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56" r:id="rId2"/>
    <p:sldId id="320" r:id="rId3"/>
    <p:sldId id="321" r:id="rId4"/>
    <p:sldId id="340" r:id="rId5"/>
    <p:sldId id="324" r:id="rId6"/>
    <p:sldId id="322" r:id="rId7"/>
    <p:sldId id="325" r:id="rId8"/>
    <p:sldId id="326" r:id="rId9"/>
    <p:sldId id="319" r:id="rId10"/>
    <p:sldId id="327" r:id="rId11"/>
    <p:sldId id="328" r:id="rId12"/>
    <p:sldId id="341" r:id="rId13"/>
    <p:sldId id="342" r:id="rId14"/>
    <p:sldId id="329" r:id="rId15"/>
    <p:sldId id="343" r:id="rId16"/>
    <p:sldId id="345" r:id="rId17"/>
    <p:sldId id="346" r:id="rId18"/>
    <p:sldId id="344" r:id="rId19"/>
    <p:sldId id="347" r:id="rId20"/>
    <p:sldId id="348" r:id="rId21"/>
    <p:sldId id="331" r:id="rId22"/>
    <p:sldId id="349" r:id="rId23"/>
    <p:sldId id="350" r:id="rId24"/>
    <p:sldId id="332" r:id="rId25"/>
    <p:sldId id="333" r:id="rId26"/>
    <p:sldId id="334" r:id="rId27"/>
    <p:sldId id="335" r:id="rId28"/>
    <p:sldId id="351" r:id="rId29"/>
    <p:sldId id="336" r:id="rId30"/>
    <p:sldId id="337" r:id="rId31"/>
    <p:sldId id="338" r:id="rId32"/>
    <p:sldId id="339" r:id="rId33"/>
    <p:sldId id="278"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3674" autoAdjust="0"/>
  </p:normalViewPr>
  <p:slideViewPr>
    <p:cSldViewPr snapToGrid="0">
      <p:cViewPr varScale="1">
        <p:scale>
          <a:sx n="65" d="100"/>
          <a:sy n="65" d="100"/>
        </p:scale>
        <p:origin x="-1680" y="-96"/>
      </p:cViewPr>
      <p:guideLst>
        <p:guide orient="horz" pos="2160"/>
        <p:guide pos="3840"/>
      </p:guideLst>
    </p:cSldViewPr>
  </p:slideViewPr>
  <p:notesTextViewPr>
    <p:cViewPr>
      <p:scale>
        <a:sx n="1" d="1"/>
        <a:sy n="1" d="1"/>
      </p:scale>
      <p:origin x="0" y="0"/>
    </p:cViewPr>
  </p:notesTextViewPr>
  <p:sorterViewPr>
    <p:cViewPr>
      <p:scale>
        <a:sx n="150" d="100"/>
        <a:sy n="150" d="100"/>
      </p:scale>
      <p:origin x="0" y="-18474"/>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E14545-5D4B-4A9A-A461-3AB61C78D783}" type="datetimeFigureOut">
              <a:rPr lang="zh-CN" altLang="en-US" smtClean="0"/>
              <a:t>14-9-9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4B4DB2-A760-47D5-8E7F-8743A86989B7}" type="slidenum">
              <a:rPr lang="zh-CN" altLang="en-US" smtClean="0"/>
              <a:t>‹#›</a:t>
            </a:fld>
            <a:endParaRPr lang="zh-CN" altLang="en-US"/>
          </a:p>
        </p:txBody>
      </p:sp>
    </p:spTree>
    <p:extLst>
      <p:ext uri="{BB962C8B-B14F-4D97-AF65-F5344CB8AC3E}">
        <p14:creationId xmlns:p14="http://schemas.microsoft.com/office/powerpoint/2010/main" val="2965251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9564D-72E6-46BB-8EB4-041A76DB8A46}" type="datetimeFigureOut">
              <a:rPr lang="zh-CN" altLang="en-US" smtClean="0"/>
              <a:t>14-9-9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9CFB6-05A7-4726-9296-0B81CE9605A3}" type="slidenum">
              <a:rPr lang="zh-CN" altLang="en-US" smtClean="0"/>
              <a:t>‹#›</a:t>
            </a:fld>
            <a:endParaRPr lang="zh-CN" altLang="en-US"/>
          </a:p>
        </p:txBody>
      </p:sp>
    </p:spTree>
    <p:extLst>
      <p:ext uri="{BB962C8B-B14F-4D97-AF65-F5344CB8AC3E}">
        <p14:creationId xmlns:p14="http://schemas.microsoft.com/office/powerpoint/2010/main" val="18132143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gn="ctr"/>
            <a:r>
              <a:rPr kumimoji="1" lang="en-US" altLang="zh-CN" dirty="0" smtClean="0"/>
              <a:t>Hello everyone, this is </a:t>
            </a:r>
            <a:r>
              <a:rPr kumimoji="1" lang="en-US" altLang="zh-CN" dirty="0" err="1" smtClean="0"/>
              <a:t>Guo</a:t>
            </a:r>
            <a:r>
              <a:rPr kumimoji="1" lang="en-US" altLang="zh-CN" dirty="0" smtClean="0"/>
              <a:t> </a:t>
            </a:r>
            <a:r>
              <a:rPr kumimoji="1" lang="en-US" altLang="zh-CN" dirty="0" smtClean="0"/>
              <a:t>Chen</a:t>
            </a:r>
            <a:r>
              <a:rPr kumimoji="1" lang="zh-CN" altLang="en-US" dirty="0" smtClean="0"/>
              <a:t>. </a:t>
            </a:r>
            <a:r>
              <a:rPr kumimoji="1" lang="en-US" altLang="zh-CN" dirty="0" smtClean="0"/>
              <a:t>I’m</a:t>
            </a:r>
            <a:r>
              <a:rPr kumimoji="1" lang="en-US" altLang="zh-CN" baseline="0" dirty="0" smtClean="0"/>
              <a:t> currently</a:t>
            </a:r>
            <a:r>
              <a:rPr kumimoji="1" lang="en-US" altLang="zh-CN" dirty="0" smtClean="0"/>
              <a:t> a </a:t>
            </a:r>
            <a:r>
              <a:rPr kumimoji="1" lang="en-US" altLang="zh-CN" dirty="0" err="1" smtClean="0"/>
              <a:t>PHd</a:t>
            </a:r>
            <a:r>
              <a:rPr kumimoji="1" lang="en-US" altLang="zh-CN" baseline="0" dirty="0" smtClean="0"/>
              <a:t> student in </a:t>
            </a:r>
            <a:r>
              <a:rPr kumimoji="1" lang="en-US" altLang="zh-CN" dirty="0" smtClean="0"/>
              <a:t>Tsinghua </a:t>
            </a:r>
            <a:r>
              <a:rPr kumimoji="1" lang="en-US" altLang="zh-CN" dirty="0" smtClean="0"/>
              <a:t>University</a:t>
            </a:r>
            <a:r>
              <a:rPr kumimoji="1" lang="en-US" altLang="zh-CN" dirty="0" smtClean="0"/>
              <a:t>. My research</a:t>
            </a:r>
            <a:r>
              <a:rPr kumimoji="1" lang="en-US" altLang="zh-CN" baseline="0" dirty="0" smtClean="0"/>
              <a:t> interests include flow scheduling, load balance and fault-tolerance in in data center networks.</a:t>
            </a:r>
            <a:r>
              <a:rPr kumimoji="1" lang="en-US" altLang="zh-CN" dirty="0" smtClean="0"/>
              <a:t> Today I’m </a:t>
            </a:r>
            <a:r>
              <a:rPr kumimoji="1" lang="en-US" altLang="zh-CN" dirty="0" smtClean="0"/>
              <a:t>going to talk about</a:t>
            </a:r>
            <a:r>
              <a:rPr kumimoji="1" lang="zh-CN" altLang="en-US" dirty="0" smtClean="0"/>
              <a:t> </a:t>
            </a:r>
            <a:r>
              <a:rPr lang="en-US" altLang="zh-CN" sz="1200" b="1" dirty="0" smtClean="0">
                <a:solidFill>
                  <a:prstClr val="white"/>
                </a:solidFill>
              </a:rPr>
              <a:t>CQRD: A Switch-based Approach to Flow</a:t>
            </a:r>
            <a:r>
              <a:rPr lang="zh-CN" altLang="zh-CN" sz="1200" b="1" dirty="0" smtClean="0">
                <a:solidFill>
                  <a:prstClr val="white"/>
                </a:solidFill>
              </a:rPr>
              <a:t> </a:t>
            </a:r>
            <a:r>
              <a:rPr lang="en-US" altLang="zh-CN" sz="1200" b="1" dirty="0" smtClean="0">
                <a:solidFill>
                  <a:prstClr val="white"/>
                </a:solidFill>
              </a:rPr>
              <a:t>Interference in Data Center Networks. This is a </a:t>
            </a:r>
            <a:r>
              <a:rPr lang="en-US" altLang="zh-CN" sz="1200" b="1" dirty="0" err="1" smtClean="0">
                <a:solidFill>
                  <a:prstClr val="white"/>
                </a:solidFill>
              </a:rPr>
              <a:t>jointwork</a:t>
            </a:r>
            <a:r>
              <a:rPr lang="en-US" altLang="zh-CN" sz="1200" b="1" dirty="0" smtClean="0">
                <a:solidFill>
                  <a:prstClr val="white"/>
                </a:solidFill>
              </a:rPr>
              <a:t> with Dan Pei and </a:t>
            </a:r>
            <a:r>
              <a:rPr lang="en-US" altLang="zh-CN" sz="1200" b="1" dirty="0" err="1" smtClean="0">
                <a:solidFill>
                  <a:prstClr val="white"/>
                </a:solidFill>
              </a:rPr>
              <a:t>Youjian</a:t>
            </a:r>
            <a:r>
              <a:rPr lang="en-US" altLang="zh-CN" sz="1200" b="1" baseline="0" dirty="0" smtClean="0">
                <a:solidFill>
                  <a:prstClr val="white"/>
                </a:solidFill>
              </a:rPr>
              <a:t> Zhao.</a:t>
            </a:r>
            <a:endParaRPr lang="zh-CN" altLang="en-US" sz="1200" b="1" dirty="0" smtClean="0">
              <a:solidFill>
                <a:prstClr val="white"/>
              </a:solidFill>
            </a:endParaRPr>
          </a:p>
          <a:p>
            <a:endParaRPr kumimoji="1" lang="zh-CN" altLang="en-US" dirty="0"/>
          </a:p>
        </p:txBody>
      </p:sp>
      <p:sp>
        <p:nvSpPr>
          <p:cNvPr id="4" name="幻灯片编号占位符 3"/>
          <p:cNvSpPr>
            <a:spLocks noGrp="1"/>
          </p:cNvSpPr>
          <p:nvPr>
            <p:ph type="sldNum" sz="quarter" idx="10"/>
          </p:nvPr>
        </p:nvSpPr>
        <p:spPr/>
        <p:txBody>
          <a:bodyPr/>
          <a:lstStyle/>
          <a:p>
            <a:fld id="{FC79CFB6-05A7-4726-9296-0B81CE9605A3}" type="slidenum">
              <a:rPr lang="zh-CN" altLang="en-US" smtClean="0"/>
              <a:t>1</a:t>
            </a:fld>
            <a:endParaRPr lang="zh-CN" altLang="en-US"/>
          </a:p>
        </p:txBody>
      </p:sp>
    </p:spTree>
    <p:extLst>
      <p:ext uri="{BB962C8B-B14F-4D97-AF65-F5344CB8AC3E}">
        <p14:creationId xmlns:p14="http://schemas.microsoft.com/office/powerpoint/2010/main" val="409624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use NS2 to simulate an 8 port OQ DCN switch, with each port connected to an end host. All the simulation parameters are listed below. At time 0, both servers 6 and 7 start to send a 100MB TCP flow to server 8. Five milliseconds later, servers 1-5 start 5 delay-sensitive tasks and each sends a 10KB TCP flow to server 8. </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10</a:t>
            </a:fld>
            <a:endParaRPr lang="zh-CN" altLang="en-US"/>
          </a:p>
        </p:txBody>
      </p:sp>
    </p:spTree>
    <p:extLst>
      <p:ext uri="{BB962C8B-B14F-4D97-AF65-F5344CB8AC3E}">
        <p14:creationId xmlns:p14="http://schemas.microsoft.com/office/powerpoint/2010/main" val="342174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Now, we look at each flow’s FCT and </a:t>
            </a:r>
            <a:r>
              <a:rPr lang="en-US" altLang="zh-CN" dirty="0" err="1" smtClean="0"/>
              <a:t>goodput</a:t>
            </a:r>
            <a:r>
              <a:rPr lang="en-US" altLang="zh-CN" dirty="0" smtClean="0"/>
              <a:t>. </a:t>
            </a:r>
            <a:endParaRPr lang="en-US" altLang="zh-CN" dirty="0" smtClean="0"/>
          </a:p>
          <a:p>
            <a:endParaRPr lang="en-US" altLang="zh-CN" dirty="0" smtClean="0"/>
          </a:p>
          <a:p>
            <a:r>
              <a:rPr lang="en-US" altLang="zh-CN" dirty="0" smtClean="0"/>
              <a:t>The </a:t>
            </a:r>
            <a:r>
              <a:rPr lang="en-US" altLang="zh-CN" dirty="0" smtClean="0"/>
              <a:t>5 short flows have been completed in ~100ms. However, they should have been</a:t>
            </a:r>
            <a:r>
              <a:rPr lang="en-US" altLang="zh-CN" baseline="0" dirty="0" smtClean="0"/>
              <a:t> completed in less than 100us without interference. </a:t>
            </a:r>
            <a:endParaRPr lang="en-US" altLang="zh-CN" baseline="0" dirty="0" smtClean="0"/>
          </a:p>
          <a:p>
            <a:endParaRPr lang="en-US" altLang="zh-CN" baseline="0" dirty="0" smtClean="0"/>
          </a:p>
          <a:p>
            <a:r>
              <a:rPr lang="en-US" altLang="zh-CN" baseline="0" dirty="0" smtClean="0"/>
              <a:t>Also</a:t>
            </a:r>
            <a:r>
              <a:rPr lang="en-US" altLang="zh-CN" baseline="0" dirty="0" smtClean="0"/>
              <a:t>, their </a:t>
            </a:r>
            <a:r>
              <a:rPr lang="en-US" altLang="zh-CN" baseline="0" dirty="0" err="1" smtClean="0"/>
              <a:t>goodput</a:t>
            </a:r>
            <a:r>
              <a:rPr lang="en-US" altLang="zh-CN" baseline="0" dirty="0" smtClean="0"/>
              <a:t> collapse. </a:t>
            </a:r>
            <a:endParaRPr lang="en-US" altLang="zh-CN" baseline="0" dirty="0" smtClean="0"/>
          </a:p>
        </p:txBody>
      </p:sp>
      <p:sp>
        <p:nvSpPr>
          <p:cNvPr id="4" name="灯片编号占位符 3"/>
          <p:cNvSpPr>
            <a:spLocks noGrp="1"/>
          </p:cNvSpPr>
          <p:nvPr>
            <p:ph type="sldNum" sz="quarter" idx="10"/>
          </p:nvPr>
        </p:nvSpPr>
        <p:spPr/>
        <p:txBody>
          <a:bodyPr/>
          <a:lstStyle/>
          <a:p>
            <a:fld id="{FC79CFB6-05A7-4726-9296-0B81CE9605A3}" type="slidenum">
              <a:rPr lang="zh-CN" altLang="en-US" smtClean="0"/>
              <a:t>11</a:t>
            </a:fld>
            <a:endParaRPr lang="zh-CN" altLang="en-US"/>
          </a:p>
        </p:txBody>
      </p:sp>
    </p:spTree>
    <p:extLst>
      <p:ext uri="{BB962C8B-B14F-4D97-AF65-F5344CB8AC3E}">
        <p14:creationId xmlns:p14="http://schemas.microsoft.com/office/powerpoint/2010/main" val="18353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This </a:t>
            </a:r>
            <a:r>
              <a:rPr lang="en-US" altLang="zh-CN" baseline="0" dirty="0" smtClean="0"/>
              <a:t>is because the short flows are interfered by this 2 long flows in OQ switch. During this situation, the output queue of port 8 is quickly filled up with packets of flow 6 and 7. Thus, packets of flow 1-5 are continuously dropped when they reach the switch. As a result, their flow completion time soar up to hundreds of milliseconds. </a:t>
            </a:r>
          </a:p>
        </p:txBody>
      </p:sp>
      <p:sp>
        <p:nvSpPr>
          <p:cNvPr id="4" name="灯片编号占位符 3"/>
          <p:cNvSpPr>
            <a:spLocks noGrp="1"/>
          </p:cNvSpPr>
          <p:nvPr>
            <p:ph type="sldNum" sz="quarter" idx="10"/>
          </p:nvPr>
        </p:nvSpPr>
        <p:spPr/>
        <p:txBody>
          <a:bodyPr/>
          <a:lstStyle/>
          <a:p>
            <a:fld id="{FC79CFB6-05A7-4726-9296-0B81CE9605A3}" type="slidenum">
              <a:rPr lang="zh-CN" altLang="en-US" smtClean="0"/>
              <a:t>12</a:t>
            </a:fld>
            <a:endParaRPr lang="zh-CN" altLang="en-US"/>
          </a:p>
        </p:txBody>
      </p:sp>
    </p:spTree>
    <p:extLst>
      <p:ext uri="{BB962C8B-B14F-4D97-AF65-F5344CB8AC3E}">
        <p14:creationId xmlns:p14="http://schemas.microsoft.com/office/powerpoint/2010/main" val="18353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What’s </a:t>
            </a:r>
            <a:r>
              <a:rPr lang="en-US" altLang="zh-CN" baseline="0" dirty="0" smtClean="0"/>
              <a:t>more, these two long flows are interfered by each other and unfairly served as well, due to the coarse queue management scheme.</a:t>
            </a:r>
          </a:p>
          <a:p>
            <a:endParaRPr lang="en-US" altLang="zh-CN" baseline="0" dirty="0" smtClean="0"/>
          </a:p>
          <a:p>
            <a:r>
              <a:rPr lang="en-US" altLang="zh-CN" baseline="0" dirty="0" smtClean="0"/>
              <a:t>From this we can see that flow interference could greatly impair the performance of DCN.</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13</a:t>
            </a:fld>
            <a:endParaRPr lang="zh-CN" altLang="en-US"/>
          </a:p>
        </p:txBody>
      </p:sp>
    </p:spTree>
    <p:extLst>
      <p:ext uri="{BB962C8B-B14F-4D97-AF65-F5344CB8AC3E}">
        <p14:creationId xmlns:p14="http://schemas.microsoft.com/office/powerpoint/2010/main" val="18353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Apparently,</a:t>
            </a:r>
            <a:r>
              <a:rPr lang="en-US" altLang="zh-CN" baseline="0" dirty="0" smtClean="0"/>
              <a:t> flow interference calls for a more fine-grained switch queue management scheme. Next, we introduce the design of our </a:t>
            </a:r>
            <a:r>
              <a:rPr lang="en-US" altLang="zh-CN" baseline="0" smtClean="0"/>
              <a:t>CQRD approach.</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14</a:t>
            </a:fld>
            <a:endParaRPr lang="zh-CN" altLang="en-US"/>
          </a:p>
        </p:txBody>
      </p:sp>
    </p:spTree>
    <p:extLst>
      <p:ext uri="{BB962C8B-B14F-4D97-AF65-F5344CB8AC3E}">
        <p14:creationId xmlns:p14="http://schemas.microsoft.com/office/powerpoint/2010/main" val="214403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design of CQRD is very simple,</a:t>
            </a:r>
            <a:r>
              <a:rPr lang="en-US" altLang="zh-CN" baseline="0" dirty="0" smtClean="0"/>
              <a:t> but fine-grained enough to achieve desirable flow separation to avoid interference from each other. The basic idea of CQRD is</a:t>
            </a:r>
            <a:r>
              <a:rPr lang="zh-CN" altLang="en-US" baseline="0" dirty="0" smtClean="0"/>
              <a:t> </a:t>
            </a:r>
            <a:r>
              <a:rPr lang="en-US" altLang="zh-CN" baseline="0" dirty="0" smtClean="0"/>
              <a:t>two-fold:</a:t>
            </a:r>
          </a:p>
          <a:p>
            <a:pPr marL="0" indent="0">
              <a:buNone/>
            </a:pPr>
            <a:endParaRPr lang="en-US" altLang="zh-CN" dirty="0" smtClean="0"/>
          </a:p>
          <a:p>
            <a:pPr marL="0" indent="0">
              <a:buNone/>
            </a:pPr>
            <a:r>
              <a:rPr lang="en-US" altLang="zh-CN" dirty="0" smtClean="0"/>
              <a:t>First</a:t>
            </a:r>
            <a:r>
              <a:rPr lang="en-US" altLang="zh-CN" dirty="0" smtClean="0"/>
              <a:t>, CQRD allocates separate </a:t>
            </a:r>
            <a:r>
              <a:rPr lang="en-US" altLang="zh-CN" dirty="0" err="1" smtClean="0"/>
              <a:t>crosspoint</a:t>
            </a:r>
            <a:r>
              <a:rPr lang="en-US" altLang="zh-CN" dirty="0" smtClean="0"/>
              <a:t> queue</a:t>
            </a:r>
            <a:r>
              <a:rPr lang="en-US" altLang="zh-CN" baseline="0" dirty="0" smtClean="0"/>
              <a:t> </a:t>
            </a:r>
            <a:r>
              <a:rPr lang="en-US" altLang="zh-CN" dirty="0" smtClean="0"/>
              <a:t>with the same capacity for each pair of inputs and outputs. </a:t>
            </a:r>
            <a:endParaRPr lang="en-US" altLang="zh-CN" dirty="0" smtClean="0"/>
          </a:p>
          <a:p>
            <a:pPr marL="228600" indent="-228600">
              <a:buAutoNum type="arabicPeriod"/>
            </a:pPr>
            <a:endParaRPr lang="en-US" altLang="zh-CN" baseline="0" dirty="0" smtClean="0"/>
          </a:p>
        </p:txBody>
      </p:sp>
      <p:sp>
        <p:nvSpPr>
          <p:cNvPr id="4" name="灯片编号占位符 3"/>
          <p:cNvSpPr>
            <a:spLocks noGrp="1"/>
          </p:cNvSpPr>
          <p:nvPr>
            <p:ph type="sldNum" sz="quarter" idx="10"/>
          </p:nvPr>
        </p:nvSpPr>
        <p:spPr/>
        <p:txBody>
          <a:bodyPr/>
          <a:lstStyle/>
          <a:p>
            <a:fld id="{FC79CFB6-05A7-4726-9296-0B81CE9605A3}" type="slidenum">
              <a:rPr lang="zh-CN" altLang="en-US" smtClean="0"/>
              <a:t>15</a:t>
            </a:fld>
            <a:endParaRPr lang="zh-CN" altLang="en-US"/>
          </a:p>
        </p:txBody>
      </p:sp>
    </p:spTree>
    <p:extLst>
      <p:ext uri="{BB962C8B-B14F-4D97-AF65-F5344CB8AC3E}">
        <p14:creationId xmlns:p14="http://schemas.microsoft.com/office/powerpoint/2010/main" val="3519299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Arriving </a:t>
            </a:r>
            <a:r>
              <a:rPr lang="en-US" altLang="zh-CN" dirty="0" smtClean="0"/>
              <a:t>packets are first stored in the </a:t>
            </a:r>
            <a:r>
              <a:rPr lang="en-US" altLang="zh-CN" dirty="0" err="1" smtClean="0"/>
              <a:t>crosspoint</a:t>
            </a:r>
            <a:r>
              <a:rPr lang="en-US" altLang="zh-CN" dirty="0" smtClean="0"/>
              <a:t> buffer and wait to be scheduled out by the output scheduler. CQRD uses Round-Robin scheduling for each output to schedule the packets. </a:t>
            </a:r>
            <a:r>
              <a:rPr lang="en-US" altLang="zh-CN" dirty="0" smtClean="0"/>
              <a:t>It </a:t>
            </a:r>
            <a:r>
              <a:rPr lang="en-US" altLang="zh-CN" dirty="0" smtClean="0"/>
              <a:t>ensures that each XB is fairly served</a:t>
            </a:r>
            <a:r>
              <a:rPr lang="en-US" altLang="zh-CN" dirty="0" smtClean="0"/>
              <a:t>.</a:t>
            </a:r>
          </a:p>
          <a:p>
            <a:pPr marL="0" indent="0">
              <a:buNone/>
            </a:pPr>
            <a:endParaRPr lang="en-US" altLang="zh-CN" dirty="0" smtClean="0"/>
          </a:p>
          <a:p>
            <a:pPr marL="0" indent="0">
              <a:buNone/>
            </a:pPr>
            <a:r>
              <a:rPr lang="en-US" altLang="zh-CN" dirty="0" smtClean="0"/>
              <a:t>This </a:t>
            </a:r>
            <a:r>
              <a:rPr lang="en-US" altLang="zh-CN" dirty="0" smtClean="0"/>
              <a:t>eliminates</a:t>
            </a:r>
            <a:r>
              <a:rPr lang="en-US" altLang="zh-CN" baseline="0" dirty="0" smtClean="0"/>
              <a:t> </a:t>
            </a:r>
            <a:r>
              <a:rPr lang="en-US" altLang="zh-CN" dirty="0" smtClean="0"/>
              <a:t>interference between flows on different switch paths.</a:t>
            </a:r>
            <a:r>
              <a:rPr lang="en-US" altLang="zh-CN" baseline="0" dirty="0" smtClean="0"/>
              <a:t> </a:t>
            </a:r>
          </a:p>
        </p:txBody>
      </p:sp>
      <p:sp>
        <p:nvSpPr>
          <p:cNvPr id="4" name="灯片编号占位符 3"/>
          <p:cNvSpPr>
            <a:spLocks noGrp="1"/>
          </p:cNvSpPr>
          <p:nvPr>
            <p:ph type="sldNum" sz="quarter" idx="10"/>
          </p:nvPr>
        </p:nvSpPr>
        <p:spPr/>
        <p:txBody>
          <a:bodyPr/>
          <a:lstStyle/>
          <a:p>
            <a:fld id="{FC79CFB6-05A7-4726-9296-0B81CE9605A3}" type="slidenum">
              <a:rPr lang="zh-CN" altLang="en-US" smtClean="0"/>
              <a:t>16</a:t>
            </a:fld>
            <a:endParaRPr lang="zh-CN" altLang="en-US"/>
          </a:p>
        </p:txBody>
      </p:sp>
    </p:spTree>
    <p:extLst>
      <p:ext uri="{BB962C8B-B14F-4D97-AF65-F5344CB8AC3E}">
        <p14:creationId xmlns:p14="http://schemas.microsoft.com/office/powerpoint/2010/main" val="351929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dirty="0" smtClean="0"/>
              <a:t>Thus</a:t>
            </a:r>
            <a:r>
              <a:rPr lang="en-US" altLang="zh-CN" dirty="0" smtClean="0"/>
              <a:t>, Separate buffers and fair</a:t>
            </a:r>
            <a:r>
              <a:rPr lang="en-US" altLang="zh-CN" baseline="0" dirty="0" smtClean="0"/>
              <a:t> scheduling provides separation for those flows which are </a:t>
            </a:r>
            <a:r>
              <a:rPr lang="en-US" altLang="zh-CN" dirty="0" smtClean="0"/>
              <a:t>Output-Contending but not Path-Contending</a:t>
            </a:r>
            <a:r>
              <a:rPr lang="en-US" altLang="zh-CN" baseline="0" dirty="0" smtClean="0"/>
              <a:t>.  On the contrary, these flows have to contend for the same output buffer in traditional OQ switches.</a:t>
            </a:r>
          </a:p>
          <a:p>
            <a:pPr marL="228600" indent="-228600">
              <a:buAutoNum type="arabicPeriod"/>
            </a:pPr>
            <a:endParaRPr lang="en-US" altLang="zh-CN" baseline="0" dirty="0" smtClean="0"/>
          </a:p>
        </p:txBody>
      </p:sp>
      <p:sp>
        <p:nvSpPr>
          <p:cNvPr id="4" name="灯片编号占位符 3"/>
          <p:cNvSpPr>
            <a:spLocks noGrp="1"/>
          </p:cNvSpPr>
          <p:nvPr>
            <p:ph type="sldNum" sz="quarter" idx="10"/>
          </p:nvPr>
        </p:nvSpPr>
        <p:spPr/>
        <p:txBody>
          <a:bodyPr/>
          <a:lstStyle/>
          <a:p>
            <a:fld id="{FC79CFB6-05A7-4726-9296-0B81CE9605A3}" type="slidenum">
              <a:rPr lang="zh-CN" altLang="en-US" smtClean="0"/>
              <a:t>17</a:t>
            </a:fld>
            <a:endParaRPr lang="zh-CN" altLang="en-US"/>
          </a:p>
        </p:txBody>
      </p:sp>
    </p:spTree>
    <p:extLst>
      <p:ext uri="{BB962C8B-B14F-4D97-AF65-F5344CB8AC3E}">
        <p14:creationId xmlns:p14="http://schemas.microsoft.com/office/powerpoint/2010/main" val="3519299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baseline="0" dirty="0" smtClean="0"/>
              <a:t>Second</a:t>
            </a:r>
            <a:r>
              <a:rPr lang="en-US" altLang="zh-CN" baseline="0" dirty="0" smtClean="0"/>
              <a:t>, CQRD use random-drop scheme to alleviate the flow interference within the same switch path (which is also called Path-Contending, PC). When the corresponding </a:t>
            </a:r>
            <a:r>
              <a:rPr lang="en-US" altLang="zh-CN" baseline="0" dirty="0" err="1" smtClean="0"/>
              <a:t>crosspoint</a:t>
            </a:r>
            <a:r>
              <a:rPr lang="en-US" altLang="zh-CN" baseline="0" dirty="0" smtClean="0"/>
              <a:t> queue is full, CQRD takes random-drop scheme upon packet arrival. </a:t>
            </a:r>
            <a:endParaRPr lang="en-US" altLang="zh-CN" baseline="0" dirty="0" smtClean="0"/>
          </a:p>
          <a:p>
            <a:pPr marL="0" indent="0">
              <a:buNone/>
            </a:pPr>
            <a:endParaRPr lang="en-US" altLang="zh-CN" baseline="0" dirty="0" smtClean="0"/>
          </a:p>
        </p:txBody>
      </p:sp>
      <p:sp>
        <p:nvSpPr>
          <p:cNvPr id="4" name="灯片编号占位符 3"/>
          <p:cNvSpPr>
            <a:spLocks noGrp="1"/>
          </p:cNvSpPr>
          <p:nvPr>
            <p:ph type="sldNum" sz="quarter" idx="10"/>
          </p:nvPr>
        </p:nvSpPr>
        <p:spPr/>
        <p:txBody>
          <a:bodyPr/>
          <a:lstStyle/>
          <a:p>
            <a:fld id="{FC79CFB6-05A7-4726-9296-0B81CE9605A3}" type="slidenum">
              <a:rPr lang="zh-CN" altLang="en-US" smtClean="0"/>
              <a:t>18</a:t>
            </a:fld>
            <a:endParaRPr lang="zh-CN" altLang="en-US"/>
          </a:p>
        </p:txBody>
      </p:sp>
    </p:spTree>
    <p:extLst>
      <p:ext uri="{BB962C8B-B14F-4D97-AF65-F5344CB8AC3E}">
        <p14:creationId xmlns:p14="http://schemas.microsoft.com/office/powerpoint/2010/main" val="351929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baseline="0" dirty="0" smtClean="0"/>
              <a:t>A </a:t>
            </a:r>
            <a:r>
              <a:rPr lang="en-US" altLang="zh-CN" baseline="0" dirty="0" smtClean="0"/>
              <a:t>flow’s packets will be more likely to be dropped if this flow occupies most of the buffer, and vice versa. As such, if several small flows are contending for the same buffer with a large flow, packets of those small flows still have a reasonable chance to get into the buffer even if the buffer are currently filled up by the large flows. </a:t>
            </a:r>
          </a:p>
        </p:txBody>
      </p:sp>
      <p:sp>
        <p:nvSpPr>
          <p:cNvPr id="4" name="灯片编号占位符 3"/>
          <p:cNvSpPr>
            <a:spLocks noGrp="1"/>
          </p:cNvSpPr>
          <p:nvPr>
            <p:ph type="sldNum" sz="quarter" idx="10"/>
          </p:nvPr>
        </p:nvSpPr>
        <p:spPr/>
        <p:txBody>
          <a:bodyPr/>
          <a:lstStyle/>
          <a:p>
            <a:fld id="{FC79CFB6-05A7-4726-9296-0B81CE9605A3}" type="slidenum">
              <a:rPr lang="zh-CN" altLang="en-US" smtClean="0"/>
              <a:t>19</a:t>
            </a:fld>
            <a:endParaRPr lang="zh-CN" altLang="en-US"/>
          </a:p>
        </p:txBody>
      </p:sp>
    </p:spTree>
    <p:extLst>
      <p:ext uri="{BB962C8B-B14F-4D97-AF65-F5344CB8AC3E}">
        <p14:creationId xmlns:p14="http://schemas.microsoft.com/office/powerpoint/2010/main" val="351929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Today, many real-time</a:t>
            </a:r>
            <a:r>
              <a:rPr lang="en-US" altLang="zh-CN" baseline="0" dirty="0" smtClean="0"/>
              <a:t> interactive services such as web search or retail are deployed in data centers. These services generate a lot of short delay-sensitive flows which contribute the majority of flows in data center networks. </a:t>
            </a:r>
          </a:p>
          <a:p>
            <a:r>
              <a:rPr lang="en-US" altLang="zh-CN" baseline="0" dirty="0" smtClean="0"/>
              <a:t>However, flow interference dramatically increases the flow completion time of these short delay-sensitive flows in DCNs.</a:t>
            </a:r>
          </a:p>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a:t>
            </a:fld>
            <a:endParaRPr lang="zh-CN" altLang="en-US"/>
          </a:p>
        </p:txBody>
      </p:sp>
    </p:spTree>
    <p:extLst>
      <p:ext uri="{BB962C8B-B14F-4D97-AF65-F5344CB8AC3E}">
        <p14:creationId xmlns:p14="http://schemas.microsoft.com/office/powerpoint/2010/main" val="963629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baseline="0" dirty="0" smtClean="0"/>
              <a:t>Based </a:t>
            </a:r>
            <a:r>
              <a:rPr lang="en-US" altLang="zh-CN" baseline="0" dirty="0" smtClean="0"/>
              <a:t>on these two simple and mature underlying techniques, which are </a:t>
            </a:r>
            <a:r>
              <a:rPr lang="en-US" altLang="zh-CN" baseline="0" dirty="0" err="1" smtClean="0"/>
              <a:t>crosspoint</a:t>
            </a:r>
            <a:r>
              <a:rPr lang="en-US" altLang="zh-CN" baseline="0" dirty="0" smtClean="0"/>
              <a:t>-queue and random-drop, CQRD provides a fine-grained queue management scheme, and greatly alleviate the flow interference problem. </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20</a:t>
            </a:fld>
            <a:endParaRPr lang="zh-CN" altLang="en-US"/>
          </a:p>
        </p:txBody>
      </p:sp>
    </p:spTree>
    <p:extLst>
      <p:ext uri="{BB962C8B-B14F-4D97-AF65-F5344CB8AC3E}">
        <p14:creationId xmlns:p14="http://schemas.microsoft.com/office/powerpoint/2010/main" val="3519299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do the same experiment </a:t>
            </a:r>
            <a:r>
              <a:rPr lang="en-US" altLang="zh-CN" baseline="0" dirty="0" smtClean="0"/>
              <a:t>in CQRD </a:t>
            </a:r>
            <a:r>
              <a:rPr lang="en-US" altLang="zh-CN" dirty="0" smtClean="0"/>
              <a:t>as</a:t>
            </a:r>
            <a:r>
              <a:rPr lang="en-US" altLang="zh-CN" baseline="0" dirty="0" smtClean="0"/>
              <a:t> the toy example before, using the same total amount of </a:t>
            </a:r>
            <a:r>
              <a:rPr lang="en-US" altLang="zh-CN" sz="1200" dirty="0" smtClean="0"/>
              <a:t>288KB</a:t>
            </a:r>
            <a:r>
              <a:rPr lang="en-US" altLang="zh-CN" baseline="0" dirty="0" smtClean="0"/>
              <a:t> buffer as OQ switch. </a:t>
            </a:r>
            <a:endParaRPr lang="en-US" altLang="zh-CN" baseline="0" dirty="0" smtClean="0"/>
          </a:p>
          <a:p>
            <a:endParaRPr lang="en-US" altLang="zh-CN" baseline="0" dirty="0" smtClean="0"/>
          </a:p>
          <a:p>
            <a:r>
              <a:rPr lang="en-US" altLang="zh-CN" baseline="0" dirty="0" smtClean="0"/>
              <a:t>As </a:t>
            </a:r>
            <a:r>
              <a:rPr lang="en-US" altLang="zh-CN" baseline="0" dirty="0" smtClean="0"/>
              <a:t>we can see, with CQRD, the FCT of delay-sensitive flows can be 3 orders of magnitude lower than the OQ switch. Also, the </a:t>
            </a:r>
            <a:r>
              <a:rPr lang="en-US" altLang="zh-CN" baseline="0" dirty="0" err="1" smtClean="0"/>
              <a:t>goodput</a:t>
            </a:r>
            <a:r>
              <a:rPr lang="en-US" altLang="zh-CN" baseline="0" dirty="0" smtClean="0"/>
              <a:t> of those flows are 3 orders of magnitude higher. CQRD utilizes the separated buffers to eliminate the flow interference of flows between different switch paths, which greatly improve the performance as shown in this toy example.</a:t>
            </a:r>
          </a:p>
          <a:p>
            <a:endParaRPr lang="en-US" altLang="zh-CN" baseline="0" dirty="0" smtClean="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21</a:t>
            </a:fld>
            <a:endParaRPr lang="zh-CN" altLang="en-US"/>
          </a:p>
        </p:txBody>
      </p:sp>
    </p:spTree>
    <p:extLst>
      <p:ext uri="{BB962C8B-B14F-4D97-AF65-F5344CB8AC3E}">
        <p14:creationId xmlns:p14="http://schemas.microsoft.com/office/powerpoint/2010/main" val="4128844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Meanwhile</a:t>
            </a:r>
            <a:r>
              <a:rPr lang="en-US" altLang="zh-CN" baseline="0" dirty="0" smtClean="0"/>
              <a:t>, CQRD switch achieves a very good fairness among flows. </a:t>
            </a:r>
            <a:endParaRPr lang="en-US" altLang="zh-CN" baseline="0" dirty="0" smtClean="0"/>
          </a:p>
          <a:p>
            <a:endParaRPr lang="en-US" altLang="zh-CN" baseline="0" dirty="0" smtClean="0"/>
          </a:p>
          <a:p>
            <a:r>
              <a:rPr lang="en-US" altLang="zh-CN" baseline="0" dirty="0" smtClean="0"/>
              <a:t>Although </a:t>
            </a:r>
            <a:r>
              <a:rPr lang="en-US" altLang="zh-CN" baseline="0" dirty="0" smtClean="0"/>
              <a:t>buffers are separated according to the input and output port pair, and can’t exploit statistical multiplexing as OQ, the capacity of separated buffers is still large enough for long flows to maintain high </a:t>
            </a:r>
            <a:r>
              <a:rPr lang="en-US" altLang="zh-CN" baseline="0" dirty="0" err="1" smtClean="0"/>
              <a:t>goodput</a:t>
            </a:r>
            <a:r>
              <a:rPr lang="en-US" altLang="zh-CN" baseline="0" dirty="0" smtClean="0"/>
              <a:t> in CQRD as in OQ switch. As we can see in the figure, the two large flows almost has the same </a:t>
            </a:r>
            <a:r>
              <a:rPr lang="en-US" altLang="zh-CN" baseline="0" dirty="0" err="1" smtClean="0"/>
              <a:t>goodput</a:t>
            </a:r>
            <a:r>
              <a:rPr lang="en-US" altLang="zh-CN" baseline="0" dirty="0" smtClean="0"/>
              <a:t> as in OQ switches</a:t>
            </a:r>
            <a:r>
              <a:rPr lang="en-US" altLang="zh-CN" baseline="0" dirty="0" smtClean="0"/>
              <a:t>.</a:t>
            </a:r>
            <a:endParaRPr lang="en-US" altLang="zh-CN" baseline="0" dirty="0" smtClean="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22</a:t>
            </a:fld>
            <a:endParaRPr lang="zh-CN" altLang="en-US"/>
          </a:p>
        </p:txBody>
      </p:sp>
    </p:spTree>
    <p:extLst>
      <p:ext uri="{BB962C8B-B14F-4D97-AF65-F5344CB8AC3E}">
        <p14:creationId xmlns:p14="http://schemas.microsoft.com/office/powerpoint/2010/main" val="4128844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a:t>
            </a:r>
            <a:r>
              <a:rPr lang="en-US" altLang="zh-CN" baseline="0" dirty="0" smtClean="0"/>
              <a:t> </a:t>
            </a:r>
            <a:r>
              <a:rPr lang="en-US" altLang="zh-CN" baseline="0" dirty="0" smtClean="0"/>
              <a:t>former toy example only shows CQRD’s ability of improving performance under a single and simple situation. No flows contend for the same switch path. </a:t>
            </a:r>
          </a:p>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23</a:t>
            </a:fld>
            <a:endParaRPr lang="zh-CN" altLang="en-US"/>
          </a:p>
        </p:txBody>
      </p:sp>
    </p:spTree>
    <p:extLst>
      <p:ext uri="{BB962C8B-B14F-4D97-AF65-F5344CB8AC3E}">
        <p14:creationId xmlns:p14="http://schemas.microsoft.com/office/powerpoint/2010/main" val="4128844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a:p>
            <a:r>
              <a:rPr lang="en-US" altLang="zh-CN" dirty="0" smtClean="0"/>
              <a:t>Next</a:t>
            </a:r>
            <a:r>
              <a:rPr lang="en-US" altLang="zh-CN" baseline="0" dirty="0" smtClean="0"/>
              <a:t>, we evaluate the performance of CQRD using thorough simulations in NS2 under more realistic and complicated conditions. We compare CQRD’s performance with two other switch-based approaches,  the original OQ and the state-of-art HCF approach.</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24</a:t>
            </a:fld>
            <a:endParaRPr lang="zh-CN" altLang="en-US"/>
          </a:p>
        </p:txBody>
      </p:sp>
    </p:spTree>
    <p:extLst>
      <p:ext uri="{BB962C8B-B14F-4D97-AF65-F5344CB8AC3E}">
        <p14:creationId xmlns:p14="http://schemas.microsoft.com/office/powerpoint/2010/main" val="3647636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the evaluation, we try to answer the following two questions.</a:t>
            </a:r>
          </a:p>
          <a:p>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1. How much FCT of short delay-sensitive flows is reduced in CQRD?</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2. How much </a:t>
            </a:r>
            <a:r>
              <a:rPr lang="en-US" altLang="zh-CN" sz="1200" dirty="0" err="1" smtClean="0"/>
              <a:t>goodput</a:t>
            </a:r>
            <a:r>
              <a:rPr lang="en-US" altLang="zh-CN" sz="1200" dirty="0" smtClean="0"/>
              <a:t> of long bandwidth-greedy flows is sacrificed in CQRD?</a:t>
            </a:r>
          </a:p>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25</a:t>
            </a:fld>
            <a:endParaRPr lang="zh-CN" altLang="en-US"/>
          </a:p>
        </p:txBody>
      </p:sp>
    </p:spTree>
    <p:extLst>
      <p:ext uri="{BB962C8B-B14F-4D97-AF65-F5344CB8AC3E}">
        <p14:creationId xmlns:p14="http://schemas.microsoft.com/office/powerpoint/2010/main" val="2821955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first experiment is to simulate an aggregation or core switch in DCN with huge amount of flows passing by, and compare different approaches in this situation. We simulate a 24 port</a:t>
            </a:r>
            <a:r>
              <a:rPr lang="en-US" altLang="zh-CN" baseline="0" dirty="0" smtClean="0"/>
              <a:t> </a:t>
            </a:r>
            <a:r>
              <a:rPr lang="en-US" altLang="zh-CN" dirty="0" smtClean="0"/>
              <a:t>switch (which is a typical DCN switch) as shown in the</a:t>
            </a:r>
            <a:r>
              <a:rPr lang="en-US" altLang="zh-CN" baseline="0" dirty="0" smtClean="0"/>
              <a:t> figure. During the simulation, 1200 flows derived from realistic distributions are generated to 24 ports. This generates a lot of output-contending and path-contending flows. We evaluate CQRD’s performance under this situation.</a:t>
            </a:r>
          </a:p>
          <a:p>
            <a:endParaRPr lang="en-US" altLang="zh-CN" baseline="0" dirty="0" smtClean="0"/>
          </a:p>
          <a:p>
            <a:r>
              <a:rPr lang="en-US" altLang="zh-CN" baseline="0" dirty="0" smtClean="0"/>
              <a:t>All the simulation parameters are listed below.</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26</a:t>
            </a:fld>
            <a:endParaRPr lang="zh-CN" altLang="en-US"/>
          </a:p>
        </p:txBody>
      </p:sp>
    </p:spTree>
    <p:extLst>
      <p:ext uri="{BB962C8B-B14F-4D97-AF65-F5344CB8AC3E}">
        <p14:creationId xmlns:p14="http://schemas.microsoft.com/office/powerpoint/2010/main" val="1489037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Due to the time limitation, we only show the FCT of all short flows and </a:t>
            </a:r>
            <a:r>
              <a:rPr lang="en-US" altLang="zh-CN" baseline="0" dirty="0" err="1" smtClean="0"/>
              <a:t>goodput</a:t>
            </a:r>
            <a:r>
              <a:rPr lang="en-US" altLang="zh-CN" baseline="0" dirty="0" smtClean="0"/>
              <a:t> of all large flows interfered by the giant flows at moderate load here. Those flows which are not interfered by giant flows perform well and similarly in all the 3 compared approaches, so we omit the results. We also have done more thorough experiments to show how CQRD </a:t>
            </a:r>
            <a:r>
              <a:rPr lang="en-US" altLang="zh-CN" baseline="0" dirty="0" smtClean="0"/>
              <a:t>deals </a:t>
            </a:r>
            <a:r>
              <a:rPr lang="en-US" altLang="zh-CN" baseline="0" dirty="0" smtClean="0"/>
              <a:t>with the interference between output-contending or path-contending flows. More detailed results can be found in the paper</a:t>
            </a:r>
            <a:r>
              <a:rPr lang="en-US" altLang="zh-CN" baseline="0" dirty="0" smtClean="0"/>
              <a:t>.</a:t>
            </a:r>
            <a:endParaRPr lang="en-US" altLang="zh-CN" baseline="0" dirty="0" smtClean="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27</a:t>
            </a:fld>
            <a:endParaRPr lang="zh-CN" altLang="en-US"/>
          </a:p>
        </p:txBody>
      </p:sp>
    </p:spTree>
    <p:extLst>
      <p:ext uri="{BB962C8B-B14F-4D97-AF65-F5344CB8AC3E}">
        <p14:creationId xmlns:p14="http://schemas.microsoft.com/office/powerpoint/2010/main" val="2186712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Let’s </a:t>
            </a:r>
            <a:r>
              <a:rPr lang="en-US" altLang="zh-CN" baseline="0" dirty="0" smtClean="0"/>
              <a:t>look at the figure. We can see that, in CQRD, the average flow completion time of short flows are ~36% lower than HCF, which is the state-of-art end-host transparent solution. Also, the 99 percentile FCT is 28% lower than HCF. </a:t>
            </a:r>
          </a:p>
          <a:p>
            <a:endParaRPr lang="en-US" altLang="zh-CN" baseline="0" dirty="0" smtClean="0"/>
          </a:p>
          <a:p>
            <a:r>
              <a:rPr lang="en-US" altLang="zh-CN" baseline="0" dirty="0" smtClean="0"/>
              <a:t>Meanwhile, CQRD only sacrifice less than 8% </a:t>
            </a:r>
            <a:r>
              <a:rPr lang="en-US" altLang="zh-CN" baseline="0" dirty="0" err="1" smtClean="0"/>
              <a:t>goodput</a:t>
            </a:r>
            <a:r>
              <a:rPr lang="en-US" altLang="zh-CN" baseline="0" dirty="0" smtClean="0"/>
              <a:t> of those large bandwidth-greedy flows. This shows that CQRD could greatly reduce the FCT of short flows only at the cost of a little </a:t>
            </a:r>
            <a:r>
              <a:rPr lang="en-US" altLang="zh-CN" baseline="0" dirty="0" err="1" smtClean="0"/>
              <a:t>goodput</a:t>
            </a:r>
            <a:r>
              <a:rPr lang="en-US" altLang="zh-CN" baseline="0" dirty="0" smtClean="0"/>
              <a:t> of large flows.</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28</a:t>
            </a:fld>
            <a:endParaRPr lang="zh-CN" altLang="en-US"/>
          </a:p>
        </p:txBody>
      </p:sp>
    </p:spTree>
    <p:extLst>
      <p:ext uri="{BB962C8B-B14F-4D97-AF65-F5344CB8AC3E}">
        <p14:creationId xmlns:p14="http://schemas.microsoft.com/office/powerpoint/2010/main" val="2186712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Besides</a:t>
            </a:r>
            <a:r>
              <a:rPr lang="en-US" altLang="zh-CN" baseline="0" dirty="0" smtClean="0"/>
              <a:t> a single switch, t</a:t>
            </a:r>
            <a:r>
              <a:rPr lang="en-US" altLang="zh-CN" dirty="0" smtClean="0"/>
              <a:t>o understand CQRD’s improvement</a:t>
            </a:r>
            <a:r>
              <a:rPr lang="en-US" altLang="zh-CN" baseline="0" dirty="0" smtClean="0"/>
              <a:t> on flow interference in the multi-layer DCN switch network, t</a:t>
            </a:r>
            <a:r>
              <a:rPr lang="en-US" altLang="zh-CN" dirty="0" smtClean="0"/>
              <a:t>hen,</a:t>
            </a:r>
            <a:r>
              <a:rPr lang="en-US" altLang="zh-CN" baseline="0" dirty="0" smtClean="0"/>
              <a:t> in the second experiment, we simulate a two layer Spine-leaf DCN. The network consists of 480 end hosts allocated in 24 racks, which are interconnected by 2 aggregation switches and 24 top-of-rack (</a:t>
            </a:r>
            <a:r>
              <a:rPr lang="en-US" altLang="zh-CN" baseline="0" dirty="0" err="1" smtClean="0"/>
              <a:t>ToR</a:t>
            </a:r>
            <a:r>
              <a:rPr lang="en-US" altLang="zh-CN" baseline="0" dirty="0" smtClean="0"/>
              <a:t>) switches. During the experiment, 2000 flows are generated randomly among all the hosts. All the other </a:t>
            </a:r>
            <a:r>
              <a:rPr lang="en-US" altLang="zh-CN" sz="1200" baseline="0" dirty="0" smtClean="0"/>
              <a:t>s</a:t>
            </a:r>
            <a:r>
              <a:rPr lang="en-US" altLang="zh-CN" sz="1200" dirty="0" smtClean="0"/>
              <a:t>imulation parameters can be found below.</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29</a:t>
            </a:fld>
            <a:endParaRPr lang="zh-CN" altLang="en-US"/>
          </a:p>
        </p:txBody>
      </p:sp>
    </p:spTree>
    <p:extLst>
      <p:ext uri="{BB962C8B-B14F-4D97-AF65-F5344CB8AC3E}">
        <p14:creationId xmlns:p14="http://schemas.microsoft.com/office/powerpoint/2010/main" val="347404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Flow interference describes</a:t>
            </a:r>
            <a:r>
              <a:rPr lang="en-US" altLang="zh-CN" b="0" baseline="0" dirty="0" smtClean="0"/>
              <a:t> the phenomenon</a:t>
            </a:r>
            <a:r>
              <a:rPr lang="en-US" altLang="zh-CN" b="0" dirty="0" smtClean="0"/>
              <a:t> that  </a:t>
            </a:r>
            <a:r>
              <a:rPr lang="en-US" altLang="zh-CN" b="0" dirty="0" smtClean="0">
                <a:solidFill>
                  <a:srgbClr val="FFFF00"/>
                </a:solidFill>
              </a:rPr>
              <a:t>short delay-sensitive flows </a:t>
            </a:r>
            <a:r>
              <a:rPr lang="en-US" altLang="zh-CN" b="0" dirty="0" smtClean="0"/>
              <a:t>have to wait a long time at switches for buffer and bandwidth resources occupied by </a:t>
            </a:r>
            <a:endParaRPr lang="en-US" altLang="zh-CN"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t>a </a:t>
            </a:r>
            <a:r>
              <a:rPr lang="en-US" altLang="zh-CN" b="0" dirty="0" smtClean="0"/>
              <a:t>few of </a:t>
            </a:r>
            <a:r>
              <a:rPr lang="en-US" altLang="zh-CN" b="0" dirty="0" smtClean="0">
                <a:solidFill>
                  <a:srgbClr val="FFFF00"/>
                </a:solidFill>
              </a:rPr>
              <a:t>long bandwidth-greedy flows</a:t>
            </a:r>
            <a:r>
              <a:rPr lang="en-US" altLang="zh-CN" b="0" dirty="0" smtClean="0">
                <a:solidFill>
                  <a:srgbClr val="FFFF00"/>
                </a:solidFill>
              </a:rPr>
              <a:t>.</a:t>
            </a:r>
            <a:endParaRPr lang="en-US" altLang="zh-CN" b="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0" dirty="0" smtClean="0">
              <a:solidFill>
                <a:srgbClr val="FFFF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dirty="0" smtClean="0">
                <a:solidFill>
                  <a:schemeClr val="tx1"/>
                </a:solidFill>
              </a:rPr>
              <a:t>This may cause</a:t>
            </a:r>
            <a:r>
              <a:rPr lang="en-US" altLang="zh-CN" b="0" baseline="0" dirty="0" smtClean="0">
                <a:solidFill>
                  <a:schemeClr val="tx1"/>
                </a:solidFill>
              </a:rPr>
              <a:t> packet loss of short flows, </a:t>
            </a:r>
            <a:r>
              <a:rPr lang="en-US" altLang="zh-CN" b="0" dirty="0" smtClean="0">
                <a:solidFill>
                  <a:schemeClr val="tx1"/>
                </a:solidFill>
              </a:rPr>
              <a:t> and dramatically increases their flow completion time</a:t>
            </a:r>
            <a:r>
              <a:rPr lang="en-US" altLang="zh-CN" b="0" dirty="0" smtClean="0">
                <a:solidFill>
                  <a:schemeClr val="tx1"/>
                </a:solidFill>
              </a:rPr>
              <a:t>.</a:t>
            </a:r>
            <a:endParaRPr lang="en-US" altLang="zh-CN" b="0" dirty="0" smtClean="0">
              <a:solidFill>
                <a:schemeClr val="tx1"/>
              </a:solidFill>
            </a:endParaRPr>
          </a:p>
        </p:txBody>
      </p:sp>
      <p:sp>
        <p:nvSpPr>
          <p:cNvPr id="4" name="灯片编号占位符 3"/>
          <p:cNvSpPr>
            <a:spLocks noGrp="1"/>
          </p:cNvSpPr>
          <p:nvPr>
            <p:ph type="sldNum" sz="quarter" idx="10"/>
          </p:nvPr>
        </p:nvSpPr>
        <p:spPr/>
        <p:txBody>
          <a:bodyPr/>
          <a:lstStyle/>
          <a:p>
            <a:fld id="{FC79CFB6-05A7-4726-9296-0B81CE9605A3}" type="slidenum">
              <a:rPr lang="zh-CN" altLang="en-US" smtClean="0"/>
              <a:t>3</a:t>
            </a:fld>
            <a:endParaRPr lang="zh-CN" altLang="en-US"/>
          </a:p>
        </p:txBody>
      </p:sp>
    </p:spTree>
    <p:extLst>
      <p:ext uri="{BB962C8B-B14F-4D97-AF65-F5344CB8AC3E}">
        <p14:creationId xmlns:p14="http://schemas.microsoft.com/office/powerpoint/2010/main" val="4183719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We also present the FCT of all short flows and </a:t>
            </a:r>
            <a:r>
              <a:rPr lang="en-US" altLang="zh-CN" baseline="0" dirty="0" err="1" smtClean="0"/>
              <a:t>goodput</a:t>
            </a:r>
            <a:r>
              <a:rPr lang="en-US" altLang="zh-CN" baseline="0" dirty="0" smtClean="0"/>
              <a:t> of all large flows interfered by the giant flows at moderate load here.  Other results can be found in our paper.</a:t>
            </a:r>
          </a:p>
          <a:p>
            <a:endParaRPr lang="en-US" altLang="zh-CN" baseline="0" dirty="0" smtClean="0"/>
          </a:p>
          <a:p>
            <a:r>
              <a:rPr lang="en-US" altLang="zh-CN" baseline="0" dirty="0" smtClean="0"/>
              <a:t>We can see that, using CQRD, FCT of short flows are reduced by 14% and 30% on average and 99 percentile respectively, compared to the state-of-art HCF switch-based approach. However, CQRD only </a:t>
            </a:r>
            <a:r>
              <a:rPr lang="en-US" altLang="zh-CN" baseline="0" dirty="0" smtClean="0"/>
              <a:t>sacrifices </a:t>
            </a:r>
            <a:r>
              <a:rPr lang="en-US" altLang="zh-CN" baseline="0" dirty="0" smtClean="0"/>
              <a:t>a little </a:t>
            </a:r>
            <a:r>
              <a:rPr lang="en-US" altLang="zh-CN" baseline="0" dirty="0" err="1" smtClean="0"/>
              <a:t>goodput</a:t>
            </a:r>
            <a:r>
              <a:rPr lang="en-US" altLang="zh-CN" baseline="0" dirty="0" smtClean="0"/>
              <a:t> of long flows.</a:t>
            </a:r>
          </a:p>
          <a:p>
            <a:endParaRPr lang="en-US" altLang="zh-CN" baseline="0" dirty="0" smtClean="0"/>
          </a:p>
          <a:p>
            <a:r>
              <a:rPr lang="en-US" altLang="zh-CN" baseline="0" dirty="0" smtClean="0"/>
              <a:t>These two experiments under different situations verify the effectiveness of CQRD.</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30</a:t>
            </a:fld>
            <a:endParaRPr lang="zh-CN" altLang="en-US"/>
          </a:p>
        </p:txBody>
      </p:sp>
    </p:spTree>
    <p:extLst>
      <p:ext uri="{BB962C8B-B14F-4D97-AF65-F5344CB8AC3E}">
        <p14:creationId xmlns:p14="http://schemas.microsoft.com/office/powerpoint/2010/main" val="3754455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a:t>
            </a:r>
            <a:r>
              <a:rPr lang="en-US" altLang="zh-CN" baseline="0" dirty="0" smtClean="0"/>
              <a:t> </a:t>
            </a:r>
            <a:r>
              <a:rPr lang="en-US" altLang="zh-CN" baseline="0" dirty="0" smtClean="0"/>
              <a:t> I make </a:t>
            </a:r>
            <a:r>
              <a:rPr lang="en-US" altLang="zh-CN" baseline="0" dirty="0" smtClean="0"/>
              <a:t>a </a:t>
            </a:r>
            <a:r>
              <a:rPr lang="en-US" altLang="zh-CN" baseline="0" smtClean="0"/>
              <a:t>conclusion to our </a:t>
            </a:r>
            <a:r>
              <a:rPr lang="en-US" altLang="zh-CN" baseline="0" dirty="0" smtClean="0"/>
              <a:t>paper.</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31</a:t>
            </a:fld>
            <a:endParaRPr lang="zh-CN" altLang="en-US"/>
          </a:p>
        </p:txBody>
      </p:sp>
    </p:spTree>
    <p:extLst>
      <p:ext uri="{BB962C8B-B14F-4D97-AF65-F5344CB8AC3E}">
        <p14:creationId xmlns:p14="http://schemas.microsoft.com/office/powerpoint/2010/main" val="3195222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First,</a:t>
            </a:r>
            <a:r>
              <a:rPr lang="en-US" altLang="zh-CN" baseline="0" dirty="0" smtClean="0"/>
              <a:t> we analyze the root cause of flow interference and find that it needs a </a:t>
            </a:r>
            <a:r>
              <a:rPr lang="en-US" altLang="zh-CN" dirty="0" smtClean="0"/>
              <a:t>more fine-grained queue management scheme to solve</a:t>
            </a:r>
            <a:r>
              <a:rPr lang="en-US" altLang="zh-CN" baseline="0" dirty="0" smtClean="0"/>
              <a:t> the problem.</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Then, we propose a simple but effective solution, called CQRD. It is totally transparent to end hosts and need no modification to protocol stack. Also, CQRD can be easily implemented using simple and mature techniques which are already available in commodity productions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dirty="0" smtClean="0"/>
              <a:t>Finally, we evaluate</a:t>
            </a:r>
            <a:r>
              <a:rPr lang="en-US" altLang="zh-CN" baseline="0" dirty="0" smtClean="0"/>
              <a:t> the performance of CQRD using thorough simulations. We show that CQRD could reduce the FCT of short flows by 20-44% in a single switch and 8-30% in a multi-stage data center switch network, only at the cost of a minor </a:t>
            </a:r>
            <a:r>
              <a:rPr lang="en-US" altLang="zh-CN" baseline="0" dirty="0" err="1" smtClean="0"/>
              <a:t>goodput</a:t>
            </a:r>
            <a:r>
              <a:rPr lang="en-US" altLang="zh-CN" baseline="0" dirty="0" smtClean="0"/>
              <a:t> decrease for large flows.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32</a:t>
            </a:fld>
            <a:endParaRPr lang="zh-CN" altLang="en-US"/>
          </a:p>
        </p:txBody>
      </p:sp>
    </p:spTree>
    <p:extLst>
      <p:ext uri="{BB962C8B-B14F-4D97-AF65-F5344CB8AC3E}">
        <p14:creationId xmlns:p14="http://schemas.microsoft.com/office/powerpoint/2010/main" val="1262949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33</a:t>
            </a:fld>
            <a:endParaRPr lang="zh-CN" altLang="en-US"/>
          </a:p>
        </p:txBody>
      </p:sp>
    </p:spTree>
    <p:extLst>
      <p:ext uri="{BB962C8B-B14F-4D97-AF65-F5344CB8AC3E}">
        <p14:creationId xmlns:p14="http://schemas.microsoft.com/office/powerpoint/2010/main" val="359300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baseline="0" dirty="0" smtClean="0">
                <a:solidFill>
                  <a:schemeClr val="tx1"/>
                </a:solidFill>
              </a:rPr>
              <a:t>Essentially</a:t>
            </a:r>
            <a:r>
              <a:rPr lang="en-US" altLang="zh-CN" b="0" dirty="0" smtClean="0">
                <a:solidFill>
                  <a:schemeClr val="tx1"/>
                </a:solidFill>
              </a:rPr>
              <a:t>, flow</a:t>
            </a:r>
            <a:r>
              <a:rPr lang="en-US" altLang="zh-CN" b="0" baseline="0" dirty="0" smtClean="0">
                <a:solidFill>
                  <a:schemeClr val="tx1"/>
                </a:solidFill>
              </a:rPr>
              <a:t> interference is caused by the coarse Output Queue (OQ) queue management scheme used in today’s DCN switches. </a:t>
            </a:r>
            <a:endParaRPr lang="en-US" altLang="zh-CN"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0" baseline="0" dirty="0" smtClean="0">
                <a:solidFill>
                  <a:schemeClr val="tx1"/>
                </a:solidFill>
              </a:rPr>
              <a:t>As </a:t>
            </a:r>
            <a:r>
              <a:rPr lang="en-US" altLang="zh-CN" b="0" baseline="0" dirty="0" smtClean="0">
                <a:solidFill>
                  <a:schemeClr val="tx1"/>
                </a:solidFill>
              </a:rPr>
              <a:t>a result, short flows have to contend for the same buffer and bandwidth resources with long flows, which greatly affects the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b="0"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4</a:t>
            </a:fld>
            <a:endParaRPr lang="zh-CN" altLang="en-US"/>
          </a:p>
        </p:txBody>
      </p:sp>
    </p:spTree>
    <p:extLst>
      <p:ext uri="{BB962C8B-B14F-4D97-AF65-F5344CB8AC3E}">
        <p14:creationId xmlns:p14="http://schemas.microsoft.com/office/powerpoint/2010/main" val="418371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Many prior works including</a:t>
            </a:r>
            <a:r>
              <a:rPr lang="en-US" altLang="zh-CN" baseline="0" dirty="0" smtClean="0"/>
              <a:t> transport layer solutions and preemptive flow scheduling architectures try to get around the coarse queue management problem by optimizing flows’ rate assignment and scheduling to keep the switch queues near empty.</a:t>
            </a:r>
          </a:p>
          <a:p>
            <a:endParaRPr lang="en-US" altLang="zh-CN" baseline="0" dirty="0" smtClean="0"/>
          </a:p>
          <a:p>
            <a:r>
              <a:rPr lang="en-US" altLang="zh-CN" dirty="0" smtClean="0"/>
              <a:t>However, all these approaches need to modify end host’s protocol stack and face deployment hurdles.</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5</a:t>
            </a:fld>
            <a:endParaRPr lang="zh-CN" altLang="en-US"/>
          </a:p>
        </p:txBody>
      </p:sp>
    </p:spTree>
    <p:extLst>
      <p:ext uri="{BB962C8B-B14F-4D97-AF65-F5344CB8AC3E}">
        <p14:creationId xmlns:p14="http://schemas.microsoft.com/office/powerpoint/2010/main" val="2732642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Different from these previous approaches, we address the DCN flow interference problem by directly tackling its root cause,</a:t>
            </a:r>
            <a:r>
              <a:rPr lang="en-US" altLang="zh-CN" baseline="0" dirty="0" smtClean="0"/>
              <a:t> which is the </a:t>
            </a:r>
            <a:r>
              <a:rPr lang="en-US" altLang="zh-CN" dirty="0" smtClean="0"/>
              <a:t>coarse switch queue management scheme.</a:t>
            </a:r>
          </a:p>
          <a:p>
            <a:endParaRPr lang="en-US" altLang="zh-CN" dirty="0" smtClean="0"/>
          </a:p>
          <a:p>
            <a:r>
              <a:rPr lang="en-US" altLang="zh-CN" dirty="0" smtClean="0"/>
              <a:t>We argue that the flow interference calls for a more fine-grained queue management scheme than the current output queue scheme in the commodity DCN switches.</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6</a:t>
            </a:fld>
            <a:endParaRPr lang="zh-CN" altLang="en-US"/>
          </a:p>
        </p:txBody>
      </p:sp>
    </p:spTree>
    <p:extLst>
      <p:ext uri="{BB962C8B-B14F-4D97-AF65-F5344CB8AC3E}">
        <p14:creationId xmlns:p14="http://schemas.microsoft.com/office/powerpoint/2010/main" val="166908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000" dirty="0" smtClean="0"/>
              <a:t>With</a:t>
            </a:r>
            <a:r>
              <a:rPr lang="en-US" altLang="zh-CN" sz="1000" baseline="0" dirty="0" smtClean="0"/>
              <a:t> this intuition, our goal is to alleviate flow interference. We aim to r</a:t>
            </a:r>
            <a:r>
              <a:rPr lang="en-US" altLang="zh-CN" sz="1000" dirty="0" smtClean="0"/>
              <a:t>educe FCT of short delay-sensitive flows, while maintaining</a:t>
            </a:r>
            <a:r>
              <a:rPr lang="en-US" altLang="zh-CN" sz="1000" baseline="0" dirty="0" smtClean="0"/>
              <a:t> high </a:t>
            </a:r>
            <a:r>
              <a:rPr lang="en-US" altLang="zh-CN" sz="1000" baseline="0" dirty="0" err="1" smtClean="0"/>
              <a:t>goodput</a:t>
            </a:r>
            <a:r>
              <a:rPr lang="en-US" altLang="zh-CN" sz="1000" baseline="0" dirty="0" smtClean="0"/>
              <a:t> of long bandwidth-greedy flows.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1000" baseline="0" dirty="0" smtClean="0"/>
              <a:t>Our solution must be readily deployed in current DCN environments. Thus, it should be transparent to end host and with no modification to protocol stack. Also, it should be based on underlying techniques available in commodity productions.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sz="10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zh-CN" sz="2400" dirty="0" smtClean="0"/>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7</a:t>
            </a:fld>
            <a:endParaRPr lang="zh-CN" altLang="en-US"/>
          </a:p>
        </p:txBody>
      </p:sp>
    </p:spTree>
    <p:extLst>
      <p:ext uri="{BB962C8B-B14F-4D97-AF65-F5344CB8AC3E}">
        <p14:creationId xmlns:p14="http://schemas.microsoft.com/office/powerpoint/2010/main" val="51847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such, we propose a simple and cost-effective queue management scheme, CQRD, to</a:t>
            </a:r>
            <a:r>
              <a:rPr lang="en-US" altLang="zh-CN" baseline="0" dirty="0" smtClean="0"/>
              <a:t> address the flow interference problem in DCNs.</a:t>
            </a:r>
            <a:r>
              <a:rPr lang="en-US" altLang="zh-CN" dirty="0" smtClean="0"/>
              <a:t> </a:t>
            </a:r>
          </a:p>
          <a:p>
            <a:endParaRPr lang="en-US" altLang="zh-CN" dirty="0" smtClean="0"/>
          </a:p>
          <a:p>
            <a:r>
              <a:rPr lang="en-US" altLang="zh-CN" dirty="0" smtClean="0"/>
              <a:t>The proposed approach only requires a minor revision to the switches’ queue management scheme, without any coordination among switches, and without any modification to end hosts.</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8</a:t>
            </a:fld>
            <a:endParaRPr lang="zh-CN" altLang="en-US"/>
          </a:p>
        </p:txBody>
      </p:sp>
    </p:spTree>
    <p:extLst>
      <p:ext uri="{BB962C8B-B14F-4D97-AF65-F5344CB8AC3E}">
        <p14:creationId xmlns:p14="http://schemas.microsoft.com/office/powerpoint/2010/main" val="1991992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introducing our CQRD</a:t>
            </a:r>
            <a:r>
              <a:rPr lang="en-US" altLang="zh-CN" baseline="0" dirty="0" smtClean="0"/>
              <a:t> solution, we use a toy example to show how flow interference </a:t>
            </a:r>
            <a:r>
              <a:rPr lang="en-US" altLang="zh-CN" baseline="0" dirty="0" smtClean="0"/>
              <a:t>impair</a:t>
            </a:r>
            <a:r>
              <a:rPr lang="en-US" altLang="zh-CN" baseline="0" dirty="0" smtClean="0"/>
              <a:t>s</a:t>
            </a:r>
            <a:r>
              <a:rPr lang="en-US" altLang="zh-CN" baseline="0" dirty="0" smtClean="0"/>
              <a:t> </a:t>
            </a:r>
            <a:r>
              <a:rPr lang="en-US" altLang="zh-CN" baseline="0" dirty="0" smtClean="0"/>
              <a:t>the performance, because of the coarse OQ switch queue management scheme.</a:t>
            </a:r>
            <a:endParaRPr lang="zh-CN" altLang="en-US" dirty="0"/>
          </a:p>
        </p:txBody>
      </p:sp>
      <p:sp>
        <p:nvSpPr>
          <p:cNvPr id="4" name="灯片编号占位符 3"/>
          <p:cNvSpPr>
            <a:spLocks noGrp="1"/>
          </p:cNvSpPr>
          <p:nvPr>
            <p:ph type="sldNum" sz="quarter" idx="10"/>
          </p:nvPr>
        </p:nvSpPr>
        <p:spPr/>
        <p:txBody>
          <a:bodyPr/>
          <a:lstStyle/>
          <a:p>
            <a:fld id="{FC79CFB6-05A7-4726-9296-0B81CE9605A3}" type="slidenum">
              <a:rPr lang="zh-CN" altLang="en-US" smtClean="0"/>
              <a:t>9</a:t>
            </a:fld>
            <a:endParaRPr lang="zh-CN" altLang="en-US"/>
          </a:p>
        </p:txBody>
      </p:sp>
    </p:spTree>
    <p:extLst>
      <p:ext uri="{BB962C8B-B14F-4D97-AF65-F5344CB8AC3E}">
        <p14:creationId xmlns:p14="http://schemas.microsoft.com/office/powerpoint/2010/main" val="376142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371D849-81C6-054D-A051-F44E4A64DFBE}" type="datetime1">
              <a:rPr lang="zh-CN" altLang="en-US" smtClean="0"/>
              <a:t>14-9-9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154063989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AEF8FDE-340A-FA47-A564-88B5E7C3B3BF}" type="datetime1">
              <a:rPr lang="zh-CN" altLang="en-US" smtClean="0"/>
              <a:t>14-9-9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36051566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4229CAC-59F2-9A41-A725-5D4EBF8E1773}" type="datetime1">
              <a:rPr lang="zh-CN" altLang="en-US" smtClean="0"/>
              <a:t>14-9-9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192150143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A429B2A-1694-0247-A6E9-D1CE5BF6EF8F}" type="datetime1">
              <a:rPr lang="zh-CN" altLang="en-US" smtClean="0"/>
              <a:t>14-9-9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293037217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effectLst>
                  <a:outerShdw blurRad="50800" dist="38100" dir="2700000" algn="tl" rotWithShape="0">
                    <a:prstClr val="black">
                      <a:alpha val="40000"/>
                    </a:prstClr>
                  </a:outerShdw>
                </a:effectLst>
              </a:defRPr>
            </a:lvl1pPr>
            <a:lvl2pPr>
              <a:defRPr>
                <a:effectLst>
                  <a:outerShdw blurRad="50800" dist="38100" dir="2700000" algn="tl" rotWithShape="0">
                    <a:prstClr val="black">
                      <a:alpha val="40000"/>
                    </a:prstClr>
                  </a:outerShdw>
                </a:effectLst>
              </a:defRPr>
            </a:lvl2pPr>
            <a:lvl3pPr>
              <a:defRPr>
                <a:effectLst>
                  <a:outerShdw blurRad="50800" dist="38100" dir="2700000" algn="tl" rotWithShape="0">
                    <a:prstClr val="black">
                      <a:alpha val="40000"/>
                    </a:prstClr>
                  </a:outerShdw>
                </a:effectLst>
              </a:defRPr>
            </a:lvl3pPr>
            <a:lvl4pPr>
              <a:defRPr>
                <a:effectLst>
                  <a:outerShdw blurRad="50800" dist="38100" dir="2700000" algn="tl" rotWithShape="0">
                    <a:prstClr val="black">
                      <a:alpha val="40000"/>
                    </a:prstClr>
                  </a:outerShdw>
                </a:effectLst>
              </a:defRPr>
            </a:lvl4pPr>
            <a:lvl5pPr>
              <a:defRPr>
                <a:effectLst>
                  <a:outerShdw blurRad="50800" dist="38100" dir="2700000" algn="tl" rotWithShape="0">
                    <a:prstClr val="black">
                      <a:alpha val="40000"/>
                    </a:prstClr>
                  </a:outerShdw>
                </a:effectLst>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CB716D1-1506-3344-8B56-F8E15A3D2409}" type="datetime1">
              <a:rPr lang="zh-CN" altLang="en-US" smtClean="0"/>
              <a:t>14-9-9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38829580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17A4C7E-7694-ED43-B707-6D577268F0AF}" type="datetime1">
              <a:rPr lang="zh-CN" altLang="en-US" smtClean="0"/>
              <a:t>14-9-9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213244511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CC6D0F-CF2F-264A-939C-5D5F412C0D38}" type="datetime1">
              <a:rPr lang="zh-CN" altLang="en-US" smtClean="0"/>
              <a:t>14-9-9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215280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E3195CA-D3EC-AD4B-8658-2CC11D7769C4}" type="datetime1">
              <a:rPr lang="zh-CN" altLang="en-US" smtClean="0"/>
              <a:t>14-9-9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238247144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F23D7DC-8869-4949-8614-05FE68E49329}" type="datetime1">
              <a:rPr lang="zh-CN" altLang="en-US" smtClean="0"/>
              <a:t>14-9-9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5210690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37A5C2-69EF-6340-86D9-91A72CDDBB68}" type="datetime1">
              <a:rPr lang="zh-CN" altLang="en-US" smtClean="0"/>
              <a:t>14-9-9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83D033-D7F8-4E29-8F90-174D62287725}"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180620506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9B0EB8-E2CF-7842-A7A5-1E263A41B59B}" type="datetime1">
              <a:rPr lang="zh-CN" altLang="en-US" smtClean="0"/>
              <a:t>14-9-9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783D033-D7F8-4E29-8F90-174D62287725}"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529" y="-297"/>
            <a:ext cx="12193057" cy="6858594"/>
          </a:xfrm>
          <a:prstGeom prst="rect">
            <a:avLst/>
          </a:prstGeom>
        </p:spPr>
      </p:pic>
      <p:sp>
        <p:nvSpPr>
          <p:cNvPr id="6" name="矩形 5"/>
          <p:cNvSpPr/>
          <p:nvPr userDrawn="1"/>
        </p:nvSpPr>
        <p:spPr>
          <a:xfrm>
            <a:off x="0" y="990600"/>
            <a:ext cx="12192000" cy="5867400"/>
          </a:xfrm>
          <a:prstGeom prst="rect">
            <a:avLst/>
          </a:prstGeom>
          <a:solidFill>
            <a:srgbClr val="28376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Tree>
    <p:extLst>
      <p:ext uri="{BB962C8B-B14F-4D97-AF65-F5344CB8AC3E}">
        <p14:creationId xmlns:p14="http://schemas.microsoft.com/office/powerpoint/2010/main" val="37661169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4ABA89-5768-D04A-ADE0-BA2D7344A503}" type="datetime1">
              <a:rPr lang="zh-CN" altLang="en-US" smtClean="0"/>
              <a:t>14-9-9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783D033-D7F8-4E29-8F90-174D62287725}" type="slidenum">
              <a:rPr lang="zh-CN" altLang="en-US" smtClean="0"/>
              <a:t>‹#›</a:t>
            </a:fld>
            <a:endParaRPr lang="zh-CN" altLang="en-US"/>
          </a:p>
        </p:txBody>
      </p:sp>
    </p:spTree>
    <p:extLst>
      <p:ext uri="{BB962C8B-B14F-4D97-AF65-F5344CB8AC3E}">
        <p14:creationId xmlns:p14="http://schemas.microsoft.com/office/powerpoint/2010/main" val="44265891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stretch>
            <a:fillRect/>
          </a:stretch>
        </p:blipFill>
        <p:spPr>
          <a:xfrm>
            <a:off x="-529" y="-297"/>
            <a:ext cx="12193057" cy="6858594"/>
          </a:xfrm>
          <a:prstGeom prst="rect">
            <a:avLst/>
          </a:prstGeom>
        </p:spPr>
      </p:pic>
      <p:sp>
        <p:nvSpPr>
          <p:cNvPr id="11" name="矩形 10"/>
          <p:cNvSpPr/>
          <p:nvPr userDrawn="1"/>
        </p:nvSpPr>
        <p:spPr>
          <a:xfrm>
            <a:off x="0" y="990600"/>
            <a:ext cx="12192000" cy="5867400"/>
          </a:xfrm>
          <a:prstGeom prst="rect">
            <a:avLst/>
          </a:prstGeom>
          <a:solidFill>
            <a:srgbClr val="28376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
        <p:nvSpPr>
          <p:cNvPr id="2" name="标题占位符 1"/>
          <p:cNvSpPr>
            <a:spLocks noGrp="1"/>
          </p:cNvSpPr>
          <p:nvPr>
            <p:ph type="title"/>
          </p:nvPr>
        </p:nvSpPr>
        <p:spPr>
          <a:xfrm>
            <a:off x="368301" y="4614"/>
            <a:ext cx="11385551" cy="98569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368301" y="1247775"/>
            <a:ext cx="11385551" cy="492918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368300" y="6515100"/>
            <a:ext cx="2743200" cy="234950"/>
          </a:xfrm>
          <a:prstGeom prst="rect">
            <a:avLst/>
          </a:prstGeom>
        </p:spPr>
        <p:txBody>
          <a:bodyPr vert="horz" lIns="91440" tIns="45720" rIns="91440" bIns="45720" rtlCol="0" anchor="ctr"/>
          <a:lstStyle>
            <a:lvl1pPr algn="l">
              <a:defRPr sz="1200">
                <a:solidFill>
                  <a:schemeClr val="bg1"/>
                </a:solidFill>
              </a:defRPr>
            </a:lvl1pPr>
          </a:lstStyle>
          <a:p>
            <a:fld id="{8D999398-89BC-6041-9EDC-B6ACEBEDB0E8}" type="datetime1">
              <a:rPr lang="zh-CN" altLang="en-US" smtClean="0"/>
              <a:t>14-9-9</a:t>
            </a:fld>
            <a:endParaRPr lang="zh-CN" altLang="en-US" dirty="0"/>
          </a:p>
        </p:txBody>
      </p:sp>
      <p:sp>
        <p:nvSpPr>
          <p:cNvPr id="5" name="页脚占位符 4"/>
          <p:cNvSpPr>
            <a:spLocks noGrp="1"/>
          </p:cNvSpPr>
          <p:nvPr>
            <p:ph type="ftr" sz="quarter" idx="3"/>
          </p:nvPr>
        </p:nvSpPr>
        <p:spPr>
          <a:xfrm>
            <a:off x="4038600" y="6515100"/>
            <a:ext cx="4114800" cy="234950"/>
          </a:xfrm>
          <a:prstGeom prst="rect">
            <a:avLst/>
          </a:prstGeom>
        </p:spPr>
        <p:txBody>
          <a:bodyPr vert="horz" lIns="91440" tIns="45720" rIns="91440" bIns="45720" rtlCol="0" anchor="ctr"/>
          <a:lstStyle>
            <a:lvl1pPr algn="ctr">
              <a:defRPr sz="1200">
                <a:solidFill>
                  <a:schemeClr val="bg1"/>
                </a:solidFill>
              </a:defRPr>
            </a:lvl1pPr>
          </a:lstStyle>
          <a:p>
            <a:endParaRPr lang="zh-CN" altLang="en-US"/>
          </a:p>
        </p:txBody>
      </p:sp>
      <p:sp>
        <p:nvSpPr>
          <p:cNvPr id="6" name="灯片编号占位符 5"/>
          <p:cNvSpPr>
            <a:spLocks noGrp="1"/>
          </p:cNvSpPr>
          <p:nvPr>
            <p:ph type="sldNum" sz="quarter" idx="4"/>
          </p:nvPr>
        </p:nvSpPr>
        <p:spPr>
          <a:xfrm>
            <a:off x="9010651" y="6515100"/>
            <a:ext cx="2743200" cy="234950"/>
          </a:xfrm>
          <a:prstGeom prst="rect">
            <a:avLst/>
          </a:prstGeom>
        </p:spPr>
        <p:txBody>
          <a:bodyPr vert="horz" lIns="91440" tIns="45720" rIns="91440" bIns="45720" rtlCol="0" anchor="ctr"/>
          <a:lstStyle>
            <a:lvl1pPr algn="r">
              <a:defRPr sz="1200">
                <a:solidFill>
                  <a:schemeClr val="bg1"/>
                </a:solidFill>
              </a:defRPr>
            </a:lvl1pPr>
          </a:lstStyle>
          <a:p>
            <a:fld id="{C783D033-D7F8-4E29-8F90-174D62287725}" type="slidenum">
              <a:rPr lang="zh-CN" altLang="en-US" smtClean="0"/>
              <a:pPr/>
              <a:t>‹#›</a:t>
            </a:fld>
            <a:endParaRPr lang="zh-CN" altLang="en-US"/>
          </a:p>
        </p:txBody>
      </p:sp>
    </p:spTree>
    <p:extLst>
      <p:ext uri="{BB962C8B-B14F-4D97-AF65-F5344CB8AC3E}">
        <p14:creationId xmlns:p14="http://schemas.microsoft.com/office/powerpoint/2010/main" val="2437641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iming>
    <p:tnLst>
      <p:par>
        <p:cTn xmlns:p14="http://schemas.microsoft.com/office/powerpoint/2010/main" id="1" dur="indefinite" restart="never" nodeType="tmRoot"/>
      </p:par>
    </p:tnLst>
  </p:timing>
  <p:hf hdr="0" ftr="0" dt="0"/>
  <p:txStyles>
    <p:titleStyle>
      <a:lvl1pPr algn="l" defTabSz="914377" rtl="0" eaLnBrk="1" latinLnBrk="0" hangingPunct="1">
        <a:lnSpc>
          <a:spcPct val="90000"/>
        </a:lnSpc>
        <a:spcBef>
          <a:spcPct val="0"/>
        </a:spcBef>
        <a:buNone/>
        <a:defRPr lang="zh-CN" altLang="en-US" sz="3200" b="1" kern="1200" dirty="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105247"/>
            <a:ext cx="12192000" cy="1479127"/>
            <a:chOff x="0" y="3424019"/>
            <a:chExt cx="12192000" cy="829470"/>
          </a:xfrm>
        </p:grpSpPr>
        <p:sp>
          <p:nvSpPr>
            <p:cNvPr id="19" name="矩形 18"/>
            <p:cNvSpPr/>
            <p:nvPr/>
          </p:nvSpPr>
          <p:spPr>
            <a:xfrm>
              <a:off x="0" y="3424019"/>
              <a:ext cx="12192000" cy="829470"/>
            </a:xfrm>
            <a:prstGeom prst="rect">
              <a:avLst/>
            </a:prstGeom>
            <a:solidFill>
              <a:srgbClr val="28376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5400" b="1" dirty="0"/>
            </a:p>
          </p:txBody>
        </p:sp>
        <p:sp>
          <p:nvSpPr>
            <p:cNvPr id="8" name="矩形 7"/>
            <p:cNvSpPr/>
            <p:nvPr/>
          </p:nvSpPr>
          <p:spPr>
            <a:xfrm>
              <a:off x="0" y="3442288"/>
              <a:ext cx="12192000" cy="811201"/>
            </a:xfrm>
            <a:prstGeom prst="rect">
              <a:avLst/>
            </a:prstGeom>
          </p:spPr>
          <p:txBody>
            <a:bodyPr wrap="square">
              <a:spAutoFit/>
            </a:bodyPr>
            <a:lstStyle/>
            <a:p>
              <a:pPr lvl="0" algn="ctr"/>
              <a:r>
                <a:rPr lang="en-US" altLang="zh-CN" sz="4400" b="1" dirty="0">
                  <a:solidFill>
                    <a:prstClr val="white"/>
                  </a:solidFill>
                </a:rPr>
                <a:t>CQRD: A Switch-based Approach to Flow</a:t>
              </a:r>
            </a:p>
            <a:p>
              <a:pPr lvl="0" algn="ctr"/>
              <a:r>
                <a:rPr lang="en-US" altLang="zh-CN" sz="4400" b="1" dirty="0">
                  <a:solidFill>
                    <a:prstClr val="white"/>
                  </a:solidFill>
                </a:rPr>
                <a:t>Interference in Data Center Networks</a:t>
              </a:r>
              <a:endParaRPr lang="zh-CN" altLang="en-US" sz="4400" b="1" dirty="0">
                <a:solidFill>
                  <a:prstClr val="white"/>
                </a:solidFill>
              </a:endParaRPr>
            </a:p>
          </p:txBody>
        </p:sp>
      </p:grpSp>
      <p:sp>
        <p:nvSpPr>
          <p:cNvPr id="34" name="矩形 33"/>
          <p:cNvSpPr/>
          <p:nvPr/>
        </p:nvSpPr>
        <p:spPr>
          <a:xfrm>
            <a:off x="848" y="3958032"/>
            <a:ext cx="12192000" cy="2354491"/>
          </a:xfrm>
          <a:prstGeom prst="rect">
            <a:avLst/>
          </a:prstGeom>
        </p:spPr>
        <p:txBody>
          <a:bodyPr wrap="square">
            <a:spAutoFit/>
          </a:bodyPr>
          <a:lstStyle/>
          <a:p>
            <a:pPr lvl="0" algn="ctr">
              <a:lnSpc>
                <a:spcPct val="150000"/>
              </a:lnSpc>
            </a:pPr>
            <a:r>
              <a:rPr lang="es-ES" altLang="zh-CN" sz="3200" b="1" dirty="0">
                <a:solidFill>
                  <a:prstClr val="white"/>
                </a:solidFill>
              </a:rPr>
              <a:t>Guo </a:t>
            </a:r>
            <a:r>
              <a:rPr lang="es-ES" altLang="zh-CN" sz="3200" b="1" dirty="0" smtClean="0">
                <a:solidFill>
                  <a:prstClr val="white"/>
                </a:solidFill>
              </a:rPr>
              <a:t>Chen </a:t>
            </a:r>
          </a:p>
          <a:p>
            <a:pPr lvl="0" algn="ctr">
              <a:lnSpc>
                <a:spcPct val="150000"/>
              </a:lnSpc>
            </a:pPr>
            <a:r>
              <a:rPr lang="es-ES" altLang="zh-CN" sz="2400" dirty="0" smtClean="0">
                <a:solidFill>
                  <a:prstClr val="white"/>
                </a:solidFill>
              </a:rPr>
              <a:t>Dan </a:t>
            </a:r>
            <a:r>
              <a:rPr lang="es-ES" altLang="zh-CN" sz="2400" dirty="0">
                <a:solidFill>
                  <a:prstClr val="white"/>
                </a:solidFill>
              </a:rPr>
              <a:t>Pei, Youjian </a:t>
            </a:r>
            <a:r>
              <a:rPr lang="es-ES" altLang="zh-CN" sz="2400" dirty="0" smtClean="0">
                <a:solidFill>
                  <a:prstClr val="white"/>
                </a:solidFill>
              </a:rPr>
              <a:t>Zhao</a:t>
            </a:r>
          </a:p>
          <a:p>
            <a:pPr lvl="0" algn="ctr">
              <a:lnSpc>
                <a:spcPct val="150000"/>
              </a:lnSpc>
            </a:pPr>
            <a:endParaRPr lang="es-ES" altLang="zh-CN" sz="2400" dirty="0">
              <a:solidFill>
                <a:prstClr val="white"/>
              </a:solidFill>
            </a:endParaRPr>
          </a:p>
          <a:p>
            <a:pPr lvl="0" algn="ctr">
              <a:lnSpc>
                <a:spcPct val="150000"/>
              </a:lnSpc>
            </a:pPr>
            <a:r>
              <a:rPr lang="es-ES" altLang="zh-CN" dirty="0">
                <a:solidFill>
                  <a:prstClr val="white"/>
                </a:solidFill>
              </a:rPr>
              <a:t>Tsinghua University, Beijing, China</a:t>
            </a:r>
          </a:p>
        </p:txBody>
      </p:sp>
    </p:spTree>
    <p:extLst>
      <p:ext uri="{BB962C8B-B14F-4D97-AF65-F5344CB8AC3E}">
        <p14:creationId xmlns:p14="http://schemas.microsoft.com/office/powerpoint/2010/main" val="20676788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Toy Example: Flow Interference in OQ Switch </a:t>
            </a:r>
            <a:endParaRPr lang="zh-CN" altLang="en-US" dirty="0"/>
          </a:p>
        </p:txBody>
      </p:sp>
      <p:sp>
        <p:nvSpPr>
          <p:cNvPr id="11" name="内容占位符 2"/>
          <p:cNvSpPr txBox="1">
            <a:spLocks/>
          </p:cNvSpPr>
          <p:nvPr/>
        </p:nvSpPr>
        <p:spPr>
          <a:xfrm>
            <a:off x="368301" y="5252698"/>
            <a:ext cx="11389809" cy="149234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effectLst>
                  <a:outerShdw blurRad="50800" dist="38100" dir="2700000" algn="tl" rotWithShape="0">
                    <a:prstClr val="black">
                      <a:alpha val="40000"/>
                    </a:prstClr>
                  </a:outerShdw>
                </a:effectLst>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50800" dist="38100" dir="2700000" algn="tl" rotWithShape="0">
                    <a:prstClr val="black">
                      <a:alpha val="40000"/>
                    </a:prstClr>
                  </a:outerShdw>
                </a:effectLst>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50800" dist="38100" dir="2700000" algn="tl" rotWithShape="0">
                    <a:prstClr val="black">
                      <a:alpha val="40000"/>
                    </a:prstClr>
                  </a:outerShdw>
                </a:effectLst>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effectLst>
                  <a:outerShdw blurRad="50800" dist="38100" dir="2700000" algn="tl" rotWithShape="0">
                    <a:prstClr val="black">
                      <a:alpha val="40000"/>
                    </a:prstClr>
                  </a:outerShdw>
                </a:effectLst>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effectLst>
                  <a:outerShdw blurRad="50800" dist="38100" dir="2700000" algn="tl" rotWithShape="0">
                    <a:prstClr val="black">
                      <a:alpha val="40000"/>
                    </a:prstClr>
                  </a:outerShdw>
                </a:effectLst>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smtClean="0"/>
              <a:t>NS2 simulation parameters: </a:t>
            </a:r>
          </a:p>
          <a:p>
            <a:pPr lvl="1"/>
            <a:r>
              <a:rPr lang="en-US" altLang="zh-CN" sz="1400" dirty="0" smtClean="0"/>
              <a:t>Link </a:t>
            </a:r>
            <a:r>
              <a:rPr lang="en-US" altLang="zh-CN" sz="1400" dirty="0"/>
              <a:t>capacity=10Gbps</a:t>
            </a:r>
            <a:r>
              <a:rPr lang="en-US" altLang="zh-CN" sz="1400" dirty="0" smtClean="0"/>
              <a:t>, Link delay=4us, Total buffer size=288KB,  TCP initial window size=4, TCP initial RTO=200us.</a:t>
            </a:r>
          </a:p>
          <a:p>
            <a:r>
              <a:rPr lang="en-US" altLang="zh-CN" sz="1800" dirty="0"/>
              <a:t>8x8 switch </a:t>
            </a:r>
            <a:r>
              <a:rPr lang="en-US" altLang="zh-CN" sz="1800" dirty="0" smtClean="0"/>
              <a:t>connected to host 1-8, Host </a:t>
            </a:r>
            <a:r>
              <a:rPr lang="en-US" altLang="zh-CN" sz="1800" dirty="0"/>
              <a:t>1-5 sending 10KB TCP flow to host 8</a:t>
            </a:r>
            <a:r>
              <a:rPr lang="en-US" altLang="zh-CN" sz="1800" dirty="0" smtClean="0"/>
              <a:t>, </a:t>
            </a:r>
            <a:r>
              <a:rPr lang="en-US" altLang="zh-CN" sz="1800" dirty="0"/>
              <a:t>Host </a:t>
            </a:r>
            <a:r>
              <a:rPr lang="en-US" altLang="zh-CN" sz="1800" dirty="0" smtClean="0"/>
              <a:t>6-7 </a:t>
            </a:r>
            <a:r>
              <a:rPr lang="en-US" altLang="zh-CN" sz="1800" dirty="0"/>
              <a:t>sending </a:t>
            </a:r>
            <a:r>
              <a:rPr lang="en-US" altLang="zh-CN" sz="1800" dirty="0" smtClean="0"/>
              <a:t>100MB </a:t>
            </a:r>
            <a:r>
              <a:rPr lang="en-US" altLang="zh-CN" sz="1800" dirty="0"/>
              <a:t>TCP flow to host 8</a:t>
            </a:r>
            <a:endParaRPr lang="en-US" altLang="zh-CN" sz="1800" dirty="0" smtClean="0"/>
          </a:p>
        </p:txBody>
      </p:sp>
      <p:pic>
        <p:nvPicPr>
          <p:cNvPr id="12" name="图片 11"/>
          <p:cNvPicPr>
            <a:picLocks noChangeAspect="1"/>
          </p:cNvPicPr>
          <p:nvPr/>
        </p:nvPicPr>
        <p:blipFill>
          <a:blip r:embed="rId3"/>
          <a:stretch>
            <a:fillRect/>
          </a:stretch>
        </p:blipFill>
        <p:spPr>
          <a:xfrm>
            <a:off x="2224965" y="1174901"/>
            <a:ext cx="7672221" cy="4057797"/>
          </a:xfrm>
          <a:prstGeom prst="rect">
            <a:avLst/>
          </a:prstGeom>
          <a:solidFill>
            <a:schemeClr val="bg1">
              <a:alpha val="57000"/>
            </a:schemeClr>
          </a:solidFill>
          <a:ln>
            <a:noFill/>
          </a:ln>
        </p:spPr>
      </p:pic>
      <p:sp>
        <p:nvSpPr>
          <p:cNvPr id="3" name="幻灯片编号占位符 2"/>
          <p:cNvSpPr>
            <a:spLocks noGrp="1"/>
          </p:cNvSpPr>
          <p:nvPr>
            <p:ph type="sldNum" sz="quarter" idx="12"/>
          </p:nvPr>
        </p:nvSpPr>
        <p:spPr/>
        <p:txBody>
          <a:bodyPr/>
          <a:lstStyle/>
          <a:p>
            <a:fld id="{C783D033-D7F8-4E29-8F90-174D62287725}" type="slidenum">
              <a:rPr lang="zh-CN" altLang="en-US" smtClean="0"/>
              <a:t>10</a:t>
            </a:fld>
            <a:endParaRPr lang="zh-CN" altLang="en-US"/>
          </a:p>
        </p:txBody>
      </p:sp>
    </p:spTree>
    <p:extLst>
      <p:ext uri="{BB962C8B-B14F-4D97-AF65-F5344CB8AC3E}">
        <p14:creationId xmlns:p14="http://schemas.microsoft.com/office/powerpoint/2010/main" val="11389211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Toy Example: Flow Interference in OQ Switch </a:t>
            </a:r>
            <a:endParaRPr lang="zh-CN" altLang="en-US" dirty="0"/>
          </a:p>
        </p:txBody>
      </p:sp>
      <p:grpSp>
        <p:nvGrpSpPr>
          <p:cNvPr id="202" name="Group 201"/>
          <p:cNvGrpSpPr>
            <a:grpSpLocks noChangeAspect="1"/>
          </p:cNvGrpSpPr>
          <p:nvPr/>
        </p:nvGrpSpPr>
        <p:grpSpPr bwMode="auto">
          <a:xfrm>
            <a:off x="1828519" y="1213190"/>
            <a:ext cx="9488528" cy="2315224"/>
            <a:chOff x="0" y="1223"/>
            <a:chExt cx="6336" cy="1546"/>
          </a:xfrm>
        </p:grpSpPr>
        <p:sp>
          <p:nvSpPr>
            <p:cNvPr id="203" name="AutoShape 200"/>
            <p:cNvSpPr>
              <a:spLocks noChangeAspect="1" noChangeArrowheads="1" noTextEdit="1"/>
            </p:cNvSpPr>
            <p:nvPr/>
          </p:nvSpPr>
          <p:spPr bwMode="auto">
            <a:xfrm>
              <a:off x="0" y="1223"/>
              <a:ext cx="633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202"/>
            <p:cNvSpPr>
              <a:spLocks noChangeArrowheads="1"/>
            </p:cNvSpPr>
            <p:nvPr/>
          </p:nvSpPr>
          <p:spPr bwMode="auto">
            <a:xfrm>
              <a:off x="0" y="1223"/>
              <a:ext cx="6336" cy="154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203"/>
            <p:cNvSpPr>
              <a:spLocks noChangeArrowheads="1"/>
            </p:cNvSpPr>
            <p:nvPr/>
          </p:nvSpPr>
          <p:spPr bwMode="auto">
            <a:xfrm>
              <a:off x="0" y="1223"/>
              <a:ext cx="6344" cy="15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 name="Rectangle 204"/>
            <p:cNvSpPr>
              <a:spLocks noChangeArrowheads="1"/>
            </p:cNvSpPr>
            <p:nvPr/>
          </p:nvSpPr>
          <p:spPr bwMode="auto">
            <a:xfrm>
              <a:off x="507" y="1356"/>
              <a:ext cx="5835" cy="107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205"/>
            <p:cNvSpPr>
              <a:spLocks noEditPoints="1"/>
            </p:cNvSpPr>
            <p:nvPr/>
          </p:nvSpPr>
          <p:spPr bwMode="auto">
            <a:xfrm>
              <a:off x="499" y="1348"/>
              <a:ext cx="5845" cy="1094"/>
            </a:xfrm>
            <a:custGeom>
              <a:avLst/>
              <a:gdLst>
                <a:gd name="T0" fmla="*/ 18 w 5845"/>
                <a:gd name="T1" fmla="*/ 17 h 1094"/>
                <a:gd name="T2" fmla="*/ 18 w 5845"/>
                <a:gd name="T3" fmla="*/ 1077 h 1094"/>
                <a:gd name="T4" fmla="*/ 5835 w 5845"/>
                <a:gd name="T5" fmla="*/ 1077 h 1094"/>
                <a:gd name="T6" fmla="*/ 5835 w 5845"/>
                <a:gd name="T7" fmla="*/ 17 h 1094"/>
                <a:gd name="T8" fmla="*/ 18 w 5845"/>
                <a:gd name="T9" fmla="*/ 17 h 1094"/>
                <a:gd name="T10" fmla="*/ 8 w 5845"/>
                <a:gd name="T11" fmla="*/ 0 h 1094"/>
                <a:gd name="T12" fmla="*/ 5843 w 5845"/>
                <a:gd name="T13" fmla="*/ 0 h 1094"/>
                <a:gd name="T14" fmla="*/ 5845 w 5845"/>
                <a:gd name="T15" fmla="*/ 0 h 1094"/>
                <a:gd name="T16" fmla="*/ 5845 w 5845"/>
                <a:gd name="T17" fmla="*/ 1092 h 1094"/>
                <a:gd name="T18" fmla="*/ 5843 w 5845"/>
                <a:gd name="T19" fmla="*/ 1092 h 1094"/>
                <a:gd name="T20" fmla="*/ 5843 w 5845"/>
                <a:gd name="T21" fmla="*/ 1094 h 1094"/>
                <a:gd name="T22" fmla="*/ 8 w 5845"/>
                <a:gd name="T23" fmla="*/ 1094 h 1094"/>
                <a:gd name="T24" fmla="*/ 8 w 5845"/>
                <a:gd name="T25" fmla="*/ 1084 h 1094"/>
                <a:gd name="T26" fmla="*/ 0 w 5845"/>
                <a:gd name="T27" fmla="*/ 1084 h 1094"/>
                <a:gd name="T28" fmla="*/ 0 w 5845"/>
                <a:gd name="T29" fmla="*/ 8 h 1094"/>
                <a:gd name="T30" fmla="*/ 2 w 5845"/>
                <a:gd name="T31" fmla="*/ 2 h 1094"/>
                <a:gd name="T32" fmla="*/ 8 w 5845"/>
                <a:gd name="T33"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094">
                  <a:moveTo>
                    <a:pt x="18" y="17"/>
                  </a:moveTo>
                  <a:lnTo>
                    <a:pt x="18" y="1077"/>
                  </a:lnTo>
                  <a:lnTo>
                    <a:pt x="5835" y="1077"/>
                  </a:lnTo>
                  <a:lnTo>
                    <a:pt x="5835" y="17"/>
                  </a:lnTo>
                  <a:lnTo>
                    <a:pt x="18" y="17"/>
                  </a:lnTo>
                  <a:close/>
                  <a:moveTo>
                    <a:pt x="8" y="0"/>
                  </a:moveTo>
                  <a:lnTo>
                    <a:pt x="5843" y="0"/>
                  </a:lnTo>
                  <a:lnTo>
                    <a:pt x="5845" y="0"/>
                  </a:lnTo>
                  <a:lnTo>
                    <a:pt x="5845" y="1092"/>
                  </a:lnTo>
                  <a:lnTo>
                    <a:pt x="5843" y="1092"/>
                  </a:lnTo>
                  <a:lnTo>
                    <a:pt x="5843" y="1094"/>
                  </a:lnTo>
                  <a:lnTo>
                    <a:pt x="8" y="1094"/>
                  </a:lnTo>
                  <a:lnTo>
                    <a:pt x="8" y="1084"/>
                  </a:lnTo>
                  <a:lnTo>
                    <a:pt x="0" y="1084"/>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 name="Freeform 206"/>
            <p:cNvSpPr>
              <a:spLocks noEditPoints="1"/>
            </p:cNvSpPr>
            <p:nvPr/>
          </p:nvSpPr>
          <p:spPr bwMode="auto">
            <a:xfrm>
              <a:off x="507" y="2211"/>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207"/>
            <p:cNvSpPr>
              <a:spLocks noEditPoints="1"/>
            </p:cNvSpPr>
            <p:nvPr/>
          </p:nvSpPr>
          <p:spPr bwMode="auto">
            <a:xfrm>
              <a:off x="507" y="1781"/>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208"/>
            <p:cNvSpPr>
              <a:spLocks noEditPoints="1"/>
            </p:cNvSpPr>
            <p:nvPr/>
          </p:nvSpPr>
          <p:spPr bwMode="auto">
            <a:xfrm>
              <a:off x="507" y="1350"/>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 name="Rectangle 209"/>
            <p:cNvSpPr>
              <a:spLocks noChangeArrowheads="1"/>
            </p:cNvSpPr>
            <p:nvPr/>
          </p:nvSpPr>
          <p:spPr bwMode="auto">
            <a:xfrm>
              <a:off x="507" y="1348"/>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Rectangle 210"/>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 name="Rectangle 211"/>
            <p:cNvSpPr>
              <a:spLocks noChangeArrowheads="1"/>
            </p:cNvSpPr>
            <p:nvPr/>
          </p:nvSpPr>
          <p:spPr bwMode="auto">
            <a:xfrm>
              <a:off x="6334" y="1356"/>
              <a:ext cx="10"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 name="Rectangle 212"/>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 name="Rectangle 213"/>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 name="Rectangle 214"/>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 name="Rectangle 215"/>
            <p:cNvSpPr>
              <a:spLocks noChangeArrowheads="1"/>
            </p:cNvSpPr>
            <p:nvPr/>
          </p:nvSpPr>
          <p:spPr bwMode="auto">
            <a:xfrm>
              <a:off x="1229"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 name="Rectangle 216"/>
            <p:cNvSpPr>
              <a:spLocks noChangeArrowheads="1"/>
            </p:cNvSpPr>
            <p:nvPr/>
          </p:nvSpPr>
          <p:spPr bwMode="auto">
            <a:xfrm>
              <a:off x="1229"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 name="Freeform 217"/>
            <p:cNvSpPr>
              <a:spLocks/>
            </p:cNvSpPr>
            <p:nvPr/>
          </p:nvSpPr>
          <p:spPr bwMode="auto">
            <a:xfrm>
              <a:off x="1210" y="2482"/>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4 h 110"/>
                <a:gd name="T10" fmla="*/ 19 w 40"/>
                <a:gd name="T11" fmla="*/ 29 h 110"/>
                <a:gd name="T12" fmla="*/ 13 w 40"/>
                <a:gd name="T13" fmla="*/ 33 h 110"/>
                <a:gd name="T14" fmla="*/ 6 w 40"/>
                <a:gd name="T15" fmla="*/ 37 h 110"/>
                <a:gd name="T16" fmla="*/ 0 w 40"/>
                <a:gd name="T17" fmla="*/ 41 h 110"/>
                <a:gd name="T18" fmla="*/ 0 w 40"/>
                <a:gd name="T19" fmla="*/ 27 h 110"/>
                <a:gd name="T20" fmla="*/ 10 w 40"/>
                <a:gd name="T21" fmla="*/ 22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4"/>
                  </a:lnTo>
                  <a:lnTo>
                    <a:pt x="19" y="29"/>
                  </a:lnTo>
                  <a:lnTo>
                    <a:pt x="13" y="33"/>
                  </a:lnTo>
                  <a:lnTo>
                    <a:pt x="6" y="37"/>
                  </a:lnTo>
                  <a:lnTo>
                    <a:pt x="0" y="41"/>
                  </a:lnTo>
                  <a:lnTo>
                    <a:pt x="0" y="27"/>
                  </a:lnTo>
                  <a:lnTo>
                    <a:pt x="10" y="22"/>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 name="Rectangle 218"/>
            <p:cNvSpPr>
              <a:spLocks noChangeArrowheads="1"/>
            </p:cNvSpPr>
            <p:nvPr/>
          </p:nvSpPr>
          <p:spPr bwMode="auto">
            <a:xfrm>
              <a:off x="195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Rectangle 219"/>
            <p:cNvSpPr>
              <a:spLocks noChangeArrowheads="1"/>
            </p:cNvSpPr>
            <p:nvPr/>
          </p:nvSpPr>
          <p:spPr bwMode="auto">
            <a:xfrm>
              <a:off x="195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220"/>
            <p:cNvSpPr>
              <a:spLocks/>
            </p:cNvSpPr>
            <p:nvPr/>
          </p:nvSpPr>
          <p:spPr bwMode="auto">
            <a:xfrm>
              <a:off x="1928" y="2482"/>
              <a:ext cx="71" cy="110"/>
            </a:xfrm>
            <a:custGeom>
              <a:avLst/>
              <a:gdLst>
                <a:gd name="T0" fmla="*/ 37 w 71"/>
                <a:gd name="T1" fmla="*/ 0 h 110"/>
                <a:gd name="T2" fmla="*/ 46 w 71"/>
                <a:gd name="T3" fmla="*/ 0 h 110"/>
                <a:gd name="T4" fmla="*/ 54 w 71"/>
                <a:gd name="T5" fmla="*/ 4 h 110"/>
                <a:gd name="T6" fmla="*/ 62 w 71"/>
                <a:gd name="T7" fmla="*/ 8 h 110"/>
                <a:gd name="T8" fmla="*/ 66 w 71"/>
                <a:gd name="T9" fmla="*/ 16 h 110"/>
                <a:gd name="T10" fmla="*/ 69 w 71"/>
                <a:gd name="T11" fmla="*/ 22 h 110"/>
                <a:gd name="T12" fmla="*/ 69 w 71"/>
                <a:gd name="T13" fmla="*/ 31 h 110"/>
                <a:gd name="T14" fmla="*/ 69 w 71"/>
                <a:gd name="T15" fmla="*/ 37 h 110"/>
                <a:gd name="T16" fmla="*/ 67 w 71"/>
                <a:gd name="T17" fmla="*/ 43 h 110"/>
                <a:gd name="T18" fmla="*/ 64 w 71"/>
                <a:gd name="T19" fmla="*/ 50 h 110"/>
                <a:gd name="T20" fmla="*/ 60 w 71"/>
                <a:gd name="T21" fmla="*/ 56 h 110"/>
                <a:gd name="T22" fmla="*/ 54 w 71"/>
                <a:gd name="T23" fmla="*/ 62 h 110"/>
                <a:gd name="T24" fmla="*/ 48 w 71"/>
                <a:gd name="T25" fmla="*/ 68 h 110"/>
                <a:gd name="T26" fmla="*/ 41 w 71"/>
                <a:gd name="T27" fmla="*/ 75 h 110"/>
                <a:gd name="T28" fmla="*/ 33 w 71"/>
                <a:gd name="T29" fmla="*/ 81 h 110"/>
                <a:gd name="T30" fmla="*/ 27 w 71"/>
                <a:gd name="T31" fmla="*/ 85 h 110"/>
                <a:gd name="T32" fmla="*/ 25 w 71"/>
                <a:gd name="T33" fmla="*/ 89 h 110"/>
                <a:gd name="T34" fmla="*/ 18 w 71"/>
                <a:gd name="T35" fmla="*/ 95 h 110"/>
                <a:gd name="T36" fmla="*/ 71 w 71"/>
                <a:gd name="T37" fmla="*/ 95 h 110"/>
                <a:gd name="T38" fmla="*/ 71 w 71"/>
                <a:gd name="T39" fmla="*/ 110 h 110"/>
                <a:gd name="T40" fmla="*/ 0 w 71"/>
                <a:gd name="T41" fmla="*/ 110 h 110"/>
                <a:gd name="T42" fmla="*/ 0 w 71"/>
                <a:gd name="T43" fmla="*/ 104 h 110"/>
                <a:gd name="T44" fmla="*/ 2 w 71"/>
                <a:gd name="T45" fmla="*/ 100 h 110"/>
                <a:gd name="T46" fmla="*/ 4 w 71"/>
                <a:gd name="T47" fmla="*/ 93 h 110"/>
                <a:gd name="T48" fmla="*/ 10 w 71"/>
                <a:gd name="T49" fmla="*/ 85 h 110"/>
                <a:gd name="T50" fmla="*/ 16 w 71"/>
                <a:gd name="T51" fmla="*/ 77 h 110"/>
                <a:gd name="T52" fmla="*/ 27 w 71"/>
                <a:gd name="T53" fmla="*/ 68 h 110"/>
                <a:gd name="T54" fmla="*/ 35 w 71"/>
                <a:gd name="T55" fmla="*/ 62 h 110"/>
                <a:gd name="T56" fmla="*/ 41 w 71"/>
                <a:gd name="T57" fmla="*/ 56 h 110"/>
                <a:gd name="T58" fmla="*/ 46 w 71"/>
                <a:gd name="T59" fmla="*/ 50 h 110"/>
                <a:gd name="T60" fmla="*/ 50 w 71"/>
                <a:gd name="T61" fmla="*/ 47 h 110"/>
                <a:gd name="T62" fmla="*/ 54 w 71"/>
                <a:gd name="T63" fmla="*/ 39 h 110"/>
                <a:gd name="T64" fmla="*/ 56 w 71"/>
                <a:gd name="T65" fmla="*/ 31 h 110"/>
                <a:gd name="T66" fmla="*/ 56 w 71"/>
                <a:gd name="T67" fmla="*/ 25 h 110"/>
                <a:gd name="T68" fmla="*/ 54 w 71"/>
                <a:gd name="T69" fmla="*/ 22 h 110"/>
                <a:gd name="T70" fmla="*/ 50 w 71"/>
                <a:gd name="T71" fmla="*/ 18 h 110"/>
                <a:gd name="T72" fmla="*/ 46 w 71"/>
                <a:gd name="T73" fmla="*/ 16 h 110"/>
                <a:gd name="T74" fmla="*/ 43 w 71"/>
                <a:gd name="T75" fmla="*/ 14 h 110"/>
                <a:gd name="T76" fmla="*/ 37 w 71"/>
                <a:gd name="T77" fmla="*/ 12 h 110"/>
                <a:gd name="T78" fmla="*/ 31 w 71"/>
                <a:gd name="T79" fmla="*/ 14 h 110"/>
                <a:gd name="T80" fmla="*/ 25 w 71"/>
                <a:gd name="T81" fmla="*/ 16 h 110"/>
                <a:gd name="T82" fmla="*/ 21 w 71"/>
                <a:gd name="T83" fmla="*/ 18 h 110"/>
                <a:gd name="T84" fmla="*/ 18 w 71"/>
                <a:gd name="T85" fmla="*/ 22 h 110"/>
                <a:gd name="T86" fmla="*/ 16 w 71"/>
                <a:gd name="T87" fmla="*/ 25 h 110"/>
                <a:gd name="T88" fmla="*/ 16 w 71"/>
                <a:gd name="T89" fmla="*/ 31 h 110"/>
                <a:gd name="T90" fmla="*/ 2 w 71"/>
                <a:gd name="T91" fmla="*/ 31 h 110"/>
                <a:gd name="T92" fmla="*/ 4 w 71"/>
                <a:gd name="T93" fmla="*/ 22 h 110"/>
                <a:gd name="T94" fmla="*/ 6 w 71"/>
                <a:gd name="T95" fmla="*/ 14 h 110"/>
                <a:gd name="T96" fmla="*/ 12 w 71"/>
                <a:gd name="T97" fmla="*/ 8 h 110"/>
                <a:gd name="T98" fmla="*/ 19 w 71"/>
                <a:gd name="T99" fmla="*/ 4 h 110"/>
                <a:gd name="T100" fmla="*/ 27 w 71"/>
                <a:gd name="T101" fmla="*/ 0 h 110"/>
                <a:gd name="T102" fmla="*/ 37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37" y="0"/>
                  </a:moveTo>
                  <a:lnTo>
                    <a:pt x="46" y="0"/>
                  </a:lnTo>
                  <a:lnTo>
                    <a:pt x="54" y="4"/>
                  </a:lnTo>
                  <a:lnTo>
                    <a:pt x="62" y="8"/>
                  </a:lnTo>
                  <a:lnTo>
                    <a:pt x="66" y="16"/>
                  </a:lnTo>
                  <a:lnTo>
                    <a:pt x="69" y="22"/>
                  </a:lnTo>
                  <a:lnTo>
                    <a:pt x="69" y="31"/>
                  </a:lnTo>
                  <a:lnTo>
                    <a:pt x="69" y="37"/>
                  </a:lnTo>
                  <a:lnTo>
                    <a:pt x="67" y="43"/>
                  </a:lnTo>
                  <a:lnTo>
                    <a:pt x="64" y="50"/>
                  </a:lnTo>
                  <a:lnTo>
                    <a:pt x="60" y="56"/>
                  </a:lnTo>
                  <a:lnTo>
                    <a:pt x="54" y="62"/>
                  </a:lnTo>
                  <a:lnTo>
                    <a:pt x="48" y="68"/>
                  </a:lnTo>
                  <a:lnTo>
                    <a:pt x="41" y="75"/>
                  </a:lnTo>
                  <a:lnTo>
                    <a:pt x="33" y="81"/>
                  </a:lnTo>
                  <a:lnTo>
                    <a:pt x="27" y="85"/>
                  </a:lnTo>
                  <a:lnTo>
                    <a:pt x="25" y="89"/>
                  </a:lnTo>
                  <a:lnTo>
                    <a:pt x="18" y="95"/>
                  </a:lnTo>
                  <a:lnTo>
                    <a:pt x="71" y="95"/>
                  </a:lnTo>
                  <a:lnTo>
                    <a:pt x="71" y="110"/>
                  </a:lnTo>
                  <a:lnTo>
                    <a:pt x="0" y="110"/>
                  </a:lnTo>
                  <a:lnTo>
                    <a:pt x="0" y="104"/>
                  </a:lnTo>
                  <a:lnTo>
                    <a:pt x="2" y="100"/>
                  </a:lnTo>
                  <a:lnTo>
                    <a:pt x="4" y="93"/>
                  </a:lnTo>
                  <a:lnTo>
                    <a:pt x="10" y="85"/>
                  </a:lnTo>
                  <a:lnTo>
                    <a:pt x="16" y="77"/>
                  </a:lnTo>
                  <a:lnTo>
                    <a:pt x="27" y="68"/>
                  </a:lnTo>
                  <a:lnTo>
                    <a:pt x="35" y="62"/>
                  </a:lnTo>
                  <a:lnTo>
                    <a:pt x="41" y="56"/>
                  </a:lnTo>
                  <a:lnTo>
                    <a:pt x="46" y="50"/>
                  </a:lnTo>
                  <a:lnTo>
                    <a:pt x="50" y="47"/>
                  </a:lnTo>
                  <a:lnTo>
                    <a:pt x="54" y="39"/>
                  </a:lnTo>
                  <a:lnTo>
                    <a:pt x="56" y="31"/>
                  </a:lnTo>
                  <a:lnTo>
                    <a:pt x="56" y="25"/>
                  </a:lnTo>
                  <a:lnTo>
                    <a:pt x="54" y="22"/>
                  </a:lnTo>
                  <a:lnTo>
                    <a:pt x="50" y="18"/>
                  </a:lnTo>
                  <a:lnTo>
                    <a:pt x="46" y="16"/>
                  </a:lnTo>
                  <a:lnTo>
                    <a:pt x="43" y="14"/>
                  </a:lnTo>
                  <a:lnTo>
                    <a:pt x="37" y="12"/>
                  </a:lnTo>
                  <a:lnTo>
                    <a:pt x="31" y="14"/>
                  </a:lnTo>
                  <a:lnTo>
                    <a:pt x="25" y="16"/>
                  </a:lnTo>
                  <a:lnTo>
                    <a:pt x="21" y="18"/>
                  </a:lnTo>
                  <a:lnTo>
                    <a:pt x="18" y="22"/>
                  </a:lnTo>
                  <a:lnTo>
                    <a:pt x="16" y="25"/>
                  </a:lnTo>
                  <a:lnTo>
                    <a:pt x="16" y="31"/>
                  </a:lnTo>
                  <a:lnTo>
                    <a:pt x="2" y="31"/>
                  </a:lnTo>
                  <a:lnTo>
                    <a:pt x="4" y="22"/>
                  </a:lnTo>
                  <a:lnTo>
                    <a:pt x="6" y="14"/>
                  </a:lnTo>
                  <a:lnTo>
                    <a:pt x="12" y="8"/>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 name="Rectangle 221"/>
            <p:cNvSpPr>
              <a:spLocks noChangeArrowheads="1"/>
            </p:cNvSpPr>
            <p:nvPr/>
          </p:nvSpPr>
          <p:spPr bwMode="auto">
            <a:xfrm>
              <a:off x="268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Rectangle 222"/>
            <p:cNvSpPr>
              <a:spLocks noChangeArrowheads="1"/>
            </p:cNvSpPr>
            <p:nvPr/>
          </p:nvSpPr>
          <p:spPr bwMode="auto">
            <a:xfrm>
              <a:off x="268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223"/>
            <p:cNvSpPr>
              <a:spLocks/>
            </p:cNvSpPr>
            <p:nvPr/>
          </p:nvSpPr>
          <p:spPr bwMode="auto">
            <a:xfrm>
              <a:off x="2658" y="2482"/>
              <a:ext cx="73" cy="112"/>
            </a:xfrm>
            <a:custGeom>
              <a:avLst/>
              <a:gdLst>
                <a:gd name="T0" fmla="*/ 42 w 73"/>
                <a:gd name="T1" fmla="*/ 0 h 112"/>
                <a:gd name="T2" fmla="*/ 58 w 73"/>
                <a:gd name="T3" fmla="*/ 8 h 112"/>
                <a:gd name="T4" fmla="*/ 65 w 73"/>
                <a:gd name="T5" fmla="*/ 20 h 112"/>
                <a:gd name="T6" fmla="*/ 65 w 73"/>
                <a:gd name="T7" fmla="*/ 35 h 112"/>
                <a:gd name="T8" fmla="*/ 58 w 73"/>
                <a:gd name="T9" fmla="*/ 45 h 112"/>
                <a:gd name="T10" fmla="*/ 58 w 73"/>
                <a:gd name="T11" fmla="*/ 50 h 112"/>
                <a:gd name="T12" fmla="*/ 67 w 73"/>
                <a:gd name="T13" fmla="*/ 58 h 112"/>
                <a:gd name="T14" fmla="*/ 71 w 73"/>
                <a:gd name="T15" fmla="*/ 70 h 112"/>
                <a:gd name="T16" fmla="*/ 71 w 73"/>
                <a:gd name="T17" fmla="*/ 85 h 112"/>
                <a:gd name="T18" fmla="*/ 62 w 73"/>
                <a:gd name="T19" fmla="*/ 100 h 112"/>
                <a:gd name="T20" fmla="*/ 46 w 73"/>
                <a:gd name="T21" fmla="*/ 110 h 112"/>
                <a:gd name="T22" fmla="*/ 27 w 73"/>
                <a:gd name="T23" fmla="*/ 110 h 112"/>
                <a:gd name="T24" fmla="*/ 12 w 73"/>
                <a:gd name="T25" fmla="*/ 102 h 112"/>
                <a:gd name="T26" fmla="*/ 2 w 73"/>
                <a:gd name="T27" fmla="*/ 89 h 112"/>
                <a:gd name="T28" fmla="*/ 15 w 73"/>
                <a:gd name="T29" fmla="*/ 79 h 112"/>
                <a:gd name="T30" fmla="*/ 19 w 73"/>
                <a:gd name="T31" fmla="*/ 91 h 112"/>
                <a:gd name="T32" fmla="*/ 27 w 73"/>
                <a:gd name="T33" fmla="*/ 97 h 112"/>
                <a:gd name="T34" fmla="*/ 37 w 73"/>
                <a:gd name="T35" fmla="*/ 99 h 112"/>
                <a:gd name="T36" fmla="*/ 48 w 73"/>
                <a:gd name="T37" fmla="*/ 97 h 112"/>
                <a:gd name="T38" fmla="*/ 56 w 73"/>
                <a:gd name="T39" fmla="*/ 87 h 112"/>
                <a:gd name="T40" fmla="*/ 58 w 73"/>
                <a:gd name="T41" fmla="*/ 77 h 112"/>
                <a:gd name="T42" fmla="*/ 56 w 73"/>
                <a:gd name="T43" fmla="*/ 66 h 112"/>
                <a:gd name="T44" fmla="*/ 48 w 73"/>
                <a:gd name="T45" fmla="*/ 58 h 112"/>
                <a:gd name="T46" fmla="*/ 37 w 73"/>
                <a:gd name="T47" fmla="*/ 56 h 112"/>
                <a:gd name="T48" fmla="*/ 29 w 73"/>
                <a:gd name="T49" fmla="*/ 58 h 112"/>
                <a:gd name="T50" fmla="*/ 31 w 73"/>
                <a:gd name="T51" fmla="*/ 45 h 112"/>
                <a:gd name="T52" fmla="*/ 46 w 73"/>
                <a:gd name="T53" fmla="*/ 41 h 112"/>
                <a:gd name="T54" fmla="*/ 52 w 73"/>
                <a:gd name="T55" fmla="*/ 33 h 112"/>
                <a:gd name="T56" fmla="*/ 50 w 73"/>
                <a:gd name="T57" fmla="*/ 22 h 112"/>
                <a:gd name="T58" fmla="*/ 42 w 73"/>
                <a:gd name="T59" fmla="*/ 14 h 112"/>
                <a:gd name="T60" fmla="*/ 29 w 73"/>
                <a:gd name="T61" fmla="*/ 14 h 112"/>
                <a:gd name="T62" fmla="*/ 19 w 73"/>
                <a:gd name="T63" fmla="*/ 20 h 112"/>
                <a:gd name="T64" fmla="*/ 17 w 73"/>
                <a:gd name="T65" fmla="*/ 31 h 112"/>
                <a:gd name="T66" fmla="*/ 4 w 73"/>
                <a:gd name="T67" fmla="*/ 20 h 112"/>
                <a:gd name="T68" fmla="*/ 14 w 73"/>
                <a:gd name="T69" fmla="*/ 8 h 112"/>
                <a:gd name="T70" fmla="*/ 27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5" y="0"/>
                  </a:moveTo>
                  <a:lnTo>
                    <a:pt x="42" y="0"/>
                  </a:lnTo>
                  <a:lnTo>
                    <a:pt x="50" y="4"/>
                  </a:lnTo>
                  <a:lnTo>
                    <a:pt x="58" y="8"/>
                  </a:lnTo>
                  <a:lnTo>
                    <a:pt x="62" y="14"/>
                  </a:lnTo>
                  <a:lnTo>
                    <a:pt x="65" y="20"/>
                  </a:lnTo>
                  <a:lnTo>
                    <a:pt x="65" y="27"/>
                  </a:lnTo>
                  <a:lnTo>
                    <a:pt x="65" y="35"/>
                  </a:lnTo>
                  <a:lnTo>
                    <a:pt x="62" y="41"/>
                  </a:lnTo>
                  <a:lnTo>
                    <a:pt x="58" y="45"/>
                  </a:lnTo>
                  <a:lnTo>
                    <a:pt x="52" y="49"/>
                  </a:lnTo>
                  <a:lnTo>
                    <a:pt x="58" y="50"/>
                  </a:lnTo>
                  <a:lnTo>
                    <a:pt x="62" y="54"/>
                  </a:lnTo>
                  <a:lnTo>
                    <a:pt x="67" y="58"/>
                  </a:lnTo>
                  <a:lnTo>
                    <a:pt x="69" y="64"/>
                  </a:lnTo>
                  <a:lnTo>
                    <a:pt x="71" y="70"/>
                  </a:lnTo>
                  <a:lnTo>
                    <a:pt x="73" y="77"/>
                  </a:lnTo>
                  <a:lnTo>
                    <a:pt x="71" y="85"/>
                  </a:lnTo>
                  <a:lnTo>
                    <a:pt x="67" y="95"/>
                  </a:lnTo>
                  <a:lnTo>
                    <a:pt x="62" y="100"/>
                  </a:lnTo>
                  <a:lnTo>
                    <a:pt x="54" y="106"/>
                  </a:lnTo>
                  <a:lnTo>
                    <a:pt x="46" y="110"/>
                  </a:lnTo>
                  <a:lnTo>
                    <a:pt x="37" y="112"/>
                  </a:lnTo>
                  <a:lnTo>
                    <a:pt x="27" y="110"/>
                  </a:lnTo>
                  <a:lnTo>
                    <a:pt x="19" y="108"/>
                  </a:lnTo>
                  <a:lnTo>
                    <a:pt x="12" y="102"/>
                  </a:lnTo>
                  <a:lnTo>
                    <a:pt x="6" y="97"/>
                  </a:lnTo>
                  <a:lnTo>
                    <a:pt x="2" y="89"/>
                  </a:lnTo>
                  <a:lnTo>
                    <a:pt x="0" y="81"/>
                  </a:lnTo>
                  <a:lnTo>
                    <a:pt x="15" y="79"/>
                  </a:lnTo>
                  <a:lnTo>
                    <a:pt x="17" y="85"/>
                  </a:lnTo>
                  <a:lnTo>
                    <a:pt x="19" y="91"/>
                  </a:lnTo>
                  <a:lnTo>
                    <a:pt x="23" y="95"/>
                  </a:lnTo>
                  <a:lnTo>
                    <a:pt x="27" y="97"/>
                  </a:lnTo>
                  <a:lnTo>
                    <a:pt x="31" y="99"/>
                  </a:lnTo>
                  <a:lnTo>
                    <a:pt x="37" y="99"/>
                  </a:lnTo>
                  <a:lnTo>
                    <a:pt x="42" y="99"/>
                  </a:lnTo>
                  <a:lnTo>
                    <a:pt x="48" y="97"/>
                  </a:lnTo>
                  <a:lnTo>
                    <a:pt x="52" y="93"/>
                  </a:lnTo>
                  <a:lnTo>
                    <a:pt x="56" y="87"/>
                  </a:lnTo>
                  <a:lnTo>
                    <a:pt x="58" y="83"/>
                  </a:lnTo>
                  <a:lnTo>
                    <a:pt x="58" y="77"/>
                  </a:lnTo>
                  <a:lnTo>
                    <a:pt x="58" y="72"/>
                  </a:lnTo>
                  <a:lnTo>
                    <a:pt x="56" y="66"/>
                  </a:lnTo>
                  <a:lnTo>
                    <a:pt x="52" y="62"/>
                  </a:lnTo>
                  <a:lnTo>
                    <a:pt x="48" y="58"/>
                  </a:lnTo>
                  <a:lnTo>
                    <a:pt x="42" y="56"/>
                  </a:lnTo>
                  <a:lnTo>
                    <a:pt x="37" y="56"/>
                  </a:lnTo>
                  <a:lnTo>
                    <a:pt x="33" y="56"/>
                  </a:lnTo>
                  <a:lnTo>
                    <a:pt x="29" y="58"/>
                  </a:lnTo>
                  <a:lnTo>
                    <a:pt x="29" y="45"/>
                  </a:lnTo>
                  <a:lnTo>
                    <a:pt x="31" y="45"/>
                  </a:lnTo>
                  <a:lnTo>
                    <a:pt x="38" y="45"/>
                  </a:lnTo>
                  <a:lnTo>
                    <a:pt x="46" y="41"/>
                  </a:lnTo>
                  <a:lnTo>
                    <a:pt x="48" y="37"/>
                  </a:lnTo>
                  <a:lnTo>
                    <a:pt x="52" y="33"/>
                  </a:lnTo>
                  <a:lnTo>
                    <a:pt x="52" y="27"/>
                  </a:lnTo>
                  <a:lnTo>
                    <a:pt x="50" y="22"/>
                  </a:lnTo>
                  <a:lnTo>
                    <a:pt x="48" y="18"/>
                  </a:lnTo>
                  <a:lnTo>
                    <a:pt x="42" y="14"/>
                  </a:lnTo>
                  <a:lnTo>
                    <a:pt x="35" y="12"/>
                  </a:lnTo>
                  <a:lnTo>
                    <a:pt x="29" y="14"/>
                  </a:lnTo>
                  <a:lnTo>
                    <a:pt x="23" y="18"/>
                  </a:lnTo>
                  <a:lnTo>
                    <a:pt x="19" y="20"/>
                  </a:lnTo>
                  <a:lnTo>
                    <a:pt x="17" y="25"/>
                  </a:lnTo>
                  <a:lnTo>
                    <a:pt x="17" y="31"/>
                  </a:lnTo>
                  <a:lnTo>
                    <a:pt x="2" y="29"/>
                  </a:lnTo>
                  <a:lnTo>
                    <a:pt x="4" y="20"/>
                  </a:lnTo>
                  <a:lnTo>
                    <a:pt x="8" y="14"/>
                  </a:lnTo>
                  <a:lnTo>
                    <a:pt x="14" y="8"/>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 name="Rectangle 224"/>
            <p:cNvSpPr>
              <a:spLocks noChangeArrowheads="1"/>
            </p:cNvSpPr>
            <p:nvPr/>
          </p:nvSpPr>
          <p:spPr bwMode="auto">
            <a:xfrm>
              <a:off x="341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 name="Rectangle 225"/>
            <p:cNvSpPr>
              <a:spLocks noChangeArrowheads="1"/>
            </p:cNvSpPr>
            <p:nvPr/>
          </p:nvSpPr>
          <p:spPr bwMode="auto">
            <a:xfrm>
              <a:off x="341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226"/>
            <p:cNvSpPr>
              <a:spLocks noEditPoints="1"/>
            </p:cNvSpPr>
            <p:nvPr/>
          </p:nvSpPr>
          <p:spPr bwMode="auto">
            <a:xfrm>
              <a:off x="3384" y="2484"/>
              <a:ext cx="75" cy="108"/>
            </a:xfrm>
            <a:custGeom>
              <a:avLst/>
              <a:gdLst>
                <a:gd name="T0" fmla="*/ 48 w 75"/>
                <a:gd name="T1" fmla="*/ 27 h 108"/>
                <a:gd name="T2" fmla="*/ 17 w 75"/>
                <a:gd name="T3" fmla="*/ 68 h 108"/>
                <a:gd name="T4" fmla="*/ 48 w 75"/>
                <a:gd name="T5" fmla="*/ 68 h 108"/>
                <a:gd name="T6" fmla="*/ 48 w 75"/>
                <a:gd name="T7" fmla="*/ 27 h 108"/>
                <a:gd name="T8" fmla="*/ 52 w 75"/>
                <a:gd name="T9" fmla="*/ 0 h 108"/>
                <a:gd name="T10" fmla="*/ 63 w 75"/>
                <a:gd name="T11" fmla="*/ 0 h 108"/>
                <a:gd name="T12" fmla="*/ 63 w 75"/>
                <a:gd name="T13" fmla="*/ 68 h 108"/>
                <a:gd name="T14" fmla="*/ 75 w 75"/>
                <a:gd name="T15" fmla="*/ 68 h 108"/>
                <a:gd name="T16" fmla="*/ 75 w 75"/>
                <a:gd name="T17" fmla="*/ 83 h 108"/>
                <a:gd name="T18" fmla="*/ 63 w 75"/>
                <a:gd name="T19" fmla="*/ 83 h 108"/>
                <a:gd name="T20" fmla="*/ 63 w 75"/>
                <a:gd name="T21" fmla="*/ 108 h 108"/>
                <a:gd name="T22" fmla="*/ 48 w 75"/>
                <a:gd name="T23" fmla="*/ 108 h 108"/>
                <a:gd name="T24" fmla="*/ 48 w 75"/>
                <a:gd name="T25" fmla="*/ 83 h 108"/>
                <a:gd name="T26" fmla="*/ 0 w 75"/>
                <a:gd name="T27" fmla="*/ 83 h 108"/>
                <a:gd name="T28" fmla="*/ 0 w 75"/>
                <a:gd name="T29" fmla="*/ 68 h 108"/>
                <a:gd name="T30" fmla="*/ 52 w 7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8">
                  <a:moveTo>
                    <a:pt x="48" y="27"/>
                  </a:moveTo>
                  <a:lnTo>
                    <a:pt x="17" y="68"/>
                  </a:lnTo>
                  <a:lnTo>
                    <a:pt x="48" y="68"/>
                  </a:lnTo>
                  <a:lnTo>
                    <a:pt x="48" y="27"/>
                  </a:lnTo>
                  <a:close/>
                  <a:moveTo>
                    <a:pt x="52" y="0"/>
                  </a:moveTo>
                  <a:lnTo>
                    <a:pt x="63" y="0"/>
                  </a:lnTo>
                  <a:lnTo>
                    <a:pt x="63" y="68"/>
                  </a:lnTo>
                  <a:lnTo>
                    <a:pt x="75" y="68"/>
                  </a:lnTo>
                  <a:lnTo>
                    <a:pt x="75" y="83"/>
                  </a:lnTo>
                  <a:lnTo>
                    <a:pt x="63" y="83"/>
                  </a:lnTo>
                  <a:lnTo>
                    <a:pt x="63" y="108"/>
                  </a:lnTo>
                  <a:lnTo>
                    <a:pt x="48" y="108"/>
                  </a:lnTo>
                  <a:lnTo>
                    <a:pt x="48" y="83"/>
                  </a:lnTo>
                  <a:lnTo>
                    <a:pt x="0" y="83"/>
                  </a:lnTo>
                  <a:lnTo>
                    <a:pt x="0" y="68"/>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 name="Rectangle 227"/>
            <p:cNvSpPr>
              <a:spLocks noChangeArrowheads="1"/>
            </p:cNvSpPr>
            <p:nvPr/>
          </p:nvSpPr>
          <p:spPr bwMode="auto">
            <a:xfrm>
              <a:off x="414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 name="Rectangle 228"/>
            <p:cNvSpPr>
              <a:spLocks noChangeArrowheads="1"/>
            </p:cNvSpPr>
            <p:nvPr/>
          </p:nvSpPr>
          <p:spPr bwMode="auto">
            <a:xfrm>
              <a:off x="414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 name="Freeform 229"/>
            <p:cNvSpPr>
              <a:spLocks/>
            </p:cNvSpPr>
            <p:nvPr/>
          </p:nvSpPr>
          <p:spPr bwMode="auto">
            <a:xfrm>
              <a:off x="4118" y="2484"/>
              <a:ext cx="71" cy="110"/>
            </a:xfrm>
            <a:custGeom>
              <a:avLst/>
              <a:gdLst>
                <a:gd name="T0" fmla="*/ 13 w 71"/>
                <a:gd name="T1" fmla="*/ 0 h 110"/>
                <a:gd name="T2" fmla="*/ 65 w 71"/>
                <a:gd name="T3" fmla="*/ 0 h 110"/>
                <a:gd name="T4" fmla="*/ 65 w 71"/>
                <a:gd name="T5" fmla="*/ 14 h 110"/>
                <a:gd name="T6" fmla="*/ 25 w 71"/>
                <a:gd name="T7" fmla="*/ 14 h 110"/>
                <a:gd name="T8" fmla="*/ 19 w 71"/>
                <a:gd name="T9" fmla="*/ 43 h 110"/>
                <a:gd name="T10" fmla="*/ 25 w 71"/>
                <a:gd name="T11" fmla="*/ 39 h 110"/>
                <a:gd name="T12" fmla="*/ 32 w 71"/>
                <a:gd name="T13" fmla="*/ 35 h 110"/>
                <a:gd name="T14" fmla="*/ 38 w 71"/>
                <a:gd name="T15" fmla="*/ 35 h 110"/>
                <a:gd name="T16" fmla="*/ 48 w 71"/>
                <a:gd name="T17" fmla="*/ 35 h 110"/>
                <a:gd name="T18" fmla="*/ 55 w 71"/>
                <a:gd name="T19" fmla="*/ 39 h 110"/>
                <a:gd name="T20" fmla="*/ 61 w 71"/>
                <a:gd name="T21" fmla="*/ 45 h 110"/>
                <a:gd name="T22" fmla="*/ 67 w 71"/>
                <a:gd name="T23" fmla="*/ 52 h 110"/>
                <a:gd name="T24" fmla="*/ 71 w 71"/>
                <a:gd name="T25" fmla="*/ 60 h 110"/>
                <a:gd name="T26" fmla="*/ 71 w 71"/>
                <a:gd name="T27" fmla="*/ 70 h 110"/>
                <a:gd name="T28" fmla="*/ 71 w 71"/>
                <a:gd name="T29" fmla="*/ 79 h 110"/>
                <a:gd name="T30" fmla="*/ 67 w 71"/>
                <a:gd name="T31" fmla="*/ 89 h 110"/>
                <a:gd name="T32" fmla="*/ 63 w 71"/>
                <a:gd name="T33" fmla="*/ 97 h 110"/>
                <a:gd name="T34" fmla="*/ 57 w 71"/>
                <a:gd name="T35" fmla="*/ 102 h 110"/>
                <a:gd name="T36" fmla="*/ 50 w 71"/>
                <a:gd name="T37" fmla="*/ 106 h 110"/>
                <a:gd name="T38" fmla="*/ 42 w 71"/>
                <a:gd name="T39" fmla="*/ 108 h 110"/>
                <a:gd name="T40" fmla="*/ 34 w 71"/>
                <a:gd name="T41" fmla="*/ 110 h 110"/>
                <a:gd name="T42" fmla="*/ 25 w 71"/>
                <a:gd name="T43" fmla="*/ 108 h 110"/>
                <a:gd name="T44" fmla="*/ 17 w 71"/>
                <a:gd name="T45" fmla="*/ 106 h 110"/>
                <a:gd name="T46" fmla="*/ 9 w 71"/>
                <a:gd name="T47" fmla="*/ 100 h 110"/>
                <a:gd name="T48" fmla="*/ 5 w 71"/>
                <a:gd name="T49" fmla="*/ 95 h 110"/>
                <a:gd name="T50" fmla="*/ 2 w 71"/>
                <a:gd name="T51" fmla="*/ 87 h 110"/>
                <a:gd name="T52" fmla="*/ 0 w 71"/>
                <a:gd name="T53" fmla="*/ 79 h 110"/>
                <a:gd name="T54" fmla="*/ 13 w 71"/>
                <a:gd name="T55" fmla="*/ 77 h 110"/>
                <a:gd name="T56" fmla="*/ 15 w 71"/>
                <a:gd name="T57" fmla="*/ 83 h 110"/>
                <a:gd name="T58" fmla="*/ 17 w 71"/>
                <a:gd name="T59" fmla="*/ 89 h 110"/>
                <a:gd name="T60" fmla="*/ 21 w 71"/>
                <a:gd name="T61" fmla="*/ 93 h 110"/>
                <a:gd name="T62" fmla="*/ 25 w 71"/>
                <a:gd name="T63" fmla="*/ 95 h 110"/>
                <a:gd name="T64" fmla="*/ 29 w 71"/>
                <a:gd name="T65" fmla="*/ 97 h 110"/>
                <a:gd name="T66" fmla="*/ 34 w 71"/>
                <a:gd name="T67" fmla="*/ 97 h 110"/>
                <a:gd name="T68" fmla="*/ 40 w 71"/>
                <a:gd name="T69" fmla="*/ 97 h 110"/>
                <a:gd name="T70" fmla="*/ 46 w 71"/>
                <a:gd name="T71" fmla="*/ 93 h 110"/>
                <a:gd name="T72" fmla="*/ 52 w 71"/>
                <a:gd name="T73" fmla="*/ 89 h 110"/>
                <a:gd name="T74" fmla="*/ 54 w 71"/>
                <a:gd name="T75" fmla="*/ 85 h 110"/>
                <a:gd name="T76" fmla="*/ 55 w 71"/>
                <a:gd name="T77" fmla="*/ 79 h 110"/>
                <a:gd name="T78" fmla="*/ 57 w 71"/>
                <a:gd name="T79" fmla="*/ 72 h 110"/>
                <a:gd name="T80" fmla="*/ 55 w 71"/>
                <a:gd name="T81" fmla="*/ 64 h 110"/>
                <a:gd name="T82" fmla="*/ 54 w 71"/>
                <a:gd name="T83" fmla="*/ 58 h 110"/>
                <a:gd name="T84" fmla="*/ 52 w 71"/>
                <a:gd name="T85" fmla="*/ 54 h 110"/>
                <a:gd name="T86" fmla="*/ 48 w 71"/>
                <a:gd name="T87" fmla="*/ 50 h 110"/>
                <a:gd name="T88" fmla="*/ 42 w 71"/>
                <a:gd name="T89" fmla="*/ 48 h 110"/>
                <a:gd name="T90" fmla="*/ 34 w 71"/>
                <a:gd name="T91" fmla="*/ 47 h 110"/>
                <a:gd name="T92" fmla="*/ 29 w 71"/>
                <a:gd name="T93" fmla="*/ 48 h 110"/>
                <a:gd name="T94" fmla="*/ 23 w 71"/>
                <a:gd name="T95" fmla="*/ 50 h 110"/>
                <a:gd name="T96" fmla="*/ 19 w 71"/>
                <a:gd name="T97" fmla="*/ 52 h 110"/>
                <a:gd name="T98" fmla="*/ 15 w 71"/>
                <a:gd name="T99" fmla="*/ 56 h 110"/>
                <a:gd name="T100" fmla="*/ 2 w 71"/>
                <a:gd name="T101" fmla="*/ 56 h 110"/>
                <a:gd name="T102" fmla="*/ 13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13" y="0"/>
                  </a:moveTo>
                  <a:lnTo>
                    <a:pt x="65" y="0"/>
                  </a:lnTo>
                  <a:lnTo>
                    <a:pt x="65" y="14"/>
                  </a:lnTo>
                  <a:lnTo>
                    <a:pt x="25" y="14"/>
                  </a:lnTo>
                  <a:lnTo>
                    <a:pt x="19" y="43"/>
                  </a:lnTo>
                  <a:lnTo>
                    <a:pt x="25" y="39"/>
                  </a:lnTo>
                  <a:lnTo>
                    <a:pt x="32" y="35"/>
                  </a:lnTo>
                  <a:lnTo>
                    <a:pt x="38" y="35"/>
                  </a:lnTo>
                  <a:lnTo>
                    <a:pt x="48" y="35"/>
                  </a:lnTo>
                  <a:lnTo>
                    <a:pt x="55" y="39"/>
                  </a:lnTo>
                  <a:lnTo>
                    <a:pt x="61" y="45"/>
                  </a:lnTo>
                  <a:lnTo>
                    <a:pt x="67" y="52"/>
                  </a:lnTo>
                  <a:lnTo>
                    <a:pt x="71" y="60"/>
                  </a:lnTo>
                  <a:lnTo>
                    <a:pt x="71" y="70"/>
                  </a:lnTo>
                  <a:lnTo>
                    <a:pt x="71" y="79"/>
                  </a:lnTo>
                  <a:lnTo>
                    <a:pt x="67" y="89"/>
                  </a:lnTo>
                  <a:lnTo>
                    <a:pt x="63" y="97"/>
                  </a:lnTo>
                  <a:lnTo>
                    <a:pt x="57" y="102"/>
                  </a:lnTo>
                  <a:lnTo>
                    <a:pt x="50" y="106"/>
                  </a:lnTo>
                  <a:lnTo>
                    <a:pt x="42" y="108"/>
                  </a:lnTo>
                  <a:lnTo>
                    <a:pt x="34" y="110"/>
                  </a:lnTo>
                  <a:lnTo>
                    <a:pt x="25" y="108"/>
                  </a:lnTo>
                  <a:lnTo>
                    <a:pt x="17" y="106"/>
                  </a:lnTo>
                  <a:lnTo>
                    <a:pt x="9" y="100"/>
                  </a:lnTo>
                  <a:lnTo>
                    <a:pt x="5" y="95"/>
                  </a:lnTo>
                  <a:lnTo>
                    <a:pt x="2" y="87"/>
                  </a:lnTo>
                  <a:lnTo>
                    <a:pt x="0" y="79"/>
                  </a:lnTo>
                  <a:lnTo>
                    <a:pt x="13" y="77"/>
                  </a:lnTo>
                  <a:lnTo>
                    <a:pt x="15" y="83"/>
                  </a:lnTo>
                  <a:lnTo>
                    <a:pt x="17" y="89"/>
                  </a:lnTo>
                  <a:lnTo>
                    <a:pt x="21" y="93"/>
                  </a:lnTo>
                  <a:lnTo>
                    <a:pt x="25" y="95"/>
                  </a:lnTo>
                  <a:lnTo>
                    <a:pt x="29" y="97"/>
                  </a:lnTo>
                  <a:lnTo>
                    <a:pt x="34" y="97"/>
                  </a:lnTo>
                  <a:lnTo>
                    <a:pt x="40" y="97"/>
                  </a:lnTo>
                  <a:lnTo>
                    <a:pt x="46" y="93"/>
                  </a:lnTo>
                  <a:lnTo>
                    <a:pt x="52" y="89"/>
                  </a:lnTo>
                  <a:lnTo>
                    <a:pt x="54" y="85"/>
                  </a:lnTo>
                  <a:lnTo>
                    <a:pt x="55" y="79"/>
                  </a:lnTo>
                  <a:lnTo>
                    <a:pt x="57" y="72"/>
                  </a:lnTo>
                  <a:lnTo>
                    <a:pt x="55" y="64"/>
                  </a:lnTo>
                  <a:lnTo>
                    <a:pt x="54" y="58"/>
                  </a:lnTo>
                  <a:lnTo>
                    <a:pt x="52" y="54"/>
                  </a:lnTo>
                  <a:lnTo>
                    <a:pt x="48" y="50"/>
                  </a:lnTo>
                  <a:lnTo>
                    <a:pt x="42" y="48"/>
                  </a:lnTo>
                  <a:lnTo>
                    <a:pt x="34" y="47"/>
                  </a:lnTo>
                  <a:lnTo>
                    <a:pt x="29" y="48"/>
                  </a:lnTo>
                  <a:lnTo>
                    <a:pt x="23" y="50"/>
                  </a:lnTo>
                  <a:lnTo>
                    <a:pt x="19" y="52"/>
                  </a:lnTo>
                  <a:lnTo>
                    <a:pt x="15" y="56"/>
                  </a:lnTo>
                  <a:lnTo>
                    <a:pt x="2" y="56"/>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 name="Rectangle 230"/>
            <p:cNvSpPr>
              <a:spLocks noChangeArrowheads="1"/>
            </p:cNvSpPr>
            <p:nvPr/>
          </p:nvSpPr>
          <p:spPr bwMode="auto">
            <a:xfrm>
              <a:off x="487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 name="Rectangle 231"/>
            <p:cNvSpPr>
              <a:spLocks noChangeArrowheads="1"/>
            </p:cNvSpPr>
            <p:nvPr/>
          </p:nvSpPr>
          <p:spPr bwMode="auto">
            <a:xfrm>
              <a:off x="4874" y="1356"/>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 name="Freeform 232"/>
            <p:cNvSpPr>
              <a:spLocks noEditPoints="1"/>
            </p:cNvSpPr>
            <p:nvPr/>
          </p:nvSpPr>
          <p:spPr bwMode="auto">
            <a:xfrm>
              <a:off x="4846" y="2482"/>
              <a:ext cx="73" cy="112"/>
            </a:xfrm>
            <a:custGeom>
              <a:avLst/>
              <a:gdLst>
                <a:gd name="T0" fmla="*/ 30 w 73"/>
                <a:gd name="T1" fmla="*/ 52 h 112"/>
                <a:gd name="T2" fmla="*/ 21 w 73"/>
                <a:gd name="T3" fmla="*/ 58 h 112"/>
                <a:gd name="T4" fmla="*/ 15 w 73"/>
                <a:gd name="T5" fmla="*/ 68 h 112"/>
                <a:gd name="T6" fmla="*/ 15 w 73"/>
                <a:gd name="T7" fmla="*/ 79 h 112"/>
                <a:gd name="T8" fmla="*/ 21 w 73"/>
                <a:gd name="T9" fmla="*/ 91 h 112"/>
                <a:gd name="T10" fmla="*/ 30 w 73"/>
                <a:gd name="T11" fmla="*/ 99 h 112"/>
                <a:gd name="T12" fmla="*/ 42 w 73"/>
                <a:gd name="T13" fmla="*/ 99 h 112"/>
                <a:gd name="T14" fmla="*/ 51 w 73"/>
                <a:gd name="T15" fmla="*/ 93 h 112"/>
                <a:gd name="T16" fmla="*/ 57 w 73"/>
                <a:gd name="T17" fmla="*/ 81 h 112"/>
                <a:gd name="T18" fmla="*/ 57 w 73"/>
                <a:gd name="T19" fmla="*/ 68 h 112"/>
                <a:gd name="T20" fmla="*/ 51 w 73"/>
                <a:gd name="T21" fmla="*/ 58 h 112"/>
                <a:gd name="T22" fmla="*/ 42 w 73"/>
                <a:gd name="T23" fmla="*/ 52 h 112"/>
                <a:gd name="T24" fmla="*/ 40 w 73"/>
                <a:gd name="T25" fmla="*/ 0 h 112"/>
                <a:gd name="T26" fmla="*/ 55 w 73"/>
                <a:gd name="T27" fmla="*/ 4 h 112"/>
                <a:gd name="T28" fmla="*/ 65 w 73"/>
                <a:gd name="T29" fmla="*/ 14 h 112"/>
                <a:gd name="T30" fmla="*/ 71 w 73"/>
                <a:gd name="T31" fmla="*/ 29 h 112"/>
                <a:gd name="T32" fmla="*/ 55 w 73"/>
                <a:gd name="T33" fmla="*/ 24 h 112"/>
                <a:gd name="T34" fmla="*/ 48 w 73"/>
                <a:gd name="T35" fmla="*/ 16 h 112"/>
                <a:gd name="T36" fmla="*/ 38 w 73"/>
                <a:gd name="T37" fmla="*/ 12 h 112"/>
                <a:gd name="T38" fmla="*/ 27 w 73"/>
                <a:gd name="T39" fmla="*/ 16 h 112"/>
                <a:gd name="T40" fmla="*/ 17 w 73"/>
                <a:gd name="T41" fmla="*/ 29 h 112"/>
                <a:gd name="T42" fmla="*/ 15 w 73"/>
                <a:gd name="T43" fmla="*/ 43 h 112"/>
                <a:gd name="T44" fmla="*/ 19 w 73"/>
                <a:gd name="T45" fmla="*/ 47 h 112"/>
                <a:gd name="T46" fmla="*/ 32 w 73"/>
                <a:gd name="T47" fmla="*/ 39 h 112"/>
                <a:gd name="T48" fmla="*/ 50 w 73"/>
                <a:gd name="T49" fmla="*/ 39 h 112"/>
                <a:gd name="T50" fmla="*/ 63 w 73"/>
                <a:gd name="T51" fmla="*/ 49 h 112"/>
                <a:gd name="T52" fmla="*/ 71 w 73"/>
                <a:gd name="T53" fmla="*/ 64 h 112"/>
                <a:gd name="T54" fmla="*/ 71 w 73"/>
                <a:gd name="T55" fmla="*/ 83 h 112"/>
                <a:gd name="T56" fmla="*/ 63 w 73"/>
                <a:gd name="T57" fmla="*/ 100 h 112"/>
                <a:gd name="T58" fmla="*/ 48 w 73"/>
                <a:gd name="T59" fmla="*/ 110 h 112"/>
                <a:gd name="T60" fmla="*/ 30 w 73"/>
                <a:gd name="T61" fmla="*/ 110 h 112"/>
                <a:gd name="T62" fmla="*/ 15 w 73"/>
                <a:gd name="T63" fmla="*/ 104 h 112"/>
                <a:gd name="T64" fmla="*/ 2 w 73"/>
                <a:gd name="T65" fmla="*/ 83 h 112"/>
                <a:gd name="T66" fmla="*/ 2 w 73"/>
                <a:gd name="T67" fmla="*/ 31 h 112"/>
                <a:gd name="T68" fmla="*/ 17 w 73"/>
                <a:gd name="T69" fmla="*/ 6 h 112"/>
                <a:gd name="T70" fmla="*/ 30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6" y="50"/>
                  </a:moveTo>
                  <a:lnTo>
                    <a:pt x="30" y="52"/>
                  </a:lnTo>
                  <a:lnTo>
                    <a:pt x="25" y="54"/>
                  </a:lnTo>
                  <a:lnTo>
                    <a:pt x="21" y="58"/>
                  </a:lnTo>
                  <a:lnTo>
                    <a:pt x="17" y="62"/>
                  </a:lnTo>
                  <a:lnTo>
                    <a:pt x="15" y="68"/>
                  </a:lnTo>
                  <a:lnTo>
                    <a:pt x="13" y="74"/>
                  </a:lnTo>
                  <a:lnTo>
                    <a:pt x="15" y="79"/>
                  </a:lnTo>
                  <a:lnTo>
                    <a:pt x="17" y="87"/>
                  </a:lnTo>
                  <a:lnTo>
                    <a:pt x="21" y="91"/>
                  </a:lnTo>
                  <a:lnTo>
                    <a:pt x="25" y="95"/>
                  </a:lnTo>
                  <a:lnTo>
                    <a:pt x="30" y="99"/>
                  </a:lnTo>
                  <a:lnTo>
                    <a:pt x="36" y="99"/>
                  </a:lnTo>
                  <a:lnTo>
                    <a:pt x="42" y="99"/>
                  </a:lnTo>
                  <a:lnTo>
                    <a:pt x="48" y="97"/>
                  </a:lnTo>
                  <a:lnTo>
                    <a:pt x="51" y="93"/>
                  </a:lnTo>
                  <a:lnTo>
                    <a:pt x="55" y="87"/>
                  </a:lnTo>
                  <a:lnTo>
                    <a:pt x="57" y="81"/>
                  </a:lnTo>
                  <a:lnTo>
                    <a:pt x="57" y="74"/>
                  </a:lnTo>
                  <a:lnTo>
                    <a:pt x="57" y="68"/>
                  </a:lnTo>
                  <a:lnTo>
                    <a:pt x="55" y="62"/>
                  </a:lnTo>
                  <a:lnTo>
                    <a:pt x="51" y="58"/>
                  </a:lnTo>
                  <a:lnTo>
                    <a:pt x="48" y="54"/>
                  </a:lnTo>
                  <a:lnTo>
                    <a:pt x="42" y="52"/>
                  </a:lnTo>
                  <a:lnTo>
                    <a:pt x="36" y="50"/>
                  </a:lnTo>
                  <a:close/>
                  <a:moveTo>
                    <a:pt x="40" y="0"/>
                  </a:moveTo>
                  <a:lnTo>
                    <a:pt x="48" y="0"/>
                  </a:lnTo>
                  <a:lnTo>
                    <a:pt x="55" y="4"/>
                  </a:lnTo>
                  <a:lnTo>
                    <a:pt x="61" y="8"/>
                  </a:lnTo>
                  <a:lnTo>
                    <a:pt x="65" y="14"/>
                  </a:lnTo>
                  <a:lnTo>
                    <a:pt x="69" y="20"/>
                  </a:lnTo>
                  <a:lnTo>
                    <a:pt x="71" y="29"/>
                  </a:lnTo>
                  <a:lnTo>
                    <a:pt x="57" y="31"/>
                  </a:lnTo>
                  <a:lnTo>
                    <a:pt x="55" y="24"/>
                  </a:lnTo>
                  <a:lnTo>
                    <a:pt x="51" y="18"/>
                  </a:lnTo>
                  <a:lnTo>
                    <a:pt x="48" y="16"/>
                  </a:lnTo>
                  <a:lnTo>
                    <a:pt x="44" y="14"/>
                  </a:lnTo>
                  <a:lnTo>
                    <a:pt x="38" y="12"/>
                  </a:lnTo>
                  <a:lnTo>
                    <a:pt x="32" y="14"/>
                  </a:lnTo>
                  <a:lnTo>
                    <a:pt x="27" y="16"/>
                  </a:lnTo>
                  <a:lnTo>
                    <a:pt x="21" y="22"/>
                  </a:lnTo>
                  <a:lnTo>
                    <a:pt x="17" y="29"/>
                  </a:lnTo>
                  <a:lnTo>
                    <a:pt x="15" y="35"/>
                  </a:lnTo>
                  <a:lnTo>
                    <a:pt x="15" y="43"/>
                  </a:lnTo>
                  <a:lnTo>
                    <a:pt x="13" y="52"/>
                  </a:lnTo>
                  <a:lnTo>
                    <a:pt x="19" y="47"/>
                  </a:lnTo>
                  <a:lnTo>
                    <a:pt x="25" y="43"/>
                  </a:lnTo>
                  <a:lnTo>
                    <a:pt x="32" y="39"/>
                  </a:lnTo>
                  <a:lnTo>
                    <a:pt x="40" y="39"/>
                  </a:lnTo>
                  <a:lnTo>
                    <a:pt x="50" y="39"/>
                  </a:lnTo>
                  <a:lnTo>
                    <a:pt x="57" y="43"/>
                  </a:lnTo>
                  <a:lnTo>
                    <a:pt x="63" y="49"/>
                  </a:lnTo>
                  <a:lnTo>
                    <a:pt x="69" y="56"/>
                  </a:lnTo>
                  <a:lnTo>
                    <a:pt x="71" y="64"/>
                  </a:lnTo>
                  <a:lnTo>
                    <a:pt x="73" y="74"/>
                  </a:lnTo>
                  <a:lnTo>
                    <a:pt x="71" y="83"/>
                  </a:lnTo>
                  <a:lnTo>
                    <a:pt x="69" y="93"/>
                  </a:lnTo>
                  <a:lnTo>
                    <a:pt x="63" y="100"/>
                  </a:lnTo>
                  <a:lnTo>
                    <a:pt x="55" y="106"/>
                  </a:lnTo>
                  <a:lnTo>
                    <a:pt x="48" y="110"/>
                  </a:lnTo>
                  <a:lnTo>
                    <a:pt x="38" y="112"/>
                  </a:lnTo>
                  <a:lnTo>
                    <a:pt x="30" y="110"/>
                  </a:lnTo>
                  <a:lnTo>
                    <a:pt x="23" y="108"/>
                  </a:lnTo>
                  <a:lnTo>
                    <a:pt x="15" y="104"/>
                  </a:lnTo>
                  <a:lnTo>
                    <a:pt x="9" y="99"/>
                  </a:lnTo>
                  <a:lnTo>
                    <a:pt x="2" y="83"/>
                  </a:lnTo>
                  <a:lnTo>
                    <a:pt x="0" y="58"/>
                  </a:lnTo>
                  <a:lnTo>
                    <a:pt x="2" y="31"/>
                  </a:lnTo>
                  <a:lnTo>
                    <a:pt x="11" y="12"/>
                  </a:lnTo>
                  <a:lnTo>
                    <a:pt x="17" y="6"/>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 name="Rectangle 233"/>
            <p:cNvSpPr>
              <a:spLocks noChangeArrowheads="1"/>
            </p:cNvSpPr>
            <p:nvPr/>
          </p:nvSpPr>
          <p:spPr bwMode="auto">
            <a:xfrm>
              <a:off x="560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Rectangle 234"/>
            <p:cNvSpPr>
              <a:spLocks noChangeArrowheads="1"/>
            </p:cNvSpPr>
            <p:nvPr/>
          </p:nvSpPr>
          <p:spPr bwMode="auto">
            <a:xfrm>
              <a:off x="5604" y="1356"/>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 name="Freeform 235"/>
            <p:cNvSpPr>
              <a:spLocks/>
            </p:cNvSpPr>
            <p:nvPr/>
          </p:nvSpPr>
          <p:spPr bwMode="auto">
            <a:xfrm>
              <a:off x="5577" y="2484"/>
              <a:ext cx="71" cy="108"/>
            </a:xfrm>
            <a:custGeom>
              <a:avLst/>
              <a:gdLst>
                <a:gd name="T0" fmla="*/ 0 w 71"/>
                <a:gd name="T1" fmla="*/ 0 h 108"/>
                <a:gd name="T2" fmla="*/ 71 w 71"/>
                <a:gd name="T3" fmla="*/ 0 h 108"/>
                <a:gd name="T4" fmla="*/ 71 w 71"/>
                <a:gd name="T5" fmla="*/ 12 h 108"/>
                <a:gd name="T6" fmla="*/ 62 w 71"/>
                <a:gd name="T7" fmla="*/ 23 h 108"/>
                <a:gd name="T8" fmla="*/ 50 w 71"/>
                <a:gd name="T9" fmla="*/ 41 h 108"/>
                <a:gd name="T10" fmla="*/ 37 w 71"/>
                <a:gd name="T11" fmla="*/ 77 h 108"/>
                <a:gd name="T12" fmla="*/ 33 w 71"/>
                <a:gd name="T13" fmla="*/ 93 h 108"/>
                <a:gd name="T14" fmla="*/ 31 w 71"/>
                <a:gd name="T15" fmla="*/ 108 h 108"/>
                <a:gd name="T16" fmla="*/ 18 w 71"/>
                <a:gd name="T17" fmla="*/ 108 h 108"/>
                <a:gd name="T18" fmla="*/ 18 w 71"/>
                <a:gd name="T19" fmla="*/ 95 h 108"/>
                <a:gd name="T20" fmla="*/ 21 w 71"/>
                <a:gd name="T21" fmla="*/ 77 h 108"/>
                <a:gd name="T22" fmla="*/ 37 w 71"/>
                <a:gd name="T23" fmla="*/ 43 h 108"/>
                <a:gd name="T24" fmla="*/ 46 w 71"/>
                <a:gd name="T25" fmla="*/ 27 h 108"/>
                <a:gd name="T26" fmla="*/ 56 w 71"/>
                <a:gd name="T27" fmla="*/ 14 h 108"/>
                <a:gd name="T28" fmla="*/ 0 w 71"/>
                <a:gd name="T29" fmla="*/ 14 h 108"/>
                <a:gd name="T30" fmla="*/ 0 w 71"/>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8">
                  <a:moveTo>
                    <a:pt x="0" y="0"/>
                  </a:moveTo>
                  <a:lnTo>
                    <a:pt x="71" y="0"/>
                  </a:lnTo>
                  <a:lnTo>
                    <a:pt x="71" y="12"/>
                  </a:lnTo>
                  <a:lnTo>
                    <a:pt x="62" y="23"/>
                  </a:lnTo>
                  <a:lnTo>
                    <a:pt x="50" y="41"/>
                  </a:lnTo>
                  <a:lnTo>
                    <a:pt x="37" y="77"/>
                  </a:lnTo>
                  <a:lnTo>
                    <a:pt x="33" y="93"/>
                  </a:lnTo>
                  <a:lnTo>
                    <a:pt x="31" y="108"/>
                  </a:lnTo>
                  <a:lnTo>
                    <a:pt x="18" y="108"/>
                  </a:lnTo>
                  <a:lnTo>
                    <a:pt x="18" y="95"/>
                  </a:lnTo>
                  <a:lnTo>
                    <a:pt x="21" y="77"/>
                  </a:lnTo>
                  <a:lnTo>
                    <a:pt x="37" y="43"/>
                  </a:lnTo>
                  <a:lnTo>
                    <a:pt x="46" y="27"/>
                  </a:lnTo>
                  <a:lnTo>
                    <a:pt x="56"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 name="Rectangle 236"/>
            <p:cNvSpPr>
              <a:spLocks noChangeArrowheads="1"/>
            </p:cNvSpPr>
            <p:nvPr/>
          </p:nvSpPr>
          <p:spPr bwMode="auto">
            <a:xfrm>
              <a:off x="507" y="2209"/>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 name="Rectangle 237"/>
            <p:cNvSpPr>
              <a:spLocks noChangeArrowheads="1"/>
            </p:cNvSpPr>
            <p:nvPr/>
          </p:nvSpPr>
          <p:spPr bwMode="auto">
            <a:xfrm>
              <a:off x="6282" y="2209"/>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 name="Freeform 238"/>
            <p:cNvSpPr>
              <a:spLocks/>
            </p:cNvSpPr>
            <p:nvPr/>
          </p:nvSpPr>
          <p:spPr bwMode="auto">
            <a:xfrm>
              <a:off x="221" y="2165"/>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3 h 110"/>
                <a:gd name="T10" fmla="*/ 19 w 40"/>
                <a:gd name="T11" fmla="*/ 29 h 110"/>
                <a:gd name="T12" fmla="*/ 13 w 40"/>
                <a:gd name="T13" fmla="*/ 33 h 110"/>
                <a:gd name="T14" fmla="*/ 6 w 40"/>
                <a:gd name="T15" fmla="*/ 37 h 110"/>
                <a:gd name="T16" fmla="*/ 0 w 40"/>
                <a:gd name="T17" fmla="*/ 41 h 110"/>
                <a:gd name="T18" fmla="*/ 0 w 40"/>
                <a:gd name="T19" fmla="*/ 27 h 110"/>
                <a:gd name="T20" fmla="*/ 9 w 40"/>
                <a:gd name="T21" fmla="*/ 21 h 110"/>
                <a:gd name="T22" fmla="*/ 19 w 40"/>
                <a:gd name="T23" fmla="*/ 14 h 110"/>
                <a:gd name="T24" fmla="*/ 25 w 40"/>
                <a:gd name="T25" fmla="*/ 6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3"/>
                  </a:lnTo>
                  <a:lnTo>
                    <a:pt x="19" y="29"/>
                  </a:lnTo>
                  <a:lnTo>
                    <a:pt x="13" y="33"/>
                  </a:lnTo>
                  <a:lnTo>
                    <a:pt x="6" y="37"/>
                  </a:lnTo>
                  <a:lnTo>
                    <a:pt x="0" y="41"/>
                  </a:lnTo>
                  <a:lnTo>
                    <a:pt x="0" y="27"/>
                  </a:lnTo>
                  <a:lnTo>
                    <a:pt x="9" y="21"/>
                  </a:lnTo>
                  <a:lnTo>
                    <a:pt x="19" y="14"/>
                  </a:lnTo>
                  <a:lnTo>
                    <a:pt x="25" y="6"/>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 name="Freeform 239"/>
            <p:cNvSpPr>
              <a:spLocks noEditPoints="1"/>
            </p:cNvSpPr>
            <p:nvPr/>
          </p:nvSpPr>
          <p:spPr bwMode="auto">
            <a:xfrm>
              <a:off x="296" y="2165"/>
              <a:ext cx="71" cy="112"/>
            </a:xfrm>
            <a:custGeom>
              <a:avLst/>
              <a:gdLst>
                <a:gd name="T0" fmla="*/ 34 w 71"/>
                <a:gd name="T1" fmla="*/ 12 h 112"/>
                <a:gd name="T2" fmla="*/ 29 w 71"/>
                <a:gd name="T3" fmla="*/ 14 h 112"/>
                <a:gd name="T4" fmla="*/ 25 w 71"/>
                <a:gd name="T5" fmla="*/ 16 h 112"/>
                <a:gd name="T6" fmla="*/ 21 w 71"/>
                <a:gd name="T7" fmla="*/ 19 h 112"/>
                <a:gd name="T8" fmla="*/ 15 w 71"/>
                <a:gd name="T9" fmla="*/ 33 h 112"/>
                <a:gd name="T10" fmla="*/ 13 w 71"/>
                <a:gd name="T11" fmla="*/ 56 h 112"/>
                <a:gd name="T12" fmla="*/ 15 w 71"/>
                <a:gd name="T13" fmla="*/ 77 h 112"/>
                <a:gd name="T14" fmla="*/ 19 w 71"/>
                <a:gd name="T15" fmla="*/ 91 h 112"/>
                <a:gd name="T16" fmla="*/ 25 w 71"/>
                <a:gd name="T17" fmla="*/ 94 h 112"/>
                <a:gd name="T18" fmla="*/ 29 w 71"/>
                <a:gd name="T19" fmla="*/ 96 h 112"/>
                <a:gd name="T20" fmla="*/ 34 w 71"/>
                <a:gd name="T21" fmla="*/ 98 h 112"/>
                <a:gd name="T22" fmla="*/ 40 w 71"/>
                <a:gd name="T23" fmla="*/ 96 h 112"/>
                <a:gd name="T24" fmla="*/ 46 w 71"/>
                <a:gd name="T25" fmla="*/ 94 h 112"/>
                <a:gd name="T26" fmla="*/ 50 w 71"/>
                <a:gd name="T27" fmla="*/ 91 h 112"/>
                <a:gd name="T28" fmla="*/ 55 w 71"/>
                <a:gd name="T29" fmla="*/ 77 h 112"/>
                <a:gd name="T30" fmla="*/ 57 w 71"/>
                <a:gd name="T31" fmla="*/ 56 h 112"/>
                <a:gd name="T32" fmla="*/ 55 w 71"/>
                <a:gd name="T33" fmla="*/ 33 h 112"/>
                <a:gd name="T34" fmla="*/ 50 w 71"/>
                <a:gd name="T35" fmla="*/ 21 h 112"/>
                <a:gd name="T36" fmla="*/ 46 w 71"/>
                <a:gd name="T37" fmla="*/ 16 h 112"/>
                <a:gd name="T38" fmla="*/ 40 w 71"/>
                <a:gd name="T39" fmla="*/ 14 h 112"/>
                <a:gd name="T40" fmla="*/ 34 w 71"/>
                <a:gd name="T41" fmla="*/ 12 h 112"/>
                <a:gd name="T42" fmla="*/ 34 w 71"/>
                <a:gd name="T43" fmla="*/ 0 h 112"/>
                <a:gd name="T44" fmla="*/ 44 w 71"/>
                <a:gd name="T45" fmla="*/ 0 h 112"/>
                <a:gd name="T46" fmla="*/ 52 w 71"/>
                <a:gd name="T47" fmla="*/ 2 h 112"/>
                <a:gd name="T48" fmla="*/ 57 w 71"/>
                <a:gd name="T49" fmla="*/ 8 h 112"/>
                <a:gd name="T50" fmla="*/ 61 w 71"/>
                <a:gd name="T51" fmla="*/ 14 h 112"/>
                <a:gd name="T52" fmla="*/ 65 w 71"/>
                <a:gd name="T53" fmla="*/ 21 h 112"/>
                <a:gd name="T54" fmla="*/ 69 w 71"/>
                <a:gd name="T55" fmla="*/ 29 h 112"/>
                <a:gd name="T56" fmla="*/ 69 w 71"/>
                <a:gd name="T57" fmla="*/ 37 h 112"/>
                <a:gd name="T58" fmla="*/ 71 w 71"/>
                <a:gd name="T59" fmla="*/ 44 h 112"/>
                <a:gd name="T60" fmla="*/ 71 w 71"/>
                <a:gd name="T61" fmla="*/ 56 h 112"/>
                <a:gd name="T62" fmla="*/ 71 w 71"/>
                <a:gd name="T63" fmla="*/ 73 h 112"/>
                <a:gd name="T64" fmla="*/ 67 w 71"/>
                <a:gd name="T65" fmla="*/ 87 h 112"/>
                <a:gd name="T66" fmla="*/ 63 w 71"/>
                <a:gd name="T67" fmla="*/ 94 h 112"/>
                <a:gd name="T68" fmla="*/ 59 w 71"/>
                <a:gd name="T69" fmla="*/ 100 h 112"/>
                <a:gd name="T70" fmla="*/ 55 w 71"/>
                <a:gd name="T71" fmla="*/ 104 h 112"/>
                <a:gd name="T72" fmla="*/ 50 w 71"/>
                <a:gd name="T73" fmla="*/ 108 h 112"/>
                <a:gd name="T74" fmla="*/ 42 w 71"/>
                <a:gd name="T75" fmla="*/ 110 h 112"/>
                <a:gd name="T76" fmla="*/ 34 w 71"/>
                <a:gd name="T77" fmla="*/ 112 h 112"/>
                <a:gd name="T78" fmla="*/ 27 w 71"/>
                <a:gd name="T79" fmla="*/ 110 h 112"/>
                <a:gd name="T80" fmla="*/ 21 w 71"/>
                <a:gd name="T81" fmla="*/ 108 h 112"/>
                <a:gd name="T82" fmla="*/ 15 w 71"/>
                <a:gd name="T83" fmla="*/ 106 h 112"/>
                <a:gd name="T84" fmla="*/ 9 w 71"/>
                <a:gd name="T85" fmla="*/ 100 h 112"/>
                <a:gd name="T86" fmla="*/ 2 w 71"/>
                <a:gd name="T87" fmla="*/ 81 h 112"/>
                <a:gd name="T88" fmla="*/ 0 w 71"/>
                <a:gd name="T89" fmla="*/ 56 h 112"/>
                <a:gd name="T90" fmla="*/ 0 w 71"/>
                <a:gd name="T91" fmla="*/ 37 h 112"/>
                <a:gd name="T92" fmla="*/ 4 w 71"/>
                <a:gd name="T93" fmla="*/ 23 h 112"/>
                <a:gd name="T94" fmla="*/ 6 w 71"/>
                <a:gd name="T95" fmla="*/ 16 h 112"/>
                <a:gd name="T96" fmla="*/ 11 w 71"/>
                <a:gd name="T97" fmla="*/ 10 h 112"/>
                <a:gd name="T98" fmla="*/ 15 w 71"/>
                <a:gd name="T99" fmla="*/ 6 h 112"/>
                <a:gd name="T100" fmla="*/ 21 w 71"/>
                <a:gd name="T101" fmla="*/ 2 h 112"/>
                <a:gd name="T102" fmla="*/ 27 w 71"/>
                <a:gd name="T103" fmla="*/ 0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2"/>
                  </a:moveTo>
                  <a:lnTo>
                    <a:pt x="29" y="14"/>
                  </a:lnTo>
                  <a:lnTo>
                    <a:pt x="25" y="16"/>
                  </a:lnTo>
                  <a:lnTo>
                    <a:pt x="21" y="19"/>
                  </a:lnTo>
                  <a:lnTo>
                    <a:pt x="15" y="33"/>
                  </a:lnTo>
                  <a:lnTo>
                    <a:pt x="13" y="56"/>
                  </a:lnTo>
                  <a:lnTo>
                    <a:pt x="15" y="77"/>
                  </a:lnTo>
                  <a:lnTo>
                    <a:pt x="19" y="91"/>
                  </a:lnTo>
                  <a:lnTo>
                    <a:pt x="25" y="94"/>
                  </a:lnTo>
                  <a:lnTo>
                    <a:pt x="29" y="96"/>
                  </a:lnTo>
                  <a:lnTo>
                    <a:pt x="34" y="98"/>
                  </a:lnTo>
                  <a:lnTo>
                    <a:pt x="40" y="96"/>
                  </a:lnTo>
                  <a:lnTo>
                    <a:pt x="46" y="94"/>
                  </a:lnTo>
                  <a:lnTo>
                    <a:pt x="50" y="91"/>
                  </a:lnTo>
                  <a:lnTo>
                    <a:pt x="55" y="77"/>
                  </a:lnTo>
                  <a:lnTo>
                    <a:pt x="57" y="56"/>
                  </a:lnTo>
                  <a:lnTo>
                    <a:pt x="55" y="33"/>
                  </a:lnTo>
                  <a:lnTo>
                    <a:pt x="50" y="21"/>
                  </a:lnTo>
                  <a:lnTo>
                    <a:pt x="46" y="16"/>
                  </a:lnTo>
                  <a:lnTo>
                    <a:pt x="40" y="14"/>
                  </a:lnTo>
                  <a:lnTo>
                    <a:pt x="34" y="12"/>
                  </a:lnTo>
                  <a:close/>
                  <a:moveTo>
                    <a:pt x="34" y="0"/>
                  </a:moveTo>
                  <a:lnTo>
                    <a:pt x="44" y="0"/>
                  </a:lnTo>
                  <a:lnTo>
                    <a:pt x="52" y="2"/>
                  </a:lnTo>
                  <a:lnTo>
                    <a:pt x="57" y="8"/>
                  </a:lnTo>
                  <a:lnTo>
                    <a:pt x="61" y="14"/>
                  </a:lnTo>
                  <a:lnTo>
                    <a:pt x="65" y="21"/>
                  </a:lnTo>
                  <a:lnTo>
                    <a:pt x="69" y="29"/>
                  </a:lnTo>
                  <a:lnTo>
                    <a:pt x="69" y="37"/>
                  </a:lnTo>
                  <a:lnTo>
                    <a:pt x="71" y="44"/>
                  </a:lnTo>
                  <a:lnTo>
                    <a:pt x="71" y="56"/>
                  </a:lnTo>
                  <a:lnTo>
                    <a:pt x="71" y="73"/>
                  </a:lnTo>
                  <a:lnTo>
                    <a:pt x="67" y="87"/>
                  </a:lnTo>
                  <a:lnTo>
                    <a:pt x="63" y="94"/>
                  </a:lnTo>
                  <a:lnTo>
                    <a:pt x="59" y="100"/>
                  </a:lnTo>
                  <a:lnTo>
                    <a:pt x="55" y="104"/>
                  </a:lnTo>
                  <a:lnTo>
                    <a:pt x="50" y="108"/>
                  </a:lnTo>
                  <a:lnTo>
                    <a:pt x="42" y="110"/>
                  </a:lnTo>
                  <a:lnTo>
                    <a:pt x="34" y="112"/>
                  </a:lnTo>
                  <a:lnTo>
                    <a:pt x="27" y="110"/>
                  </a:lnTo>
                  <a:lnTo>
                    <a:pt x="21" y="108"/>
                  </a:lnTo>
                  <a:lnTo>
                    <a:pt x="15" y="106"/>
                  </a:lnTo>
                  <a:lnTo>
                    <a:pt x="9" y="100"/>
                  </a:lnTo>
                  <a:lnTo>
                    <a:pt x="2" y="81"/>
                  </a:lnTo>
                  <a:lnTo>
                    <a:pt x="0" y="56"/>
                  </a:lnTo>
                  <a:lnTo>
                    <a:pt x="0" y="37"/>
                  </a:lnTo>
                  <a:lnTo>
                    <a:pt x="4" y="23"/>
                  </a:lnTo>
                  <a:lnTo>
                    <a:pt x="6" y="16"/>
                  </a:lnTo>
                  <a:lnTo>
                    <a:pt x="11"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Rectangle 240"/>
            <p:cNvSpPr>
              <a:spLocks noChangeArrowheads="1"/>
            </p:cNvSpPr>
            <p:nvPr/>
          </p:nvSpPr>
          <p:spPr bwMode="auto">
            <a:xfrm>
              <a:off x="376" y="2150"/>
              <a:ext cx="29" cy="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 name="Freeform 241"/>
            <p:cNvSpPr>
              <a:spLocks noEditPoints="1"/>
            </p:cNvSpPr>
            <p:nvPr/>
          </p:nvSpPr>
          <p:spPr bwMode="auto">
            <a:xfrm>
              <a:off x="409" y="2108"/>
              <a:ext cx="50" cy="73"/>
            </a:xfrm>
            <a:custGeom>
              <a:avLst/>
              <a:gdLst>
                <a:gd name="T0" fmla="*/ 33 w 50"/>
                <a:gd name="T1" fmla="*/ 17 h 73"/>
                <a:gd name="T2" fmla="*/ 12 w 50"/>
                <a:gd name="T3" fmla="*/ 46 h 73"/>
                <a:gd name="T4" fmla="*/ 33 w 50"/>
                <a:gd name="T5" fmla="*/ 46 h 73"/>
                <a:gd name="T6" fmla="*/ 33 w 50"/>
                <a:gd name="T7" fmla="*/ 17 h 73"/>
                <a:gd name="T8" fmla="*/ 35 w 50"/>
                <a:gd name="T9" fmla="*/ 0 h 73"/>
                <a:gd name="T10" fmla="*/ 42 w 50"/>
                <a:gd name="T11" fmla="*/ 0 h 73"/>
                <a:gd name="T12" fmla="*/ 42 w 50"/>
                <a:gd name="T13" fmla="*/ 46 h 73"/>
                <a:gd name="T14" fmla="*/ 50 w 50"/>
                <a:gd name="T15" fmla="*/ 46 h 73"/>
                <a:gd name="T16" fmla="*/ 50 w 50"/>
                <a:gd name="T17" fmla="*/ 55 h 73"/>
                <a:gd name="T18" fmla="*/ 42 w 50"/>
                <a:gd name="T19" fmla="*/ 55 h 73"/>
                <a:gd name="T20" fmla="*/ 42 w 50"/>
                <a:gd name="T21" fmla="*/ 73 h 73"/>
                <a:gd name="T22" fmla="*/ 33 w 50"/>
                <a:gd name="T23" fmla="*/ 73 h 73"/>
                <a:gd name="T24" fmla="*/ 33 w 50"/>
                <a:gd name="T25" fmla="*/ 55 h 73"/>
                <a:gd name="T26" fmla="*/ 0 w 50"/>
                <a:gd name="T27" fmla="*/ 55 h 73"/>
                <a:gd name="T28" fmla="*/ 0 w 50"/>
                <a:gd name="T29" fmla="*/ 46 h 73"/>
                <a:gd name="T30" fmla="*/ 35 w 50"/>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3">
                  <a:moveTo>
                    <a:pt x="33" y="17"/>
                  </a:moveTo>
                  <a:lnTo>
                    <a:pt x="12" y="46"/>
                  </a:lnTo>
                  <a:lnTo>
                    <a:pt x="33" y="46"/>
                  </a:lnTo>
                  <a:lnTo>
                    <a:pt x="33" y="17"/>
                  </a:lnTo>
                  <a:close/>
                  <a:moveTo>
                    <a:pt x="35" y="0"/>
                  </a:moveTo>
                  <a:lnTo>
                    <a:pt x="42" y="0"/>
                  </a:lnTo>
                  <a:lnTo>
                    <a:pt x="42" y="46"/>
                  </a:lnTo>
                  <a:lnTo>
                    <a:pt x="50" y="46"/>
                  </a:lnTo>
                  <a:lnTo>
                    <a:pt x="50" y="55"/>
                  </a:lnTo>
                  <a:lnTo>
                    <a:pt x="42" y="55"/>
                  </a:lnTo>
                  <a:lnTo>
                    <a:pt x="42" y="73"/>
                  </a:lnTo>
                  <a:lnTo>
                    <a:pt x="33" y="73"/>
                  </a:lnTo>
                  <a:lnTo>
                    <a:pt x="33" y="55"/>
                  </a:lnTo>
                  <a:lnTo>
                    <a:pt x="0" y="55"/>
                  </a:lnTo>
                  <a:lnTo>
                    <a:pt x="0" y="46"/>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Rectangle 242"/>
            <p:cNvSpPr>
              <a:spLocks noChangeArrowheads="1"/>
            </p:cNvSpPr>
            <p:nvPr/>
          </p:nvSpPr>
          <p:spPr bwMode="auto">
            <a:xfrm>
              <a:off x="507" y="1779"/>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Rectangle 243"/>
            <p:cNvSpPr>
              <a:spLocks noChangeArrowheads="1"/>
            </p:cNvSpPr>
            <p:nvPr/>
          </p:nvSpPr>
          <p:spPr bwMode="auto">
            <a:xfrm>
              <a:off x="6282" y="1779"/>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 name="Freeform 244"/>
            <p:cNvSpPr>
              <a:spLocks/>
            </p:cNvSpPr>
            <p:nvPr/>
          </p:nvSpPr>
          <p:spPr bwMode="auto">
            <a:xfrm>
              <a:off x="221" y="173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8 h 109"/>
                <a:gd name="T12" fmla="*/ 13 w 40"/>
                <a:gd name="T13" fmla="*/ 34 h 109"/>
                <a:gd name="T14" fmla="*/ 6 w 40"/>
                <a:gd name="T15" fmla="*/ 38 h 109"/>
                <a:gd name="T16" fmla="*/ 0 w 40"/>
                <a:gd name="T17" fmla="*/ 40 h 109"/>
                <a:gd name="T18" fmla="*/ 0 w 40"/>
                <a:gd name="T19" fmla="*/ 28 h 109"/>
                <a:gd name="T20" fmla="*/ 9 w 40"/>
                <a:gd name="T21" fmla="*/ 23 h 109"/>
                <a:gd name="T22" fmla="*/ 19 w 40"/>
                <a:gd name="T23" fmla="*/ 15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8"/>
                  </a:lnTo>
                  <a:lnTo>
                    <a:pt x="13" y="34"/>
                  </a:lnTo>
                  <a:lnTo>
                    <a:pt x="6" y="38"/>
                  </a:lnTo>
                  <a:lnTo>
                    <a:pt x="0" y="40"/>
                  </a:lnTo>
                  <a:lnTo>
                    <a:pt x="0" y="28"/>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245"/>
            <p:cNvSpPr>
              <a:spLocks noEditPoints="1"/>
            </p:cNvSpPr>
            <p:nvPr/>
          </p:nvSpPr>
          <p:spPr bwMode="auto">
            <a:xfrm>
              <a:off x="296" y="1733"/>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5 h 111"/>
                <a:gd name="T12" fmla="*/ 15 w 71"/>
                <a:gd name="T13" fmla="*/ 78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8 h 111"/>
                <a:gd name="T30" fmla="*/ 57 w 71"/>
                <a:gd name="T31" fmla="*/ 55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1 h 111"/>
                <a:gd name="T46" fmla="*/ 52 w 71"/>
                <a:gd name="T47" fmla="*/ 3 h 111"/>
                <a:gd name="T48" fmla="*/ 57 w 71"/>
                <a:gd name="T49" fmla="*/ 7 h 111"/>
                <a:gd name="T50" fmla="*/ 61 w 71"/>
                <a:gd name="T51" fmla="*/ 13 h 111"/>
                <a:gd name="T52" fmla="*/ 65 w 71"/>
                <a:gd name="T53" fmla="*/ 21 h 111"/>
                <a:gd name="T54" fmla="*/ 69 w 71"/>
                <a:gd name="T55" fmla="*/ 30 h 111"/>
                <a:gd name="T56" fmla="*/ 69 w 71"/>
                <a:gd name="T57" fmla="*/ 38 h 111"/>
                <a:gd name="T58" fmla="*/ 71 w 71"/>
                <a:gd name="T59" fmla="*/ 46 h 111"/>
                <a:gd name="T60" fmla="*/ 71 w 71"/>
                <a:gd name="T61" fmla="*/ 55 h 111"/>
                <a:gd name="T62" fmla="*/ 71 w 71"/>
                <a:gd name="T63" fmla="*/ 73 h 111"/>
                <a:gd name="T64" fmla="*/ 67 w 71"/>
                <a:gd name="T65" fmla="*/ 88 h 111"/>
                <a:gd name="T66" fmla="*/ 63 w 71"/>
                <a:gd name="T67" fmla="*/ 96 h 111"/>
                <a:gd name="T68" fmla="*/ 59 w 71"/>
                <a:gd name="T69" fmla="*/ 101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1 h 111"/>
                <a:gd name="T86" fmla="*/ 2 w 71"/>
                <a:gd name="T87" fmla="*/ 82 h 111"/>
                <a:gd name="T88" fmla="*/ 0 w 71"/>
                <a:gd name="T89" fmla="*/ 55 h 111"/>
                <a:gd name="T90" fmla="*/ 0 w 71"/>
                <a:gd name="T91" fmla="*/ 38 h 111"/>
                <a:gd name="T92" fmla="*/ 4 w 71"/>
                <a:gd name="T93" fmla="*/ 25 h 111"/>
                <a:gd name="T94" fmla="*/ 6 w 71"/>
                <a:gd name="T95" fmla="*/ 17 h 111"/>
                <a:gd name="T96" fmla="*/ 11 w 71"/>
                <a:gd name="T97" fmla="*/ 11 h 111"/>
                <a:gd name="T98" fmla="*/ 15 w 71"/>
                <a:gd name="T99" fmla="*/ 5 h 111"/>
                <a:gd name="T100" fmla="*/ 21 w 71"/>
                <a:gd name="T101" fmla="*/ 3 h 111"/>
                <a:gd name="T102" fmla="*/ 27 w 71"/>
                <a:gd name="T103" fmla="*/ 1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5"/>
                  </a:lnTo>
                  <a:lnTo>
                    <a:pt x="15" y="78"/>
                  </a:lnTo>
                  <a:lnTo>
                    <a:pt x="19" y="90"/>
                  </a:lnTo>
                  <a:lnTo>
                    <a:pt x="25" y="96"/>
                  </a:lnTo>
                  <a:lnTo>
                    <a:pt x="29" y="98"/>
                  </a:lnTo>
                  <a:lnTo>
                    <a:pt x="34" y="100"/>
                  </a:lnTo>
                  <a:lnTo>
                    <a:pt x="40" y="98"/>
                  </a:lnTo>
                  <a:lnTo>
                    <a:pt x="46" y="96"/>
                  </a:lnTo>
                  <a:lnTo>
                    <a:pt x="50" y="90"/>
                  </a:lnTo>
                  <a:lnTo>
                    <a:pt x="55" y="78"/>
                  </a:lnTo>
                  <a:lnTo>
                    <a:pt x="57" y="55"/>
                  </a:lnTo>
                  <a:lnTo>
                    <a:pt x="55" y="34"/>
                  </a:lnTo>
                  <a:lnTo>
                    <a:pt x="50" y="21"/>
                  </a:lnTo>
                  <a:lnTo>
                    <a:pt x="46" y="17"/>
                  </a:lnTo>
                  <a:lnTo>
                    <a:pt x="40" y="13"/>
                  </a:lnTo>
                  <a:lnTo>
                    <a:pt x="34" y="13"/>
                  </a:lnTo>
                  <a:close/>
                  <a:moveTo>
                    <a:pt x="34" y="0"/>
                  </a:moveTo>
                  <a:lnTo>
                    <a:pt x="44" y="1"/>
                  </a:lnTo>
                  <a:lnTo>
                    <a:pt x="52" y="3"/>
                  </a:lnTo>
                  <a:lnTo>
                    <a:pt x="57" y="7"/>
                  </a:lnTo>
                  <a:lnTo>
                    <a:pt x="61" y="13"/>
                  </a:lnTo>
                  <a:lnTo>
                    <a:pt x="65" y="21"/>
                  </a:lnTo>
                  <a:lnTo>
                    <a:pt x="69" y="30"/>
                  </a:lnTo>
                  <a:lnTo>
                    <a:pt x="69" y="38"/>
                  </a:lnTo>
                  <a:lnTo>
                    <a:pt x="71" y="46"/>
                  </a:lnTo>
                  <a:lnTo>
                    <a:pt x="71" y="55"/>
                  </a:lnTo>
                  <a:lnTo>
                    <a:pt x="71" y="73"/>
                  </a:lnTo>
                  <a:lnTo>
                    <a:pt x="67" y="88"/>
                  </a:lnTo>
                  <a:lnTo>
                    <a:pt x="63" y="96"/>
                  </a:lnTo>
                  <a:lnTo>
                    <a:pt x="59" y="101"/>
                  </a:lnTo>
                  <a:lnTo>
                    <a:pt x="55" y="105"/>
                  </a:lnTo>
                  <a:lnTo>
                    <a:pt x="50" y="109"/>
                  </a:lnTo>
                  <a:lnTo>
                    <a:pt x="42" y="111"/>
                  </a:lnTo>
                  <a:lnTo>
                    <a:pt x="34" y="111"/>
                  </a:lnTo>
                  <a:lnTo>
                    <a:pt x="27" y="111"/>
                  </a:lnTo>
                  <a:lnTo>
                    <a:pt x="21" y="109"/>
                  </a:lnTo>
                  <a:lnTo>
                    <a:pt x="15" y="105"/>
                  </a:lnTo>
                  <a:lnTo>
                    <a:pt x="9" y="101"/>
                  </a:lnTo>
                  <a:lnTo>
                    <a:pt x="2" y="82"/>
                  </a:lnTo>
                  <a:lnTo>
                    <a:pt x="0" y="55"/>
                  </a:lnTo>
                  <a:lnTo>
                    <a:pt x="0" y="38"/>
                  </a:lnTo>
                  <a:lnTo>
                    <a:pt x="4" y="25"/>
                  </a:lnTo>
                  <a:lnTo>
                    <a:pt x="6" y="17"/>
                  </a:lnTo>
                  <a:lnTo>
                    <a:pt x="11" y="11"/>
                  </a:lnTo>
                  <a:lnTo>
                    <a:pt x="15" y="5"/>
                  </a:lnTo>
                  <a:lnTo>
                    <a:pt x="21" y="3"/>
                  </a:lnTo>
                  <a:lnTo>
                    <a:pt x="27" y="1"/>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Rectangle 246"/>
            <p:cNvSpPr>
              <a:spLocks noChangeArrowheads="1"/>
            </p:cNvSpPr>
            <p:nvPr/>
          </p:nvSpPr>
          <p:spPr bwMode="auto">
            <a:xfrm>
              <a:off x="376" y="1717"/>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 name="Freeform 247"/>
            <p:cNvSpPr>
              <a:spLocks/>
            </p:cNvSpPr>
            <p:nvPr/>
          </p:nvSpPr>
          <p:spPr bwMode="auto">
            <a:xfrm>
              <a:off x="411" y="1675"/>
              <a:ext cx="48" cy="73"/>
            </a:xfrm>
            <a:custGeom>
              <a:avLst/>
              <a:gdLst>
                <a:gd name="T0" fmla="*/ 25 w 48"/>
                <a:gd name="T1" fmla="*/ 0 h 73"/>
                <a:gd name="T2" fmla="*/ 31 w 48"/>
                <a:gd name="T3" fmla="*/ 2 h 73"/>
                <a:gd name="T4" fmla="*/ 36 w 48"/>
                <a:gd name="T5" fmla="*/ 4 h 73"/>
                <a:gd name="T6" fmla="*/ 40 w 48"/>
                <a:gd name="T7" fmla="*/ 6 h 73"/>
                <a:gd name="T8" fmla="*/ 44 w 48"/>
                <a:gd name="T9" fmla="*/ 9 h 73"/>
                <a:gd name="T10" fmla="*/ 46 w 48"/>
                <a:gd name="T11" fmla="*/ 15 h 73"/>
                <a:gd name="T12" fmla="*/ 46 w 48"/>
                <a:gd name="T13" fmla="*/ 21 h 73"/>
                <a:gd name="T14" fmla="*/ 44 w 48"/>
                <a:gd name="T15" fmla="*/ 29 h 73"/>
                <a:gd name="T16" fmla="*/ 42 w 48"/>
                <a:gd name="T17" fmla="*/ 33 h 73"/>
                <a:gd name="T18" fmla="*/ 40 w 48"/>
                <a:gd name="T19" fmla="*/ 38 h 73"/>
                <a:gd name="T20" fmla="*/ 36 w 48"/>
                <a:gd name="T21" fmla="*/ 42 h 73"/>
                <a:gd name="T22" fmla="*/ 33 w 48"/>
                <a:gd name="T23" fmla="*/ 46 h 73"/>
                <a:gd name="T24" fmla="*/ 27 w 48"/>
                <a:gd name="T25" fmla="*/ 50 h 73"/>
                <a:gd name="T26" fmla="*/ 21 w 48"/>
                <a:gd name="T27" fmla="*/ 54 h 73"/>
                <a:gd name="T28" fmla="*/ 19 w 48"/>
                <a:gd name="T29" fmla="*/ 58 h 73"/>
                <a:gd name="T30" fmla="*/ 15 w 48"/>
                <a:gd name="T31" fmla="*/ 59 h 73"/>
                <a:gd name="T32" fmla="*/ 12 w 48"/>
                <a:gd name="T33" fmla="*/ 63 h 73"/>
                <a:gd name="T34" fmla="*/ 48 w 48"/>
                <a:gd name="T35" fmla="*/ 63 h 73"/>
                <a:gd name="T36" fmla="*/ 48 w 48"/>
                <a:gd name="T37" fmla="*/ 73 h 73"/>
                <a:gd name="T38" fmla="*/ 0 w 48"/>
                <a:gd name="T39" fmla="*/ 73 h 73"/>
                <a:gd name="T40" fmla="*/ 2 w 48"/>
                <a:gd name="T41" fmla="*/ 67 h 73"/>
                <a:gd name="T42" fmla="*/ 4 w 48"/>
                <a:gd name="T43" fmla="*/ 61 h 73"/>
                <a:gd name="T44" fmla="*/ 6 w 48"/>
                <a:gd name="T45" fmla="*/ 58 h 73"/>
                <a:gd name="T46" fmla="*/ 12 w 48"/>
                <a:gd name="T47" fmla="*/ 52 h 73"/>
                <a:gd name="T48" fmla="*/ 17 w 48"/>
                <a:gd name="T49" fmla="*/ 46 h 73"/>
                <a:gd name="T50" fmla="*/ 25 w 48"/>
                <a:gd name="T51" fmla="*/ 40 h 73"/>
                <a:gd name="T52" fmla="*/ 31 w 48"/>
                <a:gd name="T53" fmla="*/ 34 h 73"/>
                <a:gd name="T54" fmla="*/ 33 w 48"/>
                <a:gd name="T55" fmla="*/ 31 h 73"/>
                <a:gd name="T56" fmla="*/ 36 w 48"/>
                <a:gd name="T57" fmla="*/ 25 h 73"/>
                <a:gd name="T58" fmla="*/ 36 w 48"/>
                <a:gd name="T59" fmla="*/ 21 h 73"/>
                <a:gd name="T60" fmla="*/ 36 w 48"/>
                <a:gd name="T61" fmla="*/ 15 h 73"/>
                <a:gd name="T62" fmla="*/ 33 w 48"/>
                <a:gd name="T63" fmla="*/ 11 h 73"/>
                <a:gd name="T64" fmla="*/ 29 w 48"/>
                <a:gd name="T65" fmla="*/ 9 h 73"/>
                <a:gd name="T66" fmla="*/ 25 w 48"/>
                <a:gd name="T67" fmla="*/ 9 h 73"/>
                <a:gd name="T68" fmla="*/ 19 w 48"/>
                <a:gd name="T69" fmla="*/ 9 h 73"/>
                <a:gd name="T70" fmla="*/ 15 w 48"/>
                <a:gd name="T71" fmla="*/ 11 h 73"/>
                <a:gd name="T72" fmla="*/ 12 w 48"/>
                <a:gd name="T73" fmla="*/ 15 h 73"/>
                <a:gd name="T74" fmla="*/ 12 w 48"/>
                <a:gd name="T75" fmla="*/ 21 h 73"/>
                <a:gd name="T76" fmla="*/ 2 w 48"/>
                <a:gd name="T77" fmla="*/ 21 h 73"/>
                <a:gd name="T78" fmla="*/ 2 w 48"/>
                <a:gd name="T79" fmla="*/ 15 h 73"/>
                <a:gd name="T80" fmla="*/ 4 w 48"/>
                <a:gd name="T81" fmla="*/ 9 h 73"/>
                <a:gd name="T82" fmla="*/ 8 w 48"/>
                <a:gd name="T83" fmla="*/ 6 h 73"/>
                <a:gd name="T84" fmla="*/ 13 w 48"/>
                <a:gd name="T85" fmla="*/ 2 h 73"/>
                <a:gd name="T86" fmla="*/ 17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2"/>
                  </a:lnTo>
                  <a:lnTo>
                    <a:pt x="36" y="4"/>
                  </a:lnTo>
                  <a:lnTo>
                    <a:pt x="40" y="6"/>
                  </a:lnTo>
                  <a:lnTo>
                    <a:pt x="44" y="9"/>
                  </a:lnTo>
                  <a:lnTo>
                    <a:pt x="46" y="15"/>
                  </a:lnTo>
                  <a:lnTo>
                    <a:pt x="46" y="21"/>
                  </a:lnTo>
                  <a:lnTo>
                    <a:pt x="44" y="29"/>
                  </a:lnTo>
                  <a:lnTo>
                    <a:pt x="42" y="33"/>
                  </a:lnTo>
                  <a:lnTo>
                    <a:pt x="40" y="38"/>
                  </a:lnTo>
                  <a:lnTo>
                    <a:pt x="36" y="42"/>
                  </a:lnTo>
                  <a:lnTo>
                    <a:pt x="33" y="46"/>
                  </a:lnTo>
                  <a:lnTo>
                    <a:pt x="27" y="50"/>
                  </a:lnTo>
                  <a:lnTo>
                    <a:pt x="21" y="54"/>
                  </a:lnTo>
                  <a:lnTo>
                    <a:pt x="19" y="58"/>
                  </a:lnTo>
                  <a:lnTo>
                    <a:pt x="15" y="59"/>
                  </a:lnTo>
                  <a:lnTo>
                    <a:pt x="12" y="63"/>
                  </a:lnTo>
                  <a:lnTo>
                    <a:pt x="48" y="63"/>
                  </a:lnTo>
                  <a:lnTo>
                    <a:pt x="48" y="73"/>
                  </a:lnTo>
                  <a:lnTo>
                    <a:pt x="0" y="73"/>
                  </a:lnTo>
                  <a:lnTo>
                    <a:pt x="2" y="67"/>
                  </a:lnTo>
                  <a:lnTo>
                    <a:pt x="4" y="61"/>
                  </a:lnTo>
                  <a:lnTo>
                    <a:pt x="6" y="58"/>
                  </a:lnTo>
                  <a:lnTo>
                    <a:pt x="12" y="52"/>
                  </a:lnTo>
                  <a:lnTo>
                    <a:pt x="17" y="46"/>
                  </a:lnTo>
                  <a:lnTo>
                    <a:pt x="25" y="40"/>
                  </a:lnTo>
                  <a:lnTo>
                    <a:pt x="31" y="34"/>
                  </a:lnTo>
                  <a:lnTo>
                    <a:pt x="33" y="31"/>
                  </a:lnTo>
                  <a:lnTo>
                    <a:pt x="36" y="25"/>
                  </a:lnTo>
                  <a:lnTo>
                    <a:pt x="36" y="21"/>
                  </a:lnTo>
                  <a:lnTo>
                    <a:pt x="36" y="15"/>
                  </a:lnTo>
                  <a:lnTo>
                    <a:pt x="33" y="11"/>
                  </a:lnTo>
                  <a:lnTo>
                    <a:pt x="29" y="9"/>
                  </a:lnTo>
                  <a:lnTo>
                    <a:pt x="25" y="9"/>
                  </a:lnTo>
                  <a:lnTo>
                    <a:pt x="19" y="9"/>
                  </a:lnTo>
                  <a:lnTo>
                    <a:pt x="15" y="11"/>
                  </a:lnTo>
                  <a:lnTo>
                    <a:pt x="12" y="15"/>
                  </a:lnTo>
                  <a:lnTo>
                    <a:pt x="12" y="21"/>
                  </a:lnTo>
                  <a:lnTo>
                    <a:pt x="2" y="21"/>
                  </a:lnTo>
                  <a:lnTo>
                    <a:pt x="2" y="15"/>
                  </a:lnTo>
                  <a:lnTo>
                    <a:pt x="4" y="9"/>
                  </a:lnTo>
                  <a:lnTo>
                    <a:pt x="8" y="6"/>
                  </a:lnTo>
                  <a:lnTo>
                    <a:pt x="13" y="2"/>
                  </a:lnTo>
                  <a:lnTo>
                    <a:pt x="17"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Rectangle 248"/>
            <p:cNvSpPr>
              <a:spLocks noChangeArrowheads="1"/>
            </p:cNvSpPr>
            <p:nvPr/>
          </p:nvSpPr>
          <p:spPr bwMode="auto">
            <a:xfrm>
              <a:off x="507" y="1348"/>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Rectangle 249"/>
            <p:cNvSpPr>
              <a:spLocks noChangeArrowheads="1"/>
            </p:cNvSpPr>
            <p:nvPr/>
          </p:nvSpPr>
          <p:spPr bwMode="auto">
            <a:xfrm>
              <a:off x="6282" y="1348"/>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250"/>
            <p:cNvSpPr>
              <a:spLocks/>
            </p:cNvSpPr>
            <p:nvPr/>
          </p:nvSpPr>
          <p:spPr bwMode="auto">
            <a:xfrm>
              <a:off x="221" y="1302"/>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9 h 109"/>
                <a:gd name="T12" fmla="*/ 13 w 40"/>
                <a:gd name="T13" fmla="*/ 33 h 109"/>
                <a:gd name="T14" fmla="*/ 6 w 40"/>
                <a:gd name="T15" fmla="*/ 38 h 109"/>
                <a:gd name="T16" fmla="*/ 0 w 40"/>
                <a:gd name="T17" fmla="*/ 40 h 109"/>
                <a:gd name="T18" fmla="*/ 0 w 40"/>
                <a:gd name="T19" fmla="*/ 27 h 109"/>
                <a:gd name="T20" fmla="*/ 9 w 40"/>
                <a:gd name="T21" fmla="*/ 21 h 109"/>
                <a:gd name="T22" fmla="*/ 19 w 40"/>
                <a:gd name="T23" fmla="*/ 15 h 109"/>
                <a:gd name="T24" fmla="*/ 25 w 40"/>
                <a:gd name="T25" fmla="*/ 8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9"/>
                  </a:lnTo>
                  <a:lnTo>
                    <a:pt x="13" y="33"/>
                  </a:lnTo>
                  <a:lnTo>
                    <a:pt x="6" y="38"/>
                  </a:lnTo>
                  <a:lnTo>
                    <a:pt x="0" y="40"/>
                  </a:lnTo>
                  <a:lnTo>
                    <a:pt x="0" y="27"/>
                  </a:lnTo>
                  <a:lnTo>
                    <a:pt x="9" y="21"/>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251"/>
            <p:cNvSpPr>
              <a:spLocks noEditPoints="1"/>
            </p:cNvSpPr>
            <p:nvPr/>
          </p:nvSpPr>
          <p:spPr bwMode="auto">
            <a:xfrm>
              <a:off x="296" y="1302"/>
              <a:ext cx="71" cy="111"/>
            </a:xfrm>
            <a:custGeom>
              <a:avLst/>
              <a:gdLst>
                <a:gd name="T0" fmla="*/ 34 w 71"/>
                <a:gd name="T1" fmla="*/ 13 h 111"/>
                <a:gd name="T2" fmla="*/ 29 w 71"/>
                <a:gd name="T3" fmla="*/ 13 h 111"/>
                <a:gd name="T4" fmla="*/ 25 w 71"/>
                <a:gd name="T5" fmla="*/ 15 h 111"/>
                <a:gd name="T6" fmla="*/ 21 w 71"/>
                <a:gd name="T7" fmla="*/ 21 h 111"/>
                <a:gd name="T8" fmla="*/ 15 w 71"/>
                <a:gd name="T9" fmla="*/ 34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98 h 111"/>
                <a:gd name="T22" fmla="*/ 40 w 71"/>
                <a:gd name="T23" fmla="*/ 98 h 111"/>
                <a:gd name="T24" fmla="*/ 46 w 71"/>
                <a:gd name="T25" fmla="*/ 96 h 111"/>
                <a:gd name="T26" fmla="*/ 50 w 71"/>
                <a:gd name="T27" fmla="*/ 90 h 111"/>
                <a:gd name="T28" fmla="*/ 55 w 71"/>
                <a:gd name="T29" fmla="*/ 77 h 111"/>
                <a:gd name="T30" fmla="*/ 57 w 71"/>
                <a:gd name="T31" fmla="*/ 56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6 h 111"/>
                <a:gd name="T58" fmla="*/ 71 w 71"/>
                <a:gd name="T59" fmla="*/ 46 h 111"/>
                <a:gd name="T60" fmla="*/ 71 w 71"/>
                <a:gd name="T61" fmla="*/ 56 h 111"/>
                <a:gd name="T62" fmla="*/ 71 w 71"/>
                <a:gd name="T63" fmla="*/ 73 h 111"/>
                <a:gd name="T64" fmla="*/ 67 w 71"/>
                <a:gd name="T65" fmla="*/ 86 h 111"/>
                <a:gd name="T66" fmla="*/ 63 w 71"/>
                <a:gd name="T67" fmla="*/ 94 h 111"/>
                <a:gd name="T68" fmla="*/ 59 w 71"/>
                <a:gd name="T69" fmla="*/ 100 h 111"/>
                <a:gd name="T70" fmla="*/ 55 w 71"/>
                <a:gd name="T71" fmla="*/ 106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2 h 111"/>
                <a:gd name="T102" fmla="*/ 27 w 71"/>
                <a:gd name="T103" fmla="*/ 0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5"/>
                  </a:lnTo>
                  <a:lnTo>
                    <a:pt x="21" y="21"/>
                  </a:lnTo>
                  <a:lnTo>
                    <a:pt x="15" y="34"/>
                  </a:lnTo>
                  <a:lnTo>
                    <a:pt x="13" y="56"/>
                  </a:lnTo>
                  <a:lnTo>
                    <a:pt x="15" y="79"/>
                  </a:lnTo>
                  <a:lnTo>
                    <a:pt x="19" y="90"/>
                  </a:lnTo>
                  <a:lnTo>
                    <a:pt x="25" y="96"/>
                  </a:lnTo>
                  <a:lnTo>
                    <a:pt x="29" y="98"/>
                  </a:lnTo>
                  <a:lnTo>
                    <a:pt x="34" y="98"/>
                  </a:lnTo>
                  <a:lnTo>
                    <a:pt x="40" y="98"/>
                  </a:lnTo>
                  <a:lnTo>
                    <a:pt x="46" y="96"/>
                  </a:lnTo>
                  <a:lnTo>
                    <a:pt x="50" y="90"/>
                  </a:lnTo>
                  <a:lnTo>
                    <a:pt x="55" y="77"/>
                  </a:lnTo>
                  <a:lnTo>
                    <a:pt x="57" y="56"/>
                  </a:lnTo>
                  <a:lnTo>
                    <a:pt x="55" y="34"/>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6"/>
                  </a:lnTo>
                  <a:lnTo>
                    <a:pt x="71" y="46"/>
                  </a:lnTo>
                  <a:lnTo>
                    <a:pt x="71" y="56"/>
                  </a:lnTo>
                  <a:lnTo>
                    <a:pt x="71" y="73"/>
                  </a:lnTo>
                  <a:lnTo>
                    <a:pt x="67" y="86"/>
                  </a:lnTo>
                  <a:lnTo>
                    <a:pt x="63" y="94"/>
                  </a:lnTo>
                  <a:lnTo>
                    <a:pt x="59" y="100"/>
                  </a:lnTo>
                  <a:lnTo>
                    <a:pt x="55" y="106"/>
                  </a:lnTo>
                  <a:lnTo>
                    <a:pt x="50" y="109"/>
                  </a:lnTo>
                  <a:lnTo>
                    <a:pt x="42" y="111"/>
                  </a:lnTo>
                  <a:lnTo>
                    <a:pt x="34" y="111"/>
                  </a:lnTo>
                  <a:lnTo>
                    <a:pt x="27" y="111"/>
                  </a:lnTo>
                  <a:lnTo>
                    <a:pt x="21" y="109"/>
                  </a:lnTo>
                  <a:lnTo>
                    <a:pt x="15" y="106"/>
                  </a:lnTo>
                  <a:lnTo>
                    <a:pt x="9" y="102"/>
                  </a:lnTo>
                  <a:lnTo>
                    <a:pt x="2" y="83"/>
                  </a:lnTo>
                  <a:lnTo>
                    <a:pt x="0" y="56"/>
                  </a:lnTo>
                  <a:lnTo>
                    <a:pt x="0" y="38"/>
                  </a:lnTo>
                  <a:lnTo>
                    <a:pt x="4" y="25"/>
                  </a:lnTo>
                  <a:lnTo>
                    <a:pt x="6" y="17"/>
                  </a:lnTo>
                  <a:lnTo>
                    <a:pt x="11" y="11"/>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Freeform 252"/>
            <p:cNvSpPr>
              <a:spLocks noEditPoints="1"/>
            </p:cNvSpPr>
            <p:nvPr/>
          </p:nvSpPr>
          <p:spPr bwMode="auto">
            <a:xfrm>
              <a:off x="378" y="1244"/>
              <a:ext cx="48" cy="75"/>
            </a:xfrm>
            <a:custGeom>
              <a:avLst/>
              <a:gdLst>
                <a:gd name="T0" fmla="*/ 23 w 48"/>
                <a:gd name="T1" fmla="*/ 8 h 75"/>
                <a:gd name="T2" fmla="*/ 18 w 48"/>
                <a:gd name="T3" fmla="*/ 10 h 75"/>
                <a:gd name="T4" fmla="*/ 14 w 48"/>
                <a:gd name="T5" fmla="*/ 14 h 75"/>
                <a:gd name="T6" fmla="*/ 12 w 48"/>
                <a:gd name="T7" fmla="*/ 19 h 75"/>
                <a:gd name="T8" fmla="*/ 10 w 48"/>
                <a:gd name="T9" fmla="*/ 27 h 75"/>
                <a:gd name="T10" fmla="*/ 10 w 48"/>
                <a:gd name="T11" fmla="*/ 37 h 75"/>
                <a:gd name="T12" fmla="*/ 10 w 48"/>
                <a:gd name="T13" fmla="*/ 48 h 75"/>
                <a:gd name="T14" fmla="*/ 12 w 48"/>
                <a:gd name="T15" fmla="*/ 56 h 75"/>
                <a:gd name="T16" fmla="*/ 14 w 48"/>
                <a:gd name="T17" fmla="*/ 60 h 75"/>
                <a:gd name="T18" fmla="*/ 18 w 48"/>
                <a:gd name="T19" fmla="*/ 64 h 75"/>
                <a:gd name="T20" fmla="*/ 23 w 48"/>
                <a:gd name="T21" fmla="*/ 66 h 75"/>
                <a:gd name="T22" fmla="*/ 29 w 48"/>
                <a:gd name="T23" fmla="*/ 64 h 75"/>
                <a:gd name="T24" fmla="*/ 35 w 48"/>
                <a:gd name="T25" fmla="*/ 60 h 75"/>
                <a:gd name="T26" fmla="*/ 37 w 48"/>
                <a:gd name="T27" fmla="*/ 56 h 75"/>
                <a:gd name="T28" fmla="*/ 39 w 48"/>
                <a:gd name="T29" fmla="*/ 48 h 75"/>
                <a:gd name="T30" fmla="*/ 39 w 48"/>
                <a:gd name="T31" fmla="*/ 37 h 75"/>
                <a:gd name="T32" fmla="*/ 39 w 48"/>
                <a:gd name="T33" fmla="*/ 27 h 75"/>
                <a:gd name="T34" fmla="*/ 37 w 48"/>
                <a:gd name="T35" fmla="*/ 19 h 75"/>
                <a:gd name="T36" fmla="*/ 35 w 48"/>
                <a:gd name="T37" fmla="*/ 14 h 75"/>
                <a:gd name="T38" fmla="*/ 31 w 48"/>
                <a:gd name="T39" fmla="*/ 12 h 75"/>
                <a:gd name="T40" fmla="*/ 27 w 48"/>
                <a:gd name="T41" fmla="*/ 10 h 75"/>
                <a:gd name="T42" fmla="*/ 23 w 48"/>
                <a:gd name="T43" fmla="*/ 8 h 75"/>
                <a:gd name="T44" fmla="*/ 23 w 48"/>
                <a:gd name="T45" fmla="*/ 0 h 75"/>
                <a:gd name="T46" fmla="*/ 29 w 48"/>
                <a:gd name="T47" fmla="*/ 0 h 75"/>
                <a:gd name="T48" fmla="*/ 35 w 48"/>
                <a:gd name="T49" fmla="*/ 2 h 75"/>
                <a:gd name="T50" fmla="*/ 39 w 48"/>
                <a:gd name="T51" fmla="*/ 6 h 75"/>
                <a:gd name="T52" fmla="*/ 43 w 48"/>
                <a:gd name="T53" fmla="*/ 10 h 75"/>
                <a:gd name="T54" fmla="*/ 45 w 48"/>
                <a:gd name="T55" fmla="*/ 14 h 75"/>
                <a:gd name="T56" fmla="*/ 46 w 48"/>
                <a:gd name="T57" fmla="*/ 19 h 75"/>
                <a:gd name="T58" fmla="*/ 48 w 48"/>
                <a:gd name="T59" fmla="*/ 27 h 75"/>
                <a:gd name="T60" fmla="*/ 48 w 48"/>
                <a:gd name="T61" fmla="*/ 37 h 75"/>
                <a:gd name="T62" fmla="*/ 46 w 48"/>
                <a:gd name="T63" fmla="*/ 48 h 75"/>
                <a:gd name="T64" fmla="*/ 45 w 48"/>
                <a:gd name="T65" fmla="*/ 58 h 75"/>
                <a:gd name="T66" fmla="*/ 43 w 48"/>
                <a:gd name="T67" fmla="*/ 66 h 75"/>
                <a:gd name="T68" fmla="*/ 37 w 48"/>
                <a:gd name="T69" fmla="*/ 69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2 h 75"/>
                <a:gd name="T82" fmla="*/ 2 w 48"/>
                <a:gd name="T83" fmla="*/ 54 h 75"/>
                <a:gd name="T84" fmla="*/ 0 w 48"/>
                <a:gd name="T85" fmla="*/ 46 h 75"/>
                <a:gd name="T86" fmla="*/ 0 w 48"/>
                <a:gd name="T87" fmla="*/ 37 h 75"/>
                <a:gd name="T88" fmla="*/ 0 w 48"/>
                <a:gd name="T89" fmla="*/ 25 h 75"/>
                <a:gd name="T90" fmla="*/ 2 w 48"/>
                <a:gd name="T91" fmla="*/ 16 h 75"/>
                <a:gd name="T92" fmla="*/ 6 w 48"/>
                <a:gd name="T93" fmla="*/ 10 h 75"/>
                <a:gd name="T94" fmla="*/ 10 w 48"/>
                <a:gd name="T95" fmla="*/ 4 h 75"/>
                <a:gd name="T96" fmla="*/ 18 w 48"/>
                <a:gd name="T97" fmla="*/ 0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8"/>
                  </a:moveTo>
                  <a:lnTo>
                    <a:pt x="18" y="10"/>
                  </a:lnTo>
                  <a:lnTo>
                    <a:pt x="14" y="14"/>
                  </a:lnTo>
                  <a:lnTo>
                    <a:pt x="12" y="19"/>
                  </a:lnTo>
                  <a:lnTo>
                    <a:pt x="10" y="27"/>
                  </a:lnTo>
                  <a:lnTo>
                    <a:pt x="10" y="37"/>
                  </a:lnTo>
                  <a:lnTo>
                    <a:pt x="10" y="48"/>
                  </a:lnTo>
                  <a:lnTo>
                    <a:pt x="12" y="56"/>
                  </a:lnTo>
                  <a:lnTo>
                    <a:pt x="14" y="60"/>
                  </a:lnTo>
                  <a:lnTo>
                    <a:pt x="18" y="64"/>
                  </a:lnTo>
                  <a:lnTo>
                    <a:pt x="23" y="66"/>
                  </a:lnTo>
                  <a:lnTo>
                    <a:pt x="29" y="64"/>
                  </a:lnTo>
                  <a:lnTo>
                    <a:pt x="35" y="60"/>
                  </a:lnTo>
                  <a:lnTo>
                    <a:pt x="37" y="56"/>
                  </a:lnTo>
                  <a:lnTo>
                    <a:pt x="39" y="48"/>
                  </a:lnTo>
                  <a:lnTo>
                    <a:pt x="39" y="37"/>
                  </a:lnTo>
                  <a:lnTo>
                    <a:pt x="39" y="27"/>
                  </a:lnTo>
                  <a:lnTo>
                    <a:pt x="37" y="19"/>
                  </a:lnTo>
                  <a:lnTo>
                    <a:pt x="35" y="14"/>
                  </a:lnTo>
                  <a:lnTo>
                    <a:pt x="31" y="12"/>
                  </a:lnTo>
                  <a:lnTo>
                    <a:pt x="27" y="10"/>
                  </a:lnTo>
                  <a:lnTo>
                    <a:pt x="23" y="8"/>
                  </a:lnTo>
                  <a:close/>
                  <a:moveTo>
                    <a:pt x="23" y="0"/>
                  </a:moveTo>
                  <a:lnTo>
                    <a:pt x="29" y="0"/>
                  </a:lnTo>
                  <a:lnTo>
                    <a:pt x="35" y="2"/>
                  </a:lnTo>
                  <a:lnTo>
                    <a:pt x="39" y="6"/>
                  </a:lnTo>
                  <a:lnTo>
                    <a:pt x="43" y="10"/>
                  </a:lnTo>
                  <a:lnTo>
                    <a:pt x="45" y="14"/>
                  </a:lnTo>
                  <a:lnTo>
                    <a:pt x="46" y="19"/>
                  </a:lnTo>
                  <a:lnTo>
                    <a:pt x="48" y="27"/>
                  </a:lnTo>
                  <a:lnTo>
                    <a:pt x="48" y="37"/>
                  </a:lnTo>
                  <a:lnTo>
                    <a:pt x="46" y="48"/>
                  </a:lnTo>
                  <a:lnTo>
                    <a:pt x="45" y="58"/>
                  </a:lnTo>
                  <a:lnTo>
                    <a:pt x="43" y="66"/>
                  </a:lnTo>
                  <a:lnTo>
                    <a:pt x="37" y="69"/>
                  </a:lnTo>
                  <a:lnTo>
                    <a:pt x="31" y="73"/>
                  </a:lnTo>
                  <a:lnTo>
                    <a:pt x="23" y="75"/>
                  </a:lnTo>
                  <a:lnTo>
                    <a:pt x="18" y="73"/>
                  </a:lnTo>
                  <a:lnTo>
                    <a:pt x="12" y="71"/>
                  </a:lnTo>
                  <a:lnTo>
                    <a:pt x="8" y="67"/>
                  </a:lnTo>
                  <a:lnTo>
                    <a:pt x="4" y="62"/>
                  </a:lnTo>
                  <a:lnTo>
                    <a:pt x="2" y="54"/>
                  </a:lnTo>
                  <a:lnTo>
                    <a:pt x="0" y="46"/>
                  </a:lnTo>
                  <a:lnTo>
                    <a:pt x="0" y="37"/>
                  </a:lnTo>
                  <a:lnTo>
                    <a:pt x="0" y="25"/>
                  </a:lnTo>
                  <a:lnTo>
                    <a:pt x="2" y="16"/>
                  </a:lnTo>
                  <a:lnTo>
                    <a:pt x="6" y="10"/>
                  </a:lnTo>
                  <a:lnTo>
                    <a:pt x="10" y="4"/>
                  </a:lnTo>
                  <a:lnTo>
                    <a:pt x="18" y="0"/>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 name="Rectangle 253"/>
            <p:cNvSpPr>
              <a:spLocks noChangeArrowheads="1"/>
            </p:cNvSpPr>
            <p:nvPr/>
          </p:nvSpPr>
          <p:spPr bwMode="auto">
            <a:xfrm>
              <a:off x="507" y="1348"/>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 name="Rectangle 254"/>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 name="Rectangle 255"/>
            <p:cNvSpPr>
              <a:spLocks noChangeArrowheads="1"/>
            </p:cNvSpPr>
            <p:nvPr/>
          </p:nvSpPr>
          <p:spPr bwMode="auto">
            <a:xfrm>
              <a:off x="6334" y="1356"/>
              <a:ext cx="10"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 name="Rectangle 256"/>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257"/>
            <p:cNvSpPr>
              <a:spLocks noEditPoints="1"/>
            </p:cNvSpPr>
            <p:nvPr/>
          </p:nvSpPr>
          <p:spPr bwMode="auto">
            <a:xfrm>
              <a:off x="1158" y="1490"/>
              <a:ext cx="158" cy="158"/>
            </a:xfrm>
            <a:custGeom>
              <a:avLst/>
              <a:gdLst>
                <a:gd name="T0" fmla="*/ 54 w 158"/>
                <a:gd name="T1" fmla="*/ 20 h 158"/>
                <a:gd name="T2" fmla="*/ 25 w 158"/>
                <a:gd name="T3" fmla="*/ 45 h 158"/>
                <a:gd name="T4" fmla="*/ 17 w 158"/>
                <a:gd name="T5" fmla="*/ 64 h 158"/>
                <a:gd name="T6" fmla="*/ 19 w 158"/>
                <a:gd name="T7" fmla="*/ 102 h 158"/>
                <a:gd name="T8" fmla="*/ 35 w 158"/>
                <a:gd name="T9" fmla="*/ 123 h 158"/>
                <a:gd name="T10" fmla="*/ 54 w 158"/>
                <a:gd name="T11" fmla="*/ 137 h 158"/>
                <a:gd name="T12" fmla="*/ 79 w 158"/>
                <a:gd name="T13" fmla="*/ 141 h 158"/>
                <a:gd name="T14" fmla="*/ 102 w 158"/>
                <a:gd name="T15" fmla="*/ 137 h 158"/>
                <a:gd name="T16" fmla="*/ 123 w 158"/>
                <a:gd name="T17" fmla="*/ 123 h 158"/>
                <a:gd name="T18" fmla="*/ 136 w 158"/>
                <a:gd name="T19" fmla="*/ 102 h 158"/>
                <a:gd name="T20" fmla="*/ 140 w 158"/>
                <a:gd name="T21" fmla="*/ 79 h 158"/>
                <a:gd name="T22" fmla="*/ 136 w 158"/>
                <a:gd name="T23" fmla="*/ 54 h 158"/>
                <a:gd name="T24" fmla="*/ 123 w 158"/>
                <a:gd name="T25" fmla="*/ 35 h 158"/>
                <a:gd name="T26" fmla="*/ 102 w 158"/>
                <a:gd name="T27" fmla="*/ 20 h 158"/>
                <a:gd name="T28" fmla="*/ 63 w 158"/>
                <a:gd name="T29" fmla="*/ 18 h 158"/>
                <a:gd name="T30" fmla="*/ 92 w 158"/>
                <a:gd name="T31" fmla="*/ 0 h 158"/>
                <a:gd name="T32" fmla="*/ 112 w 158"/>
                <a:gd name="T33" fmla="*/ 8 h 158"/>
                <a:gd name="T34" fmla="*/ 135 w 158"/>
                <a:gd name="T35" fmla="*/ 23 h 158"/>
                <a:gd name="T36" fmla="*/ 148 w 158"/>
                <a:gd name="T37" fmla="*/ 45 h 158"/>
                <a:gd name="T38" fmla="*/ 156 w 158"/>
                <a:gd name="T39" fmla="*/ 64 h 158"/>
                <a:gd name="T40" fmla="*/ 156 w 158"/>
                <a:gd name="T41" fmla="*/ 93 h 158"/>
                <a:gd name="T42" fmla="*/ 148 w 158"/>
                <a:gd name="T43" fmla="*/ 112 h 158"/>
                <a:gd name="T44" fmla="*/ 135 w 158"/>
                <a:gd name="T45" fmla="*/ 135 h 158"/>
                <a:gd name="T46" fmla="*/ 112 w 158"/>
                <a:gd name="T47" fmla="*/ 148 h 158"/>
                <a:gd name="T48" fmla="*/ 92 w 158"/>
                <a:gd name="T49" fmla="*/ 156 h 158"/>
                <a:gd name="T50" fmla="*/ 63 w 158"/>
                <a:gd name="T51" fmla="*/ 156 h 158"/>
                <a:gd name="T52" fmla="*/ 44 w 158"/>
                <a:gd name="T53" fmla="*/ 148 h 158"/>
                <a:gd name="T54" fmla="*/ 23 w 158"/>
                <a:gd name="T55" fmla="*/ 135 h 158"/>
                <a:gd name="T56" fmla="*/ 8 w 158"/>
                <a:gd name="T57" fmla="*/ 112 h 158"/>
                <a:gd name="T58" fmla="*/ 0 w 158"/>
                <a:gd name="T59" fmla="*/ 93 h 158"/>
                <a:gd name="T60" fmla="*/ 4 w 158"/>
                <a:gd name="T61" fmla="*/ 50 h 158"/>
                <a:gd name="T62" fmla="*/ 14 w 158"/>
                <a:gd name="T63" fmla="*/ 33 h 158"/>
                <a:gd name="T64" fmla="*/ 44 w 158"/>
                <a:gd name="T65" fmla="*/ 8 h 158"/>
                <a:gd name="T66" fmla="*/ 63 w 158"/>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63" y="18"/>
                  </a:moveTo>
                  <a:lnTo>
                    <a:pt x="54" y="20"/>
                  </a:lnTo>
                  <a:lnTo>
                    <a:pt x="44" y="25"/>
                  </a:lnTo>
                  <a:lnTo>
                    <a:pt x="25" y="45"/>
                  </a:lnTo>
                  <a:lnTo>
                    <a:pt x="19" y="54"/>
                  </a:lnTo>
                  <a:lnTo>
                    <a:pt x="17" y="64"/>
                  </a:lnTo>
                  <a:lnTo>
                    <a:pt x="17" y="93"/>
                  </a:lnTo>
                  <a:lnTo>
                    <a:pt x="19" y="102"/>
                  </a:lnTo>
                  <a:lnTo>
                    <a:pt x="25" y="112"/>
                  </a:lnTo>
                  <a:lnTo>
                    <a:pt x="35" y="123"/>
                  </a:lnTo>
                  <a:lnTo>
                    <a:pt x="44" y="131"/>
                  </a:lnTo>
                  <a:lnTo>
                    <a:pt x="54" y="137"/>
                  </a:lnTo>
                  <a:lnTo>
                    <a:pt x="63" y="139"/>
                  </a:lnTo>
                  <a:lnTo>
                    <a:pt x="79" y="141"/>
                  </a:lnTo>
                  <a:lnTo>
                    <a:pt x="92" y="139"/>
                  </a:lnTo>
                  <a:lnTo>
                    <a:pt x="102" y="137"/>
                  </a:lnTo>
                  <a:lnTo>
                    <a:pt x="112" y="131"/>
                  </a:lnTo>
                  <a:lnTo>
                    <a:pt x="123" y="123"/>
                  </a:lnTo>
                  <a:lnTo>
                    <a:pt x="131" y="112"/>
                  </a:lnTo>
                  <a:lnTo>
                    <a:pt x="136" y="102"/>
                  </a:lnTo>
                  <a:lnTo>
                    <a:pt x="138" y="93"/>
                  </a:lnTo>
                  <a:lnTo>
                    <a:pt x="140" y="79"/>
                  </a:lnTo>
                  <a:lnTo>
                    <a:pt x="138" y="64"/>
                  </a:lnTo>
                  <a:lnTo>
                    <a:pt x="136" y="54"/>
                  </a:lnTo>
                  <a:lnTo>
                    <a:pt x="131" y="45"/>
                  </a:lnTo>
                  <a:lnTo>
                    <a:pt x="123" y="35"/>
                  </a:lnTo>
                  <a:lnTo>
                    <a:pt x="112" y="25"/>
                  </a:lnTo>
                  <a:lnTo>
                    <a:pt x="102" y="20"/>
                  </a:lnTo>
                  <a:lnTo>
                    <a:pt x="92" y="18"/>
                  </a:lnTo>
                  <a:lnTo>
                    <a:pt x="63" y="18"/>
                  </a:lnTo>
                  <a:close/>
                  <a:moveTo>
                    <a:pt x="63" y="0"/>
                  </a:moveTo>
                  <a:lnTo>
                    <a:pt x="92" y="0"/>
                  </a:lnTo>
                  <a:lnTo>
                    <a:pt x="106" y="4"/>
                  </a:lnTo>
                  <a:lnTo>
                    <a:pt x="112" y="8"/>
                  </a:lnTo>
                  <a:lnTo>
                    <a:pt x="123" y="14"/>
                  </a:lnTo>
                  <a:lnTo>
                    <a:pt x="135" y="23"/>
                  </a:lnTo>
                  <a:lnTo>
                    <a:pt x="142" y="33"/>
                  </a:lnTo>
                  <a:lnTo>
                    <a:pt x="148" y="45"/>
                  </a:lnTo>
                  <a:lnTo>
                    <a:pt x="152" y="50"/>
                  </a:lnTo>
                  <a:lnTo>
                    <a:pt x="156" y="64"/>
                  </a:lnTo>
                  <a:lnTo>
                    <a:pt x="158" y="79"/>
                  </a:lnTo>
                  <a:lnTo>
                    <a:pt x="156" y="93"/>
                  </a:lnTo>
                  <a:lnTo>
                    <a:pt x="152" y="106"/>
                  </a:lnTo>
                  <a:lnTo>
                    <a:pt x="148" y="112"/>
                  </a:lnTo>
                  <a:lnTo>
                    <a:pt x="142" y="123"/>
                  </a:lnTo>
                  <a:lnTo>
                    <a:pt x="135" y="135"/>
                  </a:lnTo>
                  <a:lnTo>
                    <a:pt x="123" y="143"/>
                  </a:lnTo>
                  <a:lnTo>
                    <a:pt x="112" y="148"/>
                  </a:lnTo>
                  <a:lnTo>
                    <a:pt x="106" y="152"/>
                  </a:lnTo>
                  <a:lnTo>
                    <a:pt x="92" y="156"/>
                  </a:lnTo>
                  <a:lnTo>
                    <a:pt x="79" y="158"/>
                  </a:lnTo>
                  <a:lnTo>
                    <a:pt x="63" y="156"/>
                  </a:lnTo>
                  <a:lnTo>
                    <a:pt x="50" y="152"/>
                  </a:lnTo>
                  <a:lnTo>
                    <a:pt x="44" y="148"/>
                  </a:lnTo>
                  <a:lnTo>
                    <a:pt x="33" y="143"/>
                  </a:lnTo>
                  <a:lnTo>
                    <a:pt x="23" y="135"/>
                  </a:lnTo>
                  <a:lnTo>
                    <a:pt x="14" y="123"/>
                  </a:lnTo>
                  <a:lnTo>
                    <a:pt x="8" y="112"/>
                  </a:lnTo>
                  <a:lnTo>
                    <a:pt x="4" y="106"/>
                  </a:lnTo>
                  <a:lnTo>
                    <a:pt x="0" y="93"/>
                  </a:lnTo>
                  <a:lnTo>
                    <a:pt x="0" y="64"/>
                  </a:lnTo>
                  <a:lnTo>
                    <a:pt x="4" y="50"/>
                  </a:lnTo>
                  <a:lnTo>
                    <a:pt x="8" y="45"/>
                  </a:lnTo>
                  <a:lnTo>
                    <a:pt x="14" y="33"/>
                  </a:lnTo>
                  <a:lnTo>
                    <a:pt x="33" y="14"/>
                  </a:lnTo>
                  <a:lnTo>
                    <a:pt x="44" y="8"/>
                  </a:lnTo>
                  <a:lnTo>
                    <a:pt x="50" y="4"/>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Freeform 258"/>
            <p:cNvSpPr>
              <a:spLocks noEditPoints="1"/>
            </p:cNvSpPr>
            <p:nvPr/>
          </p:nvSpPr>
          <p:spPr bwMode="auto">
            <a:xfrm>
              <a:off x="1888" y="1490"/>
              <a:ext cx="157" cy="158"/>
            </a:xfrm>
            <a:custGeom>
              <a:avLst/>
              <a:gdLst>
                <a:gd name="T0" fmla="*/ 54 w 157"/>
                <a:gd name="T1" fmla="*/ 20 h 158"/>
                <a:gd name="T2" fmla="*/ 25 w 157"/>
                <a:gd name="T3" fmla="*/ 45 h 158"/>
                <a:gd name="T4" fmla="*/ 17 w 157"/>
                <a:gd name="T5" fmla="*/ 64 h 158"/>
                <a:gd name="T6" fmla="*/ 19 w 157"/>
                <a:gd name="T7" fmla="*/ 102 h 158"/>
                <a:gd name="T8" fmla="*/ 35 w 157"/>
                <a:gd name="T9" fmla="*/ 123 h 158"/>
                <a:gd name="T10" fmla="*/ 54 w 157"/>
                <a:gd name="T11" fmla="*/ 137 h 158"/>
                <a:gd name="T12" fmla="*/ 77 w 157"/>
                <a:gd name="T13" fmla="*/ 141 h 158"/>
                <a:gd name="T14" fmla="*/ 102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6 w 157"/>
                <a:gd name="T31" fmla="*/ 4 h 158"/>
                <a:gd name="T32" fmla="*/ 123 w 157"/>
                <a:gd name="T33" fmla="*/ 14 h 158"/>
                <a:gd name="T34" fmla="*/ 148 w 157"/>
                <a:gd name="T35" fmla="*/ 45 h 158"/>
                <a:gd name="T36" fmla="*/ 155 w 157"/>
                <a:gd name="T37" fmla="*/ 64 h 158"/>
                <a:gd name="T38" fmla="*/ 155 w 157"/>
                <a:gd name="T39" fmla="*/ 93 h 158"/>
                <a:gd name="T40" fmla="*/ 148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8 w 157"/>
                <a:gd name="T55" fmla="*/ 112 h 158"/>
                <a:gd name="T56" fmla="*/ 0 w 157"/>
                <a:gd name="T57" fmla="*/ 93 h 158"/>
                <a:gd name="T58" fmla="*/ 4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4" y="20"/>
                  </a:lnTo>
                  <a:lnTo>
                    <a:pt x="44" y="25"/>
                  </a:lnTo>
                  <a:lnTo>
                    <a:pt x="25" y="45"/>
                  </a:lnTo>
                  <a:lnTo>
                    <a:pt x="19" y="54"/>
                  </a:lnTo>
                  <a:lnTo>
                    <a:pt x="17" y="64"/>
                  </a:lnTo>
                  <a:lnTo>
                    <a:pt x="17" y="93"/>
                  </a:lnTo>
                  <a:lnTo>
                    <a:pt x="19" y="102"/>
                  </a:lnTo>
                  <a:lnTo>
                    <a:pt x="25" y="112"/>
                  </a:lnTo>
                  <a:lnTo>
                    <a:pt x="35" y="123"/>
                  </a:lnTo>
                  <a:lnTo>
                    <a:pt x="44" y="131"/>
                  </a:lnTo>
                  <a:lnTo>
                    <a:pt x="54" y="137"/>
                  </a:lnTo>
                  <a:lnTo>
                    <a:pt x="63" y="139"/>
                  </a:lnTo>
                  <a:lnTo>
                    <a:pt x="77" y="141"/>
                  </a:lnTo>
                  <a:lnTo>
                    <a:pt x="92" y="139"/>
                  </a:lnTo>
                  <a:lnTo>
                    <a:pt x="102" y="137"/>
                  </a:lnTo>
                  <a:lnTo>
                    <a:pt x="111" y="131"/>
                  </a:lnTo>
                  <a:lnTo>
                    <a:pt x="121" y="123"/>
                  </a:lnTo>
                  <a:lnTo>
                    <a:pt x="131" y="112"/>
                  </a:lnTo>
                  <a:lnTo>
                    <a:pt x="136" y="102"/>
                  </a:lnTo>
                  <a:lnTo>
                    <a:pt x="138" y="93"/>
                  </a:lnTo>
                  <a:lnTo>
                    <a:pt x="140" y="79"/>
                  </a:lnTo>
                  <a:lnTo>
                    <a:pt x="138" y="64"/>
                  </a:lnTo>
                  <a:lnTo>
                    <a:pt x="136" y="54"/>
                  </a:lnTo>
                  <a:lnTo>
                    <a:pt x="131" y="45"/>
                  </a:lnTo>
                  <a:lnTo>
                    <a:pt x="111" y="25"/>
                  </a:lnTo>
                  <a:lnTo>
                    <a:pt x="102" y="20"/>
                  </a:lnTo>
                  <a:lnTo>
                    <a:pt x="92" y="18"/>
                  </a:lnTo>
                  <a:lnTo>
                    <a:pt x="63" y="18"/>
                  </a:lnTo>
                  <a:close/>
                  <a:moveTo>
                    <a:pt x="63" y="0"/>
                  </a:moveTo>
                  <a:lnTo>
                    <a:pt x="92" y="0"/>
                  </a:lnTo>
                  <a:lnTo>
                    <a:pt x="106" y="4"/>
                  </a:lnTo>
                  <a:lnTo>
                    <a:pt x="111" y="8"/>
                  </a:lnTo>
                  <a:lnTo>
                    <a:pt x="123" y="14"/>
                  </a:lnTo>
                  <a:lnTo>
                    <a:pt x="142" y="33"/>
                  </a:lnTo>
                  <a:lnTo>
                    <a:pt x="148" y="45"/>
                  </a:lnTo>
                  <a:lnTo>
                    <a:pt x="152" y="50"/>
                  </a:lnTo>
                  <a:lnTo>
                    <a:pt x="155" y="64"/>
                  </a:lnTo>
                  <a:lnTo>
                    <a:pt x="157" y="79"/>
                  </a:lnTo>
                  <a:lnTo>
                    <a:pt x="155" y="93"/>
                  </a:lnTo>
                  <a:lnTo>
                    <a:pt x="152" y="106"/>
                  </a:lnTo>
                  <a:lnTo>
                    <a:pt x="148" y="112"/>
                  </a:lnTo>
                  <a:lnTo>
                    <a:pt x="142" y="123"/>
                  </a:lnTo>
                  <a:lnTo>
                    <a:pt x="132" y="135"/>
                  </a:lnTo>
                  <a:lnTo>
                    <a:pt x="123" y="143"/>
                  </a:lnTo>
                  <a:lnTo>
                    <a:pt x="111" y="148"/>
                  </a:lnTo>
                  <a:lnTo>
                    <a:pt x="106" y="152"/>
                  </a:lnTo>
                  <a:lnTo>
                    <a:pt x="92" y="156"/>
                  </a:lnTo>
                  <a:lnTo>
                    <a:pt x="77" y="158"/>
                  </a:lnTo>
                  <a:lnTo>
                    <a:pt x="63" y="156"/>
                  </a:lnTo>
                  <a:lnTo>
                    <a:pt x="50" y="152"/>
                  </a:lnTo>
                  <a:lnTo>
                    <a:pt x="44" y="148"/>
                  </a:lnTo>
                  <a:lnTo>
                    <a:pt x="33" y="143"/>
                  </a:lnTo>
                  <a:lnTo>
                    <a:pt x="23" y="135"/>
                  </a:lnTo>
                  <a:lnTo>
                    <a:pt x="13" y="123"/>
                  </a:lnTo>
                  <a:lnTo>
                    <a:pt x="8" y="112"/>
                  </a:lnTo>
                  <a:lnTo>
                    <a:pt x="4" y="106"/>
                  </a:lnTo>
                  <a:lnTo>
                    <a:pt x="0" y="93"/>
                  </a:lnTo>
                  <a:lnTo>
                    <a:pt x="0" y="64"/>
                  </a:lnTo>
                  <a:lnTo>
                    <a:pt x="4" y="50"/>
                  </a:lnTo>
                  <a:lnTo>
                    <a:pt x="8" y="45"/>
                  </a:lnTo>
                  <a:lnTo>
                    <a:pt x="13" y="33"/>
                  </a:lnTo>
                  <a:lnTo>
                    <a:pt x="33" y="14"/>
                  </a:lnTo>
                  <a:lnTo>
                    <a:pt x="44" y="8"/>
                  </a:lnTo>
                  <a:lnTo>
                    <a:pt x="50" y="4"/>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 name="Freeform 259"/>
            <p:cNvSpPr>
              <a:spLocks noEditPoints="1"/>
            </p:cNvSpPr>
            <p:nvPr/>
          </p:nvSpPr>
          <p:spPr bwMode="auto">
            <a:xfrm>
              <a:off x="2616" y="1490"/>
              <a:ext cx="159" cy="158"/>
            </a:xfrm>
            <a:custGeom>
              <a:avLst/>
              <a:gdLst>
                <a:gd name="T0" fmla="*/ 56 w 159"/>
                <a:gd name="T1" fmla="*/ 20 h 158"/>
                <a:gd name="T2" fmla="*/ 34 w 159"/>
                <a:gd name="T3" fmla="*/ 35 h 158"/>
                <a:gd name="T4" fmla="*/ 23 w 159"/>
                <a:gd name="T5" fmla="*/ 50 h 158"/>
                <a:gd name="T6" fmla="*/ 17 w 159"/>
                <a:gd name="T7" fmla="*/ 64 h 158"/>
                <a:gd name="T8" fmla="*/ 23 w 159"/>
                <a:gd name="T9" fmla="*/ 106 h 158"/>
                <a:gd name="T10" fmla="*/ 25 w 159"/>
                <a:gd name="T11" fmla="*/ 112 h 158"/>
                <a:gd name="T12" fmla="*/ 46 w 159"/>
                <a:gd name="T13" fmla="*/ 131 h 158"/>
                <a:gd name="T14" fmla="*/ 65 w 159"/>
                <a:gd name="T15" fmla="*/ 139 h 158"/>
                <a:gd name="T16" fmla="*/ 92 w 159"/>
                <a:gd name="T17" fmla="*/ 139 h 158"/>
                <a:gd name="T18" fmla="*/ 113 w 159"/>
                <a:gd name="T19" fmla="*/ 131 h 158"/>
                <a:gd name="T20" fmla="*/ 132 w 159"/>
                <a:gd name="T21" fmla="*/ 112 h 158"/>
                <a:gd name="T22" fmla="*/ 140 w 159"/>
                <a:gd name="T23" fmla="*/ 93 h 158"/>
                <a:gd name="T24" fmla="*/ 140 w 159"/>
                <a:gd name="T25" fmla="*/ 64 h 158"/>
                <a:gd name="T26" fmla="*/ 132 w 159"/>
                <a:gd name="T27" fmla="*/ 45 h 158"/>
                <a:gd name="T28" fmla="*/ 102 w 159"/>
                <a:gd name="T29" fmla="*/ 20 h 158"/>
                <a:gd name="T30" fmla="*/ 65 w 159"/>
                <a:gd name="T31" fmla="*/ 18 h 158"/>
                <a:gd name="T32" fmla="*/ 92 w 159"/>
                <a:gd name="T33" fmla="*/ 0 h 158"/>
                <a:gd name="T34" fmla="*/ 111 w 159"/>
                <a:gd name="T35" fmla="*/ 8 h 158"/>
                <a:gd name="T36" fmla="*/ 144 w 159"/>
                <a:gd name="T37" fmla="*/ 33 h 158"/>
                <a:gd name="T38" fmla="*/ 153 w 159"/>
                <a:gd name="T39" fmla="*/ 50 h 158"/>
                <a:gd name="T40" fmla="*/ 159 w 159"/>
                <a:gd name="T41" fmla="*/ 79 h 158"/>
                <a:gd name="T42" fmla="*/ 153 w 159"/>
                <a:gd name="T43" fmla="*/ 106 h 158"/>
                <a:gd name="T44" fmla="*/ 144 w 159"/>
                <a:gd name="T45" fmla="*/ 123 h 158"/>
                <a:gd name="T46" fmla="*/ 125 w 159"/>
                <a:gd name="T47" fmla="*/ 143 h 158"/>
                <a:gd name="T48" fmla="*/ 105 w 159"/>
                <a:gd name="T49" fmla="*/ 152 h 158"/>
                <a:gd name="T50" fmla="*/ 79 w 159"/>
                <a:gd name="T51" fmla="*/ 158 h 158"/>
                <a:gd name="T52" fmla="*/ 52 w 159"/>
                <a:gd name="T53" fmla="*/ 152 h 158"/>
                <a:gd name="T54" fmla="*/ 34 w 159"/>
                <a:gd name="T55" fmla="*/ 143 h 158"/>
                <a:gd name="T56" fmla="*/ 13 w 159"/>
                <a:gd name="T57" fmla="*/ 123 h 158"/>
                <a:gd name="T58" fmla="*/ 6 w 159"/>
                <a:gd name="T59" fmla="*/ 106 h 158"/>
                <a:gd name="T60" fmla="*/ 0 w 159"/>
                <a:gd name="T61" fmla="*/ 64 h 158"/>
                <a:gd name="T62" fmla="*/ 8 w 159"/>
                <a:gd name="T63" fmla="*/ 45 h 158"/>
                <a:gd name="T64" fmla="*/ 23 w 159"/>
                <a:gd name="T65" fmla="*/ 23 h 158"/>
                <a:gd name="T66" fmla="*/ 46 w 159"/>
                <a:gd name="T67" fmla="*/ 8 h 158"/>
                <a:gd name="T68" fmla="*/ 65 w 159"/>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58">
                  <a:moveTo>
                    <a:pt x="65" y="18"/>
                  </a:moveTo>
                  <a:lnTo>
                    <a:pt x="56" y="20"/>
                  </a:lnTo>
                  <a:lnTo>
                    <a:pt x="46" y="25"/>
                  </a:lnTo>
                  <a:lnTo>
                    <a:pt x="34" y="35"/>
                  </a:lnTo>
                  <a:lnTo>
                    <a:pt x="25" y="45"/>
                  </a:lnTo>
                  <a:lnTo>
                    <a:pt x="23" y="50"/>
                  </a:lnTo>
                  <a:lnTo>
                    <a:pt x="23" y="50"/>
                  </a:lnTo>
                  <a:lnTo>
                    <a:pt x="17" y="64"/>
                  </a:lnTo>
                  <a:lnTo>
                    <a:pt x="17" y="93"/>
                  </a:lnTo>
                  <a:lnTo>
                    <a:pt x="23" y="106"/>
                  </a:lnTo>
                  <a:lnTo>
                    <a:pt x="23" y="106"/>
                  </a:lnTo>
                  <a:lnTo>
                    <a:pt x="25" y="112"/>
                  </a:lnTo>
                  <a:lnTo>
                    <a:pt x="34" y="123"/>
                  </a:lnTo>
                  <a:lnTo>
                    <a:pt x="46" y="131"/>
                  </a:lnTo>
                  <a:lnTo>
                    <a:pt x="56" y="137"/>
                  </a:lnTo>
                  <a:lnTo>
                    <a:pt x="65" y="139"/>
                  </a:lnTo>
                  <a:lnTo>
                    <a:pt x="79" y="141"/>
                  </a:lnTo>
                  <a:lnTo>
                    <a:pt x="92" y="139"/>
                  </a:lnTo>
                  <a:lnTo>
                    <a:pt x="102" y="137"/>
                  </a:lnTo>
                  <a:lnTo>
                    <a:pt x="113" y="131"/>
                  </a:lnTo>
                  <a:lnTo>
                    <a:pt x="123" y="123"/>
                  </a:lnTo>
                  <a:lnTo>
                    <a:pt x="132" y="112"/>
                  </a:lnTo>
                  <a:lnTo>
                    <a:pt x="138" y="102"/>
                  </a:lnTo>
                  <a:lnTo>
                    <a:pt x="140" y="93"/>
                  </a:lnTo>
                  <a:lnTo>
                    <a:pt x="142" y="79"/>
                  </a:lnTo>
                  <a:lnTo>
                    <a:pt x="140" y="64"/>
                  </a:lnTo>
                  <a:lnTo>
                    <a:pt x="138" y="54"/>
                  </a:lnTo>
                  <a:lnTo>
                    <a:pt x="132" y="45"/>
                  </a:lnTo>
                  <a:lnTo>
                    <a:pt x="113" y="25"/>
                  </a:lnTo>
                  <a:lnTo>
                    <a:pt x="102" y="20"/>
                  </a:lnTo>
                  <a:lnTo>
                    <a:pt x="92" y="18"/>
                  </a:lnTo>
                  <a:lnTo>
                    <a:pt x="65" y="18"/>
                  </a:lnTo>
                  <a:close/>
                  <a:moveTo>
                    <a:pt x="65" y="0"/>
                  </a:moveTo>
                  <a:lnTo>
                    <a:pt x="92" y="0"/>
                  </a:lnTo>
                  <a:lnTo>
                    <a:pt x="105" y="4"/>
                  </a:lnTo>
                  <a:lnTo>
                    <a:pt x="111" y="8"/>
                  </a:lnTo>
                  <a:lnTo>
                    <a:pt x="125" y="14"/>
                  </a:lnTo>
                  <a:lnTo>
                    <a:pt x="144" y="33"/>
                  </a:lnTo>
                  <a:lnTo>
                    <a:pt x="150" y="45"/>
                  </a:lnTo>
                  <a:lnTo>
                    <a:pt x="153" y="50"/>
                  </a:lnTo>
                  <a:lnTo>
                    <a:pt x="157" y="64"/>
                  </a:lnTo>
                  <a:lnTo>
                    <a:pt x="159" y="79"/>
                  </a:lnTo>
                  <a:lnTo>
                    <a:pt x="157" y="93"/>
                  </a:lnTo>
                  <a:lnTo>
                    <a:pt x="153" y="106"/>
                  </a:lnTo>
                  <a:lnTo>
                    <a:pt x="150" y="112"/>
                  </a:lnTo>
                  <a:lnTo>
                    <a:pt x="144" y="123"/>
                  </a:lnTo>
                  <a:lnTo>
                    <a:pt x="134" y="135"/>
                  </a:lnTo>
                  <a:lnTo>
                    <a:pt x="125" y="143"/>
                  </a:lnTo>
                  <a:lnTo>
                    <a:pt x="111" y="148"/>
                  </a:lnTo>
                  <a:lnTo>
                    <a:pt x="105" y="152"/>
                  </a:lnTo>
                  <a:lnTo>
                    <a:pt x="92" y="156"/>
                  </a:lnTo>
                  <a:lnTo>
                    <a:pt x="79" y="158"/>
                  </a:lnTo>
                  <a:lnTo>
                    <a:pt x="65" y="156"/>
                  </a:lnTo>
                  <a:lnTo>
                    <a:pt x="52" y="152"/>
                  </a:lnTo>
                  <a:lnTo>
                    <a:pt x="46" y="148"/>
                  </a:lnTo>
                  <a:lnTo>
                    <a:pt x="34" y="143"/>
                  </a:lnTo>
                  <a:lnTo>
                    <a:pt x="23" y="135"/>
                  </a:lnTo>
                  <a:lnTo>
                    <a:pt x="13" y="123"/>
                  </a:lnTo>
                  <a:lnTo>
                    <a:pt x="8" y="112"/>
                  </a:lnTo>
                  <a:lnTo>
                    <a:pt x="6" y="106"/>
                  </a:lnTo>
                  <a:lnTo>
                    <a:pt x="0" y="93"/>
                  </a:lnTo>
                  <a:lnTo>
                    <a:pt x="0" y="64"/>
                  </a:lnTo>
                  <a:lnTo>
                    <a:pt x="6" y="50"/>
                  </a:lnTo>
                  <a:lnTo>
                    <a:pt x="8" y="45"/>
                  </a:lnTo>
                  <a:lnTo>
                    <a:pt x="13" y="33"/>
                  </a:lnTo>
                  <a:lnTo>
                    <a:pt x="23" y="23"/>
                  </a:lnTo>
                  <a:lnTo>
                    <a:pt x="34"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 name="Freeform 260"/>
            <p:cNvSpPr>
              <a:spLocks noEditPoints="1"/>
            </p:cNvSpPr>
            <p:nvPr/>
          </p:nvSpPr>
          <p:spPr bwMode="auto">
            <a:xfrm>
              <a:off x="3346" y="1490"/>
              <a:ext cx="157" cy="158"/>
            </a:xfrm>
            <a:custGeom>
              <a:avLst/>
              <a:gdLst>
                <a:gd name="T0" fmla="*/ 55 w 157"/>
                <a:gd name="T1" fmla="*/ 20 h 158"/>
                <a:gd name="T2" fmla="*/ 34 w 157"/>
                <a:gd name="T3" fmla="*/ 35 h 158"/>
                <a:gd name="T4" fmla="*/ 21 w 157"/>
                <a:gd name="T5" fmla="*/ 50 h 158"/>
                <a:gd name="T6" fmla="*/ 17 w 157"/>
                <a:gd name="T7" fmla="*/ 64 h 158"/>
                <a:gd name="T8" fmla="*/ 23 w 157"/>
                <a:gd name="T9" fmla="*/ 106 h 158"/>
                <a:gd name="T10" fmla="*/ 25 w 157"/>
                <a:gd name="T11" fmla="*/ 112 h 158"/>
                <a:gd name="T12" fmla="*/ 46 w 157"/>
                <a:gd name="T13" fmla="*/ 131 h 158"/>
                <a:gd name="T14" fmla="*/ 65 w 157"/>
                <a:gd name="T15" fmla="*/ 139 h 158"/>
                <a:gd name="T16" fmla="*/ 92 w 157"/>
                <a:gd name="T17" fmla="*/ 139 h 158"/>
                <a:gd name="T18" fmla="*/ 111 w 157"/>
                <a:gd name="T19" fmla="*/ 131 h 158"/>
                <a:gd name="T20" fmla="*/ 130 w 157"/>
                <a:gd name="T21" fmla="*/ 112 h 158"/>
                <a:gd name="T22" fmla="*/ 138 w 157"/>
                <a:gd name="T23" fmla="*/ 93 h 158"/>
                <a:gd name="T24" fmla="*/ 138 w 157"/>
                <a:gd name="T25" fmla="*/ 64 h 158"/>
                <a:gd name="T26" fmla="*/ 130 w 157"/>
                <a:gd name="T27" fmla="*/ 45 h 158"/>
                <a:gd name="T28" fmla="*/ 111 w 157"/>
                <a:gd name="T29" fmla="*/ 25 h 158"/>
                <a:gd name="T30" fmla="*/ 92 w 157"/>
                <a:gd name="T31" fmla="*/ 18 h 158"/>
                <a:gd name="T32" fmla="*/ 65 w 157"/>
                <a:gd name="T33" fmla="*/ 0 h 158"/>
                <a:gd name="T34" fmla="*/ 105 w 157"/>
                <a:gd name="T35" fmla="*/ 4 h 158"/>
                <a:gd name="T36" fmla="*/ 123 w 157"/>
                <a:gd name="T37" fmla="*/ 14 h 158"/>
                <a:gd name="T38" fmla="*/ 142 w 157"/>
                <a:gd name="T39" fmla="*/ 33 h 158"/>
                <a:gd name="T40" fmla="*/ 151 w 157"/>
                <a:gd name="T41" fmla="*/ 50 h 158"/>
                <a:gd name="T42" fmla="*/ 157 w 157"/>
                <a:gd name="T43" fmla="*/ 79 h 158"/>
                <a:gd name="T44" fmla="*/ 151 w 157"/>
                <a:gd name="T45" fmla="*/ 106 h 158"/>
                <a:gd name="T46" fmla="*/ 142 w 157"/>
                <a:gd name="T47" fmla="*/ 123 h 158"/>
                <a:gd name="T48" fmla="*/ 123 w 157"/>
                <a:gd name="T49" fmla="*/ 143 h 158"/>
                <a:gd name="T50" fmla="*/ 105 w 157"/>
                <a:gd name="T51" fmla="*/ 152 h 158"/>
                <a:gd name="T52" fmla="*/ 78 w 157"/>
                <a:gd name="T53" fmla="*/ 158 h 158"/>
                <a:gd name="T54" fmla="*/ 52 w 157"/>
                <a:gd name="T55" fmla="*/ 152 h 158"/>
                <a:gd name="T56" fmla="*/ 34 w 157"/>
                <a:gd name="T57" fmla="*/ 143 h 158"/>
                <a:gd name="T58" fmla="*/ 13 w 157"/>
                <a:gd name="T59" fmla="*/ 123 h 158"/>
                <a:gd name="T60" fmla="*/ 5 w 157"/>
                <a:gd name="T61" fmla="*/ 106 h 158"/>
                <a:gd name="T62" fmla="*/ 0 w 157"/>
                <a:gd name="T63" fmla="*/ 64 h 158"/>
                <a:gd name="T64" fmla="*/ 7 w 157"/>
                <a:gd name="T65" fmla="*/ 45 h 158"/>
                <a:gd name="T66" fmla="*/ 23 w 157"/>
                <a:gd name="T67" fmla="*/ 23 h 158"/>
                <a:gd name="T68" fmla="*/ 46 w 157"/>
                <a:gd name="T69" fmla="*/ 8 h 158"/>
                <a:gd name="T70" fmla="*/ 65 w 157"/>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8">
                  <a:moveTo>
                    <a:pt x="65" y="18"/>
                  </a:moveTo>
                  <a:lnTo>
                    <a:pt x="55" y="20"/>
                  </a:lnTo>
                  <a:lnTo>
                    <a:pt x="46" y="25"/>
                  </a:lnTo>
                  <a:lnTo>
                    <a:pt x="34" y="35"/>
                  </a:lnTo>
                  <a:lnTo>
                    <a:pt x="25" y="45"/>
                  </a:lnTo>
                  <a:lnTo>
                    <a:pt x="21" y="50"/>
                  </a:lnTo>
                  <a:lnTo>
                    <a:pt x="23" y="50"/>
                  </a:lnTo>
                  <a:lnTo>
                    <a:pt x="17" y="64"/>
                  </a:lnTo>
                  <a:lnTo>
                    <a:pt x="17" y="93"/>
                  </a:lnTo>
                  <a:lnTo>
                    <a:pt x="23" y="106"/>
                  </a:lnTo>
                  <a:lnTo>
                    <a:pt x="21" y="106"/>
                  </a:lnTo>
                  <a:lnTo>
                    <a:pt x="25" y="112"/>
                  </a:lnTo>
                  <a:lnTo>
                    <a:pt x="34" y="123"/>
                  </a:lnTo>
                  <a:lnTo>
                    <a:pt x="46" y="131"/>
                  </a:lnTo>
                  <a:lnTo>
                    <a:pt x="55" y="137"/>
                  </a:lnTo>
                  <a:lnTo>
                    <a:pt x="65" y="139"/>
                  </a:lnTo>
                  <a:lnTo>
                    <a:pt x="78" y="141"/>
                  </a:lnTo>
                  <a:lnTo>
                    <a:pt x="92" y="139"/>
                  </a:lnTo>
                  <a:lnTo>
                    <a:pt x="101" y="137"/>
                  </a:lnTo>
                  <a:lnTo>
                    <a:pt x="111" y="131"/>
                  </a:lnTo>
                  <a:lnTo>
                    <a:pt x="123" y="123"/>
                  </a:lnTo>
                  <a:lnTo>
                    <a:pt x="130" y="112"/>
                  </a:lnTo>
                  <a:lnTo>
                    <a:pt x="136" y="102"/>
                  </a:lnTo>
                  <a:lnTo>
                    <a:pt x="138" y="93"/>
                  </a:lnTo>
                  <a:lnTo>
                    <a:pt x="140" y="79"/>
                  </a:lnTo>
                  <a:lnTo>
                    <a:pt x="138" y="64"/>
                  </a:lnTo>
                  <a:lnTo>
                    <a:pt x="136" y="54"/>
                  </a:lnTo>
                  <a:lnTo>
                    <a:pt x="130" y="45"/>
                  </a:lnTo>
                  <a:lnTo>
                    <a:pt x="123" y="35"/>
                  </a:lnTo>
                  <a:lnTo>
                    <a:pt x="111" y="25"/>
                  </a:lnTo>
                  <a:lnTo>
                    <a:pt x="101" y="20"/>
                  </a:lnTo>
                  <a:lnTo>
                    <a:pt x="92" y="18"/>
                  </a:lnTo>
                  <a:lnTo>
                    <a:pt x="65" y="18"/>
                  </a:lnTo>
                  <a:close/>
                  <a:moveTo>
                    <a:pt x="65" y="0"/>
                  </a:moveTo>
                  <a:lnTo>
                    <a:pt x="92" y="0"/>
                  </a:lnTo>
                  <a:lnTo>
                    <a:pt x="105" y="4"/>
                  </a:lnTo>
                  <a:lnTo>
                    <a:pt x="111" y="8"/>
                  </a:lnTo>
                  <a:lnTo>
                    <a:pt x="123" y="14"/>
                  </a:lnTo>
                  <a:lnTo>
                    <a:pt x="134" y="23"/>
                  </a:lnTo>
                  <a:lnTo>
                    <a:pt x="142" y="33"/>
                  </a:lnTo>
                  <a:lnTo>
                    <a:pt x="148" y="45"/>
                  </a:lnTo>
                  <a:lnTo>
                    <a:pt x="151" y="50"/>
                  </a:lnTo>
                  <a:lnTo>
                    <a:pt x="155" y="64"/>
                  </a:lnTo>
                  <a:lnTo>
                    <a:pt x="157" y="79"/>
                  </a:lnTo>
                  <a:lnTo>
                    <a:pt x="155" y="93"/>
                  </a:lnTo>
                  <a:lnTo>
                    <a:pt x="151" y="106"/>
                  </a:lnTo>
                  <a:lnTo>
                    <a:pt x="148" y="112"/>
                  </a:lnTo>
                  <a:lnTo>
                    <a:pt x="142" y="123"/>
                  </a:lnTo>
                  <a:lnTo>
                    <a:pt x="134" y="135"/>
                  </a:lnTo>
                  <a:lnTo>
                    <a:pt x="123" y="143"/>
                  </a:lnTo>
                  <a:lnTo>
                    <a:pt x="111" y="148"/>
                  </a:lnTo>
                  <a:lnTo>
                    <a:pt x="105" y="152"/>
                  </a:lnTo>
                  <a:lnTo>
                    <a:pt x="92" y="156"/>
                  </a:lnTo>
                  <a:lnTo>
                    <a:pt x="78" y="158"/>
                  </a:lnTo>
                  <a:lnTo>
                    <a:pt x="65" y="156"/>
                  </a:lnTo>
                  <a:lnTo>
                    <a:pt x="52" y="152"/>
                  </a:lnTo>
                  <a:lnTo>
                    <a:pt x="46" y="148"/>
                  </a:lnTo>
                  <a:lnTo>
                    <a:pt x="34" y="143"/>
                  </a:lnTo>
                  <a:lnTo>
                    <a:pt x="23" y="135"/>
                  </a:lnTo>
                  <a:lnTo>
                    <a:pt x="13" y="123"/>
                  </a:lnTo>
                  <a:lnTo>
                    <a:pt x="7" y="112"/>
                  </a:lnTo>
                  <a:lnTo>
                    <a:pt x="5" y="106"/>
                  </a:lnTo>
                  <a:lnTo>
                    <a:pt x="0" y="93"/>
                  </a:lnTo>
                  <a:lnTo>
                    <a:pt x="0" y="64"/>
                  </a:lnTo>
                  <a:lnTo>
                    <a:pt x="5" y="50"/>
                  </a:lnTo>
                  <a:lnTo>
                    <a:pt x="7" y="45"/>
                  </a:lnTo>
                  <a:lnTo>
                    <a:pt x="13" y="33"/>
                  </a:lnTo>
                  <a:lnTo>
                    <a:pt x="23" y="23"/>
                  </a:lnTo>
                  <a:lnTo>
                    <a:pt x="34"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Freeform 261"/>
            <p:cNvSpPr>
              <a:spLocks noEditPoints="1"/>
            </p:cNvSpPr>
            <p:nvPr/>
          </p:nvSpPr>
          <p:spPr bwMode="auto">
            <a:xfrm>
              <a:off x="4075" y="1490"/>
              <a:ext cx="158" cy="158"/>
            </a:xfrm>
            <a:custGeom>
              <a:avLst/>
              <a:gdLst>
                <a:gd name="T0" fmla="*/ 54 w 158"/>
                <a:gd name="T1" fmla="*/ 20 h 158"/>
                <a:gd name="T2" fmla="*/ 25 w 158"/>
                <a:gd name="T3" fmla="*/ 45 h 158"/>
                <a:gd name="T4" fmla="*/ 18 w 158"/>
                <a:gd name="T5" fmla="*/ 64 h 158"/>
                <a:gd name="T6" fmla="*/ 20 w 158"/>
                <a:gd name="T7" fmla="*/ 102 h 158"/>
                <a:gd name="T8" fmla="*/ 35 w 158"/>
                <a:gd name="T9" fmla="*/ 123 h 158"/>
                <a:gd name="T10" fmla="*/ 54 w 158"/>
                <a:gd name="T11" fmla="*/ 137 h 158"/>
                <a:gd name="T12" fmla="*/ 79 w 158"/>
                <a:gd name="T13" fmla="*/ 141 h 158"/>
                <a:gd name="T14" fmla="*/ 102 w 158"/>
                <a:gd name="T15" fmla="*/ 137 h 158"/>
                <a:gd name="T16" fmla="*/ 123 w 158"/>
                <a:gd name="T17" fmla="*/ 123 h 158"/>
                <a:gd name="T18" fmla="*/ 137 w 158"/>
                <a:gd name="T19" fmla="*/ 102 h 158"/>
                <a:gd name="T20" fmla="*/ 141 w 158"/>
                <a:gd name="T21" fmla="*/ 79 h 158"/>
                <a:gd name="T22" fmla="*/ 137 w 158"/>
                <a:gd name="T23" fmla="*/ 54 h 158"/>
                <a:gd name="T24" fmla="*/ 123 w 158"/>
                <a:gd name="T25" fmla="*/ 35 h 158"/>
                <a:gd name="T26" fmla="*/ 102 w 158"/>
                <a:gd name="T27" fmla="*/ 20 h 158"/>
                <a:gd name="T28" fmla="*/ 64 w 158"/>
                <a:gd name="T29" fmla="*/ 18 h 158"/>
                <a:gd name="T30" fmla="*/ 93 w 158"/>
                <a:gd name="T31" fmla="*/ 0 h 158"/>
                <a:gd name="T32" fmla="*/ 112 w 158"/>
                <a:gd name="T33" fmla="*/ 8 h 158"/>
                <a:gd name="T34" fmla="*/ 135 w 158"/>
                <a:gd name="T35" fmla="*/ 23 h 158"/>
                <a:gd name="T36" fmla="*/ 148 w 158"/>
                <a:gd name="T37" fmla="*/ 45 h 158"/>
                <a:gd name="T38" fmla="*/ 156 w 158"/>
                <a:gd name="T39" fmla="*/ 64 h 158"/>
                <a:gd name="T40" fmla="*/ 156 w 158"/>
                <a:gd name="T41" fmla="*/ 93 h 158"/>
                <a:gd name="T42" fmla="*/ 148 w 158"/>
                <a:gd name="T43" fmla="*/ 112 h 158"/>
                <a:gd name="T44" fmla="*/ 135 w 158"/>
                <a:gd name="T45" fmla="*/ 135 h 158"/>
                <a:gd name="T46" fmla="*/ 112 w 158"/>
                <a:gd name="T47" fmla="*/ 148 h 158"/>
                <a:gd name="T48" fmla="*/ 93 w 158"/>
                <a:gd name="T49" fmla="*/ 156 h 158"/>
                <a:gd name="T50" fmla="*/ 64 w 158"/>
                <a:gd name="T51" fmla="*/ 156 h 158"/>
                <a:gd name="T52" fmla="*/ 45 w 158"/>
                <a:gd name="T53" fmla="*/ 148 h 158"/>
                <a:gd name="T54" fmla="*/ 24 w 158"/>
                <a:gd name="T55" fmla="*/ 135 h 158"/>
                <a:gd name="T56" fmla="*/ 8 w 158"/>
                <a:gd name="T57" fmla="*/ 112 h 158"/>
                <a:gd name="T58" fmla="*/ 0 w 158"/>
                <a:gd name="T59" fmla="*/ 93 h 158"/>
                <a:gd name="T60" fmla="*/ 4 w 158"/>
                <a:gd name="T61" fmla="*/ 50 h 158"/>
                <a:gd name="T62" fmla="*/ 14 w 158"/>
                <a:gd name="T63" fmla="*/ 33 h 158"/>
                <a:gd name="T64" fmla="*/ 45 w 158"/>
                <a:gd name="T65" fmla="*/ 8 h 158"/>
                <a:gd name="T66" fmla="*/ 64 w 158"/>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64" y="18"/>
                  </a:moveTo>
                  <a:lnTo>
                    <a:pt x="54" y="20"/>
                  </a:lnTo>
                  <a:lnTo>
                    <a:pt x="45" y="25"/>
                  </a:lnTo>
                  <a:lnTo>
                    <a:pt x="25" y="45"/>
                  </a:lnTo>
                  <a:lnTo>
                    <a:pt x="20" y="54"/>
                  </a:lnTo>
                  <a:lnTo>
                    <a:pt x="18" y="64"/>
                  </a:lnTo>
                  <a:lnTo>
                    <a:pt x="18" y="93"/>
                  </a:lnTo>
                  <a:lnTo>
                    <a:pt x="20" y="102"/>
                  </a:lnTo>
                  <a:lnTo>
                    <a:pt x="25" y="112"/>
                  </a:lnTo>
                  <a:lnTo>
                    <a:pt x="35" y="123"/>
                  </a:lnTo>
                  <a:lnTo>
                    <a:pt x="45" y="131"/>
                  </a:lnTo>
                  <a:lnTo>
                    <a:pt x="54" y="137"/>
                  </a:lnTo>
                  <a:lnTo>
                    <a:pt x="64" y="139"/>
                  </a:lnTo>
                  <a:lnTo>
                    <a:pt x="79" y="141"/>
                  </a:lnTo>
                  <a:lnTo>
                    <a:pt x="93" y="139"/>
                  </a:lnTo>
                  <a:lnTo>
                    <a:pt x="102" y="137"/>
                  </a:lnTo>
                  <a:lnTo>
                    <a:pt x="112" y="131"/>
                  </a:lnTo>
                  <a:lnTo>
                    <a:pt x="123" y="123"/>
                  </a:lnTo>
                  <a:lnTo>
                    <a:pt x="131" y="112"/>
                  </a:lnTo>
                  <a:lnTo>
                    <a:pt x="137" y="102"/>
                  </a:lnTo>
                  <a:lnTo>
                    <a:pt x="139" y="93"/>
                  </a:lnTo>
                  <a:lnTo>
                    <a:pt x="141" y="79"/>
                  </a:lnTo>
                  <a:lnTo>
                    <a:pt x="139" y="64"/>
                  </a:lnTo>
                  <a:lnTo>
                    <a:pt x="137" y="54"/>
                  </a:lnTo>
                  <a:lnTo>
                    <a:pt x="131" y="45"/>
                  </a:lnTo>
                  <a:lnTo>
                    <a:pt x="123" y="35"/>
                  </a:lnTo>
                  <a:lnTo>
                    <a:pt x="112" y="25"/>
                  </a:lnTo>
                  <a:lnTo>
                    <a:pt x="102" y="20"/>
                  </a:lnTo>
                  <a:lnTo>
                    <a:pt x="93" y="18"/>
                  </a:lnTo>
                  <a:lnTo>
                    <a:pt x="64" y="18"/>
                  </a:lnTo>
                  <a:close/>
                  <a:moveTo>
                    <a:pt x="64" y="0"/>
                  </a:moveTo>
                  <a:lnTo>
                    <a:pt x="93" y="0"/>
                  </a:lnTo>
                  <a:lnTo>
                    <a:pt x="106" y="4"/>
                  </a:lnTo>
                  <a:lnTo>
                    <a:pt x="112" y="8"/>
                  </a:lnTo>
                  <a:lnTo>
                    <a:pt x="123" y="14"/>
                  </a:lnTo>
                  <a:lnTo>
                    <a:pt x="135" y="23"/>
                  </a:lnTo>
                  <a:lnTo>
                    <a:pt x="143" y="33"/>
                  </a:lnTo>
                  <a:lnTo>
                    <a:pt x="148" y="45"/>
                  </a:lnTo>
                  <a:lnTo>
                    <a:pt x="152" y="50"/>
                  </a:lnTo>
                  <a:lnTo>
                    <a:pt x="156" y="64"/>
                  </a:lnTo>
                  <a:lnTo>
                    <a:pt x="158" y="79"/>
                  </a:lnTo>
                  <a:lnTo>
                    <a:pt x="156" y="93"/>
                  </a:lnTo>
                  <a:lnTo>
                    <a:pt x="152" y="106"/>
                  </a:lnTo>
                  <a:lnTo>
                    <a:pt x="148" y="112"/>
                  </a:lnTo>
                  <a:lnTo>
                    <a:pt x="143" y="123"/>
                  </a:lnTo>
                  <a:lnTo>
                    <a:pt x="135" y="135"/>
                  </a:lnTo>
                  <a:lnTo>
                    <a:pt x="123" y="143"/>
                  </a:lnTo>
                  <a:lnTo>
                    <a:pt x="112" y="148"/>
                  </a:lnTo>
                  <a:lnTo>
                    <a:pt x="106" y="152"/>
                  </a:lnTo>
                  <a:lnTo>
                    <a:pt x="93" y="156"/>
                  </a:lnTo>
                  <a:lnTo>
                    <a:pt x="79" y="158"/>
                  </a:lnTo>
                  <a:lnTo>
                    <a:pt x="64" y="156"/>
                  </a:lnTo>
                  <a:lnTo>
                    <a:pt x="50" y="152"/>
                  </a:lnTo>
                  <a:lnTo>
                    <a:pt x="45" y="148"/>
                  </a:lnTo>
                  <a:lnTo>
                    <a:pt x="33" y="143"/>
                  </a:lnTo>
                  <a:lnTo>
                    <a:pt x="24" y="135"/>
                  </a:lnTo>
                  <a:lnTo>
                    <a:pt x="14" y="123"/>
                  </a:lnTo>
                  <a:lnTo>
                    <a:pt x="8" y="112"/>
                  </a:lnTo>
                  <a:lnTo>
                    <a:pt x="4" y="106"/>
                  </a:lnTo>
                  <a:lnTo>
                    <a:pt x="0" y="93"/>
                  </a:lnTo>
                  <a:lnTo>
                    <a:pt x="0" y="64"/>
                  </a:lnTo>
                  <a:lnTo>
                    <a:pt x="4" y="50"/>
                  </a:lnTo>
                  <a:lnTo>
                    <a:pt x="8" y="45"/>
                  </a:lnTo>
                  <a:lnTo>
                    <a:pt x="14" y="33"/>
                  </a:lnTo>
                  <a:lnTo>
                    <a:pt x="33" y="14"/>
                  </a:lnTo>
                  <a:lnTo>
                    <a:pt x="45" y="8"/>
                  </a:lnTo>
                  <a:lnTo>
                    <a:pt x="50" y="4"/>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Freeform 262"/>
            <p:cNvSpPr>
              <a:spLocks noEditPoints="1"/>
            </p:cNvSpPr>
            <p:nvPr/>
          </p:nvSpPr>
          <p:spPr bwMode="auto">
            <a:xfrm>
              <a:off x="4805" y="1435"/>
              <a:ext cx="158" cy="157"/>
            </a:xfrm>
            <a:custGeom>
              <a:avLst/>
              <a:gdLst>
                <a:gd name="T0" fmla="*/ 54 w 158"/>
                <a:gd name="T1" fmla="*/ 19 h 157"/>
                <a:gd name="T2" fmla="*/ 25 w 158"/>
                <a:gd name="T3" fmla="*/ 44 h 157"/>
                <a:gd name="T4" fmla="*/ 18 w 158"/>
                <a:gd name="T5" fmla="*/ 63 h 157"/>
                <a:gd name="T6" fmla="*/ 20 w 158"/>
                <a:gd name="T7" fmla="*/ 101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1 h 157"/>
                <a:gd name="T20" fmla="*/ 140 w 158"/>
                <a:gd name="T21" fmla="*/ 78 h 157"/>
                <a:gd name="T22" fmla="*/ 137 w 158"/>
                <a:gd name="T23" fmla="*/ 53 h 157"/>
                <a:gd name="T24" fmla="*/ 112 w 158"/>
                <a:gd name="T25" fmla="*/ 25 h 157"/>
                <a:gd name="T26" fmla="*/ 92 w 158"/>
                <a:gd name="T27" fmla="*/ 17 h 157"/>
                <a:gd name="T28" fmla="*/ 64 w 158"/>
                <a:gd name="T29" fmla="*/ 0 h 157"/>
                <a:gd name="T30" fmla="*/ 106 w 158"/>
                <a:gd name="T31" fmla="*/ 3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5 h 157"/>
                <a:gd name="T48" fmla="*/ 64 w 158"/>
                <a:gd name="T49" fmla="*/ 155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3"/>
                  </a:lnTo>
                  <a:lnTo>
                    <a:pt x="18" y="63"/>
                  </a:lnTo>
                  <a:lnTo>
                    <a:pt x="18" y="92"/>
                  </a:lnTo>
                  <a:lnTo>
                    <a:pt x="20" y="101"/>
                  </a:lnTo>
                  <a:lnTo>
                    <a:pt x="25" y="111"/>
                  </a:lnTo>
                  <a:lnTo>
                    <a:pt x="35" y="123"/>
                  </a:lnTo>
                  <a:lnTo>
                    <a:pt x="44" y="130"/>
                  </a:lnTo>
                  <a:lnTo>
                    <a:pt x="54" y="136"/>
                  </a:lnTo>
                  <a:lnTo>
                    <a:pt x="64" y="138"/>
                  </a:lnTo>
                  <a:lnTo>
                    <a:pt x="77" y="140"/>
                  </a:lnTo>
                  <a:lnTo>
                    <a:pt x="92" y="138"/>
                  </a:lnTo>
                  <a:lnTo>
                    <a:pt x="102" y="136"/>
                  </a:lnTo>
                  <a:lnTo>
                    <a:pt x="112" y="130"/>
                  </a:lnTo>
                  <a:lnTo>
                    <a:pt x="121" y="123"/>
                  </a:lnTo>
                  <a:lnTo>
                    <a:pt x="131" y="111"/>
                  </a:lnTo>
                  <a:lnTo>
                    <a:pt x="137" y="101"/>
                  </a:lnTo>
                  <a:lnTo>
                    <a:pt x="139" y="92"/>
                  </a:lnTo>
                  <a:lnTo>
                    <a:pt x="140" y="78"/>
                  </a:lnTo>
                  <a:lnTo>
                    <a:pt x="139" y="63"/>
                  </a:lnTo>
                  <a:lnTo>
                    <a:pt x="137" y="53"/>
                  </a:lnTo>
                  <a:lnTo>
                    <a:pt x="131" y="44"/>
                  </a:lnTo>
                  <a:lnTo>
                    <a:pt x="112" y="25"/>
                  </a:lnTo>
                  <a:lnTo>
                    <a:pt x="102" y="19"/>
                  </a:lnTo>
                  <a:lnTo>
                    <a:pt x="92" y="17"/>
                  </a:lnTo>
                  <a:lnTo>
                    <a:pt x="64" y="17"/>
                  </a:lnTo>
                  <a:close/>
                  <a:moveTo>
                    <a:pt x="64" y="0"/>
                  </a:moveTo>
                  <a:lnTo>
                    <a:pt x="92" y="0"/>
                  </a:lnTo>
                  <a:lnTo>
                    <a:pt x="106" y="3"/>
                  </a:lnTo>
                  <a:lnTo>
                    <a:pt x="112" y="7"/>
                  </a:lnTo>
                  <a:lnTo>
                    <a:pt x="123" y="13"/>
                  </a:lnTo>
                  <a:lnTo>
                    <a:pt x="142" y="32"/>
                  </a:lnTo>
                  <a:lnTo>
                    <a:pt x="148" y="44"/>
                  </a:lnTo>
                  <a:lnTo>
                    <a:pt x="152" y="50"/>
                  </a:lnTo>
                  <a:lnTo>
                    <a:pt x="156" y="63"/>
                  </a:lnTo>
                  <a:lnTo>
                    <a:pt x="158" y="78"/>
                  </a:lnTo>
                  <a:lnTo>
                    <a:pt x="156" y="92"/>
                  </a:lnTo>
                  <a:lnTo>
                    <a:pt x="152" y="105"/>
                  </a:lnTo>
                  <a:lnTo>
                    <a:pt x="148" y="111"/>
                  </a:lnTo>
                  <a:lnTo>
                    <a:pt x="142" y="123"/>
                  </a:lnTo>
                  <a:lnTo>
                    <a:pt x="133" y="134"/>
                  </a:lnTo>
                  <a:lnTo>
                    <a:pt x="123" y="142"/>
                  </a:lnTo>
                  <a:lnTo>
                    <a:pt x="112" y="148"/>
                  </a:lnTo>
                  <a:lnTo>
                    <a:pt x="106" y="151"/>
                  </a:lnTo>
                  <a:lnTo>
                    <a:pt x="92" y="155"/>
                  </a:lnTo>
                  <a:lnTo>
                    <a:pt x="77" y="157"/>
                  </a:lnTo>
                  <a:lnTo>
                    <a:pt x="64" y="155"/>
                  </a:lnTo>
                  <a:lnTo>
                    <a:pt x="50" y="151"/>
                  </a:lnTo>
                  <a:lnTo>
                    <a:pt x="44" y="148"/>
                  </a:lnTo>
                  <a:lnTo>
                    <a:pt x="33" y="142"/>
                  </a:lnTo>
                  <a:lnTo>
                    <a:pt x="23" y="134"/>
                  </a:lnTo>
                  <a:lnTo>
                    <a:pt x="14" y="123"/>
                  </a:lnTo>
                  <a:lnTo>
                    <a:pt x="8" y="111"/>
                  </a:lnTo>
                  <a:lnTo>
                    <a:pt x="4" y="105"/>
                  </a:lnTo>
                  <a:lnTo>
                    <a:pt x="0" y="92"/>
                  </a:lnTo>
                  <a:lnTo>
                    <a:pt x="0" y="63"/>
                  </a:lnTo>
                  <a:lnTo>
                    <a:pt x="4" y="50"/>
                  </a:lnTo>
                  <a:lnTo>
                    <a:pt x="8" y="44"/>
                  </a:lnTo>
                  <a:lnTo>
                    <a:pt x="14" y="32"/>
                  </a:lnTo>
                  <a:lnTo>
                    <a:pt x="33" y="13"/>
                  </a:lnTo>
                  <a:lnTo>
                    <a:pt x="44" y="7"/>
                  </a:lnTo>
                  <a:lnTo>
                    <a:pt x="50" y="3"/>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 name="Freeform 263"/>
            <p:cNvSpPr>
              <a:spLocks noEditPoints="1"/>
            </p:cNvSpPr>
            <p:nvPr/>
          </p:nvSpPr>
          <p:spPr bwMode="auto">
            <a:xfrm>
              <a:off x="5533" y="1511"/>
              <a:ext cx="160" cy="158"/>
            </a:xfrm>
            <a:custGeom>
              <a:avLst/>
              <a:gdLst>
                <a:gd name="T0" fmla="*/ 56 w 160"/>
                <a:gd name="T1" fmla="*/ 20 h 158"/>
                <a:gd name="T2" fmla="*/ 35 w 160"/>
                <a:gd name="T3" fmla="*/ 35 h 158"/>
                <a:gd name="T4" fmla="*/ 23 w 160"/>
                <a:gd name="T5" fmla="*/ 50 h 158"/>
                <a:gd name="T6" fmla="*/ 17 w 160"/>
                <a:gd name="T7" fmla="*/ 64 h 158"/>
                <a:gd name="T8" fmla="*/ 23 w 160"/>
                <a:gd name="T9" fmla="*/ 104 h 158"/>
                <a:gd name="T10" fmla="*/ 25 w 160"/>
                <a:gd name="T11" fmla="*/ 112 h 158"/>
                <a:gd name="T12" fmla="*/ 46 w 160"/>
                <a:gd name="T13" fmla="*/ 131 h 158"/>
                <a:gd name="T14" fmla="*/ 65 w 160"/>
                <a:gd name="T15" fmla="*/ 139 h 158"/>
                <a:gd name="T16" fmla="*/ 92 w 160"/>
                <a:gd name="T17" fmla="*/ 139 h 158"/>
                <a:gd name="T18" fmla="*/ 114 w 160"/>
                <a:gd name="T19" fmla="*/ 131 h 158"/>
                <a:gd name="T20" fmla="*/ 138 w 160"/>
                <a:gd name="T21" fmla="*/ 100 h 158"/>
                <a:gd name="T22" fmla="*/ 142 w 160"/>
                <a:gd name="T23" fmla="*/ 77 h 158"/>
                <a:gd name="T24" fmla="*/ 138 w 160"/>
                <a:gd name="T25" fmla="*/ 54 h 158"/>
                <a:gd name="T26" fmla="*/ 114 w 160"/>
                <a:gd name="T27" fmla="*/ 25 h 158"/>
                <a:gd name="T28" fmla="*/ 92 w 160"/>
                <a:gd name="T29" fmla="*/ 18 h 158"/>
                <a:gd name="T30" fmla="*/ 65 w 160"/>
                <a:gd name="T31" fmla="*/ 0 h 158"/>
                <a:gd name="T32" fmla="*/ 106 w 160"/>
                <a:gd name="T33" fmla="*/ 4 h 158"/>
                <a:gd name="T34" fmla="*/ 125 w 160"/>
                <a:gd name="T35" fmla="*/ 14 h 158"/>
                <a:gd name="T36" fmla="*/ 150 w 160"/>
                <a:gd name="T37" fmla="*/ 45 h 158"/>
                <a:gd name="T38" fmla="*/ 158 w 160"/>
                <a:gd name="T39" fmla="*/ 64 h 158"/>
                <a:gd name="T40" fmla="*/ 158 w 160"/>
                <a:gd name="T41" fmla="*/ 91 h 158"/>
                <a:gd name="T42" fmla="*/ 150 w 160"/>
                <a:gd name="T43" fmla="*/ 110 h 158"/>
                <a:gd name="T44" fmla="*/ 125 w 160"/>
                <a:gd name="T45" fmla="*/ 143 h 158"/>
                <a:gd name="T46" fmla="*/ 106 w 160"/>
                <a:gd name="T47" fmla="*/ 152 h 158"/>
                <a:gd name="T48" fmla="*/ 79 w 160"/>
                <a:gd name="T49" fmla="*/ 158 h 158"/>
                <a:gd name="T50" fmla="*/ 52 w 160"/>
                <a:gd name="T51" fmla="*/ 152 h 158"/>
                <a:gd name="T52" fmla="*/ 35 w 160"/>
                <a:gd name="T53" fmla="*/ 143 h 158"/>
                <a:gd name="T54" fmla="*/ 14 w 160"/>
                <a:gd name="T55" fmla="*/ 123 h 158"/>
                <a:gd name="T56" fmla="*/ 6 w 160"/>
                <a:gd name="T57" fmla="*/ 104 h 158"/>
                <a:gd name="T58" fmla="*/ 0 w 160"/>
                <a:gd name="T59" fmla="*/ 64 h 158"/>
                <a:gd name="T60" fmla="*/ 8 w 160"/>
                <a:gd name="T61" fmla="*/ 45 h 158"/>
                <a:gd name="T62" fmla="*/ 23 w 160"/>
                <a:gd name="T63" fmla="*/ 24 h 158"/>
                <a:gd name="T64" fmla="*/ 46 w 160"/>
                <a:gd name="T65" fmla="*/ 8 h 158"/>
                <a:gd name="T66" fmla="*/ 65 w 160"/>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58">
                  <a:moveTo>
                    <a:pt x="65" y="18"/>
                  </a:moveTo>
                  <a:lnTo>
                    <a:pt x="56" y="20"/>
                  </a:lnTo>
                  <a:lnTo>
                    <a:pt x="46" y="25"/>
                  </a:lnTo>
                  <a:lnTo>
                    <a:pt x="35" y="35"/>
                  </a:lnTo>
                  <a:lnTo>
                    <a:pt x="25" y="45"/>
                  </a:lnTo>
                  <a:lnTo>
                    <a:pt x="23" y="50"/>
                  </a:lnTo>
                  <a:lnTo>
                    <a:pt x="23" y="50"/>
                  </a:lnTo>
                  <a:lnTo>
                    <a:pt x="17" y="64"/>
                  </a:lnTo>
                  <a:lnTo>
                    <a:pt x="17" y="91"/>
                  </a:lnTo>
                  <a:lnTo>
                    <a:pt x="23" y="104"/>
                  </a:lnTo>
                  <a:lnTo>
                    <a:pt x="21" y="104"/>
                  </a:lnTo>
                  <a:lnTo>
                    <a:pt x="25" y="112"/>
                  </a:lnTo>
                  <a:lnTo>
                    <a:pt x="35" y="122"/>
                  </a:lnTo>
                  <a:lnTo>
                    <a:pt x="46" y="131"/>
                  </a:lnTo>
                  <a:lnTo>
                    <a:pt x="56" y="137"/>
                  </a:lnTo>
                  <a:lnTo>
                    <a:pt x="65" y="139"/>
                  </a:lnTo>
                  <a:lnTo>
                    <a:pt x="79" y="141"/>
                  </a:lnTo>
                  <a:lnTo>
                    <a:pt x="92" y="139"/>
                  </a:lnTo>
                  <a:lnTo>
                    <a:pt x="102" y="137"/>
                  </a:lnTo>
                  <a:lnTo>
                    <a:pt x="114" y="131"/>
                  </a:lnTo>
                  <a:lnTo>
                    <a:pt x="133" y="112"/>
                  </a:lnTo>
                  <a:lnTo>
                    <a:pt x="138" y="100"/>
                  </a:lnTo>
                  <a:lnTo>
                    <a:pt x="140" y="91"/>
                  </a:lnTo>
                  <a:lnTo>
                    <a:pt x="142" y="77"/>
                  </a:lnTo>
                  <a:lnTo>
                    <a:pt x="140" y="64"/>
                  </a:lnTo>
                  <a:lnTo>
                    <a:pt x="138" y="54"/>
                  </a:lnTo>
                  <a:lnTo>
                    <a:pt x="133" y="45"/>
                  </a:lnTo>
                  <a:lnTo>
                    <a:pt x="114" y="25"/>
                  </a:lnTo>
                  <a:lnTo>
                    <a:pt x="102" y="20"/>
                  </a:lnTo>
                  <a:lnTo>
                    <a:pt x="92" y="18"/>
                  </a:lnTo>
                  <a:lnTo>
                    <a:pt x="65" y="18"/>
                  </a:lnTo>
                  <a:close/>
                  <a:moveTo>
                    <a:pt x="65" y="0"/>
                  </a:moveTo>
                  <a:lnTo>
                    <a:pt x="92" y="0"/>
                  </a:lnTo>
                  <a:lnTo>
                    <a:pt x="106" y="4"/>
                  </a:lnTo>
                  <a:lnTo>
                    <a:pt x="112" y="8"/>
                  </a:lnTo>
                  <a:lnTo>
                    <a:pt x="125" y="14"/>
                  </a:lnTo>
                  <a:lnTo>
                    <a:pt x="144" y="33"/>
                  </a:lnTo>
                  <a:lnTo>
                    <a:pt x="150" y="45"/>
                  </a:lnTo>
                  <a:lnTo>
                    <a:pt x="154" y="50"/>
                  </a:lnTo>
                  <a:lnTo>
                    <a:pt x="158" y="64"/>
                  </a:lnTo>
                  <a:lnTo>
                    <a:pt x="160" y="77"/>
                  </a:lnTo>
                  <a:lnTo>
                    <a:pt x="158" y="91"/>
                  </a:lnTo>
                  <a:lnTo>
                    <a:pt x="154" y="104"/>
                  </a:lnTo>
                  <a:lnTo>
                    <a:pt x="150" y="110"/>
                  </a:lnTo>
                  <a:lnTo>
                    <a:pt x="144" y="123"/>
                  </a:lnTo>
                  <a:lnTo>
                    <a:pt x="125" y="143"/>
                  </a:lnTo>
                  <a:lnTo>
                    <a:pt x="112" y="148"/>
                  </a:lnTo>
                  <a:lnTo>
                    <a:pt x="106" y="152"/>
                  </a:lnTo>
                  <a:lnTo>
                    <a:pt x="92" y="156"/>
                  </a:lnTo>
                  <a:lnTo>
                    <a:pt x="79" y="158"/>
                  </a:lnTo>
                  <a:lnTo>
                    <a:pt x="65" y="156"/>
                  </a:lnTo>
                  <a:lnTo>
                    <a:pt x="52" y="152"/>
                  </a:lnTo>
                  <a:lnTo>
                    <a:pt x="46" y="148"/>
                  </a:lnTo>
                  <a:lnTo>
                    <a:pt x="35" y="143"/>
                  </a:lnTo>
                  <a:lnTo>
                    <a:pt x="23" y="133"/>
                  </a:lnTo>
                  <a:lnTo>
                    <a:pt x="14" y="123"/>
                  </a:lnTo>
                  <a:lnTo>
                    <a:pt x="8" y="110"/>
                  </a:lnTo>
                  <a:lnTo>
                    <a:pt x="6" y="104"/>
                  </a:lnTo>
                  <a:lnTo>
                    <a:pt x="0" y="91"/>
                  </a:lnTo>
                  <a:lnTo>
                    <a:pt x="0" y="64"/>
                  </a:lnTo>
                  <a:lnTo>
                    <a:pt x="6" y="50"/>
                  </a:lnTo>
                  <a:lnTo>
                    <a:pt x="8" y="45"/>
                  </a:lnTo>
                  <a:lnTo>
                    <a:pt x="14" y="33"/>
                  </a:lnTo>
                  <a:lnTo>
                    <a:pt x="23" y="24"/>
                  </a:lnTo>
                  <a:lnTo>
                    <a:pt x="35"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264"/>
            <p:cNvSpPr>
              <a:spLocks/>
            </p:cNvSpPr>
            <p:nvPr/>
          </p:nvSpPr>
          <p:spPr bwMode="auto">
            <a:xfrm>
              <a:off x="2983" y="262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1 h 110"/>
                <a:gd name="T14" fmla="*/ 15 w 75"/>
                <a:gd name="T15" fmla="*/ 61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1"/>
                  </a:lnTo>
                  <a:lnTo>
                    <a:pt x="15" y="61"/>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 name="Rectangle 265"/>
            <p:cNvSpPr>
              <a:spLocks noChangeArrowheads="1"/>
            </p:cNvSpPr>
            <p:nvPr/>
          </p:nvSpPr>
          <p:spPr bwMode="auto">
            <a:xfrm>
              <a:off x="3075" y="262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 name="Freeform 266"/>
            <p:cNvSpPr>
              <a:spLocks noEditPoints="1"/>
            </p:cNvSpPr>
            <p:nvPr/>
          </p:nvSpPr>
          <p:spPr bwMode="auto">
            <a:xfrm>
              <a:off x="3104" y="265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2 h 82"/>
                <a:gd name="T12" fmla="*/ 15 w 73"/>
                <a:gd name="T13" fmla="*/ 42 h 82"/>
                <a:gd name="T14" fmla="*/ 15 w 73"/>
                <a:gd name="T15" fmla="*/ 50 h 82"/>
                <a:gd name="T16" fmla="*/ 17 w 73"/>
                <a:gd name="T17" fmla="*/ 57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7 h 82"/>
                <a:gd name="T34" fmla="*/ 57 w 73"/>
                <a:gd name="T35" fmla="*/ 50 h 82"/>
                <a:gd name="T36" fmla="*/ 57 w 73"/>
                <a:gd name="T37" fmla="*/ 40 h 82"/>
                <a:gd name="T38" fmla="*/ 57 w 73"/>
                <a:gd name="T39" fmla="*/ 32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7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2"/>
                  </a:lnTo>
                  <a:lnTo>
                    <a:pt x="15" y="42"/>
                  </a:lnTo>
                  <a:lnTo>
                    <a:pt x="15" y="50"/>
                  </a:lnTo>
                  <a:lnTo>
                    <a:pt x="17" y="57"/>
                  </a:lnTo>
                  <a:lnTo>
                    <a:pt x="21" y="63"/>
                  </a:lnTo>
                  <a:lnTo>
                    <a:pt x="25" y="67"/>
                  </a:lnTo>
                  <a:lnTo>
                    <a:pt x="30" y="69"/>
                  </a:lnTo>
                  <a:lnTo>
                    <a:pt x="36" y="71"/>
                  </a:lnTo>
                  <a:lnTo>
                    <a:pt x="42" y="69"/>
                  </a:lnTo>
                  <a:lnTo>
                    <a:pt x="48" y="67"/>
                  </a:lnTo>
                  <a:lnTo>
                    <a:pt x="52" y="63"/>
                  </a:lnTo>
                  <a:lnTo>
                    <a:pt x="55" y="57"/>
                  </a:lnTo>
                  <a:lnTo>
                    <a:pt x="57" y="50"/>
                  </a:lnTo>
                  <a:lnTo>
                    <a:pt x="57" y="40"/>
                  </a:lnTo>
                  <a:lnTo>
                    <a:pt x="57" y="32"/>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7"/>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 name="Freeform 267"/>
            <p:cNvSpPr>
              <a:spLocks/>
            </p:cNvSpPr>
            <p:nvPr/>
          </p:nvSpPr>
          <p:spPr bwMode="auto">
            <a:xfrm>
              <a:off x="3182" y="265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5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5"/>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Freeform 268"/>
            <p:cNvSpPr>
              <a:spLocks/>
            </p:cNvSpPr>
            <p:nvPr/>
          </p:nvSpPr>
          <p:spPr bwMode="auto">
            <a:xfrm>
              <a:off x="3344" y="262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 name="Freeform 269"/>
            <p:cNvSpPr>
              <a:spLocks/>
            </p:cNvSpPr>
            <p:nvPr/>
          </p:nvSpPr>
          <p:spPr bwMode="auto">
            <a:xfrm>
              <a:off x="3453" y="265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5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Freeform 270"/>
            <p:cNvSpPr>
              <a:spLocks/>
            </p:cNvSpPr>
            <p:nvPr/>
          </p:nvSpPr>
          <p:spPr bwMode="auto">
            <a:xfrm>
              <a:off x="3536" y="265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7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2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7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7"/>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2"/>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7"/>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3" name="Freeform 271"/>
            <p:cNvSpPr>
              <a:spLocks noEditPoints="1"/>
            </p:cNvSpPr>
            <p:nvPr/>
          </p:nvSpPr>
          <p:spPr bwMode="auto">
            <a:xfrm>
              <a:off x="3666" y="262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1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6 h 111"/>
                <a:gd name="T34" fmla="*/ 54 w 68"/>
                <a:gd name="T35" fmla="*/ 79 h 111"/>
                <a:gd name="T36" fmla="*/ 54 w 68"/>
                <a:gd name="T37" fmla="*/ 71 h 111"/>
                <a:gd name="T38" fmla="*/ 54 w 68"/>
                <a:gd name="T39" fmla="*/ 61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1 h 111"/>
                <a:gd name="T76" fmla="*/ 68 w 68"/>
                <a:gd name="T77" fmla="*/ 69 h 111"/>
                <a:gd name="T78" fmla="*/ 66 w 68"/>
                <a:gd name="T79" fmla="*/ 86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1"/>
                  </a:lnTo>
                  <a:lnTo>
                    <a:pt x="14" y="69"/>
                  </a:lnTo>
                  <a:lnTo>
                    <a:pt x="14" y="79"/>
                  </a:lnTo>
                  <a:lnTo>
                    <a:pt x="16" y="85"/>
                  </a:lnTo>
                  <a:lnTo>
                    <a:pt x="18" y="88"/>
                  </a:lnTo>
                  <a:lnTo>
                    <a:pt x="22" y="94"/>
                  </a:lnTo>
                  <a:lnTo>
                    <a:pt x="27" y="98"/>
                  </a:lnTo>
                  <a:lnTo>
                    <a:pt x="33" y="100"/>
                  </a:lnTo>
                  <a:lnTo>
                    <a:pt x="39" y="98"/>
                  </a:lnTo>
                  <a:lnTo>
                    <a:pt x="45" y="96"/>
                  </a:lnTo>
                  <a:lnTo>
                    <a:pt x="48" y="92"/>
                  </a:lnTo>
                  <a:lnTo>
                    <a:pt x="52" y="86"/>
                  </a:lnTo>
                  <a:lnTo>
                    <a:pt x="54" y="79"/>
                  </a:lnTo>
                  <a:lnTo>
                    <a:pt x="54" y="71"/>
                  </a:lnTo>
                  <a:lnTo>
                    <a:pt x="54" y="61"/>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1"/>
                  </a:lnTo>
                  <a:lnTo>
                    <a:pt x="68" y="69"/>
                  </a:lnTo>
                  <a:lnTo>
                    <a:pt x="66" y="86"/>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4" name="Freeform 272"/>
            <p:cNvSpPr>
              <a:spLocks noEditPoints="1"/>
            </p:cNvSpPr>
            <p:nvPr/>
          </p:nvSpPr>
          <p:spPr bwMode="auto">
            <a:xfrm>
              <a:off x="3745" y="265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2 h 82"/>
                <a:gd name="T14" fmla="*/ 60 w 73"/>
                <a:gd name="T15" fmla="*/ 32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2 h 82"/>
                <a:gd name="T40" fmla="*/ 73 w 73"/>
                <a:gd name="T41" fmla="*/ 40 h 82"/>
                <a:gd name="T42" fmla="*/ 73 w 73"/>
                <a:gd name="T43" fmla="*/ 44 h 82"/>
                <a:gd name="T44" fmla="*/ 15 w 73"/>
                <a:gd name="T45" fmla="*/ 44 h 82"/>
                <a:gd name="T46" fmla="*/ 15 w 73"/>
                <a:gd name="T47" fmla="*/ 52 h 82"/>
                <a:gd name="T48" fmla="*/ 17 w 73"/>
                <a:gd name="T49" fmla="*/ 57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7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2"/>
                  </a:lnTo>
                  <a:lnTo>
                    <a:pt x="60" y="32"/>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2"/>
                  </a:lnTo>
                  <a:lnTo>
                    <a:pt x="73" y="40"/>
                  </a:lnTo>
                  <a:lnTo>
                    <a:pt x="73" y="44"/>
                  </a:lnTo>
                  <a:lnTo>
                    <a:pt x="15" y="44"/>
                  </a:lnTo>
                  <a:lnTo>
                    <a:pt x="15" y="52"/>
                  </a:lnTo>
                  <a:lnTo>
                    <a:pt x="17" y="57"/>
                  </a:lnTo>
                  <a:lnTo>
                    <a:pt x="21" y="63"/>
                  </a:lnTo>
                  <a:lnTo>
                    <a:pt x="27" y="67"/>
                  </a:lnTo>
                  <a:lnTo>
                    <a:pt x="33" y="69"/>
                  </a:lnTo>
                  <a:lnTo>
                    <a:pt x="39" y="71"/>
                  </a:lnTo>
                  <a:lnTo>
                    <a:pt x="44" y="69"/>
                  </a:lnTo>
                  <a:lnTo>
                    <a:pt x="50" y="67"/>
                  </a:lnTo>
                  <a:lnTo>
                    <a:pt x="56" y="63"/>
                  </a:lnTo>
                  <a:lnTo>
                    <a:pt x="60" y="57"/>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5" name="Freeform 273"/>
            <p:cNvSpPr>
              <a:spLocks/>
            </p:cNvSpPr>
            <p:nvPr/>
          </p:nvSpPr>
          <p:spPr bwMode="auto">
            <a:xfrm>
              <a:off x="3835" y="265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 name="Freeform 274"/>
            <p:cNvSpPr>
              <a:spLocks/>
            </p:cNvSpPr>
            <p:nvPr/>
          </p:nvSpPr>
          <p:spPr bwMode="auto">
            <a:xfrm>
              <a:off x="35" y="2067"/>
              <a:ext cx="109" cy="73"/>
            </a:xfrm>
            <a:custGeom>
              <a:avLst/>
              <a:gdLst>
                <a:gd name="T0" fmla="*/ 0 w 109"/>
                <a:gd name="T1" fmla="*/ 0 h 73"/>
                <a:gd name="T2" fmla="*/ 11 w 109"/>
                <a:gd name="T3" fmla="*/ 0 h 73"/>
                <a:gd name="T4" fmla="*/ 11 w 109"/>
                <a:gd name="T5" fmla="*/ 60 h 73"/>
                <a:gd name="T6" fmla="*/ 46 w 109"/>
                <a:gd name="T7" fmla="*/ 60 h 73"/>
                <a:gd name="T8" fmla="*/ 46 w 109"/>
                <a:gd name="T9" fmla="*/ 10 h 73"/>
                <a:gd name="T10" fmla="*/ 59 w 109"/>
                <a:gd name="T11" fmla="*/ 10 h 73"/>
                <a:gd name="T12" fmla="*/ 59 w 109"/>
                <a:gd name="T13" fmla="*/ 60 h 73"/>
                <a:gd name="T14" fmla="*/ 109 w 109"/>
                <a:gd name="T15" fmla="*/ 60 h 73"/>
                <a:gd name="T16" fmla="*/ 109 w 109"/>
                <a:gd name="T17" fmla="*/ 73 h 73"/>
                <a:gd name="T18" fmla="*/ 0 w 109"/>
                <a:gd name="T19" fmla="*/ 73 h 73"/>
                <a:gd name="T20" fmla="*/ 0 w 10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3">
                  <a:moveTo>
                    <a:pt x="0" y="0"/>
                  </a:moveTo>
                  <a:lnTo>
                    <a:pt x="11" y="0"/>
                  </a:lnTo>
                  <a:lnTo>
                    <a:pt x="11" y="60"/>
                  </a:lnTo>
                  <a:lnTo>
                    <a:pt x="46" y="60"/>
                  </a:lnTo>
                  <a:lnTo>
                    <a:pt x="46" y="10"/>
                  </a:lnTo>
                  <a:lnTo>
                    <a:pt x="59" y="10"/>
                  </a:lnTo>
                  <a:lnTo>
                    <a:pt x="59" y="60"/>
                  </a:lnTo>
                  <a:lnTo>
                    <a:pt x="109" y="60"/>
                  </a:lnTo>
                  <a:lnTo>
                    <a:pt x="109"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7" name="Freeform 275"/>
            <p:cNvSpPr>
              <a:spLocks/>
            </p:cNvSpPr>
            <p:nvPr/>
          </p:nvSpPr>
          <p:spPr bwMode="auto">
            <a:xfrm>
              <a:off x="33" y="1958"/>
              <a:ext cx="113" cy="94"/>
            </a:xfrm>
            <a:custGeom>
              <a:avLst/>
              <a:gdLst>
                <a:gd name="T0" fmla="*/ 75 w 113"/>
                <a:gd name="T1" fmla="*/ 0 h 94"/>
                <a:gd name="T2" fmla="*/ 86 w 113"/>
                <a:gd name="T3" fmla="*/ 3 h 94"/>
                <a:gd name="T4" fmla="*/ 96 w 113"/>
                <a:gd name="T5" fmla="*/ 9 h 94"/>
                <a:gd name="T6" fmla="*/ 103 w 113"/>
                <a:gd name="T7" fmla="*/ 15 h 94"/>
                <a:gd name="T8" fmla="*/ 107 w 113"/>
                <a:gd name="T9" fmla="*/ 25 h 94"/>
                <a:gd name="T10" fmla="*/ 111 w 113"/>
                <a:gd name="T11" fmla="*/ 34 h 94"/>
                <a:gd name="T12" fmla="*/ 113 w 113"/>
                <a:gd name="T13" fmla="*/ 44 h 94"/>
                <a:gd name="T14" fmla="*/ 111 w 113"/>
                <a:gd name="T15" fmla="*/ 55 h 94"/>
                <a:gd name="T16" fmla="*/ 109 w 113"/>
                <a:gd name="T17" fmla="*/ 65 h 94"/>
                <a:gd name="T18" fmla="*/ 105 w 113"/>
                <a:gd name="T19" fmla="*/ 73 h 94"/>
                <a:gd name="T20" fmla="*/ 100 w 113"/>
                <a:gd name="T21" fmla="*/ 78 h 94"/>
                <a:gd name="T22" fmla="*/ 92 w 113"/>
                <a:gd name="T23" fmla="*/ 84 h 94"/>
                <a:gd name="T24" fmla="*/ 84 w 113"/>
                <a:gd name="T25" fmla="*/ 88 h 94"/>
                <a:gd name="T26" fmla="*/ 71 w 113"/>
                <a:gd name="T27" fmla="*/ 92 h 94"/>
                <a:gd name="T28" fmla="*/ 55 w 113"/>
                <a:gd name="T29" fmla="*/ 94 h 94"/>
                <a:gd name="T30" fmla="*/ 44 w 113"/>
                <a:gd name="T31" fmla="*/ 94 h 94"/>
                <a:gd name="T32" fmla="*/ 34 w 113"/>
                <a:gd name="T33" fmla="*/ 92 h 94"/>
                <a:gd name="T34" fmla="*/ 25 w 113"/>
                <a:gd name="T35" fmla="*/ 88 h 94"/>
                <a:gd name="T36" fmla="*/ 17 w 113"/>
                <a:gd name="T37" fmla="*/ 82 h 94"/>
                <a:gd name="T38" fmla="*/ 11 w 113"/>
                <a:gd name="T39" fmla="*/ 76 h 94"/>
                <a:gd name="T40" fmla="*/ 5 w 113"/>
                <a:gd name="T41" fmla="*/ 71 h 94"/>
                <a:gd name="T42" fmla="*/ 2 w 113"/>
                <a:gd name="T43" fmla="*/ 61 h 94"/>
                <a:gd name="T44" fmla="*/ 0 w 113"/>
                <a:gd name="T45" fmla="*/ 53 h 94"/>
                <a:gd name="T46" fmla="*/ 0 w 113"/>
                <a:gd name="T47" fmla="*/ 44 h 94"/>
                <a:gd name="T48" fmla="*/ 0 w 113"/>
                <a:gd name="T49" fmla="*/ 34 h 94"/>
                <a:gd name="T50" fmla="*/ 3 w 113"/>
                <a:gd name="T51" fmla="*/ 26 h 94"/>
                <a:gd name="T52" fmla="*/ 7 w 113"/>
                <a:gd name="T53" fmla="*/ 19 h 94"/>
                <a:gd name="T54" fmla="*/ 13 w 113"/>
                <a:gd name="T55" fmla="*/ 11 h 94"/>
                <a:gd name="T56" fmla="*/ 21 w 113"/>
                <a:gd name="T57" fmla="*/ 7 h 94"/>
                <a:gd name="T58" fmla="*/ 30 w 113"/>
                <a:gd name="T59" fmla="*/ 3 h 94"/>
                <a:gd name="T60" fmla="*/ 34 w 113"/>
                <a:gd name="T61" fmla="*/ 17 h 94"/>
                <a:gd name="T62" fmla="*/ 27 w 113"/>
                <a:gd name="T63" fmla="*/ 21 h 94"/>
                <a:gd name="T64" fmla="*/ 21 w 113"/>
                <a:gd name="T65" fmla="*/ 25 h 94"/>
                <a:gd name="T66" fmla="*/ 17 w 113"/>
                <a:gd name="T67" fmla="*/ 28 h 94"/>
                <a:gd name="T68" fmla="*/ 15 w 113"/>
                <a:gd name="T69" fmla="*/ 32 h 94"/>
                <a:gd name="T70" fmla="*/ 13 w 113"/>
                <a:gd name="T71" fmla="*/ 38 h 94"/>
                <a:gd name="T72" fmla="*/ 11 w 113"/>
                <a:gd name="T73" fmla="*/ 46 h 94"/>
                <a:gd name="T74" fmla="*/ 13 w 113"/>
                <a:gd name="T75" fmla="*/ 53 h 94"/>
                <a:gd name="T76" fmla="*/ 15 w 113"/>
                <a:gd name="T77" fmla="*/ 59 h 94"/>
                <a:gd name="T78" fmla="*/ 17 w 113"/>
                <a:gd name="T79" fmla="*/ 65 h 94"/>
                <a:gd name="T80" fmla="*/ 23 w 113"/>
                <a:gd name="T81" fmla="*/ 71 h 94"/>
                <a:gd name="T82" fmla="*/ 28 w 113"/>
                <a:gd name="T83" fmla="*/ 75 h 94"/>
                <a:gd name="T84" fmla="*/ 34 w 113"/>
                <a:gd name="T85" fmla="*/ 76 h 94"/>
                <a:gd name="T86" fmla="*/ 44 w 113"/>
                <a:gd name="T87" fmla="*/ 78 h 94"/>
                <a:gd name="T88" fmla="*/ 55 w 113"/>
                <a:gd name="T89" fmla="*/ 80 h 94"/>
                <a:gd name="T90" fmla="*/ 67 w 113"/>
                <a:gd name="T91" fmla="*/ 78 h 94"/>
                <a:gd name="T92" fmla="*/ 78 w 113"/>
                <a:gd name="T93" fmla="*/ 76 h 94"/>
                <a:gd name="T94" fmla="*/ 84 w 113"/>
                <a:gd name="T95" fmla="*/ 73 h 94"/>
                <a:gd name="T96" fmla="*/ 90 w 113"/>
                <a:gd name="T97" fmla="*/ 69 h 94"/>
                <a:gd name="T98" fmla="*/ 94 w 113"/>
                <a:gd name="T99" fmla="*/ 63 h 94"/>
                <a:gd name="T100" fmla="*/ 98 w 113"/>
                <a:gd name="T101" fmla="*/ 55 h 94"/>
                <a:gd name="T102" fmla="*/ 100 w 113"/>
                <a:gd name="T103" fmla="*/ 46 h 94"/>
                <a:gd name="T104" fmla="*/ 98 w 113"/>
                <a:gd name="T105" fmla="*/ 36 h 94"/>
                <a:gd name="T106" fmla="*/ 96 w 113"/>
                <a:gd name="T107" fmla="*/ 30 h 94"/>
                <a:gd name="T108" fmla="*/ 92 w 113"/>
                <a:gd name="T109" fmla="*/ 25 h 94"/>
                <a:gd name="T110" fmla="*/ 86 w 113"/>
                <a:gd name="T111" fmla="*/ 21 h 94"/>
                <a:gd name="T112" fmla="*/ 80 w 113"/>
                <a:gd name="T113" fmla="*/ 17 h 94"/>
                <a:gd name="T114" fmla="*/ 73 w 113"/>
                <a:gd name="T115" fmla="*/ 15 h 94"/>
                <a:gd name="T116" fmla="*/ 75 w 113"/>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94">
                  <a:moveTo>
                    <a:pt x="75" y="0"/>
                  </a:moveTo>
                  <a:lnTo>
                    <a:pt x="86" y="3"/>
                  </a:lnTo>
                  <a:lnTo>
                    <a:pt x="96" y="9"/>
                  </a:lnTo>
                  <a:lnTo>
                    <a:pt x="103" y="15"/>
                  </a:lnTo>
                  <a:lnTo>
                    <a:pt x="107" y="25"/>
                  </a:lnTo>
                  <a:lnTo>
                    <a:pt x="111" y="34"/>
                  </a:lnTo>
                  <a:lnTo>
                    <a:pt x="113" y="44"/>
                  </a:lnTo>
                  <a:lnTo>
                    <a:pt x="111" y="55"/>
                  </a:lnTo>
                  <a:lnTo>
                    <a:pt x="109" y="65"/>
                  </a:lnTo>
                  <a:lnTo>
                    <a:pt x="105" y="73"/>
                  </a:lnTo>
                  <a:lnTo>
                    <a:pt x="100" y="78"/>
                  </a:lnTo>
                  <a:lnTo>
                    <a:pt x="92" y="84"/>
                  </a:lnTo>
                  <a:lnTo>
                    <a:pt x="84" y="88"/>
                  </a:lnTo>
                  <a:lnTo>
                    <a:pt x="71" y="92"/>
                  </a:lnTo>
                  <a:lnTo>
                    <a:pt x="55" y="94"/>
                  </a:lnTo>
                  <a:lnTo>
                    <a:pt x="44" y="94"/>
                  </a:lnTo>
                  <a:lnTo>
                    <a:pt x="34" y="92"/>
                  </a:lnTo>
                  <a:lnTo>
                    <a:pt x="25" y="88"/>
                  </a:lnTo>
                  <a:lnTo>
                    <a:pt x="17" y="82"/>
                  </a:lnTo>
                  <a:lnTo>
                    <a:pt x="11" y="76"/>
                  </a:lnTo>
                  <a:lnTo>
                    <a:pt x="5" y="71"/>
                  </a:lnTo>
                  <a:lnTo>
                    <a:pt x="2" y="61"/>
                  </a:lnTo>
                  <a:lnTo>
                    <a:pt x="0" y="53"/>
                  </a:lnTo>
                  <a:lnTo>
                    <a:pt x="0" y="44"/>
                  </a:lnTo>
                  <a:lnTo>
                    <a:pt x="0" y="34"/>
                  </a:lnTo>
                  <a:lnTo>
                    <a:pt x="3" y="26"/>
                  </a:lnTo>
                  <a:lnTo>
                    <a:pt x="7" y="19"/>
                  </a:lnTo>
                  <a:lnTo>
                    <a:pt x="13" y="11"/>
                  </a:lnTo>
                  <a:lnTo>
                    <a:pt x="21" y="7"/>
                  </a:lnTo>
                  <a:lnTo>
                    <a:pt x="30" y="3"/>
                  </a:lnTo>
                  <a:lnTo>
                    <a:pt x="34" y="17"/>
                  </a:lnTo>
                  <a:lnTo>
                    <a:pt x="27" y="21"/>
                  </a:lnTo>
                  <a:lnTo>
                    <a:pt x="21" y="25"/>
                  </a:lnTo>
                  <a:lnTo>
                    <a:pt x="17" y="28"/>
                  </a:lnTo>
                  <a:lnTo>
                    <a:pt x="15" y="32"/>
                  </a:lnTo>
                  <a:lnTo>
                    <a:pt x="13" y="38"/>
                  </a:lnTo>
                  <a:lnTo>
                    <a:pt x="11" y="46"/>
                  </a:lnTo>
                  <a:lnTo>
                    <a:pt x="13" y="53"/>
                  </a:lnTo>
                  <a:lnTo>
                    <a:pt x="15" y="59"/>
                  </a:lnTo>
                  <a:lnTo>
                    <a:pt x="17" y="65"/>
                  </a:lnTo>
                  <a:lnTo>
                    <a:pt x="23" y="71"/>
                  </a:lnTo>
                  <a:lnTo>
                    <a:pt x="28" y="75"/>
                  </a:lnTo>
                  <a:lnTo>
                    <a:pt x="34" y="76"/>
                  </a:lnTo>
                  <a:lnTo>
                    <a:pt x="44" y="78"/>
                  </a:lnTo>
                  <a:lnTo>
                    <a:pt x="55" y="80"/>
                  </a:lnTo>
                  <a:lnTo>
                    <a:pt x="67" y="78"/>
                  </a:lnTo>
                  <a:lnTo>
                    <a:pt x="78" y="76"/>
                  </a:lnTo>
                  <a:lnTo>
                    <a:pt x="84" y="73"/>
                  </a:lnTo>
                  <a:lnTo>
                    <a:pt x="90" y="69"/>
                  </a:lnTo>
                  <a:lnTo>
                    <a:pt x="94" y="63"/>
                  </a:lnTo>
                  <a:lnTo>
                    <a:pt x="98" y="55"/>
                  </a:lnTo>
                  <a:lnTo>
                    <a:pt x="100" y="46"/>
                  </a:lnTo>
                  <a:lnTo>
                    <a:pt x="98" y="36"/>
                  </a:lnTo>
                  <a:lnTo>
                    <a:pt x="96" y="30"/>
                  </a:lnTo>
                  <a:lnTo>
                    <a:pt x="92" y="25"/>
                  </a:lnTo>
                  <a:lnTo>
                    <a:pt x="86" y="21"/>
                  </a:lnTo>
                  <a:lnTo>
                    <a:pt x="80" y="17"/>
                  </a:lnTo>
                  <a:lnTo>
                    <a:pt x="73" y="15"/>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Freeform 276"/>
            <p:cNvSpPr>
              <a:spLocks/>
            </p:cNvSpPr>
            <p:nvPr/>
          </p:nvSpPr>
          <p:spPr bwMode="auto">
            <a:xfrm>
              <a:off x="35" y="1859"/>
              <a:ext cx="109" cy="87"/>
            </a:xfrm>
            <a:custGeom>
              <a:avLst/>
              <a:gdLst>
                <a:gd name="T0" fmla="*/ 0 w 109"/>
                <a:gd name="T1" fmla="*/ 0 h 87"/>
                <a:gd name="T2" fmla="*/ 11 w 109"/>
                <a:gd name="T3" fmla="*/ 0 h 87"/>
                <a:gd name="T4" fmla="*/ 11 w 109"/>
                <a:gd name="T5" fmla="*/ 37 h 87"/>
                <a:gd name="T6" fmla="*/ 109 w 109"/>
                <a:gd name="T7" fmla="*/ 37 h 87"/>
                <a:gd name="T8" fmla="*/ 109 w 109"/>
                <a:gd name="T9" fmla="*/ 50 h 87"/>
                <a:gd name="T10" fmla="*/ 11 w 109"/>
                <a:gd name="T11" fmla="*/ 50 h 87"/>
                <a:gd name="T12" fmla="*/ 11 w 109"/>
                <a:gd name="T13" fmla="*/ 87 h 87"/>
                <a:gd name="T14" fmla="*/ 0 w 109"/>
                <a:gd name="T15" fmla="*/ 87 h 87"/>
                <a:gd name="T16" fmla="*/ 0 w 109"/>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7">
                  <a:moveTo>
                    <a:pt x="0" y="0"/>
                  </a:moveTo>
                  <a:lnTo>
                    <a:pt x="11" y="0"/>
                  </a:lnTo>
                  <a:lnTo>
                    <a:pt x="11" y="37"/>
                  </a:lnTo>
                  <a:lnTo>
                    <a:pt x="109" y="37"/>
                  </a:lnTo>
                  <a:lnTo>
                    <a:pt x="109" y="50"/>
                  </a:lnTo>
                  <a:lnTo>
                    <a:pt x="11" y="50"/>
                  </a:lnTo>
                  <a:lnTo>
                    <a:pt x="11" y="87"/>
                  </a:lnTo>
                  <a:lnTo>
                    <a:pt x="0" y="8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9" name="Freeform 277"/>
            <p:cNvSpPr>
              <a:spLocks/>
            </p:cNvSpPr>
            <p:nvPr/>
          </p:nvSpPr>
          <p:spPr bwMode="auto">
            <a:xfrm>
              <a:off x="35" y="1767"/>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6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6"/>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0" name="Freeform 278"/>
            <p:cNvSpPr>
              <a:spLocks/>
            </p:cNvSpPr>
            <p:nvPr/>
          </p:nvSpPr>
          <p:spPr bwMode="auto">
            <a:xfrm>
              <a:off x="61" y="1692"/>
              <a:ext cx="85" cy="66"/>
            </a:xfrm>
            <a:custGeom>
              <a:avLst/>
              <a:gdLst>
                <a:gd name="T0" fmla="*/ 66 w 85"/>
                <a:gd name="T1" fmla="*/ 0 h 66"/>
                <a:gd name="T2" fmla="*/ 77 w 85"/>
                <a:gd name="T3" fmla="*/ 8 h 66"/>
                <a:gd name="T4" fmla="*/ 83 w 85"/>
                <a:gd name="T5" fmla="*/ 23 h 66"/>
                <a:gd name="T6" fmla="*/ 83 w 85"/>
                <a:gd name="T7" fmla="*/ 41 h 66"/>
                <a:gd name="T8" fmla="*/ 77 w 85"/>
                <a:gd name="T9" fmla="*/ 54 h 66"/>
                <a:gd name="T10" fmla="*/ 66 w 85"/>
                <a:gd name="T11" fmla="*/ 64 h 66"/>
                <a:gd name="T12" fmla="*/ 56 w 85"/>
                <a:gd name="T13" fmla="*/ 50 h 66"/>
                <a:gd name="T14" fmla="*/ 68 w 85"/>
                <a:gd name="T15" fmla="*/ 44 h 66"/>
                <a:gd name="T16" fmla="*/ 72 w 85"/>
                <a:gd name="T17" fmla="*/ 31 h 66"/>
                <a:gd name="T18" fmla="*/ 70 w 85"/>
                <a:gd name="T19" fmla="*/ 21 h 66"/>
                <a:gd name="T20" fmla="*/ 64 w 85"/>
                <a:gd name="T21" fmla="*/ 16 h 66"/>
                <a:gd name="T22" fmla="*/ 56 w 85"/>
                <a:gd name="T23" fmla="*/ 16 h 66"/>
                <a:gd name="T24" fmla="*/ 52 w 85"/>
                <a:gd name="T25" fmla="*/ 25 h 66"/>
                <a:gd name="T26" fmla="*/ 47 w 85"/>
                <a:gd name="T27" fmla="*/ 41 h 66"/>
                <a:gd name="T28" fmla="*/ 43 w 85"/>
                <a:gd name="T29" fmla="*/ 52 h 66"/>
                <a:gd name="T30" fmla="*/ 35 w 85"/>
                <a:gd name="T31" fmla="*/ 60 h 66"/>
                <a:gd name="T32" fmla="*/ 25 w 85"/>
                <a:gd name="T33" fmla="*/ 64 h 66"/>
                <a:gd name="T34" fmla="*/ 14 w 85"/>
                <a:gd name="T35" fmla="*/ 62 h 66"/>
                <a:gd name="T36" fmla="*/ 6 w 85"/>
                <a:gd name="T37" fmla="*/ 54 h 66"/>
                <a:gd name="T38" fmla="*/ 2 w 85"/>
                <a:gd name="T39" fmla="*/ 46 h 66"/>
                <a:gd name="T40" fmla="*/ 0 w 85"/>
                <a:gd name="T41" fmla="*/ 35 h 66"/>
                <a:gd name="T42" fmla="*/ 4 w 85"/>
                <a:gd name="T43" fmla="*/ 19 h 66"/>
                <a:gd name="T44" fmla="*/ 12 w 85"/>
                <a:gd name="T45" fmla="*/ 10 h 66"/>
                <a:gd name="T46" fmla="*/ 24 w 85"/>
                <a:gd name="T47" fmla="*/ 4 h 66"/>
                <a:gd name="T48" fmla="*/ 20 w 85"/>
                <a:gd name="T49" fmla="*/ 21 h 66"/>
                <a:gd name="T50" fmla="*/ 14 w 85"/>
                <a:gd name="T51" fmla="*/ 29 h 66"/>
                <a:gd name="T52" fmla="*/ 14 w 85"/>
                <a:gd name="T53" fmla="*/ 41 h 66"/>
                <a:gd name="T54" fmla="*/ 20 w 85"/>
                <a:gd name="T55" fmla="*/ 48 h 66"/>
                <a:gd name="T56" fmla="*/ 27 w 85"/>
                <a:gd name="T57" fmla="*/ 48 h 66"/>
                <a:gd name="T58" fmla="*/ 31 w 85"/>
                <a:gd name="T59" fmla="*/ 42 h 66"/>
                <a:gd name="T60" fmla="*/ 31 w 85"/>
                <a:gd name="T61" fmla="*/ 39 h 66"/>
                <a:gd name="T62" fmla="*/ 37 w 85"/>
                <a:gd name="T63" fmla="*/ 21 h 66"/>
                <a:gd name="T64" fmla="*/ 43 w 85"/>
                <a:gd name="T65" fmla="*/ 8 h 66"/>
                <a:gd name="T66" fmla="*/ 52 w 85"/>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6">
                  <a:moveTo>
                    <a:pt x="58" y="0"/>
                  </a:moveTo>
                  <a:lnTo>
                    <a:pt x="66" y="0"/>
                  </a:lnTo>
                  <a:lnTo>
                    <a:pt x="72" y="4"/>
                  </a:lnTo>
                  <a:lnTo>
                    <a:pt x="77" y="8"/>
                  </a:lnTo>
                  <a:lnTo>
                    <a:pt x="81" y="16"/>
                  </a:lnTo>
                  <a:lnTo>
                    <a:pt x="83" y="23"/>
                  </a:lnTo>
                  <a:lnTo>
                    <a:pt x="85" y="31"/>
                  </a:lnTo>
                  <a:lnTo>
                    <a:pt x="83" y="41"/>
                  </a:lnTo>
                  <a:lnTo>
                    <a:pt x="81" y="48"/>
                  </a:lnTo>
                  <a:lnTo>
                    <a:pt x="77" y="54"/>
                  </a:lnTo>
                  <a:lnTo>
                    <a:pt x="73" y="60"/>
                  </a:lnTo>
                  <a:lnTo>
                    <a:pt x="66" y="64"/>
                  </a:lnTo>
                  <a:lnTo>
                    <a:pt x="58" y="66"/>
                  </a:lnTo>
                  <a:lnTo>
                    <a:pt x="56" y="50"/>
                  </a:lnTo>
                  <a:lnTo>
                    <a:pt x="64" y="48"/>
                  </a:lnTo>
                  <a:lnTo>
                    <a:pt x="68" y="44"/>
                  </a:lnTo>
                  <a:lnTo>
                    <a:pt x="70" y="39"/>
                  </a:lnTo>
                  <a:lnTo>
                    <a:pt x="72" y="31"/>
                  </a:lnTo>
                  <a:lnTo>
                    <a:pt x="72" y="25"/>
                  </a:lnTo>
                  <a:lnTo>
                    <a:pt x="70" y="21"/>
                  </a:lnTo>
                  <a:lnTo>
                    <a:pt x="68" y="19"/>
                  </a:lnTo>
                  <a:lnTo>
                    <a:pt x="64" y="16"/>
                  </a:lnTo>
                  <a:lnTo>
                    <a:pt x="60" y="14"/>
                  </a:lnTo>
                  <a:lnTo>
                    <a:pt x="56" y="16"/>
                  </a:lnTo>
                  <a:lnTo>
                    <a:pt x="54" y="19"/>
                  </a:lnTo>
                  <a:lnTo>
                    <a:pt x="52" y="25"/>
                  </a:lnTo>
                  <a:lnTo>
                    <a:pt x="50" y="33"/>
                  </a:lnTo>
                  <a:lnTo>
                    <a:pt x="47" y="41"/>
                  </a:lnTo>
                  <a:lnTo>
                    <a:pt x="45" y="46"/>
                  </a:lnTo>
                  <a:lnTo>
                    <a:pt x="43" y="52"/>
                  </a:lnTo>
                  <a:lnTo>
                    <a:pt x="39" y="56"/>
                  </a:lnTo>
                  <a:lnTo>
                    <a:pt x="35" y="60"/>
                  </a:lnTo>
                  <a:lnTo>
                    <a:pt x="29" y="64"/>
                  </a:lnTo>
                  <a:lnTo>
                    <a:pt x="25" y="64"/>
                  </a:lnTo>
                  <a:lnTo>
                    <a:pt x="20" y="64"/>
                  </a:lnTo>
                  <a:lnTo>
                    <a:pt x="14" y="62"/>
                  </a:lnTo>
                  <a:lnTo>
                    <a:pt x="10" y="58"/>
                  </a:lnTo>
                  <a:lnTo>
                    <a:pt x="6" y="54"/>
                  </a:lnTo>
                  <a:lnTo>
                    <a:pt x="4" y="52"/>
                  </a:lnTo>
                  <a:lnTo>
                    <a:pt x="2" y="46"/>
                  </a:lnTo>
                  <a:lnTo>
                    <a:pt x="2" y="41"/>
                  </a:lnTo>
                  <a:lnTo>
                    <a:pt x="0" y="35"/>
                  </a:lnTo>
                  <a:lnTo>
                    <a:pt x="2" y="27"/>
                  </a:lnTo>
                  <a:lnTo>
                    <a:pt x="4" y="19"/>
                  </a:lnTo>
                  <a:lnTo>
                    <a:pt x="6" y="14"/>
                  </a:lnTo>
                  <a:lnTo>
                    <a:pt x="12" y="10"/>
                  </a:lnTo>
                  <a:lnTo>
                    <a:pt x="16" y="6"/>
                  </a:lnTo>
                  <a:lnTo>
                    <a:pt x="24" y="4"/>
                  </a:lnTo>
                  <a:lnTo>
                    <a:pt x="25" y="19"/>
                  </a:lnTo>
                  <a:lnTo>
                    <a:pt x="20" y="21"/>
                  </a:lnTo>
                  <a:lnTo>
                    <a:pt x="18" y="23"/>
                  </a:lnTo>
                  <a:lnTo>
                    <a:pt x="14" y="29"/>
                  </a:lnTo>
                  <a:lnTo>
                    <a:pt x="14" y="35"/>
                  </a:lnTo>
                  <a:lnTo>
                    <a:pt x="14" y="41"/>
                  </a:lnTo>
                  <a:lnTo>
                    <a:pt x="16" y="46"/>
                  </a:lnTo>
                  <a:lnTo>
                    <a:pt x="20" y="48"/>
                  </a:lnTo>
                  <a:lnTo>
                    <a:pt x="24" y="50"/>
                  </a:lnTo>
                  <a:lnTo>
                    <a:pt x="27" y="48"/>
                  </a:lnTo>
                  <a:lnTo>
                    <a:pt x="29" y="46"/>
                  </a:lnTo>
                  <a:lnTo>
                    <a:pt x="31" y="42"/>
                  </a:lnTo>
                  <a:lnTo>
                    <a:pt x="31" y="41"/>
                  </a:lnTo>
                  <a:lnTo>
                    <a:pt x="31" y="39"/>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1" name="Freeform 279"/>
            <p:cNvSpPr>
              <a:spLocks/>
            </p:cNvSpPr>
            <p:nvPr/>
          </p:nvSpPr>
          <p:spPr bwMode="auto">
            <a:xfrm>
              <a:off x="35" y="1644"/>
              <a:ext cx="138" cy="37"/>
            </a:xfrm>
            <a:custGeom>
              <a:avLst/>
              <a:gdLst>
                <a:gd name="T0" fmla="*/ 69 w 138"/>
                <a:gd name="T1" fmla="*/ 0 h 37"/>
                <a:gd name="T2" fmla="*/ 88 w 138"/>
                <a:gd name="T3" fmla="*/ 2 h 37"/>
                <a:gd name="T4" fmla="*/ 107 w 138"/>
                <a:gd name="T5" fmla="*/ 8 h 37"/>
                <a:gd name="T6" fmla="*/ 124 w 138"/>
                <a:gd name="T7" fmla="*/ 17 h 37"/>
                <a:gd name="T8" fmla="*/ 138 w 138"/>
                <a:gd name="T9" fmla="*/ 27 h 37"/>
                <a:gd name="T10" fmla="*/ 138 w 138"/>
                <a:gd name="T11" fmla="*/ 37 h 37"/>
                <a:gd name="T12" fmla="*/ 103 w 138"/>
                <a:gd name="T13" fmla="*/ 19 h 37"/>
                <a:gd name="T14" fmla="*/ 69 w 138"/>
                <a:gd name="T15" fmla="*/ 14 h 37"/>
                <a:gd name="T16" fmla="*/ 55 w 138"/>
                <a:gd name="T17" fmla="*/ 15 h 37"/>
                <a:gd name="T18" fmla="*/ 42 w 138"/>
                <a:gd name="T19" fmla="*/ 17 h 37"/>
                <a:gd name="T20" fmla="*/ 30 w 138"/>
                <a:gd name="T21" fmla="*/ 21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7"/>
                  </a:lnTo>
                  <a:lnTo>
                    <a:pt x="138" y="27"/>
                  </a:lnTo>
                  <a:lnTo>
                    <a:pt x="138" y="37"/>
                  </a:lnTo>
                  <a:lnTo>
                    <a:pt x="103" y="19"/>
                  </a:lnTo>
                  <a:lnTo>
                    <a:pt x="69" y="14"/>
                  </a:lnTo>
                  <a:lnTo>
                    <a:pt x="55" y="15"/>
                  </a:lnTo>
                  <a:lnTo>
                    <a:pt x="42" y="17"/>
                  </a:lnTo>
                  <a:lnTo>
                    <a:pt x="30" y="21"/>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2" name="Rectangle 280"/>
            <p:cNvSpPr>
              <a:spLocks noChangeArrowheads="1"/>
            </p:cNvSpPr>
            <p:nvPr/>
          </p:nvSpPr>
          <p:spPr bwMode="auto">
            <a:xfrm>
              <a:off x="5827" y="2204"/>
              <a:ext cx="486" cy="2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3" name="Freeform 281"/>
            <p:cNvSpPr>
              <a:spLocks noEditPoints="1"/>
            </p:cNvSpPr>
            <p:nvPr/>
          </p:nvSpPr>
          <p:spPr bwMode="auto">
            <a:xfrm>
              <a:off x="5819" y="2196"/>
              <a:ext cx="504" cy="217"/>
            </a:xfrm>
            <a:custGeom>
              <a:avLst/>
              <a:gdLst>
                <a:gd name="T0" fmla="*/ 18 w 504"/>
                <a:gd name="T1" fmla="*/ 17 h 217"/>
                <a:gd name="T2" fmla="*/ 18 w 504"/>
                <a:gd name="T3" fmla="*/ 200 h 217"/>
                <a:gd name="T4" fmla="*/ 486 w 504"/>
                <a:gd name="T5" fmla="*/ 200 h 217"/>
                <a:gd name="T6" fmla="*/ 486 w 504"/>
                <a:gd name="T7" fmla="*/ 17 h 217"/>
                <a:gd name="T8" fmla="*/ 18 w 504"/>
                <a:gd name="T9" fmla="*/ 17 h 217"/>
                <a:gd name="T10" fmla="*/ 8 w 504"/>
                <a:gd name="T11" fmla="*/ 0 h 217"/>
                <a:gd name="T12" fmla="*/ 494 w 504"/>
                <a:gd name="T13" fmla="*/ 0 h 217"/>
                <a:gd name="T14" fmla="*/ 500 w 504"/>
                <a:gd name="T15" fmla="*/ 2 h 217"/>
                <a:gd name="T16" fmla="*/ 502 w 504"/>
                <a:gd name="T17" fmla="*/ 8 h 217"/>
                <a:gd name="T18" fmla="*/ 504 w 504"/>
                <a:gd name="T19" fmla="*/ 8 h 217"/>
                <a:gd name="T20" fmla="*/ 504 w 504"/>
                <a:gd name="T21" fmla="*/ 208 h 217"/>
                <a:gd name="T22" fmla="*/ 502 w 504"/>
                <a:gd name="T23" fmla="*/ 208 h 217"/>
                <a:gd name="T24" fmla="*/ 500 w 504"/>
                <a:gd name="T25" fmla="*/ 213 h 217"/>
                <a:gd name="T26" fmla="*/ 494 w 504"/>
                <a:gd name="T27" fmla="*/ 215 h 217"/>
                <a:gd name="T28" fmla="*/ 494 w 504"/>
                <a:gd name="T29" fmla="*/ 217 h 217"/>
                <a:gd name="T30" fmla="*/ 8 w 504"/>
                <a:gd name="T31" fmla="*/ 217 h 217"/>
                <a:gd name="T32" fmla="*/ 8 w 504"/>
                <a:gd name="T33" fmla="*/ 208 h 217"/>
                <a:gd name="T34" fmla="*/ 0 w 504"/>
                <a:gd name="T35" fmla="*/ 208 h 217"/>
                <a:gd name="T36" fmla="*/ 0 w 504"/>
                <a:gd name="T37" fmla="*/ 8 h 217"/>
                <a:gd name="T38" fmla="*/ 2 w 504"/>
                <a:gd name="T39" fmla="*/ 2 h 217"/>
                <a:gd name="T40" fmla="*/ 8 w 504"/>
                <a:gd name="T4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217">
                  <a:moveTo>
                    <a:pt x="18" y="17"/>
                  </a:moveTo>
                  <a:lnTo>
                    <a:pt x="18" y="200"/>
                  </a:lnTo>
                  <a:lnTo>
                    <a:pt x="486" y="200"/>
                  </a:lnTo>
                  <a:lnTo>
                    <a:pt x="486" y="17"/>
                  </a:lnTo>
                  <a:lnTo>
                    <a:pt x="18" y="17"/>
                  </a:lnTo>
                  <a:close/>
                  <a:moveTo>
                    <a:pt x="8" y="0"/>
                  </a:moveTo>
                  <a:lnTo>
                    <a:pt x="494" y="0"/>
                  </a:lnTo>
                  <a:lnTo>
                    <a:pt x="500" y="2"/>
                  </a:lnTo>
                  <a:lnTo>
                    <a:pt x="502" y="8"/>
                  </a:lnTo>
                  <a:lnTo>
                    <a:pt x="504" y="8"/>
                  </a:lnTo>
                  <a:lnTo>
                    <a:pt x="504" y="208"/>
                  </a:lnTo>
                  <a:lnTo>
                    <a:pt x="502" y="208"/>
                  </a:lnTo>
                  <a:lnTo>
                    <a:pt x="500" y="213"/>
                  </a:lnTo>
                  <a:lnTo>
                    <a:pt x="494" y="215"/>
                  </a:lnTo>
                  <a:lnTo>
                    <a:pt x="494" y="217"/>
                  </a:lnTo>
                  <a:lnTo>
                    <a:pt x="8" y="217"/>
                  </a:lnTo>
                  <a:lnTo>
                    <a:pt x="8" y="208"/>
                  </a:lnTo>
                  <a:lnTo>
                    <a:pt x="0" y="208"/>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Rectangle 282"/>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5" name="Rectangle 283"/>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6" name="Rectangle 284"/>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7" name="Rectangle 285"/>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8" name="Rectangle 286"/>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9" name="Rectangle 287"/>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Rectangle 288"/>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1" name="Rectangle 289"/>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Rectangle 290"/>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Rectangle 291"/>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4" name="Freeform 292"/>
            <p:cNvSpPr>
              <a:spLocks noEditPoints="1"/>
            </p:cNvSpPr>
            <p:nvPr/>
          </p:nvSpPr>
          <p:spPr bwMode="auto">
            <a:xfrm>
              <a:off x="6061" y="2246"/>
              <a:ext cx="104" cy="113"/>
            </a:xfrm>
            <a:custGeom>
              <a:avLst/>
              <a:gdLst>
                <a:gd name="T0" fmla="*/ 52 w 104"/>
                <a:gd name="T1" fmla="*/ 13 h 113"/>
                <a:gd name="T2" fmla="*/ 43 w 104"/>
                <a:gd name="T3" fmla="*/ 15 h 113"/>
                <a:gd name="T4" fmla="*/ 33 w 104"/>
                <a:gd name="T5" fmla="*/ 17 h 113"/>
                <a:gd name="T6" fmla="*/ 25 w 104"/>
                <a:gd name="T7" fmla="*/ 23 h 113"/>
                <a:gd name="T8" fmla="*/ 18 w 104"/>
                <a:gd name="T9" fmla="*/ 38 h 113"/>
                <a:gd name="T10" fmla="*/ 14 w 104"/>
                <a:gd name="T11" fmla="*/ 60 h 113"/>
                <a:gd name="T12" fmla="*/ 18 w 104"/>
                <a:gd name="T13" fmla="*/ 77 h 113"/>
                <a:gd name="T14" fmla="*/ 25 w 104"/>
                <a:gd name="T15" fmla="*/ 90 h 113"/>
                <a:gd name="T16" fmla="*/ 33 w 104"/>
                <a:gd name="T17" fmla="*/ 96 h 113"/>
                <a:gd name="T18" fmla="*/ 41 w 104"/>
                <a:gd name="T19" fmla="*/ 100 h 113"/>
                <a:gd name="T20" fmla="*/ 52 w 104"/>
                <a:gd name="T21" fmla="*/ 102 h 113"/>
                <a:gd name="T22" fmla="*/ 62 w 104"/>
                <a:gd name="T23" fmla="*/ 100 h 113"/>
                <a:gd name="T24" fmla="*/ 71 w 104"/>
                <a:gd name="T25" fmla="*/ 96 h 113"/>
                <a:gd name="T26" fmla="*/ 79 w 104"/>
                <a:gd name="T27" fmla="*/ 90 h 113"/>
                <a:gd name="T28" fmla="*/ 87 w 104"/>
                <a:gd name="T29" fmla="*/ 75 h 113"/>
                <a:gd name="T30" fmla="*/ 89 w 104"/>
                <a:gd name="T31" fmla="*/ 58 h 113"/>
                <a:gd name="T32" fmla="*/ 89 w 104"/>
                <a:gd name="T33" fmla="*/ 48 h 113"/>
                <a:gd name="T34" fmla="*/ 87 w 104"/>
                <a:gd name="T35" fmla="*/ 40 h 113"/>
                <a:gd name="T36" fmla="*/ 85 w 104"/>
                <a:gd name="T37" fmla="*/ 35 h 113"/>
                <a:gd name="T38" fmla="*/ 81 w 104"/>
                <a:gd name="T39" fmla="*/ 29 h 113"/>
                <a:gd name="T40" fmla="*/ 77 w 104"/>
                <a:gd name="T41" fmla="*/ 23 h 113"/>
                <a:gd name="T42" fmla="*/ 71 w 104"/>
                <a:gd name="T43" fmla="*/ 19 h 113"/>
                <a:gd name="T44" fmla="*/ 62 w 104"/>
                <a:gd name="T45" fmla="*/ 15 h 113"/>
                <a:gd name="T46" fmla="*/ 52 w 104"/>
                <a:gd name="T47" fmla="*/ 13 h 113"/>
                <a:gd name="T48" fmla="*/ 52 w 104"/>
                <a:gd name="T49" fmla="*/ 0 h 113"/>
                <a:gd name="T50" fmla="*/ 62 w 104"/>
                <a:gd name="T51" fmla="*/ 2 h 113"/>
                <a:gd name="T52" fmla="*/ 69 w 104"/>
                <a:gd name="T53" fmla="*/ 4 h 113"/>
                <a:gd name="T54" fmla="*/ 79 w 104"/>
                <a:gd name="T55" fmla="*/ 8 h 113"/>
                <a:gd name="T56" fmla="*/ 87 w 104"/>
                <a:gd name="T57" fmla="*/ 13 h 113"/>
                <a:gd name="T58" fmla="*/ 93 w 104"/>
                <a:gd name="T59" fmla="*/ 19 h 113"/>
                <a:gd name="T60" fmla="*/ 96 w 104"/>
                <a:gd name="T61" fmla="*/ 29 h 113"/>
                <a:gd name="T62" fmla="*/ 100 w 104"/>
                <a:gd name="T63" fmla="*/ 37 h 113"/>
                <a:gd name="T64" fmla="*/ 102 w 104"/>
                <a:gd name="T65" fmla="*/ 46 h 113"/>
                <a:gd name="T66" fmla="*/ 104 w 104"/>
                <a:gd name="T67" fmla="*/ 58 h 113"/>
                <a:gd name="T68" fmla="*/ 102 w 104"/>
                <a:gd name="T69" fmla="*/ 67 h 113"/>
                <a:gd name="T70" fmla="*/ 100 w 104"/>
                <a:gd name="T71" fmla="*/ 79 h 113"/>
                <a:gd name="T72" fmla="*/ 96 w 104"/>
                <a:gd name="T73" fmla="*/ 87 h 113"/>
                <a:gd name="T74" fmla="*/ 93 w 104"/>
                <a:gd name="T75" fmla="*/ 96 h 113"/>
                <a:gd name="T76" fmla="*/ 85 w 104"/>
                <a:gd name="T77" fmla="*/ 102 h 113"/>
                <a:gd name="T78" fmla="*/ 77 w 104"/>
                <a:gd name="T79" fmla="*/ 108 h 113"/>
                <a:gd name="T80" fmla="*/ 69 w 104"/>
                <a:gd name="T81" fmla="*/ 112 h 113"/>
                <a:gd name="T82" fmla="*/ 62 w 104"/>
                <a:gd name="T83" fmla="*/ 113 h 113"/>
                <a:gd name="T84" fmla="*/ 52 w 104"/>
                <a:gd name="T85" fmla="*/ 113 h 113"/>
                <a:gd name="T86" fmla="*/ 43 w 104"/>
                <a:gd name="T87" fmla="*/ 113 h 113"/>
                <a:gd name="T88" fmla="*/ 33 w 104"/>
                <a:gd name="T89" fmla="*/ 110 h 113"/>
                <a:gd name="T90" fmla="*/ 25 w 104"/>
                <a:gd name="T91" fmla="*/ 106 h 113"/>
                <a:gd name="T92" fmla="*/ 18 w 104"/>
                <a:gd name="T93" fmla="*/ 100 h 113"/>
                <a:gd name="T94" fmla="*/ 12 w 104"/>
                <a:gd name="T95" fmla="*/ 94 h 113"/>
                <a:gd name="T96" fmla="*/ 6 w 104"/>
                <a:gd name="T97" fmla="*/ 87 h 113"/>
                <a:gd name="T98" fmla="*/ 2 w 104"/>
                <a:gd name="T99" fmla="*/ 77 h 113"/>
                <a:gd name="T100" fmla="*/ 0 w 104"/>
                <a:gd name="T101" fmla="*/ 67 h 113"/>
                <a:gd name="T102" fmla="*/ 0 w 104"/>
                <a:gd name="T103" fmla="*/ 60 h 113"/>
                <a:gd name="T104" fmla="*/ 4 w 104"/>
                <a:gd name="T105" fmla="*/ 35 h 113"/>
                <a:gd name="T106" fmla="*/ 14 w 104"/>
                <a:gd name="T107" fmla="*/ 15 h 113"/>
                <a:gd name="T108" fmla="*/ 31 w 104"/>
                <a:gd name="T109" fmla="*/ 4 h 113"/>
                <a:gd name="T110" fmla="*/ 52 w 104"/>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3">
                  <a:moveTo>
                    <a:pt x="52" y="13"/>
                  </a:moveTo>
                  <a:lnTo>
                    <a:pt x="43" y="15"/>
                  </a:lnTo>
                  <a:lnTo>
                    <a:pt x="33" y="17"/>
                  </a:lnTo>
                  <a:lnTo>
                    <a:pt x="25" y="23"/>
                  </a:lnTo>
                  <a:lnTo>
                    <a:pt x="18" y="38"/>
                  </a:lnTo>
                  <a:lnTo>
                    <a:pt x="14" y="60"/>
                  </a:lnTo>
                  <a:lnTo>
                    <a:pt x="18" y="77"/>
                  </a:lnTo>
                  <a:lnTo>
                    <a:pt x="25" y="90"/>
                  </a:lnTo>
                  <a:lnTo>
                    <a:pt x="33" y="96"/>
                  </a:lnTo>
                  <a:lnTo>
                    <a:pt x="41" y="100"/>
                  </a:lnTo>
                  <a:lnTo>
                    <a:pt x="52" y="102"/>
                  </a:lnTo>
                  <a:lnTo>
                    <a:pt x="62" y="100"/>
                  </a:lnTo>
                  <a:lnTo>
                    <a:pt x="71" y="96"/>
                  </a:lnTo>
                  <a:lnTo>
                    <a:pt x="79" y="90"/>
                  </a:lnTo>
                  <a:lnTo>
                    <a:pt x="87" y="75"/>
                  </a:lnTo>
                  <a:lnTo>
                    <a:pt x="89" y="58"/>
                  </a:lnTo>
                  <a:lnTo>
                    <a:pt x="89" y="48"/>
                  </a:lnTo>
                  <a:lnTo>
                    <a:pt x="87" y="40"/>
                  </a:lnTo>
                  <a:lnTo>
                    <a:pt x="85" y="35"/>
                  </a:lnTo>
                  <a:lnTo>
                    <a:pt x="81" y="29"/>
                  </a:lnTo>
                  <a:lnTo>
                    <a:pt x="77" y="23"/>
                  </a:lnTo>
                  <a:lnTo>
                    <a:pt x="71" y="19"/>
                  </a:lnTo>
                  <a:lnTo>
                    <a:pt x="62" y="15"/>
                  </a:lnTo>
                  <a:lnTo>
                    <a:pt x="52" y="13"/>
                  </a:lnTo>
                  <a:close/>
                  <a:moveTo>
                    <a:pt x="52" y="0"/>
                  </a:moveTo>
                  <a:lnTo>
                    <a:pt x="62" y="2"/>
                  </a:lnTo>
                  <a:lnTo>
                    <a:pt x="69" y="4"/>
                  </a:lnTo>
                  <a:lnTo>
                    <a:pt x="79" y="8"/>
                  </a:lnTo>
                  <a:lnTo>
                    <a:pt x="87" y="13"/>
                  </a:lnTo>
                  <a:lnTo>
                    <a:pt x="93" y="19"/>
                  </a:lnTo>
                  <a:lnTo>
                    <a:pt x="96" y="29"/>
                  </a:lnTo>
                  <a:lnTo>
                    <a:pt x="100" y="37"/>
                  </a:lnTo>
                  <a:lnTo>
                    <a:pt x="102" y="46"/>
                  </a:lnTo>
                  <a:lnTo>
                    <a:pt x="104" y="58"/>
                  </a:lnTo>
                  <a:lnTo>
                    <a:pt x="102" y="67"/>
                  </a:lnTo>
                  <a:lnTo>
                    <a:pt x="100" y="79"/>
                  </a:lnTo>
                  <a:lnTo>
                    <a:pt x="96" y="87"/>
                  </a:lnTo>
                  <a:lnTo>
                    <a:pt x="93" y="96"/>
                  </a:lnTo>
                  <a:lnTo>
                    <a:pt x="85" y="102"/>
                  </a:lnTo>
                  <a:lnTo>
                    <a:pt x="77" y="108"/>
                  </a:lnTo>
                  <a:lnTo>
                    <a:pt x="69" y="112"/>
                  </a:lnTo>
                  <a:lnTo>
                    <a:pt x="62" y="113"/>
                  </a:lnTo>
                  <a:lnTo>
                    <a:pt x="52" y="113"/>
                  </a:lnTo>
                  <a:lnTo>
                    <a:pt x="43" y="113"/>
                  </a:lnTo>
                  <a:lnTo>
                    <a:pt x="33" y="110"/>
                  </a:lnTo>
                  <a:lnTo>
                    <a:pt x="25" y="106"/>
                  </a:lnTo>
                  <a:lnTo>
                    <a:pt x="18" y="100"/>
                  </a:lnTo>
                  <a:lnTo>
                    <a:pt x="12" y="94"/>
                  </a:lnTo>
                  <a:lnTo>
                    <a:pt x="6" y="87"/>
                  </a:lnTo>
                  <a:lnTo>
                    <a:pt x="2" y="77"/>
                  </a:lnTo>
                  <a:lnTo>
                    <a:pt x="0" y="67"/>
                  </a:lnTo>
                  <a:lnTo>
                    <a:pt x="0" y="60"/>
                  </a:lnTo>
                  <a:lnTo>
                    <a:pt x="4" y="35"/>
                  </a:lnTo>
                  <a:lnTo>
                    <a:pt x="14" y="15"/>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Freeform 293"/>
            <p:cNvSpPr>
              <a:spLocks noEditPoints="1"/>
            </p:cNvSpPr>
            <p:nvPr/>
          </p:nvSpPr>
          <p:spPr bwMode="auto">
            <a:xfrm>
              <a:off x="6180" y="2246"/>
              <a:ext cx="104" cy="121"/>
            </a:xfrm>
            <a:custGeom>
              <a:avLst/>
              <a:gdLst>
                <a:gd name="T0" fmla="*/ 41 w 104"/>
                <a:gd name="T1" fmla="*/ 15 h 121"/>
                <a:gd name="T2" fmla="*/ 25 w 104"/>
                <a:gd name="T3" fmla="*/ 25 h 121"/>
                <a:gd name="T4" fmla="*/ 14 w 104"/>
                <a:gd name="T5" fmla="*/ 58 h 121"/>
                <a:gd name="T6" fmla="*/ 25 w 104"/>
                <a:gd name="T7" fmla="*/ 90 h 121"/>
                <a:gd name="T8" fmla="*/ 41 w 104"/>
                <a:gd name="T9" fmla="*/ 100 h 121"/>
                <a:gd name="T10" fmla="*/ 58 w 104"/>
                <a:gd name="T11" fmla="*/ 100 h 121"/>
                <a:gd name="T12" fmla="*/ 58 w 104"/>
                <a:gd name="T13" fmla="*/ 94 h 121"/>
                <a:gd name="T14" fmla="*/ 54 w 104"/>
                <a:gd name="T15" fmla="*/ 81 h 121"/>
                <a:gd name="T16" fmla="*/ 73 w 104"/>
                <a:gd name="T17" fmla="*/ 92 h 121"/>
                <a:gd name="T18" fmla="*/ 87 w 104"/>
                <a:gd name="T19" fmla="*/ 58 h 121"/>
                <a:gd name="T20" fmla="*/ 81 w 104"/>
                <a:gd name="T21" fmla="*/ 35 h 121"/>
                <a:gd name="T22" fmla="*/ 73 w 104"/>
                <a:gd name="T23" fmla="*/ 23 h 121"/>
                <a:gd name="T24" fmla="*/ 60 w 104"/>
                <a:gd name="T25" fmla="*/ 15 h 121"/>
                <a:gd name="T26" fmla="*/ 50 w 104"/>
                <a:gd name="T27" fmla="*/ 0 h 121"/>
                <a:gd name="T28" fmla="*/ 68 w 104"/>
                <a:gd name="T29" fmla="*/ 4 h 121"/>
                <a:gd name="T30" fmla="*/ 83 w 104"/>
                <a:gd name="T31" fmla="*/ 13 h 121"/>
                <a:gd name="T32" fmla="*/ 95 w 104"/>
                <a:gd name="T33" fmla="*/ 29 h 121"/>
                <a:gd name="T34" fmla="*/ 100 w 104"/>
                <a:gd name="T35" fmla="*/ 46 h 121"/>
                <a:gd name="T36" fmla="*/ 100 w 104"/>
                <a:gd name="T37" fmla="*/ 69 h 121"/>
                <a:gd name="T38" fmla="*/ 91 w 104"/>
                <a:gd name="T39" fmla="*/ 90 h 121"/>
                <a:gd name="T40" fmla="*/ 95 w 104"/>
                <a:gd name="T41" fmla="*/ 106 h 121"/>
                <a:gd name="T42" fmla="*/ 98 w 104"/>
                <a:gd name="T43" fmla="*/ 121 h 121"/>
                <a:gd name="T44" fmla="*/ 75 w 104"/>
                <a:gd name="T45" fmla="*/ 108 h 121"/>
                <a:gd name="T46" fmla="*/ 60 w 104"/>
                <a:gd name="T47" fmla="*/ 113 h 121"/>
                <a:gd name="T48" fmla="*/ 41 w 104"/>
                <a:gd name="T49" fmla="*/ 113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19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1" y="15"/>
                  </a:lnTo>
                  <a:lnTo>
                    <a:pt x="33" y="19"/>
                  </a:lnTo>
                  <a:lnTo>
                    <a:pt x="25" y="25"/>
                  </a:lnTo>
                  <a:lnTo>
                    <a:pt x="18" y="38"/>
                  </a:lnTo>
                  <a:lnTo>
                    <a:pt x="14" y="58"/>
                  </a:lnTo>
                  <a:lnTo>
                    <a:pt x="18" y="75"/>
                  </a:lnTo>
                  <a:lnTo>
                    <a:pt x="25" y="90"/>
                  </a:lnTo>
                  <a:lnTo>
                    <a:pt x="31" y="96"/>
                  </a:lnTo>
                  <a:lnTo>
                    <a:pt x="41" y="100"/>
                  </a:lnTo>
                  <a:lnTo>
                    <a:pt x="50" y="102"/>
                  </a:lnTo>
                  <a:lnTo>
                    <a:pt x="58" y="100"/>
                  </a:lnTo>
                  <a:lnTo>
                    <a:pt x="64" y="98"/>
                  </a:lnTo>
                  <a:lnTo>
                    <a:pt x="58" y="94"/>
                  </a:lnTo>
                  <a:lnTo>
                    <a:pt x="50" y="92"/>
                  </a:lnTo>
                  <a:lnTo>
                    <a:pt x="54" y="81"/>
                  </a:lnTo>
                  <a:lnTo>
                    <a:pt x="66" y="87"/>
                  </a:lnTo>
                  <a:lnTo>
                    <a:pt x="73" y="92"/>
                  </a:lnTo>
                  <a:lnTo>
                    <a:pt x="83" y="77"/>
                  </a:lnTo>
                  <a:lnTo>
                    <a:pt x="87" y="58"/>
                  </a:lnTo>
                  <a:lnTo>
                    <a:pt x="85" y="44"/>
                  </a:lnTo>
                  <a:lnTo>
                    <a:pt x="81" y="35"/>
                  </a:lnTo>
                  <a:lnTo>
                    <a:pt x="79" y="29"/>
                  </a:lnTo>
                  <a:lnTo>
                    <a:pt x="73" y="23"/>
                  </a:lnTo>
                  <a:lnTo>
                    <a:pt x="70" y="19"/>
                  </a:lnTo>
                  <a:lnTo>
                    <a:pt x="60" y="15"/>
                  </a:lnTo>
                  <a:lnTo>
                    <a:pt x="50" y="13"/>
                  </a:lnTo>
                  <a:close/>
                  <a:moveTo>
                    <a:pt x="50" y="0"/>
                  </a:moveTo>
                  <a:lnTo>
                    <a:pt x="60" y="2"/>
                  </a:lnTo>
                  <a:lnTo>
                    <a:pt x="68" y="4"/>
                  </a:lnTo>
                  <a:lnTo>
                    <a:pt x="77" y="8"/>
                  </a:lnTo>
                  <a:lnTo>
                    <a:pt x="83" y="13"/>
                  </a:lnTo>
                  <a:lnTo>
                    <a:pt x="89" y="19"/>
                  </a:lnTo>
                  <a:lnTo>
                    <a:pt x="95" y="29"/>
                  </a:lnTo>
                  <a:lnTo>
                    <a:pt x="98" y="37"/>
                  </a:lnTo>
                  <a:lnTo>
                    <a:pt x="100" y="46"/>
                  </a:lnTo>
                  <a:lnTo>
                    <a:pt x="100" y="58"/>
                  </a:lnTo>
                  <a:lnTo>
                    <a:pt x="100" y="69"/>
                  </a:lnTo>
                  <a:lnTo>
                    <a:pt x="96" y="81"/>
                  </a:lnTo>
                  <a:lnTo>
                    <a:pt x="91" y="90"/>
                  </a:lnTo>
                  <a:lnTo>
                    <a:pt x="85" y="100"/>
                  </a:lnTo>
                  <a:lnTo>
                    <a:pt x="95" y="106"/>
                  </a:lnTo>
                  <a:lnTo>
                    <a:pt x="104" y="110"/>
                  </a:lnTo>
                  <a:lnTo>
                    <a:pt x="98" y="121"/>
                  </a:lnTo>
                  <a:lnTo>
                    <a:pt x="87" y="115"/>
                  </a:lnTo>
                  <a:lnTo>
                    <a:pt x="75" y="108"/>
                  </a:lnTo>
                  <a:lnTo>
                    <a:pt x="68" y="112"/>
                  </a:lnTo>
                  <a:lnTo>
                    <a:pt x="60" y="113"/>
                  </a:lnTo>
                  <a:lnTo>
                    <a:pt x="50" y="113"/>
                  </a:lnTo>
                  <a:lnTo>
                    <a:pt x="41" y="113"/>
                  </a:lnTo>
                  <a:lnTo>
                    <a:pt x="33" y="112"/>
                  </a:lnTo>
                  <a:lnTo>
                    <a:pt x="23" y="106"/>
                  </a:lnTo>
                  <a:lnTo>
                    <a:pt x="18" y="102"/>
                  </a:lnTo>
                  <a:lnTo>
                    <a:pt x="12" y="94"/>
                  </a:lnTo>
                  <a:lnTo>
                    <a:pt x="6" y="87"/>
                  </a:lnTo>
                  <a:lnTo>
                    <a:pt x="2" y="77"/>
                  </a:lnTo>
                  <a:lnTo>
                    <a:pt x="0" y="67"/>
                  </a:lnTo>
                  <a:lnTo>
                    <a:pt x="0" y="58"/>
                  </a:lnTo>
                  <a:lnTo>
                    <a:pt x="0" y="46"/>
                  </a:lnTo>
                  <a:lnTo>
                    <a:pt x="2" y="37"/>
                  </a:lnTo>
                  <a:lnTo>
                    <a:pt x="6" y="27"/>
                  </a:lnTo>
                  <a:lnTo>
                    <a:pt x="12" y="19"/>
                  </a:lnTo>
                  <a:lnTo>
                    <a:pt x="18" y="13"/>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6" name="Freeform 294"/>
            <p:cNvSpPr>
              <a:spLocks noEditPoints="1"/>
            </p:cNvSpPr>
            <p:nvPr/>
          </p:nvSpPr>
          <p:spPr bwMode="auto">
            <a:xfrm>
              <a:off x="5869" y="2225"/>
              <a:ext cx="160" cy="159"/>
            </a:xfrm>
            <a:custGeom>
              <a:avLst/>
              <a:gdLst>
                <a:gd name="T0" fmla="*/ 52 w 160"/>
                <a:gd name="T1" fmla="*/ 23 h 159"/>
                <a:gd name="T2" fmla="*/ 46 w 160"/>
                <a:gd name="T3" fmla="*/ 25 h 159"/>
                <a:gd name="T4" fmla="*/ 25 w 160"/>
                <a:gd name="T5" fmla="*/ 46 h 159"/>
                <a:gd name="T6" fmla="*/ 23 w 160"/>
                <a:gd name="T7" fmla="*/ 52 h 159"/>
                <a:gd name="T8" fmla="*/ 18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1 w 160"/>
                <a:gd name="T23" fmla="*/ 92 h 159"/>
                <a:gd name="T24" fmla="*/ 141 w 160"/>
                <a:gd name="T25" fmla="*/ 65 h 159"/>
                <a:gd name="T26" fmla="*/ 133 w 160"/>
                <a:gd name="T27" fmla="*/ 46 h 159"/>
                <a:gd name="T28" fmla="*/ 114 w 160"/>
                <a:gd name="T29" fmla="*/ 25 h 159"/>
                <a:gd name="T30" fmla="*/ 106 w 160"/>
                <a:gd name="T31" fmla="*/ 23 h 159"/>
                <a:gd name="T32" fmla="*/ 66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6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6" y="17"/>
                  </a:moveTo>
                  <a:lnTo>
                    <a:pt x="52" y="23"/>
                  </a:lnTo>
                  <a:lnTo>
                    <a:pt x="52" y="23"/>
                  </a:lnTo>
                  <a:lnTo>
                    <a:pt x="46" y="25"/>
                  </a:lnTo>
                  <a:lnTo>
                    <a:pt x="35" y="34"/>
                  </a:lnTo>
                  <a:lnTo>
                    <a:pt x="25" y="46"/>
                  </a:lnTo>
                  <a:lnTo>
                    <a:pt x="23" y="52"/>
                  </a:lnTo>
                  <a:lnTo>
                    <a:pt x="23" y="52"/>
                  </a:lnTo>
                  <a:lnTo>
                    <a:pt x="18" y="65"/>
                  </a:lnTo>
                  <a:lnTo>
                    <a:pt x="18" y="92"/>
                  </a:lnTo>
                  <a:lnTo>
                    <a:pt x="23" y="106"/>
                  </a:lnTo>
                  <a:lnTo>
                    <a:pt x="21" y="106"/>
                  </a:lnTo>
                  <a:lnTo>
                    <a:pt x="25" y="113"/>
                  </a:lnTo>
                  <a:lnTo>
                    <a:pt x="35" y="123"/>
                  </a:lnTo>
                  <a:lnTo>
                    <a:pt x="46" y="133"/>
                  </a:lnTo>
                  <a:lnTo>
                    <a:pt x="56" y="138"/>
                  </a:lnTo>
                  <a:lnTo>
                    <a:pt x="66" y="140"/>
                  </a:lnTo>
                  <a:lnTo>
                    <a:pt x="79" y="142"/>
                  </a:lnTo>
                  <a:lnTo>
                    <a:pt x="92" y="140"/>
                  </a:lnTo>
                  <a:lnTo>
                    <a:pt x="102" y="138"/>
                  </a:lnTo>
                  <a:lnTo>
                    <a:pt x="114" y="133"/>
                  </a:lnTo>
                  <a:lnTo>
                    <a:pt x="133" y="113"/>
                  </a:lnTo>
                  <a:lnTo>
                    <a:pt x="139" y="102"/>
                  </a:lnTo>
                  <a:lnTo>
                    <a:pt x="141" y="92"/>
                  </a:lnTo>
                  <a:lnTo>
                    <a:pt x="142" y="79"/>
                  </a:lnTo>
                  <a:lnTo>
                    <a:pt x="141" y="65"/>
                  </a:lnTo>
                  <a:lnTo>
                    <a:pt x="139" y="56"/>
                  </a:lnTo>
                  <a:lnTo>
                    <a:pt x="133" y="46"/>
                  </a:lnTo>
                  <a:lnTo>
                    <a:pt x="123" y="34"/>
                  </a:lnTo>
                  <a:lnTo>
                    <a:pt x="114" y="25"/>
                  </a:lnTo>
                  <a:lnTo>
                    <a:pt x="106" y="21"/>
                  </a:lnTo>
                  <a:lnTo>
                    <a:pt x="106" y="23"/>
                  </a:lnTo>
                  <a:lnTo>
                    <a:pt x="92" y="17"/>
                  </a:lnTo>
                  <a:lnTo>
                    <a:pt x="66" y="17"/>
                  </a:lnTo>
                  <a:close/>
                  <a:moveTo>
                    <a:pt x="66"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6"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6"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98" name="Group 297"/>
          <p:cNvGrpSpPr>
            <a:grpSpLocks noChangeAspect="1"/>
          </p:cNvGrpSpPr>
          <p:nvPr/>
        </p:nvGrpSpPr>
        <p:grpSpPr bwMode="auto">
          <a:xfrm>
            <a:off x="1822422" y="4239564"/>
            <a:ext cx="9488528" cy="2315224"/>
            <a:chOff x="0" y="1223"/>
            <a:chExt cx="6336" cy="1546"/>
          </a:xfrm>
        </p:grpSpPr>
        <p:sp>
          <p:nvSpPr>
            <p:cNvPr id="299" name="AutoShape 296"/>
            <p:cNvSpPr>
              <a:spLocks noChangeAspect="1" noChangeArrowheads="1" noTextEdit="1"/>
            </p:cNvSpPr>
            <p:nvPr/>
          </p:nvSpPr>
          <p:spPr bwMode="auto">
            <a:xfrm>
              <a:off x="0" y="1223"/>
              <a:ext cx="633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Rectangle 298"/>
            <p:cNvSpPr>
              <a:spLocks noChangeArrowheads="1"/>
            </p:cNvSpPr>
            <p:nvPr/>
          </p:nvSpPr>
          <p:spPr bwMode="auto">
            <a:xfrm>
              <a:off x="0" y="1223"/>
              <a:ext cx="6336" cy="154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Rectangle 299"/>
            <p:cNvSpPr>
              <a:spLocks noChangeArrowheads="1"/>
            </p:cNvSpPr>
            <p:nvPr/>
          </p:nvSpPr>
          <p:spPr bwMode="auto">
            <a:xfrm>
              <a:off x="0" y="1223"/>
              <a:ext cx="6344" cy="15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2" name="Rectangle 300"/>
            <p:cNvSpPr>
              <a:spLocks noChangeArrowheads="1"/>
            </p:cNvSpPr>
            <p:nvPr/>
          </p:nvSpPr>
          <p:spPr bwMode="auto">
            <a:xfrm>
              <a:off x="507" y="1288"/>
              <a:ext cx="5835" cy="11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3" name="Freeform 301"/>
            <p:cNvSpPr>
              <a:spLocks noEditPoints="1"/>
            </p:cNvSpPr>
            <p:nvPr/>
          </p:nvSpPr>
          <p:spPr bwMode="auto">
            <a:xfrm>
              <a:off x="499" y="1281"/>
              <a:ext cx="5845" cy="1161"/>
            </a:xfrm>
            <a:custGeom>
              <a:avLst/>
              <a:gdLst>
                <a:gd name="T0" fmla="*/ 18 w 5845"/>
                <a:gd name="T1" fmla="*/ 17 h 1161"/>
                <a:gd name="T2" fmla="*/ 18 w 5845"/>
                <a:gd name="T3" fmla="*/ 1144 h 1161"/>
                <a:gd name="T4" fmla="*/ 5835 w 5845"/>
                <a:gd name="T5" fmla="*/ 1144 h 1161"/>
                <a:gd name="T6" fmla="*/ 5835 w 5845"/>
                <a:gd name="T7" fmla="*/ 17 h 1161"/>
                <a:gd name="T8" fmla="*/ 18 w 5845"/>
                <a:gd name="T9" fmla="*/ 17 h 1161"/>
                <a:gd name="T10" fmla="*/ 8 w 5845"/>
                <a:gd name="T11" fmla="*/ 0 h 1161"/>
                <a:gd name="T12" fmla="*/ 5843 w 5845"/>
                <a:gd name="T13" fmla="*/ 0 h 1161"/>
                <a:gd name="T14" fmla="*/ 5845 w 5845"/>
                <a:gd name="T15" fmla="*/ 0 h 1161"/>
                <a:gd name="T16" fmla="*/ 5845 w 5845"/>
                <a:gd name="T17" fmla="*/ 1159 h 1161"/>
                <a:gd name="T18" fmla="*/ 5843 w 5845"/>
                <a:gd name="T19" fmla="*/ 1159 h 1161"/>
                <a:gd name="T20" fmla="*/ 5843 w 5845"/>
                <a:gd name="T21" fmla="*/ 1161 h 1161"/>
                <a:gd name="T22" fmla="*/ 8 w 5845"/>
                <a:gd name="T23" fmla="*/ 1161 h 1161"/>
                <a:gd name="T24" fmla="*/ 8 w 5845"/>
                <a:gd name="T25" fmla="*/ 1151 h 1161"/>
                <a:gd name="T26" fmla="*/ 0 w 5845"/>
                <a:gd name="T27" fmla="*/ 1151 h 1161"/>
                <a:gd name="T28" fmla="*/ 0 w 5845"/>
                <a:gd name="T29" fmla="*/ 7 h 1161"/>
                <a:gd name="T30" fmla="*/ 2 w 5845"/>
                <a:gd name="T31" fmla="*/ 2 h 1161"/>
                <a:gd name="T32" fmla="*/ 8 w 5845"/>
                <a:gd name="T3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161">
                  <a:moveTo>
                    <a:pt x="18" y="17"/>
                  </a:moveTo>
                  <a:lnTo>
                    <a:pt x="18" y="1144"/>
                  </a:lnTo>
                  <a:lnTo>
                    <a:pt x="5835" y="1144"/>
                  </a:lnTo>
                  <a:lnTo>
                    <a:pt x="5835" y="17"/>
                  </a:lnTo>
                  <a:lnTo>
                    <a:pt x="18" y="17"/>
                  </a:lnTo>
                  <a:close/>
                  <a:moveTo>
                    <a:pt x="8" y="0"/>
                  </a:moveTo>
                  <a:lnTo>
                    <a:pt x="5843" y="0"/>
                  </a:lnTo>
                  <a:lnTo>
                    <a:pt x="5845" y="0"/>
                  </a:lnTo>
                  <a:lnTo>
                    <a:pt x="5845" y="1159"/>
                  </a:lnTo>
                  <a:lnTo>
                    <a:pt x="5843" y="1159"/>
                  </a:lnTo>
                  <a:lnTo>
                    <a:pt x="5843" y="1161"/>
                  </a:lnTo>
                  <a:lnTo>
                    <a:pt x="8" y="1161"/>
                  </a:lnTo>
                  <a:lnTo>
                    <a:pt x="8" y="1151"/>
                  </a:lnTo>
                  <a:lnTo>
                    <a:pt x="0" y="1151"/>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Freeform 302"/>
            <p:cNvSpPr>
              <a:spLocks noEditPoints="1"/>
            </p:cNvSpPr>
            <p:nvPr/>
          </p:nvSpPr>
          <p:spPr bwMode="auto">
            <a:xfrm>
              <a:off x="507" y="2211"/>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5" name="Freeform 303"/>
            <p:cNvSpPr>
              <a:spLocks noEditPoints="1"/>
            </p:cNvSpPr>
            <p:nvPr/>
          </p:nvSpPr>
          <p:spPr bwMode="auto">
            <a:xfrm>
              <a:off x="507" y="1779"/>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6" name="Freeform 304"/>
            <p:cNvSpPr>
              <a:spLocks noEditPoints="1"/>
            </p:cNvSpPr>
            <p:nvPr/>
          </p:nvSpPr>
          <p:spPr bwMode="auto">
            <a:xfrm>
              <a:off x="507" y="1348"/>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Rectangle 305"/>
            <p:cNvSpPr>
              <a:spLocks noChangeArrowheads="1"/>
            </p:cNvSpPr>
            <p:nvPr/>
          </p:nvSpPr>
          <p:spPr bwMode="auto">
            <a:xfrm>
              <a:off x="507" y="1281"/>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Rectangle 306"/>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9" name="Rectangle 307"/>
            <p:cNvSpPr>
              <a:spLocks noChangeArrowheads="1"/>
            </p:cNvSpPr>
            <p:nvPr/>
          </p:nvSpPr>
          <p:spPr bwMode="auto">
            <a:xfrm>
              <a:off x="6334" y="1288"/>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0" name="Rectangle 308"/>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1" name="Rectangle 309"/>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2" name="Rectangle 310"/>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3" name="Rectangle 311"/>
            <p:cNvSpPr>
              <a:spLocks noChangeArrowheads="1"/>
            </p:cNvSpPr>
            <p:nvPr/>
          </p:nvSpPr>
          <p:spPr bwMode="auto">
            <a:xfrm>
              <a:off x="1229"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4" name="Rectangle 312"/>
            <p:cNvSpPr>
              <a:spLocks noChangeArrowheads="1"/>
            </p:cNvSpPr>
            <p:nvPr/>
          </p:nvSpPr>
          <p:spPr bwMode="auto">
            <a:xfrm>
              <a:off x="1229"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5" name="Freeform 313"/>
            <p:cNvSpPr>
              <a:spLocks/>
            </p:cNvSpPr>
            <p:nvPr/>
          </p:nvSpPr>
          <p:spPr bwMode="auto">
            <a:xfrm>
              <a:off x="1210" y="2482"/>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4 h 110"/>
                <a:gd name="T10" fmla="*/ 19 w 40"/>
                <a:gd name="T11" fmla="*/ 29 h 110"/>
                <a:gd name="T12" fmla="*/ 13 w 40"/>
                <a:gd name="T13" fmla="*/ 33 h 110"/>
                <a:gd name="T14" fmla="*/ 6 w 40"/>
                <a:gd name="T15" fmla="*/ 37 h 110"/>
                <a:gd name="T16" fmla="*/ 0 w 40"/>
                <a:gd name="T17" fmla="*/ 41 h 110"/>
                <a:gd name="T18" fmla="*/ 0 w 40"/>
                <a:gd name="T19" fmla="*/ 27 h 110"/>
                <a:gd name="T20" fmla="*/ 10 w 40"/>
                <a:gd name="T21" fmla="*/ 22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4"/>
                  </a:lnTo>
                  <a:lnTo>
                    <a:pt x="19" y="29"/>
                  </a:lnTo>
                  <a:lnTo>
                    <a:pt x="13" y="33"/>
                  </a:lnTo>
                  <a:lnTo>
                    <a:pt x="6" y="37"/>
                  </a:lnTo>
                  <a:lnTo>
                    <a:pt x="0" y="41"/>
                  </a:lnTo>
                  <a:lnTo>
                    <a:pt x="0" y="27"/>
                  </a:lnTo>
                  <a:lnTo>
                    <a:pt x="10" y="22"/>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6" name="Rectangle 314"/>
            <p:cNvSpPr>
              <a:spLocks noChangeArrowheads="1"/>
            </p:cNvSpPr>
            <p:nvPr/>
          </p:nvSpPr>
          <p:spPr bwMode="auto">
            <a:xfrm>
              <a:off x="195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7" name="Rectangle 315"/>
            <p:cNvSpPr>
              <a:spLocks noChangeArrowheads="1"/>
            </p:cNvSpPr>
            <p:nvPr/>
          </p:nvSpPr>
          <p:spPr bwMode="auto">
            <a:xfrm>
              <a:off x="195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8" name="Freeform 316"/>
            <p:cNvSpPr>
              <a:spLocks/>
            </p:cNvSpPr>
            <p:nvPr/>
          </p:nvSpPr>
          <p:spPr bwMode="auto">
            <a:xfrm>
              <a:off x="1928" y="2482"/>
              <a:ext cx="71" cy="110"/>
            </a:xfrm>
            <a:custGeom>
              <a:avLst/>
              <a:gdLst>
                <a:gd name="T0" fmla="*/ 37 w 71"/>
                <a:gd name="T1" fmla="*/ 0 h 110"/>
                <a:gd name="T2" fmla="*/ 46 w 71"/>
                <a:gd name="T3" fmla="*/ 0 h 110"/>
                <a:gd name="T4" fmla="*/ 54 w 71"/>
                <a:gd name="T5" fmla="*/ 4 h 110"/>
                <a:gd name="T6" fmla="*/ 62 w 71"/>
                <a:gd name="T7" fmla="*/ 8 h 110"/>
                <a:gd name="T8" fmla="*/ 66 w 71"/>
                <a:gd name="T9" fmla="*/ 16 h 110"/>
                <a:gd name="T10" fmla="*/ 69 w 71"/>
                <a:gd name="T11" fmla="*/ 22 h 110"/>
                <a:gd name="T12" fmla="*/ 69 w 71"/>
                <a:gd name="T13" fmla="*/ 31 h 110"/>
                <a:gd name="T14" fmla="*/ 69 w 71"/>
                <a:gd name="T15" fmla="*/ 37 h 110"/>
                <a:gd name="T16" fmla="*/ 67 w 71"/>
                <a:gd name="T17" fmla="*/ 43 h 110"/>
                <a:gd name="T18" fmla="*/ 64 w 71"/>
                <a:gd name="T19" fmla="*/ 50 h 110"/>
                <a:gd name="T20" fmla="*/ 60 w 71"/>
                <a:gd name="T21" fmla="*/ 56 h 110"/>
                <a:gd name="T22" fmla="*/ 54 w 71"/>
                <a:gd name="T23" fmla="*/ 62 h 110"/>
                <a:gd name="T24" fmla="*/ 48 w 71"/>
                <a:gd name="T25" fmla="*/ 68 h 110"/>
                <a:gd name="T26" fmla="*/ 41 w 71"/>
                <a:gd name="T27" fmla="*/ 75 h 110"/>
                <a:gd name="T28" fmla="*/ 33 w 71"/>
                <a:gd name="T29" fmla="*/ 81 h 110"/>
                <a:gd name="T30" fmla="*/ 27 w 71"/>
                <a:gd name="T31" fmla="*/ 85 h 110"/>
                <a:gd name="T32" fmla="*/ 25 w 71"/>
                <a:gd name="T33" fmla="*/ 89 h 110"/>
                <a:gd name="T34" fmla="*/ 18 w 71"/>
                <a:gd name="T35" fmla="*/ 95 h 110"/>
                <a:gd name="T36" fmla="*/ 71 w 71"/>
                <a:gd name="T37" fmla="*/ 95 h 110"/>
                <a:gd name="T38" fmla="*/ 71 w 71"/>
                <a:gd name="T39" fmla="*/ 110 h 110"/>
                <a:gd name="T40" fmla="*/ 0 w 71"/>
                <a:gd name="T41" fmla="*/ 110 h 110"/>
                <a:gd name="T42" fmla="*/ 0 w 71"/>
                <a:gd name="T43" fmla="*/ 104 h 110"/>
                <a:gd name="T44" fmla="*/ 2 w 71"/>
                <a:gd name="T45" fmla="*/ 100 h 110"/>
                <a:gd name="T46" fmla="*/ 4 w 71"/>
                <a:gd name="T47" fmla="*/ 93 h 110"/>
                <a:gd name="T48" fmla="*/ 10 w 71"/>
                <a:gd name="T49" fmla="*/ 85 h 110"/>
                <a:gd name="T50" fmla="*/ 16 w 71"/>
                <a:gd name="T51" fmla="*/ 77 h 110"/>
                <a:gd name="T52" fmla="*/ 27 w 71"/>
                <a:gd name="T53" fmla="*/ 68 h 110"/>
                <a:gd name="T54" fmla="*/ 35 w 71"/>
                <a:gd name="T55" fmla="*/ 62 h 110"/>
                <a:gd name="T56" fmla="*/ 41 w 71"/>
                <a:gd name="T57" fmla="*/ 56 h 110"/>
                <a:gd name="T58" fmla="*/ 46 w 71"/>
                <a:gd name="T59" fmla="*/ 50 h 110"/>
                <a:gd name="T60" fmla="*/ 50 w 71"/>
                <a:gd name="T61" fmla="*/ 47 h 110"/>
                <a:gd name="T62" fmla="*/ 54 w 71"/>
                <a:gd name="T63" fmla="*/ 39 h 110"/>
                <a:gd name="T64" fmla="*/ 56 w 71"/>
                <a:gd name="T65" fmla="*/ 31 h 110"/>
                <a:gd name="T66" fmla="*/ 56 w 71"/>
                <a:gd name="T67" fmla="*/ 25 h 110"/>
                <a:gd name="T68" fmla="*/ 54 w 71"/>
                <a:gd name="T69" fmla="*/ 22 h 110"/>
                <a:gd name="T70" fmla="*/ 50 w 71"/>
                <a:gd name="T71" fmla="*/ 18 h 110"/>
                <a:gd name="T72" fmla="*/ 46 w 71"/>
                <a:gd name="T73" fmla="*/ 16 h 110"/>
                <a:gd name="T74" fmla="*/ 43 w 71"/>
                <a:gd name="T75" fmla="*/ 14 h 110"/>
                <a:gd name="T76" fmla="*/ 37 w 71"/>
                <a:gd name="T77" fmla="*/ 12 h 110"/>
                <a:gd name="T78" fmla="*/ 31 w 71"/>
                <a:gd name="T79" fmla="*/ 14 h 110"/>
                <a:gd name="T80" fmla="*/ 25 w 71"/>
                <a:gd name="T81" fmla="*/ 16 h 110"/>
                <a:gd name="T82" fmla="*/ 21 w 71"/>
                <a:gd name="T83" fmla="*/ 18 h 110"/>
                <a:gd name="T84" fmla="*/ 18 w 71"/>
                <a:gd name="T85" fmla="*/ 22 h 110"/>
                <a:gd name="T86" fmla="*/ 16 w 71"/>
                <a:gd name="T87" fmla="*/ 25 h 110"/>
                <a:gd name="T88" fmla="*/ 16 w 71"/>
                <a:gd name="T89" fmla="*/ 31 h 110"/>
                <a:gd name="T90" fmla="*/ 2 w 71"/>
                <a:gd name="T91" fmla="*/ 31 h 110"/>
                <a:gd name="T92" fmla="*/ 4 w 71"/>
                <a:gd name="T93" fmla="*/ 22 h 110"/>
                <a:gd name="T94" fmla="*/ 6 w 71"/>
                <a:gd name="T95" fmla="*/ 14 h 110"/>
                <a:gd name="T96" fmla="*/ 12 w 71"/>
                <a:gd name="T97" fmla="*/ 8 h 110"/>
                <a:gd name="T98" fmla="*/ 19 w 71"/>
                <a:gd name="T99" fmla="*/ 4 h 110"/>
                <a:gd name="T100" fmla="*/ 27 w 71"/>
                <a:gd name="T101" fmla="*/ 0 h 110"/>
                <a:gd name="T102" fmla="*/ 37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37" y="0"/>
                  </a:moveTo>
                  <a:lnTo>
                    <a:pt x="46" y="0"/>
                  </a:lnTo>
                  <a:lnTo>
                    <a:pt x="54" y="4"/>
                  </a:lnTo>
                  <a:lnTo>
                    <a:pt x="62" y="8"/>
                  </a:lnTo>
                  <a:lnTo>
                    <a:pt x="66" y="16"/>
                  </a:lnTo>
                  <a:lnTo>
                    <a:pt x="69" y="22"/>
                  </a:lnTo>
                  <a:lnTo>
                    <a:pt x="69" y="31"/>
                  </a:lnTo>
                  <a:lnTo>
                    <a:pt x="69" y="37"/>
                  </a:lnTo>
                  <a:lnTo>
                    <a:pt x="67" y="43"/>
                  </a:lnTo>
                  <a:lnTo>
                    <a:pt x="64" y="50"/>
                  </a:lnTo>
                  <a:lnTo>
                    <a:pt x="60" y="56"/>
                  </a:lnTo>
                  <a:lnTo>
                    <a:pt x="54" y="62"/>
                  </a:lnTo>
                  <a:lnTo>
                    <a:pt x="48" y="68"/>
                  </a:lnTo>
                  <a:lnTo>
                    <a:pt x="41" y="75"/>
                  </a:lnTo>
                  <a:lnTo>
                    <a:pt x="33" y="81"/>
                  </a:lnTo>
                  <a:lnTo>
                    <a:pt x="27" y="85"/>
                  </a:lnTo>
                  <a:lnTo>
                    <a:pt x="25" y="89"/>
                  </a:lnTo>
                  <a:lnTo>
                    <a:pt x="18" y="95"/>
                  </a:lnTo>
                  <a:lnTo>
                    <a:pt x="71" y="95"/>
                  </a:lnTo>
                  <a:lnTo>
                    <a:pt x="71" y="110"/>
                  </a:lnTo>
                  <a:lnTo>
                    <a:pt x="0" y="110"/>
                  </a:lnTo>
                  <a:lnTo>
                    <a:pt x="0" y="104"/>
                  </a:lnTo>
                  <a:lnTo>
                    <a:pt x="2" y="100"/>
                  </a:lnTo>
                  <a:lnTo>
                    <a:pt x="4" y="93"/>
                  </a:lnTo>
                  <a:lnTo>
                    <a:pt x="10" y="85"/>
                  </a:lnTo>
                  <a:lnTo>
                    <a:pt x="16" y="77"/>
                  </a:lnTo>
                  <a:lnTo>
                    <a:pt x="27" y="68"/>
                  </a:lnTo>
                  <a:lnTo>
                    <a:pt x="35" y="62"/>
                  </a:lnTo>
                  <a:lnTo>
                    <a:pt x="41" y="56"/>
                  </a:lnTo>
                  <a:lnTo>
                    <a:pt x="46" y="50"/>
                  </a:lnTo>
                  <a:lnTo>
                    <a:pt x="50" y="47"/>
                  </a:lnTo>
                  <a:lnTo>
                    <a:pt x="54" y="39"/>
                  </a:lnTo>
                  <a:lnTo>
                    <a:pt x="56" y="31"/>
                  </a:lnTo>
                  <a:lnTo>
                    <a:pt x="56" y="25"/>
                  </a:lnTo>
                  <a:lnTo>
                    <a:pt x="54" y="22"/>
                  </a:lnTo>
                  <a:lnTo>
                    <a:pt x="50" y="18"/>
                  </a:lnTo>
                  <a:lnTo>
                    <a:pt x="46" y="16"/>
                  </a:lnTo>
                  <a:lnTo>
                    <a:pt x="43" y="14"/>
                  </a:lnTo>
                  <a:lnTo>
                    <a:pt x="37" y="12"/>
                  </a:lnTo>
                  <a:lnTo>
                    <a:pt x="31" y="14"/>
                  </a:lnTo>
                  <a:lnTo>
                    <a:pt x="25" y="16"/>
                  </a:lnTo>
                  <a:lnTo>
                    <a:pt x="21" y="18"/>
                  </a:lnTo>
                  <a:lnTo>
                    <a:pt x="18" y="22"/>
                  </a:lnTo>
                  <a:lnTo>
                    <a:pt x="16" y="25"/>
                  </a:lnTo>
                  <a:lnTo>
                    <a:pt x="16" y="31"/>
                  </a:lnTo>
                  <a:lnTo>
                    <a:pt x="2" y="31"/>
                  </a:lnTo>
                  <a:lnTo>
                    <a:pt x="4" y="22"/>
                  </a:lnTo>
                  <a:lnTo>
                    <a:pt x="6" y="14"/>
                  </a:lnTo>
                  <a:lnTo>
                    <a:pt x="12" y="8"/>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9" name="Rectangle 317"/>
            <p:cNvSpPr>
              <a:spLocks noChangeArrowheads="1"/>
            </p:cNvSpPr>
            <p:nvPr/>
          </p:nvSpPr>
          <p:spPr bwMode="auto">
            <a:xfrm>
              <a:off x="268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0" name="Rectangle 318"/>
            <p:cNvSpPr>
              <a:spLocks noChangeArrowheads="1"/>
            </p:cNvSpPr>
            <p:nvPr/>
          </p:nvSpPr>
          <p:spPr bwMode="auto">
            <a:xfrm>
              <a:off x="268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1" name="Freeform 319"/>
            <p:cNvSpPr>
              <a:spLocks/>
            </p:cNvSpPr>
            <p:nvPr/>
          </p:nvSpPr>
          <p:spPr bwMode="auto">
            <a:xfrm>
              <a:off x="2658" y="2482"/>
              <a:ext cx="73" cy="112"/>
            </a:xfrm>
            <a:custGeom>
              <a:avLst/>
              <a:gdLst>
                <a:gd name="T0" fmla="*/ 42 w 73"/>
                <a:gd name="T1" fmla="*/ 0 h 112"/>
                <a:gd name="T2" fmla="*/ 58 w 73"/>
                <a:gd name="T3" fmla="*/ 8 h 112"/>
                <a:gd name="T4" fmla="*/ 65 w 73"/>
                <a:gd name="T5" fmla="*/ 20 h 112"/>
                <a:gd name="T6" fmla="*/ 65 w 73"/>
                <a:gd name="T7" fmla="*/ 35 h 112"/>
                <a:gd name="T8" fmla="*/ 58 w 73"/>
                <a:gd name="T9" fmla="*/ 45 h 112"/>
                <a:gd name="T10" fmla="*/ 58 w 73"/>
                <a:gd name="T11" fmla="*/ 50 h 112"/>
                <a:gd name="T12" fmla="*/ 67 w 73"/>
                <a:gd name="T13" fmla="*/ 58 h 112"/>
                <a:gd name="T14" fmla="*/ 71 w 73"/>
                <a:gd name="T15" fmla="*/ 70 h 112"/>
                <a:gd name="T16" fmla="*/ 71 w 73"/>
                <a:gd name="T17" fmla="*/ 85 h 112"/>
                <a:gd name="T18" fmla="*/ 62 w 73"/>
                <a:gd name="T19" fmla="*/ 100 h 112"/>
                <a:gd name="T20" fmla="*/ 46 w 73"/>
                <a:gd name="T21" fmla="*/ 110 h 112"/>
                <a:gd name="T22" fmla="*/ 27 w 73"/>
                <a:gd name="T23" fmla="*/ 110 h 112"/>
                <a:gd name="T24" fmla="*/ 12 w 73"/>
                <a:gd name="T25" fmla="*/ 102 h 112"/>
                <a:gd name="T26" fmla="*/ 2 w 73"/>
                <a:gd name="T27" fmla="*/ 89 h 112"/>
                <a:gd name="T28" fmla="*/ 15 w 73"/>
                <a:gd name="T29" fmla="*/ 79 h 112"/>
                <a:gd name="T30" fmla="*/ 19 w 73"/>
                <a:gd name="T31" fmla="*/ 91 h 112"/>
                <a:gd name="T32" fmla="*/ 27 w 73"/>
                <a:gd name="T33" fmla="*/ 97 h 112"/>
                <a:gd name="T34" fmla="*/ 37 w 73"/>
                <a:gd name="T35" fmla="*/ 99 h 112"/>
                <a:gd name="T36" fmla="*/ 48 w 73"/>
                <a:gd name="T37" fmla="*/ 97 h 112"/>
                <a:gd name="T38" fmla="*/ 56 w 73"/>
                <a:gd name="T39" fmla="*/ 87 h 112"/>
                <a:gd name="T40" fmla="*/ 58 w 73"/>
                <a:gd name="T41" fmla="*/ 77 h 112"/>
                <a:gd name="T42" fmla="*/ 56 w 73"/>
                <a:gd name="T43" fmla="*/ 66 h 112"/>
                <a:gd name="T44" fmla="*/ 48 w 73"/>
                <a:gd name="T45" fmla="*/ 58 h 112"/>
                <a:gd name="T46" fmla="*/ 37 w 73"/>
                <a:gd name="T47" fmla="*/ 56 h 112"/>
                <a:gd name="T48" fmla="*/ 29 w 73"/>
                <a:gd name="T49" fmla="*/ 58 h 112"/>
                <a:gd name="T50" fmla="*/ 31 w 73"/>
                <a:gd name="T51" fmla="*/ 45 h 112"/>
                <a:gd name="T52" fmla="*/ 46 w 73"/>
                <a:gd name="T53" fmla="*/ 41 h 112"/>
                <a:gd name="T54" fmla="*/ 52 w 73"/>
                <a:gd name="T55" fmla="*/ 33 h 112"/>
                <a:gd name="T56" fmla="*/ 50 w 73"/>
                <a:gd name="T57" fmla="*/ 22 h 112"/>
                <a:gd name="T58" fmla="*/ 42 w 73"/>
                <a:gd name="T59" fmla="*/ 14 h 112"/>
                <a:gd name="T60" fmla="*/ 29 w 73"/>
                <a:gd name="T61" fmla="*/ 14 h 112"/>
                <a:gd name="T62" fmla="*/ 19 w 73"/>
                <a:gd name="T63" fmla="*/ 20 h 112"/>
                <a:gd name="T64" fmla="*/ 17 w 73"/>
                <a:gd name="T65" fmla="*/ 31 h 112"/>
                <a:gd name="T66" fmla="*/ 4 w 73"/>
                <a:gd name="T67" fmla="*/ 20 h 112"/>
                <a:gd name="T68" fmla="*/ 14 w 73"/>
                <a:gd name="T69" fmla="*/ 8 h 112"/>
                <a:gd name="T70" fmla="*/ 27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5" y="0"/>
                  </a:moveTo>
                  <a:lnTo>
                    <a:pt x="42" y="0"/>
                  </a:lnTo>
                  <a:lnTo>
                    <a:pt x="50" y="4"/>
                  </a:lnTo>
                  <a:lnTo>
                    <a:pt x="58" y="8"/>
                  </a:lnTo>
                  <a:lnTo>
                    <a:pt x="62" y="14"/>
                  </a:lnTo>
                  <a:lnTo>
                    <a:pt x="65" y="20"/>
                  </a:lnTo>
                  <a:lnTo>
                    <a:pt x="65" y="27"/>
                  </a:lnTo>
                  <a:lnTo>
                    <a:pt x="65" y="35"/>
                  </a:lnTo>
                  <a:lnTo>
                    <a:pt x="62" y="41"/>
                  </a:lnTo>
                  <a:lnTo>
                    <a:pt x="58" y="45"/>
                  </a:lnTo>
                  <a:lnTo>
                    <a:pt x="52" y="49"/>
                  </a:lnTo>
                  <a:lnTo>
                    <a:pt x="58" y="50"/>
                  </a:lnTo>
                  <a:lnTo>
                    <a:pt x="62" y="54"/>
                  </a:lnTo>
                  <a:lnTo>
                    <a:pt x="67" y="58"/>
                  </a:lnTo>
                  <a:lnTo>
                    <a:pt x="69" y="64"/>
                  </a:lnTo>
                  <a:lnTo>
                    <a:pt x="71" y="70"/>
                  </a:lnTo>
                  <a:lnTo>
                    <a:pt x="73" y="77"/>
                  </a:lnTo>
                  <a:lnTo>
                    <a:pt x="71" y="85"/>
                  </a:lnTo>
                  <a:lnTo>
                    <a:pt x="67" y="95"/>
                  </a:lnTo>
                  <a:lnTo>
                    <a:pt x="62" y="100"/>
                  </a:lnTo>
                  <a:lnTo>
                    <a:pt x="54" y="106"/>
                  </a:lnTo>
                  <a:lnTo>
                    <a:pt x="46" y="110"/>
                  </a:lnTo>
                  <a:lnTo>
                    <a:pt x="37" y="112"/>
                  </a:lnTo>
                  <a:lnTo>
                    <a:pt x="27" y="110"/>
                  </a:lnTo>
                  <a:lnTo>
                    <a:pt x="19" y="108"/>
                  </a:lnTo>
                  <a:lnTo>
                    <a:pt x="12" y="102"/>
                  </a:lnTo>
                  <a:lnTo>
                    <a:pt x="6" y="97"/>
                  </a:lnTo>
                  <a:lnTo>
                    <a:pt x="2" y="89"/>
                  </a:lnTo>
                  <a:lnTo>
                    <a:pt x="0" y="81"/>
                  </a:lnTo>
                  <a:lnTo>
                    <a:pt x="15" y="79"/>
                  </a:lnTo>
                  <a:lnTo>
                    <a:pt x="17" y="85"/>
                  </a:lnTo>
                  <a:lnTo>
                    <a:pt x="19" y="91"/>
                  </a:lnTo>
                  <a:lnTo>
                    <a:pt x="23" y="95"/>
                  </a:lnTo>
                  <a:lnTo>
                    <a:pt x="27" y="97"/>
                  </a:lnTo>
                  <a:lnTo>
                    <a:pt x="31" y="99"/>
                  </a:lnTo>
                  <a:lnTo>
                    <a:pt x="37" y="99"/>
                  </a:lnTo>
                  <a:lnTo>
                    <a:pt x="42" y="99"/>
                  </a:lnTo>
                  <a:lnTo>
                    <a:pt x="48" y="97"/>
                  </a:lnTo>
                  <a:lnTo>
                    <a:pt x="52" y="93"/>
                  </a:lnTo>
                  <a:lnTo>
                    <a:pt x="56" y="87"/>
                  </a:lnTo>
                  <a:lnTo>
                    <a:pt x="58" y="83"/>
                  </a:lnTo>
                  <a:lnTo>
                    <a:pt x="58" y="77"/>
                  </a:lnTo>
                  <a:lnTo>
                    <a:pt x="58" y="72"/>
                  </a:lnTo>
                  <a:lnTo>
                    <a:pt x="56" y="66"/>
                  </a:lnTo>
                  <a:lnTo>
                    <a:pt x="52" y="62"/>
                  </a:lnTo>
                  <a:lnTo>
                    <a:pt x="48" y="58"/>
                  </a:lnTo>
                  <a:lnTo>
                    <a:pt x="42" y="56"/>
                  </a:lnTo>
                  <a:lnTo>
                    <a:pt x="37" y="56"/>
                  </a:lnTo>
                  <a:lnTo>
                    <a:pt x="33" y="56"/>
                  </a:lnTo>
                  <a:lnTo>
                    <a:pt x="29" y="58"/>
                  </a:lnTo>
                  <a:lnTo>
                    <a:pt x="29" y="45"/>
                  </a:lnTo>
                  <a:lnTo>
                    <a:pt x="31" y="45"/>
                  </a:lnTo>
                  <a:lnTo>
                    <a:pt x="38" y="45"/>
                  </a:lnTo>
                  <a:lnTo>
                    <a:pt x="46" y="41"/>
                  </a:lnTo>
                  <a:lnTo>
                    <a:pt x="48" y="37"/>
                  </a:lnTo>
                  <a:lnTo>
                    <a:pt x="52" y="33"/>
                  </a:lnTo>
                  <a:lnTo>
                    <a:pt x="52" y="27"/>
                  </a:lnTo>
                  <a:lnTo>
                    <a:pt x="50" y="22"/>
                  </a:lnTo>
                  <a:lnTo>
                    <a:pt x="48" y="18"/>
                  </a:lnTo>
                  <a:lnTo>
                    <a:pt x="42" y="14"/>
                  </a:lnTo>
                  <a:lnTo>
                    <a:pt x="35" y="12"/>
                  </a:lnTo>
                  <a:lnTo>
                    <a:pt x="29" y="14"/>
                  </a:lnTo>
                  <a:lnTo>
                    <a:pt x="23" y="18"/>
                  </a:lnTo>
                  <a:lnTo>
                    <a:pt x="19" y="20"/>
                  </a:lnTo>
                  <a:lnTo>
                    <a:pt x="17" y="25"/>
                  </a:lnTo>
                  <a:lnTo>
                    <a:pt x="17" y="31"/>
                  </a:lnTo>
                  <a:lnTo>
                    <a:pt x="2" y="29"/>
                  </a:lnTo>
                  <a:lnTo>
                    <a:pt x="4" y="20"/>
                  </a:lnTo>
                  <a:lnTo>
                    <a:pt x="8" y="14"/>
                  </a:lnTo>
                  <a:lnTo>
                    <a:pt x="14" y="8"/>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2" name="Rectangle 320"/>
            <p:cNvSpPr>
              <a:spLocks noChangeArrowheads="1"/>
            </p:cNvSpPr>
            <p:nvPr/>
          </p:nvSpPr>
          <p:spPr bwMode="auto">
            <a:xfrm>
              <a:off x="341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3" name="Rectangle 321"/>
            <p:cNvSpPr>
              <a:spLocks noChangeArrowheads="1"/>
            </p:cNvSpPr>
            <p:nvPr/>
          </p:nvSpPr>
          <p:spPr bwMode="auto">
            <a:xfrm>
              <a:off x="341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Freeform 322"/>
            <p:cNvSpPr>
              <a:spLocks noEditPoints="1"/>
            </p:cNvSpPr>
            <p:nvPr/>
          </p:nvSpPr>
          <p:spPr bwMode="auto">
            <a:xfrm>
              <a:off x="3384" y="2484"/>
              <a:ext cx="75" cy="108"/>
            </a:xfrm>
            <a:custGeom>
              <a:avLst/>
              <a:gdLst>
                <a:gd name="T0" fmla="*/ 48 w 75"/>
                <a:gd name="T1" fmla="*/ 27 h 108"/>
                <a:gd name="T2" fmla="*/ 17 w 75"/>
                <a:gd name="T3" fmla="*/ 68 h 108"/>
                <a:gd name="T4" fmla="*/ 48 w 75"/>
                <a:gd name="T5" fmla="*/ 68 h 108"/>
                <a:gd name="T6" fmla="*/ 48 w 75"/>
                <a:gd name="T7" fmla="*/ 27 h 108"/>
                <a:gd name="T8" fmla="*/ 52 w 75"/>
                <a:gd name="T9" fmla="*/ 0 h 108"/>
                <a:gd name="T10" fmla="*/ 63 w 75"/>
                <a:gd name="T11" fmla="*/ 0 h 108"/>
                <a:gd name="T12" fmla="*/ 63 w 75"/>
                <a:gd name="T13" fmla="*/ 68 h 108"/>
                <a:gd name="T14" fmla="*/ 75 w 75"/>
                <a:gd name="T15" fmla="*/ 68 h 108"/>
                <a:gd name="T16" fmla="*/ 75 w 75"/>
                <a:gd name="T17" fmla="*/ 83 h 108"/>
                <a:gd name="T18" fmla="*/ 63 w 75"/>
                <a:gd name="T19" fmla="*/ 83 h 108"/>
                <a:gd name="T20" fmla="*/ 63 w 75"/>
                <a:gd name="T21" fmla="*/ 108 h 108"/>
                <a:gd name="T22" fmla="*/ 48 w 75"/>
                <a:gd name="T23" fmla="*/ 108 h 108"/>
                <a:gd name="T24" fmla="*/ 48 w 75"/>
                <a:gd name="T25" fmla="*/ 83 h 108"/>
                <a:gd name="T26" fmla="*/ 0 w 75"/>
                <a:gd name="T27" fmla="*/ 83 h 108"/>
                <a:gd name="T28" fmla="*/ 0 w 75"/>
                <a:gd name="T29" fmla="*/ 68 h 108"/>
                <a:gd name="T30" fmla="*/ 52 w 7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8">
                  <a:moveTo>
                    <a:pt x="48" y="27"/>
                  </a:moveTo>
                  <a:lnTo>
                    <a:pt x="17" y="68"/>
                  </a:lnTo>
                  <a:lnTo>
                    <a:pt x="48" y="68"/>
                  </a:lnTo>
                  <a:lnTo>
                    <a:pt x="48" y="27"/>
                  </a:lnTo>
                  <a:close/>
                  <a:moveTo>
                    <a:pt x="52" y="0"/>
                  </a:moveTo>
                  <a:lnTo>
                    <a:pt x="63" y="0"/>
                  </a:lnTo>
                  <a:lnTo>
                    <a:pt x="63" y="68"/>
                  </a:lnTo>
                  <a:lnTo>
                    <a:pt x="75" y="68"/>
                  </a:lnTo>
                  <a:lnTo>
                    <a:pt x="75" y="83"/>
                  </a:lnTo>
                  <a:lnTo>
                    <a:pt x="63" y="83"/>
                  </a:lnTo>
                  <a:lnTo>
                    <a:pt x="63" y="108"/>
                  </a:lnTo>
                  <a:lnTo>
                    <a:pt x="48" y="108"/>
                  </a:lnTo>
                  <a:lnTo>
                    <a:pt x="48" y="83"/>
                  </a:lnTo>
                  <a:lnTo>
                    <a:pt x="0" y="83"/>
                  </a:lnTo>
                  <a:lnTo>
                    <a:pt x="0" y="68"/>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Rectangle 323"/>
            <p:cNvSpPr>
              <a:spLocks noChangeArrowheads="1"/>
            </p:cNvSpPr>
            <p:nvPr/>
          </p:nvSpPr>
          <p:spPr bwMode="auto">
            <a:xfrm>
              <a:off x="414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Rectangle 324"/>
            <p:cNvSpPr>
              <a:spLocks noChangeArrowheads="1"/>
            </p:cNvSpPr>
            <p:nvPr/>
          </p:nvSpPr>
          <p:spPr bwMode="auto">
            <a:xfrm>
              <a:off x="414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Freeform 325"/>
            <p:cNvSpPr>
              <a:spLocks/>
            </p:cNvSpPr>
            <p:nvPr/>
          </p:nvSpPr>
          <p:spPr bwMode="auto">
            <a:xfrm>
              <a:off x="4118" y="2484"/>
              <a:ext cx="71" cy="110"/>
            </a:xfrm>
            <a:custGeom>
              <a:avLst/>
              <a:gdLst>
                <a:gd name="T0" fmla="*/ 13 w 71"/>
                <a:gd name="T1" fmla="*/ 0 h 110"/>
                <a:gd name="T2" fmla="*/ 65 w 71"/>
                <a:gd name="T3" fmla="*/ 0 h 110"/>
                <a:gd name="T4" fmla="*/ 65 w 71"/>
                <a:gd name="T5" fmla="*/ 14 h 110"/>
                <a:gd name="T6" fmla="*/ 25 w 71"/>
                <a:gd name="T7" fmla="*/ 14 h 110"/>
                <a:gd name="T8" fmla="*/ 19 w 71"/>
                <a:gd name="T9" fmla="*/ 43 h 110"/>
                <a:gd name="T10" fmla="*/ 25 w 71"/>
                <a:gd name="T11" fmla="*/ 39 h 110"/>
                <a:gd name="T12" fmla="*/ 32 w 71"/>
                <a:gd name="T13" fmla="*/ 35 h 110"/>
                <a:gd name="T14" fmla="*/ 38 w 71"/>
                <a:gd name="T15" fmla="*/ 35 h 110"/>
                <a:gd name="T16" fmla="*/ 48 w 71"/>
                <a:gd name="T17" fmla="*/ 35 h 110"/>
                <a:gd name="T18" fmla="*/ 55 w 71"/>
                <a:gd name="T19" fmla="*/ 39 h 110"/>
                <a:gd name="T20" fmla="*/ 61 w 71"/>
                <a:gd name="T21" fmla="*/ 45 h 110"/>
                <a:gd name="T22" fmla="*/ 67 w 71"/>
                <a:gd name="T23" fmla="*/ 52 h 110"/>
                <a:gd name="T24" fmla="*/ 71 w 71"/>
                <a:gd name="T25" fmla="*/ 60 h 110"/>
                <a:gd name="T26" fmla="*/ 71 w 71"/>
                <a:gd name="T27" fmla="*/ 70 h 110"/>
                <a:gd name="T28" fmla="*/ 71 w 71"/>
                <a:gd name="T29" fmla="*/ 79 h 110"/>
                <a:gd name="T30" fmla="*/ 67 w 71"/>
                <a:gd name="T31" fmla="*/ 89 h 110"/>
                <a:gd name="T32" fmla="*/ 63 w 71"/>
                <a:gd name="T33" fmla="*/ 97 h 110"/>
                <a:gd name="T34" fmla="*/ 57 w 71"/>
                <a:gd name="T35" fmla="*/ 102 h 110"/>
                <a:gd name="T36" fmla="*/ 50 w 71"/>
                <a:gd name="T37" fmla="*/ 106 h 110"/>
                <a:gd name="T38" fmla="*/ 42 w 71"/>
                <a:gd name="T39" fmla="*/ 108 h 110"/>
                <a:gd name="T40" fmla="*/ 34 w 71"/>
                <a:gd name="T41" fmla="*/ 110 h 110"/>
                <a:gd name="T42" fmla="*/ 25 w 71"/>
                <a:gd name="T43" fmla="*/ 108 h 110"/>
                <a:gd name="T44" fmla="*/ 17 w 71"/>
                <a:gd name="T45" fmla="*/ 106 h 110"/>
                <a:gd name="T46" fmla="*/ 9 w 71"/>
                <a:gd name="T47" fmla="*/ 100 h 110"/>
                <a:gd name="T48" fmla="*/ 5 w 71"/>
                <a:gd name="T49" fmla="*/ 95 h 110"/>
                <a:gd name="T50" fmla="*/ 2 w 71"/>
                <a:gd name="T51" fmla="*/ 87 h 110"/>
                <a:gd name="T52" fmla="*/ 0 w 71"/>
                <a:gd name="T53" fmla="*/ 79 h 110"/>
                <a:gd name="T54" fmla="*/ 13 w 71"/>
                <a:gd name="T55" fmla="*/ 77 h 110"/>
                <a:gd name="T56" fmla="*/ 15 w 71"/>
                <a:gd name="T57" fmla="*/ 83 h 110"/>
                <a:gd name="T58" fmla="*/ 17 w 71"/>
                <a:gd name="T59" fmla="*/ 89 h 110"/>
                <a:gd name="T60" fmla="*/ 21 w 71"/>
                <a:gd name="T61" fmla="*/ 93 h 110"/>
                <a:gd name="T62" fmla="*/ 25 w 71"/>
                <a:gd name="T63" fmla="*/ 95 h 110"/>
                <a:gd name="T64" fmla="*/ 29 w 71"/>
                <a:gd name="T65" fmla="*/ 97 h 110"/>
                <a:gd name="T66" fmla="*/ 34 w 71"/>
                <a:gd name="T67" fmla="*/ 97 h 110"/>
                <a:gd name="T68" fmla="*/ 40 w 71"/>
                <a:gd name="T69" fmla="*/ 97 h 110"/>
                <a:gd name="T70" fmla="*/ 46 w 71"/>
                <a:gd name="T71" fmla="*/ 93 h 110"/>
                <a:gd name="T72" fmla="*/ 52 w 71"/>
                <a:gd name="T73" fmla="*/ 89 h 110"/>
                <a:gd name="T74" fmla="*/ 54 w 71"/>
                <a:gd name="T75" fmla="*/ 85 h 110"/>
                <a:gd name="T76" fmla="*/ 55 w 71"/>
                <a:gd name="T77" fmla="*/ 79 h 110"/>
                <a:gd name="T78" fmla="*/ 57 w 71"/>
                <a:gd name="T79" fmla="*/ 72 h 110"/>
                <a:gd name="T80" fmla="*/ 55 w 71"/>
                <a:gd name="T81" fmla="*/ 64 h 110"/>
                <a:gd name="T82" fmla="*/ 54 w 71"/>
                <a:gd name="T83" fmla="*/ 58 h 110"/>
                <a:gd name="T84" fmla="*/ 52 w 71"/>
                <a:gd name="T85" fmla="*/ 54 h 110"/>
                <a:gd name="T86" fmla="*/ 48 w 71"/>
                <a:gd name="T87" fmla="*/ 50 h 110"/>
                <a:gd name="T88" fmla="*/ 42 w 71"/>
                <a:gd name="T89" fmla="*/ 48 h 110"/>
                <a:gd name="T90" fmla="*/ 34 w 71"/>
                <a:gd name="T91" fmla="*/ 47 h 110"/>
                <a:gd name="T92" fmla="*/ 29 w 71"/>
                <a:gd name="T93" fmla="*/ 48 h 110"/>
                <a:gd name="T94" fmla="*/ 23 w 71"/>
                <a:gd name="T95" fmla="*/ 50 h 110"/>
                <a:gd name="T96" fmla="*/ 19 w 71"/>
                <a:gd name="T97" fmla="*/ 52 h 110"/>
                <a:gd name="T98" fmla="*/ 15 w 71"/>
                <a:gd name="T99" fmla="*/ 56 h 110"/>
                <a:gd name="T100" fmla="*/ 2 w 71"/>
                <a:gd name="T101" fmla="*/ 56 h 110"/>
                <a:gd name="T102" fmla="*/ 13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13" y="0"/>
                  </a:moveTo>
                  <a:lnTo>
                    <a:pt x="65" y="0"/>
                  </a:lnTo>
                  <a:lnTo>
                    <a:pt x="65" y="14"/>
                  </a:lnTo>
                  <a:lnTo>
                    <a:pt x="25" y="14"/>
                  </a:lnTo>
                  <a:lnTo>
                    <a:pt x="19" y="43"/>
                  </a:lnTo>
                  <a:lnTo>
                    <a:pt x="25" y="39"/>
                  </a:lnTo>
                  <a:lnTo>
                    <a:pt x="32" y="35"/>
                  </a:lnTo>
                  <a:lnTo>
                    <a:pt x="38" y="35"/>
                  </a:lnTo>
                  <a:lnTo>
                    <a:pt x="48" y="35"/>
                  </a:lnTo>
                  <a:lnTo>
                    <a:pt x="55" y="39"/>
                  </a:lnTo>
                  <a:lnTo>
                    <a:pt x="61" y="45"/>
                  </a:lnTo>
                  <a:lnTo>
                    <a:pt x="67" y="52"/>
                  </a:lnTo>
                  <a:lnTo>
                    <a:pt x="71" y="60"/>
                  </a:lnTo>
                  <a:lnTo>
                    <a:pt x="71" y="70"/>
                  </a:lnTo>
                  <a:lnTo>
                    <a:pt x="71" y="79"/>
                  </a:lnTo>
                  <a:lnTo>
                    <a:pt x="67" y="89"/>
                  </a:lnTo>
                  <a:lnTo>
                    <a:pt x="63" y="97"/>
                  </a:lnTo>
                  <a:lnTo>
                    <a:pt x="57" y="102"/>
                  </a:lnTo>
                  <a:lnTo>
                    <a:pt x="50" y="106"/>
                  </a:lnTo>
                  <a:lnTo>
                    <a:pt x="42" y="108"/>
                  </a:lnTo>
                  <a:lnTo>
                    <a:pt x="34" y="110"/>
                  </a:lnTo>
                  <a:lnTo>
                    <a:pt x="25" y="108"/>
                  </a:lnTo>
                  <a:lnTo>
                    <a:pt x="17" y="106"/>
                  </a:lnTo>
                  <a:lnTo>
                    <a:pt x="9" y="100"/>
                  </a:lnTo>
                  <a:lnTo>
                    <a:pt x="5" y="95"/>
                  </a:lnTo>
                  <a:lnTo>
                    <a:pt x="2" y="87"/>
                  </a:lnTo>
                  <a:lnTo>
                    <a:pt x="0" y="79"/>
                  </a:lnTo>
                  <a:lnTo>
                    <a:pt x="13" y="77"/>
                  </a:lnTo>
                  <a:lnTo>
                    <a:pt x="15" y="83"/>
                  </a:lnTo>
                  <a:lnTo>
                    <a:pt x="17" y="89"/>
                  </a:lnTo>
                  <a:lnTo>
                    <a:pt x="21" y="93"/>
                  </a:lnTo>
                  <a:lnTo>
                    <a:pt x="25" y="95"/>
                  </a:lnTo>
                  <a:lnTo>
                    <a:pt x="29" y="97"/>
                  </a:lnTo>
                  <a:lnTo>
                    <a:pt x="34" y="97"/>
                  </a:lnTo>
                  <a:lnTo>
                    <a:pt x="40" y="97"/>
                  </a:lnTo>
                  <a:lnTo>
                    <a:pt x="46" y="93"/>
                  </a:lnTo>
                  <a:lnTo>
                    <a:pt x="52" y="89"/>
                  </a:lnTo>
                  <a:lnTo>
                    <a:pt x="54" y="85"/>
                  </a:lnTo>
                  <a:lnTo>
                    <a:pt x="55" y="79"/>
                  </a:lnTo>
                  <a:lnTo>
                    <a:pt x="57" y="72"/>
                  </a:lnTo>
                  <a:lnTo>
                    <a:pt x="55" y="64"/>
                  </a:lnTo>
                  <a:lnTo>
                    <a:pt x="54" y="58"/>
                  </a:lnTo>
                  <a:lnTo>
                    <a:pt x="52" y="54"/>
                  </a:lnTo>
                  <a:lnTo>
                    <a:pt x="48" y="50"/>
                  </a:lnTo>
                  <a:lnTo>
                    <a:pt x="42" y="48"/>
                  </a:lnTo>
                  <a:lnTo>
                    <a:pt x="34" y="47"/>
                  </a:lnTo>
                  <a:lnTo>
                    <a:pt x="29" y="48"/>
                  </a:lnTo>
                  <a:lnTo>
                    <a:pt x="23" y="50"/>
                  </a:lnTo>
                  <a:lnTo>
                    <a:pt x="19" y="52"/>
                  </a:lnTo>
                  <a:lnTo>
                    <a:pt x="15" y="56"/>
                  </a:lnTo>
                  <a:lnTo>
                    <a:pt x="2" y="56"/>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8" name="Rectangle 326"/>
            <p:cNvSpPr>
              <a:spLocks noChangeArrowheads="1"/>
            </p:cNvSpPr>
            <p:nvPr/>
          </p:nvSpPr>
          <p:spPr bwMode="auto">
            <a:xfrm>
              <a:off x="487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Rectangle 327"/>
            <p:cNvSpPr>
              <a:spLocks noChangeArrowheads="1"/>
            </p:cNvSpPr>
            <p:nvPr/>
          </p:nvSpPr>
          <p:spPr bwMode="auto">
            <a:xfrm>
              <a:off x="4874" y="1288"/>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Freeform 328"/>
            <p:cNvSpPr>
              <a:spLocks noEditPoints="1"/>
            </p:cNvSpPr>
            <p:nvPr/>
          </p:nvSpPr>
          <p:spPr bwMode="auto">
            <a:xfrm>
              <a:off x="4846" y="2482"/>
              <a:ext cx="73" cy="112"/>
            </a:xfrm>
            <a:custGeom>
              <a:avLst/>
              <a:gdLst>
                <a:gd name="T0" fmla="*/ 30 w 73"/>
                <a:gd name="T1" fmla="*/ 52 h 112"/>
                <a:gd name="T2" fmla="*/ 21 w 73"/>
                <a:gd name="T3" fmla="*/ 58 h 112"/>
                <a:gd name="T4" fmla="*/ 15 w 73"/>
                <a:gd name="T5" fmla="*/ 68 h 112"/>
                <a:gd name="T6" fmla="*/ 15 w 73"/>
                <a:gd name="T7" fmla="*/ 79 h 112"/>
                <a:gd name="T8" fmla="*/ 21 w 73"/>
                <a:gd name="T9" fmla="*/ 91 h 112"/>
                <a:gd name="T10" fmla="*/ 30 w 73"/>
                <a:gd name="T11" fmla="*/ 99 h 112"/>
                <a:gd name="T12" fmla="*/ 42 w 73"/>
                <a:gd name="T13" fmla="*/ 99 h 112"/>
                <a:gd name="T14" fmla="*/ 51 w 73"/>
                <a:gd name="T15" fmla="*/ 93 h 112"/>
                <a:gd name="T16" fmla="*/ 57 w 73"/>
                <a:gd name="T17" fmla="*/ 81 h 112"/>
                <a:gd name="T18" fmla="*/ 57 w 73"/>
                <a:gd name="T19" fmla="*/ 68 h 112"/>
                <a:gd name="T20" fmla="*/ 51 w 73"/>
                <a:gd name="T21" fmla="*/ 58 h 112"/>
                <a:gd name="T22" fmla="*/ 42 w 73"/>
                <a:gd name="T23" fmla="*/ 52 h 112"/>
                <a:gd name="T24" fmla="*/ 40 w 73"/>
                <a:gd name="T25" fmla="*/ 0 h 112"/>
                <a:gd name="T26" fmla="*/ 55 w 73"/>
                <a:gd name="T27" fmla="*/ 4 h 112"/>
                <a:gd name="T28" fmla="*/ 65 w 73"/>
                <a:gd name="T29" fmla="*/ 14 h 112"/>
                <a:gd name="T30" fmla="*/ 71 w 73"/>
                <a:gd name="T31" fmla="*/ 29 h 112"/>
                <a:gd name="T32" fmla="*/ 55 w 73"/>
                <a:gd name="T33" fmla="*/ 24 h 112"/>
                <a:gd name="T34" fmla="*/ 48 w 73"/>
                <a:gd name="T35" fmla="*/ 16 h 112"/>
                <a:gd name="T36" fmla="*/ 38 w 73"/>
                <a:gd name="T37" fmla="*/ 12 h 112"/>
                <a:gd name="T38" fmla="*/ 27 w 73"/>
                <a:gd name="T39" fmla="*/ 16 h 112"/>
                <a:gd name="T40" fmla="*/ 17 w 73"/>
                <a:gd name="T41" fmla="*/ 29 h 112"/>
                <a:gd name="T42" fmla="*/ 15 w 73"/>
                <a:gd name="T43" fmla="*/ 43 h 112"/>
                <a:gd name="T44" fmla="*/ 19 w 73"/>
                <a:gd name="T45" fmla="*/ 47 h 112"/>
                <a:gd name="T46" fmla="*/ 32 w 73"/>
                <a:gd name="T47" fmla="*/ 39 h 112"/>
                <a:gd name="T48" fmla="*/ 50 w 73"/>
                <a:gd name="T49" fmla="*/ 39 h 112"/>
                <a:gd name="T50" fmla="*/ 63 w 73"/>
                <a:gd name="T51" fmla="*/ 49 h 112"/>
                <a:gd name="T52" fmla="*/ 71 w 73"/>
                <a:gd name="T53" fmla="*/ 64 h 112"/>
                <a:gd name="T54" fmla="*/ 71 w 73"/>
                <a:gd name="T55" fmla="*/ 83 h 112"/>
                <a:gd name="T56" fmla="*/ 63 w 73"/>
                <a:gd name="T57" fmla="*/ 100 h 112"/>
                <a:gd name="T58" fmla="*/ 48 w 73"/>
                <a:gd name="T59" fmla="*/ 110 h 112"/>
                <a:gd name="T60" fmla="*/ 30 w 73"/>
                <a:gd name="T61" fmla="*/ 110 h 112"/>
                <a:gd name="T62" fmla="*/ 15 w 73"/>
                <a:gd name="T63" fmla="*/ 104 h 112"/>
                <a:gd name="T64" fmla="*/ 2 w 73"/>
                <a:gd name="T65" fmla="*/ 83 h 112"/>
                <a:gd name="T66" fmla="*/ 2 w 73"/>
                <a:gd name="T67" fmla="*/ 31 h 112"/>
                <a:gd name="T68" fmla="*/ 17 w 73"/>
                <a:gd name="T69" fmla="*/ 6 h 112"/>
                <a:gd name="T70" fmla="*/ 30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6" y="50"/>
                  </a:moveTo>
                  <a:lnTo>
                    <a:pt x="30" y="52"/>
                  </a:lnTo>
                  <a:lnTo>
                    <a:pt x="25" y="54"/>
                  </a:lnTo>
                  <a:lnTo>
                    <a:pt x="21" y="58"/>
                  </a:lnTo>
                  <a:lnTo>
                    <a:pt x="17" y="62"/>
                  </a:lnTo>
                  <a:lnTo>
                    <a:pt x="15" y="68"/>
                  </a:lnTo>
                  <a:lnTo>
                    <a:pt x="13" y="74"/>
                  </a:lnTo>
                  <a:lnTo>
                    <a:pt x="15" y="79"/>
                  </a:lnTo>
                  <a:lnTo>
                    <a:pt x="17" y="87"/>
                  </a:lnTo>
                  <a:lnTo>
                    <a:pt x="21" y="91"/>
                  </a:lnTo>
                  <a:lnTo>
                    <a:pt x="25" y="95"/>
                  </a:lnTo>
                  <a:lnTo>
                    <a:pt x="30" y="99"/>
                  </a:lnTo>
                  <a:lnTo>
                    <a:pt x="36" y="99"/>
                  </a:lnTo>
                  <a:lnTo>
                    <a:pt x="42" y="99"/>
                  </a:lnTo>
                  <a:lnTo>
                    <a:pt x="48" y="97"/>
                  </a:lnTo>
                  <a:lnTo>
                    <a:pt x="51" y="93"/>
                  </a:lnTo>
                  <a:lnTo>
                    <a:pt x="55" y="87"/>
                  </a:lnTo>
                  <a:lnTo>
                    <a:pt x="57" y="81"/>
                  </a:lnTo>
                  <a:lnTo>
                    <a:pt x="57" y="74"/>
                  </a:lnTo>
                  <a:lnTo>
                    <a:pt x="57" y="68"/>
                  </a:lnTo>
                  <a:lnTo>
                    <a:pt x="55" y="62"/>
                  </a:lnTo>
                  <a:lnTo>
                    <a:pt x="51" y="58"/>
                  </a:lnTo>
                  <a:lnTo>
                    <a:pt x="48" y="54"/>
                  </a:lnTo>
                  <a:lnTo>
                    <a:pt x="42" y="52"/>
                  </a:lnTo>
                  <a:lnTo>
                    <a:pt x="36" y="50"/>
                  </a:lnTo>
                  <a:close/>
                  <a:moveTo>
                    <a:pt x="40" y="0"/>
                  </a:moveTo>
                  <a:lnTo>
                    <a:pt x="48" y="0"/>
                  </a:lnTo>
                  <a:lnTo>
                    <a:pt x="55" y="4"/>
                  </a:lnTo>
                  <a:lnTo>
                    <a:pt x="61" y="8"/>
                  </a:lnTo>
                  <a:lnTo>
                    <a:pt x="65" y="14"/>
                  </a:lnTo>
                  <a:lnTo>
                    <a:pt x="69" y="20"/>
                  </a:lnTo>
                  <a:lnTo>
                    <a:pt x="71" y="29"/>
                  </a:lnTo>
                  <a:lnTo>
                    <a:pt x="57" y="31"/>
                  </a:lnTo>
                  <a:lnTo>
                    <a:pt x="55" y="24"/>
                  </a:lnTo>
                  <a:lnTo>
                    <a:pt x="51" y="18"/>
                  </a:lnTo>
                  <a:lnTo>
                    <a:pt x="48" y="16"/>
                  </a:lnTo>
                  <a:lnTo>
                    <a:pt x="44" y="14"/>
                  </a:lnTo>
                  <a:lnTo>
                    <a:pt x="38" y="12"/>
                  </a:lnTo>
                  <a:lnTo>
                    <a:pt x="32" y="14"/>
                  </a:lnTo>
                  <a:lnTo>
                    <a:pt x="27" y="16"/>
                  </a:lnTo>
                  <a:lnTo>
                    <a:pt x="21" y="22"/>
                  </a:lnTo>
                  <a:lnTo>
                    <a:pt x="17" y="29"/>
                  </a:lnTo>
                  <a:lnTo>
                    <a:pt x="15" y="35"/>
                  </a:lnTo>
                  <a:lnTo>
                    <a:pt x="15" y="43"/>
                  </a:lnTo>
                  <a:lnTo>
                    <a:pt x="13" y="52"/>
                  </a:lnTo>
                  <a:lnTo>
                    <a:pt x="19" y="47"/>
                  </a:lnTo>
                  <a:lnTo>
                    <a:pt x="25" y="43"/>
                  </a:lnTo>
                  <a:lnTo>
                    <a:pt x="32" y="39"/>
                  </a:lnTo>
                  <a:lnTo>
                    <a:pt x="40" y="39"/>
                  </a:lnTo>
                  <a:lnTo>
                    <a:pt x="50" y="39"/>
                  </a:lnTo>
                  <a:lnTo>
                    <a:pt x="57" y="43"/>
                  </a:lnTo>
                  <a:lnTo>
                    <a:pt x="63" y="49"/>
                  </a:lnTo>
                  <a:lnTo>
                    <a:pt x="69" y="56"/>
                  </a:lnTo>
                  <a:lnTo>
                    <a:pt x="71" y="64"/>
                  </a:lnTo>
                  <a:lnTo>
                    <a:pt x="73" y="74"/>
                  </a:lnTo>
                  <a:lnTo>
                    <a:pt x="71" y="83"/>
                  </a:lnTo>
                  <a:lnTo>
                    <a:pt x="69" y="93"/>
                  </a:lnTo>
                  <a:lnTo>
                    <a:pt x="63" y="100"/>
                  </a:lnTo>
                  <a:lnTo>
                    <a:pt x="55" y="106"/>
                  </a:lnTo>
                  <a:lnTo>
                    <a:pt x="48" y="110"/>
                  </a:lnTo>
                  <a:lnTo>
                    <a:pt x="38" y="112"/>
                  </a:lnTo>
                  <a:lnTo>
                    <a:pt x="30" y="110"/>
                  </a:lnTo>
                  <a:lnTo>
                    <a:pt x="23" y="108"/>
                  </a:lnTo>
                  <a:lnTo>
                    <a:pt x="15" y="104"/>
                  </a:lnTo>
                  <a:lnTo>
                    <a:pt x="9" y="99"/>
                  </a:lnTo>
                  <a:lnTo>
                    <a:pt x="2" y="83"/>
                  </a:lnTo>
                  <a:lnTo>
                    <a:pt x="0" y="58"/>
                  </a:lnTo>
                  <a:lnTo>
                    <a:pt x="2" y="31"/>
                  </a:lnTo>
                  <a:lnTo>
                    <a:pt x="11" y="12"/>
                  </a:lnTo>
                  <a:lnTo>
                    <a:pt x="17" y="6"/>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1" name="Rectangle 329"/>
            <p:cNvSpPr>
              <a:spLocks noChangeArrowheads="1"/>
            </p:cNvSpPr>
            <p:nvPr/>
          </p:nvSpPr>
          <p:spPr bwMode="auto">
            <a:xfrm>
              <a:off x="560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2" name="Rectangle 330"/>
            <p:cNvSpPr>
              <a:spLocks noChangeArrowheads="1"/>
            </p:cNvSpPr>
            <p:nvPr/>
          </p:nvSpPr>
          <p:spPr bwMode="auto">
            <a:xfrm>
              <a:off x="5604" y="1288"/>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3" name="Freeform 331"/>
            <p:cNvSpPr>
              <a:spLocks/>
            </p:cNvSpPr>
            <p:nvPr/>
          </p:nvSpPr>
          <p:spPr bwMode="auto">
            <a:xfrm>
              <a:off x="5577" y="2484"/>
              <a:ext cx="71" cy="108"/>
            </a:xfrm>
            <a:custGeom>
              <a:avLst/>
              <a:gdLst>
                <a:gd name="T0" fmla="*/ 0 w 71"/>
                <a:gd name="T1" fmla="*/ 0 h 108"/>
                <a:gd name="T2" fmla="*/ 71 w 71"/>
                <a:gd name="T3" fmla="*/ 0 h 108"/>
                <a:gd name="T4" fmla="*/ 71 w 71"/>
                <a:gd name="T5" fmla="*/ 12 h 108"/>
                <a:gd name="T6" fmla="*/ 62 w 71"/>
                <a:gd name="T7" fmla="*/ 23 h 108"/>
                <a:gd name="T8" fmla="*/ 50 w 71"/>
                <a:gd name="T9" fmla="*/ 41 h 108"/>
                <a:gd name="T10" fmla="*/ 37 w 71"/>
                <a:gd name="T11" fmla="*/ 77 h 108"/>
                <a:gd name="T12" fmla="*/ 33 w 71"/>
                <a:gd name="T13" fmla="*/ 93 h 108"/>
                <a:gd name="T14" fmla="*/ 31 w 71"/>
                <a:gd name="T15" fmla="*/ 108 h 108"/>
                <a:gd name="T16" fmla="*/ 18 w 71"/>
                <a:gd name="T17" fmla="*/ 108 h 108"/>
                <a:gd name="T18" fmla="*/ 18 w 71"/>
                <a:gd name="T19" fmla="*/ 95 h 108"/>
                <a:gd name="T20" fmla="*/ 21 w 71"/>
                <a:gd name="T21" fmla="*/ 77 h 108"/>
                <a:gd name="T22" fmla="*/ 37 w 71"/>
                <a:gd name="T23" fmla="*/ 43 h 108"/>
                <a:gd name="T24" fmla="*/ 46 w 71"/>
                <a:gd name="T25" fmla="*/ 27 h 108"/>
                <a:gd name="T26" fmla="*/ 56 w 71"/>
                <a:gd name="T27" fmla="*/ 14 h 108"/>
                <a:gd name="T28" fmla="*/ 0 w 71"/>
                <a:gd name="T29" fmla="*/ 14 h 108"/>
                <a:gd name="T30" fmla="*/ 0 w 71"/>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8">
                  <a:moveTo>
                    <a:pt x="0" y="0"/>
                  </a:moveTo>
                  <a:lnTo>
                    <a:pt x="71" y="0"/>
                  </a:lnTo>
                  <a:lnTo>
                    <a:pt x="71" y="12"/>
                  </a:lnTo>
                  <a:lnTo>
                    <a:pt x="62" y="23"/>
                  </a:lnTo>
                  <a:lnTo>
                    <a:pt x="50" y="41"/>
                  </a:lnTo>
                  <a:lnTo>
                    <a:pt x="37" y="77"/>
                  </a:lnTo>
                  <a:lnTo>
                    <a:pt x="33" y="93"/>
                  </a:lnTo>
                  <a:lnTo>
                    <a:pt x="31" y="108"/>
                  </a:lnTo>
                  <a:lnTo>
                    <a:pt x="18" y="108"/>
                  </a:lnTo>
                  <a:lnTo>
                    <a:pt x="18" y="95"/>
                  </a:lnTo>
                  <a:lnTo>
                    <a:pt x="21" y="77"/>
                  </a:lnTo>
                  <a:lnTo>
                    <a:pt x="37" y="43"/>
                  </a:lnTo>
                  <a:lnTo>
                    <a:pt x="46" y="27"/>
                  </a:lnTo>
                  <a:lnTo>
                    <a:pt x="56"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4" name="Rectangle 332"/>
            <p:cNvSpPr>
              <a:spLocks noChangeArrowheads="1"/>
            </p:cNvSpPr>
            <p:nvPr/>
          </p:nvSpPr>
          <p:spPr bwMode="auto">
            <a:xfrm>
              <a:off x="507" y="2209"/>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5" name="Rectangle 333"/>
            <p:cNvSpPr>
              <a:spLocks noChangeArrowheads="1"/>
            </p:cNvSpPr>
            <p:nvPr/>
          </p:nvSpPr>
          <p:spPr bwMode="auto">
            <a:xfrm>
              <a:off x="6282" y="2209"/>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6" name="Freeform 334"/>
            <p:cNvSpPr>
              <a:spLocks/>
            </p:cNvSpPr>
            <p:nvPr/>
          </p:nvSpPr>
          <p:spPr bwMode="auto">
            <a:xfrm>
              <a:off x="221" y="2163"/>
              <a:ext cx="40" cy="112"/>
            </a:xfrm>
            <a:custGeom>
              <a:avLst/>
              <a:gdLst>
                <a:gd name="T0" fmla="*/ 31 w 40"/>
                <a:gd name="T1" fmla="*/ 0 h 112"/>
                <a:gd name="T2" fmla="*/ 40 w 40"/>
                <a:gd name="T3" fmla="*/ 0 h 112"/>
                <a:gd name="T4" fmla="*/ 40 w 40"/>
                <a:gd name="T5" fmla="*/ 112 h 112"/>
                <a:gd name="T6" fmla="*/ 25 w 40"/>
                <a:gd name="T7" fmla="*/ 112 h 112"/>
                <a:gd name="T8" fmla="*/ 25 w 40"/>
                <a:gd name="T9" fmla="*/ 25 h 112"/>
                <a:gd name="T10" fmla="*/ 19 w 40"/>
                <a:gd name="T11" fmla="*/ 29 h 112"/>
                <a:gd name="T12" fmla="*/ 13 w 40"/>
                <a:gd name="T13" fmla="*/ 35 h 112"/>
                <a:gd name="T14" fmla="*/ 6 w 40"/>
                <a:gd name="T15" fmla="*/ 39 h 112"/>
                <a:gd name="T16" fmla="*/ 0 w 40"/>
                <a:gd name="T17" fmla="*/ 41 h 112"/>
                <a:gd name="T18" fmla="*/ 0 w 40"/>
                <a:gd name="T19" fmla="*/ 29 h 112"/>
                <a:gd name="T20" fmla="*/ 9 w 40"/>
                <a:gd name="T21" fmla="*/ 23 h 112"/>
                <a:gd name="T22" fmla="*/ 19 w 40"/>
                <a:gd name="T23" fmla="*/ 16 h 112"/>
                <a:gd name="T24" fmla="*/ 25 w 40"/>
                <a:gd name="T25" fmla="*/ 8 h 112"/>
                <a:gd name="T26" fmla="*/ 31 w 40"/>
                <a:gd name="T2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2">
                  <a:moveTo>
                    <a:pt x="31" y="0"/>
                  </a:moveTo>
                  <a:lnTo>
                    <a:pt x="40" y="0"/>
                  </a:lnTo>
                  <a:lnTo>
                    <a:pt x="40" y="112"/>
                  </a:lnTo>
                  <a:lnTo>
                    <a:pt x="25" y="112"/>
                  </a:lnTo>
                  <a:lnTo>
                    <a:pt x="25" y="25"/>
                  </a:lnTo>
                  <a:lnTo>
                    <a:pt x="19" y="29"/>
                  </a:lnTo>
                  <a:lnTo>
                    <a:pt x="13" y="35"/>
                  </a:lnTo>
                  <a:lnTo>
                    <a:pt x="6" y="39"/>
                  </a:lnTo>
                  <a:lnTo>
                    <a:pt x="0" y="41"/>
                  </a:lnTo>
                  <a:lnTo>
                    <a:pt x="0" y="29"/>
                  </a:lnTo>
                  <a:lnTo>
                    <a:pt x="9" y="23"/>
                  </a:lnTo>
                  <a:lnTo>
                    <a:pt x="19" y="16"/>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Freeform 335"/>
            <p:cNvSpPr>
              <a:spLocks noEditPoints="1"/>
            </p:cNvSpPr>
            <p:nvPr/>
          </p:nvSpPr>
          <p:spPr bwMode="auto">
            <a:xfrm>
              <a:off x="296" y="2163"/>
              <a:ext cx="71" cy="112"/>
            </a:xfrm>
            <a:custGeom>
              <a:avLst/>
              <a:gdLst>
                <a:gd name="T0" fmla="*/ 34 w 71"/>
                <a:gd name="T1" fmla="*/ 14 h 112"/>
                <a:gd name="T2" fmla="*/ 29 w 71"/>
                <a:gd name="T3" fmla="*/ 14 h 112"/>
                <a:gd name="T4" fmla="*/ 25 w 71"/>
                <a:gd name="T5" fmla="*/ 18 h 112"/>
                <a:gd name="T6" fmla="*/ 21 w 71"/>
                <a:gd name="T7" fmla="*/ 21 h 112"/>
                <a:gd name="T8" fmla="*/ 15 w 71"/>
                <a:gd name="T9" fmla="*/ 35 h 112"/>
                <a:gd name="T10" fmla="*/ 13 w 71"/>
                <a:gd name="T11" fmla="*/ 56 h 112"/>
                <a:gd name="T12" fmla="*/ 15 w 71"/>
                <a:gd name="T13" fmla="*/ 79 h 112"/>
                <a:gd name="T14" fmla="*/ 19 w 71"/>
                <a:gd name="T15" fmla="*/ 91 h 112"/>
                <a:gd name="T16" fmla="*/ 25 w 71"/>
                <a:gd name="T17" fmla="*/ 96 h 112"/>
                <a:gd name="T18" fmla="*/ 29 w 71"/>
                <a:gd name="T19" fmla="*/ 98 h 112"/>
                <a:gd name="T20" fmla="*/ 34 w 71"/>
                <a:gd name="T21" fmla="*/ 100 h 112"/>
                <a:gd name="T22" fmla="*/ 40 w 71"/>
                <a:gd name="T23" fmla="*/ 98 h 112"/>
                <a:gd name="T24" fmla="*/ 46 w 71"/>
                <a:gd name="T25" fmla="*/ 96 h 112"/>
                <a:gd name="T26" fmla="*/ 50 w 71"/>
                <a:gd name="T27" fmla="*/ 91 h 112"/>
                <a:gd name="T28" fmla="*/ 55 w 71"/>
                <a:gd name="T29" fmla="*/ 79 h 112"/>
                <a:gd name="T30" fmla="*/ 57 w 71"/>
                <a:gd name="T31" fmla="*/ 56 h 112"/>
                <a:gd name="T32" fmla="*/ 55 w 71"/>
                <a:gd name="T33" fmla="*/ 35 h 112"/>
                <a:gd name="T34" fmla="*/ 50 w 71"/>
                <a:gd name="T35" fmla="*/ 21 h 112"/>
                <a:gd name="T36" fmla="*/ 46 w 71"/>
                <a:gd name="T37" fmla="*/ 18 h 112"/>
                <a:gd name="T38" fmla="*/ 40 w 71"/>
                <a:gd name="T39" fmla="*/ 14 h 112"/>
                <a:gd name="T40" fmla="*/ 34 w 71"/>
                <a:gd name="T41" fmla="*/ 14 h 112"/>
                <a:gd name="T42" fmla="*/ 34 w 71"/>
                <a:gd name="T43" fmla="*/ 0 h 112"/>
                <a:gd name="T44" fmla="*/ 44 w 71"/>
                <a:gd name="T45" fmla="*/ 2 h 112"/>
                <a:gd name="T46" fmla="*/ 52 w 71"/>
                <a:gd name="T47" fmla="*/ 4 h 112"/>
                <a:gd name="T48" fmla="*/ 57 w 71"/>
                <a:gd name="T49" fmla="*/ 8 h 112"/>
                <a:gd name="T50" fmla="*/ 61 w 71"/>
                <a:gd name="T51" fmla="*/ 14 h 112"/>
                <a:gd name="T52" fmla="*/ 65 w 71"/>
                <a:gd name="T53" fmla="*/ 21 h 112"/>
                <a:gd name="T54" fmla="*/ 69 w 71"/>
                <a:gd name="T55" fmla="*/ 31 h 112"/>
                <a:gd name="T56" fmla="*/ 69 w 71"/>
                <a:gd name="T57" fmla="*/ 39 h 112"/>
                <a:gd name="T58" fmla="*/ 71 w 71"/>
                <a:gd name="T59" fmla="*/ 46 h 112"/>
                <a:gd name="T60" fmla="*/ 71 w 71"/>
                <a:gd name="T61" fmla="*/ 56 h 112"/>
                <a:gd name="T62" fmla="*/ 71 w 71"/>
                <a:gd name="T63" fmla="*/ 73 h 112"/>
                <a:gd name="T64" fmla="*/ 67 w 71"/>
                <a:gd name="T65" fmla="*/ 89 h 112"/>
                <a:gd name="T66" fmla="*/ 63 w 71"/>
                <a:gd name="T67" fmla="*/ 96 h 112"/>
                <a:gd name="T68" fmla="*/ 59 w 71"/>
                <a:gd name="T69" fmla="*/ 102 h 112"/>
                <a:gd name="T70" fmla="*/ 55 w 71"/>
                <a:gd name="T71" fmla="*/ 106 h 112"/>
                <a:gd name="T72" fmla="*/ 50 w 71"/>
                <a:gd name="T73" fmla="*/ 110 h 112"/>
                <a:gd name="T74" fmla="*/ 42 w 71"/>
                <a:gd name="T75" fmla="*/ 112 h 112"/>
                <a:gd name="T76" fmla="*/ 34 w 71"/>
                <a:gd name="T77" fmla="*/ 112 h 112"/>
                <a:gd name="T78" fmla="*/ 27 w 71"/>
                <a:gd name="T79" fmla="*/ 112 h 112"/>
                <a:gd name="T80" fmla="*/ 21 w 71"/>
                <a:gd name="T81" fmla="*/ 110 h 112"/>
                <a:gd name="T82" fmla="*/ 15 w 71"/>
                <a:gd name="T83" fmla="*/ 106 h 112"/>
                <a:gd name="T84" fmla="*/ 9 w 71"/>
                <a:gd name="T85" fmla="*/ 102 h 112"/>
                <a:gd name="T86" fmla="*/ 2 w 71"/>
                <a:gd name="T87" fmla="*/ 83 h 112"/>
                <a:gd name="T88" fmla="*/ 0 w 71"/>
                <a:gd name="T89" fmla="*/ 56 h 112"/>
                <a:gd name="T90" fmla="*/ 0 w 71"/>
                <a:gd name="T91" fmla="*/ 39 h 112"/>
                <a:gd name="T92" fmla="*/ 4 w 71"/>
                <a:gd name="T93" fmla="*/ 25 h 112"/>
                <a:gd name="T94" fmla="*/ 6 w 71"/>
                <a:gd name="T95" fmla="*/ 18 h 112"/>
                <a:gd name="T96" fmla="*/ 11 w 71"/>
                <a:gd name="T97" fmla="*/ 12 h 112"/>
                <a:gd name="T98" fmla="*/ 15 w 71"/>
                <a:gd name="T99" fmla="*/ 6 h 112"/>
                <a:gd name="T100" fmla="*/ 21 w 71"/>
                <a:gd name="T101" fmla="*/ 4 h 112"/>
                <a:gd name="T102" fmla="*/ 27 w 71"/>
                <a:gd name="T103" fmla="*/ 2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4"/>
                  </a:moveTo>
                  <a:lnTo>
                    <a:pt x="29" y="14"/>
                  </a:lnTo>
                  <a:lnTo>
                    <a:pt x="25" y="18"/>
                  </a:lnTo>
                  <a:lnTo>
                    <a:pt x="21" y="21"/>
                  </a:lnTo>
                  <a:lnTo>
                    <a:pt x="15" y="35"/>
                  </a:lnTo>
                  <a:lnTo>
                    <a:pt x="13" y="56"/>
                  </a:lnTo>
                  <a:lnTo>
                    <a:pt x="15" y="79"/>
                  </a:lnTo>
                  <a:lnTo>
                    <a:pt x="19" y="91"/>
                  </a:lnTo>
                  <a:lnTo>
                    <a:pt x="25" y="96"/>
                  </a:lnTo>
                  <a:lnTo>
                    <a:pt x="29" y="98"/>
                  </a:lnTo>
                  <a:lnTo>
                    <a:pt x="34" y="100"/>
                  </a:lnTo>
                  <a:lnTo>
                    <a:pt x="40" y="98"/>
                  </a:lnTo>
                  <a:lnTo>
                    <a:pt x="46" y="96"/>
                  </a:lnTo>
                  <a:lnTo>
                    <a:pt x="50" y="91"/>
                  </a:lnTo>
                  <a:lnTo>
                    <a:pt x="55" y="79"/>
                  </a:lnTo>
                  <a:lnTo>
                    <a:pt x="57" y="56"/>
                  </a:lnTo>
                  <a:lnTo>
                    <a:pt x="55" y="35"/>
                  </a:lnTo>
                  <a:lnTo>
                    <a:pt x="50" y="21"/>
                  </a:lnTo>
                  <a:lnTo>
                    <a:pt x="46" y="18"/>
                  </a:lnTo>
                  <a:lnTo>
                    <a:pt x="40" y="14"/>
                  </a:lnTo>
                  <a:lnTo>
                    <a:pt x="34" y="14"/>
                  </a:lnTo>
                  <a:close/>
                  <a:moveTo>
                    <a:pt x="34" y="0"/>
                  </a:moveTo>
                  <a:lnTo>
                    <a:pt x="44" y="2"/>
                  </a:lnTo>
                  <a:lnTo>
                    <a:pt x="52" y="4"/>
                  </a:lnTo>
                  <a:lnTo>
                    <a:pt x="57" y="8"/>
                  </a:lnTo>
                  <a:lnTo>
                    <a:pt x="61" y="14"/>
                  </a:lnTo>
                  <a:lnTo>
                    <a:pt x="65" y="21"/>
                  </a:lnTo>
                  <a:lnTo>
                    <a:pt x="69" y="31"/>
                  </a:lnTo>
                  <a:lnTo>
                    <a:pt x="69" y="39"/>
                  </a:lnTo>
                  <a:lnTo>
                    <a:pt x="71" y="46"/>
                  </a:lnTo>
                  <a:lnTo>
                    <a:pt x="71" y="56"/>
                  </a:lnTo>
                  <a:lnTo>
                    <a:pt x="71" y="73"/>
                  </a:lnTo>
                  <a:lnTo>
                    <a:pt x="67" y="89"/>
                  </a:lnTo>
                  <a:lnTo>
                    <a:pt x="63" y="96"/>
                  </a:lnTo>
                  <a:lnTo>
                    <a:pt x="59" y="102"/>
                  </a:lnTo>
                  <a:lnTo>
                    <a:pt x="55" y="106"/>
                  </a:lnTo>
                  <a:lnTo>
                    <a:pt x="50" y="110"/>
                  </a:lnTo>
                  <a:lnTo>
                    <a:pt x="42" y="112"/>
                  </a:lnTo>
                  <a:lnTo>
                    <a:pt x="34" y="112"/>
                  </a:lnTo>
                  <a:lnTo>
                    <a:pt x="27" y="112"/>
                  </a:lnTo>
                  <a:lnTo>
                    <a:pt x="21" y="110"/>
                  </a:lnTo>
                  <a:lnTo>
                    <a:pt x="15" y="106"/>
                  </a:lnTo>
                  <a:lnTo>
                    <a:pt x="9" y="102"/>
                  </a:lnTo>
                  <a:lnTo>
                    <a:pt x="2" y="83"/>
                  </a:lnTo>
                  <a:lnTo>
                    <a:pt x="0" y="56"/>
                  </a:lnTo>
                  <a:lnTo>
                    <a:pt x="0" y="39"/>
                  </a:lnTo>
                  <a:lnTo>
                    <a:pt x="4" y="25"/>
                  </a:lnTo>
                  <a:lnTo>
                    <a:pt x="6" y="18"/>
                  </a:lnTo>
                  <a:lnTo>
                    <a:pt x="11" y="12"/>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Freeform 336"/>
            <p:cNvSpPr>
              <a:spLocks noEditPoints="1"/>
            </p:cNvSpPr>
            <p:nvPr/>
          </p:nvSpPr>
          <p:spPr bwMode="auto">
            <a:xfrm>
              <a:off x="378" y="2106"/>
              <a:ext cx="48" cy="75"/>
            </a:xfrm>
            <a:custGeom>
              <a:avLst/>
              <a:gdLst>
                <a:gd name="T0" fmla="*/ 23 w 48"/>
                <a:gd name="T1" fmla="*/ 9 h 75"/>
                <a:gd name="T2" fmla="*/ 18 w 48"/>
                <a:gd name="T3" fmla="*/ 9 h 75"/>
                <a:gd name="T4" fmla="*/ 14 w 48"/>
                <a:gd name="T5" fmla="*/ 13 h 75"/>
                <a:gd name="T6" fmla="*/ 12 w 48"/>
                <a:gd name="T7" fmla="*/ 19 h 75"/>
                <a:gd name="T8" fmla="*/ 10 w 48"/>
                <a:gd name="T9" fmla="*/ 27 h 75"/>
                <a:gd name="T10" fmla="*/ 10 w 48"/>
                <a:gd name="T11" fmla="*/ 38 h 75"/>
                <a:gd name="T12" fmla="*/ 10 w 48"/>
                <a:gd name="T13" fmla="*/ 48 h 75"/>
                <a:gd name="T14" fmla="*/ 12 w 48"/>
                <a:gd name="T15" fmla="*/ 55 h 75"/>
                <a:gd name="T16" fmla="*/ 14 w 48"/>
                <a:gd name="T17" fmla="*/ 61 h 75"/>
                <a:gd name="T18" fmla="*/ 18 w 48"/>
                <a:gd name="T19" fmla="*/ 65 h 75"/>
                <a:gd name="T20" fmla="*/ 23 w 48"/>
                <a:gd name="T21" fmla="*/ 65 h 75"/>
                <a:gd name="T22" fmla="*/ 29 w 48"/>
                <a:gd name="T23" fmla="*/ 65 h 75"/>
                <a:gd name="T24" fmla="*/ 35 w 48"/>
                <a:gd name="T25" fmla="*/ 61 h 75"/>
                <a:gd name="T26" fmla="*/ 37 w 48"/>
                <a:gd name="T27" fmla="*/ 55 h 75"/>
                <a:gd name="T28" fmla="*/ 39 w 48"/>
                <a:gd name="T29" fmla="*/ 48 h 75"/>
                <a:gd name="T30" fmla="*/ 39 w 48"/>
                <a:gd name="T31" fmla="*/ 38 h 75"/>
                <a:gd name="T32" fmla="*/ 39 w 48"/>
                <a:gd name="T33" fmla="*/ 27 h 75"/>
                <a:gd name="T34" fmla="*/ 37 w 48"/>
                <a:gd name="T35" fmla="*/ 19 h 75"/>
                <a:gd name="T36" fmla="*/ 35 w 48"/>
                <a:gd name="T37" fmla="*/ 15 h 75"/>
                <a:gd name="T38" fmla="*/ 31 w 48"/>
                <a:gd name="T39" fmla="*/ 11 h 75"/>
                <a:gd name="T40" fmla="*/ 27 w 48"/>
                <a:gd name="T41" fmla="*/ 9 h 75"/>
                <a:gd name="T42" fmla="*/ 23 w 48"/>
                <a:gd name="T43" fmla="*/ 9 h 75"/>
                <a:gd name="T44" fmla="*/ 23 w 48"/>
                <a:gd name="T45" fmla="*/ 0 h 75"/>
                <a:gd name="T46" fmla="*/ 29 w 48"/>
                <a:gd name="T47" fmla="*/ 2 h 75"/>
                <a:gd name="T48" fmla="*/ 35 w 48"/>
                <a:gd name="T49" fmla="*/ 2 h 75"/>
                <a:gd name="T50" fmla="*/ 39 w 48"/>
                <a:gd name="T51" fmla="*/ 5 h 75"/>
                <a:gd name="T52" fmla="*/ 43 w 48"/>
                <a:gd name="T53" fmla="*/ 9 h 75"/>
                <a:gd name="T54" fmla="*/ 45 w 48"/>
                <a:gd name="T55" fmla="*/ 15 h 75"/>
                <a:gd name="T56" fmla="*/ 46 w 48"/>
                <a:gd name="T57" fmla="*/ 21 h 75"/>
                <a:gd name="T58" fmla="*/ 48 w 48"/>
                <a:gd name="T59" fmla="*/ 28 h 75"/>
                <a:gd name="T60" fmla="*/ 48 w 48"/>
                <a:gd name="T61" fmla="*/ 38 h 75"/>
                <a:gd name="T62" fmla="*/ 46 w 48"/>
                <a:gd name="T63" fmla="*/ 50 h 75"/>
                <a:gd name="T64" fmla="*/ 45 w 48"/>
                <a:gd name="T65" fmla="*/ 57 h 75"/>
                <a:gd name="T66" fmla="*/ 43 w 48"/>
                <a:gd name="T67" fmla="*/ 65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1 h 75"/>
                <a:gd name="T82" fmla="*/ 2 w 48"/>
                <a:gd name="T83" fmla="*/ 55 h 75"/>
                <a:gd name="T84" fmla="*/ 0 w 48"/>
                <a:gd name="T85" fmla="*/ 48 h 75"/>
                <a:gd name="T86" fmla="*/ 0 w 48"/>
                <a:gd name="T87" fmla="*/ 38 h 75"/>
                <a:gd name="T88" fmla="*/ 0 w 48"/>
                <a:gd name="T89" fmla="*/ 25 h 75"/>
                <a:gd name="T90" fmla="*/ 2 w 48"/>
                <a:gd name="T91" fmla="*/ 17 h 75"/>
                <a:gd name="T92" fmla="*/ 6 w 48"/>
                <a:gd name="T93" fmla="*/ 9 h 75"/>
                <a:gd name="T94" fmla="*/ 10 w 48"/>
                <a:gd name="T95" fmla="*/ 3 h 75"/>
                <a:gd name="T96" fmla="*/ 18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9"/>
                  </a:moveTo>
                  <a:lnTo>
                    <a:pt x="18" y="9"/>
                  </a:lnTo>
                  <a:lnTo>
                    <a:pt x="14" y="13"/>
                  </a:lnTo>
                  <a:lnTo>
                    <a:pt x="12" y="19"/>
                  </a:lnTo>
                  <a:lnTo>
                    <a:pt x="10" y="27"/>
                  </a:lnTo>
                  <a:lnTo>
                    <a:pt x="10" y="38"/>
                  </a:lnTo>
                  <a:lnTo>
                    <a:pt x="10" y="48"/>
                  </a:lnTo>
                  <a:lnTo>
                    <a:pt x="12" y="55"/>
                  </a:lnTo>
                  <a:lnTo>
                    <a:pt x="14" y="61"/>
                  </a:lnTo>
                  <a:lnTo>
                    <a:pt x="18" y="65"/>
                  </a:lnTo>
                  <a:lnTo>
                    <a:pt x="23" y="65"/>
                  </a:lnTo>
                  <a:lnTo>
                    <a:pt x="29" y="65"/>
                  </a:lnTo>
                  <a:lnTo>
                    <a:pt x="35" y="61"/>
                  </a:lnTo>
                  <a:lnTo>
                    <a:pt x="37" y="55"/>
                  </a:lnTo>
                  <a:lnTo>
                    <a:pt x="39" y="48"/>
                  </a:lnTo>
                  <a:lnTo>
                    <a:pt x="39" y="38"/>
                  </a:lnTo>
                  <a:lnTo>
                    <a:pt x="39" y="27"/>
                  </a:lnTo>
                  <a:lnTo>
                    <a:pt x="37" y="19"/>
                  </a:lnTo>
                  <a:lnTo>
                    <a:pt x="35" y="15"/>
                  </a:lnTo>
                  <a:lnTo>
                    <a:pt x="31" y="11"/>
                  </a:lnTo>
                  <a:lnTo>
                    <a:pt x="27" y="9"/>
                  </a:lnTo>
                  <a:lnTo>
                    <a:pt x="23" y="9"/>
                  </a:lnTo>
                  <a:close/>
                  <a:moveTo>
                    <a:pt x="23" y="0"/>
                  </a:moveTo>
                  <a:lnTo>
                    <a:pt x="29" y="2"/>
                  </a:lnTo>
                  <a:lnTo>
                    <a:pt x="35" y="2"/>
                  </a:lnTo>
                  <a:lnTo>
                    <a:pt x="39" y="5"/>
                  </a:lnTo>
                  <a:lnTo>
                    <a:pt x="43" y="9"/>
                  </a:lnTo>
                  <a:lnTo>
                    <a:pt x="45" y="15"/>
                  </a:lnTo>
                  <a:lnTo>
                    <a:pt x="46" y="21"/>
                  </a:lnTo>
                  <a:lnTo>
                    <a:pt x="48" y="28"/>
                  </a:lnTo>
                  <a:lnTo>
                    <a:pt x="48" y="38"/>
                  </a:lnTo>
                  <a:lnTo>
                    <a:pt x="46" y="50"/>
                  </a:lnTo>
                  <a:lnTo>
                    <a:pt x="45" y="57"/>
                  </a:lnTo>
                  <a:lnTo>
                    <a:pt x="43" y="65"/>
                  </a:lnTo>
                  <a:lnTo>
                    <a:pt x="37" y="71"/>
                  </a:lnTo>
                  <a:lnTo>
                    <a:pt x="31" y="73"/>
                  </a:lnTo>
                  <a:lnTo>
                    <a:pt x="23" y="75"/>
                  </a:lnTo>
                  <a:lnTo>
                    <a:pt x="18" y="73"/>
                  </a:lnTo>
                  <a:lnTo>
                    <a:pt x="12" y="71"/>
                  </a:lnTo>
                  <a:lnTo>
                    <a:pt x="8" y="67"/>
                  </a:lnTo>
                  <a:lnTo>
                    <a:pt x="4" y="61"/>
                  </a:lnTo>
                  <a:lnTo>
                    <a:pt x="2" y="55"/>
                  </a:lnTo>
                  <a:lnTo>
                    <a:pt x="0" y="48"/>
                  </a:lnTo>
                  <a:lnTo>
                    <a:pt x="0" y="38"/>
                  </a:lnTo>
                  <a:lnTo>
                    <a:pt x="0" y="25"/>
                  </a:lnTo>
                  <a:lnTo>
                    <a:pt x="2" y="17"/>
                  </a:lnTo>
                  <a:lnTo>
                    <a:pt x="6" y="9"/>
                  </a:lnTo>
                  <a:lnTo>
                    <a:pt x="10" y="3"/>
                  </a:lnTo>
                  <a:lnTo>
                    <a:pt x="18"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9" name="Rectangle 337"/>
            <p:cNvSpPr>
              <a:spLocks noChangeArrowheads="1"/>
            </p:cNvSpPr>
            <p:nvPr/>
          </p:nvSpPr>
          <p:spPr bwMode="auto">
            <a:xfrm>
              <a:off x="507" y="1777"/>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Rectangle 338"/>
            <p:cNvSpPr>
              <a:spLocks noChangeArrowheads="1"/>
            </p:cNvSpPr>
            <p:nvPr/>
          </p:nvSpPr>
          <p:spPr bwMode="auto">
            <a:xfrm>
              <a:off x="6282" y="177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Freeform 339"/>
            <p:cNvSpPr>
              <a:spLocks/>
            </p:cNvSpPr>
            <p:nvPr/>
          </p:nvSpPr>
          <p:spPr bwMode="auto">
            <a:xfrm>
              <a:off x="221" y="173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3 h 109"/>
                <a:gd name="T10" fmla="*/ 19 w 40"/>
                <a:gd name="T11" fmla="*/ 28 h 109"/>
                <a:gd name="T12" fmla="*/ 13 w 40"/>
                <a:gd name="T13" fmla="*/ 32 h 109"/>
                <a:gd name="T14" fmla="*/ 6 w 40"/>
                <a:gd name="T15" fmla="*/ 36 h 109"/>
                <a:gd name="T16" fmla="*/ 0 w 40"/>
                <a:gd name="T17" fmla="*/ 40 h 109"/>
                <a:gd name="T18" fmla="*/ 0 w 40"/>
                <a:gd name="T19" fmla="*/ 26 h 109"/>
                <a:gd name="T20" fmla="*/ 9 w 40"/>
                <a:gd name="T21" fmla="*/ 21 h 109"/>
                <a:gd name="T22" fmla="*/ 19 w 40"/>
                <a:gd name="T23" fmla="*/ 13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3"/>
                  </a:lnTo>
                  <a:lnTo>
                    <a:pt x="19" y="28"/>
                  </a:lnTo>
                  <a:lnTo>
                    <a:pt x="13" y="32"/>
                  </a:lnTo>
                  <a:lnTo>
                    <a:pt x="6" y="36"/>
                  </a:lnTo>
                  <a:lnTo>
                    <a:pt x="0" y="40"/>
                  </a:lnTo>
                  <a:lnTo>
                    <a:pt x="0" y="26"/>
                  </a:lnTo>
                  <a:lnTo>
                    <a:pt x="9" y="21"/>
                  </a:lnTo>
                  <a:lnTo>
                    <a:pt x="19" y="13"/>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2" name="Freeform 340"/>
            <p:cNvSpPr>
              <a:spLocks noEditPoints="1"/>
            </p:cNvSpPr>
            <p:nvPr/>
          </p:nvSpPr>
          <p:spPr bwMode="auto">
            <a:xfrm>
              <a:off x="296" y="1733"/>
              <a:ext cx="71" cy="111"/>
            </a:xfrm>
            <a:custGeom>
              <a:avLst/>
              <a:gdLst>
                <a:gd name="T0" fmla="*/ 34 w 71"/>
                <a:gd name="T1" fmla="*/ 11 h 111"/>
                <a:gd name="T2" fmla="*/ 29 w 71"/>
                <a:gd name="T3" fmla="*/ 13 h 111"/>
                <a:gd name="T4" fmla="*/ 25 w 71"/>
                <a:gd name="T5" fmla="*/ 15 h 111"/>
                <a:gd name="T6" fmla="*/ 21 w 71"/>
                <a:gd name="T7" fmla="*/ 19 h 111"/>
                <a:gd name="T8" fmla="*/ 15 w 71"/>
                <a:gd name="T9" fmla="*/ 32 h 111"/>
                <a:gd name="T10" fmla="*/ 13 w 71"/>
                <a:gd name="T11" fmla="*/ 55 h 111"/>
                <a:gd name="T12" fmla="*/ 15 w 71"/>
                <a:gd name="T13" fmla="*/ 76 h 111"/>
                <a:gd name="T14" fmla="*/ 19 w 71"/>
                <a:gd name="T15" fmla="*/ 90 h 111"/>
                <a:gd name="T16" fmla="*/ 25 w 71"/>
                <a:gd name="T17" fmla="*/ 94 h 111"/>
                <a:gd name="T18" fmla="*/ 29 w 71"/>
                <a:gd name="T19" fmla="*/ 98 h 111"/>
                <a:gd name="T20" fmla="*/ 34 w 71"/>
                <a:gd name="T21" fmla="*/ 98 h 111"/>
                <a:gd name="T22" fmla="*/ 40 w 71"/>
                <a:gd name="T23" fmla="*/ 98 h 111"/>
                <a:gd name="T24" fmla="*/ 46 w 71"/>
                <a:gd name="T25" fmla="*/ 94 h 111"/>
                <a:gd name="T26" fmla="*/ 50 w 71"/>
                <a:gd name="T27" fmla="*/ 90 h 111"/>
                <a:gd name="T28" fmla="*/ 55 w 71"/>
                <a:gd name="T29" fmla="*/ 76 h 111"/>
                <a:gd name="T30" fmla="*/ 57 w 71"/>
                <a:gd name="T31" fmla="*/ 55 h 111"/>
                <a:gd name="T32" fmla="*/ 55 w 71"/>
                <a:gd name="T33" fmla="*/ 34 h 111"/>
                <a:gd name="T34" fmla="*/ 50 w 71"/>
                <a:gd name="T35" fmla="*/ 21 h 111"/>
                <a:gd name="T36" fmla="*/ 46 w 71"/>
                <a:gd name="T37" fmla="*/ 15 h 111"/>
                <a:gd name="T38" fmla="*/ 40 w 71"/>
                <a:gd name="T39" fmla="*/ 13 h 111"/>
                <a:gd name="T40" fmla="*/ 34 w 71"/>
                <a:gd name="T41" fmla="*/ 11 h 111"/>
                <a:gd name="T42" fmla="*/ 34 w 71"/>
                <a:gd name="T43" fmla="*/ 0 h 111"/>
                <a:gd name="T44" fmla="*/ 44 w 71"/>
                <a:gd name="T45" fmla="*/ 0 h 111"/>
                <a:gd name="T46" fmla="*/ 52 w 71"/>
                <a:gd name="T47" fmla="*/ 3 h 111"/>
                <a:gd name="T48" fmla="*/ 57 w 71"/>
                <a:gd name="T49" fmla="*/ 7 h 111"/>
                <a:gd name="T50" fmla="*/ 61 w 71"/>
                <a:gd name="T51" fmla="*/ 13 h 111"/>
                <a:gd name="T52" fmla="*/ 65 w 71"/>
                <a:gd name="T53" fmla="*/ 21 h 111"/>
                <a:gd name="T54" fmla="*/ 69 w 71"/>
                <a:gd name="T55" fmla="*/ 28 h 111"/>
                <a:gd name="T56" fmla="*/ 69 w 71"/>
                <a:gd name="T57" fmla="*/ 36 h 111"/>
                <a:gd name="T58" fmla="*/ 71 w 71"/>
                <a:gd name="T59" fmla="*/ 46 h 111"/>
                <a:gd name="T60" fmla="*/ 71 w 71"/>
                <a:gd name="T61" fmla="*/ 55 h 111"/>
                <a:gd name="T62" fmla="*/ 71 w 71"/>
                <a:gd name="T63" fmla="*/ 73 h 111"/>
                <a:gd name="T64" fmla="*/ 67 w 71"/>
                <a:gd name="T65" fmla="*/ 86 h 111"/>
                <a:gd name="T66" fmla="*/ 63 w 71"/>
                <a:gd name="T67" fmla="*/ 94 h 111"/>
                <a:gd name="T68" fmla="*/ 59 w 71"/>
                <a:gd name="T69" fmla="*/ 100 h 111"/>
                <a:gd name="T70" fmla="*/ 55 w 71"/>
                <a:gd name="T71" fmla="*/ 105 h 111"/>
                <a:gd name="T72" fmla="*/ 50 w 71"/>
                <a:gd name="T73" fmla="*/ 107 h 111"/>
                <a:gd name="T74" fmla="*/ 42 w 71"/>
                <a:gd name="T75" fmla="*/ 109 h 111"/>
                <a:gd name="T76" fmla="*/ 34 w 71"/>
                <a:gd name="T77" fmla="*/ 111 h 111"/>
                <a:gd name="T78" fmla="*/ 27 w 71"/>
                <a:gd name="T79" fmla="*/ 109 h 111"/>
                <a:gd name="T80" fmla="*/ 21 w 71"/>
                <a:gd name="T81" fmla="*/ 107 h 111"/>
                <a:gd name="T82" fmla="*/ 15 w 71"/>
                <a:gd name="T83" fmla="*/ 105 h 111"/>
                <a:gd name="T84" fmla="*/ 9 w 71"/>
                <a:gd name="T85" fmla="*/ 100 h 111"/>
                <a:gd name="T86" fmla="*/ 2 w 71"/>
                <a:gd name="T87" fmla="*/ 82 h 111"/>
                <a:gd name="T88" fmla="*/ 0 w 71"/>
                <a:gd name="T89" fmla="*/ 55 h 111"/>
                <a:gd name="T90" fmla="*/ 0 w 71"/>
                <a:gd name="T91" fmla="*/ 38 h 111"/>
                <a:gd name="T92" fmla="*/ 4 w 71"/>
                <a:gd name="T93" fmla="*/ 23 h 111"/>
                <a:gd name="T94" fmla="*/ 6 w 71"/>
                <a:gd name="T95" fmla="*/ 17 h 111"/>
                <a:gd name="T96" fmla="*/ 11 w 71"/>
                <a:gd name="T97" fmla="*/ 9 h 111"/>
                <a:gd name="T98" fmla="*/ 15 w 71"/>
                <a:gd name="T99" fmla="*/ 5 h 111"/>
                <a:gd name="T100" fmla="*/ 21 w 71"/>
                <a:gd name="T101" fmla="*/ 1 h 111"/>
                <a:gd name="T102" fmla="*/ 27 w 71"/>
                <a:gd name="T103" fmla="*/ 0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1"/>
                  </a:moveTo>
                  <a:lnTo>
                    <a:pt x="29" y="13"/>
                  </a:lnTo>
                  <a:lnTo>
                    <a:pt x="25" y="15"/>
                  </a:lnTo>
                  <a:lnTo>
                    <a:pt x="21" y="19"/>
                  </a:lnTo>
                  <a:lnTo>
                    <a:pt x="15" y="32"/>
                  </a:lnTo>
                  <a:lnTo>
                    <a:pt x="13" y="55"/>
                  </a:lnTo>
                  <a:lnTo>
                    <a:pt x="15" y="76"/>
                  </a:lnTo>
                  <a:lnTo>
                    <a:pt x="19" y="90"/>
                  </a:lnTo>
                  <a:lnTo>
                    <a:pt x="25" y="94"/>
                  </a:lnTo>
                  <a:lnTo>
                    <a:pt x="29" y="98"/>
                  </a:lnTo>
                  <a:lnTo>
                    <a:pt x="34" y="98"/>
                  </a:lnTo>
                  <a:lnTo>
                    <a:pt x="40" y="98"/>
                  </a:lnTo>
                  <a:lnTo>
                    <a:pt x="46" y="94"/>
                  </a:lnTo>
                  <a:lnTo>
                    <a:pt x="50" y="90"/>
                  </a:lnTo>
                  <a:lnTo>
                    <a:pt x="55" y="76"/>
                  </a:lnTo>
                  <a:lnTo>
                    <a:pt x="57" y="55"/>
                  </a:lnTo>
                  <a:lnTo>
                    <a:pt x="55" y="34"/>
                  </a:lnTo>
                  <a:lnTo>
                    <a:pt x="50" y="21"/>
                  </a:lnTo>
                  <a:lnTo>
                    <a:pt x="46" y="15"/>
                  </a:lnTo>
                  <a:lnTo>
                    <a:pt x="40" y="13"/>
                  </a:lnTo>
                  <a:lnTo>
                    <a:pt x="34" y="11"/>
                  </a:lnTo>
                  <a:close/>
                  <a:moveTo>
                    <a:pt x="34" y="0"/>
                  </a:moveTo>
                  <a:lnTo>
                    <a:pt x="44" y="0"/>
                  </a:lnTo>
                  <a:lnTo>
                    <a:pt x="52" y="3"/>
                  </a:lnTo>
                  <a:lnTo>
                    <a:pt x="57" y="7"/>
                  </a:lnTo>
                  <a:lnTo>
                    <a:pt x="61" y="13"/>
                  </a:lnTo>
                  <a:lnTo>
                    <a:pt x="65" y="21"/>
                  </a:lnTo>
                  <a:lnTo>
                    <a:pt x="69" y="28"/>
                  </a:lnTo>
                  <a:lnTo>
                    <a:pt x="69" y="36"/>
                  </a:lnTo>
                  <a:lnTo>
                    <a:pt x="71" y="46"/>
                  </a:lnTo>
                  <a:lnTo>
                    <a:pt x="71" y="55"/>
                  </a:lnTo>
                  <a:lnTo>
                    <a:pt x="71" y="73"/>
                  </a:lnTo>
                  <a:lnTo>
                    <a:pt x="67" y="86"/>
                  </a:lnTo>
                  <a:lnTo>
                    <a:pt x="63" y="94"/>
                  </a:lnTo>
                  <a:lnTo>
                    <a:pt x="59" y="100"/>
                  </a:lnTo>
                  <a:lnTo>
                    <a:pt x="55" y="105"/>
                  </a:lnTo>
                  <a:lnTo>
                    <a:pt x="50" y="107"/>
                  </a:lnTo>
                  <a:lnTo>
                    <a:pt x="42" y="109"/>
                  </a:lnTo>
                  <a:lnTo>
                    <a:pt x="34" y="111"/>
                  </a:lnTo>
                  <a:lnTo>
                    <a:pt x="27" y="109"/>
                  </a:lnTo>
                  <a:lnTo>
                    <a:pt x="21" y="107"/>
                  </a:lnTo>
                  <a:lnTo>
                    <a:pt x="15" y="105"/>
                  </a:lnTo>
                  <a:lnTo>
                    <a:pt x="9" y="100"/>
                  </a:lnTo>
                  <a:lnTo>
                    <a:pt x="2" y="82"/>
                  </a:lnTo>
                  <a:lnTo>
                    <a:pt x="0" y="55"/>
                  </a:lnTo>
                  <a:lnTo>
                    <a:pt x="0" y="38"/>
                  </a:lnTo>
                  <a:lnTo>
                    <a:pt x="4" y="23"/>
                  </a:lnTo>
                  <a:lnTo>
                    <a:pt x="6" y="17"/>
                  </a:lnTo>
                  <a:lnTo>
                    <a:pt x="11" y="9"/>
                  </a:lnTo>
                  <a:lnTo>
                    <a:pt x="15" y="5"/>
                  </a:lnTo>
                  <a:lnTo>
                    <a:pt x="21" y="1"/>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Freeform 341"/>
            <p:cNvSpPr>
              <a:spLocks/>
            </p:cNvSpPr>
            <p:nvPr/>
          </p:nvSpPr>
          <p:spPr bwMode="auto">
            <a:xfrm>
              <a:off x="376" y="1675"/>
              <a:ext cx="48" cy="73"/>
            </a:xfrm>
            <a:custGeom>
              <a:avLst/>
              <a:gdLst>
                <a:gd name="T0" fmla="*/ 25 w 48"/>
                <a:gd name="T1" fmla="*/ 0 h 73"/>
                <a:gd name="T2" fmla="*/ 31 w 48"/>
                <a:gd name="T3" fmla="*/ 0 h 73"/>
                <a:gd name="T4" fmla="*/ 37 w 48"/>
                <a:gd name="T5" fmla="*/ 2 h 73"/>
                <a:gd name="T6" fmla="*/ 43 w 48"/>
                <a:gd name="T7" fmla="*/ 6 h 73"/>
                <a:gd name="T8" fmla="*/ 45 w 48"/>
                <a:gd name="T9" fmla="*/ 9 h 73"/>
                <a:gd name="T10" fmla="*/ 47 w 48"/>
                <a:gd name="T11" fmla="*/ 13 h 73"/>
                <a:gd name="T12" fmla="*/ 48 w 48"/>
                <a:gd name="T13" fmla="*/ 19 h 73"/>
                <a:gd name="T14" fmla="*/ 47 w 48"/>
                <a:gd name="T15" fmla="*/ 29 h 73"/>
                <a:gd name="T16" fmla="*/ 45 w 48"/>
                <a:gd name="T17" fmla="*/ 33 h 73"/>
                <a:gd name="T18" fmla="*/ 41 w 48"/>
                <a:gd name="T19" fmla="*/ 36 h 73"/>
                <a:gd name="T20" fmla="*/ 37 w 48"/>
                <a:gd name="T21" fmla="*/ 40 h 73"/>
                <a:gd name="T22" fmla="*/ 33 w 48"/>
                <a:gd name="T23" fmla="*/ 44 h 73"/>
                <a:gd name="T24" fmla="*/ 27 w 48"/>
                <a:gd name="T25" fmla="*/ 50 h 73"/>
                <a:gd name="T26" fmla="*/ 23 w 48"/>
                <a:gd name="T27" fmla="*/ 54 h 73"/>
                <a:gd name="T28" fmla="*/ 20 w 48"/>
                <a:gd name="T29" fmla="*/ 56 h 73"/>
                <a:gd name="T30" fmla="*/ 18 w 48"/>
                <a:gd name="T31" fmla="*/ 58 h 73"/>
                <a:gd name="T32" fmla="*/ 14 w 48"/>
                <a:gd name="T33" fmla="*/ 63 h 73"/>
                <a:gd name="T34" fmla="*/ 48 w 48"/>
                <a:gd name="T35" fmla="*/ 63 h 73"/>
                <a:gd name="T36" fmla="*/ 48 w 48"/>
                <a:gd name="T37" fmla="*/ 73 h 73"/>
                <a:gd name="T38" fmla="*/ 0 w 48"/>
                <a:gd name="T39" fmla="*/ 73 h 73"/>
                <a:gd name="T40" fmla="*/ 2 w 48"/>
                <a:gd name="T41" fmla="*/ 65 h 73"/>
                <a:gd name="T42" fmla="*/ 4 w 48"/>
                <a:gd name="T43" fmla="*/ 61 h 73"/>
                <a:gd name="T44" fmla="*/ 8 w 48"/>
                <a:gd name="T45" fmla="*/ 56 h 73"/>
                <a:gd name="T46" fmla="*/ 12 w 48"/>
                <a:gd name="T47" fmla="*/ 50 h 73"/>
                <a:gd name="T48" fmla="*/ 20 w 48"/>
                <a:gd name="T49" fmla="*/ 44 h 73"/>
                <a:gd name="T50" fmla="*/ 25 w 48"/>
                <a:gd name="T51" fmla="*/ 38 h 73"/>
                <a:gd name="T52" fmla="*/ 31 w 48"/>
                <a:gd name="T53" fmla="*/ 34 h 73"/>
                <a:gd name="T54" fmla="*/ 35 w 48"/>
                <a:gd name="T55" fmla="*/ 31 h 73"/>
                <a:gd name="T56" fmla="*/ 37 w 48"/>
                <a:gd name="T57" fmla="*/ 25 h 73"/>
                <a:gd name="T58" fmla="*/ 39 w 48"/>
                <a:gd name="T59" fmla="*/ 19 h 73"/>
                <a:gd name="T60" fmla="*/ 37 w 48"/>
                <a:gd name="T61" fmla="*/ 15 h 73"/>
                <a:gd name="T62" fmla="*/ 35 w 48"/>
                <a:gd name="T63" fmla="*/ 11 h 73"/>
                <a:gd name="T64" fmla="*/ 31 w 48"/>
                <a:gd name="T65" fmla="*/ 9 h 73"/>
                <a:gd name="T66" fmla="*/ 25 w 48"/>
                <a:gd name="T67" fmla="*/ 8 h 73"/>
                <a:gd name="T68" fmla="*/ 20 w 48"/>
                <a:gd name="T69" fmla="*/ 9 h 73"/>
                <a:gd name="T70" fmla="*/ 16 w 48"/>
                <a:gd name="T71" fmla="*/ 11 h 73"/>
                <a:gd name="T72" fmla="*/ 12 w 48"/>
                <a:gd name="T73" fmla="*/ 15 h 73"/>
                <a:gd name="T74" fmla="*/ 12 w 48"/>
                <a:gd name="T75" fmla="*/ 21 h 73"/>
                <a:gd name="T76" fmla="*/ 2 w 48"/>
                <a:gd name="T77" fmla="*/ 19 h 73"/>
                <a:gd name="T78" fmla="*/ 4 w 48"/>
                <a:gd name="T79" fmla="*/ 13 h 73"/>
                <a:gd name="T80" fmla="*/ 6 w 48"/>
                <a:gd name="T81" fmla="*/ 8 h 73"/>
                <a:gd name="T82" fmla="*/ 10 w 48"/>
                <a:gd name="T83" fmla="*/ 4 h 73"/>
                <a:gd name="T84" fmla="*/ 14 w 48"/>
                <a:gd name="T85" fmla="*/ 2 h 73"/>
                <a:gd name="T86" fmla="*/ 20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0"/>
                  </a:lnTo>
                  <a:lnTo>
                    <a:pt x="37" y="2"/>
                  </a:lnTo>
                  <a:lnTo>
                    <a:pt x="43" y="6"/>
                  </a:lnTo>
                  <a:lnTo>
                    <a:pt x="45" y="9"/>
                  </a:lnTo>
                  <a:lnTo>
                    <a:pt x="47" y="13"/>
                  </a:lnTo>
                  <a:lnTo>
                    <a:pt x="48" y="19"/>
                  </a:lnTo>
                  <a:lnTo>
                    <a:pt x="47" y="29"/>
                  </a:lnTo>
                  <a:lnTo>
                    <a:pt x="45" y="33"/>
                  </a:lnTo>
                  <a:lnTo>
                    <a:pt x="41" y="36"/>
                  </a:lnTo>
                  <a:lnTo>
                    <a:pt x="37" y="40"/>
                  </a:lnTo>
                  <a:lnTo>
                    <a:pt x="33" y="44"/>
                  </a:lnTo>
                  <a:lnTo>
                    <a:pt x="27" y="50"/>
                  </a:lnTo>
                  <a:lnTo>
                    <a:pt x="23" y="54"/>
                  </a:lnTo>
                  <a:lnTo>
                    <a:pt x="20" y="56"/>
                  </a:lnTo>
                  <a:lnTo>
                    <a:pt x="18" y="58"/>
                  </a:lnTo>
                  <a:lnTo>
                    <a:pt x="14" y="63"/>
                  </a:lnTo>
                  <a:lnTo>
                    <a:pt x="48" y="63"/>
                  </a:lnTo>
                  <a:lnTo>
                    <a:pt x="48" y="73"/>
                  </a:lnTo>
                  <a:lnTo>
                    <a:pt x="0" y="73"/>
                  </a:lnTo>
                  <a:lnTo>
                    <a:pt x="2" y="65"/>
                  </a:lnTo>
                  <a:lnTo>
                    <a:pt x="4" y="61"/>
                  </a:lnTo>
                  <a:lnTo>
                    <a:pt x="8" y="56"/>
                  </a:lnTo>
                  <a:lnTo>
                    <a:pt x="12" y="50"/>
                  </a:lnTo>
                  <a:lnTo>
                    <a:pt x="20" y="44"/>
                  </a:lnTo>
                  <a:lnTo>
                    <a:pt x="25" y="38"/>
                  </a:lnTo>
                  <a:lnTo>
                    <a:pt x="31" y="34"/>
                  </a:lnTo>
                  <a:lnTo>
                    <a:pt x="35" y="31"/>
                  </a:lnTo>
                  <a:lnTo>
                    <a:pt x="37" y="25"/>
                  </a:lnTo>
                  <a:lnTo>
                    <a:pt x="39" y="19"/>
                  </a:lnTo>
                  <a:lnTo>
                    <a:pt x="37" y="15"/>
                  </a:lnTo>
                  <a:lnTo>
                    <a:pt x="35" y="11"/>
                  </a:lnTo>
                  <a:lnTo>
                    <a:pt x="31" y="9"/>
                  </a:lnTo>
                  <a:lnTo>
                    <a:pt x="25" y="8"/>
                  </a:lnTo>
                  <a:lnTo>
                    <a:pt x="20" y="9"/>
                  </a:lnTo>
                  <a:lnTo>
                    <a:pt x="16" y="11"/>
                  </a:lnTo>
                  <a:lnTo>
                    <a:pt x="12" y="15"/>
                  </a:lnTo>
                  <a:lnTo>
                    <a:pt x="12" y="21"/>
                  </a:lnTo>
                  <a:lnTo>
                    <a:pt x="2" y="19"/>
                  </a:lnTo>
                  <a:lnTo>
                    <a:pt x="4" y="13"/>
                  </a:lnTo>
                  <a:lnTo>
                    <a:pt x="6" y="8"/>
                  </a:lnTo>
                  <a:lnTo>
                    <a:pt x="10" y="4"/>
                  </a:lnTo>
                  <a:lnTo>
                    <a:pt x="14" y="2"/>
                  </a:lnTo>
                  <a:lnTo>
                    <a:pt x="20"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Rectangle 342"/>
            <p:cNvSpPr>
              <a:spLocks noChangeArrowheads="1"/>
            </p:cNvSpPr>
            <p:nvPr/>
          </p:nvSpPr>
          <p:spPr bwMode="auto">
            <a:xfrm>
              <a:off x="507" y="1346"/>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5" name="Rectangle 343"/>
            <p:cNvSpPr>
              <a:spLocks noChangeArrowheads="1"/>
            </p:cNvSpPr>
            <p:nvPr/>
          </p:nvSpPr>
          <p:spPr bwMode="auto">
            <a:xfrm>
              <a:off x="6282" y="1346"/>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6" name="Freeform 344"/>
            <p:cNvSpPr>
              <a:spLocks/>
            </p:cNvSpPr>
            <p:nvPr/>
          </p:nvSpPr>
          <p:spPr bwMode="auto">
            <a:xfrm>
              <a:off x="221" y="1300"/>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5 h 110"/>
                <a:gd name="T10" fmla="*/ 19 w 40"/>
                <a:gd name="T11" fmla="*/ 29 h 110"/>
                <a:gd name="T12" fmla="*/ 13 w 40"/>
                <a:gd name="T13" fmla="*/ 35 h 110"/>
                <a:gd name="T14" fmla="*/ 6 w 40"/>
                <a:gd name="T15" fmla="*/ 38 h 110"/>
                <a:gd name="T16" fmla="*/ 0 w 40"/>
                <a:gd name="T17" fmla="*/ 40 h 110"/>
                <a:gd name="T18" fmla="*/ 0 w 40"/>
                <a:gd name="T19" fmla="*/ 29 h 110"/>
                <a:gd name="T20" fmla="*/ 9 w 40"/>
                <a:gd name="T21" fmla="*/ 23 h 110"/>
                <a:gd name="T22" fmla="*/ 19 w 40"/>
                <a:gd name="T23" fmla="*/ 15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5"/>
                  </a:lnTo>
                  <a:lnTo>
                    <a:pt x="19" y="29"/>
                  </a:lnTo>
                  <a:lnTo>
                    <a:pt x="13" y="35"/>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7" name="Freeform 345"/>
            <p:cNvSpPr>
              <a:spLocks noEditPoints="1"/>
            </p:cNvSpPr>
            <p:nvPr/>
          </p:nvSpPr>
          <p:spPr bwMode="auto">
            <a:xfrm>
              <a:off x="296" y="1300"/>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5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7 w 71"/>
                <a:gd name="T31" fmla="*/ 56 h 111"/>
                <a:gd name="T32" fmla="*/ 55 w 71"/>
                <a:gd name="T33" fmla="*/ 35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8 h 111"/>
                <a:gd name="T58" fmla="*/ 71 w 71"/>
                <a:gd name="T59" fmla="*/ 46 h 111"/>
                <a:gd name="T60" fmla="*/ 71 w 71"/>
                <a:gd name="T61" fmla="*/ 56 h 111"/>
                <a:gd name="T62" fmla="*/ 71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10 h 111"/>
                <a:gd name="T74" fmla="*/ 42 w 71"/>
                <a:gd name="T75" fmla="*/ 111 h 111"/>
                <a:gd name="T76" fmla="*/ 34 w 71"/>
                <a:gd name="T77" fmla="*/ 111 h 111"/>
                <a:gd name="T78" fmla="*/ 27 w 71"/>
                <a:gd name="T79" fmla="*/ 111 h 111"/>
                <a:gd name="T80" fmla="*/ 21 w 71"/>
                <a:gd name="T81" fmla="*/ 110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5"/>
                  </a:lnTo>
                  <a:lnTo>
                    <a:pt x="13" y="56"/>
                  </a:lnTo>
                  <a:lnTo>
                    <a:pt x="15" y="79"/>
                  </a:lnTo>
                  <a:lnTo>
                    <a:pt x="19" y="90"/>
                  </a:lnTo>
                  <a:lnTo>
                    <a:pt x="25" y="96"/>
                  </a:lnTo>
                  <a:lnTo>
                    <a:pt x="29" y="98"/>
                  </a:lnTo>
                  <a:lnTo>
                    <a:pt x="34" y="100"/>
                  </a:lnTo>
                  <a:lnTo>
                    <a:pt x="40" y="98"/>
                  </a:lnTo>
                  <a:lnTo>
                    <a:pt x="46" y="96"/>
                  </a:lnTo>
                  <a:lnTo>
                    <a:pt x="50" y="90"/>
                  </a:lnTo>
                  <a:lnTo>
                    <a:pt x="55" y="79"/>
                  </a:lnTo>
                  <a:lnTo>
                    <a:pt x="57" y="56"/>
                  </a:lnTo>
                  <a:lnTo>
                    <a:pt x="55" y="35"/>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8"/>
                  </a:lnTo>
                  <a:lnTo>
                    <a:pt x="71" y="46"/>
                  </a:lnTo>
                  <a:lnTo>
                    <a:pt x="71" y="56"/>
                  </a:lnTo>
                  <a:lnTo>
                    <a:pt x="71" y="73"/>
                  </a:lnTo>
                  <a:lnTo>
                    <a:pt x="67" y="88"/>
                  </a:lnTo>
                  <a:lnTo>
                    <a:pt x="63" y="96"/>
                  </a:lnTo>
                  <a:lnTo>
                    <a:pt x="59" y="102"/>
                  </a:lnTo>
                  <a:lnTo>
                    <a:pt x="55" y="106"/>
                  </a:lnTo>
                  <a:lnTo>
                    <a:pt x="50" y="110"/>
                  </a:lnTo>
                  <a:lnTo>
                    <a:pt x="42" y="111"/>
                  </a:lnTo>
                  <a:lnTo>
                    <a:pt x="34" y="111"/>
                  </a:lnTo>
                  <a:lnTo>
                    <a:pt x="27" y="111"/>
                  </a:lnTo>
                  <a:lnTo>
                    <a:pt x="21" y="110"/>
                  </a:lnTo>
                  <a:lnTo>
                    <a:pt x="15" y="106"/>
                  </a:lnTo>
                  <a:lnTo>
                    <a:pt x="9" y="102"/>
                  </a:lnTo>
                  <a:lnTo>
                    <a:pt x="2" y="83"/>
                  </a:lnTo>
                  <a:lnTo>
                    <a:pt x="0" y="56"/>
                  </a:lnTo>
                  <a:lnTo>
                    <a:pt x="0" y="38"/>
                  </a:lnTo>
                  <a:lnTo>
                    <a:pt x="4" y="25"/>
                  </a:lnTo>
                  <a:lnTo>
                    <a:pt x="6" y="17"/>
                  </a:lnTo>
                  <a:lnTo>
                    <a:pt x="11" y="11"/>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 name="Freeform 346"/>
            <p:cNvSpPr>
              <a:spLocks noEditPoints="1"/>
            </p:cNvSpPr>
            <p:nvPr/>
          </p:nvSpPr>
          <p:spPr bwMode="auto">
            <a:xfrm>
              <a:off x="375" y="1244"/>
              <a:ext cx="51" cy="71"/>
            </a:xfrm>
            <a:custGeom>
              <a:avLst/>
              <a:gdLst>
                <a:gd name="T0" fmla="*/ 32 w 51"/>
                <a:gd name="T1" fmla="*/ 17 h 71"/>
                <a:gd name="T2" fmla="*/ 11 w 51"/>
                <a:gd name="T3" fmla="*/ 44 h 71"/>
                <a:gd name="T4" fmla="*/ 32 w 51"/>
                <a:gd name="T5" fmla="*/ 44 h 71"/>
                <a:gd name="T6" fmla="*/ 32 w 51"/>
                <a:gd name="T7" fmla="*/ 17 h 71"/>
                <a:gd name="T8" fmla="*/ 34 w 51"/>
                <a:gd name="T9" fmla="*/ 0 h 71"/>
                <a:gd name="T10" fmla="*/ 42 w 51"/>
                <a:gd name="T11" fmla="*/ 0 h 71"/>
                <a:gd name="T12" fmla="*/ 42 w 51"/>
                <a:gd name="T13" fmla="*/ 44 h 71"/>
                <a:gd name="T14" fmla="*/ 51 w 51"/>
                <a:gd name="T15" fmla="*/ 44 h 71"/>
                <a:gd name="T16" fmla="*/ 51 w 51"/>
                <a:gd name="T17" fmla="*/ 54 h 71"/>
                <a:gd name="T18" fmla="*/ 42 w 51"/>
                <a:gd name="T19" fmla="*/ 54 h 71"/>
                <a:gd name="T20" fmla="*/ 42 w 51"/>
                <a:gd name="T21" fmla="*/ 71 h 71"/>
                <a:gd name="T22" fmla="*/ 32 w 51"/>
                <a:gd name="T23" fmla="*/ 71 h 71"/>
                <a:gd name="T24" fmla="*/ 32 w 51"/>
                <a:gd name="T25" fmla="*/ 54 h 71"/>
                <a:gd name="T26" fmla="*/ 0 w 51"/>
                <a:gd name="T27" fmla="*/ 54 h 71"/>
                <a:gd name="T28" fmla="*/ 0 w 51"/>
                <a:gd name="T29" fmla="*/ 44 h 71"/>
                <a:gd name="T30" fmla="*/ 34 w 51"/>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1">
                  <a:moveTo>
                    <a:pt x="32" y="17"/>
                  </a:moveTo>
                  <a:lnTo>
                    <a:pt x="11" y="44"/>
                  </a:lnTo>
                  <a:lnTo>
                    <a:pt x="32" y="44"/>
                  </a:lnTo>
                  <a:lnTo>
                    <a:pt x="32" y="17"/>
                  </a:lnTo>
                  <a:close/>
                  <a:moveTo>
                    <a:pt x="34" y="0"/>
                  </a:moveTo>
                  <a:lnTo>
                    <a:pt x="42" y="0"/>
                  </a:lnTo>
                  <a:lnTo>
                    <a:pt x="42" y="44"/>
                  </a:lnTo>
                  <a:lnTo>
                    <a:pt x="51" y="44"/>
                  </a:lnTo>
                  <a:lnTo>
                    <a:pt x="51" y="54"/>
                  </a:lnTo>
                  <a:lnTo>
                    <a:pt x="42" y="54"/>
                  </a:lnTo>
                  <a:lnTo>
                    <a:pt x="42" y="71"/>
                  </a:lnTo>
                  <a:lnTo>
                    <a:pt x="32" y="71"/>
                  </a:lnTo>
                  <a:lnTo>
                    <a:pt x="32" y="54"/>
                  </a:lnTo>
                  <a:lnTo>
                    <a:pt x="0" y="54"/>
                  </a:lnTo>
                  <a:lnTo>
                    <a:pt x="0" y="44"/>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9" name="Rectangle 347"/>
            <p:cNvSpPr>
              <a:spLocks noChangeArrowheads="1"/>
            </p:cNvSpPr>
            <p:nvPr/>
          </p:nvSpPr>
          <p:spPr bwMode="auto">
            <a:xfrm>
              <a:off x="507" y="1281"/>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0" name="Rectangle 348"/>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Rectangle 349"/>
            <p:cNvSpPr>
              <a:spLocks noChangeArrowheads="1"/>
            </p:cNvSpPr>
            <p:nvPr/>
          </p:nvSpPr>
          <p:spPr bwMode="auto">
            <a:xfrm>
              <a:off x="6334" y="1288"/>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2" name="Rectangle 350"/>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3" name="Freeform 351"/>
            <p:cNvSpPr>
              <a:spLocks noEditPoints="1"/>
            </p:cNvSpPr>
            <p:nvPr/>
          </p:nvSpPr>
          <p:spPr bwMode="auto">
            <a:xfrm>
              <a:off x="1158" y="2161"/>
              <a:ext cx="158" cy="160"/>
            </a:xfrm>
            <a:custGeom>
              <a:avLst/>
              <a:gdLst>
                <a:gd name="T0" fmla="*/ 50 w 158"/>
                <a:gd name="T1" fmla="*/ 23 h 160"/>
                <a:gd name="T2" fmla="*/ 44 w 158"/>
                <a:gd name="T3" fmla="*/ 25 h 160"/>
                <a:gd name="T4" fmla="*/ 25 w 158"/>
                <a:gd name="T5" fmla="*/ 47 h 160"/>
                <a:gd name="T6" fmla="*/ 17 w 158"/>
                <a:gd name="T7" fmla="*/ 66 h 160"/>
                <a:gd name="T8" fmla="*/ 19 w 158"/>
                <a:gd name="T9" fmla="*/ 102 h 160"/>
                <a:gd name="T10" fmla="*/ 44 w 158"/>
                <a:gd name="T11" fmla="*/ 133 h 160"/>
                <a:gd name="T12" fmla="*/ 63 w 158"/>
                <a:gd name="T13" fmla="*/ 141 h 160"/>
                <a:gd name="T14" fmla="*/ 92 w 158"/>
                <a:gd name="T15" fmla="*/ 141 h 160"/>
                <a:gd name="T16" fmla="*/ 112 w 158"/>
                <a:gd name="T17" fmla="*/ 133 h 160"/>
                <a:gd name="T18" fmla="*/ 131 w 158"/>
                <a:gd name="T19" fmla="*/ 114 h 160"/>
                <a:gd name="T20" fmla="*/ 138 w 158"/>
                <a:gd name="T21" fmla="*/ 93 h 160"/>
                <a:gd name="T22" fmla="*/ 138 w 158"/>
                <a:gd name="T23" fmla="*/ 66 h 160"/>
                <a:gd name="T24" fmla="*/ 131 w 158"/>
                <a:gd name="T25" fmla="*/ 47 h 160"/>
                <a:gd name="T26" fmla="*/ 112 w 158"/>
                <a:gd name="T27" fmla="*/ 25 h 160"/>
                <a:gd name="T28" fmla="*/ 106 w 158"/>
                <a:gd name="T29" fmla="*/ 23 h 160"/>
                <a:gd name="T30" fmla="*/ 63 w 158"/>
                <a:gd name="T31" fmla="*/ 18 h 160"/>
                <a:gd name="T32" fmla="*/ 92 w 158"/>
                <a:gd name="T33" fmla="*/ 0 h 160"/>
                <a:gd name="T34" fmla="*/ 112 w 158"/>
                <a:gd name="T35" fmla="*/ 8 h 160"/>
                <a:gd name="T36" fmla="*/ 135 w 158"/>
                <a:gd name="T37" fmla="*/ 23 h 160"/>
                <a:gd name="T38" fmla="*/ 148 w 158"/>
                <a:gd name="T39" fmla="*/ 47 h 160"/>
                <a:gd name="T40" fmla="*/ 156 w 158"/>
                <a:gd name="T41" fmla="*/ 66 h 160"/>
                <a:gd name="T42" fmla="*/ 156 w 158"/>
                <a:gd name="T43" fmla="*/ 93 h 160"/>
                <a:gd name="T44" fmla="*/ 148 w 158"/>
                <a:gd name="T45" fmla="*/ 112 h 160"/>
                <a:gd name="T46" fmla="*/ 135 w 158"/>
                <a:gd name="T47" fmla="*/ 135 h 160"/>
                <a:gd name="T48" fmla="*/ 112 w 158"/>
                <a:gd name="T49" fmla="*/ 150 h 160"/>
                <a:gd name="T50" fmla="*/ 92 w 158"/>
                <a:gd name="T51" fmla="*/ 158 h 160"/>
                <a:gd name="T52" fmla="*/ 63 w 158"/>
                <a:gd name="T53" fmla="*/ 158 h 160"/>
                <a:gd name="T54" fmla="*/ 44 w 158"/>
                <a:gd name="T55" fmla="*/ 150 h 160"/>
                <a:gd name="T56" fmla="*/ 14 w 158"/>
                <a:gd name="T57" fmla="*/ 125 h 160"/>
                <a:gd name="T58" fmla="*/ 4 w 158"/>
                <a:gd name="T59" fmla="*/ 106 h 160"/>
                <a:gd name="T60" fmla="*/ 0 w 158"/>
                <a:gd name="T61" fmla="*/ 66 h 160"/>
                <a:gd name="T62" fmla="*/ 8 w 158"/>
                <a:gd name="T63" fmla="*/ 47 h 160"/>
                <a:gd name="T64" fmla="*/ 23 w 158"/>
                <a:gd name="T65" fmla="*/ 23 h 160"/>
                <a:gd name="T66" fmla="*/ 44 w 158"/>
                <a:gd name="T67" fmla="*/ 8 h 160"/>
                <a:gd name="T68" fmla="*/ 63 w 158"/>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60">
                  <a:moveTo>
                    <a:pt x="63" y="18"/>
                  </a:moveTo>
                  <a:lnTo>
                    <a:pt x="50" y="23"/>
                  </a:lnTo>
                  <a:lnTo>
                    <a:pt x="50" y="23"/>
                  </a:lnTo>
                  <a:lnTo>
                    <a:pt x="44" y="25"/>
                  </a:lnTo>
                  <a:lnTo>
                    <a:pt x="35" y="35"/>
                  </a:lnTo>
                  <a:lnTo>
                    <a:pt x="25" y="47"/>
                  </a:lnTo>
                  <a:lnTo>
                    <a:pt x="19" y="56"/>
                  </a:lnTo>
                  <a:lnTo>
                    <a:pt x="17" y="66"/>
                  </a:lnTo>
                  <a:lnTo>
                    <a:pt x="17" y="93"/>
                  </a:lnTo>
                  <a:lnTo>
                    <a:pt x="19" y="102"/>
                  </a:lnTo>
                  <a:lnTo>
                    <a:pt x="25" y="114"/>
                  </a:lnTo>
                  <a:lnTo>
                    <a:pt x="44" y="133"/>
                  </a:lnTo>
                  <a:lnTo>
                    <a:pt x="54" y="139"/>
                  </a:lnTo>
                  <a:lnTo>
                    <a:pt x="63" y="141"/>
                  </a:lnTo>
                  <a:lnTo>
                    <a:pt x="79" y="143"/>
                  </a:lnTo>
                  <a:lnTo>
                    <a:pt x="92" y="141"/>
                  </a:lnTo>
                  <a:lnTo>
                    <a:pt x="102" y="139"/>
                  </a:lnTo>
                  <a:lnTo>
                    <a:pt x="112" y="133"/>
                  </a:lnTo>
                  <a:lnTo>
                    <a:pt x="123" y="123"/>
                  </a:lnTo>
                  <a:lnTo>
                    <a:pt x="131" y="114"/>
                  </a:lnTo>
                  <a:lnTo>
                    <a:pt x="136" y="102"/>
                  </a:lnTo>
                  <a:lnTo>
                    <a:pt x="138" y="93"/>
                  </a:lnTo>
                  <a:lnTo>
                    <a:pt x="140" y="79"/>
                  </a:lnTo>
                  <a:lnTo>
                    <a:pt x="138" y="66"/>
                  </a:lnTo>
                  <a:lnTo>
                    <a:pt x="136" y="56"/>
                  </a:lnTo>
                  <a:lnTo>
                    <a:pt x="131" y="47"/>
                  </a:lnTo>
                  <a:lnTo>
                    <a:pt x="123" y="35"/>
                  </a:lnTo>
                  <a:lnTo>
                    <a:pt x="112" y="25"/>
                  </a:lnTo>
                  <a:lnTo>
                    <a:pt x="106" y="23"/>
                  </a:lnTo>
                  <a:lnTo>
                    <a:pt x="106" y="23"/>
                  </a:lnTo>
                  <a:lnTo>
                    <a:pt x="92" y="18"/>
                  </a:lnTo>
                  <a:lnTo>
                    <a:pt x="63" y="18"/>
                  </a:lnTo>
                  <a:close/>
                  <a:moveTo>
                    <a:pt x="63" y="0"/>
                  </a:moveTo>
                  <a:lnTo>
                    <a:pt x="92" y="0"/>
                  </a:lnTo>
                  <a:lnTo>
                    <a:pt x="106" y="6"/>
                  </a:lnTo>
                  <a:lnTo>
                    <a:pt x="112" y="8"/>
                  </a:lnTo>
                  <a:lnTo>
                    <a:pt x="123" y="14"/>
                  </a:lnTo>
                  <a:lnTo>
                    <a:pt x="135" y="23"/>
                  </a:lnTo>
                  <a:lnTo>
                    <a:pt x="142" y="35"/>
                  </a:lnTo>
                  <a:lnTo>
                    <a:pt x="148" y="47"/>
                  </a:lnTo>
                  <a:lnTo>
                    <a:pt x="152" y="52"/>
                  </a:lnTo>
                  <a:lnTo>
                    <a:pt x="156" y="66"/>
                  </a:lnTo>
                  <a:lnTo>
                    <a:pt x="158" y="79"/>
                  </a:lnTo>
                  <a:lnTo>
                    <a:pt x="156" y="93"/>
                  </a:lnTo>
                  <a:lnTo>
                    <a:pt x="152" y="106"/>
                  </a:lnTo>
                  <a:lnTo>
                    <a:pt x="148" y="112"/>
                  </a:lnTo>
                  <a:lnTo>
                    <a:pt x="142" y="125"/>
                  </a:lnTo>
                  <a:lnTo>
                    <a:pt x="135" y="135"/>
                  </a:lnTo>
                  <a:lnTo>
                    <a:pt x="123" y="145"/>
                  </a:lnTo>
                  <a:lnTo>
                    <a:pt x="112" y="150"/>
                  </a:lnTo>
                  <a:lnTo>
                    <a:pt x="106" y="154"/>
                  </a:lnTo>
                  <a:lnTo>
                    <a:pt x="92" y="158"/>
                  </a:lnTo>
                  <a:lnTo>
                    <a:pt x="79" y="160"/>
                  </a:lnTo>
                  <a:lnTo>
                    <a:pt x="63" y="158"/>
                  </a:lnTo>
                  <a:lnTo>
                    <a:pt x="50" y="154"/>
                  </a:lnTo>
                  <a:lnTo>
                    <a:pt x="44" y="150"/>
                  </a:lnTo>
                  <a:lnTo>
                    <a:pt x="33" y="145"/>
                  </a:lnTo>
                  <a:lnTo>
                    <a:pt x="14" y="125"/>
                  </a:lnTo>
                  <a:lnTo>
                    <a:pt x="8" y="112"/>
                  </a:lnTo>
                  <a:lnTo>
                    <a:pt x="4" y="106"/>
                  </a:lnTo>
                  <a:lnTo>
                    <a:pt x="0" y="93"/>
                  </a:lnTo>
                  <a:lnTo>
                    <a:pt x="0" y="66"/>
                  </a:lnTo>
                  <a:lnTo>
                    <a:pt x="4" y="52"/>
                  </a:lnTo>
                  <a:lnTo>
                    <a:pt x="8" y="47"/>
                  </a:lnTo>
                  <a:lnTo>
                    <a:pt x="14" y="35"/>
                  </a:lnTo>
                  <a:lnTo>
                    <a:pt x="23" y="23"/>
                  </a:lnTo>
                  <a:lnTo>
                    <a:pt x="33" y="14"/>
                  </a:lnTo>
                  <a:lnTo>
                    <a:pt x="44" y="8"/>
                  </a:lnTo>
                  <a:lnTo>
                    <a:pt x="50" y="6"/>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4" name="Freeform 352"/>
            <p:cNvSpPr>
              <a:spLocks noEditPoints="1"/>
            </p:cNvSpPr>
            <p:nvPr/>
          </p:nvSpPr>
          <p:spPr bwMode="auto">
            <a:xfrm>
              <a:off x="1888" y="2161"/>
              <a:ext cx="157" cy="160"/>
            </a:xfrm>
            <a:custGeom>
              <a:avLst/>
              <a:gdLst>
                <a:gd name="T0" fmla="*/ 50 w 157"/>
                <a:gd name="T1" fmla="*/ 23 h 160"/>
                <a:gd name="T2" fmla="*/ 44 w 157"/>
                <a:gd name="T3" fmla="*/ 25 h 160"/>
                <a:gd name="T4" fmla="*/ 25 w 157"/>
                <a:gd name="T5" fmla="*/ 47 h 160"/>
                <a:gd name="T6" fmla="*/ 17 w 157"/>
                <a:gd name="T7" fmla="*/ 66 h 160"/>
                <a:gd name="T8" fmla="*/ 19 w 157"/>
                <a:gd name="T9" fmla="*/ 102 h 160"/>
                <a:gd name="T10" fmla="*/ 44 w 157"/>
                <a:gd name="T11" fmla="*/ 133 h 160"/>
                <a:gd name="T12" fmla="*/ 63 w 157"/>
                <a:gd name="T13" fmla="*/ 141 h 160"/>
                <a:gd name="T14" fmla="*/ 92 w 157"/>
                <a:gd name="T15" fmla="*/ 141 h 160"/>
                <a:gd name="T16" fmla="*/ 111 w 157"/>
                <a:gd name="T17" fmla="*/ 133 h 160"/>
                <a:gd name="T18" fmla="*/ 136 w 157"/>
                <a:gd name="T19" fmla="*/ 102 h 160"/>
                <a:gd name="T20" fmla="*/ 140 w 157"/>
                <a:gd name="T21" fmla="*/ 79 h 160"/>
                <a:gd name="T22" fmla="*/ 136 w 157"/>
                <a:gd name="T23" fmla="*/ 56 h 160"/>
                <a:gd name="T24" fmla="*/ 121 w 157"/>
                <a:gd name="T25" fmla="*/ 35 h 160"/>
                <a:gd name="T26" fmla="*/ 106 w 157"/>
                <a:gd name="T27" fmla="*/ 23 h 160"/>
                <a:gd name="T28" fmla="*/ 92 w 157"/>
                <a:gd name="T29" fmla="*/ 18 h 160"/>
                <a:gd name="T30" fmla="*/ 63 w 157"/>
                <a:gd name="T31" fmla="*/ 0 h 160"/>
                <a:gd name="T32" fmla="*/ 106 w 157"/>
                <a:gd name="T33" fmla="*/ 6 h 160"/>
                <a:gd name="T34" fmla="*/ 123 w 157"/>
                <a:gd name="T35" fmla="*/ 14 h 160"/>
                <a:gd name="T36" fmla="*/ 142 w 157"/>
                <a:gd name="T37" fmla="*/ 35 h 160"/>
                <a:gd name="T38" fmla="*/ 152 w 157"/>
                <a:gd name="T39" fmla="*/ 52 h 160"/>
                <a:gd name="T40" fmla="*/ 157 w 157"/>
                <a:gd name="T41" fmla="*/ 79 h 160"/>
                <a:gd name="T42" fmla="*/ 152 w 157"/>
                <a:gd name="T43" fmla="*/ 106 h 160"/>
                <a:gd name="T44" fmla="*/ 142 w 157"/>
                <a:gd name="T45" fmla="*/ 125 h 160"/>
                <a:gd name="T46" fmla="*/ 111 w 157"/>
                <a:gd name="T47" fmla="*/ 150 h 160"/>
                <a:gd name="T48" fmla="*/ 92 w 157"/>
                <a:gd name="T49" fmla="*/ 158 h 160"/>
                <a:gd name="T50" fmla="*/ 63 w 157"/>
                <a:gd name="T51" fmla="*/ 158 h 160"/>
                <a:gd name="T52" fmla="*/ 44 w 157"/>
                <a:gd name="T53" fmla="*/ 150 h 160"/>
                <a:gd name="T54" fmla="*/ 13 w 157"/>
                <a:gd name="T55" fmla="*/ 125 h 160"/>
                <a:gd name="T56" fmla="*/ 4 w 157"/>
                <a:gd name="T57" fmla="*/ 106 h 160"/>
                <a:gd name="T58" fmla="*/ 0 w 157"/>
                <a:gd name="T59" fmla="*/ 66 h 160"/>
                <a:gd name="T60" fmla="*/ 8 w 157"/>
                <a:gd name="T61" fmla="*/ 47 h 160"/>
                <a:gd name="T62" fmla="*/ 23 w 157"/>
                <a:gd name="T63" fmla="*/ 23 h 160"/>
                <a:gd name="T64" fmla="*/ 44 w 157"/>
                <a:gd name="T65" fmla="*/ 8 h 160"/>
                <a:gd name="T66" fmla="*/ 63 w 157"/>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60">
                  <a:moveTo>
                    <a:pt x="63" y="18"/>
                  </a:moveTo>
                  <a:lnTo>
                    <a:pt x="50" y="23"/>
                  </a:lnTo>
                  <a:lnTo>
                    <a:pt x="50" y="23"/>
                  </a:lnTo>
                  <a:lnTo>
                    <a:pt x="44" y="25"/>
                  </a:lnTo>
                  <a:lnTo>
                    <a:pt x="35" y="35"/>
                  </a:lnTo>
                  <a:lnTo>
                    <a:pt x="25" y="47"/>
                  </a:lnTo>
                  <a:lnTo>
                    <a:pt x="19" y="56"/>
                  </a:lnTo>
                  <a:lnTo>
                    <a:pt x="17" y="66"/>
                  </a:lnTo>
                  <a:lnTo>
                    <a:pt x="17" y="93"/>
                  </a:lnTo>
                  <a:lnTo>
                    <a:pt x="19" y="102"/>
                  </a:lnTo>
                  <a:lnTo>
                    <a:pt x="25" y="114"/>
                  </a:lnTo>
                  <a:lnTo>
                    <a:pt x="44" y="133"/>
                  </a:lnTo>
                  <a:lnTo>
                    <a:pt x="54" y="139"/>
                  </a:lnTo>
                  <a:lnTo>
                    <a:pt x="63" y="141"/>
                  </a:lnTo>
                  <a:lnTo>
                    <a:pt x="77" y="143"/>
                  </a:lnTo>
                  <a:lnTo>
                    <a:pt x="92" y="141"/>
                  </a:lnTo>
                  <a:lnTo>
                    <a:pt x="102" y="139"/>
                  </a:lnTo>
                  <a:lnTo>
                    <a:pt x="111" y="133"/>
                  </a:lnTo>
                  <a:lnTo>
                    <a:pt x="131" y="114"/>
                  </a:lnTo>
                  <a:lnTo>
                    <a:pt x="136" y="102"/>
                  </a:lnTo>
                  <a:lnTo>
                    <a:pt x="138" y="93"/>
                  </a:lnTo>
                  <a:lnTo>
                    <a:pt x="140" y="79"/>
                  </a:lnTo>
                  <a:lnTo>
                    <a:pt x="138" y="66"/>
                  </a:lnTo>
                  <a:lnTo>
                    <a:pt x="136" y="56"/>
                  </a:lnTo>
                  <a:lnTo>
                    <a:pt x="131" y="47"/>
                  </a:lnTo>
                  <a:lnTo>
                    <a:pt x="121" y="35"/>
                  </a:lnTo>
                  <a:lnTo>
                    <a:pt x="111" y="25"/>
                  </a:lnTo>
                  <a:lnTo>
                    <a:pt x="106" y="23"/>
                  </a:lnTo>
                  <a:lnTo>
                    <a:pt x="106" y="23"/>
                  </a:lnTo>
                  <a:lnTo>
                    <a:pt x="92" y="18"/>
                  </a:lnTo>
                  <a:lnTo>
                    <a:pt x="63" y="18"/>
                  </a:lnTo>
                  <a:close/>
                  <a:moveTo>
                    <a:pt x="63" y="0"/>
                  </a:moveTo>
                  <a:lnTo>
                    <a:pt x="92" y="0"/>
                  </a:lnTo>
                  <a:lnTo>
                    <a:pt x="106" y="6"/>
                  </a:lnTo>
                  <a:lnTo>
                    <a:pt x="111" y="8"/>
                  </a:lnTo>
                  <a:lnTo>
                    <a:pt x="123" y="14"/>
                  </a:lnTo>
                  <a:lnTo>
                    <a:pt x="132" y="23"/>
                  </a:lnTo>
                  <a:lnTo>
                    <a:pt x="142" y="35"/>
                  </a:lnTo>
                  <a:lnTo>
                    <a:pt x="148" y="47"/>
                  </a:lnTo>
                  <a:lnTo>
                    <a:pt x="152" y="52"/>
                  </a:lnTo>
                  <a:lnTo>
                    <a:pt x="155" y="66"/>
                  </a:lnTo>
                  <a:lnTo>
                    <a:pt x="157" y="79"/>
                  </a:lnTo>
                  <a:lnTo>
                    <a:pt x="155" y="93"/>
                  </a:lnTo>
                  <a:lnTo>
                    <a:pt x="152" y="106"/>
                  </a:lnTo>
                  <a:lnTo>
                    <a:pt x="148" y="112"/>
                  </a:lnTo>
                  <a:lnTo>
                    <a:pt x="142" y="125"/>
                  </a:lnTo>
                  <a:lnTo>
                    <a:pt x="123" y="145"/>
                  </a:lnTo>
                  <a:lnTo>
                    <a:pt x="111" y="150"/>
                  </a:lnTo>
                  <a:lnTo>
                    <a:pt x="106" y="154"/>
                  </a:lnTo>
                  <a:lnTo>
                    <a:pt x="92" y="158"/>
                  </a:lnTo>
                  <a:lnTo>
                    <a:pt x="77" y="160"/>
                  </a:lnTo>
                  <a:lnTo>
                    <a:pt x="63" y="158"/>
                  </a:lnTo>
                  <a:lnTo>
                    <a:pt x="50" y="154"/>
                  </a:lnTo>
                  <a:lnTo>
                    <a:pt x="44" y="150"/>
                  </a:lnTo>
                  <a:lnTo>
                    <a:pt x="33" y="145"/>
                  </a:lnTo>
                  <a:lnTo>
                    <a:pt x="13" y="125"/>
                  </a:lnTo>
                  <a:lnTo>
                    <a:pt x="8" y="112"/>
                  </a:lnTo>
                  <a:lnTo>
                    <a:pt x="4" y="106"/>
                  </a:lnTo>
                  <a:lnTo>
                    <a:pt x="0" y="93"/>
                  </a:lnTo>
                  <a:lnTo>
                    <a:pt x="0" y="66"/>
                  </a:lnTo>
                  <a:lnTo>
                    <a:pt x="4" y="52"/>
                  </a:lnTo>
                  <a:lnTo>
                    <a:pt x="8" y="47"/>
                  </a:lnTo>
                  <a:lnTo>
                    <a:pt x="13" y="35"/>
                  </a:lnTo>
                  <a:lnTo>
                    <a:pt x="23" y="23"/>
                  </a:lnTo>
                  <a:lnTo>
                    <a:pt x="33" y="14"/>
                  </a:lnTo>
                  <a:lnTo>
                    <a:pt x="44" y="8"/>
                  </a:lnTo>
                  <a:lnTo>
                    <a:pt x="50" y="6"/>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5" name="Freeform 353"/>
            <p:cNvSpPr>
              <a:spLocks noEditPoints="1"/>
            </p:cNvSpPr>
            <p:nvPr/>
          </p:nvSpPr>
          <p:spPr bwMode="auto">
            <a:xfrm>
              <a:off x="2616" y="2161"/>
              <a:ext cx="159" cy="160"/>
            </a:xfrm>
            <a:custGeom>
              <a:avLst/>
              <a:gdLst>
                <a:gd name="T0" fmla="*/ 52 w 159"/>
                <a:gd name="T1" fmla="*/ 23 h 160"/>
                <a:gd name="T2" fmla="*/ 46 w 159"/>
                <a:gd name="T3" fmla="*/ 25 h 160"/>
                <a:gd name="T4" fmla="*/ 25 w 159"/>
                <a:gd name="T5" fmla="*/ 47 h 160"/>
                <a:gd name="T6" fmla="*/ 23 w 159"/>
                <a:gd name="T7" fmla="*/ 52 h 160"/>
                <a:gd name="T8" fmla="*/ 17 w 159"/>
                <a:gd name="T9" fmla="*/ 93 h 160"/>
                <a:gd name="T10" fmla="*/ 21 w 159"/>
                <a:gd name="T11" fmla="*/ 106 h 160"/>
                <a:gd name="T12" fmla="*/ 34 w 159"/>
                <a:gd name="T13" fmla="*/ 123 h 160"/>
                <a:gd name="T14" fmla="*/ 56 w 159"/>
                <a:gd name="T15" fmla="*/ 139 h 160"/>
                <a:gd name="T16" fmla="*/ 79 w 159"/>
                <a:gd name="T17" fmla="*/ 143 h 160"/>
                <a:gd name="T18" fmla="*/ 102 w 159"/>
                <a:gd name="T19" fmla="*/ 139 h 160"/>
                <a:gd name="T20" fmla="*/ 132 w 159"/>
                <a:gd name="T21" fmla="*/ 114 h 160"/>
                <a:gd name="T22" fmla="*/ 140 w 159"/>
                <a:gd name="T23" fmla="*/ 93 h 160"/>
                <a:gd name="T24" fmla="*/ 140 w 159"/>
                <a:gd name="T25" fmla="*/ 66 h 160"/>
                <a:gd name="T26" fmla="*/ 132 w 159"/>
                <a:gd name="T27" fmla="*/ 47 h 160"/>
                <a:gd name="T28" fmla="*/ 113 w 159"/>
                <a:gd name="T29" fmla="*/ 25 h 160"/>
                <a:gd name="T30" fmla="*/ 105 w 159"/>
                <a:gd name="T31" fmla="*/ 23 h 160"/>
                <a:gd name="T32" fmla="*/ 65 w 159"/>
                <a:gd name="T33" fmla="*/ 18 h 160"/>
                <a:gd name="T34" fmla="*/ 92 w 159"/>
                <a:gd name="T35" fmla="*/ 0 h 160"/>
                <a:gd name="T36" fmla="*/ 111 w 159"/>
                <a:gd name="T37" fmla="*/ 8 h 160"/>
                <a:gd name="T38" fmla="*/ 134 w 159"/>
                <a:gd name="T39" fmla="*/ 23 h 160"/>
                <a:gd name="T40" fmla="*/ 150 w 159"/>
                <a:gd name="T41" fmla="*/ 47 h 160"/>
                <a:gd name="T42" fmla="*/ 157 w 159"/>
                <a:gd name="T43" fmla="*/ 66 h 160"/>
                <a:gd name="T44" fmla="*/ 157 w 159"/>
                <a:gd name="T45" fmla="*/ 93 h 160"/>
                <a:gd name="T46" fmla="*/ 150 w 159"/>
                <a:gd name="T47" fmla="*/ 112 h 160"/>
                <a:gd name="T48" fmla="*/ 125 w 159"/>
                <a:gd name="T49" fmla="*/ 145 h 160"/>
                <a:gd name="T50" fmla="*/ 105 w 159"/>
                <a:gd name="T51" fmla="*/ 154 h 160"/>
                <a:gd name="T52" fmla="*/ 79 w 159"/>
                <a:gd name="T53" fmla="*/ 160 h 160"/>
                <a:gd name="T54" fmla="*/ 52 w 159"/>
                <a:gd name="T55" fmla="*/ 154 h 160"/>
                <a:gd name="T56" fmla="*/ 34 w 159"/>
                <a:gd name="T57" fmla="*/ 145 h 160"/>
                <a:gd name="T58" fmla="*/ 13 w 159"/>
                <a:gd name="T59" fmla="*/ 125 h 160"/>
                <a:gd name="T60" fmla="*/ 6 w 159"/>
                <a:gd name="T61" fmla="*/ 106 h 160"/>
                <a:gd name="T62" fmla="*/ 0 w 159"/>
                <a:gd name="T63" fmla="*/ 66 h 160"/>
                <a:gd name="T64" fmla="*/ 8 w 159"/>
                <a:gd name="T65" fmla="*/ 47 h 160"/>
                <a:gd name="T66" fmla="*/ 23 w 159"/>
                <a:gd name="T67" fmla="*/ 23 h 160"/>
                <a:gd name="T68" fmla="*/ 46 w 159"/>
                <a:gd name="T69" fmla="*/ 8 h 160"/>
                <a:gd name="T70" fmla="*/ 65 w 159"/>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60">
                  <a:moveTo>
                    <a:pt x="65" y="18"/>
                  </a:moveTo>
                  <a:lnTo>
                    <a:pt x="52" y="23"/>
                  </a:lnTo>
                  <a:lnTo>
                    <a:pt x="52" y="23"/>
                  </a:lnTo>
                  <a:lnTo>
                    <a:pt x="46" y="25"/>
                  </a:lnTo>
                  <a:lnTo>
                    <a:pt x="34" y="35"/>
                  </a:lnTo>
                  <a:lnTo>
                    <a:pt x="25" y="47"/>
                  </a:lnTo>
                  <a:lnTo>
                    <a:pt x="23" y="52"/>
                  </a:lnTo>
                  <a:lnTo>
                    <a:pt x="23" y="52"/>
                  </a:lnTo>
                  <a:lnTo>
                    <a:pt x="17" y="66"/>
                  </a:lnTo>
                  <a:lnTo>
                    <a:pt x="17" y="93"/>
                  </a:lnTo>
                  <a:lnTo>
                    <a:pt x="23" y="106"/>
                  </a:lnTo>
                  <a:lnTo>
                    <a:pt x="21" y="106"/>
                  </a:lnTo>
                  <a:lnTo>
                    <a:pt x="25" y="114"/>
                  </a:lnTo>
                  <a:lnTo>
                    <a:pt x="34" y="123"/>
                  </a:lnTo>
                  <a:lnTo>
                    <a:pt x="46" y="133"/>
                  </a:lnTo>
                  <a:lnTo>
                    <a:pt x="56" y="139"/>
                  </a:lnTo>
                  <a:lnTo>
                    <a:pt x="65" y="141"/>
                  </a:lnTo>
                  <a:lnTo>
                    <a:pt x="79" y="143"/>
                  </a:lnTo>
                  <a:lnTo>
                    <a:pt x="92" y="141"/>
                  </a:lnTo>
                  <a:lnTo>
                    <a:pt x="102" y="139"/>
                  </a:lnTo>
                  <a:lnTo>
                    <a:pt x="113" y="133"/>
                  </a:lnTo>
                  <a:lnTo>
                    <a:pt x="132" y="114"/>
                  </a:lnTo>
                  <a:lnTo>
                    <a:pt x="138" y="102"/>
                  </a:lnTo>
                  <a:lnTo>
                    <a:pt x="140" y="93"/>
                  </a:lnTo>
                  <a:lnTo>
                    <a:pt x="142" y="79"/>
                  </a:lnTo>
                  <a:lnTo>
                    <a:pt x="140" y="66"/>
                  </a:lnTo>
                  <a:lnTo>
                    <a:pt x="138" y="56"/>
                  </a:lnTo>
                  <a:lnTo>
                    <a:pt x="132" y="47"/>
                  </a:lnTo>
                  <a:lnTo>
                    <a:pt x="123" y="35"/>
                  </a:lnTo>
                  <a:lnTo>
                    <a:pt x="113" y="25"/>
                  </a:lnTo>
                  <a:lnTo>
                    <a:pt x="105" y="22"/>
                  </a:lnTo>
                  <a:lnTo>
                    <a:pt x="105" y="23"/>
                  </a:lnTo>
                  <a:lnTo>
                    <a:pt x="92" y="18"/>
                  </a:lnTo>
                  <a:lnTo>
                    <a:pt x="65" y="18"/>
                  </a:lnTo>
                  <a:close/>
                  <a:moveTo>
                    <a:pt x="65" y="0"/>
                  </a:moveTo>
                  <a:lnTo>
                    <a:pt x="92" y="0"/>
                  </a:lnTo>
                  <a:lnTo>
                    <a:pt x="105" y="6"/>
                  </a:lnTo>
                  <a:lnTo>
                    <a:pt x="111" y="8"/>
                  </a:lnTo>
                  <a:lnTo>
                    <a:pt x="125" y="14"/>
                  </a:lnTo>
                  <a:lnTo>
                    <a:pt x="134" y="23"/>
                  </a:lnTo>
                  <a:lnTo>
                    <a:pt x="144" y="35"/>
                  </a:lnTo>
                  <a:lnTo>
                    <a:pt x="150" y="47"/>
                  </a:lnTo>
                  <a:lnTo>
                    <a:pt x="153" y="52"/>
                  </a:lnTo>
                  <a:lnTo>
                    <a:pt x="157" y="66"/>
                  </a:lnTo>
                  <a:lnTo>
                    <a:pt x="159" y="79"/>
                  </a:lnTo>
                  <a:lnTo>
                    <a:pt x="157" y="93"/>
                  </a:lnTo>
                  <a:lnTo>
                    <a:pt x="153" y="106"/>
                  </a:lnTo>
                  <a:lnTo>
                    <a:pt x="150" y="112"/>
                  </a:lnTo>
                  <a:lnTo>
                    <a:pt x="144" y="125"/>
                  </a:lnTo>
                  <a:lnTo>
                    <a:pt x="125" y="145"/>
                  </a:lnTo>
                  <a:lnTo>
                    <a:pt x="111" y="150"/>
                  </a:lnTo>
                  <a:lnTo>
                    <a:pt x="105" y="154"/>
                  </a:lnTo>
                  <a:lnTo>
                    <a:pt x="92" y="158"/>
                  </a:lnTo>
                  <a:lnTo>
                    <a:pt x="79" y="160"/>
                  </a:lnTo>
                  <a:lnTo>
                    <a:pt x="65" y="158"/>
                  </a:lnTo>
                  <a:lnTo>
                    <a:pt x="52" y="154"/>
                  </a:lnTo>
                  <a:lnTo>
                    <a:pt x="46" y="150"/>
                  </a:lnTo>
                  <a:lnTo>
                    <a:pt x="34" y="145"/>
                  </a:lnTo>
                  <a:lnTo>
                    <a:pt x="23" y="135"/>
                  </a:lnTo>
                  <a:lnTo>
                    <a:pt x="13" y="125"/>
                  </a:lnTo>
                  <a:lnTo>
                    <a:pt x="8" y="112"/>
                  </a:lnTo>
                  <a:lnTo>
                    <a:pt x="6" y="106"/>
                  </a:lnTo>
                  <a:lnTo>
                    <a:pt x="0" y="93"/>
                  </a:lnTo>
                  <a:lnTo>
                    <a:pt x="0" y="66"/>
                  </a:lnTo>
                  <a:lnTo>
                    <a:pt x="6" y="52"/>
                  </a:lnTo>
                  <a:lnTo>
                    <a:pt x="8" y="47"/>
                  </a:lnTo>
                  <a:lnTo>
                    <a:pt x="13" y="35"/>
                  </a:lnTo>
                  <a:lnTo>
                    <a:pt x="23" y="23"/>
                  </a:lnTo>
                  <a:lnTo>
                    <a:pt x="34" y="14"/>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6" name="Freeform 354"/>
            <p:cNvSpPr>
              <a:spLocks noEditPoints="1"/>
            </p:cNvSpPr>
            <p:nvPr/>
          </p:nvSpPr>
          <p:spPr bwMode="auto">
            <a:xfrm>
              <a:off x="3346" y="2161"/>
              <a:ext cx="157" cy="160"/>
            </a:xfrm>
            <a:custGeom>
              <a:avLst/>
              <a:gdLst>
                <a:gd name="T0" fmla="*/ 52 w 157"/>
                <a:gd name="T1" fmla="*/ 23 h 160"/>
                <a:gd name="T2" fmla="*/ 46 w 157"/>
                <a:gd name="T3" fmla="*/ 25 h 160"/>
                <a:gd name="T4" fmla="*/ 25 w 157"/>
                <a:gd name="T5" fmla="*/ 47 h 160"/>
                <a:gd name="T6" fmla="*/ 23 w 157"/>
                <a:gd name="T7" fmla="*/ 52 h 160"/>
                <a:gd name="T8" fmla="*/ 17 w 157"/>
                <a:gd name="T9" fmla="*/ 93 h 160"/>
                <a:gd name="T10" fmla="*/ 21 w 157"/>
                <a:gd name="T11" fmla="*/ 106 h 160"/>
                <a:gd name="T12" fmla="*/ 34 w 157"/>
                <a:gd name="T13" fmla="*/ 123 h 160"/>
                <a:gd name="T14" fmla="*/ 55 w 157"/>
                <a:gd name="T15" fmla="*/ 139 h 160"/>
                <a:gd name="T16" fmla="*/ 78 w 157"/>
                <a:gd name="T17" fmla="*/ 143 h 160"/>
                <a:gd name="T18" fmla="*/ 101 w 157"/>
                <a:gd name="T19" fmla="*/ 139 h 160"/>
                <a:gd name="T20" fmla="*/ 123 w 157"/>
                <a:gd name="T21" fmla="*/ 123 h 160"/>
                <a:gd name="T22" fmla="*/ 136 w 157"/>
                <a:gd name="T23" fmla="*/ 102 h 160"/>
                <a:gd name="T24" fmla="*/ 140 w 157"/>
                <a:gd name="T25" fmla="*/ 79 h 160"/>
                <a:gd name="T26" fmla="*/ 136 w 157"/>
                <a:gd name="T27" fmla="*/ 56 h 160"/>
                <a:gd name="T28" fmla="*/ 123 w 157"/>
                <a:gd name="T29" fmla="*/ 35 h 160"/>
                <a:gd name="T30" fmla="*/ 105 w 157"/>
                <a:gd name="T31" fmla="*/ 23 h 160"/>
                <a:gd name="T32" fmla="*/ 92 w 157"/>
                <a:gd name="T33" fmla="*/ 18 h 160"/>
                <a:gd name="T34" fmla="*/ 65 w 157"/>
                <a:gd name="T35" fmla="*/ 0 h 160"/>
                <a:gd name="T36" fmla="*/ 105 w 157"/>
                <a:gd name="T37" fmla="*/ 6 h 160"/>
                <a:gd name="T38" fmla="*/ 123 w 157"/>
                <a:gd name="T39" fmla="*/ 14 h 160"/>
                <a:gd name="T40" fmla="*/ 142 w 157"/>
                <a:gd name="T41" fmla="*/ 35 h 160"/>
                <a:gd name="T42" fmla="*/ 151 w 157"/>
                <a:gd name="T43" fmla="*/ 52 h 160"/>
                <a:gd name="T44" fmla="*/ 157 w 157"/>
                <a:gd name="T45" fmla="*/ 79 h 160"/>
                <a:gd name="T46" fmla="*/ 151 w 157"/>
                <a:gd name="T47" fmla="*/ 106 h 160"/>
                <a:gd name="T48" fmla="*/ 142 w 157"/>
                <a:gd name="T49" fmla="*/ 125 h 160"/>
                <a:gd name="T50" fmla="*/ 123 w 157"/>
                <a:gd name="T51" fmla="*/ 145 h 160"/>
                <a:gd name="T52" fmla="*/ 105 w 157"/>
                <a:gd name="T53" fmla="*/ 154 h 160"/>
                <a:gd name="T54" fmla="*/ 78 w 157"/>
                <a:gd name="T55" fmla="*/ 160 h 160"/>
                <a:gd name="T56" fmla="*/ 52 w 157"/>
                <a:gd name="T57" fmla="*/ 154 h 160"/>
                <a:gd name="T58" fmla="*/ 34 w 157"/>
                <a:gd name="T59" fmla="*/ 145 h 160"/>
                <a:gd name="T60" fmla="*/ 13 w 157"/>
                <a:gd name="T61" fmla="*/ 125 h 160"/>
                <a:gd name="T62" fmla="*/ 5 w 157"/>
                <a:gd name="T63" fmla="*/ 106 h 160"/>
                <a:gd name="T64" fmla="*/ 0 w 157"/>
                <a:gd name="T65" fmla="*/ 66 h 160"/>
                <a:gd name="T66" fmla="*/ 7 w 157"/>
                <a:gd name="T67" fmla="*/ 47 h 160"/>
                <a:gd name="T68" fmla="*/ 23 w 157"/>
                <a:gd name="T69" fmla="*/ 23 h 160"/>
                <a:gd name="T70" fmla="*/ 46 w 157"/>
                <a:gd name="T71" fmla="*/ 8 h 160"/>
                <a:gd name="T72" fmla="*/ 65 w 157"/>
                <a:gd name="T7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60">
                  <a:moveTo>
                    <a:pt x="65" y="18"/>
                  </a:moveTo>
                  <a:lnTo>
                    <a:pt x="52" y="23"/>
                  </a:lnTo>
                  <a:lnTo>
                    <a:pt x="52" y="23"/>
                  </a:lnTo>
                  <a:lnTo>
                    <a:pt x="46" y="25"/>
                  </a:lnTo>
                  <a:lnTo>
                    <a:pt x="34" y="35"/>
                  </a:lnTo>
                  <a:lnTo>
                    <a:pt x="25" y="47"/>
                  </a:lnTo>
                  <a:lnTo>
                    <a:pt x="21" y="52"/>
                  </a:lnTo>
                  <a:lnTo>
                    <a:pt x="23" y="52"/>
                  </a:lnTo>
                  <a:lnTo>
                    <a:pt x="17" y="66"/>
                  </a:lnTo>
                  <a:lnTo>
                    <a:pt x="17" y="93"/>
                  </a:lnTo>
                  <a:lnTo>
                    <a:pt x="23" y="106"/>
                  </a:lnTo>
                  <a:lnTo>
                    <a:pt x="21" y="106"/>
                  </a:lnTo>
                  <a:lnTo>
                    <a:pt x="25" y="114"/>
                  </a:lnTo>
                  <a:lnTo>
                    <a:pt x="34" y="123"/>
                  </a:lnTo>
                  <a:lnTo>
                    <a:pt x="46" y="133"/>
                  </a:lnTo>
                  <a:lnTo>
                    <a:pt x="55" y="139"/>
                  </a:lnTo>
                  <a:lnTo>
                    <a:pt x="65" y="141"/>
                  </a:lnTo>
                  <a:lnTo>
                    <a:pt x="78" y="143"/>
                  </a:lnTo>
                  <a:lnTo>
                    <a:pt x="92" y="141"/>
                  </a:lnTo>
                  <a:lnTo>
                    <a:pt x="101" y="139"/>
                  </a:lnTo>
                  <a:lnTo>
                    <a:pt x="111" y="133"/>
                  </a:lnTo>
                  <a:lnTo>
                    <a:pt x="123" y="123"/>
                  </a:lnTo>
                  <a:lnTo>
                    <a:pt x="130" y="114"/>
                  </a:lnTo>
                  <a:lnTo>
                    <a:pt x="136" y="102"/>
                  </a:lnTo>
                  <a:lnTo>
                    <a:pt x="138" y="93"/>
                  </a:lnTo>
                  <a:lnTo>
                    <a:pt x="140" y="79"/>
                  </a:lnTo>
                  <a:lnTo>
                    <a:pt x="138" y="66"/>
                  </a:lnTo>
                  <a:lnTo>
                    <a:pt x="136" y="56"/>
                  </a:lnTo>
                  <a:lnTo>
                    <a:pt x="130" y="47"/>
                  </a:lnTo>
                  <a:lnTo>
                    <a:pt x="123" y="35"/>
                  </a:lnTo>
                  <a:lnTo>
                    <a:pt x="111" y="25"/>
                  </a:lnTo>
                  <a:lnTo>
                    <a:pt x="105" y="23"/>
                  </a:lnTo>
                  <a:lnTo>
                    <a:pt x="105" y="23"/>
                  </a:lnTo>
                  <a:lnTo>
                    <a:pt x="92" y="18"/>
                  </a:lnTo>
                  <a:lnTo>
                    <a:pt x="65" y="18"/>
                  </a:lnTo>
                  <a:close/>
                  <a:moveTo>
                    <a:pt x="65" y="0"/>
                  </a:moveTo>
                  <a:lnTo>
                    <a:pt x="92" y="0"/>
                  </a:lnTo>
                  <a:lnTo>
                    <a:pt x="105" y="6"/>
                  </a:lnTo>
                  <a:lnTo>
                    <a:pt x="111" y="8"/>
                  </a:lnTo>
                  <a:lnTo>
                    <a:pt x="123" y="14"/>
                  </a:lnTo>
                  <a:lnTo>
                    <a:pt x="134" y="23"/>
                  </a:lnTo>
                  <a:lnTo>
                    <a:pt x="142" y="35"/>
                  </a:lnTo>
                  <a:lnTo>
                    <a:pt x="148" y="47"/>
                  </a:lnTo>
                  <a:lnTo>
                    <a:pt x="151" y="52"/>
                  </a:lnTo>
                  <a:lnTo>
                    <a:pt x="155" y="66"/>
                  </a:lnTo>
                  <a:lnTo>
                    <a:pt x="157" y="79"/>
                  </a:lnTo>
                  <a:lnTo>
                    <a:pt x="155" y="93"/>
                  </a:lnTo>
                  <a:lnTo>
                    <a:pt x="151" y="106"/>
                  </a:lnTo>
                  <a:lnTo>
                    <a:pt x="148" y="112"/>
                  </a:lnTo>
                  <a:lnTo>
                    <a:pt x="142" y="125"/>
                  </a:lnTo>
                  <a:lnTo>
                    <a:pt x="134" y="135"/>
                  </a:lnTo>
                  <a:lnTo>
                    <a:pt x="123" y="145"/>
                  </a:lnTo>
                  <a:lnTo>
                    <a:pt x="111" y="150"/>
                  </a:lnTo>
                  <a:lnTo>
                    <a:pt x="105" y="154"/>
                  </a:lnTo>
                  <a:lnTo>
                    <a:pt x="92" y="158"/>
                  </a:lnTo>
                  <a:lnTo>
                    <a:pt x="78" y="160"/>
                  </a:lnTo>
                  <a:lnTo>
                    <a:pt x="65" y="158"/>
                  </a:lnTo>
                  <a:lnTo>
                    <a:pt x="52" y="154"/>
                  </a:lnTo>
                  <a:lnTo>
                    <a:pt x="46" y="150"/>
                  </a:lnTo>
                  <a:lnTo>
                    <a:pt x="34" y="145"/>
                  </a:lnTo>
                  <a:lnTo>
                    <a:pt x="23" y="135"/>
                  </a:lnTo>
                  <a:lnTo>
                    <a:pt x="13" y="125"/>
                  </a:lnTo>
                  <a:lnTo>
                    <a:pt x="7" y="112"/>
                  </a:lnTo>
                  <a:lnTo>
                    <a:pt x="5" y="106"/>
                  </a:lnTo>
                  <a:lnTo>
                    <a:pt x="0" y="93"/>
                  </a:lnTo>
                  <a:lnTo>
                    <a:pt x="0" y="66"/>
                  </a:lnTo>
                  <a:lnTo>
                    <a:pt x="5" y="52"/>
                  </a:lnTo>
                  <a:lnTo>
                    <a:pt x="7" y="47"/>
                  </a:lnTo>
                  <a:lnTo>
                    <a:pt x="13" y="35"/>
                  </a:lnTo>
                  <a:lnTo>
                    <a:pt x="23" y="23"/>
                  </a:lnTo>
                  <a:lnTo>
                    <a:pt x="34" y="14"/>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7" name="Freeform 355"/>
            <p:cNvSpPr>
              <a:spLocks noEditPoints="1"/>
            </p:cNvSpPr>
            <p:nvPr/>
          </p:nvSpPr>
          <p:spPr bwMode="auto">
            <a:xfrm>
              <a:off x="4075" y="2161"/>
              <a:ext cx="158" cy="160"/>
            </a:xfrm>
            <a:custGeom>
              <a:avLst/>
              <a:gdLst>
                <a:gd name="T0" fmla="*/ 50 w 158"/>
                <a:gd name="T1" fmla="*/ 23 h 160"/>
                <a:gd name="T2" fmla="*/ 45 w 158"/>
                <a:gd name="T3" fmla="*/ 25 h 160"/>
                <a:gd name="T4" fmla="*/ 25 w 158"/>
                <a:gd name="T5" fmla="*/ 47 h 160"/>
                <a:gd name="T6" fmla="*/ 18 w 158"/>
                <a:gd name="T7" fmla="*/ 66 h 160"/>
                <a:gd name="T8" fmla="*/ 20 w 158"/>
                <a:gd name="T9" fmla="*/ 102 h 160"/>
                <a:gd name="T10" fmla="*/ 45 w 158"/>
                <a:gd name="T11" fmla="*/ 133 h 160"/>
                <a:gd name="T12" fmla="*/ 64 w 158"/>
                <a:gd name="T13" fmla="*/ 141 h 160"/>
                <a:gd name="T14" fmla="*/ 93 w 158"/>
                <a:gd name="T15" fmla="*/ 141 h 160"/>
                <a:gd name="T16" fmla="*/ 112 w 158"/>
                <a:gd name="T17" fmla="*/ 133 h 160"/>
                <a:gd name="T18" fmla="*/ 131 w 158"/>
                <a:gd name="T19" fmla="*/ 114 h 160"/>
                <a:gd name="T20" fmla="*/ 139 w 158"/>
                <a:gd name="T21" fmla="*/ 93 h 160"/>
                <a:gd name="T22" fmla="*/ 139 w 158"/>
                <a:gd name="T23" fmla="*/ 66 h 160"/>
                <a:gd name="T24" fmla="*/ 131 w 158"/>
                <a:gd name="T25" fmla="*/ 47 h 160"/>
                <a:gd name="T26" fmla="*/ 112 w 158"/>
                <a:gd name="T27" fmla="*/ 25 h 160"/>
                <a:gd name="T28" fmla="*/ 106 w 158"/>
                <a:gd name="T29" fmla="*/ 23 h 160"/>
                <a:gd name="T30" fmla="*/ 64 w 158"/>
                <a:gd name="T31" fmla="*/ 18 h 160"/>
                <a:gd name="T32" fmla="*/ 93 w 158"/>
                <a:gd name="T33" fmla="*/ 0 h 160"/>
                <a:gd name="T34" fmla="*/ 112 w 158"/>
                <a:gd name="T35" fmla="*/ 8 h 160"/>
                <a:gd name="T36" fmla="*/ 135 w 158"/>
                <a:gd name="T37" fmla="*/ 23 h 160"/>
                <a:gd name="T38" fmla="*/ 148 w 158"/>
                <a:gd name="T39" fmla="*/ 47 h 160"/>
                <a:gd name="T40" fmla="*/ 156 w 158"/>
                <a:gd name="T41" fmla="*/ 66 h 160"/>
                <a:gd name="T42" fmla="*/ 156 w 158"/>
                <a:gd name="T43" fmla="*/ 93 h 160"/>
                <a:gd name="T44" fmla="*/ 148 w 158"/>
                <a:gd name="T45" fmla="*/ 112 h 160"/>
                <a:gd name="T46" fmla="*/ 135 w 158"/>
                <a:gd name="T47" fmla="*/ 135 h 160"/>
                <a:gd name="T48" fmla="*/ 112 w 158"/>
                <a:gd name="T49" fmla="*/ 150 h 160"/>
                <a:gd name="T50" fmla="*/ 93 w 158"/>
                <a:gd name="T51" fmla="*/ 158 h 160"/>
                <a:gd name="T52" fmla="*/ 64 w 158"/>
                <a:gd name="T53" fmla="*/ 158 h 160"/>
                <a:gd name="T54" fmla="*/ 45 w 158"/>
                <a:gd name="T55" fmla="*/ 150 h 160"/>
                <a:gd name="T56" fmla="*/ 14 w 158"/>
                <a:gd name="T57" fmla="*/ 125 h 160"/>
                <a:gd name="T58" fmla="*/ 4 w 158"/>
                <a:gd name="T59" fmla="*/ 106 h 160"/>
                <a:gd name="T60" fmla="*/ 0 w 158"/>
                <a:gd name="T61" fmla="*/ 66 h 160"/>
                <a:gd name="T62" fmla="*/ 8 w 158"/>
                <a:gd name="T63" fmla="*/ 47 h 160"/>
                <a:gd name="T64" fmla="*/ 24 w 158"/>
                <a:gd name="T65" fmla="*/ 23 h 160"/>
                <a:gd name="T66" fmla="*/ 45 w 158"/>
                <a:gd name="T67" fmla="*/ 8 h 160"/>
                <a:gd name="T68" fmla="*/ 64 w 158"/>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60">
                  <a:moveTo>
                    <a:pt x="64" y="18"/>
                  </a:moveTo>
                  <a:lnTo>
                    <a:pt x="50" y="23"/>
                  </a:lnTo>
                  <a:lnTo>
                    <a:pt x="50" y="23"/>
                  </a:lnTo>
                  <a:lnTo>
                    <a:pt x="45" y="25"/>
                  </a:lnTo>
                  <a:lnTo>
                    <a:pt x="35" y="35"/>
                  </a:lnTo>
                  <a:lnTo>
                    <a:pt x="25" y="47"/>
                  </a:lnTo>
                  <a:lnTo>
                    <a:pt x="20" y="56"/>
                  </a:lnTo>
                  <a:lnTo>
                    <a:pt x="18" y="66"/>
                  </a:lnTo>
                  <a:lnTo>
                    <a:pt x="18" y="93"/>
                  </a:lnTo>
                  <a:lnTo>
                    <a:pt x="20" y="102"/>
                  </a:lnTo>
                  <a:lnTo>
                    <a:pt x="25" y="114"/>
                  </a:lnTo>
                  <a:lnTo>
                    <a:pt x="45" y="133"/>
                  </a:lnTo>
                  <a:lnTo>
                    <a:pt x="54" y="139"/>
                  </a:lnTo>
                  <a:lnTo>
                    <a:pt x="64" y="141"/>
                  </a:lnTo>
                  <a:lnTo>
                    <a:pt x="79" y="143"/>
                  </a:lnTo>
                  <a:lnTo>
                    <a:pt x="93" y="141"/>
                  </a:lnTo>
                  <a:lnTo>
                    <a:pt x="102" y="139"/>
                  </a:lnTo>
                  <a:lnTo>
                    <a:pt x="112" y="133"/>
                  </a:lnTo>
                  <a:lnTo>
                    <a:pt x="123" y="123"/>
                  </a:lnTo>
                  <a:lnTo>
                    <a:pt x="131" y="114"/>
                  </a:lnTo>
                  <a:lnTo>
                    <a:pt x="137" y="102"/>
                  </a:lnTo>
                  <a:lnTo>
                    <a:pt x="139" y="93"/>
                  </a:lnTo>
                  <a:lnTo>
                    <a:pt x="141" y="79"/>
                  </a:lnTo>
                  <a:lnTo>
                    <a:pt x="139" y="66"/>
                  </a:lnTo>
                  <a:lnTo>
                    <a:pt x="137" y="56"/>
                  </a:lnTo>
                  <a:lnTo>
                    <a:pt x="131" y="47"/>
                  </a:lnTo>
                  <a:lnTo>
                    <a:pt x="123" y="35"/>
                  </a:lnTo>
                  <a:lnTo>
                    <a:pt x="112" y="25"/>
                  </a:lnTo>
                  <a:lnTo>
                    <a:pt x="106" y="23"/>
                  </a:lnTo>
                  <a:lnTo>
                    <a:pt x="106" y="23"/>
                  </a:lnTo>
                  <a:lnTo>
                    <a:pt x="93" y="18"/>
                  </a:lnTo>
                  <a:lnTo>
                    <a:pt x="64" y="18"/>
                  </a:lnTo>
                  <a:close/>
                  <a:moveTo>
                    <a:pt x="64" y="0"/>
                  </a:moveTo>
                  <a:lnTo>
                    <a:pt x="93" y="0"/>
                  </a:lnTo>
                  <a:lnTo>
                    <a:pt x="106" y="6"/>
                  </a:lnTo>
                  <a:lnTo>
                    <a:pt x="112" y="8"/>
                  </a:lnTo>
                  <a:lnTo>
                    <a:pt x="123" y="14"/>
                  </a:lnTo>
                  <a:lnTo>
                    <a:pt x="135" y="23"/>
                  </a:lnTo>
                  <a:lnTo>
                    <a:pt x="143" y="35"/>
                  </a:lnTo>
                  <a:lnTo>
                    <a:pt x="148" y="47"/>
                  </a:lnTo>
                  <a:lnTo>
                    <a:pt x="152" y="52"/>
                  </a:lnTo>
                  <a:lnTo>
                    <a:pt x="156" y="66"/>
                  </a:lnTo>
                  <a:lnTo>
                    <a:pt x="158" y="79"/>
                  </a:lnTo>
                  <a:lnTo>
                    <a:pt x="156" y="93"/>
                  </a:lnTo>
                  <a:lnTo>
                    <a:pt x="152" y="106"/>
                  </a:lnTo>
                  <a:lnTo>
                    <a:pt x="148" y="112"/>
                  </a:lnTo>
                  <a:lnTo>
                    <a:pt x="143" y="125"/>
                  </a:lnTo>
                  <a:lnTo>
                    <a:pt x="135" y="135"/>
                  </a:lnTo>
                  <a:lnTo>
                    <a:pt x="123" y="145"/>
                  </a:lnTo>
                  <a:lnTo>
                    <a:pt x="112" y="150"/>
                  </a:lnTo>
                  <a:lnTo>
                    <a:pt x="106" y="154"/>
                  </a:lnTo>
                  <a:lnTo>
                    <a:pt x="93" y="158"/>
                  </a:lnTo>
                  <a:lnTo>
                    <a:pt x="79" y="160"/>
                  </a:lnTo>
                  <a:lnTo>
                    <a:pt x="64" y="158"/>
                  </a:lnTo>
                  <a:lnTo>
                    <a:pt x="50" y="154"/>
                  </a:lnTo>
                  <a:lnTo>
                    <a:pt x="45" y="150"/>
                  </a:lnTo>
                  <a:lnTo>
                    <a:pt x="33" y="145"/>
                  </a:lnTo>
                  <a:lnTo>
                    <a:pt x="14" y="125"/>
                  </a:lnTo>
                  <a:lnTo>
                    <a:pt x="8" y="112"/>
                  </a:lnTo>
                  <a:lnTo>
                    <a:pt x="4" y="106"/>
                  </a:lnTo>
                  <a:lnTo>
                    <a:pt x="0" y="93"/>
                  </a:lnTo>
                  <a:lnTo>
                    <a:pt x="0" y="66"/>
                  </a:lnTo>
                  <a:lnTo>
                    <a:pt x="4" y="52"/>
                  </a:lnTo>
                  <a:lnTo>
                    <a:pt x="8" y="47"/>
                  </a:lnTo>
                  <a:lnTo>
                    <a:pt x="14" y="35"/>
                  </a:lnTo>
                  <a:lnTo>
                    <a:pt x="24" y="23"/>
                  </a:lnTo>
                  <a:lnTo>
                    <a:pt x="33" y="14"/>
                  </a:lnTo>
                  <a:lnTo>
                    <a:pt x="45" y="8"/>
                  </a:lnTo>
                  <a:lnTo>
                    <a:pt x="50" y="6"/>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8" name="Freeform 356"/>
            <p:cNvSpPr>
              <a:spLocks noEditPoints="1"/>
            </p:cNvSpPr>
            <p:nvPr/>
          </p:nvSpPr>
          <p:spPr bwMode="auto">
            <a:xfrm>
              <a:off x="4805" y="1354"/>
              <a:ext cx="158" cy="157"/>
            </a:xfrm>
            <a:custGeom>
              <a:avLst/>
              <a:gdLst>
                <a:gd name="T0" fmla="*/ 54 w 158"/>
                <a:gd name="T1" fmla="*/ 19 h 157"/>
                <a:gd name="T2" fmla="*/ 25 w 158"/>
                <a:gd name="T3" fmla="*/ 44 h 157"/>
                <a:gd name="T4" fmla="*/ 18 w 158"/>
                <a:gd name="T5" fmla="*/ 63 h 157"/>
                <a:gd name="T6" fmla="*/ 20 w 158"/>
                <a:gd name="T7" fmla="*/ 102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2 h 157"/>
                <a:gd name="T20" fmla="*/ 140 w 158"/>
                <a:gd name="T21" fmla="*/ 79 h 157"/>
                <a:gd name="T22" fmla="*/ 137 w 158"/>
                <a:gd name="T23" fmla="*/ 54 h 157"/>
                <a:gd name="T24" fmla="*/ 112 w 158"/>
                <a:gd name="T25" fmla="*/ 25 h 157"/>
                <a:gd name="T26" fmla="*/ 92 w 158"/>
                <a:gd name="T27" fmla="*/ 17 h 157"/>
                <a:gd name="T28" fmla="*/ 64 w 158"/>
                <a:gd name="T29" fmla="*/ 0 h 157"/>
                <a:gd name="T30" fmla="*/ 106 w 158"/>
                <a:gd name="T31" fmla="*/ 4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6 h 157"/>
                <a:gd name="T48" fmla="*/ 64 w 158"/>
                <a:gd name="T49" fmla="*/ 156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4"/>
                  </a:lnTo>
                  <a:lnTo>
                    <a:pt x="18" y="63"/>
                  </a:lnTo>
                  <a:lnTo>
                    <a:pt x="18" y="92"/>
                  </a:lnTo>
                  <a:lnTo>
                    <a:pt x="20" y="102"/>
                  </a:lnTo>
                  <a:lnTo>
                    <a:pt x="25" y="111"/>
                  </a:lnTo>
                  <a:lnTo>
                    <a:pt x="35" y="123"/>
                  </a:lnTo>
                  <a:lnTo>
                    <a:pt x="44" y="131"/>
                  </a:lnTo>
                  <a:lnTo>
                    <a:pt x="54" y="136"/>
                  </a:lnTo>
                  <a:lnTo>
                    <a:pt x="64" y="138"/>
                  </a:lnTo>
                  <a:lnTo>
                    <a:pt x="77" y="140"/>
                  </a:lnTo>
                  <a:lnTo>
                    <a:pt x="92" y="138"/>
                  </a:lnTo>
                  <a:lnTo>
                    <a:pt x="102" y="136"/>
                  </a:lnTo>
                  <a:lnTo>
                    <a:pt x="112" y="131"/>
                  </a:lnTo>
                  <a:lnTo>
                    <a:pt x="121" y="123"/>
                  </a:lnTo>
                  <a:lnTo>
                    <a:pt x="131" y="111"/>
                  </a:lnTo>
                  <a:lnTo>
                    <a:pt x="137" y="102"/>
                  </a:lnTo>
                  <a:lnTo>
                    <a:pt x="139" y="92"/>
                  </a:lnTo>
                  <a:lnTo>
                    <a:pt x="140" y="79"/>
                  </a:lnTo>
                  <a:lnTo>
                    <a:pt x="139" y="63"/>
                  </a:lnTo>
                  <a:lnTo>
                    <a:pt x="137" y="54"/>
                  </a:lnTo>
                  <a:lnTo>
                    <a:pt x="131" y="44"/>
                  </a:lnTo>
                  <a:lnTo>
                    <a:pt x="112" y="25"/>
                  </a:lnTo>
                  <a:lnTo>
                    <a:pt x="102" y="19"/>
                  </a:lnTo>
                  <a:lnTo>
                    <a:pt x="92" y="17"/>
                  </a:lnTo>
                  <a:lnTo>
                    <a:pt x="64" y="17"/>
                  </a:lnTo>
                  <a:close/>
                  <a:moveTo>
                    <a:pt x="64" y="0"/>
                  </a:moveTo>
                  <a:lnTo>
                    <a:pt x="92" y="0"/>
                  </a:lnTo>
                  <a:lnTo>
                    <a:pt x="106" y="4"/>
                  </a:lnTo>
                  <a:lnTo>
                    <a:pt x="112" y="7"/>
                  </a:lnTo>
                  <a:lnTo>
                    <a:pt x="123" y="13"/>
                  </a:lnTo>
                  <a:lnTo>
                    <a:pt x="142" y="32"/>
                  </a:lnTo>
                  <a:lnTo>
                    <a:pt x="148" y="44"/>
                  </a:lnTo>
                  <a:lnTo>
                    <a:pt x="152" y="50"/>
                  </a:lnTo>
                  <a:lnTo>
                    <a:pt x="156" y="63"/>
                  </a:lnTo>
                  <a:lnTo>
                    <a:pt x="158" y="79"/>
                  </a:lnTo>
                  <a:lnTo>
                    <a:pt x="156" y="92"/>
                  </a:lnTo>
                  <a:lnTo>
                    <a:pt x="152" y="106"/>
                  </a:lnTo>
                  <a:lnTo>
                    <a:pt x="148" y="111"/>
                  </a:lnTo>
                  <a:lnTo>
                    <a:pt x="142" y="123"/>
                  </a:lnTo>
                  <a:lnTo>
                    <a:pt x="133" y="134"/>
                  </a:lnTo>
                  <a:lnTo>
                    <a:pt x="123" y="142"/>
                  </a:lnTo>
                  <a:lnTo>
                    <a:pt x="112" y="148"/>
                  </a:lnTo>
                  <a:lnTo>
                    <a:pt x="106" y="152"/>
                  </a:lnTo>
                  <a:lnTo>
                    <a:pt x="92" y="156"/>
                  </a:lnTo>
                  <a:lnTo>
                    <a:pt x="77" y="157"/>
                  </a:lnTo>
                  <a:lnTo>
                    <a:pt x="64" y="156"/>
                  </a:lnTo>
                  <a:lnTo>
                    <a:pt x="50" y="152"/>
                  </a:lnTo>
                  <a:lnTo>
                    <a:pt x="44" y="148"/>
                  </a:lnTo>
                  <a:lnTo>
                    <a:pt x="33" y="142"/>
                  </a:lnTo>
                  <a:lnTo>
                    <a:pt x="23" y="134"/>
                  </a:lnTo>
                  <a:lnTo>
                    <a:pt x="14" y="123"/>
                  </a:lnTo>
                  <a:lnTo>
                    <a:pt x="8" y="111"/>
                  </a:lnTo>
                  <a:lnTo>
                    <a:pt x="4" y="106"/>
                  </a:lnTo>
                  <a:lnTo>
                    <a:pt x="0" y="92"/>
                  </a:lnTo>
                  <a:lnTo>
                    <a:pt x="0" y="63"/>
                  </a:lnTo>
                  <a:lnTo>
                    <a:pt x="4" y="50"/>
                  </a:lnTo>
                  <a:lnTo>
                    <a:pt x="8" y="44"/>
                  </a:lnTo>
                  <a:lnTo>
                    <a:pt x="14" y="32"/>
                  </a:lnTo>
                  <a:lnTo>
                    <a:pt x="33" y="13"/>
                  </a:lnTo>
                  <a:lnTo>
                    <a:pt x="44" y="7"/>
                  </a:lnTo>
                  <a:lnTo>
                    <a:pt x="50" y="4"/>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 name="Freeform 357"/>
            <p:cNvSpPr>
              <a:spLocks noEditPoints="1"/>
            </p:cNvSpPr>
            <p:nvPr/>
          </p:nvSpPr>
          <p:spPr bwMode="auto">
            <a:xfrm>
              <a:off x="5533" y="1277"/>
              <a:ext cx="160" cy="159"/>
            </a:xfrm>
            <a:custGeom>
              <a:avLst/>
              <a:gdLst>
                <a:gd name="T0" fmla="*/ 52 w 160"/>
                <a:gd name="T1" fmla="*/ 23 h 159"/>
                <a:gd name="T2" fmla="*/ 46 w 160"/>
                <a:gd name="T3" fmla="*/ 25 h 159"/>
                <a:gd name="T4" fmla="*/ 25 w 160"/>
                <a:gd name="T5" fmla="*/ 46 h 159"/>
                <a:gd name="T6" fmla="*/ 23 w 160"/>
                <a:gd name="T7" fmla="*/ 52 h 159"/>
                <a:gd name="T8" fmla="*/ 17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0 w 160"/>
                <a:gd name="T23" fmla="*/ 92 h 159"/>
                <a:gd name="T24" fmla="*/ 140 w 160"/>
                <a:gd name="T25" fmla="*/ 65 h 159"/>
                <a:gd name="T26" fmla="*/ 133 w 160"/>
                <a:gd name="T27" fmla="*/ 46 h 159"/>
                <a:gd name="T28" fmla="*/ 114 w 160"/>
                <a:gd name="T29" fmla="*/ 25 h 159"/>
                <a:gd name="T30" fmla="*/ 106 w 160"/>
                <a:gd name="T31" fmla="*/ 23 h 159"/>
                <a:gd name="T32" fmla="*/ 65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5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5" y="17"/>
                  </a:moveTo>
                  <a:lnTo>
                    <a:pt x="52" y="23"/>
                  </a:lnTo>
                  <a:lnTo>
                    <a:pt x="52" y="21"/>
                  </a:lnTo>
                  <a:lnTo>
                    <a:pt x="46" y="25"/>
                  </a:lnTo>
                  <a:lnTo>
                    <a:pt x="35" y="34"/>
                  </a:lnTo>
                  <a:lnTo>
                    <a:pt x="25" y="46"/>
                  </a:lnTo>
                  <a:lnTo>
                    <a:pt x="23" y="52"/>
                  </a:lnTo>
                  <a:lnTo>
                    <a:pt x="23" y="52"/>
                  </a:lnTo>
                  <a:lnTo>
                    <a:pt x="17" y="65"/>
                  </a:lnTo>
                  <a:lnTo>
                    <a:pt x="17" y="92"/>
                  </a:lnTo>
                  <a:lnTo>
                    <a:pt x="23" y="106"/>
                  </a:lnTo>
                  <a:lnTo>
                    <a:pt x="21" y="106"/>
                  </a:lnTo>
                  <a:lnTo>
                    <a:pt x="25" y="113"/>
                  </a:lnTo>
                  <a:lnTo>
                    <a:pt x="35" y="123"/>
                  </a:lnTo>
                  <a:lnTo>
                    <a:pt x="46" y="133"/>
                  </a:lnTo>
                  <a:lnTo>
                    <a:pt x="56" y="138"/>
                  </a:lnTo>
                  <a:lnTo>
                    <a:pt x="65" y="140"/>
                  </a:lnTo>
                  <a:lnTo>
                    <a:pt x="79" y="142"/>
                  </a:lnTo>
                  <a:lnTo>
                    <a:pt x="92" y="140"/>
                  </a:lnTo>
                  <a:lnTo>
                    <a:pt x="102" y="138"/>
                  </a:lnTo>
                  <a:lnTo>
                    <a:pt x="114" y="133"/>
                  </a:lnTo>
                  <a:lnTo>
                    <a:pt x="133" y="113"/>
                  </a:lnTo>
                  <a:lnTo>
                    <a:pt x="138" y="102"/>
                  </a:lnTo>
                  <a:lnTo>
                    <a:pt x="140" y="92"/>
                  </a:lnTo>
                  <a:lnTo>
                    <a:pt x="142" y="79"/>
                  </a:lnTo>
                  <a:lnTo>
                    <a:pt x="140" y="65"/>
                  </a:lnTo>
                  <a:lnTo>
                    <a:pt x="138" y="56"/>
                  </a:lnTo>
                  <a:lnTo>
                    <a:pt x="133" y="46"/>
                  </a:lnTo>
                  <a:lnTo>
                    <a:pt x="123" y="34"/>
                  </a:lnTo>
                  <a:lnTo>
                    <a:pt x="114" y="25"/>
                  </a:lnTo>
                  <a:lnTo>
                    <a:pt x="106" y="21"/>
                  </a:lnTo>
                  <a:lnTo>
                    <a:pt x="106" y="23"/>
                  </a:lnTo>
                  <a:lnTo>
                    <a:pt x="92" y="17"/>
                  </a:lnTo>
                  <a:lnTo>
                    <a:pt x="65" y="17"/>
                  </a:lnTo>
                  <a:close/>
                  <a:moveTo>
                    <a:pt x="65"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5"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 name="Freeform 358"/>
            <p:cNvSpPr>
              <a:spLocks/>
            </p:cNvSpPr>
            <p:nvPr/>
          </p:nvSpPr>
          <p:spPr bwMode="auto">
            <a:xfrm>
              <a:off x="2983" y="262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1 h 110"/>
                <a:gd name="T14" fmla="*/ 15 w 75"/>
                <a:gd name="T15" fmla="*/ 61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1"/>
                  </a:lnTo>
                  <a:lnTo>
                    <a:pt x="15" y="61"/>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 name="Rectangle 359"/>
            <p:cNvSpPr>
              <a:spLocks noChangeArrowheads="1"/>
            </p:cNvSpPr>
            <p:nvPr/>
          </p:nvSpPr>
          <p:spPr bwMode="auto">
            <a:xfrm>
              <a:off x="3075" y="262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 name="Freeform 360"/>
            <p:cNvSpPr>
              <a:spLocks noEditPoints="1"/>
            </p:cNvSpPr>
            <p:nvPr/>
          </p:nvSpPr>
          <p:spPr bwMode="auto">
            <a:xfrm>
              <a:off x="3104" y="265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2 h 82"/>
                <a:gd name="T12" fmla="*/ 15 w 73"/>
                <a:gd name="T13" fmla="*/ 42 h 82"/>
                <a:gd name="T14" fmla="*/ 15 w 73"/>
                <a:gd name="T15" fmla="*/ 50 h 82"/>
                <a:gd name="T16" fmla="*/ 17 w 73"/>
                <a:gd name="T17" fmla="*/ 57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7 h 82"/>
                <a:gd name="T34" fmla="*/ 57 w 73"/>
                <a:gd name="T35" fmla="*/ 50 h 82"/>
                <a:gd name="T36" fmla="*/ 57 w 73"/>
                <a:gd name="T37" fmla="*/ 40 h 82"/>
                <a:gd name="T38" fmla="*/ 57 w 73"/>
                <a:gd name="T39" fmla="*/ 32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7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2"/>
                  </a:lnTo>
                  <a:lnTo>
                    <a:pt x="15" y="42"/>
                  </a:lnTo>
                  <a:lnTo>
                    <a:pt x="15" y="50"/>
                  </a:lnTo>
                  <a:lnTo>
                    <a:pt x="17" y="57"/>
                  </a:lnTo>
                  <a:lnTo>
                    <a:pt x="21" y="63"/>
                  </a:lnTo>
                  <a:lnTo>
                    <a:pt x="25" y="67"/>
                  </a:lnTo>
                  <a:lnTo>
                    <a:pt x="30" y="69"/>
                  </a:lnTo>
                  <a:lnTo>
                    <a:pt x="36" y="71"/>
                  </a:lnTo>
                  <a:lnTo>
                    <a:pt x="42" y="69"/>
                  </a:lnTo>
                  <a:lnTo>
                    <a:pt x="48" y="67"/>
                  </a:lnTo>
                  <a:lnTo>
                    <a:pt x="52" y="63"/>
                  </a:lnTo>
                  <a:lnTo>
                    <a:pt x="55" y="57"/>
                  </a:lnTo>
                  <a:lnTo>
                    <a:pt x="57" y="50"/>
                  </a:lnTo>
                  <a:lnTo>
                    <a:pt x="57" y="40"/>
                  </a:lnTo>
                  <a:lnTo>
                    <a:pt x="57" y="32"/>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7"/>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3" name="Freeform 361"/>
            <p:cNvSpPr>
              <a:spLocks/>
            </p:cNvSpPr>
            <p:nvPr/>
          </p:nvSpPr>
          <p:spPr bwMode="auto">
            <a:xfrm>
              <a:off x="3182" y="265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5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5"/>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4" name="Freeform 362"/>
            <p:cNvSpPr>
              <a:spLocks/>
            </p:cNvSpPr>
            <p:nvPr/>
          </p:nvSpPr>
          <p:spPr bwMode="auto">
            <a:xfrm>
              <a:off x="3344" y="262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5" name="Freeform 363"/>
            <p:cNvSpPr>
              <a:spLocks/>
            </p:cNvSpPr>
            <p:nvPr/>
          </p:nvSpPr>
          <p:spPr bwMode="auto">
            <a:xfrm>
              <a:off x="3453" y="265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5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6" name="Freeform 364"/>
            <p:cNvSpPr>
              <a:spLocks/>
            </p:cNvSpPr>
            <p:nvPr/>
          </p:nvSpPr>
          <p:spPr bwMode="auto">
            <a:xfrm>
              <a:off x="3536" y="265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7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2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7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7"/>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2"/>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7"/>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7" name="Freeform 365"/>
            <p:cNvSpPr>
              <a:spLocks noEditPoints="1"/>
            </p:cNvSpPr>
            <p:nvPr/>
          </p:nvSpPr>
          <p:spPr bwMode="auto">
            <a:xfrm>
              <a:off x="3666" y="262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1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6 h 111"/>
                <a:gd name="T34" fmla="*/ 54 w 68"/>
                <a:gd name="T35" fmla="*/ 79 h 111"/>
                <a:gd name="T36" fmla="*/ 54 w 68"/>
                <a:gd name="T37" fmla="*/ 71 h 111"/>
                <a:gd name="T38" fmla="*/ 54 w 68"/>
                <a:gd name="T39" fmla="*/ 61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1 h 111"/>
                <a:gd name="T76" fmla="*/ 68 w 68"/>
                <a:gd name="T77" fmla="*/ 69 h 111"/>
                <a:gd name="T78" fmla="*/ 66 w 68"/>
                <a:gd name="T79" fmla="*/ 86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1"/>
                  </a:lnTo>
                  <a:lnTo>
                    <a:pt x="14" y="69"/>
                  </a:lnTo>
                  <a:lnTo>
                    <a:pt x="14" y="79"/>
                  </a:lnTo>
                  <a:lnTo>
                    <a:pt x="16" y="85"/>
                  </a:lnTo>
                  <a:lnTo>
                    <a:pt x="18" y="88"/>
                  </a:lnTo>
                  <a:lnTo>
                    <a:pt x="22" y="94"/>
                  </a:lnTo>
                  <a:lnTo>
                    <a:pt x="27" y="98"/>
                  </a:lnTo>
                  <a:lnTo>
                    <a:pt x="33" y="100"/>
                  </a:lnTo>
                  <a:lnTo>
                    <a:pt x="39" y="98"/>
                  </a:lnTo>
                  <a:lnTo>
                    <a:pt x="45" y="96"/>
                  </a:lnTo>
                  <a:lnTo>
                    <a:pt x="48" y="92"/>
                  </a:lnTo>
                  <a:lnTo>
                    <a:pt x="52" y="86"/>
                  </a:lnTo>
                  <a:lnTo>
                    <a:pt x="54" y="79"/>
                  </a:lnTo>
                  <a:lnTo>
                    <a:pt x="54" y="71"/>
                  </a:lnTo>
                  <a:lnTo>
                    <a:pt x="54" y="61"/>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1"/>
                  </a:lnTo>
                  <a:lnTo>
                    <a:pt x="68" y="69"/>
                  </a:lnTo>
                  <a:lnTo>
                    <a:pt x="66" y="86"/>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8" name="Freeform 366"/>
            <p:cNvSpPr>
              <a:spLocks noEditPoints="1"/>
            </p:cNvSpPr>
            <p:nvPr/>
          </p:nvSpPr>
          <p:spPr bwMode="auto">
            <a:xfrm>
              <a:off x="3745" y="265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2 h 82"/>
                <a:gd name="T14" fmla="*/ 60 w 73"/>
                <a:gd name="T15" fmla="*/ 32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2 h 82"/>
                <a:gd name="T40" fmla="*/ 73 w 73"/>
                <a:gd name="T41" fmla="*/ 40 h 82"/>
                <a:gd name="T42" fmla="*/ 73 w 73"/>
                <a:gd name="T43" fmla="*/ 44 h 82"/>
                <a:gd name="T44" fmla="*/ 15 w 73"/>
                <a:gd name="T45" fmla="*/ 44 h 82"/>
                <a:gd name="T46" fmla="*/ 15 w 73"/>
                <a:gd name="T47" fmla="*/ 52 h 82"/>
                <a:gd name="T48" fmla="*/ 17 w 73"/>
                <a:gd name="T49" fmla="*/ 57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7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2"/>
                  </a:lnTo>
                  <a:lnTo>
                    <a:pt x="60" y="32"/>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2"/>
                  </a:lnTo>
                  <a:lnTo>
                    <a:pt x="73" y="40"/>
                  </a:lnTo>
                  <a:lnTo>
                    <a:pt x="73" y="44"/>
                  </a:lnTo>
                  <a:lnTo>
                    <a:pt x="15" y="44"/>
                  </a:lnTo>
                  <a:lnTo>
                    <a:pt x="15" y="52"/>
                  </a:lnTo>
                  <a:lnTo>
                    <a:pt x="17" y="57"/>
                  </a:lnTo>
                  <a:lnTo>
                    <a:pt x="21" y="63"/>
                  </a:lnTo>
                  <a:lnTo>
                    <a:pt x="27" y="67"/>
                  </a:lnTo>
                  <a:lnTo>
                    <a:pt x="33" y="69"/>
                  </a:lnTo>
                  <a:lnTo>
                    <a:pt x="39" y="71"/>
                  </a:lnTo>
                  <a:lnTo>
                    <a:pt x="44" y="69"/>
                  </a:lnTo>
                  <a:lnTo>
                    <a:pt x="50" y="67"/>
                  </a:lnTo>
                  <a:lnTo>
                    <a:pt x="56" y="63"/>
                  </a:lnTo>
                  <a:lnTo>
                    <a:pt x="60" y="57"/>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9" name="Freeform 367"/>
            <p:cNvSpPr>
              <a:spLocks/>
            </p:cNvSpPr>
            <p:nvPr/>
          </p:nvSpPr>
          <p:spPr bwMode="auto">
            <a:xfrm>
              <a:off x="3835" y="265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0" name="Freeform 368"/>
            <p:cNvSpPr>
              <a:spLocks/>
            </p:cNvSpPr>
            <p:nvPr/>
          </p:nvSpPr>
          <p:spPr bwMode="auto">
            <a:xfrm>
              <a:off x="33" y="2304"/>
              <a:ext cx="113" cy="102"/>
            </a:xfrm>
            <a:custGeom>
              <a:avLst/>
              <a:gdLst>
                <a:gd name="T0" fmla="*/ 55 w 113"/>
                <a:gd name="T1" fmla="*/ 0 h 102"/>
                <a:gd name="T2" fmla="*/ 96 w 113"/>
                <a:gd name="T3" fmla="*/ 0 h 102"/>
                <a:gd name="T4" fmla="*/ 103 w 113"/>
                <a:gd name="T5" fmla="*/ 11 h 102"/>
                <a:gd name="T6" fmla="*/ 107 w 113"/>
                <a:gd name="T7" fmla="*/ 23 h 102"/>
                <a:gd name="T8" fmla="*/ 111 w 113"/>
                <a:gd name="T9" fmla="*/ 34 h 102"/>
                <a:gd name="T10" fmla="*/ 113 w 113"/>
                <a:gd name="T11" fmla="*/ 46 h 102"/>
                <a:gd name="T12" fmla="*/ 111 w 113"/>
                <a:gd name="T13" fmla="*/ 55 h 102"/>
                <a:gd name="T14" fmla="*/ 109 w 113"/>
                <a:gd name="T15" fmla="*/ 65 h 102"/>
                <a:gd name="T16" fmla="*/ 105 w 113"/>
                <a:gd name="T17" fmla="*/ 75 h 102"/>
                <a:gd name="T18" fmla="*/ 100 w 113"/>
                <a:gd name="T19" fmla="*/ 82 h 102"/>
                <a:gd name="T20" fmla="*/ 94 w 113"/>
                <a:gd name="T21" fmla="*/ 90 h 102"/>
                <a:gd name="T22" fmla="*/ 86 w 113"/>
                <a:gd name="T23" fmla="*/ 94 h 102"/>
                <a:gd name="T24" fmla="*/ 76 w 113"/>
                <a:gd name="T25" fmla="*/ 98 h 102"/>
                <a:gd name="T26" fmla="*/ 67 w 113"/>
                <a:gd name="T27" fmla="*/ 102 h 102"/>
                <a:gd name="T28" fmla="*/ 55 w 113"/>
                <a:gd name="T29" fmla="*/ 102 h 102"/>
                <a:gd name="T30" fmla="*/ 46 w 113"/>
                <a:gd name="T31" fmla="*/ 102 h 102"/>
                <a:gd name="T32" fmla="*/ 36 w 113"/>
                <a:gd name="T33" fmla="*/ 98 h 102"/>
                <a:gd name="T34" fmla="*/ 27 w 113"/>
                <a:gd name="T35" fmla="*/ 96 h 102"/>
                <a:gd name="T36" fmla="*/ 17 w 113"/>
                <a:gd name="T37" fmla="*/ 90 h 102"/>
                <a:gd name="T38" fmla="*/ 11 w 113"/>
                <a:gd name="T39" fmla="*/ 82 h 102"/>
                <a:gd name="T40" fmla="*/ 5 w 113"/>
                <a:gd name="T41" fmla="*/ 75 h 102"/>
                <a:gd name="T42" fmla="*/ 2 w 113"/>
                <a:gd name="T43" fmla="*/ 67 h 102"/>
                <a:gd name="T44" fmla="*/ 0 w 113"/>
                <a:gd name="T45" fmla="*/ 57 h 102"/>
                <a:gd name="T46" fmla="*/ 0 w 113"/>
                <a:gd name="T47" fmla="*/ 46 h 102"/>
                <a:gd name="T48" fmla="*/ 0 w 113"/>
                <a:gd name="T49" fmla="*/ 34 h 102"/>
                <a:gd name="T50" fmla="*/ 3 w 113"/>
                <a:gd name="T51" fmla="*/ 25 h 102"/>
                <a:gd name="T52" fmla="*/ 7 w 113"/>
                <a:gd name="T53" fmla="*/ 17 h 102"/>
                <a:gd name="T54" fmla="*/ 13 w 113"/>
                <a:gd name="T55" fmla="*/ 9 h 102"/>
                <a:gd name="T56" fmla="*/ 23 w 113"/>
                <a:gd name="T57" fmla="*/ 5 h 102"/>
                <a:gd name="T58" fmla="*/ 32 w 113"/>
                <a:gd name="T59" fmla="*/ 2 h 102"/>
                <a:gd name="T60" fmla="*/ 36 w 113"/>
                <a:gd name="T61" fmla="*/ 15 h 102"/>
                <a:gd name="T62" fmla="*/ 28 w 113"/>
                <a:gd name="T63" fmla="*/ 17 h 102"/>
                <a:gd name="T64" fmla="*/ 23 w 113"/>
                <a:gd name="T65" fmla="*/ 21 h 102"/>
                <a:gd name="T66" fmla="*/ 19 w 113"/>
                <a:gd name="T67" fmla="*/ 25 h 102"/>
                <a:gd name="T68" fmla="*/ 15 w 113"/>
                <a:gd name="T69" fmla="*/ 30 h 102"/>
                <a:gd name="T70" fmla="*/ 13 w 113"/>
                <a:gd name="T71" fmla="*/ 38 h 102"/>
                <a:gd name="T72" fmla="*/ 11 w 113"/>
                <a:gd name="T73" fmla="*/ 46 h 102"/>
                <a:gd name="T74" fmla="*/ 13 w 113"/>
                <a:gd name="T75" fmla="*/ 55 h 102"/>
                <a:gd name="T76" fmla="*/ 15 w 113"/>
                <a:gd name="T77" fmla="*/ 65 h 102"/>
                <a:gd name="T78" fmla="*/ 19 w 113"/>
                <a:gd name="T79" fmla="*/ 71 h 102"/>
                <a:gd name="T80" fmla="*/ 23 w 113"/>
                <a:gd name="T81" fmla="*/ 77 h 102"/>
                <a:gd name="T82" fmla="*/ 28 w 113"/>
                <a:gd name="T83" fmla="*/ 80 h 102"/>
                <a:gd name="T84" fmla="*/ 34 w 113"/>
                <a:gd name="T85" fmla="*/ 82 h 102"/>
                <a:gd name="T86" fmla="*/ 44 w 113"/>
                <a:gd name="T87" fmla="*/ 86 h 102"/>
                <a:gd name="T88" fmla="*/ 55 w 113"/>
                <a:gd name="T89" fmla="*/ 88 h 102"/>
                <a:gd name="T90" fmla="*/ 65 w 113"/>
                <a:gd name="T91" fmla="*/ 86 h 102"/>
                <a:gd name="T92" fmla="*/ 73 w 113"/>
                <a:gd name="T93" fmla="*/ 84 h 102"/>
                <a:gd name="T94" fmla="*/ 80 w 113"/>
                <a:gd name="T95" fmla="*/ 82 h 102"/>
                <a:gd name="T96" fmla="*/ 86 w 113"/>
                <a:gd name="T97" fmla="*/ 79 h 102"/>
                <a:gd name="T98" fmla="*/ 90 w 113"/>
                <a:gd name="T99" fmla="*/ 73 h 102"/>
                <a:gd name="T100" fmla="*/ 94 w 113"/>
                <a:gd name="T101" fmla="*/ 67 h 102"/>
                <a:gd name="T102" fmla="*/ 98 w 113"/>
                <a:gd name="T103" fmla="*/ 57 h 102"/>
                <a:gd name="T104" fmla="*/ 100 w 113"/>
                <a:gd name="T105" fmla="*/ 46 h 102"/>
                <a:gd name="T106" fmla="*/ 98 w 113"/>
                <a:gd name="T107" fmla="*/ 36 h 102"/>
                <a:gd name="T108" fmla="*/ 96 w 113"/>
                <a:gd name="T109" fmla="*/ 29 h 102"/>
                <a:gd name="T110" fmla="*/ 92 w 113"/>
                <a:gd name="T111" fmla="*/ 19 h 102"/>
                <a:gd name="T112" fmla="*/ 88 w 113"/>
                <a:gd name="T113" fmla="*/ 13 h 102"/>
                <a:gd name="T114" fmla="*/ 67 w 113"/>
                <a:gd name="T115" fmla="*/ 13 h 102"/>
                <a:gd name="T116" fmla="*/ 67 w 113"/>
                <a:gd name="T117" fmla="*/ 46 h 102"/>
                <a:gd name="T118" fmla="*/ 55 w 113"/>
                <a:gd name="T119" fmla="*/ 46 h 102"/>
                <a:gd name="T120" fmla="*/ 55 w 113"/>
                <a:gd name="T1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02">
                  <a:moveTo>
                    <a:pt x="55" y="0"/>
                  </a:moveTo>
                  <a:lnTo>
                    <a:pt x="96" y="0"/>
                  </a:lnTo>
                  <a:lnTo>
                    <a:pt x="103" y="11"/>
                  </a:lnTo>
                  <a:lnTo>
                    <a:pt x="107" y="23"/>
                  </a:lnTo>
                  <a:lnTo>
                    <a:pt x="111" y="34"/>
                  </a:lnTo>
                  <a:lnTo>
                    <a:pt x="113" y="46"/>
                  </a:lnTo>
                  <a:lnTo>
                    <a:pt x="111" y="55"/>
                  </a:lnTo>
                  <a:lnTo>
                    <a:pt x="109" y="65"/>
                  </a:lnTo>
                  <a:lnTo>
                    <a:pt x="105" y="75"/>
                  </a:lnTo>
                  <a:lnTo>
                    <a:pt x="100" y="82"/>
                  </a:lnTo>
                  <a:lnTo>
                    <a:pt x="94" y="90"/>
                  </a:lnTo>
                  <a:lnTo>
                    <a:pt x="86" y="94"/>
                  </a:lnTo>
                  <a:lnTo>
                    <a:pt x="76" y="98"/>
                  </a:lnTo>
                  <a:lnTo>
                    <a:pt x="67" y="102"/>
                  </a:lnTo>
                  <a:lnTo>
                    <a:pt x="55" y="102"/>
                  </a:lnTo>
                  <a:lnTo>
                    <a:pt x="46" y="102"/>
                  </a:lnTo>
                  <a:lnTo>
                    <a:pt x="36" y="98"/>
                  </a:lnTo>
                  <a:lnTo>
                    <a:pt x="27" y="96"/>
                  </a:lnTo>
                  <a:lnTo>
                    <a:pt x="17" y="90"/>
                  </a:lnTo>
                  <a:lnTo>
                    <a:pt x="11" y="82"/>
                  </a:lnTo>
                  <a:lnTo>
                    <a:pt x="5" y="75"/>
                  </a:lnTo>
                  <a:lnTo>
                    <a:pt x="2" y="67"/>
                  </a:lnTo>
                  <a:lnTo>
                    <a:pt x="0" y="57"/>
                  </a:lnTo>
                  <a:lnTo>
                    <a:pt x="0" y="46"/>
                  </a:lnTo>
                  <a:lnTo>
                    <a:pt x="0" y="34"/>
                  </a:lnTo>
                  <a:lnTo>
                    <a:pt x="3" y="25"/>
                  </a:lnTo>
                  <a:lnTo>
                    <a:pt x="7" y="17"/>
                  </a:lnTo>
                  <a:lnTo>
                    <a:pt x="13" y="9"/>
                  </a:lnTo>
                  <a:lnTo>
                    <a:pt x="23" y="5"/>
                  </a:lnTo>
                  <a:lnTo>
                    <a:pt x="32" y="2"/>
                  </a:lnTo>
                  <a:lnTo>
                    <a:pt x="36" y="15"/>
                  </a:lnTo>
                  <a:lnTo>
                    <a:pt x="28" y="17"/>
                  </a:lnTo>
                  <a:lnTo>
                    <a:pt x="23" y="21"/>
                  </a:lnTo>
                  <a:lnTo>
                    <a:pt x="19" y="25"/>
                  </a:lnTo>
                  <a:lnTo>
                    <a:pt x="15" y="30"/>
                  </a:lnTo>
                  <a:lnTo>
                    <a:pt x="13" y="38"/>
                  </a:lnTo>
                  <a:lnTo>
                    <a:pt x="11" y="46"/>
                  </a:lnTo>
                  <a:lnTo>
                    <a:pt x="13" y="55"/>
                  </a:lnTo>
                  <a:lnTo>
                    <a:pt x="15" y="65"/>
                  </a:lnTo>
                  <a:lnTo>
                    <a:pt x="19" y="71"/>
                  </a:lnTo>
                  <a:lnTo>
                    <a:pt x="23" y="77"/>
                  </a:lnTo>
                  <a:lnTo>
                    <a:pt x="28" y="80"/>
                  </a:lnTo>
                  <a:lnTo>
                    <a:pt x="34" y="82"/>
                  </a:lnTo>
                  <a:lnTo>
                    <a:pt x="44" y="86"/>
                  </a:lnTo>
                  <a:lnTo>
                    <a:pt x="55" y="88"/>
                  </a:lnTo>
                  <a:lnTo>
                    <a:pt x="65" y="86"/>
                  </a:lnTo>
                  <a:lnTo>
                    <a:pt x="73" y="84"/>
                  </a:lnTo>
                  <a:lnTo>
                    <a:pt x="80" y="82"/>
                  </a:lnTo>
                  <a:lnTo>
                    <a:pt x="86" y="79"/>
                  </a:lnTo>
                  <a:lnTo>
                    <a:pt x="90" y="73"/>
                  </a:lnTo>
                  <a:lnTo>
                    <a:pt x="94" y="67"/>
                  </a:lnTo>
                  <a:lnTo>
                    <a:pt x="98" y="57"/>
                  </a:lnTo>
                  <a:lnTo>
                    <a:pt x="100" y="46"/>
                  </a:lnTo>
                  <a:lnTo>
                    <a:pt x="98" y="36"/>
                  </a:lnTo>
                  <a:lnTo>
                    <a:pt x="96" y="29"/>
                  </a:lnTo>
                  <a:lnTo>
                    <a:pt x="92" y="19"/>
                  </a:lnTo>
                  <a:lnTo>
                    <a:pt x="88" y="13"/>
                  </a:lnTo>
                  <a:lnTo>
                    <a:pt x="67" y="13"/>
                  </a:lnTo>
                  <a:lnTo>
                    <a:pt x="67" y="46"/>
                  </a:lnTo>
                  <a:lnTo>
                    <a:pt x="55" y="46"/>
                  </a:lnTo>
                  <a:lnTo>
                    <a:pt x="5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1" name="Freeform 369"/>
            <p:cNvSpPr>
              <a:spLocks noEditPoints="1"/>
            </p:cNvSpPr>
            <p:nvPr/>
          </p:nvSpPr>
          <p:spPr bwMode="auto">
            <a:xfrm>
              <a:off x="61" y="2215"/>
              <a:ext cx="85" cy="73"/>
            </a:xfrm>
            <a:custGeom>
              <a:avLst/>
              <a:gdLst>
                <a:gd name="T0" fmla="*/ 43 w 85"/>
                <a:gd name="T1" fmla="*/ 16 h 73"/>
                <a:gd name="T2" fmla="*/ 33 w 85"/>
                <a:gd name="T3" fmla="*/ 16 h 73"/>
                <a:gd name="T4" fmla="*/ 27 w 85"/>
                <a:gd name="T5" fmla="*/ 18 h 73"/>
                <a:gd name="T6" fmla="*/ 22 w 85"/>
                <a:gd name="T7" fmla="*/ 21 h 73"/>
                <a:gd name="T8" fmla="*/ 18 w 85"/>
                <a:gd name="T9" fmla="*/ 25 h 73"/>
                <a:gd name="T10" fmla="*/ 14 w 85"/>
                <a:gd name="T11" fmla="*/ 31 h 73"/>
                <a:gd name="T12" fmla="*/ 14 w 85"/>
                <a:gd name="T13" fmla="*/ 37 h 73"/>
                <a:gd name="T14" fmla="*/ 14 w 85"/>
                <a:gd name="T15" fmla="*/ 43 h 73"/>
                <a:gd name="T16" fmla="*/ 18 w 85"/>
                <a:gd name="T17" fmla="*/ 48 h 73"/>
                <a:gd name="T18" fmla="*/ 22 w 85"/>
                <a:gd name="T19" fmla="*/ 52 h 73"/>
                <a:gd name="T20" fmla="*/ 27 w 85"/>
                <a:gd name="T21" fmla="*/ 56 h 73"/>
                <a:gd name="T22" fmla="*/ 33 w 85"/>
                <a:gd name="T23" fmla="*/ 58 h 73"/>
                <a:gd name="T24" fmla="*/ 43 w 85"/>
                <a:gd name="T25" fmla="*/ 58 h 73"/>
                <a:gd name="T26" fmla="*/ 52 w 85"/>
                <a:gd name="T27" fmla="*/ 58 h 73"/>
                <a:gd name="T28" fmla="*/ 58 w 85"/>
                <a:gd name="T29" fmla="*/ 56 h 73"/>
                <a:gd name="T30" fmla="*/ 64 w 85"/>
                <a:gd name="T31" fmla="*/ 52 h 73"/>
                <a:gd name="T32" fmla="*/ 68 w 85"/>
                <a:gd name="T33" fmla="*/ 48 h 73"/>
                <a:gd name="T34" fmla="*/ 70 w 85"/>
                <a:gd name="T35" fmla="*/ 43 h 73"/>
                <a:gd name="T36" fmla="*/ 72 w 85"/>
                <a:gd name="T37" fmla="*/ 37 h 73"/>
                <a:gd name="T38" fmla="*/ 70 w 85"/>
                <a:gd name="T39" fmla="*/ 31 h 73"/>
                <a:gd name="T40" fmla="*/ 68 w 85"/>
                <a:gd name="T41" fmla="*/ 25 h 73"/>
                <a:gd name="T42" fmla="*/ 64 w 85"/>
                <a:gd name="T43" fmla="*/ 21 h 73"/>
                <a:gd name="T44" fmla="*/ 58 w 85"/>
                <a:gd name="T45" fmla="*/ 18 h 73"/>
                <a:gd name="T46" fmla="*/ 50 w 85"/>
                <a:gd name="T47" fmla="*/ 16 h 73"/>
                <a:gd name="T48" fmla="*/ 43 w 85"/>
                <a:gd name="T49" fmla="*/ 16 h 73"/>
                <a:gd name="T50" fmla="*/ 41 w 85"/>
                <a:gd name="T51" fmla="*/ 0 h 73"/>
                <a:gd name="T52" fmla="*/ 50 w 85"/>
                <a:gd name="T53" fmla="*/ 2 h 73"/>
                <a:gd name="T54" fmla="*/ 58 w 85"/>
                <a:gd name="T55" fmla="*/ 2 h 73"/>
                <a:gd name="T56" fmla="*/ 66 w 85"/>
                <a:gd name="T57" fmla="*/ 6 h 73"/>
                <a:gd name="T58" fmla="*/ 72 w 85"/>
                <a:gd name="T59" fmla="*/ 10 h 73"/>
                <a:gd name="T60" fmla="*/ 75 w 85"/>
                <a:gd name="T61" fmla="*/ 14 h 73"/>
                <a:gd name="T62" fmla="*/ 79 w 85"/>
                <a:gd name="T63" fmla="*/ 18 h 73"/>
                <a:gd name="T64" fmla="*/ 83 w 85"/>
                <a:gd name="T65" fmla="*/ 27 h 73"/>
                <a:gd name="T66" fmla="*/ 85 w 85"/>
                <a:gd name="T67" fmla="*/ 37 h 73"/>
                <a:gd name="T68" fmla="*/ 83 w 85"/>
                <a:gd name="T69" fmla="*/ 46 h 73"/>
                <a:gd name="T70" fmla="*/ 79 w 85"/>
                <a:gd name="T71" fmla="*/ 56 h 73"/>
                <a:gd name="T72" fmla="*/ 73 w 85"/>
                <a:gd name="T73" fmla="*/ 64 h 73"/>
                <a:gd name="T74" fmla="*/ 68 w 85"/>
                <a:gd name="T75" fmla="*/ 68 h 73"/>
                <a:gd name="T76" fmla="*/ 60 w 85"/>
                <a:gd name="T77" fmla="*/ 69 h 73"/>
                <a:gd name="T78" fmla="*/ 52 w 85"/>
                <a:gd name="T79" fmla="*/ 71 h 73"/>
                <a:gd name="T80" fmla="*/ 43 w 85"/>
                <a:gd name="T81" fmla="*/ 73 h 73"/>
                <a:gd name="T82" fmla="*/ 24 w 85"/>
                <a:gd name="T83" fmla="*/ 69 h 73"/>
                <a:gd name="T84" fmla="*/ 10 w 85"/>
                <a:gd name="T85" fmla="*/ 62 h 73"/>
                <a:gd name="T86" fmla="*/ 4 w 85"/>
                <a:gd name="T87" fmla="*/ 54 h 73"/>
                <a:gd name="T88" fmla="*/ 2 w 85"/>
                <a:gd name="T89" fmla="*/ 46 h 73"/>
                <a:gd name="T90" fmla="*/ 0 w 85"/>
                <a:gd name="T91" fmla="*/ 37 h 73"/>
                <a:gd name="T92" fmla="*/ 2 w 85"/>
                <a:gd name="T93" fmla="*/ 27 h 73"/>
                <a:gd name="T94" fmla="*/ 6 w 85"/>
                <a:gd name="T95" fmla="*/ 18 h 73"/>
                <a:gd name="T96" fmla="*/ 12 w 85"/>
                <a:gd name="T97" fmla="*/ 12 h 73"/>
                <a:gd name="T98" fmla="*/ 18 w 85"/>
                <a:gd name="T99" fmla="*/ 6 h 73"/>
                <a:gd name="T100" fmla="*/ 25 w 85"/>
                <a:gd name="T101" fmla="*/ 4 h 73"/>
                <a:gd name="T102" fmla="*/ 33 w 85"/>
                <a:gd name="T103" fmla="*/ 2 h 73"/>
                <a:gd name="T104" fmla="*/ 41 w 85"/>
                <a:gd name="T10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3">
                  <a:moveTo>
                    <a:pt x="43" y="16"/>
                  </a:moveTo>
                  <a:lnTo>
                    <a:pt x="33" y="16"/>
                  </a:lnTo>
                  <a:lnTo>
                    <a:pt x="27" y="18"/>
                  </a:lnTo>
                  <a:lnTo>
                    <a:pt x="22" y="21"/>
                  </a:lnTo>
                  <a:lnTo>
                    <a:pt x="18" y="25"/>
                  </a:lnTo>
                  <a:lnTo>
                    <a:pt x="14" y="31"/>
                  </a:lnTo>
                  <a:lnTo>
                    <a:pt x="14" y="37"/>
                  </a:lnTo>
                  <a:lnTo>
                    <a:pt x="14" y="43"/>
                  </a:lnTo>
                  <a:lnTo>
                    <a:pt x="18" y="48"/>
                  </a:lnTo>
                  <a:lnTo>
                    <a:pt x="22" y="52"/>
                  </a:lnTo>
                  <a:lnTo>
                    <a:pt x="27" y="56"/>
                  </a:lnTo>
                  <a:lnTo>
                    <a:pt x="33" y="58"/>
                  </a:lnTo>
                  <a:lnTo>
                    <a:pt x="43" y="58"/>
                  </a:lnTo>
                  <a:lnTo>
                    <a:pt x="52" y="58"/>
                  </a:lnTo>
                  <a:lnTo>
                    <a:pt x="58" y="56"/>
                  </a:lnTo>
                  <a:lnTo>
                    <a:pt x="64" y="52"/>
                  </a:lnTo>
                  <a:lnTo>
                    <a:pt x="68" y="48"/>
                  </a:lnTo>
                  <a:lnTo>
                    <a:pt x="70" y="43"/>
                  </a:lnTo>
                  <a:lnTo>
                    <a:pt x="72" y="37"/>
                  </a:lnTo>
                  <a:lnTo>
                    <a:pt x="70" y="31"/>
                  </a:lnTo>
                  <a:lnTo>
                    <a:pt x="68" y="25"/>
                  </a:lnTo>
                  <a:lnTo>
                    <a:pt x="64" y="21"/>
                  </a:lnTo>
                  <a:lnTo>
                    <a:pt x="58" y="18"/>
                  </a:lnTo>
                  <a:lnTo>
                    <a:pt x="50" y="16"/>
                  </a:lnTo>
                  <a:lnTo>
                    <a:pt x="43" y="16"/>
                  </a:lnTo>
                  <a:close/>
                  <a:moveTo>
                    <a:pt x="41" y="0"/>
                  </a:moveTo>
                  <a:lnTo>
                    <a:pt x="50" y="2"/>
                  </a:lnTo>
                  <a:lnTo>
                    <a:pt x="58" y="2"/>
                  </a:lnTo>
                  <a:lnTo>
                    <a:pt x="66" y="6"/>
                  </a:lnTo>
                  <a:lnTo>
                    <a:pt x="72" y="10"/>
                  </a:lnTo>
                  <a:lnTo>
                    <a:pt x="75" y="14"/>
                  </a:lnTo>
                  <a:lnTo>
                    <a:pt x="79" y="18"/>
                  </a:lnTo>
                  <a:lnTo>
                    <a:pt x="83" y="27"/>
                  </a:lnTo>
                  <a:lnTo>
                    <a:pt x="85" y="37"/>
                  </a:lnTo>
                  <a:lnTo>
                    <a:pt x="83" y="46"/>
                  </a:lnTo>
                  <a:lnTo>
                    <a:pt x="79" y="56"/>
                  </a:lnTo>
                  <a:lnTo>
                    <a:pt x="73" y="64"/>
                  </a:lnTo>
                  <a:lnTo>
                    <a:pt x="68" y="68"/>
                  </a:lnTo>
                  <a:lnTo>
                    <a:pt x="60" y="69"/>
                  </a:lnTo>
                  <a:lnTo>
                    <a:pt x="52" y="71"/>
                  </a:lnTo>
                  <a:lnTo>
                    <a:pt x="43" y="73"/>
                  </a:lnTo>
                  <a:lnTo>
                    <a:pt x="24" y="69"/>
                  </a:lnTo>
                  <a:lnTo>
                    <a:pt x="10" y="62"/>
                  </a:lnTo>
                  <a:lnTo>
                    <a:pt x="4" y="54"/>
                  </a:lnTo>
                  <a:lnTo>
                    <a:pt x="2" y="46"/>
                  </a:lnTo>
                  <a:lnTo>
                    <a:pt x="0" y="37"/>
                  </a:lnTo>
                  <a:lnTo>
                    <a:pt x="2" y="27"/>
                  </a:lnTo>
                  <a:lnTo>
                    <a:pt x="6" y="18"/>
                  </a:lnTo>
                  <a:lnTo>
                    <a:pt x="12" y="12"/>
                  </a:lnTo>
                  <a:lnTo>
                    <a:pt x="18" y="6"/>
                  </a:lnTo>
                  <a:lnTo>
                    <a:pt x="25" y="4"/>
                  </a:lnTo>
                  <a:lnTo>
                    <a:pt x="33" y="2"/>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2" name="Freeform 370"/>
            <p:cNvSpPr>
              <a:spLocks noEditPoints="1"/>
            </p:cNvSpPr>
            <p:nvPr/>
          </p:nvSpPr>
          <p:spPr bwMode="auto">
            <a:xfrm>
              <a:off x="61" y="2133"/>
              <a:ext cx="85" cy="71"/>
            </a:xfrm>
            <a:custGeom>
              <a:avLst/>
              <a:gdLst>
                <a:gd name="T0" fmla="*/ 43 w 85"/>
                <a:gd name="T1" fmla="*/ 13 h 71"/>
                <a:gd name="T2" fmla="*/ 33 w 85"/>
                <a:gd name="T3" fmla="*/ 13 h 71"/>
                <a:gd name="T4" fmla="*/ 27 w 85"/>
                <a:gd name="T5" fmla="*/ 15 h 71"/>
                <a:gd name="T6" fmla="*/ 22 w 85"/>
                <a:gd name="T7" fmla="*/ 19 h 71"/>
                <a:gd name="T8" fmla="*/ 18 w 85"/>
                <a:gd name="T9" fmla="*/ 25 h 71"/>
                <a:gd name="T10" fmla="*/ 14 w 85"/>
                <a:gd name="T11" fmla="*/ 28 h 71"/>
                <a:gd name="T12" fmla="*/ 14 w 85"/>
                <a:gd name="T13" fmla="*/ 34 h 71"/>
                <a:gd name="T14" fmla="*/ 14 w 85"/>
                <a:gd name="T15" fmla="*/ 40 h 71"/>
                <a:gd name="T16" fmla="*/ 18 w 85"/>
                <a:gd name="T17" fmla="*/ 46 h 71"/>
                <a:gd name="T18" fmla="*/ 22 w 85"/>
                <a:gd name="T19" fmla="*/ 50 h 71"/>
                <a:gd name="T20" fmla="*/ 27 w 85"/>
                <a:gd name="T21" fmla="*/ 53 h 71"/>
                <a:gd name="T22" fmla="*/ 33 w 85"/>
                <a:gd name="T23" fmla="*/ 55 h 71"/>
                <a:gd name="T24" fmla="*/ 43 w 85"/>
                <a:gd name="T25" fmla="*/ 55 h 71"/>
                <a:gd name="T26" fmla="*/ 52 w 85"/>
                <a:gd name="T27" fmla="*/ 55 h 71"/>
                <a:gd name="T28" fmla="*/ 58 w 85"/>
                <a:gd name="T29" fmla="*/ 53 h 71"/>
                <a:gd name="T30" fmla="*/ 64 w 85"/>
                <a:gd name="T31" fmla="*/ 50 h 71"/>
                <a:gd name="T32" fmla="*/ 68 w 85"/>
                <a:gd name="T33" fmla="*/ 46 h 71"/>
                <a:gd name="T34" fmla="*/ 70 w 85"/>
                <a:gd name="T35" fmla="*/ 40 h 71"/>
                <a:gd name="T36" fmla="*/ 72 w 85"/>
                <a:gd name="T37" fmla="*/ 34 h 71"/>
                <a:gd name="T38" fmla="*/ 70 w 85"/>
                <a:gd name="T39" fmla="*/ 28 h 71"/>
                <a:gd name="T40" fmla="*/ 68 w 85"/>
                <a:gd name="T41" fmla="*/ 23 h 71"/>
                <a:gd name="T42" fmla="*/ 64 w 85"/>
                <a:gd name="T43" fmla="*/ 19 h 71"/>
                <a:gd name="T44" fmla="*/ 58 w 85"/>
                <a:gd name="T45" fmla="*/ 15 h 71"/>
                <a:gd name="T46" fmla="*/ 50 w 85"/>
                <a:gd name="T47" fmla="*/ 13 h 71"/>
                <a:gd name="T48" fmla="*/ 43 w 85"/>
                <a:gd name="T49" fmla="*/ 13 h 71"/>
                <a:gd name="T50" fmla="*/ 41 w 85"/>
                <a:gd name="T51" fmla="*/ 0 h 71"/>
                <a:gd name="T52" fmla="*/ 50 w 85"/>
                <a:gd name="T53" fmla="*/ 0 h 71"/>
                <a:gd name="T54" fmla="*/ 58 w 85"/>
                <a:gd name="T55" fmla="*/ 1 h 71"/>
                <a:gd name="T56" fmla="*/ 66 w 85"/>
                <a:gd name="T57" fmla="*/ 3 h 71"/>
                <a:gd name="T58" fmla="*/ 72 w 85"/>
                <a:gd name="T59" fmla="*/ 7 h 71"/>
                <a:gd name="T60" fmla="*/ 75 w 85"/>
                <a:gd name="T61" fmla="*/ 11 h 71"/>
                <a:gd name="T62" fmla="*/ 79 w 85"/>
                <a:gd name="T63" fmla="*/ 17 h 71"/>
                <a:gd name="T64" fmla="*/ 83 w 85"/>
                <a:gd name="T65" fmla="*/ 25 h 71"/>
                <a:gd name="T66" fmla="*/ 85 w 85"/>
                <a:gd name="T67" fmla="*/ 34 h 71"/>
                <a:gd name="T68" fmla="*/ 83 w 85"/>
                <a:gd name="T69" fmla="*/ 44 h 71"/>
                <a:gd name="T70" fmla="*/ 79 w 85"/>
                <a:gd name="T71" fmla="*/ 53 h 71"/>
                <a:gd name="T72" fmla="*/ 73 w 85"/>
                <a:gd name="T73" fmla="*/ 61 h 71"/>
                <a:gd name="T74" fmla="*/ 68 w 85"/>
                <a:gd name="T75" fmla="*/ 65 h 71"/>
                <a:gd name="T76" fmla="*/ 60 w 85"/>
                <a:gd name="T77" fmla="*/ 69 h 71"/>
                <a:gd name="T78" fmla="*/ 52 w 85"/>
                <a:gd name="T79" fmla="*/ 69 h 71"/>
                <a:gd name="T80" fmla="*/ 43 w 85"/>
                <a:gd name="T81" fmla="*/ 71 h 71"/>
                <a:gd name="T82" fmla="*/ 24 w 85"/>
                <a:gd name="T83" fmla="*/ 67 h 71"/>
                <a:gd name="T84" fmla="*/ 10 w 85"/>
                <a:gd name="T85" fmla="*/ 59 h 71"/>
                <a:gd name="T86" fmla="*/ 4 w 85"/>
                <a:gd name="T87" fmla="*/ 51 h 71"/>
                <a:gd name="T88" fmla="*/ 2 w 85"/>
                <a:gd name="T89" fmla="*/ 44 h 71"/>
                <a:gd name="T90" fmla="*/ 0 w 85"/>
                <a:gd name="T91" fmla="*/ 34 h 71"/>
                <a:gd name="T92" fmla="*/ 2 w 85"/>
                <a:gd name="T93" fmla="*/ 25 h 71"/>
                <a:gd name="T94" fmla="*/ 6 w 85"/>
                <a:gd name="T95" fmla="*/ 17 h 71"/>
                <a:gd name="T96" fmla="*/ 12 w 85"/>
                <a:gd name="T97" fmla="*/ 9 h 71"/>
                <a:gd name="T98" fmla="*/ 18 w 85"/>
                <a:gd name="T99" fmla="*/ 3 h 71"/>
                <a:gd name="T100" fmla="*/ 25 w 85"/>
                <a:gd name="T101" fmla="*/ 1 h 71"/>
                <a:gd name="T102" fmla="*/ 33 w 85"/>
                <a:gd name="T103" fmla="*/ 0 h 71"/>
                <a:gd name="T104" fmla="*/ 41 w 85"/>
                <a:gd name="T10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1">
                  <a:moveTo>
                    <a:pt x="43" y="13"/>
                  </a:moveTo>
                  <a:lnTo>
                    <a:pt x="33" y="13"/>
                  </a:lnTo>
                  <a:lnTo>
                    <a:pt x="27" y="15"/>
                  </a:lnTo>
                  <a:lnTo>
                    <a:pt x="22" y="19"/>
                  </a:lnTo>
                  <a:lnTo>
                    <a:pt x="18" y="25"/>
                  </a:lnTo>
                  <a:lnTo>
                    <a:pt x="14" y="28"/>
                  </a:lnTo>
                  <a:lnTo>
                    <a:pt x="14" y="34"/>
                  </a:lnTo>
                  <a:lnTo>
                    <a:pt x="14" y="40"/>
                  </a:lnTo>
                  <a:lnTo>
                    <a:pt x="18" y="46"/>
                  </a:lnTo>
                  <a:lnTo>
                    <a:pt x="22" y="50"/>
                  </a:lnTo>
                  <a:lnTo>
                    <a:pt x="27" y="53"/>
                  </a:lnTo>
                  <a:lnTo>
                    <a:pt x="33" y="55"/>
                  </a:lnTo>
                  <a:lnTo>
                    <a:pt x="43" y="55"/>
                  </a:lnTo>
                  <a:lnTo>
                    <a:pt x="52" y="55"/>
                  </a:lnTo>
                  <a:lnTo>
                    <a:pt x="58" y="53"/>
                  </a:lnTo>
                  <a:lnTo>
                    <a:pt x="64" y="50"/>
                  </a:lnTo>
                  <a:lnTo>
                    <a:pt x="68" y="46"/>
                  </a:lnTo>
                  <a:lnTo>
                    <a:pt x="70" y="40"/>
                  </a:lnTo>
                  <a:lnTo>
                    <a:pt x="72" y="34"/>
                  </a:lnTo>
                  <a:lnTo>
                    <a:pt x="70" y="28"/>
                  </a:lnTo>
                  <a:lnTo>
                    <a:pt x="68" y="23"/>
                  </a:lnTo>
                  <a:lnTo>
                    <a:pt x="64" y="19"/>
                  </a:lnTo>
                  <a:lnTo>
                    <a:pt x="58" y="15"/>
                  </a:lnTo>
                  <a:lnTo>
                    <a:pt x="50" y="13"/>
                  </a:lnTo>
                  <a:lnTo>
                    <a:pt x="43" y="13"/>
                  </a:lnTo>
                  <a:close/>
                  <a:moveTo>
                    <a:pt x="41" y="0"/>
                  </a:moveTo>
                  <a:lnTo>
                    <a:pt x="50" y="0"/>
                  </a:lnTo>
                  <a:lnTo>
                    <a:pt x="58" y="1"/>
                  </a:lnTo>
                  <a:lnTo>
                    <a:pt x="66" y="3"/>
                  </a:lnTo>
                  <a:lnTo>
                    <a:pt x="72" y="7"/>
                  </a:lnTo>
                  <a:lnTo>
                    <a:pt x="75" y="11"/>
                  </a:lnTo>
                  <a:lnTo>
                    <a:pt x="79" y="17"/>
                  </a:lnTo>
                  <a:lnTo>
                    <a:pt x="83" y="25"/>
                  </a:lnTo>
                  <a:lnTo>
                    <a:pt x="85" y="34"/>
                  </a:lnTo>
                  <a:lnTo>
                    <a:pt x="83" y="44"/>
                  </a:lnTo>
                  <a:lnTo>
                    <a:pt x="79" y="53"/>
                  </a:lnTo>
                  <a:lnTo>
                    <a:pt x="73" y="61"/>
                  </a:lnTo>
                  <a:lnTo>
                    <a:pt x="68" y="65"/>
                  </a:lnTo>
                  <a:lnTo>
                    <a:pt x="60" y="69"/>
                  </a:lnTo>
                  <a:lnTo>
                    <a:pt x="52" y="69"/>
                  </a:lnTo>
                  <a:lnTo>
                    <a:pt x="43" y="71"/>
                  </a:lnTo>
                  <a:lnTo>
                    <a:pt x="24" y="67"/>
                  </a:lnTo>
                  <a:lnTo>
                    <a:pt x="10" y="59"/>
                  </a:lnTo>
                  <a:lnTo>
                    <a:pt x="4" y="51"/>
                  </a:lnTo>
                  <a:lnTo>
                    <a:pt x="2" y="44"/>
                  </a:lnTo>
                  <a:lnTo>
                    <a:pt x="0" y="34"/>
                  </a:lnTo>
                  <a:lnTo>
                    <a:pt x="2" y="25"/>
                  </a:lnTo>
                  <a:lnTo>
                    <a:pt x="6" y="17"/>
                  </a:lnTo>
                  <a:lnTo>
                    <a:pt x="12" y="9"/>
                  </a:lnTo>
                  <a:lnTo>
                    <a:pt x="18" y="3"/>
                  </a:lnTo>
                  <a:lnTo>
                    <a:pt x="25" y="1"/>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3" name="Freeform 371"/>
            <p:cNvSpPr>
              <a:spLocks noEditPoints="1"/>
            </p:cNvSpPr>
            <p:nvPr/>
          </p:nvSpPr>
          <p:spPr bwMode="auto">
            <a:xfrm>
              <a:off x="35" y="2052"/>
              <a:ext cx="111" cy="69"/>
            </a:xfrm>
            <a:custGeom>
              <a:avLst/>
              <a:gdLst>
                <a:gd name="T0" fmla="*/ 71 w 111"/>
                <a:gd name="T1" fmla="*/ 15 h 69"/>
                <a:gd name="T2" fmla="*/ 61 w 111"/>
                <a:gd name="T3" fmla="*/ 15 h 69"/>
                <a:gd name="T4" fmla="*/ 53 w 111"/>
                <a:gd name="T5" fmla="*/ 17 h 69"/>
                <a:gd name="T6" fmla="*/ 48 w 111"/>
                <a:gd name="T7" fmla="*/ 21 h 69"/>
                <a:gd name="T8" fmla="*/ 44 w 111"/>
                <a:gd name="T9" fmla="*/ 25 h 69"/>
                <a:gd name="T10" fmla="*/ 40 w 111"/>
                <a:gd name="T11" fmla="*/ 29 h 69"/>
                <a:gd name="T12" fmla="*/ 40 w 111"/>
                <a:gd name="T13" fmla="*/ 34 h 69"/>
                <a:gd name="T14" fmla="*/ 40 w 111"/>
                <a:gd name="T15" fmla="*/ 40 h 69"/>
                <a:gd name="T16" fmla="*/ 44 w 111"/>
                <a:gd name="T17" fmla="*/ 44 h 69"/>
                <a:gd name="T18" fmla="*/ 48 w 111"/>
                <a:gd name="T19" fmla="*/ 48 h 69"/>
                <a:gd name="T20" fmla="*/ 53 w 111"/>
                <a:gd name="T21" fmla="*/ 52 h 69"/>
                <a:gd name="T22" fmla="*/ 59 w 111"/>
                <a:gd name="T23" fmla="*/ 54 h 69"/>
                <a:gd name="T24" fmla="*/ 69 w 111"/>
                <a:gd name="T25" fmla="*/ 54 h 69"/>
                <a:gd name="T26" fmla="*/ 78 w 111"/>
                <a:gd name="T27" fmla="*/ 54 h 69"/>
                <a:gd name="T28" fmla="*/ 84 w 111"/>
                <a:gd name="T29" fmla="*/ 52 h 69"/>
                <a:gd name="T30" fmla="*/ 90 w 111"/>
                <a:gd name="T31" fmla="*/ 48 h 69"/>
                <a:gd name="T32" fmla="*/ 94 w 111"/>
                <a:gd name="T33" fmla="*/ 44 h 69"/>
                <a:gd name="T34" fmla="*/ 96 w 111"/>
                <a:gd name="T35" fmla="*/ 40 h 69"/>
                <a:gd name="T36" fmla="*/ 98 w 111"/>
                <a:gd name="T37" fmla="*/ 34 h 69"/>
                <a:gd name="T38" fmla="*/ 96 w 111"/>
                <a:gd name="T39" fmla="*/ 29 h 69"/>
                <a:gd name="T40" fmla="*/ 94 w 111"/>
                <a:gd name="T41" fmla="*/ 25 h 69"/>
                <a:gd name="T42" fmla="*/ 90 w 111"/>
                <a:gd name="T43" fmla="*/ 21 h 69"/>
                <a:gd name="T44" fmla="*/ 86 w 111"/>
                <a:gd name="T45" fmla="*/ 17 h 69"/>
                <a:gd name="T46" fmla="*/ 78 w 111"/>
                <a:gd name="T47" fmla="*/ 15 h 69"/>
                <a:gd name="T48" fmla="*/ 71 w 111"/>
                <a:gd name="T49" fmla="*/ 15 h 69"/>
                <a:gd name="T50" fmla="*/ 0 w 111"/>
                <a:gd name="T51" fmla="*/ 0 h 69"/>
                <a:gd name="T52" fmla="*/ 109 w 111"/>
                <a:gd name="T53" fmla="*/ 0 h 69"/>
                <a:gd name="T54" fmla="*/ 109 w 111"/>
                <a:gd name="T55" fmla="*/ 15 h 69"/>
                <a:gd name="T56" fmla="*/ 96 w 111"/>
                <a:gd name="T57" fmla="*/ 15 h 69"/>
                <a:gd name="T58" fmla="*/ 103 w 111"/>
                <a:gd name="T59" fmla="*/ 19 h 69"/>
                <a:gd name="T60" fmla="*/ 107 w 111"/>
                <a:gd name="T61" fmla="*/ 23 h 69"/>
                <a:gd name="T62" fmla="*/ 109 w 111"/>
                <a:gd name="T63" fmla="*/ 29 h 69"/>
                <a:gd name="T64" fmla="*/ 111 w 111"/>
                <a:gd name="T65" fmla="*/ 36 h 69"/>
                <a:gd name="T66" fmla="*/ 109 w 111"/>
                <a:gd name="T67" fmla="*/ 44 h 69"/>
                <a:gd name="T68" fmla="*/ 105 w 111"/>
                <a:gd name="T69" fmla="*/ 52 h 69"/>
                <a:gd name="T70" fmla="*/ 99 w 111"/>
                <a:gd name="T71" fmla="*/ 59 h 69"/>
                <a:gd name="T72" fmla="*/ 90 w 111"/>
                <a:gd name="T73" fmla="*/ 65 h 69"/>
                <a:gd name="T74" fmla="*/ 80 w 111"/>
                <a:gd name="T75" fmla="*/ 67 h 69"/>
                <a:gd name="T76" fmla="*/ 69 w 111"/>
                <a:gd name="T77" fmla="*/ 69 h 69"/>
                <a:gd name="T78" fmla="*/ 57 w 111"/>
                <a:gd name="T79" fmla="*/ 67 h 69"/>
                <a:gd name="T80" fmla="*/ 48 w 111"/>
                <a:gd name="T81" fmla="*/ 65 h 69"/>
                <a:gd name="T82" fmla="*/ 42 w 111"/>
                <a:gd name="T83" fmla="*/ 61 h 69"/>
                <a:gd name="T84" fmla="*/ 36 w 111"/>
                <a:gd name="T85" fmla="*/ 57 h 69"/>
                <a:gd name="T86" fmla="*/ 32 w 111"/>
                <a:gd name="T87" fmla="*/ 54 h 69"/>
                <a:gd name="T88" fmla="*/ 28 w 111"/>
                <a:gd name="T89" fmla="*/ 44 h 69"/>
                <a:gd name="T90" fmla="*/ 26 w 111"/>
                <a:gd name="T91" fmla="*/ 36 h 69"/>
                <a:gd name="T92" fmla="*/ 28 w 111"/>
                <a:gd name="T93" fmla="*/ 29 h 69"/>
                <a:gd name="T94" fmla="*/ 30 w 111"/>
                <a:gd name="T95" fmla="*/ 23 h 69"/>
                <a:gd name="T96" fmla="*/ 34 w 111"/>
                <a:gd name="T97" fmla="*/ 19 h 69"/>
                <a:gd name="T98" fmla="*/ 40 w 111"/>
                <a:gd name="T99" fmla="*/ 15 h 69"/>
                <a:gd name="T100" fmla="*/ 0 w 111"/>
                <a:gd name="T101" fmla="*/ 15 h 69"/>
                <a:gd name="T102" fmla="*/ 0 w 111"/>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69">
                  <a:moveTo>
                    <a:pt x="71" y="15"/>
                  </a:moveTo>
                  <a:lnTo>
                    <a:pt x="61" y="15"/>
                  </a:lnTo>
                  <a:lnTo>
                    <a:pt x="53" y="17"/>
                  </a:lnTo>
                  <a:lnTo>
                    <a:pt x="48" y="21"/>
                  </a:lnTo>
                  <a:lnTo>
                    <a:pt x="44" y="25"/>
                  </a:lnTo>
                  <a:lnTo>
                    <a:pt x="40" y="29"/>
                  </a:lnTo>
                  <a:lnTo>
                    <a:pt x="40" y="34"/>
                  </a:lnTo>
                  <a:lnTo>
                    <a:pt x="40" y="40"/>
                  </a:lnTo>
                  <a:lnTo>
                    <a:pt x="44" y="44"/>
                  </a:lnTo>
                  <a:lnTo>
                    <a:pt x="48" y="48"/>
                  </a:lnTo>
                  <a:lnTo>
                    <a:pt x="53" y="52"/>
                  </a:lnTo>
                  <a:lnTo>
                    <a:pt x="59" y="54"/>
                  </a:lnTo>
                  <a:lnTo>
                    <a:pt x="69" y="54"/>
                  </a:lnTo>
                  <a:lnTo>
                    <a:pt x="78" y="54"/>
                  </a:lnTo>
                  <a:lnTo>
                    <a:pt x="84" y="52"/>
                  </a:lnTo>
                  <a:lnTo>
                    <a:pt x="90" y="48"/>
                  </a:lnTo>
                  <a:lnTo>
                    <a:pt x="94" y="44"/>
                  </a:lnTo>
                  <a:lnTo>
                    <a:pt x="96" y="40"/>
                  </a:lnTo>
                  <a:lnTo>
                    <a:pt x="98" y="34"/>
                  </a:lnTo>
                  <a:lnTo>
                    <a:pt x="96" y="29"/>
                  </a:lnTo>
                  <a:lnTo>
                    <a:pt x="94" y="25"/>
                  </a:lnTo>
                  <a:lnTo>
                    <a:pt x="90" y="21"/>
                  </a:lnTo>
                  <a:lnTo>
                    <a:pt x="86" y="17"/>
                  </a:lnTo>
                  <a:lnTo>
                    <a:pt x="78" y="15"/>
                  </a:lnTo>
                  <a:lnTo>
                    <a:pt x="71" y="15"/>
                  </a:lnTo>
                  <a:close/>
                  <a:moveTo>
                    <a:pt x="0" y="0"/>
                  </a:moveTo>
                  <a:lnTo>
                    <a:pt x="109" y="0"/>
                  </a:lnTo>
                  <a:lnTo>
                    <a:pt x="109" y="15"/>
                  </a:lnTo>
                  <a:lnTo>
                    <a:pt x="96" y="15"/>
                  </a:lnTo>
                  <a:lnTo>
                    <a:pt x="103" y="19"/>
                  </a:lnTo>
                  <a:lnTo>
                    <a:pt x="107" y="23"/>
                  </a:lnTo>
                  <a:lnTo>
                    <a:pt x="109" y="29"/>
                  </a:lnTo>
                  <a:lnTo>
                    <a:pt x="111" y="36"/>
                  </a:lnTo>
                  <a:lnTo>
                    <a:pt x="109" y="44"/>
                  </a:lnTo>
                  <a:lnTo>
                    <a:pt x="105" y="52"/>
                  </a:lnTo>
                  <a:lnTo>
                    <a:pt x="99" y="59"/>
                  </a:lnTo>
                  <a:lnTo>
                    <a:pt x="90" y="65"/>
                  </a:lnTo>
                  <a:lnTo>
                    <a:pt x="80" y="67"/>
                  </a:lnTo>
                  <a:lnTo>
                    <a:pt x="69" y="69"/>
                  </a:lnTo>
                  <a:lnTo>
                    <a:pt x="57" y="67"/>
                  </a:lnTo>
                  <a:lnTo>
                    <a:pt x="48" y="65"/>
                  </a:lnTo>
                  <a:lnTo>
                    <a:pt x="42" y="61"/>
                  </a:lnTo>
                  <a:lnTo>
                    <a:pt x="36" y="57"/>
                  </a:lnTo>
                  <a:lnTo>
                    <a:pt x="32" y="54"/>
                  </a:lnTo>
                  <a:lnTo>
                    <a:pt x="28" y="44"/>
                  </a:lnTo>
                  <a:lnTo>
                    <a:pt x="26" y="36"/>
                  </a:lnTo>
                  <a:lnTo>
                    <a:pt x="28" y="29"/>
                  </a:lnTo>
                  <a:lnTo>
                    <a:pt x="30" y="23"/>
                  </a:lnTo>
                  <a:lnTo>
                    <a:pt x="34" y="19"/>
                  </a:lnTo>
                  <a:lnTo>
                    <a:pt x="40"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4" name="Freeform 372"/>
            <p:cNvSpPr>
              <a:spLocks noEditPoints="1"/>
            </p:cNvSpPr>
            <p:nvPr/>
          </p:nvSpPr>
          <p:spPr bwMode="auto">
            <a:xfrm>
              <a:off x="61" y="1963"/>
              <a:ext cx="112" cy="68"/>
            </a:xfrm>
            <a:custGeom>
              <a:avLst/>
              <a:gdLst>
                <a:gd name="T0" fmla="*/ 43 w 112"/>
                <a:gd name="T1" fmla="*/ 14 h 68"/>
                <a:gd name="T2" fmla="*/ 33 w 112"/>
                <a:gd name="T3" fmla="*/ 16 h 68"/>
                <a:gd name="T4" fmla="*/ 27 w 112"/>
                <a:gd name="T5" fmla="*/ 18 h 68"/>
                <a:gd name="T6" fmla="*/ 22 w 112"/>
                <a:gd name="T7" fmla="*/ 20 h 68"/>
                <a:gd name="T8" fmla="*/ 18 w 112"/>
                <a:gd name="T9" fmla="*/ 23 h 68"/>
                <a:gd name="T10" fmla="*/ 14 w 112"/>
                <a:gd name="T11" fmla="*/ 29 h 68"/>
                <a:gd name="T12" fmla="*/ 14 w 112"/>
                <a:gd name="T13" fmla="*/ 33 h 68"/>
                <a:gd name="T14" fmla="*/ 14 w 112"/>
                <a:gd name="T15" fmla="*/ 39 h 68"/>
                <a:gd name="T16" fmla="*/ 18 w 112"/>
                <a:gd name="T17" fmla="*/ 43 h 68"/>
                <a:gd name="T18" fmla="*/ 22 w 112"/>
                <a:gd name="T19" fmla="*/ 48 h 68"/>
                <a:gd name="T20" fmla="*/ 27 w 112"/>
                <a:gd name="T21" fmla="*/ 50 h 68"/>
                <a:gd name="T22" fmla="*/ 35 w 112"/>
                <a:gd name="T23" fmla="*/ 54 h 68"/>
                <a:gd name="T24" fmla="*/ 43 w 112"/>
                <a:gd name="T25" fmla="*/ 54 h 68"/>
                <a:gd name="T26" fmla="*/ 52 w 112"/>
                <a:gd name="T27" fmla="*/ 54 h 68"/>
                <a:gd name="T28" fmla="*/ 60 w 112"/>
                <a:gd name="T29" fmla="*/ 52 h 68"/>
                <a:gd name="T30" fmla="*/ 64 w 112"/>
                <a:gd name="T31" fmla="*/ 48 h 68"/>
                <a:gd name="T32" fmla="*/ 68 w 112"/>
                <a:gd name="T33" fmla="*/ 45 h 68"/>
                <a:gd name="T34" fmla="*/ 70 w 112"/>
                <a:gd name="T35" fmla="*/ 39 h 68"/>
                <a:gd name="T36" fmla="*/ 72 w 112"/>
                <a:gd name="T37" fmla="*/ 35 h 68"/>
                <a:gd name="T38" fmla="*/ 70 w 112"/>
                <a:gd name="T39" fmla="*/ 29 h 68"/>
                <a:gd name="T40" fmla="*/ 68 w 112"/>
                <a:gd name="T41" fmla="*/ 23 h 68"/>
                <a:gd name="T42" fmla="*/ 64 w 112"/>
                <a:gd name="T43" fmla="*/ 20 h 68"/>
                <a:gd name="T44" fmla="*/ 58 w 112"/>
                <a:gd name="T45" fmla="*/ 18 h 68"/>
                <a:gd name="T46" fmla="*/ 50 w 112"/>
                <a:gd name="T47" fmla="*/ 16 h 68"/>
                <a:gd name="T48" fmla="*/ 43 w 112"/>
                <a:gd name="T49" fmla="*/ 14 h 68"/>
                <a:gd name="T50" fmla="*/ 43 w 112"/>
                <a:gd name="T51" fmla="*/ 0 h 68"/>
                <a:gd name="T52" fmla="*/ 54 w 112"/>
                <a:gd name="T53" fmla="*/ 0 h 68"/>
                <a:gd name="T54" fmla="*/ 64 w 112"/>
                <a:gd name="T55" fmla="*/ 4 h 68"/>
                <a:gd name="T56" fmla="*/ 70 w 112"/>
                <a:gd name="T57" fmla="*/ 8 h 68"/>
                <a:gd name="T58" fmla="*/ 75 w 112"/>
                <a:gd name="T59" fmla="*/ 12 h 68"/>
                <a:gd name="T60" fmla="*/ 79 w 112"/>
                <a:gd name="T61" fmla="*/ 16 h 68"/>
                <a:gd name="T62" fmla="*/ 83 w 112"/>
                <a:gd name="T63" fmla="*/ 25 h 68"/>
                <a:gd name="T64" fmla="*/ 85 w 112"/>
                <a:gd name="T65" fmla="*/ 33 h 68"/>
                <a:gd name="T66" fmla="*/ 83 w 112"/>
                <a:gd name="T67" fmla="*/ 41 h 68"/>
                <a:gd name="T68" fmla="*/ 81 w 112"/>
                <a:gd name="T69" fmla="*/ 45 h 68"/>
                <a:gd name="T70" fmla="*/ 77 w 112"/>
                <a:gd name="T71" fmla="*/ 50 h 68"/>
                <a:gd name="T72" fmla="*/ 72 w 112"/>
                <a:gd name="T73" fmla="*/ 54 h 68"/>
                <a:gd name="T74" fmla="*/ 112 w 112"/>
                <a:gd name="T75" fmla="*/ 54 h 68"/>
                <a:gd name="T76" fmla="*/ 112 w 112"/>
                <a:gd name="T77" fmla="*/ 68 h 68"/>
                <a:gd name="T78" fmla="*/ 2 w 112"/>
                <a:gd name="T79" fmla="*/ 68 h 68"/>
                <a:gd name="T80" fmla="*/ 2 w 112"/>
                <a:gd name="T81" fmla="*/ 54 h 68"/>
                <a:gd name="T82" fmla="*/ 16 w 112"/>
                <a:gd name="T83" fmla="*/ 54 h 68"/>
                <a:gd name="T84" fmla="*/ 10 w 112"/>
                <a:gd name="T85" fmla="*/ 50 h 68"/>
                <a:gd name="T86" fmla="*/ 4 w 112"/>
                <a:gd name="T87" fmla="*/ 45 h 68"/>
                <a:gd name="T88" fmla="*/ 2 w 112"/>
                <a:gd name="T89" fmla="*/ 39 h 68"/>
                <a:gd name="T90" fmla="*/ 0 w 112"/>
                <a:gd name="T91" fmla="*/ 31 h 68"/>
                <a:gd name="T92" fmla="*/ 2 w 112"/>
                <a:gd name="T93" fmla="*/ 23 h 68"/>
                <a:gd name="T94" fmla="*/ 6 w 112"/>
                <a:gd name="T95" fmla="*/ 16 h 68"/>
                <a:gd name="T96" fmla="*/ 10 w 112"/>
                <a:gd name="T97" fmla="*/ 10 h 68"/>
                <a:gd name="T98" fmla="*/ 16 w 112"/>
                <a:gd name="T99" fmla="*/ 6 h 68"/>
                <a:gd name="T100" fmla="*/ 22 w 112"/>
                <a:gd name="T101" fmla="*/ 4 h 68"/>
                <a:gd name="T102" fmla="*/ 31 w 112"/>
                <a:gd name="T103" fmla="*/ 0 h 68"/>
                <a:gd name="T104" fmla="*/ 43 w 112"/>
                <a:gd name="T10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8">
                  <a:moveTo>
                    <a:pt x="43" y="14"/>
                  </a:moveTo>
                  <a:lnTo>
                    <a:pt x="33" y="16"/>
                  </a:lnTo>
                  <a:lnTo>
                    <a:pt x="27" y="18"/>
                  </a:lnTo>
                  <a:lnTo>
                    <a:pt x="22" y="20"/>
                  </a:lnTo>
                  <a:lnTo>
                    <a:pt x="18" y="23"/>
                  </a:lnTo>
                  <a:lnTo>
                    <a:pt x="14" y="29"/>
                  </a:lnTo>
                  <a:lnTo>
                    <a:pt x="14" y="33"/>
                  </a:lnTo>
                  <a:lnTo>
                    <a:pt x="14" y="39"/>
                  </a:lnTo>
                  <a:lnTo>
                    <a:pt x="18" y="43"/>
                  </a:lnTo>
                  <a:lnTo>
                    <a:pt x="22" y="48"/>
                  </a:lnTo>
                  <a:lnTo>
                    <a:pt x="27" y="50"/>
                  </a:lnTo>
                  <a:lnTo>
                    <a:pt x="35" y="54"/>
                  </a:lnTo>
                  <a:lnTo>
                    <a:pt x="43" y="54"/>
                  </a:lnTo>
                  <a:lnTo>
                    <a:pt x="52" y="54"/>
                  </a:lnTo>
                  <a:lnTo>
                    <a:pt x="60" y="52"/>
                  </a:lnTo>
                  <a:lnTo>
                    <a:pt x="64" y="48"/>
                  </a:lnTo>
                  <a:lnTo>
                    <a:pt x="68" y="45"/>
                  </a:lnTo>
                  <a:lnTo>
                    <a:pt x="70" y="39"/>
                  </a:lnTo>
                  <a:lnTo>
                    <a:pt x="72" y="35"/>
                  </a:lnTo>
                  <a:lnTo>
                    <a:pt x="70" y="29"/>
                  </a:lnTo>
                  <a:lnTo>
                    <a:pt x="68" y="23"/>
                  </a:lnTo>
                  <a:lnTo>
                    <a:pt x="64" y="20"/>
                  </a:lnTo>
                  <a:lnTo>
                    <a:pt x="58" y="18"/>
                  </a:lnTo>
                  <a:lnTo>
                    <a:pt x="50" y="16"/>
                  </a:lnTo>
                  <a:lnTo>
                    <a:pt x="43" y="14"/>
                  </a:lnTo>
                  <a:close/>
                  <a:moveTo>
                    <a:pt x="43" y="0"/>
                  </a:moveTo>
                  <a:lnTo>
                    <a:pt x="54" y="0"/>
                  </a:lnTo>
                  <a:lnTo>
                    <a:pt x="64" y="4"/>
                  </a:lnTo>
                  <a:lnTo>
                    <a:pt x="70" y="8"/>
                  </a:lnTo>
                  <a:lnTo>
                    <a:pt x="75" y="12"/>
                  </a:lnTo>
                  <a:lnTo>
                    <a:pt x="79" y="16"/>
                  </a:lnTo>
                  <a:lnTo>
                    <a:pt x="83" y="25"/>
                  </a:lnTo>
                  <a:lnTo>
                    <a:pt x="85" y="33"/>
                  </a:lnTo>
                  <a:lnTo>
                    <a:pt x="83" y="41"/>
                  </a:lnTo>
                  <a:lnTo>
                    <a:pt x="81" y="45"/>
                  </a:lnTo>
                  <a:lnTo>
                    <a:pt x="77" y="50"/>
                  </a:lnTo>
                  <a:lnTo>
                    <a:pt x="72" y="54"/>
                  </a:lnTo>
                  <a:lnTo>
                    <a:pt x="112" y="54"/>
                  </a:lnTo>
                  <a:lnTo>
                    <a:pt x="112" y="68"/>
                  </a:lnTo>
                  <a:lnTo>
                    <a:pt x="2" y="68"/>
                  </a:lnTo>
                  <a:lnTo>
                    <a:pt x="2" y="54"/>
                  </a:lnTo>
                  <a:lnTo>
                    <a:pt x="16" y="54"/>
                  </a:lnTo>
                  <a:lnTo>
                    <a:pt x="10" y="50"/>
                  </a:lnTo>
                  <a:lnTo>
                    <a:pt x="4" y="45"/>
                  </a:lnTo>
                  <a:lnTo>
                    <a:pt x="2" y="39"/>
                  </a:lnTo>
                  <a:lnTo>
                    <a:pt x="0" y="31"/>
                  </a:lnTo>
                  <a:lnTo>
                    <a:pt x="2" y="23"/>
                  </a:lnTo>
                  <a:lnTo>
                    <a:pt x="6" y="16"/>
                  </a:lnTo>
                  <a:lnTo>
                    <a:pt x="10" y="10"/>
                  </a:lnTo>
                  <a:lnTo>
                    <a:pt x="16" y="6"/>
                  </a:lnTo>
                  <a:lnTo>
                    <a:pt x="22" y="4"/>
                  </a:lnTo>
                  <a:lnTo>
                    <a:pt x="31"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5" name="Freeform 373"/>
            <p:cNvSpPr>
              <a:spLocks/>
            </p:cNvSpPr>
            <p:nvPr/>
          </p:nvSpPr>
          <p:spPr bwMode="auto">
            <a:xfrm>
              <a:off x="63" y="1883"/>
              <a:ext cx="83" cy="63"/>
            </a:xfrm>
            <a:custGeom>
              <a:avLst/>
              <a:gdLst>
                <a:gd name="T0" fmla="*/ 0 w 83"/>
                <a:gd name="T1" fmla="*/ 0 h 63"/>
                <a:gd name="T2" fmla="*/ 81 w 83"/>
                <a:gd name="T3" fmla="*/ 0 h 63"/>
                <a:gd name="T4" fmla="*/ 81 w 83"/>
                <a:gd name="T5" fmla="*/ 15 h 63"/>
                <a:gd name="T6" fmla="*/ 68 w 83"/>
                <a:gd name="T7" fmla="*/ 15 h 63"/>
                <a:gd name="T8" fmla="*/ 73 w 83"/>
                <a:gd name="T9" fmla="*/ 19 h 63"/>
                <a:gd name="T10" fmla="*/ 79 w 83"/>
                <a:gd name="T11" fmla="*/ 25 h 63"/>
                <a:gd name="T12" fmla="*/ 81 w 83"/>
                <a:gd name="T13" fmla="*/ 30 h 63"/>
                <a:gd name="T14" fmla="*/ 83 w 83"/>
                <a:gd name="T15" fmla="*/ 38 h 63"/>
                <a:gd name="T16" fmla="*/ 81 w 83"/>
                <a:gd name="T17" fmla="*/ 44 h 63"/>
                <a:gd name="T18" fmla="*/ 79 w 83"/>
                <a:gd name="T19" fmla="*/ 50 h 63"/>
                <a:gd name="T20" fmla="*/ 77 w 83"/>
                <a:gd name="T21" fmla="*/ 53 h 63"/>
                <a:gd name="T22" fmla="*/ 73 w 83"/>
                <a:gd name="T23" fmla="*/ 57 h 63"/>
                <a:gd name="T24" fmla="*/ 68 w 83"/>
                <a:gd name="T25" fmla="*/ 59 h 63"/>
                <a:gd name="T26" fmla="*/ 62 w 83"/>
                <a:gd name="T27" fmla="*/ 61 h 63"/>
                <a:gd name="T28" fmla="*/ 58 w 83"/>
                <a:gd name="T29" fmla="*/ 63 h 63"/>
                <a:gd name="T30" fmla="*/ 50 w 83"/>
                <a:gd name="T31" fmla="*/ 63 h 63"/>
                <a:gd name="T32" fmla="*/ 0 w 83"/>
                <a:gd name="T33" fmla="*/ 63 h 63"/>
                <a:gd name="T34" fmla="*/ 0 w 83"/>
                <a:gd name="T35" fmla="*/ 48 h 63"/>
                <a:gd name="T36" fmla="*/ 45 w 83"/>
                <a:gd name="T37" fmla="*/ 48 h 63"/>
                <a:gd name="T38" fmla="*/ 52 w 83"/>
                <a:gd name="T39" fmla="*/ 48 h 63"/>
                <a:gd name="T40" fmla="*/ 58 w 83"/>
                <a:gd name="T41" fmla="*/ 48 h 63"/>
                <a:gd name="T42" fmla="*/ 62 w 83"/>
                <a:gd name="T43" fmla="*/ 46 h 63"/>
                <a:gd name="T44" fmla="*/ 66 w 83"/>
                <a:gd name="T45" fmla="*/ 42 h 63"/>
                <a:gd name="T46" fmla="*/ 68 w 83"/>
                <a:gd name="T47" fmla="*/ 38 h 63"/>
                <a:gd name="T48" fmla="*/ 70 w 83"/>
                <a:gd name="T49" fmla="*/ 34 h 63"/>
                <a:gd name="T50" fmla="*/ 68 w 83"/>
                <a:gd name="T51" fmla="*/ 28 h 63"/>
                <a:gd name="T52" fmla="*/ 66 w 83"/>
                <a:gd name="T53" fmla="*/ 23 h 63"/>
                <a:gd name="T54" fmla="*/ 62 w 83"/>
                <a:gd name="T55" fmla="*/ 19 h 63"/>
                <a:gd name="T56" fmla="*/ 58 w 83"/>
                <a:gd name="T57" fmla="*/ 17 h 63"/>
                <a:gd name="T58" fmla="*/ 52 w 83"/>
                <a:gd name="T59" fmla="*/ 15 h 63"/>
                <a:gd name="T60" fmla="*/ 43 w 83"/>
                <a:gd name="T61" fmla="*/ 15 h 63"/>
                <a:gd name="T62" fmla="*/ 0 w 83"/>
                <a:gd name="T63" fmla="*/ 15 h 63"/>
                <a:gd name="T64" fmla="*/ 0 w 83"/>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63">
                  <a:moveTo>
                    <a:pt x="0" y="0"/>
                  </a:moveTo>
                  <a:lnTo>
                    <a:pt x="81" y="0"/>
                  </a:lnTo>
                  <a:lnTo>
                    <a:pt x="81" y="15"/>
                  </a:lnTo>
                  <a:lnTo>
                    <a:pt x="68" y="15"/>
                  </a:lnTo>
                  <a:lnTo>
                    <a:pt x="73" y="19"/>
                  </a:lnTo>
                  <a:lnTo>
                    <a:pt x="79" y="25"/>
                  </a:lnTo>
                  <a:lnTo>
                    <a:pt x="81" y="30"/>
                  </a:lnTo>
                  <a:lnTo>
                    <a:pt x="83" y="38"/>
                  </a:lnTo>
                  <a:lnTo>
                    <a:pt x="81" y="44"/>
                  </a:lnTo>
                  <a:lnTo>
                    <a:pt x="79" y="50"/>
                  </a:lnTo>
                  <a:lnTo>
                    <a:pt x="77" y="53"/>
                  </a:lnTo>
                  <a:lnTo>
                    <a:pt x="73" y="57"/>
                  </a:lnTo>
                  <a:lnTo>
                    <a:pt x="68" y="59"/>
                  </a:lnTo>
                  <a:lnTo>
                    <a:pt x="62" y="61"/>
                  </a:lnTo>
                  <a:lnTo>
                    <a:pt x="58" y="63"/>
                  </a:lnTo>
                  <a:lnTo>
                    <a:pt x="50" y="63"/>
                  </a:lnTo>
                  <a:lnTo>
                    <a:pt x="0" y="63"/>
                  </a:lnTo>
                  <a:lnTo>
                    <a:pt x="0" y="48"/>
                  </a:lnTo>
                  <a:lnTo>
                    <a:pt x="45" y="48"/>
                  </a:lnTo>
                  <a:lnTo>
                    <a:pt x="52" y="48"/>
                  </a:lnTo>
                  <a:lnTo>
                    <a:pt x="58" y="48"/>
                  </a:lnTo>
                  <a:lnTo>
                    <a:pt x="62" y="46"/>
                  </a:lnTo>
                  <a:lnTo>
                    <a:pt x="66" y="42"/>
                  </a:lnTo>
                  <a:lnTo>
                    <a:pt x="68" y="38"/>
                  </a:lnTo>
                  <a:lnTo>
                    <a:pt x="70" y="34"/>
                  </a:lnTo>
                  <a:lnTo>
                    <a:pt x="68" y="28"/>
                  </a:lnTo>
                  <a:lnTo>
                    <a:pt x="66" y="23"/>
                  </a:lnTo>
                  <a:lnTo>
                    <a:pt x="62" y="19"/>
                  </a:lnTo>
                  <a:lnTo>
                    <a:pt x="58" y="17"/>
                  </a:lnTo>
                  <a:lnTo>
                    <a:pt x="52" y="15"/>
                  </a:lnTo>
                  <a:lnTo>
                    <a:pt x="43"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6" name="Freeform 374"/>
            <p:cNvSpPr>
              <a:spLocks/>
            </p:cNvSpPr>
            <p:nvPr/>
          </p:nvSpPr>
          <p:spPr bwMode="auto">
            <a:xfrm>
              <a:off x="36" y="1831"/>
              <a:ext cx="110" cy="38"/>
            </a:xfrm>
            <a:custGeom>
              <a:avLst/>
              <a:gdLst>
                <a:gd name="T0" fmla="*/ 108 w 110"/>
                <a:gd name="T1" fmla="*/ 0 h 38"/>
                <a:gd name="T2" fmla="*/ 108 w 110"/>
                <a:gd name="T3" fmla="*/ 5 h 38"/>
                <a:gd name="T4" fmla="*/ 110 w 110"/>
                <a:gd name="T5" fmla="*/ 9 h 38"/>
                <a:gd name="T6" fmla="*/ 108 w 110"/>
                <a:gd name="T7" fmla="*/ 17 h 38"/>
                <a:gd name="T8" fmla="*/ 106 w 110"/>
                <a:gd name="T9" fmla="*/ 21 h 38"/>
                <a:gd name="T10" fmla="*/ 104 w 110"/>
                <a:gd name="T11" fmla="*/ 25 h 38"/>
                <a:gd name="T12" fmla="*/ 100 w 110"/>
                <a:gd name="T13" fmla="*/ 27 h 38"/>
                <a:gd name="T14" fmla="*/ 97 w 110"/>
                <a:gd name="T15" fmla="*/ 28 h 38"/>
                <a:gd name="T16" fmla="*/ 93 w 110"/>
                <a:gd name="T17" fmla="*/ 28 h 38"/>
                <a:gd name="T18" fmla="*/ 85 w 110"/>
                <a:gd name="T19" fmla="*/ 28 h 38"/>
                <a:gd name="T20" fmla="*/ 41 w 110"/>
                <a:gd name="T21" fmla="*/ 28 h 38"/>
                <a:gd name="T22" fmla="*/ 41 w 110"/>
                <a:gd name="T23" fmla="*/ 38 h 38"/>
                <a:gd name="T24" fmla="*/ 27 w 110"/>
                <a:gd name="T25" fmla="*/ 38 h 38"/>
                <a:gd name="T26" fmla="*/ 27 w 110"/>
                <a:gd name="T27" fmla="*/ 28 h 38"/>
                <a:gd name="T28" fmla="*/ 8 w 110"/>
                <a:gd name="T29" fmla="*/ 28 h 38"/>
                <a:gd name="T30" fmla="*/ 0 w 110"/>
                <a:gd name="T31" fmla="*/ 13 h 38"/>
                <a:gd name="T32" fmla="*/ 27 w 110"/>
                <a:gd name="T33" fmla="*/ 13 h 38"/>
                <a:gd name="T34" fmla="*/ 27 w 110"/>
                <a:gd name="T35" fmla="*/ 2 h 38"/>
                <a:gd name="T36" fmla="*/ 41 w 110"/>
                <a:gd name="T37" fmla="*/ 2 h 38"/>
                <a:gd name="T38" fmla="*/ 41 w 110"/>
                <a:gd name="T39" fmla="*/ 13 h 38"/>
                <a:gd name="T40" fmla="*/ 85 w 110"/>
                <a:gd name="T41" fmla="*/ 13 h 38"/>
                <a:gd name="T42" fmla="*/ 91 w 110"/>
                <a:gd name="T43" fmla="*/ 13 h 38"/>
                <a:gd name="T44" fmla="*/ 93 w 110"/>
                <a:gd name="T45" fmla="*/ 13 h 38"/>
                <a:gd name="T46" fmla="*/ 95 w 110"/>
                <a:gd name="T47" fmla="*/ 11 h 38"/>
                <a:gd name="T48" fmla="*/ 97 w 110"/>
                <a:gd name="T49" fmla="*/ 9 h 38"/>
                <a:gd name="T50" fmla="*/ 97 w 110"/>
                <a:gd name="T51" fmla="*/ 7 h 38"/>
                <a:gd name="T52" fmla="*/ 97 w 110"/>
                <a:gd name="T53" fmla="*/ 2 h 38"/>
                <a:gd name="T54" fmla="*/ 108 w 110"/>
                <a:gd name="T5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38">
                  <a:moveTo>
                    <a:pt x="108" y="0"/>
                  </a:moveTo>
                  <a:lnTo>
                    <a:pt x="108" y="5"/>
                  </a:lnTo>
                  <a:lnTo>
                    <a:pt x="110" y="9"/>
                  </a:lnTo>
                  <a:lnTo>
                    <a:pt x="108" y="17"/>
                  </a:lnTo>
                  <a:lnTo>
                    <a:pt x="106" y="21"/>
                  </a:lnTo>
                  <a:lnTo>
                    <a:pt x="104" y="25"/>
                  </a:lnTo>
                  <a:lnTo>
                    <a:pt x="100" y="27"/>
                  </a:lnTo>
                  <a:lnTo>
                    <a:pt x="97" y="28"/>
                  </a:lnTo>
                  <a:lnTo>
                    <a:pt x="93" y="28"/>
                  </a:lnTo>
                  <a:lnTo>
                    <a:pt x="85" y="28"/>
                  </a:lnTo>
                  <a:lnTo>
                    <a:pt x="41" y="28"/>
                  </a:lnTo>
                  <a:lnTo>
                    <a:pt x="41" y="38"/>
                  </a:lnTo>
                  <a:lnTo>
                    <a:pt x="27" y="38"/>
                  </a:lnTo>
                  <a:lnTo>
                    <a:pt x="27" y="28"/>
                  </a:lnTo>
                  <a:lnTo>
                    <a:pt x="8" y="28"/>
                  </a:lnTo>
                  <a:lnTo>
                    <a:pt x="0" y="13"/>
                  </a:lnTo>
                  <a:lnTo>
                    <a:pt x="27" y="13"/>
                  </a:lnTo>
                  <a:lnTo>
                    <a:pt x="27" y="2"/>
                  </a:lnTo>
                  <a:lnTo>
                    <a:pt x="41" y="2"/>
                  </a:lnTo>
                  <a:lnTo>
                    <a:pt x="41" y="13"/>
                  </a:lnTo>
                  <a:lnTo>
                    <a:pt x="85" y="13"/>
                  </a:lnTo>
                  <a:lnTo>
                    <a:pt x="91" y="13"/>
                  </a:lnTo>
                  <a:lnTo>
                    <a:pt x="93" y="13"/>
                  </a:lnTo>
                  <a:lnTo>
                    <a:pt x="95" y="11"/>
                  </a:lnTo>
                  <a:lnTo>
                    <a:pt x="97" y="9"/>
                  </a:lnTo>
                  <a:lnTo>
                    <a:pt x="97" y="7"/>
                  </a:lnTo>
                  <a:lnTo>
                    <a:pt x="97" y="2"/>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7" name="Freeform 375"/>
            <p:cNvSpPr>
              <a:spLocks/>
            </p:cNvSpPr>
            <p:nvPr/>
          </p:nvSpPr>
          <p:spPr bwMode="auto">
            <a:xfrm>
              <a:off x="35" y="1740"/>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6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6"/>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8" name="Freeform 376"/>
            <p:cNvSpPr>
              <a:spLocks/>
            </p:cNvSpPr>
            <p:nvPr/>
          </p:nvSpPr>
          <p:spPr bwMode="auto">
            <a:xfrm>
              <a:off x="35" y="1621"/>
              <a:ext cx="109" cy="102"/>
            </a:xfrm>
            <a:custGeom>
              <a:avLst/>
              <a:gdLst>
                <a:gd name="T0" fmla="*/ 0 w 109"/>
                <a:gd name="T1" fmla="*/ 0 h 102"/>
                <a:gd name="T2" fmla="*/ 109 w 109"/>
                <a:gd name="T3" fmla="*/ 0 h 102"/>
                <a:gd name="T4" fmla="*/ 109 w 109"/>
                <a:gd name="T5" fmla="*/ 13 h 102"/>
                <a:gd name="T6" fmla="*/ 15 w 109"/>
                <a:gd name="T7" fmla="*/ 13 h 102"/>
                <a:gd name="T8" fmla="*/ 109 w 109"/>
                <a:gd name="T9" fmla="*/ 42 h 102"/>
                <a:gd name="T10" fmla="*/ 109 w 109"/>
                <a:gd name="T11" fmla="*/ 60 h 102"/>
                <a:gd name="T12" fmla="*/ 15 w 109"/>
                <a:gd name="T13" fmla="*/ 88 h 102"/>
                <a:gd name="T14" fmla="*/ 109 w 109"/>
                <a:gd name="T15" fmla="*/ 88 h 102"/>
                <a:gd name="T16" fmla="*/ 109 w 109"/>
                <a:gd name="T17" fmla="*/ 102 h 102"/>
                <a:gd name="T18" fmla="*/ 0 w 109"/>
                <a:gd name="T19" fmla="*/ 102 h 102"/>
                <a:gd name="T20" fmla="*/ 0 w 109"/>
                <a:gd name="T21" fmla="*/ 81 h 102"/>
                <a:gd name="T22" fmla="*/ 76 w 109"/>
                <a:gd name="T23" fmla="*/ 56 h 102"/>
                <a:gd name="T24" fmla="*/ 86 w 109"/>
                <a:gd name="T25" fmla="*/ 54 h 102"/>
                <a:gd name="T26" fmla="*/ 92 w 109"/>
                <a:gd name="T27" fmla="*/ 52 h 102"/>
                <a:gd name="T28" fmla="*/ 84 w 109"/>
                <a:gd name="T29" fmla="*/ 48 h 102"/>
                <a:gd name="T30" fmla="*/ 74 w 109"/>
                <a:gd name="T31" fmla="*/ 46 h 102"/>
                <a:gd name="T32" fmla="*/ 0 w 109"/>
                <a:gd name="T33" fmla="*/ 21 h 102"/>
                <a:gd name="T34" fmla="*/ 0 w 109"/>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2">
                  <a:moveTo>
                    <a:pt x="0" y="0"/>
                  </a:moveTo>
                  <a:lnTo>
                    <a:pt x="109" y="0"/>
                  </a:lnTo>
                  <a:lnTo>
                    <a:pt x="109" y="13"/>
                  </a:lnTo>
                  <a:lnTo>
                    <a:pt x="15" y="13"/>
                  </a:lnTo>
                  <a:lnTo>
                    <a:pt x="109" y="42"/>
                  </a:lnTo>
                  <a:lnTo>
                    <a:pt x="109" y="60"/>
                  </a:lnTo>
                  <a:lnTo>
                    <a:pt x="15" y="88"/>
                  </a:lnTo>
                  <a:lnTo>
                    <a:pt x="109" y="88"/>
                  </a:lnTo>
                  <a:lnTo>
                    <a:pt x="109" y="102"/>
                  </a:lnTo>
                  <a:lnTo>
                    <a:pt x="0" y="102"/>
                  </a:lnTo>
                  <a:lnTo>
                    <a:pt x="0" y="81"/>
                  </a:lnTo>
                  <a:lnTo>
                    <a:pt x="76" y="56"/>
                  </a:lnTo>
                  <a:lnTo>
                    <a:pt x="86" y="54"/>
                  </a:lnTo>
                  <a:lnTo>
                    <a:pt x="92" y="52"/>
                  </a:lnTo>
                  <a:lnTo>
                    <a:pt x="84" y="48"/>
                  </a:lnTo>
                  <a:lnTo>
                    <a:pt x="74" y="46"/>
                  </a:lnTo>
                  <a:lnTo>
                    <a:pt x="0" y="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9" name="Freeform 377"/>
            <p:cNvSpPr>
              <a:spLocks noEditPoints="1"/>
            </p:cNvSpPr>
            <p:nvPr/>
          </p:nvSpPr>
          <p:spPr bwMode="auto">
            <a:xfrm>
              <a:off x="35" y="1531"/>
              <a:ext cx="111" cy="69"/>
            </a:xfrm>
            <a:custGeom>
              <a:avLst/>
              <a:gdLst>
                <a:gd name="T0" fmla="*/ 69 w 111"/>
                <a:gd name="T1" fmla="*/ 15 h 69"/>
                <a:gd name="T2" fmla="*/ 59 w 111"/>
                <a:gd name="T3" fmla="*/ 15 h 69"/>
                <a:gd name="T4" fmla="*/ 53 w 111"/>
                <a:gd name="T5" fmla="*/ 17 h 69"/>
                <a:gd name="T6" fmla="*/ 48 w 111"/>
                <a:gd name="T7" fmla="*/ 21 h 69"/>
                <a:gd name="T8" fmla="*/ 44 w 111"/>
                <a:gd name="T9" fmla="*/ 25 h 69"/>
                <a:gd name="T10" fmla="*/ 40 w 111"/>
                <a:gd name="T11" fmla="*/ 29 h 69"/>
                <a:gd name="T12" fmla="*/ 40 w 111"/>
                <a:gd name="T13" fmla="*/ 34 h 69"/>
                <a:gd name="T14" fmla="*/ 40 w 111"/>
                <a:gd name="T15" fmla="*/ 40 h 69"/>
                <a:gd name="T16" fmla="*/ 44 w 111"/>
                <a:gd name="T17" fmla="*/ 44 h 69"/>
                <a:gd name="T18" fmla="*/ 48 w 111"/>
                <a:gd name="T19" fmla="*/ 48 h 69"/>
                <a:gd name="T20" fmla="*/ 53 w 111"/>
                <a:gd name="T21" fmla="*/ 52 h 69"/>
                <a:gd name="T22" fmla="*/ 59 w 111"/>
                <a:gd name="T23" fmla="*/ 54 h 69"/>
                <a:gd name="T24" fmla="*/ 69 w 111"/>
                <a:gd name="T25" fmla="*/ 54 h 69"/>
                <a:gd name="T26" fmla="*/ 76 w 111"/>
                <a:gd name="T27" fmla="*/ 54 h 69"/>
                <a:gd name="T28" fmla="*/ 82 w 111"/>
                <a:gd name="T29" fmla="*/ 54 h 69"/>
                <a:gd name="T30" fmla="*/ 88 w 111"/>
                <a:gd name="T31" fmla="*/ 52 h 69"/>
                <a:gd name="T32" fmla="*/ 94 w 111"/>
                <a:gd name="T33" fmla="*/ 46 h 69"/>
                <a:gd name="T34" fmla="*/ 96 w 111"/>
                <a:gd name="T35" fmla="*/ 40 h 69"/>
                <a:gd name="T36" fmla="*/ 98 w 111"/>
                <a:gd name="T37" fmla="*/ 34 h 69"/>
                <a:gd name="T38" fmla="*/ 96 w 111"/>
                <a:gd name="T39" fmla="*/ 29 h 69"/>
                <a:gd name="T40" fmla="*/ 94 w 111"/>
                <a:gd name="T41" fmla="*/ 25 h 69"/>
                <a:gd name="T42" fmla="*/ 90 w 111"/>
                <a:gd name="T43" fmla="*/ 21 h 69"/>
                <a:gd name="T44" fmla="*/ 84 w 111"/>
                <a:gd name="T45" fmla="*/ 17 h 69"/>
                <a:gd name="T46" fmla="*/ 76 w 111"/>
                <a:gd name="T47" fmla="*/ 15 h 69"/>
                <a:gd name="T48" fmla="*/ 69 w 111"/>
                <a:gd name="T49" fmla="*/ 15 h 69"/>
                <a:gd name="T50" fmla="*/ 67 w 111"/>
                <a:gd name="T51" fmla="*/ 0 h 69"/>
                <a:gd name="T52" fmla="*/ 86 w 111"/>
                <a:gd name="T53" fmla="*/ 4 h 69"/>
                <a:gd name="T54" fmla="*/ 99 w 111"/>
                <a:gd name="T55" fmla="*/ 9 h 69"/>
                <a:gd name="T56" fmla="*/ 105 w 111"/>
                <a:gd name="T57" fmla="*/ 17 h 69"/>
                <a:gd name="T58" fmla="*/ 109 w 111"/>
                <a:gd name="T59" fmla="*/ 25 h 69"/>
                <a:gd name="T60" fmla="*/ 111 w 111"/>
                <a:gd name="T61" fmla="*/ 32 h 69"/>
                <a:gd name="T62" fmla="*/ 109 w 111"/>
                <a:gd name="T63" fmla="*/ 40 h 69"/>
                <a:gd name="T64" fmla="*/ 107 w 111"/>
                <a:gd name="T65" fmla="*/ 46 h 69"/>
                <a:gd name="T66" fmla="*/ 103 w 111"/>
                <a:gd name="T67" fmla="*/ 50 h 69"/>
                <a:gd name="T68" fmla="*/ 96 w 111"/>
                <a:gd name="T69" fmla="*/ 54 h 69"/>
                <a:gd name="T70" fmla="*/ 109 w 111"/>
                <a:gd name="T71" fmla="*/ 54 h 69"/>
                <a:gd name="T72" fmla="*/ 109 w 111"/>
                <a:gd name="T73" fmla="*/ 69 h 69"/>
                <a:gd name="T74" fmla="*/ 0 w 111"/>
                <a:gd name="T75" fmla="*/ 69 h 69"/>
                <a:gd name="T76" fmla="*/ 0 w 111"/>
                <a:gd name="T77" fmla="*/ 54 h 69"/>
                <a:gd name="T78" fmla="*/ 40 w 111"/>
                <a:gd name="T79" fmla="*/ 54 h 69"/>
                <a:gd name="T80" fmla="*/ 32 w 111"/>
                <a:gd name="T81" fmla="*/ 48 h 69"/>
                <a:gd name="T82" fmla="*/ 28 w 111"/>
                <a:gd name="T83" fmla="*/ 42 h 69"/>
                <a:gd name="T84" fmla="*/ 26 w 111"/>
                <a:gd name="T85" fmla="*/ 32 h 69"/>
                <a:gd name="T86" fmla="*/ 28 w 111"/>
                <a:gd name="T87" fmla="*/ 27 h 69"/>
                <a:gd name="T88" fmla="*/ 30 w 111"/>
                <a:gd name="T89" fmla="*/ 19 h 69"/>
                <a:gd name="T90" fmla="*/ 34 w 111"/>
                <a:gd name="T91" fmla="*/ 13 h 69"/>
                <a:gd name="T92" fmla="*/ 38 w 111"/>
                <a:gd name="T93" fmla="*/ 9 h 69"/>
                <a:gd name="T94" fmla="*/ 44 w 111"/>
                <a:gd name="T95" fmla="*/ 5 h 69"/>
                <a:gd name="T96" fmla="*/ 51 w 111"/>
                <a:gd name="T97" fmla="*/ 2 h 69"/>
                <a:gd name="T98" fmla="*/ 59 w 111"/>
                <a:gd name="T99" fmla="*/ 2 h 69"/>
                <a:gd name="T100" fmla="*/ 67 w 111"/>
                <a:gd name="T10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69">
                  <a:moveTo>
                    <a:pt x="69" y="15"/>
                  </a:moveTo>
                  <a:lnTo>
                    <a:pt x="59" y="15"/>
                  </a:lnTo>
                  <a:lnTo>
                    <a:pt x="53" y="17"/>
                  </a:lnTo>
                  <a:lnTo>
                    <a:pt x="48" y="21"/>
                  </a:lnTo>
                  <a:lnTo>
                    <a:pt x="44" y="25"/>
                  </a:lnTo>
                  <a:lnTo>
                    <a:pt x="40" y="29"/>
                  </a:lnTo>
                  <a:lnTo>
                    <a:pt x="40" y="34"/>
                  </a:lnTo>
                  <a:lnTo>
                    <a:pt x="40" y="40"/>
                  </a:lnTo>
                  <a:lnTo>
                    <a:pt x="44" y="44"/>
                  </a:lnTo>
                  <a:lnTo>
                    <a:pt x="48" y="48"/>
                  </a:lnTo>
                  <a:lnTo>
                    <a:pt x="53" y="52"/>
                  </a:lnTo>
                  <a:lnTo>
                    <a:pt x="59" y="54"/>
                  </a:lnTo>
                  <a:lnTo>
                    <a:pt x="69" y="54"/>
                  </a:lnTo>
                  <a:lnTo>
                    <a:pt x="76" y="54"/>
                  </a:lnTo>
                  <a:lnTo>
                    <a:pt x="82" y="54"/>
                  </a:lnTo>
                  <a:lnTo>
                    <a:pt x="88" y="52"/>
                  </a:lnTo>
                  <a:lnTo>
                    <a:pt x="94" y="46"/>
                  </a:lnTo>
                  <a:lnTo>
                    <a:pt x="96" y="40"/>
                  </a:lnTo>
                  <a:lnTo>
                    <a:pt x="98" y="34"/>
                  </a:lnTo>
                  <a:lnTo>
                    <a:pt x="96" y="29"/>
                  </a:lnTo>
                  <a:lnTo>
                    <a:pt x="94" y="25"/>
                  </a:lnTo>
                  <a:lnTo>
                    <a:pt x="90" y="21"/>
                  </a:lnTo>
                  <a:lnTo>
                    <a:pt x="84" y="17"/>
                  </a:lnTo>
                  <a:lnTo>
                    <a:pt x="76" y="15"/>
                  </a:lnTo>
                  <a:lnTo>
                    <a:pt x="69" y="15"/>
                  </a:lnTo>
                  <a:close/>
                  <a:moveTo>
                    <a:pt x="67" y="0"/>
                  </a:moveTo>
                  <a:lnTo>
                    <a:pt x="86" y="4"/>
                  </a:lnTo>
                  <a:lnTo>
                    <a:pt x="99" y="9"/>
                  </a:lnTo>
                  <a:lnTo>
                    <a:pt x="105" y="17"/>
                  </a:lnTo>
                  <a:lnTo>
                    <a:pt x="109" y="25"/>
                  </a:lnTo>
                  <a:lnTo>
                    <a:pt x="111" y="32"/>
                  </a:lnTo>
                  <a:lnTo>
                    <a:pt x="109" y="40"/>
                  </a:lnTo>
                  <a:lnTo>
                    <a:pt x="107" y="46"/>
                  </a:lnTo>
                  <a:lnTo>
                    <a:pt x="103" y="50"/>
                  </a:lnTo>
                  <a:lnTo>
                    <a:pt x="96" y="54"/>
                  </a:lnTo>
                  <a:lnTo>
                    <a:pt x="109" y="54"/>
                  </a:lnTo>
                  <a:lnTo>
                    <a:pt x="109" y="69"/>
                  </a:lnTo>
                  <a:lnTo>
                    <a:pt x="0" y="69"/>
                  </a:lnTo>
                  <a:lnTo>
                    <a:pt x="0" y="54"/>
                  </a:lnTo>
                  <a:lnTo>
                    <a:pt x="40" y="54"/>
                  </a:lnTo>
                  <a:lnTo>
                    <a:pt x="32" y="48"/>
                  </a:lnTo>
                  <a:lnTo>
                    <a:pt x="28" y="42"/>
                  </a:lnTo>
                  <a:lnTo>
                    <a:pt x="26" y="32"/>
                  </a:lnTo>
                  <a:lnTo>
                    <a:pt x="28" y="27"/>
                  </a:lnTo>
                  <a:lnTo>
                    <a:pt x="30" y="19"/>
                  </a:lnTo>
                  <a:lnTo>
                    <a:pt x="34" y="13"/>
                  </a:lnTo>
                  <a:lnTo>
                    <a:pt x="38" y="9"/>
                  </a:lnTo>
                  <a:lnTo>
                    <a:pt x="44" y="5"/>
                  </a:lnTo>
                  <a:lnTo>
                    <a:pt x="51" y="2"/>
                  </a:lnTo>
                  <a:lnTo>
                    <a:pt x="59" y="2"/>
                  </a:lnTo>
                  <a:lnTo>
                    <a:pt x="6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0" name="Freeform 378"/>
            <p:cNvSpPr>
              <a:spLocks noEditPoints="1"/>
            </p:cNvSpPr>
            <p:nvPr/>
          </p:nvSpPr>
          <p:spPr bwMode="auto">
            <a:xfrm>
              <a:off x="61" y="1446"/>
              <a:ext cx="112" cy="69"/>
            </a:xfrm>
            <a:custGeom>
              <a:avLst/>
              <a:gdLst>
                <a:gd name="T0" fmla="*/ 43 w 112"/>
                <a:gd name="T1" fmla="*/ 15 h 69"/>
                <a:gd name="T2" fmla="*/ 33 w 112"/>
                <a:gd name="T3" fmla="*/ 15 h 69"/>
                <a:gd name="T4" fmla="*/ 27 w 112"/>
                <a:gd name="T5" fmla="*/ 17 h 69"/>
                <a:gd name="T6" fmla="*/ 22 w 112"/>
                <a:gd name="T7" fmla="*/ 21 h 69"/>
                <a:gd name="T8" fmla="*/ 18 w 112"/>
                <a:gd name="T9" fmla="*/ 25 h 69"/>
                <a:gd name="T10" fmla="*/ 14 w 112"/>
                <a:gd name="T11" fmla="*/ 29 h 69"/>
                <a:gd name="T12" fmla="*/ 14 w 112"/>
                <a:gd name="T13" fmla="*/ 35 h 69"/>
                <a:gd name="T14" fmla="*/ 14 w 112"/>
                <a:gd name="T15" fmla="*/ 40 h 69"/>
                <a:gd name="T16" fmla="*/ 18 w 112"/>
                <a:gd name="T17" fmla="*/ 44 h 69"/>
                <a:gd name="T18" fmla="*/ 22 w 112"/>
                <a:gd name="T19" fmla="*/ 48 h 69"/>
                <a:gd name="T20" fmla="*/ 27 w 112"/>
                <a:gd name="T21" fmla="*/ 52 h 69"/>
                <a:gd name="T22" fmla="*/ 35 w 112"/>
                <a:gd name="T23" fmla="*/ 54 h 69"/>
                <a:gd name="T24" fmla="*/ 43 w 112"/>
                <a:gd name="T25" fmla="*/ 56 h 69"/>
                <a:gd name="T26" fmla="*/ 52 w 112"/>
                <a:gd name="T27" fmla="*/ 54 h 69"/>
                <a:gd name="T28" fmla="*/ 60 w 112"/>
                <a:gd name="T29" fmla="*/ 52 h 69"/>
                <a:gd name="T30" fmla="*/ 64 w 112"/>
                <a:gd name="T31" fmla="*/ 50 h 69"/>
                <a:gd name="T32" fmla="*/ 68 w 112"/>
                <a:gd name="T33" fmla="*/ 44 h 69"/>
                <a:gd name="T34" fmla="*/ 70 w 112"/>
                <a:gd name="T35" fmla="*/ 40 h 69"/>
                <a:gd name="T36" fmla="*/ 72 w 112"/>
                <a:gd name="T37" fmla="*/ 35 h 69"/>
                <a:gd name="T38" fmla="*/ 70 w 112"/>
                <a:gd name="T39" fmla="*/ 31 h 69"/>
                <a:gd name="T40" fmla="*/ 68 w 112"/>
                <a:gd name="T41" fmla="*/ 25 h 69"/>
                <a:gd name="T42" fmla="*/ 64 w 112"/>
                <a:gd name="T43" fmla="*/ 21 h 69"/>
                <a:gd name="T44" fmla="*/ 58 w 112"/>
                <a:gd name="T45" fmla="*/ 17 h 69"/>
                <a:gd name="T46" fmla="*/ 50 w 112"/>
                <a:gd name="T47" fmla="*/ 15 h 69"/>
                <a:gd name="T48" fmla="*/ 43 w 112"/>
                <a:gd name="T49" fmla="*/ 15 h 69"/>
                <a:gd name="T50" fmla="*/ 43 w 112"/>
                <a:gd name="T51" fmla="*/ 0 h 69"/>
                <a:gd name="T52" fmla="*/ 54 w 112"/>
                <a:gd name="T53" fmla="*/ 2 h 69"/>
                <a:gd name="T54" fmla="*/ 64 w 112"/>
                <a:gd name="T55" fmla="*/ 6 h 69"/>
                <a:gd name="T56" fmla="*/ 70 w 112"/>
                <a:gd name="T57" fmla="*/ 8 h 69"/>
                <a:gd name="T58" fmla="*/ 75 w 112"/>
                <a:gd name="T59" fmla="*/ 12 h 69"/>
                <a:gd name="T60" fmla="*/ 79 w 112"/>
                <a:gd name="T61" fmla="*/ 17 h 69"/>
                <a:gd name="T62" fmla="*/ 83 w 112"/>
                <a:gd name="T63" fmla="*/ 25 h 69"/>
                <a:gd name="T64" fmla="*/ 85 w 112"/>
                <a:gd name="T65" fmla="*/ 35 h 69"/>
                <a:gd name="T66" fmla="*/ 83 w 112"/>
                <a:gd name="T67" fmla="*/ 40 h 69"/>
                <a:gd name="T68" fmla="*/ 81 w 112"/>
                <a:gd name="T69" fmla="*/ 46 h 69"/>
                <a:gd name="T70" fmla="*/ 77 w 112"/>
                <a:gd name="T71" fmla="*/ 52 h 69"/>
                <a:gd name="T72" fmla="*/ 72 w 112"/>
                <a:gd name="T73" fmla="*/ 56 h 69"/>
                <a:gd name="T74" fmla="*/ 112 w 112"/>
                <a:gd name="T75" fmla="*/ 56 h 69"/>
                <a:gd name="T76" fmla="*/ 112 w 112"/>
                <a:gd name="T77" fmla="*/ 69 h 69"/>
                <a:gd name="T78" fmla="*/ 2 w 112"/>
                <a:gd name="T79" fmla="*/ 69 h 69"/>
                <a:gd name="T80" fmla="*/ 2 w 112"/>
                <a:gd name="T81" fmla="*/ 56 h 69"/>
                <a:gd name="T82" fmla="*/ 16 w 112"/>
                <a:gd name="T83" fmla="*/ 56 h 69"/>
                <a:gd name="T84" fmla="*/ 10 w 112"/>
                <a:gd name="T85" fmla="*/ 50 h 69"/>
                <a:gd name="T86" fmla="*/ 4 w 112"/>
                <a:gd name="T87" fmla="*/ 46 h 69"/>
                <a:gd name="T88" fmla="*/ 2 w 112"/>
                <a:gd name="T89" fmla="*/ 40 h 69"/>
                <a:gd name="T90" fmla="*/ 0 w 112"/>
                <a:gd name="T91" fmla="*/ 33 h 69"/>
                <a:gd name="T92" fmla="*/ 2 w 112"/>
                <a:gd name="T93" fmla="*/ 23 h 69"/>
                <a:gd name="T94" fmla="*/ 6 w 112"/>
                <a:gd name="T95" fmla="*/ 15 h 69"/>
                <a:gd name="T96" fmla="*/ 10 w 112"/>
                <a:gd name="T97" fmla="*/ 12 h 69"/>
                <a:gd name="T98" fmla="*/ 16 w 112"/>
                <a:gd name="T99" fmla="*/ 8 h 69"/>
                <a:gd name="T100" fmla="*/ 22 w 112"/>
                <a:gd name="T101" fmla="*/ 4 h 69"/>
                <a:gd name="T102" fmla="*/ 31 w 112"/>
                <a:gd name="T103" fmla="*/ 2 h 69"/>
                <a:gd name="T104" fmla="*/ 43 w 112"/>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9">
                  <a:moveTo>
                    <a:pt x="43" y="15"/>
                  </a:moveTo>
                  <a:lnTo>
                    <a:pt x="33" y="15"/>
                  </a:lnTo>
                  <a:lnTo>
                    <a:pt x="27" y="17"/>
                  </a:lnTo>
                  <a:lnTo>
                    <a:pt x="22" y="21"/>
                  </a:lnTo>
                  <a:lnTo>
                    <a:pt x="18" y="25"/>
                  </a:lnTo>
                  <a:lnTo>
                    <a:pt x="14" y="29"/>
                  </a:lnTo>
                  <a:lnTo>
                    <a:pt x="14" y="35"/>
                  </a:lnTo>
                  <a:lnTo>
                    <a:pt x="14" y="40"/>
                  </a:lnTo>
                  <a:lnTo>
                    <a:pt x="18" y="44"/>
                  </a:lnTo>
                  <a:lnTo>
                    <a:pt x="22" y="48"/>
                  </a:lnTo>
                  <a:lnTo>
                    <a:pt x="27" y="52"/>
                  </a:lnTo>
                  <a:lnTo>
                    <a:pt x="35" y="54"/>
                  </a:lnTo>
                  <a:lnTo>
                    <a:pt x="43" y="56"/>
                  </a:lnTo>
                  <a:lnTo>
                    <a:pt x="52" y="54"/>
                  </a:lnTo>
                  <a:lnTo>
                    <a:pt x="60" y="52"/>
                  </a:lnTo>
                  <a:lnTo>
                    <a:pt x="64" y="50"/>
                  </a:lnTo>
                  <a:lnTo>
                    <a:pt x="68" y="44"/>
                  </a:lnTo>
                  <a:lnTo>
                    <a:pt x="70" y="40"/>
                  </a:lnTo>
                  <a:lnTo>
                    <a:pt x="72" y="35"/>
                  </a:lnTo>
                  <a:lnTo>
                    <a:pt x="70" y="31"/>
                  </a:lnTo>
                  <a:lnTo>
                    <a:pt x="68" y="25"/>
                  </a:lnTo>
                  <a:lnTo>
                    <a:pt x="64" y="21"/>
                  </a:lnTo>
                  <a:lnTo>
                    <a:pt x="58" y="17"/>
                  </a:lnTo>
                  <a:lnTo>
                    <a:pt x="50" y="15"/>
                  </a:lnTo>
                  <a:lnTo>
                    <a:pt x="43" y="15"/>
                  </a:lnTo>
                  <a:close/>
                  <a:moveTo>
                    <a:pt x="43" y="0"/>
                  </a:moveTo>
                  <a:lnTo>
                    <a:pt x="54" y="2"/>
                  </a:lnTo>
                  <a:lnTo>
                    <a:pt x="64" y="6"/>
                  </a:lnTo>
                  <a:lnTo>
                    <a:pt x="70" y="8"/>
                  </a:lnTo>
                  <a:lnTo>
                    <a:pt x="75" y="12"/>
                  </a:lnTo>
                  <a:lnTo>
                    <a:pt x="79" y="17"/>
                  </a:lnTo>
                  <a:lnTo>
                    <a:pt x="83" y="25"/>
                  </a:lnTo>
                  <a:lnTo>
                    <a:pt x="85" y="35"/>
                  </a:lnTo>
                  <a:lnTo>
                    <a:pt x="83" y="40"/>
                  </a:lnTo>
                  <a:lnTo>
                    <a:pt x="81" y="46"/>
                  </a:lnTo>
                  <a:lnTo>
                    <a:pt x="77" y="52"/>
                  </a:lnTo>
                  <a:lnTo>
                    <a:pt x="72" y="56"/>
                  </a:lnTo>
                  <a:lnTo>
                    <a:pt x="112" y="56"/>
                  </a:lnTo>
                  <a:lnTo>
                    <a:pt x="112" y="69"/>
                  </a:lnTo>
                  <a:lnTo>
                    <a:pt x="2" y="69"/>
                  </a:lnTo>
                  <a:lnTo>
                    <a:pt x="2" y="56"/>
                  </a:lnTo>
                  <a:lnTo>
                    <a:pt x="16" y="56"/>
                  </a:lnTo>
                  <a:lnTo>
                    <a:pt x="10" y="50"/>
                  </a:lnTo>
                  <a:lnTo>
                    <a:pt x="4" y="46"/>
                  </a:lnTo>
                  <a:lnTo>
                    <a:pt x="2" y="40"/>
                  </a:lnTo>
                  <a:lnTo>
                    <a:pt x="0" y="33"/>
                  </a:lnTo>
                  <a:lnTo>
                    <a:pt x="2" y="23"/>
                  </a:lnTo>
                  <a:lnTo>
                    <a:pt x="6" y="15"/>
                  </a:lnTo>
                  <a:lnTo>
                    <a:pt x="10" y="12"/>
                  </a:lnTo>
                  <a:lnTo>
                    <a:pt x="16" y="8"/>
                  </a:lnTo>
                  <a:lnTo>
                    <a:pt x="22" y="4"/>
                  </a:lnTo>
                  <a:lnTo>
                    <a:pt x="31"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1" name="Freeform 379"/>
            <p:cNvSpPr>
              <a:spLocks/>
            </p:cNvSpPr>
            <p:nvPr/>
          </p:nvSpPr>
          <p:spPr bwMode="auto">
            <a:xfrm>
              <a:off x="61" y="1371"/>
              <a:ext cx="85" cy="65"/>
            </a:xfrm>
            <a:custGeom>
              <a:avLst/>
              <a:gdLst>
                <a:gd name="T0" fmla="*/ 66 w 85"/>
                <a:gd name="T1" fmla="*/ 0 h 65"/>
                <a:gd name="T2" fmla="*/ 77 w 85"/>
                <a:gd name="T3" fmla="*/ 8 h 65"/>
                <a:gd name="T4" fmla="*/ 83 w 85"/>
                <a:gd name="T5" fmla="*/ 23 h 65"/>
                <a:gd name="T6" fmla="*/ 83 w 85"/>
                <a:gd name="T7" fmla="*/ 40 h 65"/>
                <a:gd name="T8" fmla="*/ 77 w 85"/>
                <a:gd name="T9" fmla="*/ 54 h 65"/>
                <a:gd name="T10" fmla="*/ 66 w 85"/>
                <a:gd name="T11" fmla="*/ 62 h 65"/>
                <a:gd name="T12" fmla="*/ 56 w 85"/>
                <a:gd name="T13" fmla="*/ 50 h 65"/>
                <a:gd name="T14" fmla="*/ 68 w 85"/>
                <a:gd name="T15" fmla="*/ 44 h 65"/>
                <a:gd name="T16" fmla="*/ 72 w 85"/>
                <a:gd name="T17" fmla="*/ 31 h 65"/>
                <a:gd name="T18" fmla="*/ 70 w 85"/>
                <a:gd name="T19" fmla="*/ 21 h 65"/>
                <a:gd name="T20" fmla="*/ 64 w 85"/>
                <a:gd name="T21" fmla="*/ 15 h 65"/>
                <a:gd name="T22" fmla="*/ 56 w 85"/>
                <a:gd name="T23" fmla="*/ 15 h 65"/>
                <a:gd name="T24" fmla="*/ 52 w 85"/>
                <a:gd name="T25" fmla="*/ 23 h 65"/>
                <a:gd name="T26" fmla="*/ 47 w 85"/>
                <a:gd name="T27" fmla="*/ 40 h 65"/>
                <a:gd name="T28" fmla="*/ 43 w 85"/>
                <a:gd name="T29" fmla="*/ 50 h 65"/>
                <a:gd name="T30" fmla="*/ 35 w 85"/>
                <a:gd name="T31" fmla="*/ 60 h 65"/>
                <a:gd name="T32" fmla="*/ 25 w 85"/>
                <a:gd name="T33" fmla="*/ 64 h 65"/>
                <a:gd name="T34" fmla="*/ 14 w 85"/>
                <a:gd name="T35" fmla="*/ 62 h 65"/>
                <a:gd name="T36" fmla="*/ 6 w 85"/>
                <a:gd name="T37" fmla="*/ 54 h 65"/>
                <a:gd name="T38" fmla="*/ 2 w 85"/>
                <a:gd name="T39" fmla="*/ 46 h 65"/>
                <a:gd name="T40" fmla="*/ 0 w 85"/>
                <a:gd name="T41" fmla="*/ 35 h 65"/>
                <a:gd name="T42" fmla="*/ 4 w 85"/>
                <a:gd name="T43" fmla="*/ 19 h 65"/>
                <a:gd name="T44" fmla="*/ 12 w 85"/>
                <a:gd name="T45" fmla="*/ 8 h 65"/>
                <a:gd name="T46" fmla="*/ 24 w 85"/>
                <a:gd name="T47" fmla="*/ 4 h 65"/>
                <a:gd name="T48" fmla="*/ 20 w 85"/>
                <a:gd name="T49" fmla="*/ 19 h 65"/>
                <a:gd name="T50" fmla="*/ 14 w 85"/>
                <a:gd name="T51" fmla="*/ 27 h 65"/>
                <a:gd name="T52" fmla="*/ 14 w 85"/>
                <a:gd name="T53" fmla="*/ 40 h 65"/>
                <a:gd name="T54" fmla="*/ 20 w 85"/>
                <a:gd name="T55" fmla="*/ 48 h 65"/>
                <a:gd name="T56" fmla="*/ 27 w 85"/>
                <a:gd name="T57" fmla="*/ 48 h 65"/>
                <a:gd name="T58" fmla="*/ 31 w 85"/>
                <a:gd name="T59" fmla="*/ 42 h 65"/>
                <a:gd name="T60" fmla="*/ 31 w 85"/>
                <a:gd name="T61" fmla="*/ 37 h 65"/>
                <a:gd name="T62" fmla="*/ 37 w 85"/>
                <a:gd name="T63" fmla="*/ 21 h 65"/>
                <a:gd name="T64" fmla="*/ 43 w 85"/>
                <a:gd name="T65" fmla="*/ 8 h 65"/>
                <a:gd name="T66" fmla="*/ 52 w 85"/>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5">
                  <a:moveTo>
                    <a:pt x="58" y="0"/>
                  </a:moveTo>
                  <a:lnTo>
                    <a:pt x="66" y="0"/>
                  </a:lnTo>
                  <a:lnTo>
                    <a:pt x="72" y="4"/>
                  </a:lnTo>
                  <a:lnTo>
                    <a:pt x="77" y="8"/>
                  </a:lnTo>
                  <a:lnTo>
                    <a:pt x="81" y="14"/>
                  </a:lnTo>
                  <a:lnTo>
                    <a:pt x="83" y="23"/>
                  </a:lnTo>
                  <a:lnTo>
                    <a:pt x="85" y="31"/>
                  </a:lnTo>
                  <a:lnTo>
                    <a:pt x="83" y="40"/>
                  </a:lnTo>
                  <a:lnTo>
                    <a:pt x="81" y="48"/>
                  </a:lnTo>
                  <a:lnTo>
                    <a:pt x="77" y="54"/>
                  </a:lnTo>
                  <a:lnTo>
                    <a:pt x="73" y="60"/>
                  </a:lnTo>
                  <a:lnTo>
                    <a:pt x="66" y="62"/>
                  </a:lnTo>
                  <a:lnTo>
                    <a:pt x="58" y="65"/>
                  </a:lnTo>
                  <a:lnTo>
                    <a:pt x="56" y="50"/>
                  </a:lnTo>
                  <a:lnTo>
                    <a:pt x="64" y="48"/>
                  </a:lnTo>
                  <a:lnTo>
                    <a:pt x="68" y="44"/>
                  </a:lnTo>
                  <a:lnTo>
                    <a:pt x="70" y="39"/>
                  </a:lnTo>
                  <a:lnTo>
                    <a:pt x="72" y="31"/>
                  </a:lnTo>
                  <a:lnTo>
                    <a:pt x="72" y="25"/>
                  </a:lnTo>
                  <a:lnTo>
                    <a:pt x="70" y="21"/>
                  </a:lnTo>
                  <a:lnTo>
                    <a:pt x="68" y="17"/>
                  </a:lnTo>
                  <a:lnTo>
                    <a:pt x="64" y="15"/>
                  </a:lnTo>
                  <a:lnTo>
                    <a:pt x="60" y="14"/>
                  </a:lnTo>
                  <a:lnTo>
                    <a:pt x="56" y="15"/>
                  </a:lnTo>
                  <a:lnTo>
                    <a:pt x="54" y="19"/>
                  </a:lnTo>
                  <a:lnTo>
                    <a:pt x="52" y="23"/>
                  </a:lnTo>
                  <a:lnTo>
                    <a:pt x="50" y="33"/>
                  </a:lnTo>
                  <a:lnTo>
                    <a:pt x="47" y="40"/>
                  </a:lnTo>
                  <a:lnTo>
                    <a:pt x="45" y="46"/>
                  </a:lnTo>
                  <a:lnTo>
                    <a:pt x="43" y="50"/>
                  </a:lnTo>
                  <a:lnTo>
                    <a:pt x="39" y="56"/>
                  </a:lnTo>
                  <a:lnTo>
                    <a:pt x="35" y="60"/>
                  </a:lnTo>
                  <a:lnTo>
                    <a:pt x="29" y="62"/>
                  </a:lnTo>
                  <a:lnTo>
                    <a:pt x="25" y="64"/>
                  </a:lnTo>
                  <a:lnTo>
                    <a:pt x="20" y="62"/>
                  </a:lnTo>
                  <a:lnTo>
                    <a:pt x="14" y="62"/>
                  </a:lnTo>
                  <a:lnTo>
                    <a:pt x="10" y="58"/>
                  </a:lnTo>
                  <a:lnTo>
                    <a:pt x="6" y="54"/>
                  </a:lnTo>
                  <a:lnTo>
                    <a:pt x="4" y="50"/>
                  </a:lnTo>
                  <a:lnTo>
                    <a:pt x="2" y="46"/>
                  </a:lnTo>
                  <a:lnTo>
                    <a:pt x="2" y="40"/>
                  </a:lnTo>
                  <a:lnTo>
                    <a:pt x="0" y="35"/>
                  </a:lnTo>
                  <a:lnTo>
                    <a:pt x="2" y="27"/>
                  </a:lnTo>
                  <a:lnTo>
                    <a:pt x="4" y="19"/>
                  </a:lnTo>
                  <a:lnTo>
                    <a:pt x="6" y="14"/>
                  </a:lnTo>
                  <a:lnTo>
                    <a:pt x="12" y="8"/>
                  </a:lnTo>
                  <a:lnTo>
                    <a:pt x="16" y="6"/>
                  </a:lnTo>
                  <a:lnTo>
                    <a:pt x="24" y="4"/>
                  </a:lnTo>
                  <a:lnTo>
                    <a:pt x="25" y="19"/>
                  </a:lnTo>
                  <a:lnTo>
                    <a:pt x="20" y="19"/>
                  </a:lnTo>
                  <a:lnTo>
                    <a:pt x="18" y="23"/>
                  </a:lnTo>
                  <a:lnTo>
                    <a:pt x="14" y="27"/>
                  </a:lnTo>
                  <a:lnTo>
                    <a:pt x="14" y="33"/>
                  </a:lnTo>
                  <a:lnTo>
                    <a:pt x="14" y="40"/>
                  </a:lnTo>
                  <a:lnTo>
                    <a:pt x="16" y="44"/>
                  </a:lnTo>
                  <a:lnTo>
                    <a:pt x="20" y="48"/>
                  </a:lnTo>
                  <a:lnTo>
                    <a:pt x="24" y="48"/>
                  </a:lnTo>
                  <a:lnTo>
                    <a:pt x="27" y="48"/>
                  </a:lnTo>
                  <a:lnTo>
                    <a:pt x="29" y="46"/>
                  </a:lnTo>
                  <a:lnTo>
                    <a:pt x="31" y="42"/>
                  </a:lnTo>
                  <a:lnTo>
                    <a:pt x="31" y="40"/>
                  </a:lnTo>
                  <a:lnTo>
                    <a:pt x="31" y="37"/>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2" name="Freeform 380"/>
            <p:cNvSpPr>
              <a:spLocks/>
            </p:cNvSpPr>
            <p:nvPr/>
          </p:nvSpPr>
          <p:spPr bwMode="auto">
            <a:xfrm>
              <a:off x="35" y="1323"/>
              <a:ext cx="138" cy="37"/>
            </a:xfrm>
            <a:custGeom>
              <a:avLst/>
              <a:gdLst>
                <a:gd name="T0" fmla="*/ 69 w 138"/>
                <a:gd name="T1" fmla="*/ 0 h 37"/>
                <a:gd name="T2" fmla="*/ 88 w 138"/>
                <a:gd name="T3" fmla="*/ 2 h 37"/>
                <a:gd name="T4" fmla="*/ 107 w 138"/>
                <a:gd name="T5" fmla="*/ 8 h 37"/>
                <a:gd name="T6" fmla="*/ 124 w 138"/>
                <a:gd name="T7" fmla="*/ 15 h 37"/>
                <a:gd name="T8" fmla="*/ 138 w 138"/>
                <a:gd name="T9" fmla="*/ 27 h 37"/>
                <a:gd name="T10" fmla="*/ 138 w 138"/>
                <a:gd name="T11" fmla="*/ 37 h 37"/>
                <a:gd name="T12" fmla="*/ 103 w 138"/>
                <a:gd name="T13" fmla="*/ 19 h 37"/>
                <a:gd name="T14" fmla="*/ 69 w 138"/>
                <a:gd name="T15" fmla="*/ 13 h 37"/>
                <a:gd name="T16" fmla="*/ 55 w 138"/>
                <a:gd name="T17" fmla="*/ 15 h 37"/>
                <a:gd name="T18" fmla="*/ 42 w 138"/>
                <a:gd name="T19" fmla="*/ 17 h 37"/>
                <a:gd name="T20" fmla="*/ 30 w 138"/>
                <a:gd name="T21" fmla="*/ 19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5"/>
                  </a:lnTo>
                  <a:lnTo>
                    <a:pt x="138" y="27"/>
                  </a:lnTo>
                  <a:lnTo>
                    <a:pt x="138" y="37"/>
                  </a:lnTo>
                  <a:lnTo>
                    <a:pt x="103" y="19"/>
                  </a:lnTo>
                  <a:lnTo>
                    <a:pt x="69" y="13"/>
                  </a:lnTo>
                  <a:lnTo>
                    <a:pt x="55" y="15"/>
                  </a:lnTo>
                  <a:lnTo>
                    <a:pt x="42" y="17"/>
                  </a:lnTo>
                  <a:lnTo>
                    <a:pt x="30" y="19"/>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3" name="Rectangle 381"/>
            <p:cNvSpPr>
              <a:spLocks noChangeArrowheads="1"/>
            </p:cNvSpPr>
            <p:nvPr/>
          </p:nvSpPr>
          <p:spPr bwMode="auto">
            <a:xfrm>
              <a:off x="5827" y="2204"/>
              <a:ext cx="486" cy="2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4" name="Freeform 382"/>
            <p:cNvSpPr>
              <a:spLocks noEditPoints="1"/>
            </p:cNvSpPr>
            <p:nvPr/>
          </p:nvSpPr>
          <p:spPr bwMode="auto">
            <a:xfrm>
              <a:off x="5819" y="2196"/>
              <a:ext cx="504" cy="217"/>
            </a:xfrm>
            <a:custGeom>
              <a:avLst/>
              <a:gdLst>
                <a:gd name="T0" fmla="*/ 18 w 504"/>
                <a:gd name="T1" fmla="*/ 17 h 217"/>
                <a:gd name="T2" fmla="*/ 18 w 504"/>
                <a:gd name="T3" fmla="*/ 200 h 217"/>
                <a:gd name="T4" fmla="*/ 486 w 504"/>
                <a:gd name="T5" fmla="*/ 200 h 217"/>
                <a:gd name="T6" fmla="*/ 486 w 504"/>
                <a:gd name="T7" fmla="*/ 17 h 217"/>
                <a:gd name="T8" fmla="*/ 18 w 504"/>
                <a:gd name="T9" fmla="*/ 17 h 217"/>
                <a:gd name="T10" fmla="*/ 8 w 504"/>
                <a:gd name="T11" fmla="*/ 0 h 217"/>
                <a:gd name="T12" fmla="*/ 494 w 504"/>
                <a:gd name="T13" fmla="*/ 0 h 217"/>
                <a:gd name="T14" fmla="*/ 500 w 504"/>
                <a:gd name="T15" fmla="*/ 2 h 217"/>
                <a:gd name="T16" fmla="*/ 502 w 504"/>
                <a:gd name="T17" fmla="*/ 8 h 217"/>
                <a:gd name="T18" fmla="*/ 504 w 504"/>
                <a:gd name="T19" fmla="*/ 8 h 217"/>
                <a:gd name="T20" fmla="*/ 504 w 504"/>
                <a:gd name="T21" fmla="*/ 208 h 217"/>
                <a:gd name="T22" fmla="*/ 502 w 504"/>
                <a:gd name="T23" fmla="*/ 208 h 217"/>
                <a:gd name="T24" fmla="*/ 500 w 504"/>
                <a:gd name="T25" fmla="*/ 213 h 217"/>
                <a:gd name="T26" fmla="*/ 494 w 504"/>
                <a:gd name="T27" fmla="*/ 215 h 217"/>
                <a:gd name="T28" fmla="*/ 494 w 504"/>
                <a:gd name="T29" fmla="*/ 217 h 217"/>
                <a:gd name="T30" fmla="*/ 8 w 504"/>
                <a:gd name="T31" fmla="*/ 217 h 217"/>
                <a:gd name="T32" fmla="*/ 8 w 504"/>
                <a:gd name="T33" fmla="*/ 208 h 217"/>
                <a:gd name="T34" fmla="*/ 0 w 504"/>
                <a:gd name="T35" fmla="*/ 208 h 217"/>
                <a:gd name="T36" fmla="*/ 0 w 504"/>
                <a:gd name="T37" fmla="*/ 8 h 217"/>
                <a:gd name="T38" fmla="*/ 2 w 504"/>
                <a:gd name="T39" fmla="*/ 2 h 217"/>
                <a:gd name="T40" fmla="*/ 8 w 504"/>
                <a:gd name="T4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217">
                  <a:moveTo>
                    <a:pt x="18" y="17"/>
                  </a:moveTo>
                  <a:lnTo>
                    <a:pt x="18" y="200"/>
                  </a:lnTo>
                  <a:lnTo>
                    <a:pt x="486" y="200"/>
                  </a:lnTo>
                  <a:lnTo>
                    <a:pt x="486" y="17"/>
                  </a:lnTo>
                  <a:lnTo>
                    <a:pt x="18" y="17"/>
                  </a:lnTo>
                  <a:close/>
                  <a:moveTo>
                    <a:pt x="8" y="0"/>
                  </a:moveTo>
                  <a:lnTo>
                    <a:pt x="494" y="0"/>
                  </a:lnTo>
                  <a:lnTo>
                    <a:pt x="500" y="2"/>
                  </a:lnTo>
                  <a:lnTo>
                    <a:pt x="502" y="8"/>
                  </a:lnTo>
                  <a:lnTo>
                    <a:pt x="504" y="8"/>
                  </a:lnTo>
                  <a:lnTo>
                    <a:pt x="504" y="208"/>
                  </a:lnTo>
                  <a:lnTo>
                    <a:pt x="502" y="208"/>
                  </a:lnTo>
                  <a:lnTo>
                    <a:pt x="500" y="213"/>
                  </a:lnTo>
                  <a:lnTo>
                    <a:pt x="494" y="215"/>
                  </a:lnTo>
                  <a:lnTo>
                    <a:pt x="494" y="217"/>
                  </a:lnTo>
                  <a:lnTo>
                    <a:pt x="8" y="217"/>
                  </a:lnTo>
                  <a:lnTo>
                    <a:pt x="8" y="208"/>
                  </a:lnTo>
                  <a:lnTo>
                    <a:pt x="0" y="208"/>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5" name="Rectangle 383"/>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6" name="Rectangle 384"/>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7" name="Rectangle 385"/>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8" name="Rectangle 386"/>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9" name="Rectangle 387"/>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0" name="Rectangle 388"/>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1" name="Rectangle 389"/>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2" name="Rectangle 390"/>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3" name="Rectangle 391"/>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4" name="Rectangle 392"/>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5" name="Freeform 393"/>
            <p:cNvSpPr>
              <a:spLocks noEditPoints="1"/>
            </p:cNvSpPr>
            <p:nvPr/>
          </p:nvSpPr>
          <p:spPr bwMode="auto">
            <a:xfrm>
              <a:off x="6061" y="2246"/>
              <a:ext cx="104" cy="113"/>
            </a:xfrm>
            <a:custGeom>
              <a:avLst/>
              <a:gdLst>
                <a:gd name="T0" fmla="*/ 52 w 104"/>
                <a:gd name="T1" fmla="*/ 13 h 113"/>
                <a:gd name="T2" fmla="*/ 43 w 104"/>
                <a:gd name="T3" fmla="*/ 15 h 113"/>
                <a:gd name="T4" fmla="*/ 33 w 104"/>
                <a:gd name="T5" fmla="*/ 17 h 113"/>
                <a:gd name="T6" fmla="*/ 25 w 104"/>
                <a:gd name="T7" fmla="*/ 23 h 113"/>
                <a:gd name="T8" fmla="*/ 18 w 104"/>
                <a:gd name="T9" fmla="*/ 38 h 113"/>
                <a:gd name="T10" fmla="*/ 14 w 104"/>
                <a:gd name="T11" fmla="*/ 60 h 113"/>
                <a:gd name="T12" fmla="*/ 18 w 104"/>
                <a:gd name="T13" fmla="*/ 77 h 113"/>
                <a:gd name="T14" fmla="*/ 25 w 104"/>
                <a:gd name="T15" fmla="*/ 90 h 113"/>
                <a:gd name="T16" fmla="*/ 33 w 104"/>
                <a:gd name="T17" fmla="*/ 96 h 113"/>
                <a:gd name="T18" fmla="*/ 41 w 104"/>
                <a:gd name="T19" fmla="*/ 100 h 113"/>
                <a:gd name="T20" fmla="*/ 52 w 104"/>
                <a:gd name="T21" fmla="*/ 102 h 113"/>
                <a:gd name="T22" fmla="*/ 62 w 104"/>
                <a:gd name="T23" fmla="*/ 100 h 113"/>
                <a:gd name="T24" fmla="*/ 71 w 104"/>
                <a:gd name="T25" fmla="*/ 96 h 113"/>
                <a:gd name="T26" fmla="*/ 79 w 104"/>
                <a:gd name="T27" fmla="*/ 90 h 113"/>
                <a:gd name="T28" fmla="*/ 87 w 104"/>
                <a:gd name="T29" fmla="*/ 75 h 113"/>
                <a:gd name="T30" fmla="*/ 89 w 104"/>
                <a:gd name="T31" fmla="*/ 58 h 113"/>
                <a:gd name="T32" fmla="*/ 89 w 104"/>
                <a:gd name="T33" fmla="*/ 48 h 113"/>
                <a:gd name="T34" fmla="*/ 87 w 104"/>
                <a:gd name="T35" fmla="*/ 40 h 113"/>
                <a:gd name="T36" fmla="*/ 85 w 104"/>
                <a:gd name="T37" fmla="*/ 35 h 113"/>
                <a:gd name="T38" fmla="*/ 81 w 104"/>
                <a:gd name="T39" fmla="*/ 29 h 113"/>
                <a:gd name="T40" fmla="*/ 77 w 104"/>
                <a:gd name="T41" fmla="*/ 23 h 113"/>
                <a:gd name="T42" fmla="*/ 71 w 104"/>
                <a:gd name="T43" fmla="*/ 19 h 113"/>
                <a:gd name="T44" fmla="*/ 62 w 104"/>
                <a:gd name="T45" fmla="*/ 15 h 113"/>
                <a:gd name="T46" fmla="*/ 52 w 104"/>
                <a:gd name="T47" fmla="*/ 13 h 113"/>
                <a:gd name="T48" fmla="*/ 52 w 104"/>
                <a:gd name="T49" fmla="*/ 0 h 113"/>
                <a:gd name="T50" fmla="*/ 62 w 104"/>
                <a:gd name="T51" fmla="*/ 2 h 113"/>
                <a:gd name="T52" fmla="*/ 69 w 104"/>
                <a:gd name="T53" fmla="*/ 4 h 113"/>
                <a:gd name="T54" fmla="*/ 79 w 104"/>
                <a:gd name="T55" fmla="*/ 8 h 113"/>
                <a:gd name="T56" fmla="*/ 87 w 104"/>
                <a:gd name="T57" fmla="*/ 13 h 113"/>
                <a:gd name="T58" fmla="*/ 93 w 104"/>
                <a:gd name="T59" fmla="*/ 19 h 113"/>
                <a:gd name="T60" fmla="*/ 96 w 104"/>
                <a:gd name="T61" fmla="*/ 29 h 113"/>
                <a:gd name="T62" fmla="*/ 100 w 104"/>
                <a:gd name="T63" fmla="*/ 37 h 113"/>
                <a:gd name="T64" fmla="*/ 102 w 104"/>
                <a:gd name="T65" fmla="*/ 46 h 113"/>
                <a:gd name="T66" fmla="*/ 104 w 104"/>
                <a:gd name="T67" fmla="*/ 58 h 113"/>
                <a:gd name="T68" fmla="*/ 102 w 104"/>
                <a:gd name="T69" fmla="*/ 67 h 113"/>
                <a:gd name="T70" fmla="*/ 100 w 104"/>
                <a:gd name="T71" fmla="*/ 79 h 113"/>
                <a:gd name="T72" fmla="*/ 96 w 104"/>
                <a:gd name="T73" fmla="*/ 87 h 113"/>
                <a:gd name="T74" fmla="*/ 93 w 104"/>
                <a:gd name="T75" fmla="*/ 96 h 113"/>
                <a:gd name="T76" fmla="*/ 85 w 104"/>
                <a:gd name="T77" fmla="*/ 102 h 113"/>
                <a:gd name="T78" fmla="*/ 77 w 104"/>
                <a:gd name="T79" fmla="*/ 108 h 113"/>
                <a:gd name="T80" fmla="*/ 69 w 104"/>
                <a:gd name="T81" fmla="*/ 112 h 113"/>
                <a:gd name="T82" fmla="*/ 62 w 104"/>
                <a:gd name="T83" fmla="*/ 113 h 113"/>
                <a:gd name="T84" fmla="*/ 52 w 104"/>
                <a:gd name="T85" fmla="*/ 113 h 113"/>
                <a:gd name="T86" fmla="*/ 43 w 104"/>
                <a:gd name="T87" fmla="*/ 113 h 113"/>
                <a:gd name="T88" fmla="*/ 33 w 104"/>
                <a:gd name="T89" fmla="*/ 110 h 113"/>
                <a:gd name="T90" fmla="*/ 25 w 104"/>
                <a:gd name="T91" fmla="*/ 106 h 113"/>
                <a:gd name="T92" fmla="*/ 18 w 104"/>
                <a:gd name="T93" fmla="*/ 100 h 113"/>
                <a:gd name="T94" fmla="*/ 12 w 104"/>
                <a:gd name="T95" fmla="*/ 94 h 113"/>
                <a:gd name="T96" fmla="*/ 6 w 104"/>
                <a:gd name="T97" fmla="*/ 87 h 113"/>
                <a:gd name="T98" fmla="*/ 2 w 104"/>
                <a:gd name="T99" fmla="*/ 77 h 113"/>
                <a:gd name="T100" fmla="*/ 0 w 104"/>
                <a:gd name="T101" fmla="*/ 67 h 113"/>
                <a:gd name="T102" fmla="*/ 0 w 104"/>
                <a:gd name="T103" fmla="*/ 60 h 113"/>
                <a:gd name="T104" fmla="*/ 4 w 104"/>
                <a:gd name="T105" fmla="*/ 35 h 113"/>
                <a:gd name="T106" fmla="*/ 14 w 104"/>
                <a:gd name="T107" fmla="*/ 15 h 113"/>
                <a:gd name="T108" fmla="*/ 31 w 104"/>
                <a:gd name="T109" fmla="*/ 4 h 113"/>
                <a:gd name="T110" fmla="*/ 52 w 104"/>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3">
                  <a:moveTo>
                    <a:pt x="52" y="13"/>
                  </a:moveTo>
                  <a:lnTo>
                    <a:pt x="43" y="15"/>
                  </a:lnTo>
                  <a:lnTo>
                    <a:pt x="33" y="17"/>
                  </a:lnTo>
                  <a:lnTo>
                    <a:pt x="25" y="23"/>
                  </a:lnTo>
                  <a:lnTo>
                    <a:pt x="18" y="38"/>
                  </a:lnTo>
                  <a:lnTo>
                    <a:pt x="14" y="60"/>
                  </a:lnTo>
                  <a:lnTo>
                    <a:pt x="18" y="77"/>
                  </a:lnTo>
                  <a:lnTo>
                    <a:pt x="25" y="90"/>
                  </a:lnTo>
                  <a:lnTo>
                    <a:pt x="33" y="96"/>
                  </a:lnTo>
                  <a:lnTo>
                    <a:pt x="41" y="100"/>
                  </a:lnTo>
                  <a:lnTo>
                    <a:pt x="52" y="102"/>
                  </a:lnTo>
                  <a:lnTo>
                    <a:pt x="62" y="100"/>
                  </a:lnTo>
                  <a:lnTo>
                    <a:pt x="71" y="96"/>
                  </a:lnTo>
                  <a:lnTo>
                    <a:pt x="79" y="90"/>
                  </a:lnTo>
                  <a:lnTo>
                    <a:pt x="87" y="75"/>
                  </a:lnTo>
                  <a:lnTo>
                    <a:pt x="89" y="58"/>
                  </a:lnTo>
                  <a:lnTo>
                    <a:pt x="89" y="48"/>
                  </a:lnTo>
                  <a:lnTo>
                    <a:pt x="87" y="40"/>
                  </a:lnTo>
                  <a:lnTo>
                    <a:pt x="85" y="35"/>
                  </a:lnTo>
                  <a:lnTo>
                    <a:pt x="81" y="29"/>
                  </a:lnTo>
                  <a:lnTo>
                    <a:pt x="77" y="23"/>
                  </a:lnTo>
                  <a:lnTo>
                    <a:pt x="71" y="19"/>
                  </a:lnTo>
                  <a:lnTo>
                    <a:pt x="62" y="15"/>
                  </a:lnTo>
                  <a:lnTo>
                    <a:pt x="52" y="13"/>
                  </a:lnTo>
                  <a:close/>
                  <a:moveTo>
                    <a:pt x="52" y="0"/>
                  </a:moveTo>
                  <a:lnTo>
                    <a:pt x="62" y="2"/>
                  </a:lnTo>
                  <a:lnTo>
                    <a:pt x="69" y="4"/>
                  </a:lnTo>
                  <a:lnTo>
                    <a:pt x="79" y="8"/>
                  </a:lnTo>
                  <a:lnTo>
                    <a:pt x="87" y="13"/>
                  </a:lnTo>
                  <a:lnTo>
                    <a:pt x="93" y="19"/>
                  </a:lnTo>
                  <a:lnTo>
                    <a:pt x="96" y="29"/>
                  </a:lnTo>
                  <a:lnTo>
                    <a:pt x="100" y="37"/>
                  </a:lnTo>
                  <a:lnTo>
                    <a:pt x="102" y="46"/>
                  </a:lnTo>
                  <a:lnTo>
                    <a:pt x="104" y="58"/>
                  </a:lnTo>
                  <a:lnTo>
                    <a:pt x="102" y="67"/>
                  </a:lnTo>
                  <a:lnTo>
                    <a:pt x="100" y="79"/>
                  </a:lnTo>
                  <a:lnTo>
                    <a:pt x="96" y="87"/>
                  </a:lnTo>
                  <a:lnTo>
                    <a:pt x="93" y="96"/>
                  </a:lnTo>
                  <a:lnTo>
                    <a:pt x="85" y="102"/>
                  </a:lnTo>
                  <a:lnTo>
                    <a:pt x="77" y="108"/>
                  </a:lnTo>
                  <a:lnTo>
                    <a:pt x="69" y="112"/>
                  </a:lnTo>
                  <a:lnTo>
                    <a:pt x="62" y="113"/>
                  </a:lnTo>
                  <a:lnTo>
                    <a:pt x="52" y="113"/>
                  </a:lnTo>
                  <a:lnTo>
                    <a:pt x="43" y="113"/>
                  </a:lnTo>
                  <a:lnTo>
                    <a:pt x="33" y="110"/>
                  </a:lnTo>
                  <a:lnTo>
                    <a:pt x="25" y="106"/>
                  </a:lnTo>
                  <a:lnTo>
                    <a:pt x="18" y="100"/>
                  </a:lnTo>
                  <a:lnTo>
                    <a:pt x="12" y="94"/>
                  </a:lnTo>
                  <a:lnTo>
                    <a:pt x="6" y="87"/>
                  </a:lnTo>
                  <a:lnTo>
                    <a:pt x="2" y="77"/>
                  </a:lnTo>
                  <a:lnTo>
                    <a:pt x="0" y="67"/>
                  </a:lnTo>
                  <a:lnTo>
                    <a:pt x="0" y="60"/>
                  </a:lnTo>
                  <a:lnTo>
                    <a:pt x="4" y="35"/>
                  </a:lnTo>
                  <a:lnTo>
                    <a:pt x="14" y="15"/>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6" name="Freeform 394"/>
            <p:cNvSpPr>
              <a:spLocks noEditPoints="1"/>
            </p:cNvSpPr>
            <p:nvPr/>
          </p:nvSpPr>
          <p:spPr bwMode="auto">
            <a:xfrm>
              <a:off x="6180" y="2246"/>
              <a:ext cx="104" cy="121"/>
            </a:xfrm>
            <a:custGeom>
              <a:avLst/>
              <a:gdLst>
                <a:gd name="T0" fmla="*/ 41 w 104"/>
                <a:gd name="T1" fmla="*/ 15 h 121"/>
                <a:gd name="T2" fmla="*/ 25 w 104"/>
                <a:gd name="T3" fmla="*/ 25 h 121"/>
                <a:gd name="T4" fmla="*/ 14 w 104"/>
                <a:gd name="T5" fmla="*/ 58 h 121"/>
                <a:gd name="T6" fmla="*/ 25 w 104"/>
                <a:gd name="T7" fmla="*/ 90 h 121"/>
                <a:gd name="T8" fmla="*/ 41 w 104"/>
                <a:gd name="T9" fmla="*/ 100 h 121"/>
                <a:gd name="T10" fmla="*/ 58 w 104"/>
                <a:gd name="T11" fmla="*/ 100 h 121"/>
                <a:gd name="T12" fmla="*/ 58 w 104"/>
                <a:gd name="T13" fmla="*/ 94 h 121"/>
                <a:gd name="T14" fmla="*/ 54 w 104"/>
                <a:gd name="T15" fmla="*/ 81 h 121"/>
                <a:gd name="T16" fmla="*/ 73 w 104"/>
                <a:gd name="T17" fmla="*/ 92 h 121"/>
                <a:gd name="T18" fmla="*/ 87 w 104"/>
                <a:gd name="T19" fmla="*/ 58 h 121"/>
                <a:gd name="T20" fmla="*/ 81 w 104"/>
                <a:gd name="T21" fmla="*/ 35 h 121"/>
                <a:gd name="T22" fmla="*/ 73 w 104"/>
                <a:gd name="T23" fmla="*/ 23 h 121"/>
                <a:gd name="T24" fmla="*/ 60 w 104"/>
                <a:gd name="T25" fmla="*/ 15 h 121"/>
                <a:gd name="T26" fmla="*/ 50 w 104"/>
                <a:gd name="T27" fmla="*/ 0 h 121"/>
                <a:gd name="T28" fmla="*/ 68 w 104"/>
                <a:gd name="T29" fmla="*/ 4 h 121"/>
                <a:gd name="T30" fmla="*/ 83 w 104"/>
                <a:gd name="T31" fmla="*/ 13 h 121"/>
                <a:gd name="T32" fmla="*/ 95 w 104"/>
                <a:gd name="T33" fmla="*/ 29 h 121"/>
                <a:gd name="T34" fmla="*/ 100 w 104"/>
                <a:gd name="T35" fmla="*/ 46 h 121"/>
                <a:gd name="T36" fmla="*/ 100 w 104"/>
                <a:gd name="T37" fmla="*/ 69 h 121"/>
                <a:gd name="T38" fmla="*/ 91 w 104"/>
                <a:gd name="T39" fmla="*/ 90 h 121"/>
                <a:gd name="T40" fmla="*/ 95 w 104"/>
                <a:gd name="T41" fmla="*/ 106 h 121"/>
                <a:gd name="T42" fmla="*/ 98 w 104"/>
                <a:gd name="T43" fmla="*/ 121 h 121"/>
                <a:gd name="T44" fmla="*/ 75 w 104"/>
                <a:gd name="T45" fmla="*/ 108 h 121"/>
                <a:gd name="T46" fmla="*/ 60 w 104"/>
                <a:gd name="T47" fmla="*/ 113 h 121"/>
                <a:gd name="T48" fmla="*/ 41 w 104"/>
                <a:gd name="T49" fmla="*/ 113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19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1" y="15"/>
                  </a:lnTo>
                  <a:lnTo>
                    <a:pt x="33" y="19"/>
                  </a:lnTo>
                  <a:lnTo>
                    <a:pt x="25" y="25"/>
                  </a:lnTo>
                  <a:lnTo>
                    <a:pt x="18" y="38"/>
                  </a:lnTo>
                  <a:lnTo>
                    <a:pt x="14" y="58"/>
                  </a:lnTo>
                  <a:lnTo>
                    <a:pt x="18" y="75"/>
                  </a:lnTo>
                  <a:lnTo>
                    <a:pt x="25" y="90"/>
                  </a:lnTo>
                  <a:lnTo>
                    <a:pt x="31" y="96"/>
                  </a:lnTo>
                  <a:lnTo>
                    <a:pt x="41" y="100"/>
                  </a:lnTo>
                  <a:lnTo>
                    <a:pt x="50" y="102"/>
                  </a:lnTo>
                  <a:lnTo>
                    <a:pt x="58" y="100"/>
                  </a:lnTo>
                  <a:lnTo>
                    <a:pt x="64" y="98"/>
                  </a:lnTo>
                  <a:lnTo>
                    <a:pt x="58" y="94"/>
                  </a:lnTo>
                  <a:lnTo>
                    <a:pt x="50" y="92"/>
                  </a:lnTo>
                  <a:lnTo>
                    <a:pt x="54" y="81"/>
                  </a:lnTo>
                  <a:lnTo>
                    <a:pt x="66" y="87"/>
                  </a:lnTo>
                  <a:lnTo>
                    <a:pt x="73" y="92"/>
                  </a:lnTo>
                  <a:lnTo>
                    <a:pt x="83" y="77"/>
                  </a:lnTo>
                  <a:lnTo>
                    <a:pt x="87" y="58"/>
                  </a:lnTo>
                  <a:lnTo>
                    <a:pt x="85" y="44"/>
                  </a:lnTo>
                  <a:lnTo>
                    <a:pt x="81" y="35"/>
                  </a:lnTo>
                  <a:lnTo>
                    <a:pt x="79" y="29"/>
                  </a:lnTo>
                  <a:lnTo>
                    <a:pt x="73" y="23"/>
                  </a:lnTo>
                  <a:lnTo>
                    <a:pt x="70" y="19"/>
                  </a:lnTo>
                  <a:lnTo>
                    <a:pt x="60" y="15"/>
                  </a:lnTo>
                  <a:lnTo>
                    <a:pt x="50" y="13"/>
                  </a:lnTo>
                  <a:close/>
                  <a:moveTo>
                    <a:pt x="50" y="0"/>
                  </a:moveTo>
                  <a:lnTo>
                    <a:pt x="60" y="2"/>
                  </a:lnTo>
                  <a:lnTo>
                    <a:pt x="68" y="4"/>
                  </a:lnTo>
                  <a:lnTo>
                    <a:pt x="77" y="8"/>
                  </a:lnTo>
                  <a:lnTo>
                    <a:pt x="83" y="13"/>
                  </a:lnTo>
                  <a:lnTo>
                    <a:pt x="89" y="19"/>
                  </a:lnTo>
                  <a:lnTo>
                    <a:pt x="95" y="29"/>
                  </a:lnTo>
                  <a:lnTo>
                    <a:pt x="98" y="37"/>
                  </a:lnTo>
                  <a:lnTo>
                    <a:pt x="100" y="46"/>
                  </a:lnTo>
                  <a:lnTo>
                    <a:pt x="100" y="58"/>
                  </a:lnTo>
                  <a:lnTo>
                    <a:pt x="100" y="69"/>
                  </a:lnTo>
                  <a:lnTo>
                    <a:pt x="96" y="81"/>
                  </a:lnTo>
                  <a:lnTo>
                    <a:pt x="91" y="90"/>
                  </a:lnTo>
                  <a:lnTo>
                    <a:pt x="85" y="100"/>
                  </a:lnTo>
                  <a:lnTo>
                    <a:pt x="95" y="106"/>
                  </a:lnTo>
                  <a:lnTo>
                    <a:pt x="104" y="110"/>
                  </a:lnTo>
                  <a:lnTo>
                    <a:pt x="98" y="121"/>
                  </a:lnTo>
                  <a:lnTo>
                    <a:pt x="87" y="115"/>
                  </a:lnTo>
                  <a:lnTo>
                    <a:pt x="75" y="108"/>
                  </a:lnTo>
                  <a:lnTo>
                    <a:pt x="68" y="112"/>
                  </a:lnTo>
                  <a:lnTo>
                    <a:pt x="60" y="113"/>
                  </a:lnTo>
                  <a:lnTo>
                    <a:pt x="50" y="113"/>
                  </a:lnTo>
                  <a:lnTo>
                    <a:pt x="41" y="113"/>
                  </a:lnTo>
                  <a:lnTo>
                    <a:pt x="33" y="112"/>
                  </a:lnTo>
                  <a:lnTo>
                    <a:pt x="23" y="106"/>
                  </a:lnTo>
                  <a:lnTo>
                    <a:pt x="18" y="102"/>
                  </a:lnTo>
                  <a:lnTo>
                    <a:pt x="12" y="94"/>
                  </a:lnTo>
                  <a:lnTo>
                    <a:pt x="6" y="87"/>
                  </a:lnTo>
                  <a:lnTo>
                    <a:pt x="2" y="77"/>
                  </a:lnTo>
                  <a:lnTo>
                    <a:pt x="0" y="67"/>
                  </a:lnTo>
                  <a:lnTo>
                    <a:pt x="0" y="58"/>
                  </a:lnTo>
                  <a:lnTo>
                    <a:pt x="0" y="46"/>
                  </a:lnTo>
                  <a:lnTo>
                    <a:pt x="2" y="37"/>
                  </a:lnTo>
                  <a:lnTo>
                    <a:pt x="6" y="27"/>
                  </a:lnTo>
                  <a:lnTo>
                    <a:pt x="12" y="19"/>
                  </a:lnTo>
                  <a:lnTo>
                    <a:pt x="18" y="13"/>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7" name="Freeform 395"/>
            <p:cNvSpPr>
              <a:spLocks noEditPoints="1"/>
            </p:cNvSpPr>
            <p:nvPr/>
          </p:nvSpPr>
          <p:spPr bwMode="auto">
            <a:xfrm>
              <a:off x="5869" y="2225"/>
              <a:ext cx="160" cy="159"/>
            </a:xfrm>
            <a:custGeom>
              <a:avLst/>
              <a:gdLst>
                <a:gd name="T0" fmla="*/ 52 w 160"/>
                <a:gd name="T1" fmla="*/ 23 h 159"/>
                <a:gd name="T2" fmla="*/ 46 w 160"/>
                <a:gd name="T3" fmla="*/ 25 h 159"/>
                <a:gd name="T4" fmla="*/ 25 w 160"/>
                <a:gd name="T5" fmla="*/ 46 h 159"/>
                <a:gd name="T6" fmla="*/ 23 w 160"/>
                <a:gd name="T7" fmla="*/ 52 h 159"/>
                <a:gd name="T8" fmla="*/ 18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1 w 160"/>
                <a:gd name="T23" fmla="*/ 92 h 159"/>
                <a:gd name="T24" fmla="*/ 141 w 160"/>
                <a:gd name="T25" fmla="*/ 65 h 159"/>
                <a:gd name="T26" fmla="*/ 133 w 160"/>
                <a:gd name="T27" fmla="*/ 46 h 159"/>
                <a:gd name="T28" fmla="*/ 114 w 160"/>
                <a:gd name="T29" fmla="*/ 25 h 159"/>
                <a:gd name="T30" fmla="*/ 106 w 160"/>
                <a:gd name="T31" fmla="*/ 23 h 159"/>
                <a:gd name="T32" fmla="*/ 66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6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6" y="17"/>
                  </a:moveTo>
                  <a:lnTo>
                    <a:pt x="52" y="23"/>
                  </a:lnTo>
                  <a:lnTo>
                    <a:pt x="52" y="23"/>
                  </a:lnTo>
                  <a:lnTo>
                    <a:pt x="46" y="25"/>
                  </a:lnTo>
                  <a:lnTo>
                    <a:pt x="35" y="34"/>
                  </a:lnTo>
                  <a:lnTo>
                    <a:pt x="25" y="46"/>
                  </a:lnTo>
                  <a:lnTo>
                    <a:pt x="23" y="52"/>
                  </a:lnTo>
                  <a:lnTo>
                    <a:pt x="23" y="52"/>
                  </a:lnTo>
                  <a:lnTo>
                    <a:pt x="18" y="65"/>
                  </a:lnTo>
                  <a:lnTo>
                    <a:pt x="18" y="92"/>
                  </a:lnTo>
                  <a:lnTo>
                    <a:pt x="23" y="106"/>
                  </a:lnTo>
                  <a:lnTo>
                    <a:pt x="21" y="106"/>
                  </a:lnTo>
                  <a:lnTo>
                    <a:pt x="25" y="113"/>
                  </a:lnTo>
                  <a:lnTo>
                    <a:pt x="35" y="123"/>
                  </a:lnTo>
                  <a:lnTo>
                    <a:pt x="46" y="133"/>
                  </a:lnTo>
                  <a:lnTo>
                    <a:pt x="56" y="138"/>
                  </a:lnTo>
                  <a:lnTo>
                    <a:pt x="66" y="140"/>
                  </a:lnTo>
                  <a:lnTo>
                    <a:pt x="79" y="142"/>
                  </a:lnTo>
                  <a:lnTo>
                    <a:pt x="92" y="140"/>
                  </a:lnTo>
                  <a:lnTo>
                    <a:pt x="102" y="138"/>
                  </a:lnTo>
                  <a:lnTo>
                    <a:pt x="114" y="133"/>
                  </a:lnTo>
                  <a:lnTo>
                    <a:pt x="133" y="113"/>
                  </a:lnTo>
                  <a:lnTo>
                    <a:pt x="139" y="102"/>
                  </a:lnTo>
                  <a:lnTo>
                    <a:pt x="141" y="92"/>
                  </a:lnTo>
                  <a:lnTo>
                    <a:pt x="142" y="79"/>
                  </a:lnTo>
                  <a:lnTo>
                    <a:pt x="141" y="65"/>
                  </a:lnTo>
                  <a:lnTo>
                    <a:pt x="139" y="56"/>
                  </a:lnTo>
                  <a:lnTo>
                    <a:pt x="133" y="46"/>
                  </a:lnTo>
                  <a:lnTo>
                    <a:pt x="123" y="34"/>
                  </a:lnTo>
                  <a:lnTo>
                    <a:pt x="114" y="25"/>
                  </a:lnTo>
                  <a:lnTo>
                    <a:pt x="106" y="21"/>
                  </a:lnTo>
                  <a:lnTo>
                    <a:pt x="106" y="23"/>
                  </a:lnTo>
                  <a:lnTo>
                    <a:pt x="92" y="17"/>
                  </a:lnTo>
                  <a:lnTo>
                    <a:pt x="66" y="17"/>
                  </a:lnTo>
                  <a:close/>
                  <a:moveTo>
                    <a:pt x="66"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6"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6"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98" name="文本框 397"/>
          <p:cNvSpPr txBox="1"/>
          <p:nvPr/>
        </p:nvSpPr>
        <p:spPr>
          <a:xfrm>
            <a:off x="672096" y="2199614"/>
            <a:ext cx="911859" cy="369332"/>
          </a:xfrm>
          <a:prstGeom prst="rect">
            <a:avLst/>
          </a:prstGeom>
          <a:noFill/>
        </p:spPr>
        <p:txBody>
          <a:bodyPr wrap="square" rtlCol="0">
            <a:spAutoFit/>
          </a:bodyPr>
          <a:lstStyle/>
          <a:p>
            <a:pPr algn="ctr"/>
            <a:r>
              <a:rPr lang="en-US" altLang="zh-CN" b="1" dirty="0" smtClean="0">
                <a:solidFill>
                  <a:schemeClr val="bg1"/>
                </a:solidFill>
              </a:rPr>
              <a:t>FCT</a:t>
            </a:r>
            <a:endParaRPr lang="zh-CN" altLang="en-US" b="1" dirty="0">
              <a:solidFill>
                <a:schemeClr val="bg1"/>
              </a:solidFill>
            </a:endParaRPr>
          </a:p>
        </p:txBody>
      </p:sp>
      <p:sp>
        <p:nvSpPr>
          <p:cNvPr id="399" name="文本框 398"/>
          <p:cNvSpPr txBox="1"/>
          <p:nvPr/>
        </p:nvSpPr>
        <p:spPr>
          <a:xfrm>
            <a:off x="410225" y="5344415"/>
            <a:ext cx="1216844" cy="369332"/>
          </a:xfrm>
          <a:prstGeom prst="rect">
            <a:avLst/>
          </a:prstGeom>
          <a:noFill/>
        </p:spPr>
        <p:txBody>
          <a:bodyPr wrap="square" rtlCol="0">
            <a:spAutoFit/>
          </a:bodyPr>
          <a:lstStyle/>
          <a:p>
            <a:pPr algn="ctr"/>
            <a:r>
              <a:rPr lang="en-US" altLang="zh-CN" b="1" dirty="0" err="1" smtClean="0">
                <a:solidFill>
                  <a:schemeClr val="bg1"/>
                </a:solidFill>
              </a:rPr>
              <a:t>Goodput</a:t>
            </a:r>
            <a:endParaRPr lang="zh-CN" altLang="en-US" b="1" dirty="0">
              <a:solidFill>
                <a:schemeClr val="bg1"/>
              </a:solidFill>
            </a:endParaRPr>
          </a:p>
        </p:txBody>
      </p:sp>
      <p:sp>
        <p:nvSpPr>
          <p:cNvPr id="402" name="椭圆 401"/>
          <p:cNvSpPr/>
          <p:nvPr/>
        </p:nvSpPr>
        <p:spPr>
          <a:xfrm>
            <a:off x="3072988" y="1286572"/>
            <a:ext cx="5457825" cy="7967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文本框 402"/>
          <p:cNvSpPr txBox="1"/>
          <p:nvPr/>
        </p:nvSpPr>
        <p:spPr>
          <a:xfrm>
            <a:off x="3556594" y="2106277"/>
            <a:ext cx="4311991" cy="369332"/>
          </a:xfrm>
          <a:prstGeom prst="rect">
            <a:avLst/>
          </a:prstGeom>
          <a:noFill/>
        </p:spPr>
        <p:txBody>
          <a:bodyPr wrap="square" rtlCol="0">
            <a:spAutoFit/>
          </a:bodyPr>
          <a:lstStyle/>
          <a:p>
            <a:pPr algn="ctr"/>
            <a:r>
              <a:rPr lang="en-US" altLang="zh-CN" b="1" dirty="0" smtClean="0">
                <a:solidFill>
                  <a:srgbClr val="FF0000"/>
                </a:solidFill>
              </a:rPr>
              <a:t>Short flows completed in ~100ms</a:t>
            </a:r>
            <a:endParaRPr lang="zh-CN" altLang="en-US" b="1" dirty="0">
              <a:solidFill>
                <a:srgbClr val="FF0000"/>
              </a:solidFill>
            </a:endParaRPr>
          </a:p>
        </p:txBody>
      </p:sp>
      <p:sp>
        <p:nvSpPr>
          <p:cNvPr id="405" name="椭圆 404"/>
          <p:cNvSpPr/>
          <p:nvPr/>
        </p:nvSpPr>
        <p:spPr>
          <a:xfrm>
            <a:off x="3074018" y="5394377"/>
            <a:ext cx="5457825" cy="7967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文本框 405"/>
          <p:cNvSpPr txBox="1"/>
          <p:nvPr/>
        </p:nvSpPr>
        <p:spPr>
          <a:xfrm>
            <a:off x="3889161" y="5052836"/>
            <a:ext cx="3979424" cy="369332"/>
          </a:xfrm>
          <a:prstGeom prst="rect">
            <a:avLst/>
          </a:prstGeom>
          <a:noFill/>
        </p:spPr>
        <p:txBody>
          <a:bodyPr wrap="square" rtlCol="0">
            <a:spAutoFit/>
          </a:bodyPr>
          <a:lstStyle/>
          <a:p>
            <a:pPr algn="ctr"/>
            <a:r>
              <a:rPr lang="en-US" altLang="zh-CN" b="1" dirty="0" err="1" smtClean="0">
                <a:solidFill>
                  <a:srgbClr val="FF0000"/>
                </a:solidFill>
              </a:rPr>
              <a:t>Goodput</a:t>
            </a:r>
            <a:r>
              <a:rPr lang="en-US" altLang="zh-CN" b="1" dirty="0" smtClean="0">
                <a:solidFill>
                  <a:srgbClr val="FF0000"/>
                </a:solidFill>
              </a:rPr>
              <a:t> of short flows collapse</a:t>
            </a:r>
            <a:endParaRPr lang="zh-CN" altLang="en-US" b="1" dirty="0">
              <a:solidFill>
                <a:srgbClr val="FF0000"/>
              </a:solidFill>
            </a:endParaRP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11</a:t>
            </a:fld>
            <a:endParaRPr lang="zh-CN" altLang="en-US"/>
          </a:p>
        </p:txBody>
      </p:sp>
    </p:spTree>
    <p:extLst>
      <p:ext uri="{BB962C8B-B14F-4D97-AF65-F5344CB8AC3E}">
        <p14:creationId xmlns:p14="http://schemas.microsoft.com/office/powerpoint/2010/main" val="2522038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6"/>
                                        </p:tgtEl>
                                        <p:attrNameLst>
                                          <p:attrName>style.visibility</p:attrName>
                                        </p:attrNameLst>
                                      </p:cBhvr>
                                      <p:to>
                                        <p:strVal val="visible"/>
                                      </p:to>
                                    </p:set>
                                    <p:animEffect transition="in" filter="fade">
                                      <p:cBhvr>
                                        <p:cTn id="15" dur="500"/>
                                        <p:tgtEl>
                                          <p:spTgt spid="40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5"/>
                                        </p:tgtEl>
                                        <p:attrNameLst>
                                          <p:attrName>style.visibility</p:attrName>
                                        </p:attrNameLst>
                                      </p:cBhvr>
                                      <p:to>
                                        <p:strVal val="visible"/>
                                      </p:to>
                                    </p:set>
                                    <p:animEffect transition="in" filter="fade">
                                      <p:cBhvr>
                                        <p:cTn id="18"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P spid="403" grpId="0"/>
      <p:bldP spid="405" grpId="0" animBg="1"/>
      <p:bldP spid="4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Toy Example: Flow Interference in OQ Switch </a:t>
            </a:r>
            <a:endParaRPr lang="zh-CN" altLang="en-US" dirty="0"/>
          </a:p>
        </p:txBody>
      </p:sp>
      <p:grpSp>
        <p:nvGrpSpPr>
          <p:cNvPr id="202" name="Group 201"/>
          <p:cNvGrpSpPr>
            <a:grpSpLocks noChangeAspect="1"/>
          </p:cNvGrpSpPr>
          <p:nvPr/>
        </p:nvGrpSpPr>
        <p:grpSpPr bwMode="auto">
          <a:xfrm>
            <a:off x="1828519" y="1213190"/>
            <a:ext cx="9488528" cy="2315224"/>
            <a:chOff x="0" y="1223"/>
            <a:chExt cx="6336" cy="1546"/>
          </a:xfrm>
        </p:grpSpPr>
        <p:sp>
          <p:nvSpPr>
            <p:cNvPr id="203" name="AutoShape 200"/>
            <p:cNvSpPr>
              <a:spLocks noChangeAspect="1" noChangeArrowheads="1" noTextEdit="1"/>
            </p:cNvSpPr>
            <p:nvPr/>
          </p:nvSpPr>
          <p:spPr bwMode="auto">
            <a:xfrm>
              <a:off x="0" y="1223"/>
              <a:ext cx="633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202"/>
            <p:cNvSpPr>
              <a:spLocks noChangeArrowheads="1"/>
            </p:cNvSpPr>
            <p:nvPr/>
          </p:nvSpPr>
          <p:spPr bwMode="auto">
            <a:xfrm>
              <a:off x="0" y="1223"/>
              <a:ext cx="6336" cy="154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203"/>
            <p:cNvSpPr>
              <a:spLocks noChangeArrowheads="1"/>
            </p:cNvSpPr>
            <p:nvPr/>
          </p:nvSpPr>
          <p:spPr bwMode="auto">
            <a:xfrm>
              <a:off x="0" y="1223"/>
              <a:ext cx="6344" cy="15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 name="Rectangle 204"/>
            <p:cNvSpPr>
              <a:spLocks noChangeArrowheads="1"/>
            </p:cNvSpPr>
            <p:nvPr/>
          </p:nvSpPr>
          <p:spPr bwMode="auto">
            <a:xfrm>
              <a:off x="507" y="1356"/>
              <a:ext cx="5835" cy="107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205"/>
            <p:cNvSpPr>
              <a:spLocks noEditPoints="1"/>
            </p:cNvSpPr>
            <p:nvPr/>
          </p:nvSpPr>
          <p:spPr bwMode="auto">
            <a:xfrm>
              <a:off x="499" y="1348"/>
              <a:ext cx="5845" cy="1094"/>
            </a:xfrm>
            <a:custGeom>
              <a:avLst/>
              <a:gdLst>
                <a:gd name="T0" fmla="*/ 18 w 5845"/>
                <a:gd name="T1" fmla="*/ 17 h 1094"/>
                <a:gd name="T2" fmla="*/ 18 w 5845"/>
                <a:gd name="T3" fmla="*/ 1077 h 1094"/>
                <a:gd name="T4" fmla="*/ 5835 w 5845"/>
                <a:gd name="T5" fmla="*/ 1077 h 1094"/>
                <a:gd name="T6" fmla="*/ 5835 w 5845"/>
                <a:gd name="T7" fmla="*/ 17 h 1094"/>
                <a:gd name="T8" fmla="*/ 18 w 5845"/>
                <a:gd name="T9" fmla="*/ 17 h 1094"/>
                <a:gd name="T10" fmla="*/ 8 w 5845"/>
                <a:gd name="T11" fmla="*/ 0 h 1094"/>
                <a:gd name="T12" fmla="*/ 5843 w 5845"/>
                <a:gd name="T13" fmla="*/ 0 h 1094"/>
                <a:gd name="T14" fmla="*/ 5845 w 5845"/>
                <a:gd name="T15" fmla="*/ 0 h 1094"/>
                <a:gd name="T16" fmla="*/ 5845 w 5845"/>
                <a:gd name="T17" fmla="*/ 1092 h 1094"/>
                <a:gd name="T18" fmla="*/ 5843 w 5845"/>
                <a:gd name="T19" fmla="*/ 1092 h 1094"/>
                <a:gd name="T20" fmla="*/ 5843 w 5845"/>
                <a:gd name="T21" fmla="*/ 1094 h 1094"/>
                <a:gd name="T22" fmla="*/ 8 w 5845"/>
                <a:gd name="T23" fmla="*/ 1094 h 1094"/>
                <a:gd name="T24" fmla="*/ 8 w 5845"/>
                <a:gd name="T25" fmla="*/ 1084 h 1094"/>
                <a:gd name="T26" fmla="*/ 0 w 5845"/>
                <a:gd name="T27" fmla="*/ 1084 h 1094"/>
                <a:gd name="T28" fmla="*/ 0 w 5845"/>
                <a:gd name="T29" fmla="*/ 8 h 1094"/>
                <a:gd name="T30" fmla="*/ 2 w 5845"/>
                <a:gd name="T31" fmla="*/ 2 h 1094"/>
                <a:gd name="T32" fmla="*/ 8 w 5845"/>
                <a:gd name="T33"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094">
                  <a:moveTo>
                    <a:pt x="18" y="17"/>
                  </a:moveTo>
                  <a:lnTo>
                    <a:pt x="18" y="1077"/>
                  </a:lnTo>
                  <a:lnTo>
                    <a:pt x="5835" y="1077"/>
                  </a:lnTo>
                  <a:lnTo>
                    <a:pt x="5835" y="17"/>
                  </a:lnTo>
                  <a:lnTo>
                    <a:pt x="18" y="17"/>
                  </a:lnTo>
                  <a:close/>
                  <a:moveTo>
                    <a:pt x="8" y="0"/>
                  </a:moveTo>
                  <a:lnTo>
                    <a:pt x="5843" y="0"/>
                  </a:lnTo>
                  <a:lnTo>
                    <a:pt x="5845" y="0"/>
                  </a:lnTo>
                  <a:lnTo>
                    <a:pt x="5845" y="1092"/>
                  </a:lnTo>
                  <a:lnTo>
                    <a:pt x="5843" y="1092"/>
                  </a:lnTo>
                  <a:lnTo>
                    <a:pt x="5843" y="1094"/>
                  </a:lnTo>
                  <a:lnTo>
                    <a:pt x="8" y="1094"/>
                  </a:lnTo>
                  <a:lnTo>
                    <a:pt x="8" y="1084"/>
                  </a:lnTo>
                  <a:lnTo>
                    <a:pt x="0" y="1084"/>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 name="Freeform 206"/>
            <p:cNvSpPr>
              <a:spLocks noEditPoints="1"/>
            </p:cNvSpPr>
            <p:nvPr/>
          </p:nvSpPr>
          <p:spPr bwMode="auto">
            <a:xfrm>
              <a:off x="507" y="2211"/>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207"/>
            <p:cNvSpPr>
              <a:spLocks noEditPoints="1"/>
            </p:cNvSpPr>
            <p:nvPr/>
          </p:nvSpPr>
          <p:spPr bwMode="auto">
            <a:xfrm>
              <a:off x="507" y="1781"/>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208"/>
            <p:cNvSpPr>
              <a:spLocks noEditPoints="1"/>
            </p:cNvSpPr>
            <p:nvPr/>
          </p:nvSpPr>
          <p:spPr bwMode="auto">
            <a:xfrm>
              <a:off x="507" y="1350"/>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 name="Rectangle 209"/>
            <p:cNvSpPr>
              <a:spLocks noChangeArrowheads="1"/>
            </p:cNvSpPr>
            <p:nvPr/>
          </p:nvSpPr>
          <p:spPr bwMode="auto">
            <a:xfrm>
              <a:off x="507" y="1348"/>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Rectangle 210"/>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 name="Rectangle 211"/>
            <p:cNvSpPr>
              <a:spLocks noChangeArrowheads="1"/>
            </p:cNvSpPr>
            <p:nvPr/>
          </p:nvSpPr>
          <p:spPr bwMode="auto">
            <a:xfrm>
              <a:off x="6334" y="1356"/>
              <a:ext cx="10"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 name="Rectangle 212"/>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 name="Rectangle 213"/>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 name="Rectangle 214"/>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 name="Rectangle 215"/>
            <p:cNvSpPr>
              <a:spLocks noChangeArrowheads="1"/>
            </p:cNvSpPr>
            <p:nvPr/>
          </p:nvSpPr>
          <p:spPr bwMode="auto">
            <a:xfrm>
              <a:off x="1229"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 name="Rectangle 216"/>
            <p:cNvSpPr>
              <a:spLocks noChangeArrowheads="1"/>
            </p:cNvSpPr>
            <p:nvPr/>
          </p:nvSpPr>
          <p:spPr bwMode="auto">
            <a:xfrm>
              <a:off x="1229"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 name="Freeform 217"/>
            <p:cNvSpPr>
              <a:spLocks/>
            </p:cNvSpPr>
            <p:nvPr/>
          </p:nvSpPr>
          <p:spPr bwMode="auto">
            <a:xfrm>
              <a:off x="1210" y="2482"/>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4 h 110"/>
                <a:gd name="T10" fmla="*/ 19 w 40"/>
                <a:gd name="T11" fmla="*/ 29 h 110"/>
                <a:gd name="T12" fmla="*/ 13 w 40"/>
                <a:gd name="T13" fmla="*/ 33 h 110"/>
                <a:gd name="T14" fmla="*/ 6 w 40"/>
                <a:gd name="T15" fmla="*/ 37 h 110"/>
                <a:gd name="T16" fmla="*/ 0 w 40"/>
                <a:gd name="T17" fmla="*/ 41 h 110"/>
                <a:gd name="T18" fmla="*/ 0 w 40"/>
                <a:gd name="T19" fmla="*/ 27 h 110"/>
                <a:gd name="T20" fmla="*/ 10 w 40"/>
                <a:gd name="T21" fmla="*/ 22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4"/>
                  </a:lnTo>
                  <a:lnTo>
                    <a:pt x="19" y="29"/>
                  </a:lnTo>
                  <a:lnTo>
                    <a:pt x="13" y="33"/>
                  </a:lnTo>
                  <a:lnTo>
                    <a:pt x="6" y="37"/>
                  </a:lnTo>
                  <a:lnTo>
                    <a:pt x="0" y="41"/>
                  </a:lnTo>
                  <a:lnTo>
                    <a:pt x="0" y="27"/>
                  </a:lnTo>
                  <a:lnTo>
                    <a:pt x="10" y="22"/>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 name="Rectangle 218"/>
            <p:cNvSpPr>
              <a:spLocks noChangeArrowheads="1"/>
            </p:cNvSpPr>
            <p:nvPr/>
          </p:nvSpPr>
          <p:spPr bwMode="auto">
            <a:xfrm>
              <a:off x="195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Rectangle 219"/>
            <p:cNvSpPr>
              <a:spLocks noChangeArrowheads="1"/>
            </p:cNvSpPr>
            <p:nvPr/>
          </p:nvSpPr>
          <p:spPr bwMode="auto">
            <a:xfrm>
              <a:off x="195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220"/>
            <p:cNvSpPr>
              <a:spLocks/>
            </p:cNvSpPr>
            <p:nvPr/>
          </p:nvSpPr>
          <p:spPr bwMode="auto">
            <a:xfrm>
              <a:off x="1928" y="2482"/>
              <a:ext cx="71" cy="110"/>
            </a:xfrm>
            <a:custGeom>
              <a:avLst/>
              <a:gdLst>
                <a:gd name="T0" fmla="*/ 37 w 71"/>
                <a:gd name="T1" fmla="*/ 0 h 110"/>
                <a:gd name="T2" fmla="*/ 46 w 71"/>
                <a:gd name="T3" fmla="*/ 0 h 110"/>
                <a:gd name="T4" fmla="*/ 54 w 71"/>
                <a:gd name="T5" fmla="*/ 4 h 110"/>
                <a:gd name="T6" fmla="*/ 62 w 71"/>
                <a:gd name="T7" fmla="*/ 8 h 110"/>
                <a:gd name="T8" fmla="*/ 66 w 71"/>
                <a:gd name="T9" fmla="*/ 16 h 110"/>
                <a:gd name="T10" fmla="*/ 69 w 71"/>
                <a:gd name="T11" fmla="*/ 22 h 110"/>
                <a:gd name="T12" fmla="*/ 69 w 71"/>
                <a:gd name="T13" fmla="*/ 31 h 110"/>
                <a:gd name="T14" fmla="*/ 69 w 71"/>
                <a:gd name="T15" fmla="*/ 37 h 110"/>
                <a:gd name="T16" fmla="*/ 67 w 71"/>
                <a:gd name="T17" fmla="*/ 43 h 110"/>
                <a:gd name="T18" fmla="*/ 64 w 71"/>
                <a:gd name="T19" fmla="*/ 50 h 110"/>
                <a:gd name="T20" fmla="*/ 60 w 71"/>
                <a:gd name="T21" fmla="*/ 56 h 110"/>
                <a:gd name="T22" fmla="*/ 54 w 71"/>
                <a:gd name="T23" fmla="*/ 62 h 110"/>
                <a:gd name="T24" fmla="*/ 48 w 71"/>
                <a:gd name="T25" fmla="*/ 68 h 110"/>
                <a:gd name="T26" fmla="*/ 41 w 71"/>
                <a:gd name="T27" fmla="*/ 75 h 110"/>
                <a:gd name="T28" fmla="*/ 33 w 71"/>
                <a:gd name="T29" fmla="*/ 81 h 110"/>
                <a:gd name="T30" fmla="*/ 27 w 71"/>
                <a:gd name="T31" fmla="*/ 85 h 110"/>
                <a:gd name="T32" fmla="*/ 25 w 71"/>
                <a:gd name="T33" fmla="*/ 89 h 110"/>
                <a:gd name="T34" fmla="*/ 18 w 71"/>
                <a:gd name="T35" fmla="*/ 95 h 110"/>
                <a:gd name="T36" fmla="*/ 71 w 71"/>
                <a:gd name="T37" fmla="*/ 95 h 110"/>
                <a:gd name="T38" fmla="*/ 71 w 71"/>
                <a:gd name="T39" fmla="*/ 110 h 110"/>
                <a:gd name="T40" fmla="*/ 0 w 71"/>
                <a:gd name="T41" fmla="*/ 110 h 110"/>
                <a:gd name="T42" fmla="*/ 0 w 71"/>
                <a:gd name="T43" fmla="*/ 104 h 110"/>
                <a:gd name="T44" fmla="*/ 2 w 71"/>
                <a:gd name="T45" fmla="*/ 100 h 110"/>
                <a:gd name="T46" fmla="*/ 4 w 71"/>
                <a:gd name="T47" fmla="*/ 93 h 110"/>
                <a:gd name="T48" fmla="*/ 10 w 71"/>
                <a:gd name="T49" fmla="*/ 85 h 110"/>
                <a:gd name="T50" fmla="*/ 16 w 71"/>
                <a:gd name="T51" fmla="*/ 77 h 110"/>
                <a:gd name="T52" fmla="*/ 27 w 71"/>
                <a:gd name="T53" fmla="*/ 68 h 110"/>
                <a:gd name="T54" fmla="*/ 35 w 71"/>
                <a:gd name="T55" fmla="*/ 62 h 110"/>
                <a:gd name="T56" fmla="*/ 41 w 71"/>
                <a:gd name="T57" fmla="*/ 56 h 110"/>
                <a:gd name="T58" fmla="*/ 46 w 71"/>
                <a:gd name="T59" fmla="*/ 50 h 110"/>
                <a:gd name="T60" fmla="*/ 50 w 71"/>
                <a:gd name="T61" fmla="*/ 47 h 110"/>
                <a:gd name="T62" fmla="*/ 54 w 71"/>
                <a:gd name="T63" fmla="*/ 39 h 110"/>
                <a:gd name="T64" fmla="*/ 56 w 71"/>
                <a:gd name="T65" fmla="*/ 31 h 110"/>
                <a:gd name="T66" fmla="*/ 56 w 71"/>
                <a:gd name="T67" fmla="*/ 25 h 110"/>
                <a:gd name="T68" fmla="*/ 54 w 71"/>
                <a:gd name="T69" fmla="*/ 22 h 110"/>
                <a:gd name="T70" fmla="*/ 50 w 71"/>
                <a:gd name="T71" fmla="*/ 18 h 110"/>
                <a:gd name="T72" fmla="*/ 46 w 71"/>
                <a:gd name="T73" fmla="*/ 16 h 110"/>
                <a:gd name="T74" fmla="*/ 43 w 71"/>
                <a:gd name="T75" fmla="*/ 14 h 110"/>
                <a:gd name="T76" fmla="*/ 37 w 71"/>
                <a:gd name="T77" fmla="*/ 12 h 110"/>
                <a:gd name="T78" fmla="*/ 31 w 71"/>
                <a:gd name="T79" fmla="*/ 14 h 110"/>
                <a:gd name="T80" fmla="*/ 25 w 71"/>
                <a:gd name="T81" fmla="*/ 16 h 110"/>
                <a:gd name="T82" fmla="*/ 21 w 71"/>
                <a:gd name="T83" fmla="*/ 18 h 110"/>
                <a:gd name="T84" fmla="*/ 18 w 71"/>
                <a:gd name="T85" fmla="*/ 22 h 110"/>
                <a:gd name="T86" fmla="*/ 16 w 71"/>
                <a:gd name="T87" fmla="*/ 25 h 110"/>
                <a:gd name="T88" fmla="*/ 16 w 71"/>
                <a:gd name="T89" fmla="*/ 31 h 110"/>
                <a:gd name="T90" fmla="*/ 2 w 71"/>
                <a:gd name="T91" fmla="*/ 31 h 110"/>
                <a:gd name="T92" fmla="*/ 4 w 71"/>
                <a:gd name="T93" fmla="*/ 22 h 110"/>
                <a:gd name="T94" fmla="*/ 6 w 71"/>
                <a:gd name="T95" fmla="*/ 14 h 110"/>
                <a:gd name="T96" fmla="*/ 12 w 71"/>
                <a:gd name="T97" fmla="*/ 8 h 110"/>
                <a:gd name="T98" fmla="*/ 19 w 71"/>
                <a:gd name="T99" fmla="*/ 4 h 110"/>
                <a:gd name="T100" fmla="*/ 27 w 71"/>
                <a:gd name="T101" fmla="*/ 0 h 110"/>
                <a:gd name="T102" fmla="*/ 37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37" y="0"/>
                  </a:moveTo>
                  <a:lnTo>
                    <a:pt x="46" y="0"/>
                  </a:lnTo>
                  <a:lnTo>
                    <a:pt x="54" y="4"/>
                  </a:lnTo>
                  <a:lnTo>
                    <a:pt x="62" y="8"/>
                  </a:lnTo>
                  <a:lnTo>
                    <a:pt x="66" y="16"/>
                  </a:lnTo>
                  <a:lnTo>
                    <a:pt x="69" y="22"/>
                  </a:lnTo>
                  <a:lnTo>
                    <a:pt x="69" y="31"/>
                  </a:lnTo>
                  <a:lnTo>
                    <a:pt x="69" y="37"/>
                  </a:lnTo>
                  <a:lnTo>
                    <a:pt x="67" y="43"/>
                  </a:lnTo>
                  <a:lnTo>
                    <a:pt x="64" y="50"/>
                  </a:lnTo>
                  <a:lnTo>
                    <a:pt x="60" y="56"/>
                  </a:lnTo>
                  <a:lnTo>
                    <a:pt x="54" y="62"/>
                  </a:lnTo>
                  <a:lnTo>
                    <a:pt x="48" y="68"/>
                  </a:lnTo>
                  <a:lnTo>
                    <a:pt x="41" y="75"/>
                  </a:lnTo>
                  <a:lnTo>
                    <a:pt x="33" y="81"/>
                  </a:lnTo>
                  <a:lnTo>
                    <a:pt x="27" y="85"/>
                  </a:lnTo>
                  <a:lnTo>
                    <a:pt x="25" y="89"/>
                  </a:lnTo>
                  <a:lnTo>
                    <a:pt x="18" y="95"/>
                  </a:lnTo>
                  <a:lnTo>
                    <a:pt x="71" y="95"/>
                  </a:lnTo>
                  <a:lnTo>
                    <a:pt x="71" y="110"/>
                  </a:lnTo>
                  <a:lnTo>
                    <a:pt x="0" y="110"/>
                  </a:lnTo>
                  <a:lnTo>
                    <a:pt x="0" y="104"/>
                  </a:lnTo>
                  <a:lnTo>
                    <a:pt x="2" y="100"/>
                  </a:lnTo>
                  <a:lnTo>
                    <a:pt x="4" y="93"/>
                  </a:lnTo>
                  <a:lnTo>
                    <a:pt x="10" y="85"/>
                  </a:lnTo>
                  <a:lnTo>
                    <a:pt x="16" y="77"/>
                  </a:lnTo>
                  <a:lnTo>
                    <a:pt x="27" y="68"/>
                  </a:lnTo>
                  <a:lnTo>
                    <a:pt x="35" y="62"/>
                  </a:lnTo>
                  <a:lnTo>
                    <a:pt x="41" y="56"/>
                  </a:lnTo>
                  <a:lnTo>
                    <a:pt x="46" y="50"/>
                  </a:lnTo>
                  <a:lnTo>
                    <a:pt x="50" y="47"/>
                  </a:lnTo>
                  <a:lnTo>
                    <a:pt x="54" y="39"/>
                  </a:lnTo>
                  <a:lnTo>
                    <a:pt x="56" y="31"/>
                  </a:lnTo>
                  <a:lnTo>
                    <a:pt x="56" y="25"/>
                  </a:lnTo>
                  <a:lnTo>
                    <a:pt x="54" y="22"/>
                  </a:lnTo>
                  <a:lnTo>
                    <a:pt x="50" y="18"/>
                  </a:lnTo>
                  <a:lnTo>
                    <a:pt x="46" y="16"/>
                  </a:lnTo>
                  <a:lnTo>
                    <a:pt x="43" y="14"/>
                  </a:lnTo>
                  <a:lnTo>
                    <a:pt x="37" y="12"/>
                  </a:lnTo>
                  <a:lnTo>
                    <a:pt x="31" y="14"/>
                  </a:lnTo>
                  <a:lnTo>
                    <a:pt x="25" y="16"/>
                  </a:lnTo>
                  <a:lnTo>
                    <a:pt x="21" y="18"/>
                  </a:lnTo>
                  <a:lnTo>
                    <a:pt x="18" y="22"/>
                  </a:lnTo>
                  <a:lnTo>
                    <a:pt x="16" y="25"/>
                  </a:lnTo>
                  <a:lnTo>
                    <a:pt x="16" y="31"/>
                  </a:lnTo>
                  <a:lnTo>
                    <a:pt x="2" y="31"/>
                  </a:lnTo>
                  <a:lnTo>
                    <a:pt x="4" y="22"/>
                  </a:lnTo>
                  <a:lnTo>
                    <a:pt x="6" y="14"/>
                  </a:lnTo>
                  <a:lnTo>
                    <a:pt x="12" y="8"/>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 name="Rectangle 221"/>
            <p:cNvSpPr>
              <a:spLocks noChangeArrowheads="1"/>
            </p:cNvSpPr>
            <p:nvPr/>
          </p:nvSpPr>
          <p:spPr bwMode="auto">
            <a:xfrm>
              <a:off x="268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Rectangle 222"/>
            <p:cNvSpPr>
              <a:spLocks noChangeArrowheads="1"/>
            </p:cNvSpPr>
            <p:nvPr/>
          </p:nvSpPr>
          <p:spPr bwMode="auto">
            <a:xfrm>
              <a:off x="268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223"/>
            <p:cNvSpPr>
              <a:spLocks/>
            </p:cNvSpPr>
            <p:nvPr/>
          </p:nvSpPr>
          <p:spPr bwMode="auto">
            <a:xfrm>
              <a:off x="2658" y="2482"/>
              <a:ext cx="73" cy="112"/>
            </a:xfrm>
            <a:custGeom>
              <a:avLst/>
              <a:gdLst>
                <a:gd name="T0" fmla="*/ 42 w 73"/>
                <a:gd name="T1" fmla="*/ 0 h 112"/>
                <a:gd name="T2" fmla="*/ 58 w 73"/>
                <a:gd name="T3" fmla="*/ 8 h 112"/>
                <a:gd name="T4" fmla="*/ 65 w 73"/>
                <a:gd name="T5" fmla="*/ 20 h 112"/>
                <a:gd name="T6" fmla="*/ 65 w 73"/>
                <a:gd name="T7" fmla="*/ 35 h 112"/>
                <a:gd name="T8" fmla="*/ 58 w 73"/>
                <a:gd name="T9" fmla="*/ 45 h 112"/>
                <a:gd name="T10" fmla="*/ 58 w 73"/>
                <a:gd name="T11" fmla="*/ 50 h 112"/>
                <a:gd name="T12" fmla="*/ 67 w 73"/>
                <a:gd name="T13" fmla="*/ 58 h 112"/>
                <a:gd name="T14" fmla="*/ 71 w 73"/>
                <a:gd name="T15" fmla="*/ 70 h 112"/>
                <a:gd name="T16" fmla="*/ 71 w 73"/>
                <a:gd name="T17" fmla="*/ 85 h 112"/>
                <a:gd name="T18" fmla="*/ 62 w 73"/>
                <a:gd name="T19" fmla="*/ 100 h 112"/>
                <a:gd name="T20" fmla="*/ 46 w 73"/>
                <a:gd name="T21" fmla="*/ 110 h 112"/>
                <a:gd name="T22" fmla="*/ 27 w 73"/>
                <a:gd name="T23" fmla="*/ 110 h 112"/>
                <a:gd name="T24" fmla="*/ 12 w 73"/>
                <a:gd name="T25" fmla="*/ 102 h 112"/>
                <a:gd name="T26" fmla="*/ 2 w 73"/>
                <a:gd name="T27" fmla="*/ 89 h 112"/>
                <a:gd name="T28" fmla="*/ 15 w 73"/>
                <a:gd name="T29" fmla="*/ 79 h 112"/>
                <a:gd name="T30" fmla="*/ 19 w 73"/>
                <a:gd name="T31" fmla="*/ 91 h 112"/>
                <a:gd name="T32" fmla="*/ 27 w 73"/>
                <a:gd name="T33" fmla="*/ 97 h 112"/>
                <a:gd name="T34" fmla="*/ 37 w 73"/>
                <a:gd name="T35" fmla="*/ 99 h 112"/>
                <a:gd name="T36" fmla="*/ 48 w 73"/>
                <a:gd name="T37" fmla="*/ 97 h 112"/>
                <a:gd name="T38" fmla="*/ 56 w 73"/>
                <a:gd name="T39" fmla="*/ 87 h 112"/>
                <a:gd name="T40" fmla="*/ 58 w 73"/>
                <a:gd name="T41" fmla="*/ 77 h 112"/>
                <a:gd name="T42" fmla="*/ 56 w 73"/>
                <a:gd name="T43" fmla="*/ 66 h 112"/>
                <a:gd name="T44" fmla="*/ 48 w 73"/>
                <a:gd name="T45" fmla="*/ 58 h 112"/>
                <a:gd name="T46" fmla="*/ 37 w 73"/>
                <a:gd name="T47" fmla="*/ 56 h 112"/>
                <a:gd name="T48" fmla="*/ 29 w 73"/>
                <a:gd name="T49" fmla="*/ 58 h 112"/>
                <a:gd name="T50" fmla="*/ 31 w 73"/>
                <a:gd name="T51" fmla="*/ 45 h 112"/>
                <a:gd name="T52" fmla="*/ 46 w 73"/>
                <a:gd name="T53" fmla="*/ 41 h 112"/>
                <a:gd name="T54" fmla="*/ 52 w 73"/>
                <a:gd name="T55" fmla="*/ 33 h 112"/>
                <a:gd name="T56" fmla="*/ 50 w 73"/>
                <a:gd name="T57" fmla="*/ 22 h 112"/>
                <a:gd name="T58" fmla="*/ 42 w 73"/>
                <a:gd name="T59" fmla="*/ 14 h 112"/>
                <a:gd name="T60" fmla="*/ 29 w 73"/>
                <a:gd name="T61" fmla="*/ 14 h 112"/>
                <a:gd name="T62" fmla="*/ 19 w 73"/>
                <a:gd name="T63" fmla="*/ 20 h 112"/>
                <a:gd name="T64" fmla="*/ 17 w 73"/>
                <a:gd name="T65" fmla="*/ 31 h 112"/>
                <a:gd name="T66" fmla="*/ 4 w 73"/>
                <a:gd name="T67" fmla="*/ 20 h 112"/>
                <a:gd name="T68" fmla="*/ 14 w 73"/>
                <a:gd name="T69" fmla="*/ 8 h 112"/>
                <a:gd name="T70" fmla="*/ 27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5" y="0"/>
                  </a:moveTo>
                  <a:lnTo>
                    <a:pt x="42" y="0"/>
                  </a:lnTo>
                  <a:lnTo>
                    <a:pt x="50" y="4"/>
                  </a:lnTo>
                  <a:lnTo>
                    <a:pt x="58" y="8"/>
                  </a:lnTo>
                  <a:lnTo>
                    <a:pt x="62" y="14"/>
                  </a:lnTo>
                  <a:lnTo>
                    <a:pt x="65" y="20"/>
                  </a:lnTo>
                  <a:lnTo>
                    <a:pt x="65" y="27"/>
                  </a:lnTo>
                  <a:lnTo>
                    <a:pt x="65" y="35"/>
                  </a:lnTo>
                  <a:lnTo>
                    <a:pt x="62" y="41"/>
                  </a:lnTo>
                  <a:lnTo>
                    <a:pt x="58" y="45"/>
                  </a:lnTo>
                  <a:lnTo>
                    <a:pt x="52" y="49"/>
                  </a:lnTo>
                  <a:lnTo>
                    <a:pt x="58" y="50"/>
                  </a:lnTo>
                  <a:lnTo>
                    <a:pt x="62" y="54"/>
                  </a:lnTo>
                  <a:lnTo>
                    <a:pt x="67" y="58"/>
                  </a:lnTo>
                  <a:lnTo>
                    <a:pt x="69" y="64"/>
                  </a:lnTo>
                  <a:lnTo>
                    <a:pt x="71" y="70"/>
                  </a:lnTo>
                  <a:lnTo>
                    <a:pt x="73" y="77"/>
                  </a:lnTo>
                  <a:lnTo>
                    <a:pt x="71" y="85"/>
                  </a:lnTo>
                  <a:lnTo>
                    <a:pt x="67" y="95"/>
                  </a:lnTo>
                  <a:lnTo>
                    <a:pt x="62" y="100"/>
                  </a:lnTo>
                  <a:lnTo>
                    <a:pt x="54" y="106"/>
                  </a:lnTo>
                  <a:lnTo>
                    <a:pt x="46" y="110"/>
                  </a:lnTo>
                  <a:lnTo>
                    <a:pt x="37" y="112"/>
                  </a:lnTo>
                  <a:lnTo>
                    <a:pt x="27" y="110"/>
                  </a:lnTo>
                  <a:lnTo>
                    <a:pt x="19" y="108"/>
                  </a:lnTo>
                  <a:lnTo>
                    <a:pt x="12" y="102"/>
                  </a:lnTo>
                  <a:lnTo>
                    <a:pt x="6" y="97"/>
                  </a:lnTo>
                  <a:lnTo>
                    <a:pt x="2" y="89"/>
                  </a:lnTo>
                  <a:lnTo>
                    <a:pt x="0" y="81"/>
                  </a:lnTo>
                  <a:lnTo>
                    <a:pt x="15" y="79"/>
                  </a:lnTo>
                  <a:lnTo>
                    <a:pt x="17" y="85"/>
                  </a:lnTo>
                  <a:lnTo>
                    <a:pt x="19" y="91"/>
                  </a:lnTo>
                  <a:lnTo>
                    <a:pt x="23" y="95"/>
                  </a:lnTo>
                  <a:lnTo>
                    <a:pt x="27" y="97"/>
                  </a:lnTo>
                  <a:lnTo>
                    <a:pt x="31" y="99"/>
                  </a:lnTo>
                  <a:lnTo>
                    <a:pt x="37" y="99"/>
                  </a:lnTo>
                  <a:lnTo>
                    <a:pt x="42" y="99"/>
                  </a:lnTo>
                  <a:lnTo>
                    <a:pt x="48" y="97"/>
                  </a:lnTo>
                  <a:lnTo>
                    <a:pt x="52" y="93"/>
                  </a:lnTo>
                  <a:lnTo>
                    <a:pt x="56" y="87"/>
                  </a:lnTo>
                  <a:lnTo>
                    <a:pt x="58" y="83"/>
                  </a:lnTo>
                  <a:lnTo>
                    <a:pt x="58" y="77"/>
                  </a:lnTo>
                  <a:lnTo>
                    <a:pt x="58" y="72"/>
                  </a:lnTo>
                  <a:lnTo>
                    <a:pt x="56" y="66"/>
                  </a:lnTo>
                  <a:lnTo>
                    <a:pt x="52" y="62"/>
                  </a:lnTo>
                  <a:lnTo>
                    <a:pt x="48" y="58"/>
                  </a:lnTo>
                  <a:lnTo>
                    <a:pt x="42" y="56"/>
                  </a:lnTo>
                  <a:lnTo>
                    <a:pt x="37" y="56"/>
                  </a:lnTo>
                  <a:lnTo>
                    <a:pt x="33" y="56"/>
                  </a:lnTo>
                  <a:lnTo>
                    <a:pt x="29" y="58"/>
                  </a:lnTo>
                  <a:lnTo>
                    <a:pt x="29" y="45"/>
                  </a:lnTo>
                  <a:lnTo>
                    <a:pt x="31" y="45"/>
                  </a:lnTo>
                  <a:lnTo>
                    <a:pt x="38" y="45"/>
                  </a:lnTo>
                  <a:lnTo>
                    <a:pt x="46" y="41"/>
                  </a:lnTo>
                  <a:lnTo>
                    <a:pt x="48" y="37"/>
                  </a:lnTo>
                  <a:lnTo>
                    <a:pt x="52" y="33"/>
                  </a:lnTo>
                  <a:lnTo>
                    <a:pt x="52" y="27"/>
                  </a:lnTo>
                  <a:lnTo>
                    <a:pt x="50" y="22"/>
                  </a:lnTo>
                  <a:lnTo>
                    <a:pt x="48" y="18"/>
                  </a:lnTo>
                  <a:lnTo>
                    <a:pt x="42" y="14"/>
                  </a:lnTo>
                  <a:lnTo>
                    <a:pt x="35" y="12"/>
                  </a:lnTo>
                  <a:lnTo>
                    <a:pt x="29" y="14"/>
                  </a:lnTo>
                  <a:lnTo>
                    <a:pt x="23" y="18"/>
                  </a:lnTo>
                  <a:lnTo>
                    <a:pt x="19" y="20"/>
                  </a:lnTo>
                  <a:lnTo>
                    <a:pt x="17" y="25"/>
                  </a:lnTo>
                  <a:lnTo>
                    <a:pt x="17" y="31"/>
                  </a:lnTo>
                  <a:lnTo>
                    <a:pt x="2" y="29"/>
                  </a:lnTo>
                  <a:lnTo>
                    <a:pt x="4" y="20"/>
                  </a:lnTo>
                  <a:lnTo>
                    <a:pt x="8" y="14"/>
                  </a:lnTo>
                  <a:lnTo>
                    <a:pt x="14" y="8"/>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 name="Rectangle 224"/>
            <p:cNvSpPr>
              <a:spLocks noChangeArrowheads="1"/>
            </p:cNvSpPr>
            <p:nvPr/>
          </p:nvSpPr>
          <p:spPr bwMode="auto">
            <a:xfrm>
              <a:off x="341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 name="Rectangle 225"/>
            <p:cNvSpPr>
              <a:spLocks noChangeArrowheads="1"/>
            </p:cNvSpPr>
            <p:nvPr/>
          </p:nvSpPr>
          <p:spPr bwMode="auto">
            <a:xfrm>
              <a:off x="341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226"/>
            <p:cNvSpPr>
              <a:spLocks noEditPoints="1"/>
            </p:cNvSpPr>
            <p:nvPr/>
          </p:nvSpPr>
          <p:spPr bwMode="auto">
            <a:xfrm>
              <a:off x="3384" y="2484"/>
              <a:ext cx="75" cy="108"/>
            </a:xfrm>
            <a:custGeom>
              <a:avLst/>
              <a:gdLst>
                <a:gd name="T0" fmla="*/ 48 w 75"/>
                <a:gd name="T1" fmla="*/ 27 h 108"/>
                <a:gd name="T2" fmla="*/ 17 w 75"/>
                <a:gd name="T3" fmla="*/ 68 h 108"/>
                <a:gd name="T4" fmla="*/ 48 w 75"/>
                <a:gd name="T5" fmla="*/ 68 h 108"/>
                <a:gd name="T6" fmla="*/ 48 w 75"/>
                <a:gd name="T7" fmla="*/ 27 h 108"/>
                <a:gd name="T8" fmla="*/ 52 w 75"/>
                <a:gd name="T9" fmla="*/ 0 h 108"/>
                <a:gd name="T10" fmla="*/ 63 w 75"/>
                <a:gd name="T11" fmla="*/ 0 h 108"/>
                <a:gd name="T12" fmla="*/ 63 w 75"/>
                <a:gd name="T13" fmla="*/ 68 h 108"/>
                <a:gd name="T14" fmla="*/ 75 w 75"/>
                <a:gd name="T15" fmla="*/ 68 h 108"/>
                <a:gd name="T16" fmla="*/ 75 w 75"/>
                <a:gd name="T17" fmla="*/ 83 h 108"/>
                <a:gd name="T18" fmla="*/ 63 w 75"/>
                <a:gd name="T19" fmla="*/ 83 h 108"/>
                <a:gd name="T20" fmla="*/ 63 w 75"/>
                <a:gd name="T21" fmla="*/ 108 h 108"/>
                <a:gd name="T22" fmla="*/ 48 w 75"/>
                <a:gd name="T23" fmla="*/ 108 h 108"/>
                <a:gd name="T24" fmla="*/ 48 w 75"/>
                <a:gd name="T25" fmla="*/ 83 h 108"/>
                <a:gd name="T26" fmla="*/ 0 w 75"/>
                <a:gd name="T27" fmla="*/ 83 h 108"/>
                <a:gd name="T28" fmla="*/ 0 w 75"/>
                <a:gd name="T29" fmla="*/ 68 h 108"/>
                <a:gd name="T30" fmla="*/ 52 w 7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8">
                  <a:moveTo>
                    <a:pt x="48" y="27"/>
                  </a:moveTo>
                  <a:lnTo>
                    <a:pt x="17" y="68"/>
                  </a:lnTo>
                  <a:lnTo>
                    <a:pt x="48" y="68"/>
                  </a:lnTo>
                  <a:lnTo>
                    <a:pt x="48" y="27"/>
                  </a:lnTo>
                  <a:close/>
                  <a:moveTo>
                    <a:pt x="52" y="0"/>
                  </a:moveTo>
                  <a:lnTo>
                    <a:pt x="63" y="0"/>
                  </a:lnTo>
                  <a:lnTo>
                    <a:pt x="63" y="68"/>
                  </a:lnTo>
                  <a:lnTo>
                    <a:pt x="75" y="68"/>
                  </a:lnTo>
                  <a:lnTo>
                    <a:pt x="75" y="83"/>
                  </a:lnTo>
                  <a:lnTo>
                    <a:pt x="63" y="83"/>
                  </a:lnTo>
                  <a:lnTo>
                    <a:pt x="63" y="108"/>
                  </a:lnTo>
                  <a:lnTo>
                    <a:pt x="48" y="108"/>
                  </a:lnTo>
                  <a:lnTo>
                    <a:pt x="48" y="83"/>
                  </a:lnTo>
                  <a:lnTo>
                    <a:pt x="0" y="83"/>
                  </a:lnTo>
                  <a:lnTo>
                    <a:pt x="0" y="68"/>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 name="Rectangle 227"/>
            <p:cNvSpPr>
              <a:spLocks noChangeArrowheads="1"/>
            </p:cNvSpPr>
            <p:nvPr/>
          </p:nvSpPr>
          <p:spPr bwMode="auto">
            <a:xfrm>
              <a:off x="414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 name="Rectangle 228"/>
            <p:cNvSpPr>
              <a:spLocks noChangeArrowheads="1"/>
            </p:cNvSpPr>
            <p:nvPr/>
          </p:nvSpPr>
          <p:spPr bwMode="auto">
            <a:xfrm>
              <a:off x="414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 name="Freeform 229"/>
            <p:cNvSpPr>
              <a:spLocks/>
            </p:cNvSpPr>
            <p:nvPr/>
          </p:nvSpPr>
          <p:spPr bwMode="auto">
            <a:xfrm>
              <a:off x="4118" y="2484"/>
              <a:ext cx="71" cy="110"/>
            </a:xfrm>
            <a:custGeom>
              <a:avLst/>
              <a:gdLst>
                <a:gd name="T0" fmla="*/ 13 w 71"/>
                <a:gd name="T1" fmla="*/ 0 h 110"/>
                <a:gd name="T2" fmla="*/ 65 w 71"/>
                <a:gd name="T3" fmla="*/ 0 h 110"/>
                <a:gd name="T4" fmla="*/ 65 w 71"/>
                <a:gd name="T5" fmla="*/ 14 h 110"/>
                <a:gd name="T6" fmla="*/ 25 w 71"/>
                <a:gd name="T7" fmla="*/ 14 h 110"/>
                <a:gd name="T8" fmla="*/ 19 w 71"/>
                <a:gd name="T9" fmla="*/ 43 h 110"/>
                <a:gd name="T10" fmla="*/ 25 w 71"/>
                <a:gd name="T11" fmla="*/ 39 h 110"/>
                <a:gd name="T12" fmla="*/ 32 w 71"/>
                <a:gd name="T13" fmla="*/ 35 h 110"/>
                <a:gd name="T14" fmla="*/ 38 w 71"/>
                <a:gd name="T15" fmla="*/ 35 h 110"/>
                <a:gd name="T16" fmla="*/ 48 w 71"/>
                <a:gd name="T17" fmla="*/ 35 h 110"/>
                <a:gd name="T18" fmla="*/ 55 w 71"/>
                <a:gd name="T19" fmla="*/ 39 h 110"/>
                <a:gd name="T20" fmla="*/ 61 w 71"/>
                <a:gd name="T21" fmla="*/ 45 h 110"/>
                <a:gd name="T22" fmla="*/ 67 w 71"/>
                <a:gd name="T23" fmla="*/ 52 h 110"/>
                <a:gd name="T24" fmla="*/ 71 w 71"/>
                <a:gd name="T25" fmla="*/ 60 h 110"/>
                <a:gd name="T26" fmla="*/ 71 w 71"/>
                <a:gd name="T27" fmla="*/ 70 h 110"/>
                <a:gd name="T28" fmla="*/ 71 w 71"/>
                <a:gd name="T29" fmla="*/ 79 h 110"/>
                <a:gd name="T30" fmla="*/ 67 w 71"/>
                <a:gd name="T31" fmla="*/ 89 h 110"/>
                <a:gd name="T32" fmla="*/ 63 w 71"/>
                <a:gd name="T33" fmla="*/ 97 h 110"/>
                <a:gd name="T34" fmla="*/ 57 w 71"/>
                <a:gd name="T35" fmla="*/ 102 h 110"/>
                <a:gd name="T36" fmla="*/ 50 w 71"/>
                <a:gd name="T37" fmla="*/ 106 h 110"/>
                <a:gd name="T38" fmla="*/ 42 w 71"/>
                <a:gd name="T39" fmla="*/ 108 h 110"/>
                <a:gd name="T40" fmla="*/ 34 w 71"/>
                <a:gd name="T41" fmla="*/ 110 h 110"/>
                <a:gd name="T42" fmla="*/ 25 w 71"/>
                <a:gd name="T43" fmla="*/ 108 h 110"/>
                <a:gd name="T44" fmla="*/ 17 w 71"/>
                <a:gd name="T45" fmla="*/ 106 h 110"/>
                <a:gd name="T46" fmla="*/ 9 w 71"/>
                <a:gd name="T47" fmla="*/ 100 h 110"/>
                <a:gd name="T48" fmla="*/ 5 w 71"/>
                <a:gd name="T49" fmla="*/ 95 h 110"/>
                <a:gd name="T50" fmla="*/ 2 w 71"/>
                <a:gd name="T51" fmla="*/ 87 h 110"/>
                <a:gd name="T52" fmla="*/ 0 w 71"/>
                <a:gd name="T53" fmla="*/ 79 h 110"/>
                <a:gd name="T54" fmla="*/ 13 w 71"/>
                <a:gd name="T55" fmla="*/ 77 h 110"/>
                <a:gd name="T56" fmla="*/ 15 w 71"/>
                <a:gd name="T57" fmla="*/ 83 h 110"/>
                <a:gd name="T58" fmla="*/ 17 w 71"/>
                <a:gd name="T59" fmla="*/ 89 h 110"/>
                <a:gd name="T60" fmla="*/ 21 w 71"/>
                <a:gd name="T61" fmla="*/ 93 h 110"/>
                <a:gd name="T62" fmla="*/ 25 w 71"/>
                <a:gd name="T63" fmla="*/ 95 h 110"/>
                <a:gd name="T64" fmla="*/ 29 w 71"/>
                <a:gd name="T65" fmla="*/ 97 h 110"/>
                <a:gd name="T66" fmla="*/ 34 w 71"/>
                <a:gd name="T67" fmla="*/ 97 h 110"/>
                <a:gd name="T68" fmla="*/ 40 w 71"/>
                <a:gd name="T69" fmla="*/ 97 h 110"/>
                <a:gd name="T70" fmla="*/ 46 w 71"/>
                <a:gd name="T71" fmla="*/ 93 h 110"/>
                <a:gd name="T72" fmla="*/ 52 w 71"/>
                <a:gd name="T73" fmla="*/ 89 h 110"/>
                <a:gd name="T74" fmla="*/ 54 w 71"/>
                <a:gd name="T75" fmla="*/ 85 h 110"/>
                <a:gd name="T76" fmla="*/ 55 w 71"/>
                <a:gd name="T77" fmla="*/ 79 h 110"/>
                <a:gd name="T78" fmla="*/ 57 w 71"/>
                <a:gd name="T79" fmla="*/ 72 h 110"/>
                <a:gd name="T80" fmla="*/ 55 w 71"/>
                <a:gd name="T81" fmla="*/ 64 h 110"/>
                <a:gd name="T82" fmla="*/ 54 w 71"/>
                <a:gd name="T83" fmla="*/ 58 h 110"/>
                <a:gd name="T84" fmla="*/ 52 w 71"/>
                <a:gd name="T85" fmla="*/ 54 h 110"/>
                <a:gd name="T86" fmla="*/ 48 w 71"/>
                <a:gd name="T87" fmla="*/ 50 h 110"/>
                <a:gd name="T88" fmla="*/ 42 w 71"/>
                <a:gd name="T89" fmla="*/ 48 h 110"/>
                <a:gd name="T90" fmla="*/ 34 w 71"/>
                <a:gd name="T91" fmla="*/ 47 h 110"/>
                <a:gd name="T92" fmla="*/ 29 w 71"/>
                <a:gd name="T93" fmla="*/ 48 h 110"/>
                <a:gd name="T94" fmla="*/ 23 w 71"/>
                <a:gd name="T95" fmla="*/ 50 h 110"/>
                <a:gd name="T96" fmla="*/ 19 w 71"/>
                <a:gd name="T97" fmla="*/ 52 h 110"/>
                <a:gd name="T98" fmla="*/ 15 w 71"/>
                <a:gd name="T99" fmla="*/ 56 h 110"/>
                <a:gd name="T100" fmla="*/ 2 w 71"/>
                <a:gd name="T101" fmla="*/ 56 h 110"/>
                <a:gd name="T102" fmla="*/ 13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13" y="0"/>
                  </a:moveTo>
                  <a:lnTo>
                    <a:pt x="65" y="0"/>
                  </a:lnTo>
                  <a:lnTo>
                    <a:pt x="65" y="14"/>
                  </a:lnTo>
                  <a:lnTo>
                    <a:pt x="25" y="14"/>
                  </a:lnTo>
                  <a:lnTo>
                    <a:pt x="19" y="43"/>
                  </a:lnTo>
                  <a:lnTo>
                    <a:pt x="25" y="39"/>
                  </a:lnTo>
                  <a:lnTo>
                    <a:pt x="32" y="35"/>
                  </a:lnTo>
                  <a:lnTo>
                    <a:pt x="38" y="35"/>
                  </a:lnTo>
                  <a:lnTo>
                    <a:pt x="48" y="35"/>
                  </a:lnTo>
                  <a:lnTo>
                    <a:pt x="55" y="39"/>
                  </a:lnTo>
                  <a:lnTo>
                    <a:pt x="61" y="45"/>
                  </a:lnTo>
                  <a:lnTo>
                    <a:pt x="67" y="52"/>
                  </a:lnTo>
                  <a:lnTo>
                    <a:pt x="71" y="60"/>
                  </a:lnTo>
                  <a:lnTo>
                    <a:pt x="71" y="70"/>
                  </a:lnTo>
                  <a:lnTo>
                    <a:pt x="71" y="79"/>
                  </a:lnTo>
                  <a:lnTo>
                    <a:pt x="67" y="89"/>
                  </a:lnTo>
                  <a:lnTo>
                    <a:pt x="63" y="97"/>
                  </a:lnTo>
                  <a:lnTo>
                    <a:pt x="57" y="102"/>
                  </a:lnTo>
                  <a:lnTo>
                    <a:pt x="50" y="106"/>
                  </a:lnTo>
                  <a:lnTo>
                    <a:pt x="42" y="108"/>
                  </a:lnTo>
                  <a:lnTo>
                    <a:pt x="34" y="110"/>
                  </a:lnTo>
                  <a:lnTo>
                    <a:pt x="25" y="108"/>
                  </a:lnTo>
                  <a:lnTo>
                    <a:pt x="17" y="106"/>
                  </a:lnTo>
                  <a:lnTo>
                    <a:pt x="9" y="100"/>
                  </a:lnTo>
                  <a:lnTo>
                    <a:pt x="5" y="95"/>
                  </a:lnTo>
                  <a:lnTo>
                    <a:pt x="2" y="87"/>
                  </a:lnTo>
                  <a:lnTo>
                    <a:pt x="0" y="79"/>
                  </a:lnTo>
                  <a:lnTo>
                    <a:pt x="13" y="77"/>
                  </a:lnTo>
                  <a:lnTo>
                    <a:pt x="15" y="83"/>
                  </a:lnTo>
                  <a:lnTo>
                    <a:pt x="17" y="89"/>
                  </a:lnTo>
                  <a:lnTo>
                    <a:pt x="21" y="93"/>
                  </a:lnTo>
                  <a:lnTo>
                    <a:pt x="25" y="95"/>
                  </a:lnTo>
                  <a:lnTo>
                    <a:pt x="29" y="97"/>
                  </a:lnTo>
                  <a:lnTo>
                    <a:pt x="34" y="97"/>
                  </a:lnTo>
                  <a:lnTo>
                    <a:pt x="40" y="97"/>
                  </a:lnTo>
                  <a:lnTo>
                    <a:pt x="46" y="93"/>
                  </a:lnTo>
                  <a:lnTo>
                    <a:pt x="52" y="89"/>
                  </a:lnTo>
                  <a:lnTo>
                    <a:pt x="54" y="85"/>
                  </a:lnTo>
                  <a:lnTo>
                    <a:pt x="55" y="79"/>
                  </a:lnTo>
                  <a:lnTo>
                    <a:pt x="57" y="72"/>
                  </a:lnTo>
                  <a:lnTo>
                    <a:pt x="55" y="64"/>
                  </a:lnTo>
                  <a:lnTo>
                    <a:pt x="54" y="58"/>
                  </a:lnTo>
                  <a:lnTo>
                    <a:pt x="52" y="54"/>
                  </a:lnTo>
                  <a:lnTo>
                    <a:pt x="48" y="50"/>
                  </a:lnTo>
                  <a:lnTo>
                    <a:pt x="42" y="48"/>
                  </a:lnTo>
                  <a:lnTo>
                    <a:pt x="34" y="47"/>
                  </a:lnTo>
                  <a:lnTo>
                    <a:pt x="29" y="48"/>
                  </a:lnTo>
                  <a:lnTo>
                    <a:pt x="23" y="50"/>
                  </a:lnTo>
                  <a:lnTo>
                    <a:pt x="19" y="52"/>
                  </a:lnTo>
                  <a:lnTo>
                    <a:pt x="15" y="56"/>
                  </a:lnTo>
                  <a:lnTo>
                    <a:pt x="2" y="56"/>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 name="Rectangle 230"/>
            <p:cNvSpPr>
              <a:spLocks noChangeArrowheads="1"/>
            </p:cNvSpPr>
            <p:nvPr/>
          </p:nvSpPr>
          <p:spPr bwMode="auto">
            <a:xfrm>
              <a:off x="487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 name="Rectangle 231"/>
            <p:cNvSpPr>
              <a:spLocks noChangeArrowheads="1"/>
            </p:cNvSpPr>
            <p:nvPr/>
          </p:nvSpPr>
          <p:spPr bwMode="auto">
            <a:xfrm>
              <a:off x="4874" y="1356"/>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 name="Freeform 232"/>
            <p:cNvSpPr>
              <a:spLocks noEditPoints="1"/>
            </p:cNvSpPr>
            <p:nvPr/>
          </p:nvSpPr>
          <p:spPr bwMode="auto">
            <a:xfrm>
              <a:off x="4846" y="2482"/>
              <a:ext cx="73" cy="112"/>
            </a:xfrm>
            <a:custGeom>
              <a:avLst/>
              <a:gdLst>
                <a:gd name="T0" fmla="*/ 30 w 73"/>
                <a:gd name="T1" fmla="*/ 52 h 112"/>
                <a:gd name="T2" fmla="*/ 21 w 73"/>
                <a:gd name="T3" fmla="*/ 58 h 112"/>
                <a:gd name="T4" fmla="*/ 15 w 73"/>
                <a:gd name="T5" fmla="*/ 68 h 112"/>
                <a:gd name="T6" fmla="*/ 15 w 73"/>
                <a:gd name="T7" fmla="*/ 79 h 112"/>
                <a:gd name="T8" fmla="*/ 21 w 73"/>
                <a:gd name="T9" fmla="*/ 91 h 112"/>
                <a:gd name="T10" fmla="*/ 30 w 73"/>
                <a:gd name="T11" fmla="*/ 99 h 112"/>
                <a:gd name="T12" fmla="*/ 42 w 73"/>
                <a:gd name="T13" fmla="*/ 99 h 112"/>
                <a:gd name="T14" fmla="*/ 51 w 73"/>
                <a:gd name="T15" fmla="*/ 93 h 112"/>
                <a:gd name="T16" fmla="*/ 57 w 73"/>
                <a:gd name="T17" fmla="*/ 81 h 112"/>
                <a:gd name="T18" fmla="*/ 57 w 73"/>
                <a:gd name="T19" fmla="*/ 68 h 112"/>
                <a:gd name="T20" fmla="*/ 51 w 73"/>
                <a:gd name="T21" fmla="*/ 58 h 112"/>
                <a:gd name="T22" fmla="*/ 42 w 73"/>
                <a:gd name="T23" fmla="*/ 52 h 112"/>
                <a:gd name="T24" fmla="*/ 40 w 73"/>
                <a:gd name="T25" fmla="*/ 0 h 112"/>
                <a:gd name="T26" fmla="*/ 55 w 73"/>
                <a:gd name="T27" fmla="*/ 4 h 112"/>
                <a:gd name="T28" fmla="*/ 65 w 73"/>
                <a:gd name="T29" fmla="*/ 14 h 112"/>
                <a:gd name="T30" fmla="*/ 71 w 73"/>
                <a:gd name="T31" fmla="*/ 29 h 112"/>
                <a:gd name="T32" fmla="*/ 55 w 73"/>
                <a:gd name="T33" fmla="*/ 24 h 112"/>
                <a:gd name="T34" fmla="*/ 48 w 73"/>
                <a:gd name="T35" fmla="*/ 16 h 112"/>
                <a:gd name="T36" fmla="*/ 38 w 73"/>
                <a:gd name="T37" fmla="*/ 12 h 112"/>
                <a:gd name="T38" fmla="*/ 27 w 73"/>
                <a:gd name="T39" fmla="*/ 16 h 112"/>
                <a:gd name="T40" fmla="*/ 17 w 73"/>
                <a:gd name="T41" fmla="*/ 29 h 112"/>
                <a:gd name="T42" fmla="*/ 15 w 73"/>
                <a:gd name="T43" fmla="*/ 43 h 112"/>
                <a:gd name="T44" fmla="*/ 19 w 73"/>
                <a:gd name="T45" fmla="*/ 47 h 112"/>
                <a:gd name="T46" fmla="*/ 32 w 73"/>
                <a:gd name="T47" fmla="*/ 39 h 112"/>
                <a:gd name="T48" fmla="*/ 50 w 73"/>
                <a:gd name="T49" fmla="*/ 39 h 112"/>
                <a:gd name="T50" fmla="*/ 63 w 73"/>
                <a:gd name="T51" fmla="*/ 49 h 112"/>
                <a:gd name="T52" fmla="*/ 71 w 73"/>
                <a:gd name="T53" fmla="*/ 64 h 112"/>
                <a:gd name="T54" fmla="*/ 71 w 73"/>
                <a:gd name="T55" fmla="*/ 83 h 112"/>
                <a:gd name="T56" fmla="*/ 63 w 73"/>
                <a:gd name="T57" fmla="*/ 100 h 112"/>
                <a:gd name="T58" fmla="*/ 48 w 73"/>
                <a:gd name="T59" fmla="*/ 110 h 112"/>
                <a:gd name="T60" fmla="*/ 30 w 73"/>
                <a:gd name="T61" fmla="*/ 110 h 112"/>
                <a:gd name="T62" fmla="*/ 15 w 73"/>
                <a:gd name="T63" fmla="*/ 104 h 112"/>
                <a:gd name="T64" fmla="*/ 2 w 73"/>
                <a:gd name="T65" fmla="*/ 83 h 112"/>
                <a:gd name="T66" fmla="*/ 2 w 73"/>
                <a:gd name="T67" fmla="*/ 31 h 112"/>
                <a:gd name="T68" fmla="*/ 17 w 73"/>
                <a:gd name="T69" fmla="*/ 6 h 112"/>
                <a:gd name="T70" fmla="*/ 30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6" y="50"/>
                  </a:moveTo>
                  <a:lnTo>
                    <a:pt x="30" y="52"/>
                  </a:lnTo>
                  <a:lnTo>
                    <a:pt x="25" y="54"/>
                  </a:lnTo>
                  <a:lnTo>
                    <a:pt x="21" y="58"/>
                  </a:lnTo>
                  <a:lnTo>
                    <a:pt x="17" y="62"/>
                  </a:lnTo>
                  <a:lnTo>
                    <a:pt x="15" y="68"/>
                  </a:lnTo>
                  <a:lnTo>
                    <a:pt x="13" y="74"/>
                  </a:lnTo>
                  <a:lnTo>
                    <a:pt x="15" y="79"/>
                  </a:lnTo>
                  <a:lnTo>
                    <a:pt x="17" y="87"/>
                  </a:lnTo>
                  <a:lnTo>
                    <a:pt x="21" y="91"/>
                  </a:lnTo>
                  <a:lnTo>
                    <a:pt x="25" y="95"/>
                  </a:lnTo>
                  <a:lnTo>
                    <a:pt x="30" y="99"/>
                  </a:lnTo>
                  <a:lnTo>
                    <a:pt x="36" y="99"/>
                  </a:lnTo>
                  <a:lnTo>
                    <a:pt x="42" y="99"/>
                  </a:lnTo>
                  <a:lnTo>
                    <a:pt x="48" y="97"/>
                  </a:lnTo>
                  <a:lnTo>
                    <a:pt x="51" y="93"/>
                  </a:lnTo>
                  <a:lnTo>
                    <a:pt x="55" y="87"/>
                  </a:lnTo>
                  <a:lnTo>
                    <a:pt x="57" y="81"/>
                  </a:lnTo>
                  <a:lnTo>
                    <a:pt x="57" y="74"/>
                  </a:lnTo>
                  <a:lnTo>
                    <a:pt x="57" y="68"/>
                  </a:lnTo>
                  <a:lnTo>
                    <a:pt x="55" y="62"/>
                  </a:lnTo>
                  <a:lnTo>
                    <a:pt x="51" y="58"/>
                  </a:lnTo>
                  <a:lnTo>
                    <a:pt x="48" y="54"/>
                  </a:lnTo>
                  <a:lnTo>
                    <a:pt x="42" y="52"/>
                  </a:lnTo>
                  <a:lnTo>
                    <a:pt x="36" y="50"/>
                  </a:lnTo>
                  <a:close/>
                  <a:moveTo>
                    <a:pt x="40" y="0"/>
                  </a:moveTo>
                  <a:lnTo>
                    <a:pt x="48" y="0"/>
                  </a:lnTo>
                  <a:lnTo>
                    <a:pt x="55" y="4"/>
                  </a:lnTo>
                  <a:lnTo>
                    <a:pt x="61" y="8"/>
                  </a:lnTo>
                  <a:lnTo>
                    <a:pt x="65" y="14"/>
                  </a:lnTo>
                  <a:lnTo>
                    <a:pt x="69" y="20"/>
                  </a:lnTo>
                  <a:lnTo>
                    <a:pt x="71" y="29"/>
                  </a:lnTo>
                  <a:lnTo>
                    <a:pt x="57" y="31"/>
                  </a:lnTo>
                  <a:lnTo>
                    <a:pt x="55" y="24"/>
                  </a:lnTo>
                  <a:lnTo>
                    <a:pt x="51" y="18"/>
                  </a:lnTo>
                  <a:lnTo>
                    <a:pt x="48" y="16"/>
                  </a:lnTo>
                  <a:lnTo>
                    <a:pt x="44" y="14"/>
                  </a:lnTo>
                  <a:lnTo>
                    <a:pt x="38" y="12"/>
                  </a:lnTo>
                  <a:lnTo>
                    <a:pt x="32" y="14"/>
                  </a:lnTo>
                  <a:lnTo>
                    <a:pt x="27" y="16"/>
                  </a:lnTo>
                  <a:lnTo>
                    <a:pt x="21" y="22"/>
                  </a:lnTo>
                  <a:lnTo>
                    <a:pt x="17" y="29"/>
                  </a:lnTo>
                  <a:lnTo>
                    <a:pt x="15" y="35"/>
                  </a:lnTo>
                  <a:lnTo>
                    <a:pt x="15" y="43"/>
                  </a:lnTo>
                  <a:lnTo>
                    <a:pt x="13" y="52"/>
                  </a:lnTo>
                  <a:lnTo>
                    <a:pt x="19" y="47"/>
                  </a:lnTo>
                  <a:lnTo>
                    <a:pt x="25" y="43"/>
                  </a:lnTo>
                  <a:lnTo>
                    <a:pt x="32" y="39"/>
                  </a:lnTo>
                  <a:lnTo>
                    <a:pt x="40" y="39"/>
                  </a:lnTo>
                  <a:lnTo>
                    <a:pt x="50" y="39"/>
                  </a:lnTo>
                  <a:lnTo>
                    <a:pt x="57" y="43"/>
                  </a:lnTo>
                  <a:lnTo>
                    <a:pt x="63" y="49"/>
                  </a:lnTo>
                  <a:lnTo>
                    <a:pt x="69" y="56"/>
                  </a:lnTo>
                  <a:lnTo>
                    <a:pt x="71" y="64"/>
                  </a:lnTo>
                  <a:lnTo>
                    <a:pt x="73" y="74"/>
                  </a:lnTo>
                  <a:lnTo>
                    <a:pt x="71" y="83"/>
                  </a:lnTo>
                  <a:lnTo>
                    <a:pt x="69" y="93"/>
                  </a:lnTo>
                  <a:lnTo>
                    <a:pt x="63" y="100"/>
                  </a:lnTo>
                  <a:lnTo>
                    <a:pt x="55" y="106"/>
                  </a:lnTo>
                  <a:lnTo>
                    <a:pt x="48" y="110"/>
                  </a:lnTo>
                  <a:lnTo>
                    <a:pt x="38" y="112"/>
                  </a:lnTo>
                  <a:lnTo>
                    <a:pt x="30" y="110"/>
                  </a:lnTo>
                  <a:lnTo>
                    <a:pt x="23" y="108"/>
                  </a:lnTo>
                  <a:lnTo>
                    <a:pt x="15" y="104"/>
                  </a:lnTo>
                  <a:lnTo>
                    <a:pt x="9" y="99"/>
                  </a:lnTo>
                  <a:lnTo>
                    <a:pt x="2" y="83"/>
                  </a:lnTo>
                  <a:lnTo>
                    <a:pt x="0" y="58"/>
                  </a:lnTo>
                  <a:lnTo>
                    <a:pt x="2" y="31"/>
                  </a:lnTo>
                  <a:lnTo>
                    <a:pt x="11" y="12"/>
                  </a:lnTo>
                  <a:lnTo>
                    <a:pt x="17" y="6"/>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 name="Rectangle 233"/>
            <p:cNvSpPr>
              <a:spLocks noChangeArrowheads="1"/>
            </p:cNvSpPr>
            <p:nvPr/>
          </p:nvSpPr>
          <p:spPr bwMode="auto">
            <a:xfrm>
              <a:off x="560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Rectangle 234"/>
            <p:cNvSpPr>
              <a:spLocks noChangeArrowheads="1"/>
            </p:cNvSpPr>
            <p:nvPr/>
          </p:nvSpPr>
          <p:spPr bwMode="auto">
            <a:xfrm>
              <a:off x="5604" y="1356"/>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 name="Freeform 235"/>
            <p:cNvSpPr>
              <a:spLocks/>
            </p:cNvSpPr>
            <p:nvPr/>
          </p:nvSpPr>
          <p:spPr bwMode="auto">
            <a:xfrm>
              <a:off x="5577" y="2484"/>
              <a:ext cx="71" cy="108"/>
            </a:xfrm>
            <a:custGeom>
              <a:avLst/>
              <a:gdLst>
                <a:gd name="T0" fmla="*/ 0 w 71"/>
                <a:gd name="T1" fmla="*/ 0 h 108"/>
                <a:gd name="T2" fmla="*/ 71 w 71"/>
                <a:gd name="T3" fmla="*/ 0 h 108"/>
                <a:gd name="T4" fmla="*/ 71 w 71"/>
                <a:gd name="T5" fmla="*/ 12 h 108"/>
                <a:gd name="T6" fmla="*/ 62 w 71"/>
                <a:gd name="T7" fmla="*/ 23 h 108"/>
                <a:gd name="T8" fmla="*/ 50 w 71"/>
                <a:gd name="T9" fmla="*/ 41 h 108"/>
                <a:gd name="T10" fmla="*/ 37 w 71"/>
                <a:gd name="T11" fmla="*/ 77 h 108"/>
                <a:gd name="T12" fmla="*/ 33 w 71"/>
                <a:gd name="T13" fmla="*/ 93 h 108"/>
                <a:gd name="T14" fmla="*/ 31 w 71"/>
                <a:gd name="T15" fmla="*/ 108 h 108"/>
                <a:gd name="T16" fmla="*/ 18 w 71"/>
                <a:gd name="T17" fmla="*/ 108 h 108"/>
                <a:gd name="T18" fmla="*/ 18 w 71"/>
                <a:gd name="T19" fmla="*/ 95 h 108"/>
                <a:gd name="T20" fmla="*/ 21 w 71"/>
                <a:gd name="T21" fmla="*/ 77 h 108"/>
                <a:gd name="T22" fmla="*/ 37 w 71"/>
                <a:gd name="T23" fmla="*/ 43 h 108"/>
                <a:gd name="T24" fmla="*/ 46 w 71"/>
                <a:gd name="T25" fmla="*/ 27 h 108"/>
                <a:gd name="T26" fmla="*/ 56 w 71"/>
                <a:gd name="T27" fmla="*/ 14 h 108"/>
                <a:gd name="T28" fmla="*/ 0 w 71"/>
                <a:gd name="T29" fmla="*/ 14 h 108"/>
                <a:gd name="T30" fmla="*/ 0 w 71"/>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8">
                  <a:moveTo>
                    <a:pt x="0" y="0"/>
                  </a:moveTo>
                  <a:lnTo>
                    <a:pt x="71" y="0"/>
                  </a:lnTo>
                  <a:lnTo>
                    <a:pt x="71" y="12"/>
                  </a:lnTo>
                  <a:lnTo>
                    <a:pt x="62" y="23"/>
                  </a:lnTo>
                  <a:lnTo>
                    <a:pt x="50" y="41"/>
                  </a:lnTo>
                  <a:lnTo>
                    <a:pt x="37" y="77"/>
                  </a:lnTo>
                  <a:lnTo>
                    <a:pt x="33" y="93"/>
                  </a:lnTo>
                  <a:lnTo>
                    <a:pt x="31" y="108"/>
                  </a:lnTo>
                  <a:lnTo>
                    <a:pt x="18" y="108"/>
                  </a:lnTo>
                  <a:lnTo>
                    <a:pt x="18" y="95"/>
                  </a:lnTo>
                  <a:lnTo>
                    <a:pt x="21" y="77"/>
                  </a:lnTo>
                  <a:lnTo>
                    <a:pt x="37" y="43"/>
                  </a:lnTo>
                  <a:lnTo>
                    <a:pt x="46" y="27"/>
                  </a:lnTo>
                  <a:lnTo>
                    <a:pt x="56"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 name="Rectangle 236"/>
            <p:cNvSpPr>
              <a:spLocks noChangeArrowheads="1"/>
            </p:cNvSpPr>
            <p:nvPr/>
          </p:nvSpPr>
          <p:spPr bwMode="auto">
            <a:xfrm>
              <a:off x="507" y="2209"/>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 name="Rectangle 237"/>
            <p:cNvSpPr>
              <a:spLocks noChangeArrowheads="1"/>
            </p:cNvSpPr>
            <p:nvPr/>
          </p:nvSpPr>
          <p:spPr bwMode="auto">
            <a:xfrm>
              <a:off x="6282" y="2209"/>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 name="Freeform 238"/>
            <p:cNvSpPr>
              <a:spLocks/>
            </p:cNvSpPr>
            <p:nvPr/>
          </p:nvSpPr>
          <p:spPr bwMode="auto">
            <a:xfrm>
              <a:off x="221" y="2165"/>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3 h 110"/>
                <a:gd name="T10" fmla="*/ 19 w 40"/>
                <a:gd name="T11" fmla="*/ 29 h 110"/>
                <a:gd name="T12" fmla="*/ 13 w 40"/>
                <a:gd name="T13" fmla="*/ 33 h 110"/>
                <a:gd name="T14" fmla="*/ 6 w 40"/>
                <a:gd name="T15" fmla="*/ 37 h 110"/>
                <a:gd name="T16" fmla="*/ 0 w 40"/>
                <a:gd name="T17" fmla="*/ 41 h 110"/>
                <a:gd name="T18" fmla="*/ 0 w 40"/>
                <a:gd name="T19" fmla="*/ 27 h 110"/>
                <a:gd name="T20" fmla="*/ 9 w 40"/>
                <a:gd name="T21" fmla="*/ 21 h 110"/>
                <a:gd name="T22" fmla="*/ 19 w 40"/>
                <a:gd name="T23" fmla="*/ 14 h 110"/>
                <a:gd name="T24" fmla="*/ 25 w 40"/>
                <a:gd name="T25" fmla="*/ 6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3"/>
                  </a:lnTo>
                  <a:lnTo>
                    <a:pt x="19" y="29"/>
                  </a:lnTo>
                  <a:lnTo>
                    <a:pt x="13" y="33"/>
                  </a:lnTo>
                  <a:lnTo>
                    <a:pt x="6" y="37"/>
                  </a:lnTo>
                  <a:lnTo>
                    <a:pt x="0" y="41"/>
                  </a:lnTo>
                  <a:lnTo>
                    <a:pt x="0" y="27"/>
                  </a:lnTo>
                  <a:lnTo>
                    <a:pt x="9" y="21"/>
                  </a:lnTo>
                  <a:lnTo>
                    <a:pt x="19" y="14"/>
                  </a:lnTo>
                  <a:lnTo>
                    <a:pt x="25" y="6"/>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 name="Freeform 239"/>
            <p:cNvSpPr>
              <a:spLocks noEditPoints="1"/>
            </p:cNvSpPr>
            <p:nvPr/>
          </p:nvSpPr>
          <p:spPr bwMode="auto">
            <a:xfrm>
              <a:off x="296" y="2165"/>
              <a:ext cx="71" cy="112"/>
            </a:xfrm>
            <a:custGeom>
              <a:avLst/>
              <a:gdLst>
                <a:gd name="T0" fmla="*/ 34 w 71"/>
                <a:gd name="T1" fmla="*/ 12 h 112"/>
                <a:gd name="T2" fmla="*/ 29 w 71"/>
                <a:gd name="T3" fmla="*/ 14 h 112"/>
                <a:gd name="T4" fmla="*/ 25 w 71"/>
                <a:gd name="T5" fmla="*/ 16 h 112"/>
                <a:gd name="T6" fmla="*/ 21 w 71"/>
                <a:gd name="T7" fmla="*/ 19 h 112"/>
                <a:gd name="T8" fmla="*/ 15 w 71"/>
                <a:gd name="T9" fmla="*/ 33 h 112"/>
                <a:gd name="T10" fmla="*/ 13 w 71"/>
                <a:gd name="T11" fmla="*/ 56 h 112"/>
                <a:gd name="T12" fmla="*/ 15 w 71"/>
                <a:gd name="T13" fmla="*/ 77 h 112"/>
                <a:gd name="T14" fmla="*/ 19 w 71"/>
                <a:gd name="T15" fmla="*/ 91 h 112"/>
                <a:gd name="T16" fmla="*/ 25 w 71"/>
                <a:gd name="T17" fmla="*/ 94 h 112"/>
                <a:gd name="T18" fmla="*/ 29 w 71"/>
                <a:gd name="T19" fmla="*/ 96 h 112"/>
                <a:gd name="T20" fmla="*/ 34 w 71"/>
                <a:gd name="T21" fmla="*/ 98 h 112"/>
                <a:gd name="T22" fmla="*/ 40 w 71"/>
                <a:gd name="T23" fmla="*/ 96 h 112"/>
                <a:gd name="T24" fmla="*/ 46 w 71"/>
                <a:gd name="T25" fmla="*/ 94 h 112"/>
                <a:gd name="T26" fmla="*/ 50 w 71"/>
                <a:gd name="T27" fmla="*/ 91 h 112"/>
                <a:gd name="T28" fmla="*/ 55 w 71"/>
                <a:gd name="T29" fmla="*/ 77 h 112"/>
                <a:gd name="T30" fmla="*/ 57 w 71"/>
                <a:gd name="T31" fmla="*/ 56 h 112"/>
                <a:gd name="T32" fmla="*/ 55 w 71"/>
                <a:gd name="T33" fmla="*/ 33 h 112"/>
                <a:gd name="T34" fmla="*/ 50 w 71"/>
                <a:gd name="T35" fmla="*/ 21 h 112"/>
                <a:gd name="T36" fmla="*/ 46 w 71"/>
                <a:gd name="T37" fmla="*/ 16 h 112"/>
                <a:gd name="T38" fmla="*/ 40 w 71"/>
                <a:gd name="T39" fmla="*/ 14 h 112"/>
                <a:gd name="T40" fmla="*/ 34 w 71"/>
                <a:gd name="T41" fmla="*/ 12 h 112"/>
                <a:gd name="T42" fmla="*/ 34 w 71"/>
                <a:gd name="T43" fmla="*/ 0 h 112"/>
                <a:gd name="T44" fmla="*/ 44 w 71"/>
                <a:gd name="T45" fmla="*/ 0 h 112"/>
                <a:gd name="T46" fmla="*/ 52 w 71"/>
                <a:gd name="T47" fmla="*/ 2 h 112"/>
                <a:gd name="T48" fmla="*/ 57 w 71"/>
                <a:gd name="T49" fmla="*/ 8 h 112"/>
                <a:gd name="T50" fmla="*/ 61 w 71"/>
                <a:gd name="T51" fmla="*/ 14 h 112"/>
                <a:gd name="T52" fmla="*/ 65 w 71"/>
                <a:gd name="T53" fmla="*/ 21 h 112"/>
                <a:gd name="T54" fmla="*/ 69 w 71"/>
                <a:gd name="T55" fmla="*/ 29 h 112"/>
                <a:gd name="T56" fmla="*/ 69 w 71"/>
                <a:gd name="T57" fmla="*/ 37 h 112"/>
                <a:gd name="T58" fmla="*/ 71 w 71"/>
                <a:gd name="T59" fmla="*/ 44 h 112"/>
                <a:gd name="T60" fmla="*/ 71 w 71"/>
                <a:gd name="T61" fmla="*/ 56 h 112"/>
                <a:gd name="T62" fmla="*/ 71 w 71"/>
                <a:gd name="T63" fmla="*/ 73 h 112"/>
                <a:gd name="T64" fmla="*/ 67 w 71"/>
                <a:gd name="T65" fmla="*/ 87 h 112"/>
                <a:gd name="T66" fmla="*/ 63 w 71"/>
                <a:gd name="T67" fmla="*/ 94 h 112"/>
                <a:gd name="T68" fmla="*/ 59 w 71"/>
                <a:gd name="T69" fmla="*/ 100 h 112"/>
                <a:gd name="T70" fmla="*/ 55 w 71"/>
                <a:gd name="T71" fmla="*/ 104 h 112"/>
                <a:gd name="T72" fmla="*/ 50 w 71"/>
                <a:gd name="T73" fmla="*/ 108 h 112"/>
                <a:gd name="T74" fmla="*/ 42 w 71"/>
                <a:gd name="T75" fmla="*/ 110 h 112"/>
                <a:gd name="T76" fmla="*/ 34 w 71"/>
                <a:gd name="T77" fmla="*/ 112 h 112"/>
                <a:gd name="T78" fmla="*/ 27 w 71"/>
                <a:gd name="T79" fmla="*/ 110 h 112"/>
                <a:gd name="T80" fmla="*/ 21 w 71"/>
                <a:gd name="T81" fmla="*/ 108 h 112"/>
                <a:gd name="T82" fmla="*/ 15 w 71"/>
                <a:gd name="T83" fmla="*/ 106 h 112"/>
                <a:gd name="T84" fmla="*/ 9 w 71"/>
                <a:gd name="T85" fmla="*/ 100 h 112"/>
                <a:gd name="T86" fmla="*/ 2 w 71"/>
                <a:gd name="T87" fmla="*/ 81 h 112"/>
                <a:gd name="T88" fmla="*/ 0 w 71"/>
                <a:gd name="T89" fmla="*/ 56 h 112"/>
                <a:gd name="T90" fmla="*/ 0 w 71"/>
                <a:gd name="T91" fmla="*/ 37 h 112"/>
                <a:gd name="T92" fmla="*/ 4 w 71"/>
                <a:gd name="T93" fmla="*/ 23 h 112"/>
                <a:gd name="T94" fmla="*/ 6 w 71"/>
                <a:gd name="T95" fmla="*/ 16 h 112"/>
                <a:gd name="T96" fmla="*/ 11 w 71"/>
                <a:gd name="T97" fmla="*/ 10 h 112"/>
                <a:gd name="T98" fmla="*/ 15 w 71"/>
                <a:gd name="T99" fmla="*/ 6 h 112"/>
                <a:gd name="T100" fmla="*/ 21 w 71"/>
                <a:gd name="T101" fmla="*/ 2 h 112"/>
                <a:gd name="T102" fmla="*/ 27 w 71"/>
                <a:gd name="T103" fmla="*/ 0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2"/>
                  </a:moveTo>
                  <a:lnTo>
                    <a:pt x="29" y="14"/>
                  </a:lnTo>
                  <a:lnTo>
                    <a:pt x="25" y="16"/>
                  </a:lnTo>
                  <a:lnTo>
                    <a:pt x="21" y="19"/>
                  </a:lnTo>
                  <a:lnTo>
                    <a:pt x="15" y="33"/>
                  </a:lnTo>
                  <a:lnTo>
                    <a:pt x="13" y="56"/>
                  </a:lnTo>
                  <a:lnTo>
                    <a:pt x="15" y="77"/>
                  </a:lnTo>
                  <a:lnTo>
                    <a:pt x="19" y="91"/>
                  </a:lnTo>
                  <a:lnTo>
                    <a:pt x="25" y="94"/>
                  </a:lnTo>
                  <a:lnTo>
                    <a:pt x="29" y="96"/>
                  </a:lnTo>
                  <a:lnTo>
                    <a:pt x="34" y="98"/>
                  </a:lnTo>
                  <a:lnTo>
                    <a:pt x="40" y="96"/>
                  </a:lnTo>
                  <a:lnTo>
                    <a:pt x="46" y="94"/>
                  </a:lnTo>
                  <a:lnTo>
                    <a:pt x="50" y="91"/>
                  </a:lnTo>
                  <a:lnTo>
                    <a:pt x="55" y="77"/>
                  </a:lnTo>
                  <a:lnTo>
                    <a:pt x="57" y="56"/>
                  </a:lnTo>
                  <a:lnTo>
                    <a:pt x="55" y="33"/>
                  </a:lnTo>
                  <a:lnTo>
                    <a:pt x="50" y="21"/>
                  </a:lnTo>
                  <a:lnTo>
                    <a:pt x="46" y="16"/>
                  </a:lnTo>
                  <a:lnTo>
                    <a:pt x="40" y="14"/>
                  </a:lnTo>
                  <a:lnTo>
                    <a:pt x="34" y="12"/>
                  </a:lnTo>
                  <a:close/>
                  <a:moveTo>
                    <a:pt x="34" y="0"/>
                  </a:moveTo>
                  <a:lnTo>
                    <a:pt x="44" y="0"/>
                  </a:lnTo>
                  <a:lnTo>
                    <a:pt x="52" y="2"/>
                  </a:lnTo>
                  <a:lnTo>
                    <a:pt x="57" y="8"/>
                  </a:lnTo>
                  <a:lnTo>
                    <a:pt x="61" y="14"/>
                  </a:lnTo>
                  <a:lnTo>
                    <a:pt x="65" y="21"/>
                  </a:lnTo>
                  <a:lnTo>
                    <a:pt x="69" y="29"/>
                  </a:lnTo>
                  <a:lnTo>
                    <a:pt x="69" y="37"/>
                  </a:lnTo>
                  <a:lnTo>
                    <a:pt x="71" y="44"/>
                  </a:lnTo>
                  <a:lnTo>
                    <a:pt x="71" y="56"/>
                  </a:lnTo>
                  <a:lnTo>
                    <a:pt x="71" y="73"/>
                  </a:lnTo>
                  <a:lnTo>
                    <a:pt x="67" y="87"/>
                  </a:lnTo>
                  <a:lnTo>
                    <a:pt x="63" y="94"/>
                  </a:lnTo>
                  <a:lnTo>
                    <a:pt x="59" y="100"/>
                  </a:lnTo>
                  <a:lnTo>
                    <a:pt x="55" y="104"/>
                  </a:lnTo>
                  <a:lnTo>
                    <a:pt x="50" y="108"/>
                  </a:lnTo>
                  <a:lnTo>
                    <a:pt x="42" y="110"/>
                  </a:lnTo>
                  <a:lnTo>
                    <a:pt x="34" y="112"/>
                  </a:lnTo>
                  <a:lnTo>
                    <a:pt x="27" y="110"/>
                  </a:lnTo>
                  <a:lnTo>
                    <a:pt x="21" y="108"/>
                  </a:lnTo>
                  <a:lnTo>
                    <a:pt x="15" y="106"/>
                  </a:lnTo>
                  <a:lnTo>
                    <a:pt x="9" y="100"/>
                  </a:lnTo>
                  <a:lnTo>
                    <a:pt x="2" y="81"/>
                  </a:lnTo>
                  <a:lnTo>
                    <a:pt x="0" y="56"/>
                  </a:lnTo>
                  <a:lnTo>
                    <a:pt x="0" y="37"/>
                  </a:lnTo>
                  <a:lnTo>
                    <a:pt x="4" y="23"/>
                  </a:lnTo>
                  <a:lnTo>
                    <a:pt x="6" y="16"/>
                  </a:lnTo>
                  <a:lnTo>
                    <a:pt x="11"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Rectangle 240"/>
            <p:cNvSpPr>
              <a:spLocks noChangeArrowheads="1"/>
            </p:cNvSpPr>
            <p:nvPr/>
          </p:nvSpPr>
          <p:spPr bwMode="auto">
            <a:xfrm>
              <a:off x="376" y="2150"/>
              <a:ext cx="29" cy="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 name="Freeform 241"/>
            <p:cNvSpPr>
              <a:spLocks noEditPoints="1"/>
            </p:cNvSpPr>
            <p:nvPr/>
          </p:nvSpPr>
          <p:spPr bwMode="auto">
            <a:xfrm>
              <a:off x="409" y="2108"/>
              <a:ext cx="50" cy="73"/>
            </a:xfrm>
            <a:custGeom>
              <a:avLst/>
              <a:gdLst>
                <a:gd name="T0" fmla="*/ 33 w 50"/>
                <a:gd name="T1" fmla="*/ 17 h 73"/>
                <a:gd name="T2" fmla="*/ 12 w 50"/>
                <a:gd name="T3" fmla="*/ 46 h 73"/>
                <a:gd name="T4" fmla="*/ 33 w 50"/>
                <a:gd name="T5" fmla="*/ 46 h 73"/>
                <a:gd name="T6" fmla="*/ 33 w 50"/>
                <a:gd name="T7" fmla="*/ 17 h 73"/>
                <a:gd name="T8" fmla="*/ 35 w 50"/>
                <a:gd name="T9" fmla="*/ 0 h 73"/>
                <a:gd name="T10" fmla="*/ 42 w 50"/>
                <a:gd name="T11" fmla="*/ 0 h 73"/>
                <a:gd name="T12" fmla="*/ 42 w 50"/>
                <a:gd name="T13" fmla="*/ 46 h 73"/>
                <a:gd name="T14" fmla="*/ 50 w 50"/>
                <a:gd name="T15" fmla="*/ 46 h 73"/>
                <a:gd name="T16" fmla="*/ 50 w 50"/>
                <a:gd name="T17" fmla="*/ 55 h 73"/>
                <a:gd name="T18" fmla="*/ 42 w 50"/>
                <a:gd name="T19" fmla="*/ 55 h 73"/>
                <a:gd name="T20" fmla="*/ 42 w 50"/>
                <a:gd name="T21" fmla="*/ 73 h 73"/>
                <a:gd name="T22" fmla="*/ 33 w 50"/>
                <a:gd name="T23" fmla="*/ 73 h 73"/>
                <a:gd name="T24" fmla="*/ 33 w 50"/>
                <a:gd name="T25" fmla="*/ 55 h 73"/>
                <a:gd name="T26" fmla="*/ 0 w 50"/>
                <a:gd name="T27" fmla="*/ 55 h 73"/>
                <a:gd name="T28" fmla="*/ 0 w 50"/>
                <a:gd name="T29" fmla="*/ 46 h 73"/>
                <a:gd name="T30" fmla="*/ 35 w 50"/>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3">
                  <a:moveTo>
                    <a:pt x="33" y="17"/>
                  </a:moveTo>
                  <a:lnTo>
                    <a:pt x="12" y="46"/>
                  </a:lnTo>
                  <a:lnTo>
                    <a:pt x="33" y="46"/>
                  </a:lnTo>
                  <a:lnTo>
                    <a:pt x="33" y="17"/>
                  </a:lnTo>
                  <a:close/>
                  <a:moveTo>
                    <a:pt x="35" y="0"/>
                  </a:moveTo>
                  <a:lnTo>
                    <a:pt x="42" y="0"/>
                  </a:lnTo>
                  <a:lnTo>
                    <a:pt x="42" y="46"/>
                  </a:lnTo>
                  <a:lnTo>
                    <a:pt x="50" y="46"/>
                  </a:lnTo>
                  <a:lnTo>
                    <a:pt x="50" y="55"/>
                  </a:lnTo>
                  <a:lnTo>
                    <a:pt x="42" y="55"/>
                  </a:lnTo>
                  <a:lnTo>
                    <a:pt x="42" y="73"/>
                  </a:lnTo>
                  <a:lnTo>
                    <a:pt x="33" y="73"/>
                  </a:lnTo>
                  <a:lnTo>
                    <a:pt x="33" y="55"/>
                  </a:lnTo>
                  <a:lnTo>
                    <a:pt x="0" y="55"/>
                  </a:lnTo>
                  <a:lnTo>
                    <a:pt x="0" y="46"/>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Rectangle 242"/>
            <p:cNvSpPr>
              <a:spLocks noChangeArrowheads="1"/>
            </p:cNvSpPr>
            <p:nvPr/>
          </p:nvSpPr>
          <p:spPr bwMode="auto">
            <a:xfrm>
              <a:off x="507" y="1779"/>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Rectangle 243"/>
            <p:cNvSpPr>
              <a:spLocks noChangeArrowheads="1"/>
            </p:cNvSpPr>
            <p:nvPr/>
          </p:nvSpPr>
          <p:spPr bwMode="auto">
            <a:xfrm>
              <a:off x="6282" y="1779"/>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 name="Freeform 244"/>
            <p:cNvSpPr>
              <a:spLocks/>
            </p:cNvSpPr>
            <p:nvPr/>
          </p:nvSpPr>
          <p:spPr bwMode="auto">
            <a:xfrm>
              <a:off x="221" y="173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8 h 109"/>
                <a:gd name="T12" fmla="*/ 13 w 40"/>
                <a:gd name="T13" fmla="*/ 34 h 109"/>
                <a:gd name="T14" fmla="*/ 6 w 40"/>
                <a:gd name="T15" fmla="*/ 38 h 109"/>
                <a:gd name="T16" fmla="*/ 0 w 40"/>
                <a:gd name="T17" fmla="*/ 40 h 109"/>
                <a:gd name="T18" fmla="*/ 0 w 40"/>
                <a:gd name="T19" fmla="*/ 28 h 109"/>
                <a:gd name="T20" fmla="*/ 9 w 40"/>
                <a:gd name="T21" fmla="*/ 23 h 109"/>
                <a:gd name="T22" fmla="*/ 19 w 40"/>
                <a:gd name="T23" fmla="*/ 15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8"/>
                  </a:lnTo>
                  <a:lnTo>
                    <a:pt x="13" y="34"/>
                  </a:lnTo>
                  <a:lnTo>
                    <a:pt x="6" y="38"/>
                  </a:lnTo>
                  <a:lnTo>
                    <a:pt x="0" y="40"/>
                  </a:lnTo>
                  <a:lnTo>
                    <a:pt x="0" y="28"/>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245"/>
            <p:cNvSpPr>
              <a:spLocks noEditPoints="1"/>
            </p:cNvSpPr>
            <p:nvPr/>
          </p:nvSpPr>
          <p:spPr bwMode="auto">
            <a:xfrm>
              <a:off x="296" y="1733"/>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5 h 111"/>
                <a:gd name="T12" fmla="*/ 15 w 71"/>
                <a:gd name="T13" fmla="*/ 78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8 h 111"/>
                <a:gd name="T30" fmla="*/ 57 w 71"/>
                <a:gd name="T31" fmla="*/ 55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1 h 111"/>
                <a:gd name="T46" fmla="*/ 52 w 71"/>
                <a:gd name="T47" fmla="*/ 3 h 111"/>
                <a:gd name="T48" fmla="*/ 57 w 71"/>
                <a:gd name="T49" fmla="*/ 7 h 111"/>
                <a:gd name="T50" fmla="*/ 61 w 71"/>
                <a:gd name="T51" fmla="*/ 13 h 111"/>
                <a:gd name="T52" fmla="*/ 65 w 71"/>
                <a:gd name="T53" fmla="*/ 21 h 111"/>
                <a:gd name="T54" fmla="*/ 69 w 71"/>
                <a:gd name="T55" fmla="*/ 30 h 111"/>
                <a:gd name="T56" fmla="*/ 69 w 71"/>
                <a:gd name="T57" fmla="*/ 38 h 111"/>
                <a:gd name="T58" fmla="*/ 71 w 71"/>
                <a:gd name="T59" fmla="*/ 46 h 111"/>
                <a:gd name="T60" fmla="*/ 71 w 71"/>
                <a:gd name="T61" fmla="*/ 55 h 111"/>
                <a:gd name="T62" fmla="*/ 71 w 71"/>
                <a:gd name="T63" fmla="*/ 73 h 111"/>
                <a:gd name="T64" fmla="*/ 67 w 71"/>
                <a:gd name="T65" fmla="*/ 88 h 111"/>
                <a:gd name="T66" fmla="*/ 63 w 71"/>
                <a:gd name="T67" fmla="*/ 96 h 111"/>
                <a:gd name="T68" fmla="*/ 59 w 71"/>
                <a:gd name="T69" fmla="*/ 101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1 h 111"/>
                <a:gd name="T86" fmla="*/ 2 w 71"/>
                <a:gd name="T87" fmla="*/ 82 h 111"/>
                <a:gd name="T88" fmla="*/ 0 w 71"/>
                <a:gd name="T89" fmla="*/ 55 h 111"/>
                <a:gd name="T90" fmla="*/ 0 w 71"/>
                <a:gd name="T91" fmla="*/ 38 h 111"/>
                <a:gd name="T92" fmla="*/ 4 w 71"/>
                <a:gd name="T93" fmla="*/ 25 h 111"/>
                <a:gd name="T94" fmla="*/ 6 w 71"/>
                <a:gd name="T95" fmla="*/ 17 h 111"/>
                <a:gd name="T96" fmla="*/ 11 w 71"/>
                <a:gd name="T97" fmla="*/ 11 h 111"/>
                <a:gd name="T98" fmla="*/ 15 w 71"/>
                <a:gd name="T99" fmla="*/ 5 h 111"/>
                <a:gd name="T100" fmla="*/ 21 w 71"/>
                <a:gd name="T101" fmla="*/ 3 h 111"/>
                <a:gd name="T102" fmla="*/ 27 w 71"/>
                <a:gd name="T103" fmla="*/ 1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5"/>
                  </a:lnTo>
                  <a:lnTo>
                    <a:pt x="15" y="78"/>
                  </a:lnTo>
                  <a:lnTo>
                    <a:pt x="19" y="90"/>
                  </a:lnTo>
                  <a:lnTo>
                    <a:pt x="25" y="96"/>
                  </a:lnTo>
                  <a:lnTo>
                    <a:pt x="29" y="98"/>
                  </a:lnTo>
                  <a:lnTo>
                    <a:pt x="34" y="100"/>
                  </a:lnTo>
                  <a:lnTo>
                    <a:pt x="40" y="98"/>
                  </a:lnTo>
                  <a:lnTo>
                    <a:pt x="46" y="96"/>
                  </a:lnTo>
                  <a:lnTo>
                    <a:pt x="50" y="90"/>
                  </a:lnTo>
                  <a:lnTo>
                    <a:pt x="55" y="78"/>
                  </a:lnTo>
                  <a:lnTo>
                    <a:pt x="57" y="55"/>
                  </a:lnTo>
                  <a:lnTo>
                    <a:pt x="55" y="34"/>
                  </a:lnTo>
                  <a:lnTo>
                    <a:pt x="50" y="21"/>
                  </a:lnTo>
                  <a:lnTo>
                    <a:pt x="46" y="17"/>
                  </a:lnTo>
                  <a:lnTo>
                    <a:pt x="40" y="13"/>
                  </a:lnTo>
                  <a:lnTo>
                    <a:pt x="34" y="13"/>
                  </a:lnTo>
                  <a:close/>
                  <a:moveTo>
                    <a:pt x="34" y="0"/>
                  </a:moveTo>
                  <a:lnTo>
                    <a:pt x="44" y="1"/>
                  </a:lnTo>
                  <a:lnTo>
                    <a:pt x="52" y="3"/>
                  </a:lnTo>
                  <a:lnTo>
                    <a:pt x="57" y="7"/>
                  </a:lnTo>
                  <a:lnTo>
                    <a:pt x="61" y="13"/>
                  </a:lnTo>
                  <a:lnTo>
                    <a:pt x="65" y="21"/>
                  </a:lnTo>
                  <a:lnTo>
                    <a:pt x="69" y="30"/>
                  </a:lnTo>
                  <a:lnTo>
                    <a:pt x="69" y="38"/>
                  </a:lnTo>
                  <a:lnTo>
                    <a:pt x="71" y="46"/>
                  </a:lnTo>
                  <a:lnTo>
                    <a:pt x="71" y="55"/>
                  </a:lnTo>
                  <a:lnTo>
                    <a:pt x="71" y="73"/>
                  </a:lnTo>
                  <a:lnTo>
                    <a:pt x="67" y="88"/>
                  </a:lnTo>
                  <a:lnTo>
                    <a:pt x="63" y="96"/>
                  </a:lnTo>
                  <a:lnTo>
                    <a:pt x="59" y="101"/>
                  </a:lnTo>
                  <a:lnTo>
                    <a:pt x="55" y="105"/>
                  </a:lnTo>
                  <a:lnTo>
                    <a:pt x="50" y="109"/>
                  </a:lnTo>
                  <a:lnTo>
                    <a:pt x="42" y="111"/>
                  </a:lnTo>
                  <a:lnTo>
                    <a:pt x="34" y="111"/>
                  </a:lnTo>
                  <a:lnTo>
                    <a:pt x="27" y="111"/>
                  </a:lnTo>
                  <a:lnTo>
                    <a:pt x="21" y="109"/>
                  </a:lnTo>
                  <a:lnTo>
                    <a:pt x="15" y="105"/>
                  </a:lnTo>
                  <a:lnTo>
                    <a:pt x="9" y="101"/>
                  </a:lnTo>
                  <a:lnTo>
                    <a:pt x="2" y="82"/>
                  </a:lnTo>
                  <a:lnTo>
                    <a:pt x="0" y="55"/>
                  </a:lnTo>
                  <a:lnTo>
                    <a:pt x="0" y="38"/>
                  </a:lnTo>
                  <a:lnTo>
                    <a:pt x="4" y="25"/>
                  </a:lnTo>
                  <a:lnTo>
                    <a:pt x="6" y="17"/>
                  </a:lnTo>
                  <a:lnTo>
                    <a:pt x="11" y="11"/>
                  </a:lnTo>
                  <a:lnTo>
                    <a:pt x="15" y="5"/>
                  </a:lnTo>
                  <a:lnTo>
                    <a:pt x="21" y="3"/>
                  </a:lnTo>
                  <a:lnTo>
                    <a:pt x="27" y="1"/>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Rectangle 246"/>
            <p:cNvSpPr>
              <a:spLocks noChangeArrowheads="1"/>
            </p:cNvSpPr>
            <p:nvPr/>
          </p:nvSpPr>
          <p:spPr bwMode="auto">
            <a:xfrm>
              <a:off x="376" y="1717"/>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 name="Freeform 247"/>
            <p:cNvSpPr>
              <a:spLocks/>
            </p:cNvSpPr>
            <p:nvPr/>
          </p:nvSpPr>
          <p:spPr bwMode="auto">
            <a:xfrm>
              <a:off x="411" y="1675"/>
              <a:ext cx="48" cy="73"/>
            </a:xfrm>
            <a:custGeom>
              <a:avLst/>
              <a:gdLst>
                <a:gd name="T0" fmla="*/ 25 w 48"/>
                <a:gd name="T1" fmla="*/ 0 h 73"/>
                <a:gd name="T2" fmla="*/ 31 w 48"/>
                <a:gd name="T3" fmla="*/ 2 h 73"/>
                <a:gd name="T4" fmla="*/ 36 w 48"/>
                <a:gd name="T5" fmla="*/ 4 h 73"/>
                <a:gd name="T6" fmla="*/ 40 w 48"/>
                <a:gd name="T7" fmla="*/ 6 h 73"/>
                <a:gd name="T8" fmla="*/ 44 w 48"/>
                <a:gd name="T9" fmla="*/ 9 h 73"/>
                <a:gd name="T10" fmla="*/ 46 w 48"/>
                <a:gd name="T11" fmla="*/ 15 h 73"/>
                <a:gd name="T12" fmla="*/ 46 w 48"/>
                <a:gd name="T13" fmla="*/ 21 h 73"/>
                <a:gd name="T14" fmla="*/ 44 w 48"/>
                <a:gd name="T15" fmla="*/ 29 h 73"/>
                <a:gd name="T16" fmla="*/ 42 w 48"/>
                <a:gd name="T17" fmla="*/ 33 h 73"/>
                <a:gd name="T18" fmla="*/ 40 w 48"/>
                <a:gd name="T19" fmla="*/ 38 h 73"/>
                <a:gd name="T20" fmla="*/ 36 w 48"/>
                <a:gd name="T21" fmla="*/ 42 h 73"/>
                <a:gd name="T22" fmla="*/ 33 w 48"/>
                <a:gd name="T23" fmla="*/ 46 h 73"/>
                <a:gd name="T24" fmla="*/ 27 w 48"/>
                <a:gd name="T25" fmla="*/ 50 h 73"/>
                <a:gd name="T26" fmla="*/ 21 w 48"/>
                <a:gd name="T27" fmla="*/ 54 h 73"/>
                <a:gd name="T28" fmla="*/ 19 w 48"/>
                <a:gd name="T29" fmla="*/ 58 h 73"/>
                <a:gd name="T30" fmla="*/ 15 w 48"/>
                <a:gd name="T31" fmla="*/ 59 h 73"/>
                <a:gd name="T32" fmla="*/ 12 w 48"/>
                <a:gd name="T33" fmla="*/ 63 h 73"/>
                <a:gd name="T34" fmla="*/ 48 w 48"/>
                <a:gd name="T35" fmla="*/ 63 h 73"/>
                <a:gd name="T36" fmla="*/ 48 w 48"/>
                <a:gd name="T37" fmla="*/ 73 h 73"/>
                <a:gd name="T38" fmla="*/ 0 w 48"/>
                <a:gd name="T39" fmla="*/ 73 h 73"/>
                <a:gd name="T40" fmla="*/ 2 w 48"/>
                <a:gd name="T41" fmla="*/ 67 h 73"/>
                <a:gd name="T42" fmla="*/ 4 w 48"/>
                <a:gd name="T43" fmla="*/ 61 h 73"/>
                <a:gd name="T44" fmla="*/ 6 w 48"/>
                <a:gd name="T45" fmla="*/ 58 h 73"/>
                <a:gd name="T46" fmla="*/ 12 w 48"/>
                <a:gd name="T47" fmla="*/ 52 h 73"/>
                <a:gd name="T48" fmla="*/ 17 w 48"/>
                <a:gd name="T49" fmla="*/ 46 h 73"/>
                <a:gd name="T50" fmla="*/ 25 w 48"/>
                <a:gd name="T51" fmla="*/ 40 h 73"/>
                <a:gd name="T52" fmla="*/ 31 w 48"/>
                <a:gd name="T53" fmla="*/ 34 h 73"/>
                <a:gd name="T54" fmla="*/ 33 w 48"/>
                <a:gd name="T55" fmla="*/ 31 h 73"/>
                <a:gd name="T56" fmla="*/ 36 w 48"/>
                <a:gd name="T57" fmla="*/ 25 h 73"/>
                <a:gd name="T58" fmla="*/ 36 w 48"/>
                <a:gd name="T59" fmla="*/ 21 h 73"/>
                <a:gd name="T60" fmla="*/ 36 w 48"/>
                <a:gd name="T61" fmla="*/ 15 h 73"/>
                <a:gd name="T62" fmla="*/ 33 w 48"/>
                <a:gd name="T63" fmla="*/ 11 h 73"/>
                <a:gd name="T64" fmla="*/ 29 w 48"/>
                <a:gd name="T65" fmla="*/ 9 h 73"/>
                <a:gd name="T66" fmla="*/ 25 w 48"/>
                <a:gd name="T67" fmla="*/ 9 h 73"/>
                <a:gd name="T68" fmla="*/ 19 w 48"/>
                <a:gd name="T69" fmla="*/ 9 h 73"/>
                <a:gd name="T70" fmla="*/ 15 w 48"/>
                <a:gd name="T71" fmla="*/ 11 h 73"/>
                <a:gd name="T72" fmla="*/ 12 w 48"/>
                <a:gd name="T73" fmla="*/ 15 h 73"/>
                <a:gd name="T74" fmla="*/ 12 w 48"/>
                <a:gd name="T75" fmla="*/ 21 h 73"/>
                <a:gd name="T76" fmla="*/ 2 w 48"/>
                <a:gd name="T77" fmla="*/ 21 h 73"/>
                <a:gd name="T78" fmla="*/ 2 w 48"/>
                <a:gd name="T79" fmla="*/ 15 h 73"/>
                <a:gd name="T80" fmla="*/ 4 w 48"/>
                <a:gd name="T81" fmla="*/ 9 h 73"/>
                <a:gd name="T82" fmla="*/ 8 w 48"/>
                <a:gd name="T83" fmla="*/ 6 h 73"/>
                <a:gd name="T84" fmla="*/ 13 w 48"/>
                <a:gd name="T85" fmla="*/ 2 h 73"/>
                <a:gd name="T86" fmla="*/ 17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2"/>
                  </a:lnTo>
                  <a:lnTo>
                    <a:pt x="36" y="4"/>
                  </a:lnTo>
                  <a:lnTo>
                    <a:pt x="40" y="6"/>
                  </a:lnTo>
                  <a:lnTo>
                    <a:pt x="44" y="9"/>
                  </a:lnTo>
                  <a:lnTo>
                    <a:pt x="46" y="15"/>
                  </a:lnTo>
                  <a:lnTo>
                    <a:pt x="46" y="21"/>
                  </a:lnTo>
                  <a:lnTo>
                    <a:pt x="44" y="29"/>
                  </a:lnTo>
                  <a:lnTo>
                    <a:pt x="42" y="33"/>
                  </a:lnTo>
                  <a:lnTo>
                    <a:pt x="40" y="38"/>
                  </a:lnTo>
                  <a:lnTo>
                    <a:pt x="36" y="42"/>
                  </a:lnTo>
                  <a:lnTo>
                    <a:pt x="33" y="46"/>
                  </a:lnTo>
                  <a:lnTo>
                    <a:pt x="27" y="50"/>
                  </a:lnTo>
                  <a:lnTo>
                    <a:pt x="21" y="54"/>
                  </a:lnTo>
                  <a:lnTo>
                    <a:pt x="19" y="58"/>
                  </a:lnTo>
                  <a:lnTo>
                    <a:pt x="15" y="59"/>
                  </a:lnTo>
                  <a:lnTo>
                    <a:pt x="12" y="63"/>
                  </a:lnTo>
                  <a:lnTo>
                    <a:pt x="48" y="63"/>
                  </a:lnTo>
                  <a:lnTo>
                    <a:pt x="48" y="73"/>
                  </a:lnTo>
                  <a:lnTo>
                    <a:pt x="0" y="73"/>
                  </a:lnTo>
                  <a:lnTo>
                    <a:pt x="2" y="67"/>
                  </a:lnTo>
                  <a:lnTo>
                    <a:pt x="4" y="61"/>
                  </a:lnTo>
                  <a:lnTo>
                    <a:pt x="6" y="58"/>
                  </a:lnTo>
                  <a:lnTo>
                    <a:pt x="12" y="52"/>
                  </a:lnTo>
                  <a:lnTo>
                    <a:pt x="17" y="46"/>
                  </a:lnTo>
                  <a:lnTo>
                    <a:pt x="25" y="40"/>
                  </a:lnTo>
                  <a:lnTo>
                    <a:pt x="31" y="34"/>
                  </a:lnTo>
                  <a:lnTo>
                    <a:pt x="33" y="31"/>
                  </a:lnTo>
                  <a:lnTo>
                    <a:pt x="36" y="25"/>
                  </a:lnTo>
                  <a:lnTo>
                    <a:pt x="36" y="21"/>
                  </a:lnTo>
                  <a:lnTo>
                    <a:pt x="36" y="15"/>
                  </a:lnTo>
                  <a:lnTo>
                    <a:pt x="33" y="11"/>
                  </a:lnTo>
                  <a:lnTo>
                    <a:pt x="29" y="9"/>
                  </a:lnTo>
                  <a:lnTo>
                    <a:pt x="25" y="9"/>
                  </a:lnTo>
                  <a:lnTo>
                    <a:pt x="19" y="9"/>
                  </a:lnTo>
                  <a:lnTo>
                    <a:pt x="15" y="11"/>
                  </a:lnTo>
                  <a:lnTo>
                    <a:pt x="12" y="15"/>
                  </a:lnTo>
                  <a:lnTo>
                    <a:pt x="12" y="21"/>
                  </a:lnTo>
                  <a:lnTo>
                    <a:pt x="2" y="21"/>
                  </a:lnTo>
                  <a:lnTo>
                    <a:pt x="2" y="15"/>
                  </a:lnTo>
                  <a:lnTo>
                    <a:pt x="4" y="9"/>
                  </a:lnTo>
                  <a:lnTo>
                    <a:pt x="8" y="6"/>
                  </a:lnTo>
                  <a:lnTo>
                    <a:pt x="13" y="2"/>
                  </a:lnTo>
                  <a:lnTo>
                    <a:pt x="17"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Rectangle 248"/>
            <p:cNvSpPr>
              <a:spLocks noChangeArrowheads="1"/>
            </p:cNvSpPr>
            <p:nvPr/>
          </p:nvSpPr>
          <p:spPr bwMode="auto">
            <a:xfrm>
              <a:off x="507" y="1348"/>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Rectangle 249"/>
            <p:cNvSpPr>
              <a:spLocks noChangeArrowheads="1"/>
            </p:cNvSpPr>
            <p:nvPr/>
          </p:nvSpPr>
          <p:spPr bwMode="auto">
            <a:xfrm>
              <a:off x="6282" y="1348"/>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250"/>
            <p:cNvSpPr>
              <a:spLocks/>
            </p:cNvSpPr>
            <p:nvPr/>
          </p:nvSpPr>
          <p:spPr bwMode="auto">
            <a:xfrm>
              <a:off x="221" y="1302"/>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9 h 109"/>
                <a:gd name="T12" fmla="*/ 13 w 40"/>
                <a:gd name="T13" fmla="*/ 33 h 109"/>
                <a:gd name="T14" fmla="*/ 6 w 40"/>
                <a:gd name="T15" fmla="*/ 38 h 109"/>
                <a:gd name="T16" fmla="*/ 0 w 40"/>
                <a:gd name="T17" fmla="*/ 40 h 109"/>
                <a:gd name="T18" fmla="*/ 0 w 40"/>
                <a:gd name="T19" fmla="*/ 27 h 109"/>
                <a:gd name="T20" fmla="*/ 9 w 40"/>
                <a:gd name="T21" fmla="*/ 21 h 109"/>
                <a:gd name="T22" fmla="*/ 19 w 40"/>
                <a:gd name="T23" fmla="*/ 15 h 109"/>
                <a:gd name="T24" fmla="*/ 25 w 40"/>
                <a:gd name="T25" fmla="*/ 8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9"/>
                  </a:lnTo>
                  <a:lnTo>
                    <a:pt x="13" y="33"/>
                  </a:lnTo>
                  <a:lnTo>
                    <a:pt x="6" y="38"/>
                  </a:lnTo>
                  <a:lnTo>
                    <a:pt x="0" y="40"/>
                  </a:lnTo>
                  <a:lnTo>
                    <a:pt x="0" y="27"/>
                  </a:lnTo>
                  <a:lnTo>
                    <a:pt x="9" y="21"/>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251"/>
            <p:cNvSpPr>
              <a:spLocks noEditPoints="1"/>
            </p:cNvSpPr>
            <p:nvPr/>
          </p:nvSpPr>
          <p:spPr bwMode="auto">
            <a:xfrm>
              <a:off x="296" y="1302"/>
              <a:ext cx="71" cy="111"/>
            </a:xfrm>
            <a:custGeom>
              <a:avLst/>
              <a:gdLst>
                <a:gd name="T0" fmla="*/ 34 w 71"/>
                <a:gd name="T1" fmla="*/ 13 h 111"/>
                <a:gd name="T2" fmla="*/ 29 w 71"/>
                <a:gd name="T3" fmla="*/ 13 h 111"/>
                <a:gd name="T4" fmla="*/ 25 w 71"/>
                <a:gd name="T5" fmla="*/ 15 h 111"/>
                <a:gd name="T6" fmla="*/ 21 w 71"/>
                <a:gd name="T7" fmla="*/ 21 h 111"/>
                <a:gd name="T8" fmla="*/ 15 w 71"/>
                <a:gd name="T9" fmla="*/ 34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98 h 111"/>
                <a:gd name="T22" fmla="*/ 40 w 71"/>
                <a:gd name="T23" fmla="*/ 98 h 111"/>
                <a:gd name="T24" fmla="*/ 46 w 71"/>
                <a:gd name="T25" fmla="*/ 96 h 111"/>
                <a:gd name="T26" fmla="*/ 50 w 71"/>
                <a:gd name="T27" fmla="*/ 90 h 111"/>
                <a:gd name="T28" fmla="*/ 55 w 71"/>
                <a:gd name="T29" fmla="*/ 77 h 111"/>
                <a:gd name="T30" fmla="*/ 57 w 71"/>
                <a:gd name="T31" fmla="*/ 56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6 h 111"/>
                <a:gd name="T58" fmla="*/ 71 w 71"/>
                <a:gd name="T59" fmla="*/ 46 h 111"/>
                <a:gd name="T60" fmla="*/ 71 w 71"/>
                <a:gd name="T61" fmla="*/ 56 h 111"/>
                <a:gd name="T62" fmla="*/ 71 w 71"/>
                <a:gd name="T63" fmla="*/ 73 h 111"/>
                <a:gd name="T64" fmla="*/ 67 w 71"/>
                <a:gd name="T65" fmla="*/ 86 h 111"/>
                <a:gd name="T66" fmla="*/ 63 w 71"/>
                <a:gd name="T67" fmla="*/ 94 h 111"/>
                <a:gd name="T68" fmla="*/ 59 w 71"/>
                <a:gd name="T69" fmla="*/ 100 h 111"/>
                <a:gd name="T70" fmla="*/ 55 w 71"/>
                <a:gd name="T71" fmla="*/ 106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2 h 111"/>
                <a:gd name="T102" fmla="*/ 27 w 71"/>
                <a:gd name="T103" fmla="*/ 0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5"/>
                  </a:lnTo>
                  <a:lnTo>
                    <a:pt x="21" y="21"/>
                  </a:lnTo>
                  <a:lnTo>
                    <a:pt x="15" y="34"/>
                  </a:lnTo>
                  <a:lnTo>
                    <a:pt x="13" y="56"/>
                  </a:lnTo>
                  <a:lnTo>
                    <a:pt x="15" y="79"/>
                  </a:lnTo>
                  <a:lnTo>
                    <a:pt x="19" y="90"/>
                  </a:lnTo>
                  <a:lnTo>
                    <a:pt x="25" y="96"/>
                  </a:lnTo>
                  <a:lnTo>
                    <a:pt x="29" y="98"/>
                  </a:lnTo>
                  <a:lnTo>
                    <a:pt x="34" y="98"/>
                  </a:lnTo>
                  <a:lnTo>
                    <a:pt x="40" y="98"/>
                  </a:lnTo>
                  <a:lnTo>
                    <a:pt x="46" y="96"/>
                  </a:lnTo>
                  <a:lnTo>
                    <a:pt x="50" y="90"/>
                  </a:lnTo>
                  <a:lnTo>
                    <a:pt x="55" y="77"/>
                  </a:lnTo>
                  <a:lnTo>
                    <a:pt x="57" y="56"/>
                  </a:lnTo>
                  <a:lnTo>
                    <a:pt x="55" y="34"/>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6"/>
                  </a:lnTo>
                  <a:lnTo>
                    <a:pt x="71" y="46"/>
                  </a:lnTo>
                  <a:lnTo>
                    <a:pt x="71" y="56"/>
                  </a:lnTo>
                  <a:lnTo>
                    <a:pt x="71" y="73"/>
                  </a:lnTo>
                  <a:lnTo>
                    <a:pt x="67" y="86"/>
                  </a:lnTo>
                  <a:lnTo>
                    <a:pt x="63" y="94"/>
                  </a:lnTo>
                  <a:lnTo>
                    <a:pt x="59" y="100"/>
                  </a:lnTo>
                  <a:lnTo>
                    <a:pt x="55" y="106"/>
                  </a:lnTo>
                  <a:lnTo>
                    <a:pt x="50" y="109"/>
                  </a:lnTo>
                  <a:lnTo>
                    <a:pt x="42" y="111"/>
                  </a:lnTo>
                  <a:lnTo>
                    <a:pt x="34" y="111"/>
                  </a:lnTo>
                  <a:lnTo>
                    <a:pt x="27" y="111"/>
                  </a:lnTo>
                  <a:lnTo>
                    <a:pt x="21" y="109"/>
                  </a:lnTo>
                  <a:lnTo>
                    <a:pt x="15" y="106"/>
                  </a:lnTo>
                  <a:lnTo>
                    <a:pt x="9" y="102"/>
                  </a:lnTo>
                  <a:lnTo>
                    <a:pt x="2" y="83"/>
                  </a:lnTo>
                  <a:lnTo>
                    <a:pt x="0" y="56"/>
                  </a:lnTo>
                  <a:lnTo>
                    <a:pt x="0" y="38"/>
                  </a:lnTo>
                  <a:lnTo>
                    <a:pt x="4" y="25"/>
                  </a:lnTo>
                  <a:lnTo>
                    <a:pt x="6" y="17"/>
                  </a:lnTo>
                  <a:lnTo>
                    <a:pt x="11" y="11"/>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Freeform 252"/>
            <p:cNvSpPr>
              <a:spLocks noEditPoints="1"/>
            </p:cNvSpPr>
            <p:nvPr/>
          </p:nvSpPr>
          <p:spPr bwMode="auto">
            <a:xfrm>
              <a:off x="378" y="1244"/>
              <a:ext cx="48" cy="75"/>
            </a:xfrm>
            <a:custGeom>
              <a:avLst/>
              <a:gdLst>
                <a:gd name="T0" fmla="*/ 23 w 48"/>
                <a:gd name="T1" fmla="*/ 8 h 75"/>
                <a:gd name="T2" fmla="*/ 18 w 48"/>
                <a:gd name="T3" fmla="*/ 10 h 75"/>
                <a:gd name="T4" fmla="*/ 14 w 48"/>
                <a:gd name="T5" fmla="*/ 14 h 75"/>
                <a:gd name="T6" fmla="*/ 12 w 48"/>
                <a:gd name="T7" fmla="*/ 19 h 75"/>
                <a:gd name="T8" fmla="*/ 10 w 48"/>
                <a:gd name="T9" fmla="*/ 27 h 75"/>
                <a:gd name="T10" fmla="*/ 10 w 48"/>
                <a:gd name="T11" fmla="*/ 37 h 75"/>
                <a:gd name="T12" fmla="*/ 10 w 48"/>
                <a:gd name="T13" fmla="*/ 48 h 75"/>
                <a:gd name="T14" fmla="*/ 12 w 48"/>
                <a:gd name="T15" fmla="*/ 56 h 75"/>
                <a:gd name="T16" fmla="*/ 14 w 48"/>
                <a:gd name="T17" fmla="*/ 60 h 75"/>
                <a:gd name="T18" fmla="*/ 18 w 48"/>
                <a:gd name="T19" fmla="*/ 64 h 75"/>
                <a:gd name="T20" fmla="*/ 23 w 48"/>
                <a:gd name="T21" fmla="*/ 66 h 75"/>
                <a:gd name="T22" fmla="*/ 29 w 48"/>
                <a:gd name="T23" fmla="*/ 64 h 75"/>
                <a:gd name="T24" fmla="*/ 35 w 48"/>
                <a:gd name="T25" fmla="*/ 60 h 75"/>
                <a:gd name="T26" fmla="*/ 37 w 48"/>
                <a:gd name="T27" fmla="*/ 56 h 75"/>
                <a:gd name="T28" fmla="*/ 39 w 48"/>
                <a:gd name="T29" fmla="*/ 48 h 75"/>
                <a:gd name="T30" fmla="*/ 39 w 48"/>
                <a:gd name="T31" fmla="*/ 37 h 75"/>
                <a:gd name="T32" fmla="*/ 39 w 48"/>
                <a:gd name="T33" fmla="*/ 27 h 75"/>
                <a:gd name="T34" fmla="*/ 37 w 48"/>
                <a:gd name="T35" fmla="*/ 19 h 75"/>
                <a:gd name="T36" fmla="*/ 35 w 48"/>
                <a:gd name="T37" fmla="*/ 14 h 75"/>
                <a:gd name="T38" fmla="*/ 31 w 48"/>
                <a:gd name="T39" fmla="*/ 12 h 75"/>
                <a:gd name="T40" fmla="*/ 27 w 48"/>
                <a:gd name="T41" fmla="*/ 10 h 75"/>
                <a:gd name="T42" fmla="*/ 23 w 48"/>
                <a:gd name="T43" fmla="*/ 8 h 75"/>
                <a:gd name="T44" fmla="*/ 23 w 48"/>
                <a:gd name="T45" fmla="*/ 0 h 75"/>
                <a:gd name="T46" fmla="*/ 29 w 48"/>
                <a:gd name="T47" fmla="*/ 0 h 75"/>
                <a:gd name="T48" fmla="*/ 35 w 48"/>
                <a:gd name="T49" fmla="*/ 2 h 75"/>
                <a:gd name="T50" fmla="*/ 39 w 48"/>
                <a:gd name="T51" fmla="*/ 6 h 75"/>
                <a:gd name="T52" fmla="*/ 43 w 48"/>
                <a:gd name="T53" fmla="*/ 10 h 75"/>
                <a:gd name="T54" fmla="*/ 45 w 48"/>
                <a:gd name="T55" fmla="*/ 14 h 75"/>
                <a:gd name="T56" fmla="*/ 46 w 48"/>
                <a:gd name="T57" fmla="*/ 19 h 75"/>
                <a:gd name="T58" fmla="*/ 48 w 48"/>
                <a:gd name="T59" fmla="*/ 27 h 75"/>
                <a:gd name="T60" fmla="*/ 48 w 48"/>
                <a:gd name="T61" fmla="*/ 37 h 75"/>
                <a:gd name="T62" fmla="*/ 46 w 48"/>
                <a:gd name="T63" fmla="*/ 48 h 75"/>
                <a:gd name="T64" fmla="*/ 45 w 48"/>
                <a:gd name="T65" fmla="*/ 58 h 75"/>
                <a:gd name="T66" fmla="*/ 43 w 48"/>
                <a:gd name="T67" fmla="*/ 66 h 75"/>
                <a:gd name="T68" fmla="*/ 37 w 48"/>
                <a:gd name="T69" fmla="*/ 69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2 h 75"/>
                <a:gd name="T82" fmla="*/ 2 w 48"/>
                <a:gd name="T83" fmla="*/ 54 h 75"/>
                <a:gd name="T84" fmla="*/ 0 w 48"/>
                <a:gd name="T85" fmla="*/ 46 h 75"/>
                <a:gd name="T86" fmla="*/ 0 w 48"/>
                <a:gd name="T87" fmla="*/ 37 h 75"/>
                <a:gd name="T88" fmla="*/ 0 w 48"/>
                <a:gd name="T89" fmla="*/ 25 h 75"/>
                <a:gd name="T90" fmla="*/ 2 w 48"/>
                <a:gd name="T91" fmla="*/ 16 h 75"/>
                <a:gd name="T92" fmla="*/ 6 w 48"/>
                <a:gd name="T93" fmla="*/ 10 h 75"/>
                <a:gd name="T94" fmla="*/ 10 w 48"/>
                <a:gd name="T95" fmla="*/ 4 h 75"/>
                <a:gd name="T96" fmla="*/ 18 w 48"/>
                <a:gd name="T97" fmla="*/ 0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8"/>
                  </a:moveTo>
                  <a:lnTo>
                    <a:pt x="18" y="10"/>
                  </a:lnTo>
                  <a:lnTo>
                    <a:pt x="14" y="14"/>
                  </a:lnTo>
                  <a:lnTo>
                    <a:pt x="12" y="19"/>
                  </a:lnTo>
                  <a:lnTo>
                    <a:pt x="10" y="27"/>
                  </a:lnTo>
                  <a:lnTo>
                    <a:pt x="10" y="37"/>
                  </a:lnTo>
                  <a:lnTo>
                    <a:pt x="10" y="48"/>
                  </a:lnTo>
                  <a:lnTo>
                    <a:pt x="12" y="56"/>
                  </a:lnTo>
                  <a:lnTo>
                    <a:pt x="14" y="60"/>
                  </a:lnTo>
                  <a:lnTo>
                    <a:pt x="18" y="64"/>
                  </a:lnTo>
                  <a:lnTo>
                    <a:pt x="23" y="66"/>
                  </a:lnTo>
                  <a:lnTo>
                    <a:pt x="29" y="64"/>
                  </a:lnTo>
                  <a:lnTo>
                    <a:pt x="35" y="60"/>
                  </a:lnTo>
                  <a:lnTo>
                    <a:pt x="37" y="56"/>
                  </a:lnTo>
                  <a:lnTo>
                    <a:pt x="39" y="48"/>
                  </a:lnTo>
                  <a:lnTo>
                    <a:pt x="39" y="37"/>
                  </a:lnTo>
                  <a:lnTo>
                    <a:pt x="39" y="27"/>
                  </a:lnTo>
                  <a:lnTo>
                    <a:pt x="37" y="19"/>
                  </a:lnTo>
                  <a:lnTo>
                    <a:pt x="35" y="14"/>
                  </a:lnTo>
                  <a:lnTo>
                    <a:pt x="31" y="12"/>
                  </a:lnTo>
                  <a:lnTo>
                    <a:pt x="27" y="10"/>
                  </a:lnTo>
                  <a:lnTo>
                    <a:pt x="23" y="8"/>
                  </a:lnTo>
                  <a:close/>
                  <a:moveTo>
                    <a:pt x="23" y="0"/>
                  </a:moveTo>
                  <a:lnTo>
                    <a:pt x="29" y="0"/>
                  </a:lnTo>
                  <a:lnTo>
                    <a:pt x="35" y="2"/>
                  </a:lnTo>
                  <a:lnTo>
                    <a:pt x="39" y="6"/>
                  </a:lnTo>
                  <a:lnTo>
                    <a:pt x="43" y="10"/>
                  </a:lnTo>
                  <a:lnTo>
                    <a:pt x="45" y="14"/>
                  </a:lnTo>
                  <a:lnTo>
                    <a:pt x="46" y="19"/>
                  </a:lnTo>
                  <a:lnTo>
                    <a:pt x="48" y="27"/>
                  </a:lnTo>
                  <a:lnTo>
                    <a:pt x="48" y="37"/>
                  </a:lnTo>
                  <a:lnTo>
                    <a:pt x="46" y="48"/>
                  </a:lnTo>
                  <a:lnTo>
                    <a:pt x="45" y="58"/>
                  </a:lnTo>
                  <a:lnTo>
                    <a:pt x="43" y="66"/>
                  </a:lnTo>
                  <a:lnTo>
                    <a:pt x="37" y="69"/>
                  </a:lnTo>
                  <a:lnTo>
                    <a:pt x="31" y="73"/>
                  </a:lnTo>
                  <a:lnTo>
                    <a:pt x="23" y="75"/>
                  </a:lnTo>
                  <a:lnTo>
                    <a:pt x="18" y="73"/>
                  </a:lnTo>
                  <a:lnTo>
                    <a:pt x="12" y="71"/>
                  </a:lnTo>
                  <a:lnTo>
                    <a:pt x="8" y="67"/>
                  </a:lnTo>
                  <a:lnTo>
                    <a:pt x="4" y="62"/>
                  </a:lnTo>
                  <a:lnTo>
                    <a:pt x="2" y="54"/>
                  </a:lnTo>
                  <a:lnTo>
                    <a:pt x="0" y="46"/>
                  </a:lnTo>
                  <a:lnTo>
                    <a:pt x="0" y="37"/>
                  </a:lnTo>
                  <a:lnTo>
                    <a:pt x="0" y="25"/>
                  </a:lnTo>
                  <a:lnTo>
                    <a:pt x="2" y="16"/>
                  </a:lnTo>
                  <a:lnTo>
                    <a:pt x="6" y="10"/>
                  </a:lnTo>
                  <a:lnTo>
                    <a:pt x="10" y="4"/>
                  </a:lnTo>
                  <a:lnTo>
                    <a:pt x="18" y="0"/>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 name="Rectangle 253"/>
            <p:cNvSpPr>
              <a:spLocks noChangeArrowheads="1"/>
            </p:cNvSpPr>
            <p:nvPr/>
          </p:nvSpPr>
          <p:spPr bwMode="auto">
            <a:xfrm>
              <a:off x="507" y="1348"/>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 name="Rectangle 254"/>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 name="Rectangle 255"/>
            <p:cNvSpPr>
              <a:spLocks noChangeArrowheads="1"/>
            </p:cNvSpPr>
            <p:nvPr/>
          </p:nvSpPr>
          <p:spPr bwMode="auto">
            <a:xfrm>
              <a:off x="6334" y="1356"/>
              <a:ext cx="10"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 name="Rectangle 256"/>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257"/>
            <p:cNvSpPr>
              <a:spLocks noEditPoints="1"/>
            </p:cNvSpPr>
            <p:nvPr/>
          </p:nvSpPr>
          <p:spPr bwMode="auto">
            <a:xfrm>
              <a:off x="1158" y="1490"/>
              <a:ext cx="158" cy="158"/>
            </a:xfrm>
            <a:custGeom>
              <a:avLst/>
              <a:gdLst>
                <a:gd name="T0" fmla="*/ 54 w 158"/>
                <a:gd name="T1" fmla="*/ 20 h 158"/>
                <a:gd name="T2" fmla="*/ 25 w 158"/>
                <a:gd name="T3" fmla="*/ 45 h 158"/>
                <a:gd name="T4" fmla="*/ 17 w 158"/>
                <a:gd name="T5" fmla="*/ 64 h 158"/>
                <a:gd name="T6" fmla="*/ 19 w 158"/>
                <a:gd name="T7" fmla="*/ 102 h 158"/>
                <a:gd name="T8" fmla="*/ 35 w 158"/>
                <a:gd name="T9" fmla="*/ 123 h 158"/>
                <a:gd name="T10" fmla="*/ 54 w 158"/>
                <a:gd name="T11" fmla="*/ 137 h 158"/>
                <a:gd name="T12" fmla="*/ 79 w 158"/>
                <a:gd name="T13" fmla="*/ 141 h 158"/>
                <a:gd name="T14" fmla="*/ 102 w 158"/>
                <a:gd name="T15" fmla="*/ 137 h 158"/>
                <a:gd name="T16" fmla="*/ 123 w 158"/>
                <a:gd name="T17" fmla="*/ 123 h 158"/>
                <a:gd name="T18" fmla="*/ 136 w 158"/>
                <a:gd name="T19" fmla="*/ 102 h 158"/>
                <a:gd name="T20" fmla="*/ 140 w 158"/>
                <a:gd name="T21" fmla="*/ 79 h 158"/>
                <a:gd name="T22" fmla="*/ 136 w 158"/>
                <a:gd name="T23" fmla="*/ 54 h 158"/>
                <a:gd name="T24" fmla="*/ 123 w 158"/>
                <a:gd name="T25" fmla="*/ 35 h 158"/>
                <a:gd name="T26" fmla="*/ 102 w 158"/>
                <a:gd name="T27" fmla="*/ 20 h 158"/>
                <a:gd name="T28" fmla="*/ 63 w 158"/>
                <a:gd name="T29" fmla="*/ 18 h 158"/>
                <a:gd name="T30" fmla="*/ 92 w 158"/>
                <a:gd name="T31" fmla="*/ 0 h 158"/>
                <a:gd name="T32" fmla="*/ 112 w 158"/>
                <a:gd name="T33" fmla="*/ 8 h 158"/>
                <a:gd name="T34" fmla="*/ 135 w 158"/>
                <a:gd name="T35" fmla="*/ 23 h 158"/>
                <a:gd name="T36" fmla="*/ 148 w 158"/>
                <a:gd name="T37" fmla="*/ 45 h 158"/>
                <a:gd name="T38" fmla="*/ 156 w 158"/>
                <a:gd name="T39" fmla="*/ 64 h 158"/>
                <a:gd name="T40" fmla="*/ 156 w 158"/>
                <a:gd name="T41" fmla="*/ 93 h 158"/>
                <a:gd name="T42" fmla="*/ 148 w 158"/>
                <a:gd name="T43" fmla="*/ 112 h 158"/>
                <a:gd name="T44" fmla="*/ 135 w 158"/>
                <a:gd name="T45" fmla="*/ 135 h 158"/>
                <a:gd name="T46" fmla="*/ 112 w 158"/>
                <a:gd name="T47" fmla="*/ 148 h 158"/>
                <a:gd name="T48" fmla="*/ 92 w 158"/>
                <a:gd name="T49" fmla="*/ 156 h 158"/>
                <a:gd name="T50" fmla="*/ 63 w 158"/>
                <a:gd name="T51" fmla="*/ 156 h 158"/>
                <a:gd name="T52" fmla="*/ 44 w 158"/>
                <a:gd name="T53" fmla="*/ 148 h 158"/>
                <a:gd name="T54" fmla="*/ 23 w 158"/>
                <a:gd name="T55" fmla="*/ 135 h 158"/>
                <a:gd name="T56" fmla="*/ 8 w 158"/>
                <a:gd name="T57" fmla="*/ 112 h 158"/>
                <a:gd name="T58" fmla="*/ 0 w 158"/>
                <a:gd name="T59" fmla="*/ 93 h 158"/>
                <a:gd name="T60" fmla="*/ 4 w 158"/>
                <a:gd name="T61" fmla="*/ 50 h 158"/>
                <a:gd name="T62" fmla="*/ 14 w 158"/>
                <a:gd name="T63" fmla="*/ 33 h 158"/>
                <a:gd name="T64" fmla="*/ 44 w 158"/>
                <a:gd name="T65" fmla="*/ 8 h 158"/>
                <a:gd name="T66" fmla="*/ 63 w 158"/>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63" y="18"/>
                  </a:moveTo>
                  <a:lnTo>
                    <a:pt x="54" y="20"/>
                  </a:lnTo>
                  <a:lnTo>
                    <a:pt x="44" y="25"/>
                  </a:lnTo>
                  <a:lnTo>
                    <a:pt x="25" y="45"/>
                  </a:lnTo>
                  <a:lnTo>
                    <a:pt x="19" y="54"/>
                  </a:lnTo>
                  <a:lnTo>
                    <a:pt x="17" y="64"/>
                  </a:lnTo>
                  <a:lnTo>
                    <a:pt x="17" y="93"/>
                  </a:lnTo>
                  <a:lnTo>
                    <a:pt x="19" y="102"/>
                  </a:lnTo>
                  <a:lnTo>
                    <a:pt x="25" y="112"/>
                  </a:lnTo>
                  <a:lnTo>
                    <a:pt x="35" y="123"/>
                  </a:lnTo>
                  <a:lnTo>
                    <a:pt x="44" y="131"/>
                  </a:lnTo>
                  <a:lnTo>
                    <a:pt x="54" y="137"/>
                  </a:lnTo>
                  <a:lnTo>
                    <a:pt x="63" y="139"/>
                  </a:lnTo>
                  <a:lnTo>
                    <a:pt x="79" y="141"/>
                  </a:lnTo>
                  <a:lnTo>
                    <a:pt x="92" y="139"/>
                  </a:lnTo>
                  <a:lnTo>
                    <a:pt x="102" y="137"/>
                  </a:lnTo>
                  <a:lnTo>
                    <a:pt x="112" y="131"/>
                  </a:lnTo>
                  <a:lnTo>
                    <a:pt x="123" y="123"/>
                  </a:lnTo>
                  <a:lnTo>
                    <a:pt x="131" y="112"/>
                  </a:lnTo>
                  <a:lnTo>
                    <a:pt x="136" y="102"/>
                  </a:lnTo>
                  <a:lnTo>
                    <a:pt x="138" y="93"/>
                  </a:lnTo>
                  <a:lnTo>
                    <a:pt x="140" y="79"/>
                  </a:lnTo>
                  <a:lnTo>
                    <a:pt x="138" y="64"/>
                  </a:lnTo>
                  <a:lnTo>
                    <a:pt x="136" y="54"/>
                  </a:lnTo>
                  <a:lnTo>
                    <a:pt x="131" y="45"/>
                  </a:lnTo>
                  <a:lnTo>
                    <a:pt x="123" y="35"/>
                  </a:lnTo>
                  <a:lnTo>
                    <a:pt x="112" y="25"/>
                  </a:lnTo>
                  <a:lnTo>
                    <a:pt x="102" y="20"/>
                  </a:lnTo>
                  <a:lnTo>
                    <a:pt x="92" y="18"/>
                  </a:lnTo>
                  <a:lnTo>
                    <a:pt x="63" y="18"/>
                  </a:lnTo>
                  <a:close/>
                  <a:moveTo>
                    <a:pt x="63" y="0"/>
                  </a:moveTo>
                  <a:lnTo>
                    <a:pt x="92" y="0"/>
                  </a:lnTo>
                  <a:lnTo>
                    <a:pt x="106" y="4"/>
                  </a:lnTo>
                  <a:lnTo>
                    <a:pt x="112" y="8"/>
                  </a:lnTo>
                  <a:lnTo>
                    <a:pt x="123" y="14"/>
                  </a:lnTo>
                  <a:lnTo>
                    <a:pt x="135" y="23"/>
                  </a:lnTo>
                  <a:lnTo>
                    <a:pt x="142" y="33"/>
                  </a:lnTo>
                  <a:lnTo>
                    <a:pt x="148" y="45"/>
                  </a:lnTo>
                  <a:lnTo>
                    <a:pt x="152" y="50"/>
                  </a:lnTo>
                  <a:lnTo>
                    <a:pt x="156" y="64"/>
                  </a:lnTo>
                  <a:lnTo>
                    <a:pt x="158" y="79"/>
                  </a:lnTo>
                  <a:lnTo>
                    <a:pt x="156" y="93"/>
                  </a:lnTo>
                  <a:lnTo>
                    <a:pt x="152" y="106"/>
                  </a:lnTo>
                  <a:lnTo>
                    <a:pt x="148" y="112"/>
                  </a:lnTo>
                  <a:lnTo>
                    <a:pt x="142" y="123"/>
                  </a:lnTo>
                  <a:lnTo>
                    <a:pt x="135" y="135"/>
                  </a:lnTo>
                  <a:lnTo>
                    <a:pt x="123" y="143"/>
                  </a:lnTo>
                  <a:lnTo>
                    <a:pt x="112" y="148"/>
                  </a:lnTo>
                  <a:lnTo>
                    <a:pt x="106" y="152"/>
                  </a:lnTo>
                  <a:lnTo>
                    <a:pt x="92" y="156"/>
                  </a:lnTo>
                  <a:lnTo>
                    <a:pt x="79" y="158"/>
                  </a:lnTo>
                  <a:lnTo>
                    <a:pt x="63" y="156"/>
                  </a:lnTo>
                  <a:lnTo>
                    <a:pt x="50" y="152"/>
                  </a:lnTo>
                  <a:lnTo>
                    <a:pt x="44" y="148"/>
                  </a:lnTo>
                  <a:lnTo>
                    <a:pt x="33" y="143"/>
                  </a:lnTo>
                  <a:lnTo>
                    <a:pt x="23" y="135"/>
                  </a:lnTo>
                  <a:lnTo>
                    <a:pt x="14" y="123"/>
                  </a:lnTo>
                  <a:lnTo>
                    <a:pt x="8" y="112"/>
                  </a:lnTo>
                  <a:lnTo>
                    <a:pt x="4" y="106"/>
                  </a:lnTo>
                  <a:lnTo>
                    <a:pt x="0" y="93"/>
                  </a:lnTo>
                  <a:lnTo>
                    <a:pt x="0" y="64"/>
                  </a:lnTo>
                  <a:lnTo>
                    <a:pt x="4" y="50"/>
                  </a:lnTo>
                  <a:lnTo>
                    <a:pt x="8" y="45"/>
                  </a:lnTo>
                  <a:lnTo>
                    <a:pt x="14" y="33"/>
                  </a:lnTo>
                  <a:lnTo>
                    <a:pt x="33" y="14"/>
                  </a:lnTo>
                  <a:lnTo>
                    <a:pt x="44" y="8"/>
                  </a:lnTo>
                  <a:lnTo>
                    <a:pt x="50" y="4"/>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Freeform 258"/>
            <p:cNvSpPr>
              <a:spLocks noEditPoints="1"/>
            </p:cNvSpPr>
            <p:nvPr/>
          </p:nvSpPr>
          <p:spPr bwMode="auto">
            <a:xfrm>
              <a:off x="1888" y="1490"/>
              <a:ext cx="157" cy="158"/>
            </a:xfrm>
            <a:custGeom>
              <a:avLst/>
              <a:gdLst>
                <a:gd name="T0" fmla="*/ 54 w 157"/>
                <a:gd name="T1" fmla="*/ 20 h 158"/>
                <a:gd name="T2" fmla="*/ 25 w 157"/>
                <a:gd name="T3" fmla="*/ 45 h 158"/>
                <a:gd name="T4" fmla="*/ 17 w 157"/>
                <a:gd name="T5" fmla="*/ 64 h 158"/>
                <a:gd name="T6" fmla="*/ 19 w 157"/>
                <a:gd name="T7" fmla="*/ 102 h 158"/>
                <a:gd name="T8" fmla="*/ 35 w 157"/>
                <a:gd name="T9" fmla="*/ 123 h 158"/>
                <a:gd name="T10" fmla="*/ 54 w 157"/>
                <a:gd name="T11" fmla="*/ 137 h 158"/>
                <a:gd name="T12" fmla="*/ 77 w 157"/>
                <a:gd name="T13" fmla="*/ 141 h 158"/>
                <a:gd name="T14" fmla="*/ 102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6 w 157"/>
                <a:gd name="T31" fmla="*/ 4 h 158"/>
                <a:gd name="T32" fmla="*/ 123 w 157"/>
                <a:gd name="T33" fmla="*/ 14 h 158"/>
                <a:gd name="T34" fmla="*/ 148 w 157"/>
                <a:gd name="T35" fmla="*/ 45 h 158"/>
                <a:gd name="T36" fmla="*/ 155 w 157"/>
                <a:gd name="T37" fmla="*/ 64 h 158"/>
                <a:gd name="T38" fmla="*/ 155 w 157"/>
                <a:gd name="T39" fmla="*/ 93 h 158"/>
                <a:gd name="T40" fmla="*/ 148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8 w 157"/>
                <a:gd name="T55" fmla="*/ 112 h 158"/>
                <a:gd name="T56" fmla="*/ 0 w 157"/>
                <a:gd name="T57" fmla="*/ 93 h 158"/>
                <a:gd name="T58" fmla="*/ 4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4" y="20"/>
                  </a:lnTo>
                  <a:lnTo>
                    <a:pt x="44" y="25"/>
                  </a:lnTo>
                  <a:lnTo>
                    <a:pt x="25" y="45"/>
                  </a:lnTo>
                  <a:lnTo>
                    <a:pt x="19" y="54"/>
                  </a:lnTo>
                  <a:lnTo>
                    <a:pt x="17" y="64"/>
                  </a:lnTo>
                  <a:lnTo>
                    <a:pt x="17" y="93"/>
                  </a:lnTo>
                  <a:lnTo>
                    <a:pt x="19" y="102"/>
                  </a:lnTo>
                  <a:lnTo>
                    <a:pt x="25" y="112"/>
                  </a:lnTo>
                  <a:lnTo>
                    <a:pt x="35" y="123"/>
                  </a:lnTo>
                  <a:lnTo>
                    <a:pt x="44" y="131"/>
                  </a:lnTo>
                  <a:lnTo>
                    <a:pt x="54" y="137"/>
                  </a:lnTo>
                  <a:lnTo>
                    <a:pt x="63" y="139"/>
                  </a:lnTo>
                  <a:lnTo>
                    <a:pt x="77" y="141"/>
                  </a:lnTo>
                  <a:lnTo>
                    <a:pt x="92" y="139"/>
                  </a:lnTo>
                  <a:lnTo>
                    <a:pt x="102" y="137"/>
                  </a:lnTo>
                  <a:lnTo>
                    <a:pt x="111" y="131"/>
                  </a:lnTo>
                  <a:lnTo>
                    <a:pt x="121" y="123"/>
                  </a:lnTo>
                  <a:lnTo>
                    <a:pt x="131" y="112"/>
                  </a:lnTo>
                  <a:lnTo>
                    <a:pt x="136" y="102"/>
                  </a:lnTo>
                  <a:lnTo>
                    <a:pt x="138" y="93"/>
                  </a:lnTo>
                  <a:lnTo>
                    <a:pt x="140" y="79"/>
                  </a:lnTo>
                  <a:lnTo>
                    <a:pt x="138" y="64"/>
                  </a:lnTo>
                  <a:lnTo>
                    <a:pt x="136" y="54"/>
                  </a:lnTo>
                  <a:lnTo>
                    <a:pt x="131" y="45"/>
                  </a:lnTo>
                  <a:lnTo>
                    <a:pt x="111" y="25"/>
                  </a:lnTo>
                  <a:lnTo>
                    <a:pt x="102" y="20"/>
                  </a:lnTo>
                  <a:lnTo>
                    <a:pt x="92" y="18"/>
                  </a:lnTo>
                  <a:lnTo>
                    <a:pt x="63" y="18"/>
                  </a:lnTo>
                  <a:close/>
                  <a:moveTo>
                    <a:pt x="63" y="0"/>
                  </a:moveTo>
                  <a:lnTo>
                    <a:pt x="92" y="0"/>
                  </a:lnTo>
                  <a:lnTo>
                    <a:pt x="106" y="4"/>
                  </a:lnTo>
                  <a:lnTo>
                    <a:pt x="111" y="8"/>
                  </a:lnTo>
                  <a:lnTo>
                    <a:pt x="123" y="14"/>
                  </a:lnTo>
                  <a:lnTo>
                    <a:pt x="142" y="33"/>
                  </a:lnTo>
                  <a:lnTo>
                    <a:pt x="148" y="45"/>
                  </a:lnTo>
                  <a:lnTo>
                    <a:pt x="152" y="50"/>
                  </a:lnTo>
                  <a:lnTo>
                    <a:pt x="155" y="64"/>
                  </a:lnTo>
                  <a:lnTo>
                    <a:pt x="157" y="79"/>
                  </a:lnTo>
                  <a:lnTo>
                    <a:pt x="155" y="93"/>
                  </a:lnTo>
                  <a:lnTo>
                    <a:pt x="152" y="106"/>
                  </a:lnTo>
                  <a:lnTo>
                    <a:pt x="148" y="112"/>
                  </a:lnTo>
                  <a:lnTo>
                    <a:pt x="142" y="123"/>
                  </a:lnTo>
                  <a:lnTo>
                    <a:pt x="132" y="135"/>
                  </a:lnTo>
                  <a:lnTo>
                    <a:pt x="123" y="143"/>
                  </a:lnTo>
                  <a:lnTo>
                    <a:pt x="111" y="148"/>
                  </a:lnTo>
                  <a:lnTo>
                    <a:pt x="106" y="152"/>
                  </a:lnTo>
                  <a:lnTo>
                    <a:pt x="92" y="156"/>
                  </a:lnTo>
                  <a:lnTo>
                    <a:pt x="77" y="158"/>
                  </a:lnTo>
                  <a:lnTo>
                    <a:pt x="63" y="156"/>
                  </a:lnTo>
                  <a:lnTo>
                    <a:pt x="50" y="152"/>
                  </a:lnTo>
                  <a:lnTo>
                    <a:pt x="44" y="148"/>
                  </a:lnTo>
                  <a:lnTo>
                    <a:pt x="33" y="143"/>
                  </a:lnTo>
                  <a:lnTo>
                    <a:pt x="23" y="135"/>
                  </a:lnTo>
                  <a:lnTo>
                    <a:pt x="13" y="123"/>
                  </a:lnTo>
                  <a:lnTo>
                    <a:pt x="8" y="112"/>
                  </a:lnTo>
                  <a:lnTo>
                    <a:pt x="4" y="106"/>
                  </a:lnTo>
                  <a:lnTo>
                    <a:pt x="0" y="93"/>
                  </a:lnTo>
                  <a:lnTo>
                    <a:pt x="0" y="64"/>
                  </a:lnTo>
                  <a:lnTo>
                    <a:pt x="4" y="50"/>
                  </a:lnTo>
                  <a:lnTo>
                    <a:pt x="8" y="45"/>
                  </a:lnTo>
                  <a:lnTo>
                    <a:pt x="13" y="33"/>
                  </a:lnTo>
                  <a:lnTo>
                    <a:pt x="33" y="14"/>
                  </a:lnTo>
                  <a:lnTo>
                    <a:pt x="44" y="8"/>
                  </a:lnTo>
                  <a:lnTo>
                    <a:pt x="50" y="4"/>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 name="Freeform 259"/>
            <p:cNvSpPr>
              <a:spLocks noEditPoints="1"/>
            </p:cNvSpPr>
            <p:nvPr/>
          </p:nvSpPr>
          <p:spPr bwMode="auto">
            <a:xfrm>
              <a:off x="2616" y="1490"/>
              <a:ext cx="159" cy="158"/>
            </a:xfrm>
            <a:custGeom>
              <a:avLst/>
              <a:gdLst>
                <a:gd name="T0" fmla="*/ 56 w 159"/>
                <a:gd name="T1" fmla="*/ 20 h 158"/>
                <a:gd name="T2" fmla="*/ 34 w 159"/>
                <a:gd name="T3" fmla="*/ 35 h 158"/>
                <a:gd name="T4" fmla="*/ 23 w 159"/>
                <a:gd name="T5" fmla="*/ 50 h 158"/>
                <a:gd name="T6" fmla="*/ 17 w 159"/>
                <a:gd name="T7" fmla="*/ 64 h 158"/>
                <a:gd name="T8" fmla="*/ 23 w 159"/>
                <a:gd name="T9" fmla="*/ 106 h 158"/>
                <a:gd name="T10" fmla="*/ 25 w 159"/>
                <a:gd name="T11" fmla="*/ 112 h 158"/>
                <a:gd name="T12" fmla="*/ 46 w 159"/>
                <a:gd name="T13" fmla="*/ 131 h 158"/>
                <a:gd name="T14" fmla="*/ 65 w 159"/>
                <a:gd name="T15" fmla="*/ 139 h 158"/>
                <a:gd name="T16" fmla="*/ 92 w 159"/>
                <a:gd name="T17" fmla="*/ 139 h 158"/>
                <a:gd name="T18" fmla="*/ 113 w 159"/>
                <a:gd name="T19" fmla="*/ 131 h 158"/>
                <a:gd name="T20" fmla="*/ 132 w 159"/>
                <a:gd name="T21" fmla="*/ 112 h 158"/>
                <a:gd name="T22" fmla="*/ 140 w 159"/>
                <a:gd name="T23" fmla="*/ 93 h 158"/>
                <a:gd name="T24" fmla="*/ 140 w 159"/>
                <a:gd name="T25" fmla="*/ 64 h 158"/>
                <a:gd name="T26" fmla="*/ 132 w 159"/>
                <a:gd name="T27" fmla="*/ 45 h 158"/>
                <a:gd name="T28" fmla="*/ 102 w 159"/>
                <a:gd name="T29" fmla="*/ 20 h 158"/>
                <a:gd name="T30" fmla="*/ 65 w 159"/>
                <a:gd name="T31" fmla="*/ 18 h 158"/>
                <a:gd name="T32" fmla="*/ 92 w 159"/>
                <a:gd name="T33" fmla="*/ 0 h 158"/>
                <a:gd name="T34" fmla="*/ 111 w 159"/>
                <a:gd name="T35" fmla="*/ 8 h 158"/>
                <a:gd name="T36" fmla="*/ 144 w 159"/>
                <a:gd name="T37" fmla="*/ 33 h 158"/>
                <a:gd name="T38" fmla="*/ 153 w 159"/>
                <a:gd name="T39" fmla="*/ 50 h 158"/>
                <a:gd name="T40" fmla="*/ 159 w 159"/>
                <a:gd name="T41" fmla="*/ 79 h 158"/>
                <a:gd name="T42" fmla="*/ 153 w 159"/>
                <a:gd name="T43" fmla="*/ 106 h 158"/>
                <a:gd name="T44" fmla="*/ 144 w 159"/>
                <a:gd name="T45" fmla="*/ 123 h 158"/>
                <a:gd name="T46" fmla="*/ 125 w 159"/>
                <a:gd name="T47" fmla="*/ 143 h 158"/>
                <a:gd name="T48" fmla="*/ 105 w 159"/>
                <a:gd name="T49" fmla="*/ 152 h 158"/>
                <a:gd name="T50" fmla="*/ 79 w 159"/>
                <a:gd name="T51" fmla="*/ 158 h 158"/>
                <a:gd name="T52" fmla="*/ 52 w 159"/>
                <a:gd name="T53" fmla="*/ 152 h 158"/>
                <a:gd name="T54" fmla="*/ 34 w 159"/>
                <a:gd name="T55" fmla="*/ 143 h 158"/>
                <a:gd name="T56" fmla="*/ 13 w 159"/>
                <a:gd name="T57" fmla="*/ 123 h 158"/>
                <a:gd name="T58" fmla="*/ 6 w 159"/>
                <a:gd name="T59" fmla="*/ 106 h 158"/>
                <a:gd name="T60" fmla="*/ 0 w 159"/>
                <a:gd name="T61" fmla="*/ 64 h 158"/>
                <a:gd name="T62" fmla="*/ 8 w 159"/>
                <a:gd name="T63" fmla="*/ 45 h 158"/>
                <a:gd name="T64" fmla="*/ 23 w 159"/>
                <a:gd name="T65" fmla="*/ 23 h 158"/>
                <a:gd name="T66" fmla="*/ 46 w 159"/>
                <a:gd name="T67" fmla="*/ 8 h 158"/>
                <a:gd name="T68" fmla="*/ 65 w 159"/>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58">
                  <a:moveTo>
                    <a:pt x="65" y="18"/>
                  </a:moveTo>
                  <a:lnTo>
                    <a:pt x="56" y="20"/>
                  </a:lnTo>
                  <a:lnTo>
                    <a:pt x="46" y="25"/>
                  </a:lnTo>
                  <a:lnTo>
                    <a:pt x="34" y="35"/>
                  </a:lnTo>
                  <a:lnTo>
                    <a:pt x="25" y="45"/>
                  </a:lnTo>
                  <a:lnTo>
                    <a:pt x="23" y="50"/>
                  </a:lnTo>
                  <a:lnTo>
                    <a:pt x="23" y="50"/>
                  </a:lnTo>
                  <a:lnTo>
                    <a:pt x="17" y="64"/>
                  </a:lnTo>
                  <a:lnTo>
                    <a:pt x="17" y="93"/>
                  </a:lnTo>
                  <a:lnTo>
                    <a:pt x="23" y="106"/>
                  </a:lnTo>
                  <a:lnTo>
                    <a:pt x="23" y="106"/>
                  </a:lnTo>
                  <a:lnTo>
                    <a:pt x="25" y="112"/>
                  </a:lnTo>
                  <a:lnTo>
                    <a:pt x="34" y="123"/>
                  </a:lnTo>
                  <a:lnTo>
                    <a:pt x="46" y="131"/>
                  </a:lnTo>
                  <a:lnTo>
                    <a:pt x="56" y="137"/>
                  </a:lnTo>
                  <a:lnTo>
                    <a:pt x="65" y="139"/>
                  </a:lnTo>
                  <a:lnTo>
                    <a:pt x="79" y="141"/>
                  </a:lnTo>
                  <a:lnTo>
                    <a:pt x="92" y="139"/>
                  </a:lnTo>
                  <a:lnTo>
                    <a:pt x="102" y="137"/>
                  </a:lnTo>
                  <a:lnTo>
                    <a:pt x="113" y="131"/>
                  </a:lnTo>
                  <a:lnTo>
                    <a:pt x="123" y="123"/>
                  </a:lnTo>
                  <a:lnTo>
                    <a:pt x="132" y="112"/>
                  </a:lnTo>
                  <a:lnTo>
                    <a:pt x="138" y="102"/>
                  </a:lnTo>
                  <a:lnTo>
                    <a:pt x="140" y="93"/>
                  </a:lnTo>
                  <a:lnTo>
                    <a:pt x="142" y="79"/>
                  </a:lnTo>
                  <a:lnTo>
                    <a:pt x="140" y="64"/>
                  </a:lnTo>
                  <a:lnTo>
                    <a:pt x="138" y="54"/>
                  </a:lnTo>
                  <a:lnTo>
                    <a:pt x="132" y="45"/>
                  </a:lnTo>
                  <a:lnTo>
                    <a:pt x="113" y="25"/>
                  </a:lnTo>
                  <a:lnTo>
                    <a:pt x="102" y="20"/>
                  </a:lnTo>
                  <a:lnTo>
                    <a:pt x="92" y="18"/>
                  </a:lnTo>
                  <a:lnTo>
                    <a:pt x="65" y="18"/>
                  </a:lnTo>
                  <a:close/>
                  <a:moveTo>
                    <a:pt x="65" y="0"/>
                  </a:moveTo>
                  <a:lnTo>
                    <a:pt x="92" y="0"/>
                  </a:lnTo>
                  <a:lnTo>
                    <a:pt x="105" y="4"/>
                  </a:lnTo>
                  <a:lnTo>
                    <a:pt x="111" y="8"/>
                  </a:lnTo>
                  <a:lnTo>
                    <a:pt x="125" y="14"/>
                  </a:lnTo>
                  <a:lnTo>
                    <a:pt x="144" y="33"/>
                  </a:lnTo>
                  <a:lnTo>
                    <a:pt x="150" y="45"/>
                  </a:lnTo>
                  <a:lnTo>
                    <a:pt x="153" y="50"/>
                  </a:lnTo>
                  <a:lnTo>
                    <a:pt x="157" y="64"/>
                  </a:lnTo>
                  <a:lnTo>
                    <a:pt x="159" y="79"/>
                  </a:lnTo>
                  <a:lnTo>
                    <a:pt x="157" y="93"/>
                  </a:lnTo>
                  <a:lnTo>
                    <a:pt x="153" y="106"/>
                  </a:lnTo>
                  <a:lnTo>
                    <a:pt x="150" y="112"/>
                  </a:lnTo>
                  <a:lnTo>
                    <a:pt x="144" y="123"/>
                  </a:lnTo>
                  <a:lnTo>
                    <a:pt x="134" y="135"/>
                  </a:lnTo>
                  <a:lnTo>
                    <a:pt x="125" y="143"/>
                  </a:lnTo>
                  <a:lnTo>
                    <a:pt x="111" y="148"/>
                  </a:lnTo>
                  <a:lnTo>
                    <a:pt x="105" y="152"/>
                  </a:lnTo>
                  <a:lnTo>
                    <a:pt x="92" y="156"/>
                  </a:lnTo>
                  <a:lnTo>
                    <a:pt x="79" y="158"/>
                  </a:lnTo>
                  <a:lnTo>
                    <a:pt x="65" y="156"/>
                  </a:lnTo>
                  <a:lnTo>
                    <a:pt x="52" y="152"/>
                  </a:lnTo>
                  <a:lnTo>
                    <a:pt x="46" y="148"/>
                  </a:lnTo>
                  <a:lnTo>
                    <a:pt x="34" y="143"/>
                  </a:lnTo>
                  <a:lnTo>
                    <a:pt x="23" y="135"/>
                  </a:lnTo>
                  <a:lnTo>
                    <a:pt x="13" y="123"/>
                  </a:lnTo>
                  <a:lnTo>
                    <a:pt x="8" y="112"/>
                  </a:lnTo>
                  <a:lnTo>
                    <a:pt x="6" y="106"/>
                  </a:lnTo>
                  <a:lnTo>
                    <a:pt x="0" y="93"/>
                  </a:lnTo>
                  <a:lnTo>
                    <a:pt x="0" y="64"/>
                  </a:lnTo>
                  <a:lnTo>
                    <a:pt x="6" y="50"/>
                  </a:lnTo>
                  <a:lnTo>
                    <a:pt x="8" y="45"/>
                  </a:lnTo>
                  <a:lnTo>
                    <a:pt x="13" y="33"/>
                  </a:lnTo>
                  <a:lnTo>
                    <a:pt x="23" y="23"/>
                  </a:lnTo>
                  <a:lnTo>
                    <a:pt x="34"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 name="Freeform 260"/>
            <p:cNvSpPr>
              <a:spLocks noEditPoints="1"/>
            </p:cNvSpPr>
            <p:nvPr/>
          </p:nvSpPr>
          <p:spPr bwMode="auto">
            <a:xfrm>
              <a:off x="3346" y="1490"/>
              <a:ext cx="157" cy="158"/>
            </a:xfrm>
            <a:custGeom>
              <a:avLst/>
              <a:gdLst>
                <a:gd name="T0" fmla="*/ 55 w 157"/>
                <a:gd name="T1" fmla="*/ 20 h 158"/>
                <a:gd name="T2" fmla="*/ 34 w 157"/>
                <a:gd name="T3" fmla="*/ 35 h 158"/>
                <a:gd name="T4" fmla="*/ 21 w 157"/>
                <a:gd name="T5" fmla="*/ 50 h 158"/>
                <a:gd name="T6" fmla="*/ 17 w 157"/>
                <a:gd name="T7" fmla="*/ 64 h 158"/>
                <a:gd name="T8" fmla="*/ 23 w 157"/>
                <a:gd name="T9" fmla="*/ 106 h 158"/>
                <a:gd name="T10" fmla="*/ 25 w 157"/>
                <a:gd name="T11" fmla="*/ 112 h 158"/>
                <a:gd name="T12" fmla="*/ 46 w 157"/>
                <a:gd name="T13" fmla="*/ 131 h 158"/>
                <a:gd name="T14" fmla="*/ 65 w 157"/>
                <a:gd name="T15" fmla="*/ 139 h 158"/>
                <a:gd name="T16" fmla="*/ 92 w 157"/>
                <a:gd name="T17" fmla="*/ 139 h 158"/>
                <a:gd name="T18" fmla="*/ 111 w 157"/>
                <a:gd name="T19" fmla="*/ 131 h 158"/>
                <a:gd name="T20" fmla="*/ 130 w 157"/>
                <a:gd name="T21" fmla="*/ 112 h 158"/>
                <a:gd name="T22" fmla="*/ 138 w 157"/>
                <a:gd name="T23" fmla="*/ 93 h 158"/>
                <a:gd name="T24" fmla="*/ 138 w 157"/>
                <a:gd name="T25" fmla="*/ 64 h 158"/>
                <a:gd name="T26" fmla="*/ 130 w 157"/>
                <a:gd name="T27" fmla="*/ 45 h 158"/>
                <a:gd name="T28" fmla="*/ 111 w 157"/>
                <a:gd name="T29" fmla="*/ 25 h 158"/>
                <a:gd name="T30" fmla="*/ 92 w 157"/>
                <a:gd name="T31" fmla="*/ 18 h 158"/>
                <a:gd name="T32" fmla="*/ 65 w 157"/>
                <a:gd name="T33" fmla="*/ 0 h 158"/>
                <a:gd name="T34" fmla="*/ 105 w 157"/>
                <a:gd name="T35" fmla="*/ 4 h 158"/>
                <a:gd name="T36" fmla="*/ 123 w 157"/>
                <a:gd name="T37" fmla="*/ 14 h 158"/>
                <a:gd name="T38" fmla="*/ 142 w 157"/>
                <a:gd name="T39" fmla="*/ 33 h 158"/>
                <a:gd name="T40" fmla="*/ 151 w 157"/>
                <a:gd name="T41" fmla="*/ 50 h 158"/>
                <a:gd name="T42" fmla="*/ 157 w 157"/>
                <a:gd name="T43" fmla="*/ 79 h 158"/>
                <a:gd name="T44" fmla="*/ 151 w 157"/>
                <a:gd name="T45" fmla="*/ 106 h 158"/>
                <a:gd name="T46" fmla="*/ 142 w 157"/>
                <a:gd name="T47" fmla="*/ 123 h 158"/>
                <a:gd name="T48" fmla="*/ 123 w 157"/>
                <a:gd name="T49" fmla="*/ 143 h 158"/>
                <a:gd name="T50" fmla="*/ 105 w 157"/>
                <a:gd name="T51" fmla="*/ 152 h 158"/>
                <a:gd name="T52" fmla="*/ 78 w 157"/>
                <a:gd name="T53" fmla="*/ 158 h 158"/>
                <a:gd name="T54" fmla="*/ 52 w 157"/>
                <a:gd name="T55" fmla="*/ 152 h 158"/>
                <a:gd name="T56" fmla="*/ 34 w 157"/>
                <a:gd name="T57" fmla="*/ 143 h 158"/>
                <a:gd name="T58" fmla="*/ 13 w 157"/>
                <a:gd name="T59" fmla="*/ 123 h 158"/>
                <a:gd name="T60" fmla="*/ 5 w 157"/>
                <a:gd name="T61" fmla="*/ 106 h 158"/>
                <a:gd name="T62" fmla="*/ 0 w 157"/>
                <a:gd name="T63" fmla="*/ 64 h 158"/>
                <a:gd name="T64" fmla="*/ 7 w 157"/>
                <a:gd name="T65" fmla="*/ 45 h 158"/>
                <a:gd name="T66" fmla="*/ 23 w 157"/>
                <a:gd name="T67" fmla="*/ 23 h 158"/>
                <a:gd name="T68" fmla="*/ 46 w 157"/>
                <a:gd name="T69" fmla="*/ 8 h 158"/>
                <a:gd name="T70" fmla="*/ 65 w 157"/>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8">
                  <a:moveTo>
                    <a:pt x="65" y="18"/>
                  </a:moveTo>
                  <a:lnTo>
                    <a:pt x="55" y="20"/>
                  </a:lnTo>
                  <a:lnTo>
                    <a:pt x="46" y="25"/>
                  </a:lnTo>
                  <a:lnTo>
                    <a:pt x="34" y="35"/>
                  </a:lnTo>
                  <a:lnTo>
                    <a:pt x="25" y="45"/>
                  </a:lnTo>
                  <a:lnTo>
                    <a:pt x="21" y="50"/>
                  </a:lnTo>
                  <a:lnTo>
                    <a:pt x="23" y="50"/>
                  </a:lnTo>
                  <a:lnTo>
                    <a:pt x="17" y="64"/>
                  </a:lnTo>
                  <a:lnTo>
                    <a:pt x="17" y="93"/>
                  </a:lnTo>
                  <a:lnTo>
                    <a:pt x="23" y="106"/>
                  </a:lnTo>
                  <a:lnTo>
                    <a:pt x="21" y="106"/>
                  </a:lnTo>
                  <a:lnTo>
                    <a:pt x="25" y="112"/>
                  </a:lnTo>
                  <a:lnTo>
                    <a:pt x="34" y="123"/>
                  </a:lnTo>
                  <a:lnTo>
                    <a:pt x="46" y="131"/>
                  </a:lnTo>
                  <a:lnTo>
                    <a:pt x="55" y="137"/>
                  </a:lnTo>
                  <a:lnTo>
                    <a:pt x="65" y="139"/>
                  </a:lnTo>
                  <a:lnTo>
                    <a:pt x="78" y="141"/>
                  </a:lnTo>
                  <a:lnTo>
                    <a:pt x="92" y="139"/>
                  </a:lnTo>
                  <a:lnTo>
                    <a:pt x="101" y="137"/>
                  </a:lnTo>
                  <a:lnTo>
                    <a:pt x="111" y="131"/>
                  </a:lnTo>
                  <a:lnTo>
                    <a:pt x="123" y="123"/>
                  </a:lnTo>
                  <a:lnTo>
                    <a:pt x="130" y="112"/>
                  </a:lnTo>
                  <a:lnTo>
                    <a:pt x="136" y="102"/>
                  </a:lnTo>
                  <a:lnTo>
                    <a:pt x="138" y="93"/>
                  </a:lnTo>
                  <a:lnTo>
                    <a:pt x="140" y="79"/>
                  </a:lnTo>
                  <a:lnTo>
                    <a:pt x="138" y="64"/>
                  </a:lnTo>
                  <a:lnTo>
                    <a:pt x="136" y="54"/>
                  </a:lnTo>
                  <a:lnTo>
                    <a:pt x="130" y="45"/>
                  </a:lnTo>
                  <a:lnTo>
                    <a:pt x="123" y="35"/>
                  </a:lnTo>
                  <a:lnTo>
                    <a:pt x="111" y="25"/>
                  </a:lnTo>
                  <a:lnTo>
                    <a:pt x="101" y="20"/>
                  </a:lnTo>
                  <a:lnTo>
                    <a:pt x="92" y="18"/>
                  </a:lnTo>
                  <a:lnTo>
                    <a:pt x="65" y="18"/>
                  </a:lnTo>
                  <a:close/>
                  <a:moveTo>
                    <a:pt x="65" y="0"/>
                  </a:moveTo>
                  <a:lnTo>
                    <a:pt x="92" y="0"/>
                  </a:lnTo>
                  <a:lnTo>
                    <a:pt x="105" y="4"/>
                  </a:lnTo>
                  <a:lnTo>
                    <a:pt x="111" y="8"/>
                  </a:lnTo>
                  <a:lnTo>
                    <a:pt x="123" y="14"/>
                  </a:lnTo>
                  <a:lnTo>
                    <a:pt x="134" y="23"/>
                  </a:lnTo>
                  <a:lnTo>
                    <a:pt x="142" y="33"/>
                  </a:lnTo>
                  <a:lnTo>
                    <a:pt x="148" y="45"/>
                  </a:lnTo>
                  <a:lnTo>
                    <a:pt x="151" y="50"/>
                  </a:lnTo>
                  <a:lnTo>
                    <a:pt x="155" y="64"/>
                  </a:lnTo>
                  <a:lnTo>
                    <a:pt x="157" y="79"/>
                  </a:lnTo>
                  <a:lnTo>
                    <a:pt x="155" y="93"/>
                  </a:lnTo>
                  <a:lnTo>
                    <a:pt x="151" y="106"/>
                  </a:lnTo>
                  <a:lnTo>
                    <a:pt x="148" y="112"/>
                  </a:lnTo>
                  <a:lnTo>
                    <a:pt x="142" y="123"/>
                  </a:lnTo>
                  <a:lnTo>
                    <a:pt x="134" y="135"/>
                  </a:lnTo>
                  <a:lnTo>
                    <a:pt x="123" y="143"/>
                  </a:lnTo>
                  <a:lnTo>
                    <a:pt x="111" y="148"/>
                  </a:lnTo>
                  <a:lnTo>
                    <a:pt x="105" y="152"/>
                  </a:lnTo>
                  <a:lnTo>
                    <a:pt x="92" y="156"/>
                  </a:lnTo>
                  <a:lnTo>
                    <a:pt x="78" y="158"/>
                  </a:lnTo>
                  <a:lnTo>
                    <a:pt x="65" y="156"/>
                  </a:lnTo>
                  <a:lnTo>
                    <a:pt x="52" y="152"/>
                  </a:lnTo>
                  <a:lnTo>
                    <a:pt x="46" y="148"/>
                  </a:lnTo>
                  <a:lnTo>
                    <a:pt x="34" y="143"/>
                  </a:lnTo>
                  <a:lnTo>
                    <a:pt x="23" y="135"/>
                  </a:lnTo>
                  <a:lnTo>
                    <a:pt x="13" y="123"/>
                  </a:lnTo>
                  <a:lnTo>
                    <a:pt x="7" y="112"/>
                  </a:lnTo>
                  <a:lnTo>
                    <a:pt x="5" y="106"/>
                  </a:lnTo>
                  <a:lnTo>
                    <a:pt x="0" y="93"/>
                  </a:lnTo>
                  <a:lnTo>
                    <a:pt x="0" y="64"/>
                  </a:lnTo>
                  <a:lnTo>
                    <a:pt x="5" y="50"/>
                  </a:lnTo>
                  <a:lnTo>
                    <a:pt x="7" y="45"/>
                  </a:lnTo>
                  <a:lnTo>
                    <a:pt x="13" y="33"/>
                  </a:lnTo>
                  <a:lnTo>
                    <a:pt x="23" y="23"/>
                  </a:lnTo>
                  <a:lnTo>
                    <a:pt x="34"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Freeform 261"/>
            <p:cNvSpPr>
              <a:spLocks noEditPoints="1"/>
            </p:cNvSpPr>
            <p:nvPr/>
          </p:nvSpPr>
          <p:spPr bwMode="auto">
            <a:xfrm>
              <a:off x="4075" y="1490"/>
              <a:ext cx="158" cy="158"/>
            </a:xfrm>
            <a:custGeom>
              <a:avLst/>
              <a:gdLst>
                <a:gd name="T0" fmla="*/ 54 w 158"/>
                <a:gd name="T1" fmla="*/ 20 h 158"/>
                <a:gd name="T2" fmla="*/ 25 w 158"/>
                <a:gd name="T3" fmla="*/ 45 h 158"/>
                <a:gd name="T4" fmla="*/ 18 w 158"/>
                <a:gd name="T5" fmla="*/ 64 h 158"/>
                <a:gd name="T6" fmla="*/ 20 w 158"/>
                <a:gd name="T7" fmla="*/ 102 h 158"/>
                <a:gd name="T8" fmla="*/ 35 w 158"/>
                <a:gd name="T9" fmla="*/ 123 h 158"/>
                <a:gd name="T10" fmla="*/ 54 w 158"/>
                <a:gd name="T11" fmla="*/ 137 h 158"/>
                <a:gd name="T12" fmla="*/ 79 w 158"/>
                <a:gd name="T13" fmla="*/ 141 h 158"/>
                <a:gd name="T14" fmla="*/ 102 w 158"/>
                <a:gd name="T15" fmla="*/ 137 h 158"/>
                <a:gd name="T16" fmla="*/ 123 w 158"/>
                <a:gd name="T17" fmla="*/ 123 h 158"/>
                <a:gd name="T18" fmla="*/ 137 w 158"/>
                <a:gd name="T19" fmla="*/ 102 h 158"/>
                <a:gd name="T20" fmla="*/ 141 w 158"/>
                <a:gd name="T21" fmla="*/ 79 h 158"/>
                <a:gd name="T22" fmla="*/ 137 w 158"/>
                <a:gd name="T23" fmla="*/ 54 h 158"/>
                <a:gd name="T24" fmla="*/ 123 w 158"/>
                <a:gd name="T25" fmla="*/ 35 h 158"/>
                <a:gd name="T26" fmla="*/ 102 w 158"/>
                <a:gd name="T27" fmla="*/ 20 h 158"/>
                <a:gd name="T28" fmla="*/ 64 w 158"/>
                <a:gd name="T29" fmla="*/ 18 h 158"/>
                <a:gd name="T30" fmla="*/ 93 w 158"/>
                <a:gd name="T31" fmla="*/ 0 h 158"/>
                <a:gd name="T32" fmla="*/ 112 w 158"/>
                <a:gd name="T33" fmla="*/ 8 h 158"/>
                <a:gd name="T34" fmla="*/ 135 w 158"/>
                <a:gd name="T35" fmla="*/ 23 h 158"/>
                <a:gd name="T36" fmla="*/ 148 w 158"/>
                <a:gd name="T37" fmla="*/ 45 h 158"/>
                <a:gd name="T38" fmla="*/ 156 w 158"/>
                <a:gd name="T39" fmla="*/ 64 h 158"/>
                <a:gd name="T40" fmla="*/ 156 w 158"/>
                <a:gd name="T41" fmla="*/ 93 h 158"/>
                <a:gd name="T42" fmla="*/ 148 w 158"/>
                <a:gd name="T43" fmla="*/ 112 h 158"/>
                <a:gd name="T44" fmla="*/ 135 w 158"/>
                <a:gd name="T45" fmla="*/ 135 h 158"/>
                <a:gd name="T46" fmla="*/ 112 w 158"/>
                <a:gd name="T47" fmla="*/ 148 h 158"/>
                <a:gd name="T48" fmla="*/ 93 w 158"/>
                <a:gd name="T49" fmla="*/ 156 h 158"/>
                <a:gd name="T50" fmla="*/ 64 w 158"/>
                <a:gd name="T51" fmla="*/ 156 h 158"/>
                <a:gd name="T52" fmla="*/ 45 w 158"/>
                <a:gd name="T53" fmla="*/ 148 h 158"/>
                <a:gd name="T54" fmla="*/ 24 w 158"/>
                <a:gd name="T55" fmla="*/ 135 h 158"/>
                <a:gd name="T56" fmla="*/ 8 w 158"/>
                <a:gd name="T57" fmla="*/ 112 h 158"/>
                <a:gd name="T58" fmla="*/ 0 w 158"/>
                <a:gd name="T59" fmla="*/ 93 h 158"/>
                <a:gd name="T60" fmla="*/ 4 w 158"/>
                <a:gd name="T61" fmla="*/ 50 h 158"/>
                <a:gd name="T62" fmla="*/ 14 w 158"/>
                <a:gd name="T63" fmla="*/ 33 h 158"/>
                <a:gd name="T64" fmla="*/ 45 w 158"/>
                <a:gd name="T65" fmla="*/ 8 h 158"/>
                <a:gd name="T66" fmla="*/ 64 w 158"/>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64" y="18"/>
                  </a:moveTo>
                  <a:lnTo>
                    <a:pt x="54" y="20"/>
                  </a:lnTo>
                  <a:lnTo>
                    <a:pt x="45" y="25"/>
                  </a:lnTo>
                  <a:lnTo>
                    <a:pt x="25" y="45"/>
                  </a:lnTo>
                  <a:lnTo>
                    <a:pt x="20" y="54"/>
                  </a:lnTo>
                  <a:lnTo>
                    <a:pt x="18" y="64"/>
                  </a:lnTo>
                  <a:lnTo>
                    <a:pt x="18" y="93"/>
                  </a:lnTo>
                  <a:lnTo>
                    <a:pt x="20" y="102"/>
                  </a:lnTo>
                  <a:lnTo>
                    <a:pt x="25" y="112"/>
                  </a:lnTo>
                  <a:lnTo>
                    <a:pt x="35" y="123"/>
                  </a:lnTo>
                  <a:lnTo>
                    <a:pt x="45" y="131"/>
                  </a:lnTo>
                  <a:lnTo>
                    <a:pt x="54" y="137"/>
                  </a:lnTo>
                  <a:lnTo>
                    <a:pt x="64" y="139"/>
                  </a:lnTo>
                  <a:lnTo>
                    <a:pt x="79" y="141"/>
                  </a:lnTo>
                  <a:lnTo>
                    <a:pt x="93" y="139"/>
                  </a:lnTo>
                  <a:lnTo>
                    <a:pt x="102" y="137"/>
                  </a:lnTo>
                  <a:lnTo>
                    <a:pt x="112" y="131"/>
                  </a:lnTo>
                  <a:lnTo>
                    <a:pt x="123" y="123"/>
                  </a:lnTo>
                  <a:lnTo>
                    <a:pt x="131" y="112"/>
                  </a:lnTo>
                  <a:lnTo>
                    <a:pt x="137" y="102"/>
                  </a:lnTo>
                  <a:lnTo>
                    <a:pt x="139" y="93"/>
                  </a:lnTo>
                  <a:lnTo>
                    <a:pt x="141" y="79"/>
                  </a:lnTo>
                  <a:lnTo>
                    <a:pt x="139" y="64"/>
                  </a:lnTo>
                  <a:lnTo>
                    <a:pt x="137" y="54"/>
                  </a:lnTo>
                  <a:lnTo>
                    <a:pt x="131" y="45"/>
                  </a:lnTo>
                  <a:lnTo>
                    <a:pt x="123" y="35"/>
                  </a:lnTo>
                  <a:lnTo>
                    <a:pt x="112" y="25"/>
                  </a:lnTo>
                  <a:lnTo>
                    <a:pt x="102" y="20"/>
                  </a:lnTo>
                  <a:lnTo>
                    <a:pt x="93" y="18"/>
                  </a:lnTo>
                  <a:lnTo>
                    <a:pt x="64" y="18"/>
                  </a:lnTo>
                  <a:close/>
                  <a:moveTo>
                    <a:pt x="64" y="0"/>
                  </a:moveTo>
                  <a:lnTo>
                    <a:pt x="93" y="0"/>
                  </a:lnTo>
                  <a:lnTo>
                    <a:pt x="106" y="4"/>
                  </a:lnTo>
                  <a:lnTo>
                    <a:pt x="112" y="8"/>
                  </a:lnTo>
                  <a:lnTo>
                    <a:pt x="123" y="14"/>
                  </a:lnTo>
                  <a:lnTo>
                    <a:pt x="135" y="23"/>
                  </a:lnTo>
                  <a:lnTo>
                    <a:pt x="143" y="33"/>
                  </a:lnTo>
                  <a:lnTo>
                    <a:pt x="148" y="45"/>
                  </a:lnTo>
                  <a:lnTo>
                    <a:pt x="152" y="50"/>
                  </a:lnTo>
                  <a:lnTo>
                    <a:pt x="156" y="64"/>
                  </a:lnTo>
                  <a:lnTo>
                    <a:pt x="158" y="79"/>
                  </a:lnTo>
                  <a:lnTo>
                    <a:pt x="156" y="93"/>
                  </a:lnTo>
                  <a:lnTo>
                    <a:pt x="152" y="106"/>
                  </a:lnTo>
                  <a:lnTo>
                    <a:pt x="148" y="112"/>
                  </a:lnTo>
                  <a:lnTo>
                    <a:pt x="143" y="123"/>
                  </a:lnTo>
                  <a:lnTo>
                    <a:pt x="135" y="135"/>
                  </a:lnTo>
                  <a:lnTo>
                    <a:pt x="123" y="143"/>
                  </a:lnTo>
                  <a:lnTo>
                    <a:pt x="112" y="148"/>
                  </a:lnTo>
                  <a:lnTo>
                    <a:pt x="106" y="152"/>
                  </a:lnTo>
                  <a:lnTo>
                    <a:pt x="93" y="156"/>
                  </a:lnTo>
                  <a:lnTo>
                    <a:pt x="79" y="158"/>
                  </a:lnTo>
                  <a:lnTo>
                    <a:pt x="64" y="156"/>
                  </a:lnTo>
                  <a:lnTo>
                    <a:pt x="50" y="152"/>
                  </a:lnTo>
                  <a:lnTo>
                    <a:pt x="45" y="148"/>
                  </a:lnTo>
                  <a:lnTo>
                    <a:pt x="33" y="143"/>
                  </a:lnTo>
                  <a:lnTo>
                    <a:pt x="24" y="135"/>
                  </a:lnTo>
                  <a:lnTo>
                    <a:pt x="14" y="123"/>
                  </a:lnTo>
                  <a:lnTo>
                    <a:pt x="8" y="112"/>
                  </a:lnTo>
                  <a:lnTo>
                    <a:pt x="4" y="106"/>
                  </a:lnTo>
                  <a:lnTo>
                    <a:pt x="0" y="93"/>
                  </a:lnTo>
                  <a:lnTo>
                    <a:pt x="0" y="64"/>
                  </a:lnTo>
                  <a:lnTo>
                    <a:pt x="4" y="50"/>
                  </a:lnTo>
                  <a:lnTo>
                    <a:pt x="8" y="45"/>
                  </a:lnTo>
                  <a:lnTo>
                    <a:pt x="14" y="33"/>
                  </a:lnTo>
                  <a:lnTo>
                    <a:pt x="33" y="14"/>
                  </a:lnTo>
                  <a:lnTo>
                    <a:pt x="45" y="8"/>
                  </a:lnTo>
                  <a:lnTo>
                    <a:pt x="50" y="4"/>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Freeform 262"/>
            <p:cNvSpPr>
              <a:spLocks noEditPoints="1"/>
            </p:cNvSpPr>
            <p:nvPr/>
          </p:nvSpPr>
          <p:spPr bwMode="auto">
            <a:xfrm>
              <a:off x="4805" y="1435"/>
              <a:ext cx="158" cy="157"/>
            </a:xfrm>
            <a:custGeom>
              <a:avLst/>
              <a:gdLst>
                <a:gd name="T0" fmla="*/ 54 w 158"/>
                <a:gd name="T1" fmla="*/ 19 h 157"/>
                <a:gd name="T2" fmla="*/ 25 w 158"/>
                <a:gd name="T3" fmla="*/ 44 h 157"/>
                <a:gd name="T4" fmla="*/ 18 w 158"/>
                <a:gd name="T5" fmla="*/ 63 h 157"/>
                <a:gd name="T6" fmla="*/ 20 w 158"/>
                <a:gd name="T7" fmla="*/ 101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1 h 157"/>
                <a:gd name="T20" fmla="*/ 140 w 158"/>
                <a:gd name="T21" fmla="*/ 78 h 157"/>
                <a:gd name="T22" fmla="*/ 137 w 158"/>
                <a:gd name="T23" fmla="*/ 53 h 157"/>
                <a:gd name="T24" fmla="*/ 112 w 158"/>
                <a:gd name="T25" fmla="*/ 25 h 157"/>
                <a:gd name="T26" fmla="*/ 92 w 158"/>
                <a:gd name="T27" fmla="*/ 17 h 157"/>
                <a:gd name="T28" fmla="*/ 64 w 158"/>
                <a:gd name="T29" fmla="*/ 0 h 157"/>
                <a:gd name="T30" fmla="*/ 106 w 158"/>
                <a:gd name="T31" fmla="*/ 3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5 h 157"/>
                <a:gd name="T48" fmla="*/ 64 w 158"/>
                <a:gd name="T49" fmla="*/ 155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3"/>
                  </a:lnTo>
                  <a:lnTo>
                    <a:pt x="18" y="63"/>
                  </a:lnTo>
                  <a:lnTo>
                    <a:pt x="18" y="92"/>
                  </a:lnTo>
                  <a:lnTo>
                    <a:pt x="20" y="101"/>
                  </a:lnTo>
                  <a:lnTo>
                    <a:pt x="25" y="111"/>
                  </a:lnTo>
                  <a:lnTo>
                    <a:pt x="35" y="123"/>
                  </a:lnTo>
                  <a:lnTo>
                    <a:pt x="44" y="130"/>
                  </a:lnTo>
                  <a:lnTo>
                    <a:pt x="54" y="136"/>
                  </a:lnTo>
                  <a:lnTo>
                    <a:pt x="64" y="138"/>
                  </a:lnTo>
                  <a:lnTo>
                    <a:pt x="77" y="140"/>
                  </a:lnTo>
                  <a:lnTo>
                    <a:pt x="92" y="138"/>
                  </a:lnTo>
                  <a:lnTo>
                    <a:pt x="102" y="136"/>
                  </a:lnTo>
                  <a:lnTo>
                    <a:pt x="112" y="130"/>
                  </a:lnTo>
                  <a:lnTo>
                    <a:pt x="121" y="123"/>
                  </a:lnTo>
                  <a:lnTo>
                    <a:pt x="131" y="111"/>
                  </a:lnTo>
                  <a:lnTo>
                    <a:pt x="137" y="101"/>
                  </a:lnTo>
                  <a:lnTo>
                    <a:pt x="139" y="92"/>
                  </a:lnTo>
                  <a:lnTo>
                    <a:pt x="140" y="78"/>
                  </a:lnTo>
                  <a:lnTo>
                    <a:pt x="139" y="63"/>
                  </a:lnTo>
                  <a:lnTo>
                    <a:pt x="137" y="53"/>
                  </a:lnTo>
                  <a:lnTo>
                    <a:pt x="131" y="44"/>
                  </a:lnTo>
                  <a:lnTo>
                    <a:pt x="112" y="25"/>
                  </a:lnTo>
                  <a:lnTo>
                    <a:pt x="102" y="19"/>
                  </a:lnTo>
                  <a:lnTo>
                    <a:pt x="92" y="17"/>
                  </a:lnTo>
                  <a:lnTo>
                    <a:pt x="64" y="17"/>
                  </a:lnTo>
                  <a:close/>
                  <a:moveTo>
                    <a:pt x="64" y="0"/>
                  </a:moveTo>
                  <a:lnTo>
                    <a:pt x="92" y="0"/>
                  </a:lnTo>
                  <a:lnTo>
                    <a:pt x="106" y="3"/>
                  </a:lnTo>
                  <a:lnTo>
                    <a:pt x="112" y="7"/>
                  </a:lnTo>
                  <a:lnTo>
                    <a:pt x="123" y="13"/>
                  </a:lnTo>
                  <a:lnTo>
                    <a:pt x="142" y="32"/>
                  </a:lnTo>
                  <a:lnTo>
                    <a:pt x="148" y="44"/>
                  </a:lnTo>
                  <a:lnTo>
                    <a:pt x="152" y="50"/>
                  </a:lnTo>
                  <a:lnTo>
                    <a:pt x="156" y="63"/>
                  </a:lnTo>
                  <a:lnTo>
                    <a:pt x="158" y="78"/>
                  </a:lnTo>
                  <a:lnTo>
                    <a:pt x="156" y="92"/>
                  </a:lnTo>
                  <a:lnTo>
                    <a:pt x="152" y="105"/>
                  </a:lnTo>
                  <a:lnTo>
                    <a:pt x="148" y="111"/>
                  </a:lnTo>
                  <a:lnTo>
                    <a:pt x="142" y="123"/>
                  </a:lnTo>
                  <a:lnTo>
                    <a:pt x="133" y="134"/>
                  </a:lnTo>
                  <a:lnTo>
                    <a:pt x="123" y="142"/>
                  </a:lnTo>
                  <a:lnTo>
                    <a:pt x="112" y="148"/>
                  </a:lnTo>
                  <a:lnTo>
                    <a:pt x="106" y="151"/>
                  </a:lnTo>
                  <a:lnTo>
                    <a:pt x="92" y="155"/>
                  </a:lnTo>
                  <a:lnTo>
                    <a:pt x="77" y="157"/>
                  </a:lnTo>
                  <a:lnTo>
                    <a:pt x="64" y="155"/>
                  </a:lnTo>
                  <a:lnTo>
                    <a:pt x="50" y="151"/>
                  </a:lnTo>
                  <a:lnTo>
                    <a:pt x="44" y="148"/>
                  </a:lnTo>
                  <a:lnTo>
                    <a:pt x="33" y="142"/>
                  </a:lnTo>
                  <a:lnTo>
                    <a:pt x="23" y="134"/>
                  </a:lnTo>
                  <a:lnTo>
                    <a:pt x="14" y="123"/>
                  </a:lnTo>
                  <a:lnTo>
                    <a:pt x="8" y="111"/>
                  </a:lnTo>
                  <a:lnTo>
                    <a:pt x="4" y="105"/>
                  </a:lnTo>
                  <a:lnTo>
                    <a:pt x="0" y="92"/>
                  </a:lnTo>
                  <a:lnTo>
                    <a:pt x="0" y="63"/>
                  </a:lnTo>
                  <a:lnTo>
                    <a:pt x="4" y="50"/>
                  </a:lnTo>
                  <a:lnTo>
                    <a:pt x="8" y="44"/>
                  </a:lnTo>
                  <a:lnTo>
                    <a:pt x="14" y="32"/>
                  </a:lnTo>
                  <a:lnTo>
                    <a:pt x="33" y="13"/>
                  </a:lnTo>
                  <a:lnTo>
                    <a:pt x="44" y="7"/>
                  </a:lnTo>
                  <a:lnTo>
                    <a:pt x="50" y="3"/>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 name="Freeform 263"/>
            <p:cNvSpPr>
              <a:spLocks noEditPoints="1"/>
            </p:cNvSpPr>
            <p:nvPr/>
          </p:nvSpPr>
          <p:spPr bwMode="auto">
            <a:xfrm>
              <a:off x="5533" y="1511"/>
              <a:ext cx="160" cy="158"/>
            </a:xfrm>
            <a:custGeom>
              <a:avLst/>
              <a:gdLst>
                <a:gd name="T0" fmla="*/ 56 w 160"/>
                <a:gd name="T1" fmla="*/ 20 h 158"/>
                <a:gd name="T2" fmla="*/ 35 w 160"/>
                <a:gd name="T3" fmla="*/ 35 h 158"/>
                <a:gd name="T4" fmla="*/ 23 w 160"/>
                <a:gd name="T5" fmla="*/ 50 h 158"/>
                <a:gd name="T6" fmla="*/ 17 w 160"/>
                <a:gd name="T7" fmla="*/ 64 h 158"/>
                <a:gd name="T8" fmla="*/ 23 w 160"/>
                <a:gd name="T9" fmla="*/ 104 h 158"/>
                <a:gd name="T10" fmla="*/ 25 w 160"/>
                <a:gd name="T11" fmla="*/ 112 h 158"/>
                <a:gd name="T12" fmla="*/ 46 w 160"/>
                <a:gd name="T13" fmla="*/ 131 h 158"/>
                <a:gd name="T14" fmla="*/ 65 w 160"/>
                <a:gd name="T15" fmla="*/ 139 h 158"/>
                <a:gd name="T16" fmla="*/ 92 w 160"/>
                <a:gd name="T17" fmla="*/ 139 h 158"/>
                <a:gd name="T18" fmla="*/ 114 w 160"/>
                <a:gd name="T19" fmla="*/ 131 h 158"/>
                <a:gd name="T20" fmla="*/ 138 w 160"/>
                <a:gd name="T21" fmla="*/ 100 h 158"/>
                <a:gd name="T22" fmla="*/ 142 w 160"/>
                <a:gd name="T23" fmla="*/ 77 h 158"/>
                <a:gd name="T24" fmla="*/ 138 w 160"/>
                <a:gd name="T25" fmla="*/ 54 h 158"/>
                <a:gd name="T26" fmla="*/ 114 w 160"/>
                <a:gd name="T27" fmla="*/ 25 h 158"/>
                <a:gd name="T28" fmla="*/ 92 w 160"/>
                <a:gd name="T29" fmla="*/ 18 h 158"/>
                <a:gd name="T30" fmla="*/ 65 w 160"/>
                <a:gd name="T31" fmla="*/ 0 h 158"/>
                <a:gd name="T32" fmla="*/ 106 w 160"/>
                <a:gd name="T33" fmla="*/ 4 h 158"/>
                <a:gd name="T34" fmla="*/ 125 w 160"/>
                <a:gd name="T35" fmla="*/ 14 h 158"/>
                <a:gd name="T36" fmla="*/ 150 w 160"/>
                <a:gd name="T37" fmla="*/ 45 h 158"/>
                <a:gd name="T38" fmla="*/ 158 w 160"/>
                <a:gd name="T39" fmla="*/ 64 h 158"/>
                <a:gd name="T40" fmla="*/ 158 w 160"/>
                <a:gd name="T41" fmla="*/ 91 h 158"/>
                <a:gd name="T42" fmla="*/ 150 w 160"/>
                <a:gd name="T43" fmla="*/ 110 h 158"/>
                <a:gd name="T44" fmla="*/ 125 w 160"/>
                <a:gd name="T45" fmla="*/ 143 h 158"/>
                <a:gd name="T46" fmla="*/ 106 w 160"/>
                <a:gd name="T47" fmla="*/ 152 h 158"/>
                <a:gd name="T48" fmla="*/ 79 w 160"/>
                <a:gd name="T49" fmla="*/ 158 h 158"/>
                <a:gd name="T50" fmla="*/ 52 w 160"/>
                <a:gd name="T51" fmla="*/ 152 h 158"/>
                <a:gd name="T52" fmla="*/ 35 w 160"/>
                <a:gd name="T53" fmla="*/ 143 h 158"/>
                <a:gd name="T54" fmla="*/ 14 w 160"/>
                <a:gd name="T55" fmla="*/ 123 h 158"/>
                <a:gd name="T56" fmla="*/ 6 w 160"/>
                <a:gd name="T57" fmla="*/ 104 h 158"/>
                <a:gd name="T58" fmla="*/ 0 w 160"/>
                <a:gd name="T59" fmla="*/ 64 h 158"/>
                <a:gd name="T60" fmla="*/ 8 w 160"/>
                <a:gd name="T61" fmla="*/ 45 h 158"/>
                <a:gd name="T62" fmla="*/ 23 w 160"/>
                <a:gd name="T63" fmla="*/ 24 h 158"/>
                <a:gd name="T64" fmla="*/ 46 w 160"/>
                <a:gd name="T65" fmla="*/ 8 h 158"/>
                <a:gd name="T66" fmla="*/ 65 w 160"/>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58">
                  <a:moveTo>
                    <a:pt x="65" y="18"/>
                  </a:moveTo>
                  <a:lnTo>
                    <a:pt x="56" y="20"/>
                  </a:lnTo>
                  <a:lnTo>
                    <a:pt x="46" y="25"/>
                  </a:lnTo>
                  <a:lnTo>
                    <a:pt x="35" y="35"/>
                  </a:lnTo>
                  <a:lnTo>
                    <a:pt x="25" y="45"/>
                  </a:lnTo>
                  <a:lnTo>
                    <a:pt x="23" y="50"/>
                  </a:lnTo>
                  <a:lnTo>
                    <a:pt x="23" y="50"/>
                  </a:lnTo>
                  <a:lnTo>
                    <a:pt x="17" y="64"/>
                  </a:lnTo>
                  <a:lnTo>
                    <a:pt x="17" y="91"/>
                  </a:lnTo>
                  <a:lnTo>
                    <a:pt x="23" y="104"/>
                  </a:lnTo>
                  <a:lnTo>
                    <a:pt x="21" y="104"/>
                  </a:lnTo>
                  <a:lnTo>
                    <a:pt x="25" y="112"/>
                  </a:lnTo>
                  <a:lnTo>
                    <a:pt x="35" y="122"/>
                  </a:lnTo>
                  <a:lnTo>
                    <a:pt x="46" y="131"/>
                  </a:lnTo>
                  <a:lnTo>
                    <a:pt x="56" y="137"/>
                  </a:lnTo>
                  <a:lnTo>
                    <a:pt x="65" y="139"/>
                  </a:lnTo>
                  <a:lnTo>
                    <a:pt x="79" y="141"/>
                  </a:lnTo>
                  <a:lnTo>
                    <a:pt x="92" y="139"/>
                  </a:lnTo>
                  <a:lnTo>
                    <a:pt x="102" y="137"/>
                  </a:lnTo>
                  <a:lnTo>
                    <a:pt x="114" y="131"/>
                  </a:lnTo>
                  <a:lnTo>
                    <a:pt x="133" y="112"/>
                  </a:lnTo>
                  <a:lnTo>
                    <a:pt x="138" y="100"/>
                  </a:lnTo>
                  <a:lnTo>
                    <a:pt x="140" y="91"/>
                  </a:lnTo>
                  <a:lnTo>
                    <a:pt x="142" y="77"/>
                  </a:lnTo>
                  <a:lnTo>
                    <a:pt x="140" y="64"/>
                  </a:lnTo>
                  <a:lnTo>
                    <a:pt x="138" y="54"/>
                  </a:lnTo>
                  <a:lnTo>
                    <a:pt x="133" y="45"/>
                  </a:lnTo>
                  <a:lnTo>
                    <a:pt x="114" y="25"/>
                  </a:lnTo>
                  <a:lnTo>
                    <a:pt x="102" y="20"/>
                  </a:lnTo>
                  <a:lnTo>
                    <a:pt x="92" y="18"/>
                  </a:lnTo>
                  <a:lnTo>
                    <a:pt x="65" y="18"/>
                  </a:lnTo>
                  <a:close/>
                  <a:moveTo>
                    <a:pt x="65" y="0"/>
                  </a:moveTo>
                  <a:lnTo>
                    <a:pt x="92" y="0"/>
                  </a:lnTo>
                  <a:lnTo>
                    <a:pt x="106" y="4"/>
                  </a:lnTo>
                  <a:lnTo>
                    <a:pt x="112" y="8"/>
                  </a:lnTo>
                  <a:lnTo>
                    <a:pt x="125" y="14"/>
                  </a:lnTo>
                  <a:lnTo>
                    <a:pt x="144" y="33"/>
                  </a:lnTo>
                  <a:lnTo>
                    <a:pt x="150" y="45"/>
                  </a:lnTo>
                  <a:lnTo>
                    <a:pt x="154" y="50"/>
                  </a:lnTo>
                  <a:lnTo>
                    <a:pt x="158" y="64"/>
                  </a:lnTo>
                  <a:lnTo>
                    <a:pt x="160" y="77"/>
                  </a:lnTo>
                  <a:lnTo>
                    <a:pt x="158" y="91"/>
                  </a:lnTo>
                  <a:lnTo>
                    <a:pt x="154" y="104"/>
                  </a:lnTo>
                  <a:lnTo>
                    <a:pt x="150" y="110"/>
                  </a:lnTo>
                  <a:lnTo>
                    <a:pt x="144" y="123"/>
                  </a:lnTo>
                  <a:lnTo>
                    <a:pt x="125" y="143"/>
                  </a:lnTo>
                  <a:lnTo>
                    <a:pt x="112" y="148"/>
                  </a:lnTo>
                  <a:lnTo>
                    <a:pt x="106" y="152"/>
                  </a:lnTo>
                  <a:lnTo>
                    <a:pt x="92" y="156"/>
                  </a:lnTo>
                  <a:lnTo>
                    <a:pt x="79" y="158"/>
                  </a:lnTo>
                  <a:lnTo>
                    <a:pt x="65" y="156"/>
                  </a:lnTo>
                  <a:lnTo>
                    <a:pt x="52" y="152"/>
                  </a:lnTo>
                  <a:lnTo>
                    <a:pt x="46" y="148"/>
                  </a:lnTo>
                  <a:lnTo>
                    <a:pt x="35" y="143"/>
                  </a:lnTo>
                  <a:lnTo>
                    <a:pt x="23" y="133"/>
                  </a:lnTo>
                  <a:lnTo>
                    <a:pt x="14" y="123"/>
                  </a:lnTo>
                  <a:lnTo>
                    <a:pt x="8" y="110"/>
                  </a:lnTo>
                  <a:lnTo>
                    <a:pt x="6" y="104"/>
                  </a:lnTo>
                  <a:lnTo>
                    <a:pt x="0" y="91"/>
                  </a:lnTo>
                  <a:lnTo>
                    <a:pt x="0" y="64"/>
                  </a:lnTo>
                  <a:lnTo>
                    <a:pt x="6" y="50"/>
                  </a:lnTo>
                  <a:lnTo>
                    <a:pt x="8" y="45"/>
                  </a:lnTo>
                  <a:lnTo>
                    <a:pt x="14" y="33"/>
                  </a:lnTo>
                  <a:lnTo>
                    <a:pt x="23" y="24"/>
                  </a:lnTo>
                  <a:lnTo>
                    <a:pt x="35"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264"/>
            <p:cNvSpPr>
              <a:spLocks/>
            </p:cNvSpPr>
            <p:nvPr/>
          </p:nvSpPr>
          <p:spPr bwMode="auto">
            <a:xfrm>
              <a:off x="2983" y="262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1 h 110"/>
                <a:gd name="T14" fmla="*/ 15 w 75"/>
                <a:gd name="T15" fmla="*/ 61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1"/>
                  </a:lnTo>
                  <a:lnTo>
                    <a:pt x="15" y="61"/>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 name="Rectangle 265"/>
            <p:cNvSpPr>
              <a:spLocks noChangeArrowheads="1"/>
            </p:cNvSpPr>
            <p:nvPr/>
          </p:nvSpPr>
          <p:spPr bwMode="auto">
            <a:xfrm>
              <a:off x="3075" y="262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 name="Freeform 266"/>
            <p:cNvSpPr>
              <a:spLocks noEditPoints="1"/>
            </p:cNvSpPr>
            <p:nvPr/>
          </p:nvSpPr>
          <p:spPr bwMode="auto">
            <a:xfrm>
              <a:off x="3104" y="265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2 h 82"/>
                <a:gd name="T12" fmla="*/ 15 w 73"/>
                <a:gd name="T13" fmla="*/ 42 h 82"/>
                <a:gd name="T14" fmla="*/ 15 w 73"/>
                <a:gd name="T15" fmla="*/ 50 h 82"/>
                <a:gd name="T16" fmla="*/ 17 w 73"/>
                <a:gd name="T17" fmla="*/ 57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7 h 82"/>
                <a:gd name="T34" fmla="*/ 57 w 73"/>
                <a:gd name="T35" fmla="*/ 50 h 82"/>
                <a:gd name="T36" fmla="*/ 57 w 73"/>
                <a:gd name="T37" fmla="*/ 40 h 82"/>
                <a:gd name="T38" fmla="*/ 57 w 73"/>
                <a:gd name="T39" fmla="*/ 32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7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2"/>
                  </a:lnTo>
                  <a:lnTo>
                    <a:pt x="15" y="42"/>
                  </a:lnTo>
                  <a:lnTo>
                    <a:pt x="15" y="50"/>
                  </a:lnTo>
                  <a:lnTo>
                    <a:pt x="17" y="57"/>
                  </a:lnTo>
                  <a:lnTo>
                    <a:pt x="21" y="63"/>
                  </a:lnTo>
                  <a:lnTo>
                    <a:pt x="25" y="67"/>
                  </a:lnTo>
                  <a:lnTo>
                    <a:pt x="30" y="69"/>
                  </a:lnTo>
                  <a:lnTo>
                    <a:pt x="36" y="71"/>
                  </a:lnTo>
                  <a:lnTo>
                    <a:pt x="42" y="69"/>
                  </a:lnTo>
                  <a:lnTo>
                    <a:pt x="48" y="67"/>
                  </a:lnTo>
                  <a:lnTo>
                    <a:pt x="52" y="63"/>
                  </a:lnTo>
                  <a:lnTo>
                    <a:pt x="55" y="57"/>
                  </a:lnTo>
                  <a:lnTo>
                    <a:pt x="57" y="50"/>
                  </a:lnTo>
                  <a:lnTo>
                    <a:pt x="57" y="40"/>
                  </a:lnTo>
                  <a:lnTo>
                    <a:pt x="57" y="32"/>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7"/>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 name="Freeform 267"/>
            <p:cNvSpPr>
              <a:spLocks/>
            </p:cNvSpPr>
            <p:nvPr/>
          </p:nvSpPr>
          <p:spPr bwMode="auto">
            <a:xfrm>
              <a:off x="3182" y="265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5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5"/>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Freeform 268"/>
            <p:cNvSpPr>
              <a:spLocks/>
            </p:cNvSpPr>
            <p:nvPr/>
          </p:nvSpPr>
          <p:spPr bwMode="auto">
            <a:xfrm>
              <a:off x="3344" y="262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 name="Freeform 269"/>
            <p:cNvSpPr>
              <a:spLocks/>
            </p:cNvSpPr>
            <p:nvPr/>
          </p:nvSpPr>
          <p:spPr bwMode="auto">
            <a:xfrm>
              <a:off x="3453" y="265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5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Freeform 270"/>
            <p:cNvSpPr>
              <a:spLocks/>
            </p:cNvSpPr>
            <p:nvPr/>
          </p:nvSpPr>
          <p:spPr bwMode="auto">
            <a:xfrm>
              <a:off x="3536" y="265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7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2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7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7"/>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2"/>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7"/>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3" name="Freeform 271"/>
            <p:cNvSpPr>
              <a:spLocks noEditPoints="1"/>
            </p:cNvSpPr>
            <p:nvPr/>
          </p:nvSpPr>
          <p:spPr bwMode="auto">
            <a:xfrm>
              <a:off x="3666" y="262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1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6 h 111"/>
                <a:gd name="T34" fmla="*/ 54 w 68"/>
                <a:gd name="T35" fmla="*/ 79 h 111"/>
                <a:gd name="T36" fmla="*/ 54 w 68"/>
                <a:gd name="T37" fmla="*/ 71 h 111"/>
                <a:gd name="T38" fmla="*/ 54 w 68"/>
                <a:gd name="T39" fmla="*/ 61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1 h 111"/>
                <a:gd name="T76" fmla="*/ 68 w 68"/>
                <a:gd name="T77" fmla="*/ 69 h 111"/>
                <a:gd name="T78" fmla="*/ 66 w 68"/>
                <a:gd name="T79" fmla="*/ 86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1"/>
                  </a:lnTo>
                  <a:lnTo>
                    <a:pt x="14" y="69"/>
                  </a:lnTo>
                  <a:lnTo>
                    <a:pt x="14" y="79"/>
                  </a:lnTo>
                  <a:lnTo>
                    <a:pt x="16" y="85"/>
                  </a:lnTo>
                  <a:lnTo>
                    <a:pt x="18" y="88"/>
                  </a:lnTo>
                  <a:lnTo>
                    <a:pt x="22" y="94"/>
                  </a:lnTo>
                  <a:lnTo>
                    <a:pt x="27" y="98"/>
                  </a:lnTo>
                  <a:lnTo>
                    <a:pt x="33" y="100"/>
                  </a:lnTo>
                  <a:lnTo>
                    <a:pt x="39" y="98"/>
                  </a:lnTo>
                  <a:lnTo>
                    <a:pt x="45" y="96"/>
                  </a:lnTo>
                  <a:lnTo>
                    <a:pt x="48" y="92"/>
                  </a:lnTo>
                  <a:lnTo>
                    <a:pt x="52" y="86"/>
                  </a:lnTo>
                  <a:lnTo>
                    <a:pt x="54" y="79"/>
                  </a:lnTo>
                  <a:lnTo>
                    <a:pt x="54" y="71"/>
                  </a:lnTo>
                  <a:lnTo>
                    <a:pt x="54" y="61"/>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1"/>
                  </a:lnTo>
                  <a:lnTo>
                    <a:pt x="68" y="69"/>
                  </a:lnTo>
                  <a:lnTo>
                    <a:pt x="66" y="86"/>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4" name="Freeform 272"/>
            <p:cNvSpPr>
              <a:spLocks noEditPoints="1"/>
            </p:cNvSpPr>
            <p:nvPr/>
          </p:nvSpPr>
          <p:spPr bwMode="auto">
            <a:xfrm>
              <a:off x="3745" y="265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2 h 82"/>
                <a:gd name="T14" fmla="*/ 60 w 73"/>
                <a:gd name="T15" fmla="*/ 32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2 h 82"/>
                <a:gd name="T40" fmla="*/ 73 w 73"/>
                <a:gd name="T41" fmla="*/ 40 h 82"/>
                <a:gd name="T42" fmla="*/ 73 w 73"/>
                <a:gd name="T43" fmla="*/ 44 h 82"/>
                <a:gd name="T44" fmla="*/ 15 w 73"/>
                <a:gd name="T45" fmla="*/ 44 h 82"/>
                <a:gd name="T46" fmla="*/ 15 w 73"/>
                <a:gd name="T47" fmla="*/ 52 h 82"/>
                <a:gd name="T48" fmla="*/ 17 w 73"/>
                <a:gd name="T49" fmla="*/ 57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7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2"/>
                  </a:lnTo>
                  <a:lnTo>
                    <a:pt x="60" y="32"/>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2"/>
                  </a:lnTo>
                  <a:lnTo>
                    <a:pt x="73" y="40"/>
                  </a:lnTo>
                  <a:lnTo>
                    <a:pt x="73" y="44"/>
                  </a:lnTo>
                  <a:lnTo>
                    <a:pt x="15" y="44"/>
                  </a:lnTo>
                  <a:lnTo>
                    <a:pt x="15" y="52"/>
                  </a:lnTo>
                  <a:lnTo>
                    <a:pt x="17" y="57"/>
                  </a:lnTo>
                  <a:lnTo>
                    <a:pt x="21" y="63"/>
                  </a:lnTo>
                  <a:lnTo>
                    <a:pt x="27" y="67"/>
                  </a:lnTo>
                  <a:lnTo>
                    <a:pt x="33" y="69"/>
                  </a:lnTo>
                  <a:lnTo>
                    <a:pt x="39" y="71"/>
                  </a:lnTo>
                  <a:lnTo>
                    <a:pt x="44" y="69"/>
                  </a:lnTo>
                  <a:lnTo>
                    <a:pt x="50" y="67"/>
                  </a:lnTo>
                  <a:lnTo>
                    <a:pt x="56" y="63"/>
                  </a:lnTo>
                  <a:lnTo>
                    <a:pt x="60" y="57"/>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5" name="Freeform 273"/>
            <p:cNvSpPr>
              <a:spLocks/>
            </p:cNvSpPr>
            <p:nvPr/>
          </p:nvSpPr>
          <p:spPr bwMode="auto">
            <a:xfrm>
              <a:off x="3835" y="265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 name="Freeform 274"/>
            <p:cNvSpPr>
              <a:spLocks/>
            </p:cNvSpPr>
            <p:nvPr/>
          </p:nvSpPr>
          <p:spPr bwMode="auto">
            <a:xfrm>
              <a:off x="35" y="2067"/>
              <a:ext cx="109" cy="73"/>
            </a:xfrm>
            <a:custGeom>
              <a:avLst/>
              <a:gdLst>
                <a:gd name="T0" fmla="*/ 0 w 109"/>
                <a:gd name="T1" fmla="*/ 0 h 73"/>
                <a:gd name="T2" fmla="*/ 11 w 109"/>
                <a:gd name="T3" fmla="*/ 0 h 73"/>
                <a:gd name="T4" fmla="*/ 11 w 109"/>
                <a:gd name="T5" fmla="*/ 60 h 73"/>
                <a:gd name="T6" fmla="*/ 46 w 109"/>
                <a:gd name="T7" fmla="*/ 60 h 73"/>
                <a:gd name="T8" fmla="*/ 46 w 109"/>
                <a:gd name="T9" fmla="*/ 10 h 73"/>
                <a:gd name="T10" fmla="*/ 59 w 109"/>
                <a:gd name="T11" fmla="*/ 10 h 73"/>
                <a:gd name="T12" fmla="*/ 59 w 109"/>
                <a:gd name="T13" fmla="*/ 60 h 73"/>
                <a:gd name="T14" fmla="*/ 109 w 109"/>
                <a:gd name="T15" fmla="*/ 60 h 73"/>
                <a:gd name="T16" fmla="*/ 109 w 109"/>
                <a:gd name="T17" fmla="*/ 73 h 73"/>
                <a:gd name="T18" fmla="*/ 0 w 109"/>
                <a:gd name="T19" fmla="*/ 73 h 73"/>
                <a:gd name="T20" fmla="*/ 0 w 10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3">
                  <a:moveTo>
                    <a:pt x="0" y="0"/>
                  </a:moveTo>
                  <a:lnTo>
                    <a:pt x="11" y="0"/>
                  </a:lnTo>
                  <a:lnTo>
                    <a:pt x="11" y="60"/>
                  </a:lnTo>
                  <a:lnTo>
                    <a:pt x="46" y="60"/>
                  </a:lnTo>
                  <a:lnTo>
                    <a:pt x="46" y="10"/>
                  </a:lnTo>
                  <a:lnTo>
                    <a:pt x="59" y="10"/>
                  </a:lnTo>
                  <a:lnTo>
                    <a:pt x="59" y="60"/>
                  </a:lnTo>
                  <a:lnTo>
                    <a:pt x="109" y="60"/>
                  </a:lnTo>
                  <a:lnTo>
                    <a:pt x="109"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7" name="Freeform 275"/>
            <p:cNvSpPr>
              <a:spLocks/>
            </p:cNvSpPr>
            <p:nvPr/>
          </p:nvSpPr>
          <p:spPr bwMode="auto">
            <a:xfrm>
              <a:off x="33" y="1958"/>
              <a:ext cx="113" cy="94"/>
            </a:xfrm>
            <a:custGeom>
              <a:avLst/>
              <a:gdLst>
                <a:gd name="T0" fmla="*/ 75 w 113"/>
                <a:gd name="T1" fmla="*/ 0 h 94"/>
                <a:gd name="T2" fmla="*/ 86 w 113"/>
                <a:gd name="T3" fmla="*/ 3 h 94"/>
                <a:gd name="T4" fmla="*/ 96 w 113"/>
                <a:gd name="T5" fmla="*/ 9 h 94"/>
                <a:gd name="T6" fmla="*/ 103 w 113"/>
                <a:gd name="T7" fmla="*/ 15 h 94"/>
                <a:gd name="T8" fmla="*/ 107 w 113"/>
                <a:gd name="T9" fmla="*/ 25 h 94"/>
                <a:gd name="T10" fmla="*/ 111 w 113"/>
                <a:gd name="T11" fmla="*/ 34 h 94"/>
                <a:gd name="T12" fmla="*/ 113 w 113"/>
                <a:gd name="T13" fmla="*/ 44 h 94"/>
                <a:gd name="T14" fmla="*/ 111 w 113"/>
                <a:gd name="T15" fmla="*/ 55 h 94"/>
                <a:gd name="T16" fmla="*/ 109 w 113"/>
                <a:gd name="T17" fmla="*/ 65 h 94"/>
                <a:gd name="T18" fmla="*/ 105 w 113"/>
                <a:gd name="T19" fmla="*/ 73 h 94"/>
                <a:gd name="T20" fmla="*/ 100 w 113"/>
                <a:gd name="T21" fmla="*/ 78 h 94"/>
                <a:gd name="T22" fmla="*/ 92 w 113"/>
                <a:gd name="T23" fmla="*/ 84 h 94"/>
                <a:gd name="T24" fmla="*/ 84 w 113"/>
                <a:gd name="T25" fmla="*/ 88 h 94"/>
                <a:gd name="T26" fmla="*/ 71 w 113"/>
                <a:gd name="T27" fmla="*/ 92 h 94"/>
                <a:gd name="T28" fmla="*/ 55 w 113"/>
                <a:gd name="T29" fmla="*/ 94 h 94"/>
                <a:gd name="T30" fmla="*/ 44 w 113"/>
                <a:gd name="T31" fmla="*/ 94 h 94"/>
                <a:gd name="T32" fmla="*/ 34 w 113"/>
                <a:gd name="T33" fmla="*/ 92 h 94"/>
                <a:gd name="T34" fmla="*/ 25 w 113"/>
                <a:gd name="T35" fmla="*/ 88 h 94"/>
                <a:gd name="T36" fmla="*/ 17 w 113"/>
                <a:gd name="T37" fmla="*/ 82 h 94"/>
                <a:gd name="T38" fmla="*/ 11 w 113"/>
                <a:gd name="T39" fmla="*/ 76 h 94"/>
                <a:gd name="T40" fmla="*/ 5 w 113"/>
                <a:gd name="T41" fmla="*/ 71 h 94"/>
                <a:gd name="T42" fmla="*/ 2 w 113"/>
                <a:gd name="T43" fmla="*/ 61 h 94"/>
                <a:gd name="T44" fmla="*/ 0 w 113"/>
                <a:gd name="T45" fmla="*/ 53 h 94"/>
                <a:gd name="T46" fmla="*/ 0 w 113"/>
                <a:gd name="T47" fmla="*/ 44 h 94"/>
                <a:gd name="T48" fmla="*/ 0 w 113"/>
                <a:gd name="T49" fmla="*/ 34 h 94"/>
                <a:gd name="T50" fmla="*/ 3 w 113"/>
                <a:gd name="T51" fmla="*/ 26 h 94"/>
                <a:gd name="T52" fmla="*/ 7 w 113"/>
                <a:gd name="T53" fmla="*/ 19 h 94"/>
                <a:gd name="T54" fmla="*/ 13 w 113"/>
                <a:gd name="T55" fmla="*/ 11 h 94"/>
                <a:gd name="T56" fmla="*/ 21 w 113"/>
                <a:gd name="T57" fmla="*/ 7 h 94"/>
                <a:gd name="T58" fmla="*/ 30 w 113"/>
                <a:gd name="T59" fmla="*/ 3 h 94"/>
                <a:gd name="T60" fmla="*/ 34 w 113"/>
                <a:gd name="T61" fmla="*/ 17 h 94"/>
                <a:gd name="T62" fmla="*/ 27 w 113"/>
                <a:gd name="T63" fmla="*/ 21 h 94"/>
                <a:gd name="T64" fmla="*/ 21 w 113"/>
                <a:gd name="T65" fmla="*/ 25 h 94"/>
                <a:gd name="T66" fmla="*/ 17 w 113"/>
                <a:gd name="T67" fmla="*/ 28 h 94"/>
                <a:gd name="T68" fmla="*/ 15 w 113"/>
                <a:gd name="T69" fmla="*/ 32 h 94"/>
                <a:gd name="T70" fmla="*/ 13 w 113"/>
                <a:gd name="T71" fmla="*/ 38 h 94"/>
                <a:gd name="T72" fmla="*/ 11 w 113"/>
                <a:gd name="T73" fmla="*/ 46 h 94"/>
                <a:gd name="T74" fmla="*/ 13 w 113"/>
                <a:gd name="T75" fmla="*/ 53 h 94"/>
                <a:gd name="T76" fmla="*/ 15 w 113"/>
                <a:gd name="T77" fmla="*/ 59 h 94"/>
                <a:gd name="T78" fmla="*/ 17 w 113"/>
                <a:gd name="T79" fmla="*/ 65 h 94"/>
                <a:gd name="T80" fmla="*/ 23 w 113"/>
                <a:gd name="T81" fmla="*/ 71 h 94"/>
                <a:gd name="T82" fmla="*/ 28 w 113"/>
                <a:gd name="T83" fmla="*/ 75 h 94"/>
                <a:gd name="T84" fmla="*/ 34 w 113"/>
                <a:gd name="T85" fmla="*/ 76 h 94"/>
                <a:gd name="T86" fmla="*/ 44 w 113"/>
                <a:gd name="T87" fmla="*/ 78 h 94"/>
                <a:gd name="T88" fmla="*/ 55 w 113"/>
                <a:gd name="T89" fmla="*/ 80 h 94"/>
                <a:gd name="T90" fmla="*/ 67 w 113"/>
                <a:gd name="T91" fmla="*/ 78 h 94"/>
                <a:gd name="T92" fmla="*/ 78 w 113"/>
                <a:gd name="T93" fmla="*/ 76 h 94"/>
                <a:gd name="T94" fmla="*/ 84 w 113"/>
                <a:gd name="T95" fmla="*/ 73 h 94"/>
                <a:gd name="T96" fmla="*/ 90 w 113"/>
                <a:gd name="T97" fmla="*/ 69 h 94"/>
                <a:gd name="T98" fmla="*/ 94 w 113"/>
                <a:gd name="T99" fmla="*/ 63 h 94"/>
                <a:gd name="T100" fmla="*/ 98 w 113"/>
                <a:gd name="T101" fmla="*/ 55 h 94"/>
                <a:gd name="T102" fmla="*/ 100 w 113"/>
                <a:gd name="T103" fmla="*/ 46 h 94"/>
                <a:gd name="T104" fmla="*/ 98 w 113"/>
                <a:gd name="T105" fmla="*/ 36 h 94"/>
                <a:gd name="T106" fmla="*/ 96 w 113"/>
                <a:gd name="T107" fmla="*/ 30 h 94"/>
                <a:gd name="T108" fmla="*/ 92 w 113"/>
                <a:gd name="T109" fmla="*/ 25 h 94"/>
                <a:gd name="T110" fmla="*/ 86 w 113"/>
                <a:gd name="T111" fmla="*/ 21 h 94"/>
                <a:gd name="T112" fmla="*/ 80 w 113"/>
                <a:gd name="T113" fmla="*/ 17 h 94"/>
                <a:gd name="T114" fmla="*/ 73 w 113"/>
                <a:gd name="T115" fmla="*/ 15 h 94"/>
                <a:gd name="T116" fmla="*/ 75 w 113"/>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94">
                  <a:moveTo>
                    <a:pt x="75" y="0"/>
                  </a:moveTo>
                  <a:lnTo>
                    <a:pt x="86" y="3"/>
                  </a:lnTo>
                  <a:lnTo>
                    <a:pt x="96" y="9"/>
                  </a:lnTo>
                  <a:lnTo>
                    <a:pt x="103" y="15"/>
                  </a:lnTo>
                  <a:lnTo>
                    <a:pt x="107" y="25"/>
                  </a:lnTo>
                  <a:lnTo>
                    <a:pt x="111" y="34"/>
                  </a:lnTo>
                  <a:lnTo>
                    <a:pt x="113" y="44"/>
                  </a:lnTo>
                  <a:lnTo>
                    <a:pt x="111" y="55"/>
                  </a:lnTo>
                  <a:lnTo>
                    <a:pt x="109" y="65"/>
                  </a:lnTo>
                  <a:lnTo>
                    <a:pt x="105" y="73"/>
                  </a:lnTo>
                  <a:lnTo>
                    <a:pt x="100" y="78"/>
                  </a:lnTo>
                  <a:lnTo>
                    <a:pt x="92" y="84"/>
                  </a:lnTo>
                  <a:lnTo>
                    <a:pt x="84" y="88"/>
                  </a:lnTo>
                  <a:lnTo>
                    <a:pt x="71" y="92"/>
                  </a:lnTo>
                  <a:lnTo>
                    <a:pt x="55" y="94"/>
                  </a:lnTo>
                  <a:lnTo>
                    <a:pt x="44" y="94"/>
                  </a:lnTo>
                  <a:lnTo>
                    <a:pt x="34" y="92"/>
                  </a:lnTo>
                  <a:lnTo>
                    <a:pt x="25" y="88"/>
                  </a:lnTo>
                  <a:lnTo>
                    <a:pt x="17" y="82"/>
                  </a:lnTo>
                  <a:lnTo>
                    <a:pt x="11" y="76"/>
                  </a:lnTo>
                  <a:lnTo>
                    <a:pt x="5" y="71"/>
                  </a:lnTo>
                  <a:lnTo>
                    <a:pt x="2" y="61"/>
                  </a:lnTo>
                  <a:lnTo>
                    <a:pt x="0" y="53"/>
                  </a:lnTo>
                  <a:lnTo>
                    <a:pt x="0" y="44"/>
                  </a:lnTo>
                  <a:lnTo>
                    <a:pt x="0" y="34"/>
                  </a:lnTo>
                  <a:lnTo>
                    <a:pt x="3" y="26"/>
                  </a:lnTo>
                  <a:lnTo>
                    <a:pt x="7" y="19"/>
                  </a:lnTo>
                  <a:lnTo>
                    <a:pt x="13" y="11"/>
                  </a:lnTo>
                  <a:lnTo>
                    <a:pt x="21" y="7"/>
                  </a:lnTo>
                  <a:lnTo>
                    <a:pt x="30" y="3"/>
                  </a:lnTo>
                  <a:lnTo>
                    <a:pt x="34" y="17"/>
                  </a:lnTo>
                  <a:lnTo>
                    <a:pt x="27" y="21"/>
                  </a:lnTo>
                  <a:lnTo>
                    <a:pt x="21" y="25"/>
                  </a:lnTo>
                  <a:lnTo>
                    <a:pt x="17" y="28"/>
                  </a:lnTo>
                  <a:lnTo>
                    <a:pt x="15" y="32"/>
                  </a:lnTo>
                  <a:lnTo>
                    <a:pt x="13" y="38"/>
                  </a:lnTo>
                  <a:lnTo>
                    <a:pt x="11" y="46"/>
                  </a:lnTo>
                  <a:lnTo>
                    <a:pt x="13" y="53"/>
                  </a:lnTo>
                  <a:lnTo>
                    <a:pt x="15" y="59"/>
                  </a:lnTo>
                  <a:lnTo>
                    <a:pt x="17" y="65"/>
                  </a:lnTo>
                  <a:lnTo>
                    <a:pt x="23" y="71"/>
                  </a:lnTo>
                  <a:lnTo>
                    <a:pt x="28" y="75"/>
                  </a:lnTo>
                  <a:lnTo>
                    <a:pt x="34" y="76"/>
                  </a:lnTo>
                  <a:lnTo>
                    <a:pt x="44" y="78"/>
                  </a:lnTo>
                  <a:lnTo>
                    <a:pt x="55" y="80"/>
                  </a:lnTo>
                  <a:lnTo>
                    <a:pt x="67" y="78"/>
                  </a:lnTo>
                  <a:lnTo>
                    <a:pt x="78" y="76"/>
                  </a:lnTo>
                  <a:lnTo>
                    <a:pt x="84" y="73"/>
                  </a:lnTo>
                  <a:lnTo>
                    <a:pt x="90" y="69"/>
                  </a:lnTo>
                  <a:lnTo>
                    <a:pt x="94" y="63"/>
                  </a:lnTo>
                  <a:lnTo>
                    <a:pt x="98" y="55"/>
                  </a:lnTo>
                  <a:lnTo>
                    <a:pt x="100" y="46"/>
                  </a:lnTo>
                  <a:lnTo>
                    <a:pt x="98" y="36"/>
                  </a:lnTo>
                  <a:lnTo>
                    <a:pt x="96" y="30"/>
                  </a:lnTo>
                  <a:lnTo>
                    <a:pt x="92" y="25"/>
                  </a:lnTo>
                  <a:lnTo>
                    <a:pt x="86" y="21"/>
                  </a:lnTo>
                  <a:lnTo>
                    <a:pt x="80" y="17"/>
                  </a:lnTo>
                  <a:lnTo>
                    <a:pt x="73" y="15"/>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Freeform 276"/>
            <p:cNvSpPr>
              <a:spLocks/>
            </p:cNvSpPr>
            <p:nvPr/>
          </p:nvSpPr>
          <p:spPr bwMode="auto">
            <a:xfrm>
              <a:off x="35" y="1859"/>
              <a:ext cx="109" cy="87"/>
            </a:xfrm>
            <a:custGeom>
              <a:avLst/>
              <a:gdLst>
                <a:gd name="T0" fmla="*/ 0 w 109"/>
                <a:gd name="T1" fmla="*/ 0 h 87"/>
                <a:gd name="T2" fmla="*/ 11 w 109"/>
                <a:gd name="T3" fmla="*/ 0 h 87"/>
                <a:gd name="T4" fmla="*/ 11 w 109"/>
                <a:gd name="T5" fmla="*/ 37 h 87"/>
                <a:gd name="T6" fmla="*/ 109 w 109"/>
                <a:gd name="T7" fmla="*/ 37 h 87"/>
                <a:gd name="T8" fmla="*/ 109 w 109"/>
                <a:gd name="T9" fmla="*/ 50 h 87"/>
                <a:gd name="T10" fmla="*/ 11 w 109"/>
                <a:gd name="T11" fmla="*/ 50 h 87"/>
                <a:gd name="T12" fmla="*/ 11 w 109"/>
                <a:gd name="T13" fmla="*/ 87 h 87"/>
                <a:gd name="T14" fmla="*/ 0 w 109"/>
                <a:gd name="T15" fmla="*/ 87 h 87"/>
                <a:gd name="T16" fmla="*/ 0 w 109"/>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7">
                  <a:moveTo>
                    <a:pt x="0" y="0"/>
                  </a:moveTo>
                  <a:lnTo>
                    <a:pt x="11" y="0"/>
                  </a:lnTo>
                  <a:lnTo>
                    <a:pt x="11" y="37"/>
                  </a:lnTo>
                  <a:lnTo>
                    <a:pt x="109" y="37"/>
                  </a:lnTo>
                  <a:lnTo>
                    <a:pt x="109" y="50"/>
                  </a:lnTo>
                  <a:lnTo>
                    <a:pt x="11" y="50"/>
                  </a:lnTo>
                  <a:lnTo>
                    <a:pt x="11" y="87"/>
                  </a:lnTo>
                  <a:lnTo>
                    <a:pt x="0" y="8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9" name="Freeform 277"/>
            <p:cNvSpPr>
              <a:spLocks/>
            </p:cNvSpPr>
            <p:nvPr/>
          </p:nvSpPr>
          <p:spPr bwMode="auto">
            <a:xfrm>
              <a:off x="35" y="1767"/>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6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6"/>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0" name="Freeform 278"/>
            <p:cNvSpPr>
              <a:spLocks/>
            </p:cNvSpPr>
            <p:nvPr/>
          </p:nvSpPr>
          <p:spPr bwMode="auto">
            <a:xfrm>
              <a:off x="61" y="1692"/>
              <a:ext cx="85" cy="66"/>
            </a:xfrm>
            <a:custGeom>
              <a:avLst/>
              <a:gdLst>
                <a:gd name="T0" fmla="*/ 66 w 85"/>
                <a:gd name="T1" fmla="*/ 0 h 66"/>
                <a:gd name="T2" fmla="*/ 77 w 85"/>
                <a:gd name="T3" fmla="*/ 8 h 66"/>
                <a:gd name="T4" fmla="*/ 83 w 85"/>
                <a:gd name="T5" fmla="*/ 23 h 66"/>
                <a:gd name="T6" fmla="*/ 83 w 85"/>
                <a:gd name="T7" fmla="*/ 41 h 66"/>
                <a:gd name="T8" fmla="*/ 77 w 85"/>
                <a:gd name="T9" fmla="*/ 54 h 66"/>
                <a:gd name="T10" fmla="*/ 66 w 85"/>
                <a:gd name="T11" fmla="*/ 64 h 66"/>
                <a:gd name="T12" fmla="*/ 56 w 85"/>
                <a:gd name="T13" fmla="*/ 50 h 66"/>
                <a:gd name="T14" fmla="*/ 68 w 85"/>
                <a:gd name="T15" fmla="*/ 44 h 66"/>
                <a:gd name="T16" fmla="*/ 72 w 85"/>
                <a:gd name="T17" fmla="*/ 31 h 66"/>
                <a:gd name="T18" fmla="*/ 70 w 85"/>
                <a:gd name="T19" fmla="*/ 21 h 66"/>
                <a:gd name="T20" fmla="*/ 64 w 85"/>
                <a:gd name="T21" fmla="*/ 16 h 66"/>
                <a:gd name="T22" fmla="*/ 56 w 85"/>
                <a:gd name="T23" fmla="*/ 16 h 66"/>
                <a:gd name="T24" fmla="*/ 52 w 85"/>
                <a:gd name="T25" fmla="*/ 25 h 66"/>
                <a:gd name="T26" fmla="*/ 47 w 85"/>
                <a:gd name="T27" fmla="*/ 41 h 66"/>
                <a:gd name="T28" fmla="*/ 43 w 85"/>
                <a:gd name="T29" fmla="*/ 52 h 66"/>
                <a:gd name="T30" fmla="*/ 35 w 85"/>
                <a:gd name="T31" fmla="*/ 60 h 66"/>
                <a:gd name="T32" fmla="*/ 25 w 85"/>
                <a:gd name="T33" fmla="*/ 64 h 66"/>
                <a:gd name="T34" fmla="*/ 14 w 85"/>
                <a:gd name="T35" fmla="*/ 62 h 66"/>
                <a:gd name="T36" fmla="*/ 6 w 85"/>
                <a:gd name="T37" fmla="*/ 54 h 66"/>
                <a:gd name="T38" fmla="*/ 2 w 85"/>
                <a:gd name="T39" fmla="*/ 46 h 66"/>
                <a:gd name="T40" fmla="*/ 0 w 85"/>
                <a:gd name="T41" fmla="*/ 35 h 66"/>
                <a:gd name="T42" fmla="*/ 4 w 85"/>
                <a:gd name="T43" fmla="*/ 19 h 66"/>
                <a:gd name="T44" fmla="*/ 12 w 85"/>
                <a:gd name="T45" fmla="*/ 10 h 66"/>
                <a:gd name="T46" fmla="*/ 24 w 85"/>
                <a:gd name="T47" fmla="*/ 4 h 66"/>
                <a:gd name="T48" fmla="*/ 20 w 85"/>
                <a:gd name="T49" fmla="*/ 21 h 66"/>
                <a:gd name="T50" fmla="*/ 14 w 85"/>
                <a:gd name="T51" fmla="*/ 29 h 66"/>
                <a:gd name="T52" fmla="*/ 14 w 85"/>
                <a:gd name="T53" fmla="*/ 41 h 66"/>
                <a:gd name="T54" fmla="*/ 20 w 85"/>
                <a:gd name="T55" fmla="*/ 48 h 66"/>
                <a:gd name="T56" fmla="*/ 27 w 85"/>
                <a:gd name="T57" fmla="*/ 48 h 66"/>
                <a:gd name="T58" fmla="*/ 31 w 85"/>
                <a:gd name="T59" fmla="*/ 42 h 66"/>
                <a:gd name="T60" fmla="*/ 31 w 85"/>
                <a:gd name="T61" fmla="*/ 39 h 66"/>
                <a:gd name="T62" fmla="*/ 37 w 85"/>
                <a:gd name="T63" fmla="*/ 21 h 66"/>
                <a:gd name="T64" fmla="*/ 43 w 85"/>
                <a:gd name="T65" fmla="*/ 8 h 66"/>
                <a:gd name="T66" fmla="*/ 52 w 85"/>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6">
                  <a:moveTo>
                    <a:pt x="58" y="0"/>
                  </a:moveTo>
                  <a:lnTo>
                    <a:pt x="66" y="0"/>
                  </a:lnTo>
                  <a:lnTo>
                    <a:pt x="72" y="4"/>
                  </a:lnTo>
                  <a:lnTo>
                    <a:pt x="77" y="8"/>
                  </a:lnTo>
                  <a:lnTo>
                    <a:pt x="81" y="16"/>
                  </a:lnTo>
                  <a:lnTo>
                    <a:pt x="83" y="23"/>
                  </a:lnTo>
                  <a:lnTo>
                    <a:pt x="85" y="31"/>
                  </a:lnTo>
                  <a:lnTo>
                    <a:pt x="83" y="41"/>
                  </a:lnTo>
                  <a:lnTo>
                    <a:pt x="81" y="48"/>
                  </a:lnTo>
                  <a:lnTo>
                    <a:pt x="77" y="54"/>
                  </a:lnTo>
                  <a:lnTo>
                    <a:pt x="73" y="60"/>
                  </a:lnTo>
                  <a:lnTo>
                    <a:pt x="66" y="64"/>
                  </a:lnTo>
                  <a:lnTo>
                    <a:pt x="58" y="66"/>
                  </a:lnTo>
                  <a:lnTo>
                    <a:pt x="56" y="50"/>
                  </a:lnTo>
                  <a:lnTo>
                    <a:pt x="64" y="48"/>
                  </a:lnTo>
                  <a:lnTo>
                    <a:pt x="68" y="44"/>
                  </a:lnTo>
                  <a:lnTo>
                    <a:pt x="70" y="39"/>
                  </a:lnTo>
                  <a:lnTo>
                    <a:pt x="72" y="31"/>
                  </a:lnTo>
                  <a:lnTo>
                    <a:pt x="72" y="25"/>
                  </a:lnTo>
                  <a:lnTo>
                    <a:pt x="70" y="21"/>
                  </a:lnTo>
                  <a:lnTo>
                    <a:pt x="68" y="19"/>
                  </a:lnTo>
                  <a:lnTo>
                    <a:pt x="64" y="16"/>
                  </a:lnTo>
                  <a:lnTo>
                    <a:pt x="60" y="14"/>
                  </a:lnTo>
                  <a:lnTo>
                    <a:pt x="56" y="16"/>
                  </a:lnTo>
                  <a:lnTo>
                    <a:pt x="54" y="19"/>
                  </a:lnTo>
                  <a:lnTo>
                    <a:pt x="52" y="25"/>
                  </a:lnTo>
                  <a:lnTo>
                    <a:pt x="50" y="33"/>
                  </a:lnTo>
                  <a:lnTo>
                    <a:pt x="47" y="41"/>
                  </a:lnTo>
                  <a:lnTo>
                    <a:pt x="45" y="46"/>
                  </a:lnTo>
                  <a:lnTo>
                    <a:pt x="43" y="52"/>
                  </a:lnTo>
                  <a:lnTo>
                    <a:pt x="39" y="56"/>
                  </a:lnTo>
                  <a:lnTo>
                    <a:pt x="35" y="60"/>
                  </a:lnTo>
                  <a:lnTo>
                    <a:pt x="29" y="64"/>
                  </a:lnTo>
                  <a:lnTo>
                    <a:pt x="25" y="64"/>
                  </a:lnTo>
                  <a:lnTo>
                    <a:pt x="20" y="64"/>
                  </a:lnTo>
                  <a:lnTo>
                    <a:pt x="14" y="62"/>
                  </a:lnTo>
                  <a:lnTo>
                    <a:pt x="10" y="58"/>
                  </a:lnTo>
                  <a:lnTo>
                    <a:pt x="6" y="54"/>
                  </a:lnTo>
                  <a:lnTo>
                    <a:pt x="4" y="52"/>
                  </a:lnTo>
                  <a:lnTo>
                    <a:pt x="2" y="46"/>
                  </a:lnTo>
                  <a:lnTo>
                    <a:pt x="2" y="41"/>
                  </a:lnTo>
                  <a:lnTo>
                    <a:pt x="0" y="35"/>
                  </a:lnTo>
                  <a:lnTo>
                    <a:pt x="2" y="27"/>
                  </a:lnTo>
                  <a:lnTo>
                    <a:pt x="4" y="19"/>
                  </a:lnTo>
                  <a:lnTo>
                    <a:pt x="6" y="14"/>
                  </a:lnTo>
                  <a:lnTo>
                    <a:pt x="12" y="10"/>
                  </a:lnTo>
                  <a:lnTo>
                    <a:pt x="16" y="6"/>
                  </a:lnTo>
                  <a:lnTo>
                    <a:pt x="24" y="4"/>
                  </a:lnTo>
                  <a:lnTo>
                    <a:pt x="25" y="19"/>
                  </a:lnTo>
                  <a:lnTo>
                    <a:pt x="20" y="21"/>
                  </a:lnTo>
                  <a:lnTo>
                    <a:pt x="18" y="23"/>
                  </a:lnTo>
                  <a:lnTo>
                    <a:pt x="14" y="29"/>
                  </a:lnTo>
                  <a:lnTo>
                    <a:pt x="14" y="35"/>
                  </a:lnTo>
                  <a:lnTo>
                    <a:pt x="14" y="41"/>
                  </a:lnTo>
                  <a:lnTo>
                    <a:pt x="16" y="46"/>
                  </a:lnTo>
                  <a:lnTo>
                    <a:pt x="20" y="48"/>
                  </a:lnTo>
                  <a:lnTo>
                    <a:pt x="24" y="50"/>
                  </a:lnTo>
                  <a:lnTo>
                    <a:pt x="27" y="48"/>
                  </a:lnTo>
                  <a:lnTo>
                    <a:pt x="29" y="46"/>
                  </a:lnTo>
                  <a:lnTo>
                    <a:pt x="31" y="42"/>
                  </a:lnTo>
                  <a:lnTo>
                    <a:pt x="31" y="41"/>
                  </a:lnTo>
                  <a:lnTo>
                    <a:pt x="31" y="39"/>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1" name="Freeform 279"/>
            <p:cNvSpPr>
              <a:spLocks/>
            </p:cNvSpPr>
            <p:nvPr/>
          </p:nvSpPr>
          <p:spPr bwMode="auto">
            <a:xfrm>
              <a:off x="35" y="1644"/>
              <a:ext cx="138" cy="37"/>
            </a:xfrm>
            <a:custGeom>
              <a:avLst/>
              <a:gdLst>
                <a:gd name="T0" fmla="*/ 69 w 138"/>
                <a:gd name="T1" fmla="*/ 0 h 37"/>
                <a:gd name="T2" fmla="*/ 88 w 138"/>
                <a:gd name="T3" fmla="*/ 2 h 37"/>
                <a:gd name="T4" fmla="*/ 107 w 138"/>
                <a:gd name="T5" fmla="*/ 8 h 37"/>
                <a:gd name="T6" fmla="*/ 124 w 138"/>
                <a:gd name="T7" fmla="*/ 17 h 37"/>
                <a:gd name="T8" fmla="*/ 138 w 138"/>
                <a:gd name="T9" fmla="*/ 27 h 37"/>
                <a:gd name="T10" fmla="*/ 138 w 138"/>
                <a:gd name="T11" fmla="*/ 37 h 37"/>
                <a:gd name="T12" fmla="*/ 103 w 138"/>
                <a:gd name="T13" fmla="*/ 19 h 37"/>
                <a:gd name="T14" fmla="*/ 69 w 138"/>
                <a:gd name="T15" fmla="*/ 14 h 37"/>
                <a:gd name="T16" fmla="*/ 55 w 138"/>
                <a:gd name="T17" fmla="*/ 15 h 37"/>
                <a:gd name="T18" fmla="*/ 42 w 138"/>
                <a:gd name="T19" fmla="*/ 17 h 37"/>
                <a:gd name="T20" fmla="*/ 30 w 138"/>
                <a:gd name="T21" fmla="*/ 21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7"/>
                  </a:lnTo>
                  <a:lnTo>
                    <a:pt x="138" y="27"/>
                  </a:lnTo>
                  <a:lnTo>
                    <a:pt x="138" y="37"/>
                  </a:lnTo>
                  <a:lnTo>
                    <a:pt x="103" y="19"/>
                  </a:lnTo>
                  <a:lnTo>
                    <a:pt x="69" y="14"/>
                  </a:lnTo>
                  <a:lnTo>
                    <a:pt x="55" y="15"/>
                  </a:lnTo>
                  <a:lnTo>
                    <a:pt x="42" y="17"/>
                  </a:lnTo>
                  <a:lnTo>
                    <a:pt x="30" y="21"/>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2" name="Rectangle 280"/>
            <p:cNvSpPr>
              <a:spLocks noChangeArrowheads="1"/>
            </p:cNvSpPr>
            <p:nvPr/>
          </p:nvSpPr>
          <p:spPr bwMode="auto">
            <a:xfrm>
              <a:off x="5827" y="2204"/>
              <a:ext cx="486" cy="2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3" name="Freeform 281"/>
            <p:cNvSpPr>
              <a:spLocks noEditPoints="1"/>
            </p:cNvSpPr>
            <p:nvPr/>
          </p:nvSpPr>
          <p:spPr bwMode="auto">
            <a:xfrm>
              <a:off x="5819" y="2196"/>
              <a:ext cx="504" cy="217"/>
            </a:xfrm>
            <a:custGeom>
              <a:avLst/>
              <a:gdLst>
                <a:gd name="T0" fmla="*/ 18 w 504"/>
                <a:gd name="T1" fmla="*/ 17 h 217"/>
                <a:gd name="T2" fmla="*/ 18 w 504"/>
                <a:gd name="T3" fmla="*/ 200 h 217"/>
                <a:gd name="T4" fmla="*/ 486 w 504"/>
                <a:gd name="T5" fmla="*/ 200 h 217"/>
                <a:gd name="T6" fmla="*/ 486 w 504"/>
                <a:gd name="T7" fmla="*/ 17 h 217"/>
                <a:gd name="T8" fmla="*/ 18 w 504"/>
                <a:gd name="T9" fmla="*/ 17 h 217"/>
                <a:gd name="T10" fmla="*/ 8 w 504"/>
                <a:gd name="T11" fmla="*/ 0 h 217"/>
                <a:gd name="T12" fmla="*/ 494 w 504"/>
                <a:gd name="T13" fmla="*/ 0 h 217"/>
                <a:gd name="T14" fmla="*/ 500 w 504"/>
                <a:gd name="T15" fmla="*/ 2 h 217"/>
                <a:gd name="T16" fmla="*/ 502 w 504"/>
                <a:gd name="T17" fmla="*/ 8 h 217"/>
                <a:gd name="T18" fmla="*/ 504 w 504"/>
                <a:gd name="T19" fmla="*/ 8 h 217"/>
                <a:gd name="T20" fmla="*/ 504 w 504"/>
                <a:gd name="T21" fmla="*/ 208 h 217"/>
                <a:gd name="T22" fmla="*/ 502 w 504"/>
                <a:gd name="T23" fmla="*/ 208 h 217"/>
                <a:gd name="T24" fmla="*/ 500 w 504"/>
                <a:gd name="T25" fmla="*/ 213 h 217"/>
                <a:gd name="T26" fmla="*/ 494 w 504"/>
                <a:gd name="T27" fmla="*/ 215 h 217"/>
                <a:gd name="T28" fmla="*/ 494 w 504"/>
                <a:gd name="T29" fmla="*/ 217 h 217"/>
                <a:gd name="T30" fmla="*/ 8 w 504"/>
                <a:gd name="T31" fmla="*/ 217 h 217"/>
                <a:gd name="T32" fmla="*/ 8 w 504"/>
                <a:gd name="T33" fmla="*/ 208 h 217"/>
                <a:gd name="T34" fmla="*/ 0 w 504"/>
                <a:gd name="T35" fmla="*/ 208 h 217"/>
                <a:gd name="T36" fmla="*/ 0 w 504"/>
                <a:gd name="T37" fmla="*/ 8 h 217"/>
                <a:gd name="T38" fmla="*/ 2 w 504"/>
                <a:gd name="T39" fmla="*/ 2 h 217"/>
                <a:gd name="T40" fmla="*/ 8 w 504"/>
                <a:gd name="T4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217">
                  <a:moveTo>
                    <a:pt x="18" y="17"/>
                  </a:moveTo>
                  <a:lnTo>
                    <a:pt x="18" y="200"/>
                  </a:lnTo>
                  <a:lnTo>
                    <a:pt x="486" y="200"/>
                  </a:lnTo>
                  <a:lnTo>
                    <a:pt x="486" y="17"/>
                  </a:lnTo>
                  <a:lnTo>
                    <a:pt x="18" y="17"/>
                  </a:lnTo>
                  <a:close/>
                  <a:moveTo>
                    <a:pt x="8" y="0"/>
                  </a:moveTo>
                  <a:lnTo>
                    <a:pt x="494" y="0"/>
                  </a:lnTo>
                  <a:lnTo>
                    <a:pt x="500" y="2"/>
                  </a:lnTo>
                  <a:lnTo>
                    <a:pt x="502" y="8"/>
                  </a:lnTo>
                  <a:lnTo>
                    <a:pt x="504" y="8"/>
                  </a:lnTo>
                  <a:lnTo>
                    <a:pt x="504" y="208"/>
                  </a:lnTo>
                  <a:lnTo>
                    <a:pt x="502" y="208"/>
                  </a:lnTo>
                  <a:lnTo>
                    <a:pt x="500" y="213"/>
                  </a:lnTo>
                  <a:lnTo>
                    <a:pt x="494" y="215"/>
                  </a:lnTo>
                  <a:lnTo>
                    <a:pt x="494" y="217"/>
                  </a:lnTo>
                  <a:lnTo>
                    <a:pt x="8" y="217"/>
                  </a:lnTo>
                  <a:lnTo>
                    <a:pt x="8" y="208"/>
                  </a:lnTo>
                  <a:lnTo>
                    <a:pt x="0" y="208"/>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Rectangle 282"/>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5" name="Rectangle 283"/>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6" name="Rectangle 284"/>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7" name="Rectangle 285"/>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8" name="Rectangle 286"/>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9" name="Rectangle 287"/>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Rectangle 288"/>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1" name="Rectangle 289"/>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Rectangle 290"/>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Rectangle 291"/>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4" name="Freeform 292"/>
            <p:cNvSpPr>
              <a:spLocks noEditPoints="1"/>
            </p:cNvSpPr>
            <p:nvPr/>
          </p:nvSpPr>
          <p:spPr bwMode="auto">
            <a:xfrm>
              <a:off x="6061" y="2246"/>
              <a:ext cx="104" cy="113"/>
            </a:xfrm>
            <a:custGeom>
              <a:avLst/>
              <a:gdLst>
                <a:gd name="T0" fmla="*/ 52 w 104"/>
                <a:gd name="T1" fmla="*/ 13 h 113"/>
                <a:gd name="T2" fmla="*/ 43 w 104"/>
                <a:gd name="T3" fmla="*/ 15 h 113"/>
                <a:gd name="T4" fmla="*/ 33 w 104"/>
                <a:gd name="T5" fmla="*/ 17 h 113"/>
                <a:gd name="T6" fmla="*/ 25 w 104"/>
                <a:gd name="T7" fmla="*/ 23 h 113"/>
                <a:gd name="T8" fmla="*/ 18 w 104"/>
                <a:gd name="T9" fmla="*/ 38 h 113"/>
                <a:gd name="T10" fmla="*/ 14 w 104"/>
                <a:gd name="T11" fmla="*/ 60 h 113"/>
                <a:gd name="T12" fmla="*/ 18 w 104"/>
                <a:gd name="T13" fmla="*/ 77 h 113"/>
                <a:gd name="T14" fmla="*/ 25 w 104"/>
                <a:gd name="T15" fmla="*/ 90 h 113"/>
                <a:gd name="T16" fmla="*/ 33 w 104"/>
                <a:gd name="T17" fmla="*/ 96 h 113"/>
                <a:gd name="T18" fmla="*/ 41 w 104"/>
                <a:gd name="T19" fmla="*/ 100 h 113"/>
                <a:gd name="T20" fmla="*/ 52 w 104"/>
                <a:gd name="T21" fmla="*/ 102 h 113"/>
                <a:gd name="T22" fmla="*/ 62 w 104"/>
                <a:gd name="T23" fmla="*/ 100 h 113"/>
                <a:gd name="T24" fmla="*/ 71 w 104"/>
                <a:gd name="T25" fmla="*/ 96 h 113"/>
                <a:gd name="T26" fmla="*/ 79 w 104"/>
                <a:gd name="T27" fmla="*/ 90 h 113"/>
                <a:gd name="T28" fmla="*/ 87 w 104"/>
                <a:gd name="T29" fmla="*/ 75 h 113"/>
                <a:gd name="T30" fmla="*/ 89 w 104"/>
                <a:gd name="T31" fmla="*/ 58 h 113"/>
                <a:gd name="T32" fmla="*/ 89 w 104"/>
                <a:gd name="T33" fmla="*/ 48 h 113"/>
                <a:gd name="T34" fmla="*/ 87 w 104"/>
                <a:gd name="T35" fmla="*/ 40 h 113"/>
                <a:gd name="T36" fmla="*/ 85 w 104"/>
                <a:gd name="T37" fmla="*/ 35 h 113"/>
                <a:gd name="T38" fmla="*/ 81 w 104"/>
                <a:gd name="T39" fmla="*/ 29 h 113"/>
                <a:gd name="T40" fmla="*/ 77 w 104"/>
                <a:gd name="T41" fmla="*/ 23 h 113"/>
                <a:gd name="T42" fmla="*/ 71 w 104"/>
                <a:gd name="T43" fmla="*/ 19 h 113"/>
                <a:gd name="T44" fmla="*/ 62 w 104"/>
                <a:gd name="T45" fmla="*/ 15 h 113"/>
                <a:gd name="T46" fmla="*/ 52 w 104"/>
                <a:gd name="T47" fmla="*/ 13 h 113"/>
                <a:gd name="T48" fmla="*/ 52 w 104"/>
                <a:gd name="T49" fmla="*/ 0 h 113"/>
                <a:gd name="T50" fmla="*/ 62 w 104"/>
                <a:gd name="T51" fmla="*/ 2 h 113"/>
                <a:gd name="T52" fmla="*/ 69 w 104"/>
                <a:gd name="T53" fmla="*/ 4 h 113"/>
                <a:gd name="T54" fmla="*/ 79 w 104"/>
                <a:gd name="T55" fmla="*/ 8 h 113"/>
                <a:gd name="T56" fmla="*/ 87 w 104"/>
                <a:gd name="T57" fmla="*/ 13 h 113"/>
                <a:gd name="T58" fmla="*/ 93 w 104"/>
                <a:gd name="T59" fmla="*/ 19 h 113"/>
                <a:gd name="T60" fmla="*/ 96 w 104"/>
                <a:gd name="T61" fmla="*/ 29 h 113"/>
                <a:gd name="T62" fmla="*/ 100 w 104"/>
                <a:gd name="T63" fmla="*/ 37 h 113"/>
                <a:gd name="T64" fmla="*/ 102 w 104"/>
                <a:gd name="T65" fmla="*/ 46 h 113"/>
                <a:gd name="T66" fmla="*/ 104 w 104"/>
                <a:gd name="T67" fmla="*/ 58 h 113"/>
                <a:gd name="T68" fmla="*/ 102 w 104"/>
                <a:gd name="T69" fmla="*/ 67 h 113"/>
                <a:gd name="T70" fmla="*/ 100 w 104"/>
                <a:gd name="T71" fmla="*/ 79 h 113"/>
                <a:gd name="T72" fmla="*/ 96 w 104"/>
                <a:gd name="T73" fmla="*/ 87 h 113"/>
                <a:gd name="T74" fmla="*/ 93 w 104"/>
                <a:gd name="T75" fmla="*/ 96 h 113"/>
                <a:gd name="T76" fmla="*/ 85 w 104"/>
                <a:gd name="T77" fmla="*/ 102 h 113"/>
                <a:gd name="T78" fmla="*/ 77 w 104"/>
                <a:gd name="T79" fmla="*/ 108 h 113"/>
                <a:gd name="T80" fmla="*/ 69 w 104"/>
                <a:gd name="T81" fmla="*/ 112 h 113"/>
                <a:gd name="T82" fmla="*/ 62 w 104"/>
                <a:gd name="T83" fmla="*/ 113 h 113"/>
                <a:gd name="T84" fmla="*/ 52 w 104"/>
                <a:gd name="T85" fmla="*/ 113 h 113"/>
                <a:gd name="T86" fmla="*/ 43 w 104"/>
                <a:gd name="T87" fmla="*/ 113 h 113"/>
                <a:gd name="T88" fmla="*/ 33 w 104"/>
                <a:gd name="T89" fmla="*/ 110 h 113"/>
                <a:gd name="T90" fmla="*/ 25 w 104"/>
                <a:gd name="T91" fmla="*/ 106 h 113"/>
                <a:gd name="T92" fmla="*/ 18 w 104"/>
                <a:gd name="T93" fmla="*/ 100 h 113"/>
                <a:gd name="T94" fmla="*/ 12 w 104"/>
                <a:gd name="T95" fmla="*/ 94 h 113"/>
                <a:gd name="T96" fmla="*/ 6 w 104"/>
                <a:gd name="T97" fmla="*/ 87 h 113"/>
                <a:gd name="T98" fmla="*/ 2 w 104"/>
                <a:gd name="T99" fmla="*/ 77 h 113"/>
                <a:gd name="T100" fmla="*/ 0 w 104"/>
                <a:gd name="T101" fmla="*/ 67 h 113"/>
                <a:gd name="T102" fmla="*/ 0 w 104"/>
                <a:gd name="T103" fmla="*/ 60 h 113"/>
                <a:gd name="T104" fmla="*/ 4 w 104"/>
                <a:gd name="T105" fmla="*/ 35 h 113"/>
                <a:gd name="T106" fmla="*/ 14 w 104"/>
                <a:gd name="T107" fmla="*/ 15 h 113"/>
                <a:gd name="T108" fmla="*/ 31 w 104"/>
                <a:gd name="T109" fmla="*/ 4 h 113"/>
                <a:gd name="T110" fmla="*/ 52 w 104"/>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3">
                  <a:moveTo>
                    <a:pt x="52" y="13"/>
                  </a:moveTo>
                  <a:lnTo>
                    <a:pt x="43" y="15"/>
                  </a:lnTo>
                  <a:lnTo>
                    <a:pt x="33" y="17"/>
                  </a:lnTo>
                  <a:lnTo>
                    <a:pt x="25" y="23"/>
                  </a:lnTo>
                  <a:lnTo>
                    <a:pt x="18" y="38"/>
                  </a:lnTo>
                  <a:lnTo>
                    <a:pt x="14" y="60"/>
                  </a:lnTo>
                  <a:lnTo>
                    <a:pt x="18" y="77"/>
                  </a:lnTo>
                  <a:lnTo>
                    <a:pt x="25" y="90"/>
                  </a:lnTo>
                  <a:lnTo>
                    <a:pt x="33" y="96"/>
                  </a:lnTo>
                  <a:lnTo>
                    <a:pt x="41" y="100"/>
                  </a:lnTo>
                  <a:lnTo>
                    <a:pt x="52" y="102"/>
                  </a:lnTo>
                  <a:lnTo>
                    <a:pt x="62" y="100"/>
                  </a:lnTo>
                  <a:lnTo>
                    <a:pt x="71" y="96"/>
                  </a:lnTo>
                  <a:lnTo>
                    <a:pt x="79" y="90"/>
                  </a:lnTo>
                  <a:lnTo>
                    <a:pt x="87" y="75"/>
                  </a:lnTo>
                  <a:lnTo>
                    <a:pt x="89" y="58"/>
                  </a:lnTo>
                  <a:lnTo>
                    <a:pt x="89" y="48"/>
                  </a:lnTo>
                  <a:lnTo>
                    <a:pt x="87" y="40"/>
                  </a:lnTo>
                  <a:lnTo>
                    <a:pt x="85" y="35"/>
                  </a:lnTo>
                  <a:lnTo>
                    <a:pt x="81" y="29"/>
                  </a:lnTo>
                  <a:lnTo>
                    <a:pt x="77" y="23"/>
                  </a:lnTo>
                  <a:lnTo>
                    <a:pt x="71" y="19"/>
                  </a:lnTo>
                  <a:lnTo>
                    <a:pt x="62" y="15"/>
                  </a:lnTo>
                  <a:lnTo>
                    <a:pt x="52" y="13"/>
                  </a:lnTo>
                  <a:close/>
                  <a:moveTo>
                    <a:pt x="52" y="0"/>
                  </a:moveTo>
                  <a:lnTo>
                    <a:pt x="62" y="2"/>
                  </a:lnTo>
                  <a:lnTo>
                    <a:pt x="69" y="4"/>
                  </a:lnTo>
                  <a:lnTo>
                    <a:pt x="79" y="8"/>
                  </a:lnTo>
                  <a:lnTo>
                    <a:pt x="87" y="13"/>
                  </a:lnTo>
                  <a:lnTo>
                    <a:pt x="93" y="19"/>
                  </a:lnTo>
                  <a:lnTo>
                    <a:pt x="96" y="29"/>
                  </a:lnTo>
                  <a:lnTo>
                    <a:pt x="100" y="37"/>
                  </a:lnTo>
                  <a:lnTo>
                    <a:pt x="102" y="46"/>
                  </a:lnTo>
                  <a:lnTo>
                    <a:pt x="104" y="58"/>
                  </a:lnTo>
                  <a:lnTo>
                    <a:pt x="102" y="67"/>
                  </a:lnTo>
                  <a:lnTo>
                    <a:pt x="100" y="79"/>
                  </a:lnTo>
                  <a:lnTo>
                    <a:pt x="96" y="87"/>
                  </a:lnTo>
                  <a:lnTo>
                    <a:pt x="93" y="96"/>
                  </a:lnTo>
                  <a:lnTo>
                    <a:pt x="85" y="102"/>
                  </a:lnTo>
                  <a:lnTo>
                    <a:pt x="77" y="108"/>
                  </a:lnTo>
                  <a:lnTo>
                    <a:pt x="69" y="112"/>
                  </a:lnTo>
                  <a:lnTo>
                    <a:pt x="62" y="113"/>
                  </a:lnTo>
                  <a:lnTo>
                    <a:pt x="52" y="113"/>
                  </a:lnTo>
                  <a:lnTo>
                    <a:pt x="43" y="113"/>
                  </a:lnTo>
                  <a:lnTo>
                    <a:pt x="33" y="110"/>
                  </a:lnTo>
                  <a:lnTo>
                    <a:pt x="25" y="106"/>
                  </a:lnTo>
                  <a:lnTo>
                    <a:pt x="18" y="100"/>
                  </a:lnTo>
                  <a:lnTo>
                    <a:pt x="12" y="94"/>
                  </a:lnTo>
                  <a:lnTo>
                    <a:pt x="6" y="87"/>
                  </a:lnTo>
                  <a:lnTo>
                    <a:pt x="2" y="77"/>
                  </a:lnTo>
                  <a:lnTo>
                    <a:pt x="0" y="67"/>
                  </a:lnTo>
                  <a:lnTo>
                    <a:pt x="0" y="60"/>
                  </a:lnTo>
                  <a:lnTo>
                    <a:pt x="4" y="35"/>
                  </a:lnTo>
                  <a:lnTo>
                    <a:pt x="14" y="15"/>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Freeform 293"/>
            <p:cNvSpPr>
              <a:spLocks noEditPoints="1"/>
            </p:cNvSpPr>
            <p:nvPr/>
          </p:nvSpPr>
          <p:spPr bwMode="auto">
            <a:xfrm>
              <a:off x="6180" y="2246"/>
              <a:ext cx="104" cy="121"/>
            </a:xfrm>
            <a:custGeom>
              <a:avLst/>
              <a:gdLst>
                <a:gd name="T0" fmla="*/ 41 w 104"/>
                <a:gd name="T1" fmla="*/ 15 h 121"/>
                <a:gd name="T2" fmla="*/ 25 w 104"/>
                <a:gd name="T3" fmla="*/ 25 h 121"/>
                <a:gd name="T4" fmla="*/ 14 w 104"/>
                <a:gd name="T5" fmla="*/ 58 h 121"/>
                <a:gd name="T6" fmla="*/ 25 w 104"/>
                <a:gd name="T7" fmla="*/ 90 h 121"/>
                <a:gd name="T8" fmla="*/ 41 w 104"/>
                <a:gd name="T9" fmla="*/ 100 h 121"/>
                <a:gd name="T10" fmla="*/ 58 w 104"/>
                <a:gd name="T11" fmla="*/ 100 h 121"/>
                <a:gd name="T12" fmla="*/ 58 w 104"/>
                <a:gd name="T13" fmla="*/ 94 h 121"/>
                <a:gd name="T14" fmla="*/ 54 w 104"/>
                <a:gd name="T15" fmla="*/ 81 h 121"/>
                <a:gd name="T16" fmla="*/ 73 w 104"/>
                <a:gd name="T17" fmla="*/ 92 h 121"/>
                <a:gd name="T18" fmla="*/ 87 w 104"/>
                <a:gd name="T19" fmla="*/ 58 h 121"/>
                <a:gd name="T20" fmla="*/ 81 w 104"/>
                <a:gd name="T21" fmla="*/ 35 h 121"/>
                <a:gd name="T22" fmla="*/ 73 w 104"/>
                <a:gd name="T23" fmla="*/ 23 h 121"/>
                <a:gd name="T24" fmla="*/ 60 w 104"/>
                <a:gd name="T25" fmla="*/ 15 h 121"/>
                <a:gd name="T26" fmla="*/ 50 w 104"/>
                <a:gd name="T27" fmla="*/ 0 h 121"/>
                <a:gd name="T28" fmla="*/ 68 w 104"/>
                <a:gd name="T29" fmla="*/ 4 h 121"/>
                <a:gd name="T30" fmla="*/ 83 w 104"/>
                <a:gd name="T31" fmla="*/ 13 h 121"/>
                <a:gd name="T32" fmla="*/ 95 w 104"/>
                <a:gd name="T33" fmla="*/ 29 h 121"/>
                <a:gd name="T34" fmla="*/ 100 w 104"/>
                <a:gd name="T35" fmla="*/ 46 h 121"/>
                <a:gd name="T36" fmla="*/ 100 w 104"/>
                <a:gd name="T37" fmla="*/ 69 h 121"/>
                <a:gd name="T38" fmla="*/ 91 w 104"/>
                <a:gd name="T39" fmla="*/ 90 h 121"/>
                <a:gd name="T40" fmla="*/ 95 w 104"/>
                <a:gd name="T41" fmla="*/ 106 h 121"/>
                <a:gd name="T42" fmla="*/ 98 w 104"/>
                <a:gd name="T43" fmla="*/ 121 h 121"/>
                <a:gd name="T44" fmla="*/ 75 w 104"/>
                <a:gd name="T45" fmla="*/ 108 h 121"/>
                <a:gd name="T46" fmla="*/ 60 w 104"/>
                <a:gd name="T47" fmla="*/ 113 h 121"/>
                <a:gd name="T48" fmla="*/ 41 w 104"/>
                <a:gd name="T49" fmla="*/ 113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19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1" y="15"/>
                  </a:lnTo>
                  <a:lnTo>
                    <a:pt x="33" y="19"/>
                  </a:lnTo>
                  <a:lnTo>
                    <a:pt x="25" y="25"/>
                  </a:lnTo>
                  <a:lnTo>
                    <a:pt x="18" y="38"/>
                  </a:lnTo>
                  <a:lnTo>
                    <a:pt x="14" y="58"/>
                  </a:lnTo>
                  <a:lnTo>
                    <a:pt x="18" y="75"/>
                  </a:lnTo>
                  <a:lnTo>
                    <a:pt x="25" y="90"/>
                  </a:lnTo>
                  <a:lnTo>
                    <a:pt x="31" y="96"/>
                  </a:lnTo>
                  <a:lnTo>
                    <a:pt x="41" y="100"/>
                  </a:lnTo>
                  <a:lnTo>
                    <a:pt x="50" y="102"/>
                  </a:lnTo>
                  <a:lnTo>
                    <a:pt x="58" y="100"/>
                  </a:lnTo>
                  <a:lnTo>
                    <a:pt x="64" y="98"/>
                  </a:lnTo>
                  <a:lnTo>
                    <a:pt x="58" y="94"/>
                  </a:lnTo>
                  <a:lnTo>
                    <a:pt x="50" y="92"/>
                  </a:lnTo>
                  <a:lnTo>
                    <a:pt x="54" y="81"/>
                  </a:lnTo>
                  <a:lnTo>
                    <a:pt x="66" y="87"/>
                  </a:lnTo>
                  <a:lnTo>
                    <a:pt x="73" y="92"/>
                  </a:lnTo>
                  <a:lnTo>
                    <a:pt x="83" y="77"/>
                  </a:lnTo>
                  <a:lnTo>
                    <a:pt x="87" y="58"/>
                  </a:lnTo>
                  <a:lnTo>
                    <a:pt x="85" y="44"/>
                  </a:lnTo>
                  <a:lnTo>
                    <a:pt x="81" y="35"/>
                  </a:lnTo>
                  <a:lnTo>
                    <a:pt x="79" y="29"/>
                  </a:lnTo>
                  <a:lnTo>
                    <a:pt x="73" y="23"/>
                  </a:lnTo>
                  <a:lnTo>
                    <a:pt x="70" y="19"/>
                  </a:lnTo>
                  <a:lnTo>
                    <a:pt x="60" y="15"/>
                  </a:lnTo>
                  <a:lnTo>
                    <a:pt x="50" y="13"/>
                  </a:lnTo>
                  <a:close/>
                  <a:moveTo>
                    <a:pt x="50" y="0"/>
                  </a:moveTo>
                  <a:lnTo>
                    <a:pt x="60" y="2"/>
                  </a:lnTo>
                  <a:lnTo>
                    <a:pt x="68" y="4"/>
                  </a:lnTo>
                  <a:lnTo>
                    <a:pt x="77" y="8"/>
                  </a:lnTo>
                  <a:lnTo>
                    <a:pt x="83" y="13"/>
                  </a:lnTo>
                  <a:lnTo>
                    <a:pt x="89" y="19"/>
                  </a:lnTo>
                  <a:lnTo>
                    <a:pt x="95" y="29"/>
                  </a:lnTo>
                  <a:lnTo>
                    <a:pt x="98" y="37"/>
                  </a:lnTo>
                  <a:lnTo>
                    <a:pt x="100" y="46"/>
                  </a:lnTo>
                  <a:lnTo>
                    <a:pt x="100" y="58"/>
                  </a:lnTo>
                  <a:lnTo>
                    <a:pt x="100" y="69"/>
                  </a:lnTo>
                  <a:lnTo>
                    <a:pt x="96" y="81"/>
                  </a:lnTo>
                  <a:lnTo>
                    <a:pt x="91" y="90"/>
                  </a:lnTo>
                  <a:lnTo>
                    <a:pt x="85" y="100"/>
                  </a:lnTo>
                  <a:lnTo>
                    <a:pt x="95" y="106"/>
                  </a:lnTo>
                  <a:lnTo>
                    <a:pt x="104" y="110"/>
                  </a:lnTo>
                  <a:lnTo>
                    <a:pt x="98" y="121"/>
                  </a:lnTo>
                  <a:lnTo>
                    <a:pt x="87" y="115"/>
                  </a:lnTo>
                  <a:lnTo>
                    <a:pt x="75" y="108"/>
                  </a:lnTo>
                  <a:lnTo>
                    <a:pt x="68" y="112"/>
                  </a:lnTo>
                  <a:lnTo>
                    <a:pt x="60" y="113"/>
                  </a:lnTo>
                  <a:lnTo>
                    <a:pt x="50" y="113"/>
                  </a:lnTo>
                  <a:lnTo>
                    <a:pt x="41" y="113"/>
                  </a:lnTo>
                  <a:lnTo>
                    <a:pt x="33" y="112"/>
                  </a:lnTo>
                  <a:lnTo>
                    <a:pt x="23" y="106"/>
                  </a:lnTo>
                  <a:lnTo>
                    <a:pt x="18" y="102"/>
                  </a:lnTo>
                  <a:lnTo>
                    <a:pt x="12" y="94"/>
                  </a:lnTo>
                  <a:lnTo>
                    <a:pt x="6" y="87"/>
                  </a:lnTo>
                  <a:lnTo>
                    <a:pt x="2" y="77"/>
                  </a:lnTo>
                  <a:lnTo>
                    <a:pt x="0" y="67"/>
                  </a:lnTo>
                  <a:lnTo>
                    <a:pt x="0" y="58"/>
                  </a:lnTo>
                  <a:lnTo>
                    <a:pt x="0" y="46"/>
                  </a:lnTo>
                  <a:lnTo>
                    <a:pt x="2" y="37"/>
                  </a:lnTo>
                  <a:lnTo>
                    <a:pt x="6" y="27"/>
                  </a:lnTo>
                  <a:lnTo>
                    <a:pt x="12" y="19"/>
                  </a:lnTo>
                  <a:lnTo>
                    <a:pt x="18" y="13"/>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6" name="Freeform 294"/>
            <p:cNvSpPr>
              <a:spLocks noEditPoints="1"/>
            </p:cNvSpPr>
            <p:nvPr/>
          </p:nvSpPr>
          <p:spPr bwMode="auto">
            <a:xfrm>
              <a:off x="5869" y="2225"/>
              <a:ext cx="160" cy="159"/>
            </a:xfrm>
            <a:custGeom>
              <a:avLst/>
              <a:gdLst>
                <a:gd name="T0" fmla="*/ 52 w 160"/>
                <a:gd name="T1" fmla="*/ 23 h 159"/>
                <a:gd name="T2" fmla="*/ 46 w 160"/>
                <a:gd name="T3" fmla="*/ 25 h 159"/>
                <a:gd name="T4" fmla="*/ 25 w 160"/>
                <a:gd name="T5" fmla="*/ 46 h 159"/>
                <a:gd name="T6" fmla="*/ 23 w 160"/>
                <a:gd name="T7" fmla="*/ 52 h 159"/>
                <a:gd name="T8" fmla="*/ 18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1 w 160"/>
                <a:gd name="T23" fmla="*/ 92 h 159"/>
                <a:gd name="T24" fmla="*/ 141 w 160"/>
                <a:gd name="T25" fmla="*/ 65 h 159"/>
                <a:gd name="T26" fmla="*/ 133 w 160"/>
                <a:gd name="T27" fmla="*/ 46 h 159"/>
                <a:gd name="T28" fmla="*/ 114 w 160"/>
                <a:gd name="T29" fmla="*/ 25 h 159"/>
                <a:gd name="T30" fmla="*/ 106 w 160"/>
                <a:gd name="T31" fmla="*/ 23 h 159"/>
                <a:gd name="T32" fmla="*/ 66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6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6" y="17"/>
                  </a:moveTo>
                  <a:lnTo>
                    <a:pt x="52" y="23"/>
                  </a:lnTo>
                  <a:lnTo>
                    <a:pt x="52" y="23"/>
                  </a:lnTo>
                  <a:lnTo>
                    <a:pt x="46" y="25"/>
                  </a:lnTo>
                  <a:lnTo>
                    <a:pt x="35" y="34"/>
                  </a:lnTo>
                  <a:lnTo>
                    <a:pt x="25" y="46"/>
                  </a:lnTo>
                  <a:lnTo>
                    <a:pt x="23" y="52"/>
                  </a:lnTo>
                  <a:lnTo>
                    <a:pt x="23" y="52"/>
                  </a:lnTo>
                  <a:lnTo>
                    <a:pt x="18" y="65"/>
                  </a:lnTo>
                  <a:lnTo>
                    <a:pt x="18" y="92"/>
                  </a:lnTo>
                  <a:lnTo>
                    <a:pt x="23" y="106"/>
                  </a:lnTo>
                  <a:lnTo>
                    <a:pt x="21" y="106"/>
                  </a:lnTo>
                  <a:lnTo>
                    <a:pt x="25" y="113"/>
                  </a:lnTo>
                  <a:lnTo>
                    <a:pt x="35" y="123"/>
                  </a:lnTo>
                  <a:lnTo>
                    <a:pt x="46" y="133"/>
                  </a:lnTo>
                  <a:lnTo>
                    <a:pt x="56" y="138"/>
                  </a:lnTo>
                  <a:lnTo>
                    <a:pt x="66" y="140"/>
                  </a:lnTo>
                  <a:lnTo>
                    <a:pt x="79" y="142"/>
                  </a:lnTo>
                  <a:lnTo>
                    <a:pt x="92" y="140"/>
                  </a:lnTo>
                  <a:lnTo>
                    <a:pt x="102" y="138"/>
                  </a:lnTo>
                  <a:lnTo>
                    <a:pt x="114" y="133"/>
                  </a:lnTo>
                  <a:lnTo>
                    <a:pt x="133" y="113"/>
                  </a:lnTo>
                  <a:lnTo>
                    <a:pt x="139" y="102"/>
                  </a:lnTo>
                  <a:lnTo>
                    <a:pt x="141" y="92"/>
                  </a:lnTo>
                  <a:lnTo>
                    <a:pt x="142" y="79"/>
                  </a:lnTo>
                  <a:lnTo>
                    <a:pt x="141" y="65"/>
                  </a:lnTo>
                  <a:lnTo>
                    <a:pt x="139" y="56"/>
                  </a:lnTo>
                  <a:lnTo>
                    <a:pt x="133" y="46"/>
                  </a:lnTo>
                  <a:lnTo>
                    <a:pt x="123" y="34"/>
                  </a:lnTo>
                  <a:lnTo>
                    <a:pt x="114" y="25"/>
                  </a:lnTo>
                  <a:lnTo>
                    <a:pt x="106" y="21"/>
                  </a:lnTo>
                  <a:lnTo>
                    <a:pt x="106" y="23"/>
                  </a:lnTo>
                  <a:lnTo>
                    <a:pt x="92" y="17"/>
                  </a:lnTo>
                  <a:lnTo>
                    <a:pt x="66" y="17"/>
                  </a:lnTo>
                  <a:close/>
                  <a:moveTo>
                    <a:pt x="66"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6"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6"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98" name="Group 297"/>
          <p:cNvGrpSpPr>
            <a:grpSpLocks noChangeAspect="1"/>
          </p:cNvGrpSpPr>
          <p:nvPr/>
        </p:nvGrpSpPr>
        <p:grpSpPr bwMode="auto">
          <a:xfrm>
            <a:off x="1822422" y="4239564"/>
            <a:ext cx="9488528" cy="2315224"/>
            <a:chOff x="0" y="1223"/>
            <a:chExt cx="6336" cy="1546"/>
          </a:xfrm>
        </p:grpSpPr>
        <p:sp>
          <p:nvSpPr>
            <p:cNvPr id="299" name="AutoShape 296"/>
            <p:cNvSpPr>
              <a:spLocks noChangeAspect="1" noChangeArrowheads="1" noTextEdit="1"/>
            </p:cNvSpPr>
            <p:nvPr/>
          </p:nvSpPr>
          <p:spPr bwMode="auto">
            <a:xfrm>
              <a:off x="0" y="1223"/>
              <a:ext cx="633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Rectangle 298"/>
            <p:cNvSpPr>
              <a:spLocks noChangeArrowheads="1"/>
            </p:cNvSpPr>
            <p:nvPr/>
          </p:nvSpPr>
          <p:spPr bwMode="auto">
            <a:xfrm>
              <a:off x="0" y="1223"/>
              <a:ext cx="6336" cy="154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Rectangle 299"/>
            <p:cNvSpPr>
              <a:spLocks noChangeArrowheads="1"/>
            </p:cNvSpPr>
            <p:nvPr/>
          </p:nvSpPr>
          <p:spPr bwMode="auto">
            <a:xfrm>
              <a:off x="0" y="1223"/>
              <a:ext cx="6344" cy="15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2" name="Rectangle 300"/>
            <p:cNvSpPr>
              <a:spLocks noChangeArrowheads="1"/>
            </p:cNvSpPr>
            <p:nvPr/>
          </p:nvSpPr>
          <p:spPr bwMode="auto">
            <a:xfrm>
              <a:off x="507" y="1288"/>
              <a:ext cx="5835" cy="11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3" name="Freeform 301"/>
            <p:cNvSpPr>
              <a:spLocks noEditPoints="1"/>
            </p:cNvSpPr>
            <p:nvPr/>
          </p:nvSpPr>
          <p:spPr bwMode="auto">
            <a:xfrm>
              <a:off x="499" y="1281"/>
              <a:ext cx="5845" cy="1161"/>
            </a:xfrm>
            <a:custGeom>
              <a:avLst/>
              <a:gdLst>
                <a:gd name="T0" fmla="*/ 18 w 5845"/>
                <a:gd name="T1" fmla="*/ 17 h 1161"/>
                <a:gd name="T2" fmla="*/ 18 w 5845"/>
                <a:gd name="T3" fmla="*/ 1144 h 1161"/>
                <a:gd name="T4" fmla="*/ 5835 w 5845"/>
                <a:gd name="T5" fmla="*/ 1144 h 1161"/>
                <a:gd name="T6" fmla="*/ 5835 w 5845"/>
                <a:gd name="T7" fmla="*/ 17 h 1161"/>
                <a:gd name="T8" fmla="*/ 18 w 5845"/>
                <a:gd name="T9" fmla="*/ 17 h 1161"/>
                <a:gd name="T10" fmla="*/ 8 w 5845"/>
                <a:gd name="T11" fmla="*/ 0 h 1161"/>
                <a:gd name="T12" fmla="*/ 5843 w 5845"/>
                <a:gd name="T13" fmla="*/ 0 h 1161"/>
                <a:gd name="T14" fmla="*/ 5845 w 5845"/>
                <a:gd name="T15" fmla="*/ 0 h 1161"/>
                <a:gd name="T16" fmla="*/ 5845 w 5845"/>
                <a:gd name="T17" fmla="*/ 1159 h 1161"/>
                <a:gd name="T18" fmla="*/ 5843 w 5845"/>
                <a:gd name="T19" fmla="*/ 1159 h 1161"/>
                <a:gd name="T20" fmla="*/ 5843 w 5845"/>
                <a:gd name="T21" fmla="*/ 1161 h 1161"/>
                <a:gd name="T22" fmla="*/ 8 w 5845"/>
                <a:gd name="T23" fmla="*/ 1161 h 1161"/>
                <a:gd name="T24" fmla="*/ 8 w 5845"/>
                <a:gd name="T25" fmla="*/ 1151 h 1161"/>
                <a:gd name="T26" fmla="*/ 0 w 5845"/>
                <a:gd name="T27" fmla="*/ 1151 h 1161"/>
                <a:gd name="T28" fmla="*/ 0 w 5845"/>
                <a:gd name="T29" fmla="*/ 7 h 1161"/>
                <a:gd name="T30" fmla="*/ 2 w 5845"/>
                <a:gd name="T31" fmla="*/ 2 h 1161"/>
                <a:gd name="T32" fmla="*/ 8 w 5845"/>
                <a:gd name="T3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161">
                  <a:moveTo>
                    <a:pt x="18" y="17"/>
                  </a:moveTo>
                  <a:lnTo>
                    <a:pt x="18" y="1144"/>
                  </a:lnTo>
                  <a:lnTo>
                    <a:pt x="5835" y="1144"/>
                  </a:lnTo>
                  <a:lnTo>
                    <a:pt x="5835" y="17"/>
                  </a:lnTo>
                  <a:lnTo>
                    <a:pt x="18" y="17"/>
                  </a:lnTo>
                  <a:close/>
                  <a:moveTo>
                    <a:pt x="8" y="0"/>
                  </a:moveTo>
                  <a:lnTo>
                    <a:pt x="5843" y="0"/>
                  </a:lnTo>
                  <a:lnTo>
                    <a:pt x="5845" y="0"/>
                  </a:lnTo>
                  <a:lnTo>
                    <a:pt x="5845" y="1159"/>
                  </a:lnTo>
                  <a:lnTo>
                    <a:pt x="5843" y="1159"/>
                  </a:lnTo>
                  <a:lnTo>
                    <a:pt x="5843" y="1161"/>
                  </a:lnTo>
                  <a:lnTo>
                    <a:pt x="8" y="1161"/>
                  </a:lnTo>
                  <a:lnTo>
                    <a:pt x="8" y="1151"/>
                  </a:lnTo>
                  <a:lnTo>
                    <a:pt x="0" y="1151"/>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Freeform 302"/>
            <p:cNvSpPr>
              <a:spLocks noEditPoints="1"/>
            </p:cNvSpPr>
            <p:nvPr/>
          </p:nvSpPr>
          <p:spPr bwMode="auto">
            <a:xfrm>
              <a:off x="507" y="2211"/>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5" name="Freeform 303"/>
            <p:cNvSpPr>
              <a:spLocks noEditPoints="1"/>
            </p:cNvSpPr>
            <p:nvPr/>
          </p:nvSpPr>
          <p:spPr bwMode="auto">
            <a:xfrm>
              <a:off x="507" y="1779"/>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6" name="Freeform 304"/>
            <p:cNvSpPr>
              <a:spLocks noEditPoints="1"/>
            </p:cNvSpPr>
            <p:nvPr/>
          </p:nvSpPr>
          <p:spPr bwMode="auto">
            <a:xfrm>
              <a:off x="507" y="1348"/>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Rectangle 305"/>
            <p:cNvSpPr>
              <a:spLocks noChangeArrowheads="1"/>
            </p:cNvSpPr>
            <p:nvPr/>
          </p:nvSpPr>
          <p:spPr bwMode="auto">
            <a:xfrm>
              <a:off x="507" y="1281"/>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Rectangle 306"/>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9" name="Rectangle 307"/>
            <p:cNvSpPr>
              <a:spLocks noChangeArrowheads="1"/>
            </p:cNvSpPr>
            <p:nvPr/>
          </p:nvSpPr>
          <p:spPr bwMode="auto">
            <a:xfrm>
              <a:off x="6334" y="1288"/>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0" name="Rectangle 308"/>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1" name="Rectangle 309"/>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2" name="Rectangle 310"/>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3" name="Rectangle 311"/>
            <p:cNvSpPr>
              <a:spLocks noChangeArrowheads="1"/>
            </p:cNvSpPr>
            <p:nvPr/>
          </p:nvSpPr>
          <p:spPr bwMode="auto">
            <a:xfrm>
              <a:off x="1229"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4" name="Rectangle 312"/>
            <p:cNvSpPr>
              <a:spLocks noChangeArrowheads="1"/>
            </p:cNvSpPr>
            <p:nvPr/>
          </p:nvSpPr>
          <p:spPr bwMode="auto">
            <a:xfrm>
              <a:off x="1229"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5" name="Freeform 313"/>
            <p:cNvSpPr>
              <a:spLocks/>
            </p:cNvSpPr>
            <p:nvPr/>
          </p:nvSpPr>
          <p:spPr bwMode="auto">
            <a:xfrm>
              <a:off x="1210" y="2482"/>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4 h 110"/>
                <a:gd name="T10" fmla="*/ 19 w 40"/>
                <a:gd name="T11" fmla="*/ 29 h 110"/>
                <a:gd name="T12" fmla="*/ 13 w 40"/>
                <a:gd name="T13" fmla="*/ 33 h 110"/>
                <a:gd name="T14" fmla="*/ 6 w 40"/>
                <a:gd name="T15" fmla="*/ 37 h 110"/>
                <a:gd name="T16" fmla="*/ 0 w 40"/>
                <a:gd name="T17" fmla="*/ 41 h 110"/>
                <a:gd name="T18" fmla="*/ 0 w 40"/>
                <a:gd name="T19" fmla="*/ 27 h 110"/>
                <a:gd name="T20" fmla="*/ 10 w 40"/>
                <a:gd name="T21" fmla="*/ 22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4"/>
                  </a:lnTo>
                  <a:lnTo>
                    <a:pt x="19" y="29"/>
                  </a:lnTo>
                  <a:lnTo>
                    <a:pt x="13" y="33"/>
                  </a:lnTo>
                  <a:lnTo>
                    <a:pt x="6" y="37"/>
                  </a:lnTo>
                  <a:lnTo>
                    <a:pt x="0" y="41"/>
                  </a:lnTo>
                  <a:lnTo>
                    <a:pt x="0" y="27"/>
                  </a:lnTo>
                  <a:lnTo>
                    <a:pt x="10" y="22"/>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6" name="Rectangle 314"/>
            <p:cNvSpPr>
              <a:spLocks noChangeArrowheads="1"/>
            </p:cNvSpPr>
            <p:nvPr/>
          </p:nvSpPr>
          <p:spPr bwMode="auto">
            <a:xfrm>
              <a:off x="195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7" name="Rectangle 315"/>
            <p:cNvSpPr>
              <a:spLocks noChangeArrowheads="1"/>
            </p:cNvSpPr>
            <p:nvPr/>
          </p:nvSpPr>
          <p:spPr bwMode="auto">
            <a:xfrm>
              <a:off x="195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8" name="Freeform 316"/>
            <p:cNvSpPr>
              <a:spLocks/>
            </p:cNvSpPr>
            <p:nvPr/>
          </p:nvSpPr>
          <p:spPr bwMode="auto">
            <a:xfrm>
              <a:off x="1928" y="2482"/>
              <a:ext cx="71" cy="110"/>
            </a:xfrm>
            <a:custGeom>
              <a:avLst/>
              <a:gdLst>
                <a:gd name="T0" fmla="*/ 37 w 71"/>
                <a:gd name="T1" fmla="*/ 0 h 110"/>
                <a:gd name="T2" fmla="*/ 46 w 71"/>
                <a:gd name="T3" fmla="*/ 0 h 110"/>
                <a:gd name="T4" fmla="*/ 54 w 71"/>
                <a:gd name="T5" fmla="*/ 4 h 110"/>
                <a:gd name="T6" fmla="*/ 62 w 71"/>
                <a:gd name="T7" fmla="*/ 8 h 110"/>
                <a:gd name="T8" fmla="*/ 66 w 71"/>
                <a:gd name="T9" fmla="*/ 16 h 110"/>
                <a:gd name="T10" fmla="*/ 69 w 71"/>
                <a:gd name="T11" fmla="*/ 22 h 110"/>
                <a:gd name="T12" fmla="*/ 69 w 71"/>
                <a:gd name="T13" fmla="*/ 31 h 110"/>
                <a:gd name="T14" fmla="*/ 69 w 71"/>
                <a:gd name="T15" fmla="*/ 37 h 110"/>
                <a:gd name="T16" fmla="*/ 67 w 71"/>
                <a:gd name="T17" fmla="*/ 43 h 110"/>
                <a:gd name="T18" fmla="*/ 64 w 71"/>
                <a:gd name="T19" fmla="*/ 50 h 110"/>
                <a:gd name="T20" fmla="*/ 60 w 71"/>
                <a:gd name="T21" fmla="*/ 56 h 110"/>
                <a:gd name="T22" fmla="*/ 54 w 71"/>
                <a:gd name="T23" fmla="*/ 62 h 110"/>
                <a:gd name="T24" fmla="*/ 48 w 71"/>
                <a:gd name="T25" fmla="*/ 68 h 110"/>
                <a:gd name="T26" fmla="*/ 41 w 71"/>
                <a:gd name="T27" fmla="*/ 75 h 110"/>
                <a:gd name="T28" fmla="*/ 33 w 71"/>
                <a:gd name="T29" fmla="*/ 81 h 110"/>
                <a:gd name="T30" fmla="*/ 27 w 71"/>
                <a:gd name="T31" fmla="*/ 85 h 110"/>
                <a:gd name="T32" fmla="*/ 25 w 71"/>
                <a:gd name="T33" fmla="*/ 89 h 110"/>
                <a:gd name="T34" fmla="*/ 18 w 71"/>
                <a:gd name="T35" fmla="*/ 95 h 110"/>
                <a:gd name="T36" fmla="*/ 71 w 71"/>
                <a:gd name="T37" fmla="*/ 95 h 110"/>
                <a:gd name="T38" fmla="*/ 71 w 71"/>
                <a:gd name="T39" fmla="*/ 110 h 110"/>
                <a:gd name="T40" fmla="*/ 0 w 71"/>
                <a:gd name="T41" fmla="*/ 110 h 110"/>
                <a:gd name="T42" fmla="*/ 0 w 71"/>
                <a:gd name="T43" fmla="*/ 104 h 110"/>
                <a:gd name="T44" fmla="*/ 2 w 71"/>
                <a:gd name="T45" fmla="*/ 100 h 110"/>
                <a:gd name="T46" fmla="*/ 4 w 71"/>
                <a:gd name="T47" fmla="*/ 93 h 110"/>
                <a:gd name="T48" fmla="*/ 10 w 71"/>
                <a:gd name="T49" fmla="*/ 85 h 110"/>
                <a:gd name="T50" fmla="*/ 16 w 71"/>
                <a:gd name="T51" fmla="*/ 77 h 110"/>
                <a:gd name="T52" fmla="*/ 27 w 71"/>
                <a:gd name="T53" fmla="*/ 68 h 110"/>
                <a:gd name="T54" fmla="*/ 35 w 71"/>
                <a:gd name="T55" fmla="*/ 62 h 110"/>
                <a:gd name="T56" fmla="*/ 41 w 71"/>
                <a:gd name="T57" fmla="*/ 56 h 110"/>
                <a:gd name="T58" fmla="*/ 46 w 71"/>
                <a:gd name="T59" fmla="*/ 50 h 110"/>
                <a:gd name="T60" fmla="*/ 50 w 71"/>
                <a:gd name="T61" fmla="*/ 47 h 110"/>
                <a:gd name="T62" fmla="*/ 54 w 71"/>
                <a:gd name="T63" fmla="*/ 39 h 110"/>
                <a:gd name="T64" fmla="*/ 56 w 71"/>
                <a:gd name="T65" fmla="*/ 31 h 110"/>
                <a:gd name="T66" fmla="*/ 56 w 71"/>
                <a:gd name="T67" fmla="*/ 25 h 110"/>
                <a:gd name="T68" fmla="*/ 54 w 71"/>
                <a:gd name="T69" fmla="*/ 22 h 110"/>
                <a:gd name="T70" fmla="*/ 50 w 71"/>
                <a:gd name="T71" fmla="*/ 18 h 110"/>
                <a:gd name="T72" fmla="*/ 46 w 71"/>
                <a:gd name="T73" fmla="*/ 16 h 110"/>
                <a:gd name="T74" fmla="*/ 43 w 71"/>
                <a:gd name="T75" fmla="*/ 14 h 110"/>
                <a:gd name="T76" fmla="*/ 37 w 71"/>
                <a:gd name="T77" fmla="*/ 12 h 110"/>
                <a:gd name="T78" fmla="*/ 31 w 71"/>
                <a:gd name="T79" fmla="*/ 14 h 110"/>
                <a:gd name="T80" fmla="*/ 25 w 71"/>
                <a:gd name="T81" fmla="*/ 16 h 110"/>
                <a:gd name="T82" fmla="*/ 21 w 71"/>
                <a:gd name="T83" fmla="*/ 18 h 110"/>
                <a:gd name="T84" fmla="*/ 18 w 71"/>
                <a:gd name="T85" fmla="*/ 22 h 110"/>
                <a:gd name="T86" fmla="*/ 16 w 71"/>
                <a:gd name="T87" fmla="*/ 25 h 110"/>
                <a:gd name="T88" fmla="*/ 16 w 71"/>
                <a:gd name="T89" fmla="*/ 31 h 110"/>
                <a:gd name="T90" fmla="*/ 2 w 71"/>
                <a:gd name="T91" fmla="*/ 31 h 110"/>
                <a:gd name="T92" fmla="*/ 4 w 71"/>
                <a:gd name="T93" fmla="*/ 22 h 110"/>
                <a:gd name="T94" fmla="*/ 6 w 71"/>
                <a:gd name="T95" fmla="*/ 14 h 110"/>
                <a:gd name="T96" fmla="*/ 12 w 71"/>
                <a:gd name="T97" fmla="*/ 8 h 110"/>
                <a:gd name="T98" fmla="*/ 19 w 71"/>
                <a:gd name="T99" fmla="*/ 4 h 110"/>
                <a:gd name="T100" fmla="*/ 27 w 71"/>
                <a:gd name="T101" fmla="*/ 0 h 110"/>
                <a:gd name="T102" fmla="*/ 37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37" y="0"/>
                  </a:moveTo>
                  <a:lnTo>
                    <a:pt x="46" y="0"/>
                  </a:lnTo>
                  <a:lnTo>
                    <a:pt x="54" y="4"/>
                  </a:lnTo>
                  <a:lnTo>
                    <a:pt x="62" y="8"/>
                  </a:lnTo>
                  <a:lnTo>
                    <a:pt x="66" y="16"/>
                  </a:lnTo>
                  <a:lnTo>
                    <a:pt x="69" y="22"/>
                  </a:lnTo>
                  <a:lnTo>
                    <a:pt x="69" y="31"/>
                  </a:lnTo>
                  <a:lnTo>
                    <a:pt x="69" y="37"/>
                  </a:lnTo>
                  <a:lnTo>
                    <a:pt x="67" y="43"/>
                  </a:lnTo>
                  <a:lnTo>
                    <a:pt x="64" y="50"/>
                  </a:lnTo>
                  <a:lnTo>
                    <a:pt x="60" y="56"/>
                  </a:lnTo>
                  <a:lnTo>
                    <a:pt x="54" y="62"/>
                  </a:lnTo>
                  <a:lnTo>
                    <a:pt x="48" y="68"/>
                  </a:lnTo>
                  <a:lnTo>
                    <a:pt x="41" y="75"/>
                  </a:lnTo>
                  <a:lnTo>
                    <a:pt x="33" y="81"/>
                  </a:lnTo>
                  <a:lnTo>
                    <a:pt x="27" y="85"/>
                  </a:lnTo>
                  <a:lnTo>
                    <a:pt x="25" y="89"/>
                  </a:lnTo>
                  <a:lnTo>
                    <a:pt x="18" y="95"/>
                  </a:lnTo>
                  <a:lnTo>
                    <a:pt x="71" y="95"/>
                  </a:lnTo>
                  <a:lnTo>
                    <a:pt x="71" y="110"/>
                  </a:lnTo>
                  <a:lnTo>
                    <a:pt x="0" y="110"/>
                  </a:lnTo>
                  <a:lnTo>
                    <a:pt x="0" y="104"/>
                  </a:lnTo>
                  <a:lnTo>
                    <a:pt x="2" y="100"/>
                  </a:lnTo>
                  <a:lnTo>
                    <a:pt x="4" y="93"/>
                  </a:lnTo>
                  <a:lnTo>
                    <a:pt x="10" y="85"/>
                  </a:lnTo>
                  <a:lnTo>
                    <a:pt x="16" y="77"/>
                  </a:lnTo>
                  <a:lnTo>
                    <a:pt x="27" y="68"/>
                  </a:lnTo>
                  <a:lnTo>
                    <a:pt x="35" y="62"/>
                  </a:lnTo>
                  <a:lnTo>
                    <a:pt x="41" y="56"/>
                  </a:lnTo>
                  <a:lnTo>
                    <a:pt x="46" y="50"/>
                  </a:lnTo>
                  <a:lnTo>
                    <a:pt x="50" y="47"/>
                  </a:lnTo>
                  <a:lnTo>
                    <a:pt x="54" y="39"/>
                  </a:lnTo>
                  <a:lnTo>
                    <a:pt x="56" y="31"/>
                  </a:lnTo>
                  <a:lnTo>
                    <a:pt x="56" y="25"/>
                  </a:lnTo>
                  <a:lnTo>
                    <a:pt x="54" y="22"/>
                  </a:lnTo>
                  <a:lnTo>
                    <a:pt x="50" y="18"/>
                  </a:lnTo>
                  <a:lnTo>
                    <a:pt x="46" y="16"/>
                  </a:lnTo>
                  <a:lnTo>
                    <a:pt x="43" y="14"/>
                  </a:lnTo>
                  <a:lnTo>
                    <a:pt x="37" y="12"/>
                  </a:lnTo>
                  <a:lnTo>
                    <a:pt x="31" y="14"/>
                  </a:lnTo>
                  <a:lnTo>
                    <a:pt x="25" y="16"/>
                  </a:lnTo>
                  <a:lnTo>
                    <a:pt x="21" y="18"/>
                  </a:lnTo>
                  <a:lnTo>
                    <a:pt x="18" y="22"/>
                  </a:lnTo>
                  <a:lnTo>
                    <a:pt x="16" y="25"/>
                  </a:lnTo>
                  <a:lnTo>
                    <a:pt x="16" y="31"/>
                  </a:lnTo>
                  <a:lnTo>
                    <a:pt x="2" y="31"/>
                  </a:lnTo>
                  <a:lnTo>
                    <a:pt x="4" y="22"/>
                  </a:lnTo>
                  <a:lnTo>
                    <a:pt x="6" y="14"/>
                  </a:lnTo>
                  <a:lnTo>
                    <a:pt x="12" y="8"/>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9" name="Rectangle 317"/>
            <p:cNvSpPr>
              <a:spLocks noChangeArrowheads="1"/>
            </p:cNvSpPr>
            <p:nvPr/>
          </p:nvSpPr>
          <p:spPr bwMode="auto">
            <a:xfrm>
              <a:off x="268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0" name="Rectangle 318"/>
            <p:cNvSpPr>
              <a:spLocks noChangeArrowheads="1"/>
            </p:cNvSpPr>
            <p:nvPr/>
          </p:nvSpPr>
          <p:spPr bwMode="auto">
            <a:xfrm>
              <a:off x="268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1" name="Freeform 319"/>
            <p:cNvSpPr>
              <a:spLocks/>
            </p:cNvSpPr>
            <p:nvPr/>
          </p:nvSpPr>
          <p:spPr bwMode="auto">
            <a:xfrm>
              <a:off x="2658" y="2482"/>
              <a:ext cx="73" cy="112"/>
            </a:xfrm>
            <a:custGeom>
              <a:avLst/>
              <a:gdLst>
                <a:gd name="T0" fmla="*/ 42 w 73"/>
                <a:gd name="T1" fmla="*/ 0 h 112"/>
                <a:gd name="T2" fmla="*/ 58 w 73"/>
                <a:gd name="T3" fmla="*/ 8 h 112"/>
                <a:gd name="T4" fmla="*/ 65 w 73"/>
                <a:gd name="T5" fmla="*/ 20 h 112"/>
                <a:gd name="T6" fmla="*/ 65 w 73"/>
                <a:gd name="T7" fmla="*/ 35 h 112"/>
                <a:gd name="T8" fmla="*/ 58 w 73"/>
                <a:gd name="T9" fmla="*/ 45 h 112"/>
                <a:gd name="T10" fmla="*/ 58 w 73"/>
                <a:gd name="T11" fmla="*/ 50 h 112"/>
                <a:gd name="T12" fmla="*/ 67 w 73"/>
                <a:gd name="T13" fmla="*/ 58 h 112"/>
                <a:gd name="T14" fmla="*/ 71 w 73"/>
                <a:gd name="T15" fmla="*/ 70 h 112"/>
                <a:gd name="T16" fmla="*/ 71 w 73"/>
                <a:gd name="T17" fmla="*/ 85 h 112"/>
                <a:gd name="T18" fmla="*/ 62 w 73"/>
                <a:gd name="T19" fmla="*/ 100 h 112"/>
                <a:gd name="T20" fmla="*/ 46 w 73"/>
                <a:gd name="T21" fmla="*/ 110 h 112"/>
                <a:gd name="T22" fmla="*/ 27 w 73"/>
                <a:gd name="T23" fmla="*/ 110 h 112"/>
                <a:gd name="T24" fmla="*/ 12 w 73"/>
                <a:gd name="T25" fmla="*/ 102 h 112"/>
                <a:gd name="T26" fmla="*/ 2 w 73"/>
                <a:gd name="T27" fmla="*/ 89 h 112"/>
                <a:gd name="T28" fmla="*/ 15 w 73"/>
                <a:gd name="T29" fmla="*/ 79 h 112"/>
                <a:gd name="T30" fmla="*/ 19 w 73"/>
                <a:gd name="T31" fmla="*/ 91 h 112"/>
                <a:gd name="T32" fmla="*/ 27 w 73"/>
                <a:gd name="T33" fmla="*/ 97 h 112"/>
                <a:gd name="T34" fmla="*/ 37 w 73"/>
                <a:gd name="T35" fmla="*/ 99 h 112"/>
                <a:gd name="T36" fmla="*/ 48 w 73"/>
                <a:gd name="T37" fmla="*/ 97 h 112"/>
                <a:gd name="T38" fmla="*/ 56 w 73"/>
                <a:gd name="T39" fmla="*/ 87 h 112"/>
                <a:gd name="T40" fmla="*/ 58 w 73"/>
                <a:gd name="T41" fmla="*/ 77 h 112"/>
                <a:gd name="T42" fmla="*/ 56 w 73"/>
                <a:gd name="T43" fmla="*/ 66 h 112"/>
                <a:gd name="T44" fmla="*/ 48 w 73"/>
                <a:gd name="T45" fmla="*/ 58 h 112"/>
                <a:gd name="T46" fmla="*/ 37 w 73"/>
                <a:gd name="T47" fmla="*/ 56 h 112"/>
                <a:gd name="T48" fmla="*/ 29 w 73"/>
                <a:gd name="T49" fmla="*/ 58 h 112"/>
                <a:gd name="T50" fmla="*/ 31 w 73"/>
                <a:gd name="T51" fmla="*/ 45 h 112"/>
                <a:gd name="T52" fmla="*/ 46 w 73"/>
                <a:gd name="T53" fmla="*/ 41 h 112"/>
                <a:gd name="T54" fmla="*/ 52 w 73"/>
                <a:gd name="T55" fmla="*/ 33 h 112"/>
                <a:gd name="T56" fmla="*/ 50 w 73"/>
                <a:gd name="T57" fmla="*/ 22 h 112"/>
                <a:gd name="T58" fmla="*/ 42 w 73"/>
                <a:gd name="T59" fmla="*/ 14 h 112"/>
                <a:gd name="T60" fmla="*/ 29 w 73"/>
                <a:gd name="T61" fmla="*/ 14 h 112"/>
                <a:gd name="T62" fmla="*/ 19 w 73"/>
                <a:gd name="T63" fmla="*/ 20 h 112"/>
                <a:gd name="T64" fmla="*/ 17 w 73"/>
                <a:gd name="T65" fmla="*/ 31 h 112"/>
                <a:gd name="T66" fmla="*/ 4 w 73"/>
                <a:gd name="T67" fmla="*/ 20 h 112"/>
                <a:gd name="T68" fmla="*/ 14 w 73"/>
                <a:gd name="T69" fmla="*/ 8 h 112"/>
                <a:gd name="T70" fmla="*/ 27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5" y="0"/>
                  </a:moveTo>
                  <a:lnTo>
                    <a:pt x="42" y="0"/>
                  </a:lnTo>
                  <a:lnTo>
                    <a:pt x="50" y="4"/>
                  </a:lnTo>
                  <a:lnTo>
                    <a:pt x="58" y="8"/>
                  </a:lnTo>
                  <a:lnTo>
                    <a:pt x="62" y="14"/>
                  </a:lnTo>
                  <a:lnTo>
                    <a:pt x="65" y="20"/>
                  </a:lnTo>
                  <a:lnTo>
                    <a:pt x="65" y="27"/>
                  </a:lnTo>
                  <a:lnTo>
                    <a:pt x="65" y="35"/>
                  </a:lnTo>
                  <a:lnTo>
                    <a:pt x="62" y="41"/>
                  </a:lnTo>
                  <a:lnTo>
                    <a:pt x="58" y="45"/>
                  </a:lnTo>
                  <a:lnTo>
                    <a:pt x="52" y="49"/>
                  </a:lnTo>
                  <a:lnTo>
                    <a:pt x="58" y="50"/>
                  </a:lnTo>
                  <a:lnTo>
                    <a:pt x="62" y="54"/>
                  </a:lnTo>
                  <a:lnTo>
                    <a:pt x="67" y="58"/>
                  </a:lnTo>
                  <a:lnTo>
                    <a:pt x="69" y="64"/>
                  </a:lnTo>
                  <a:lnTo>
                    <a:pt x="71" y="70"/>
                  </a:lnTo>
                  <a:lnTo>
                    <a:pt x="73" y="77"/>
                  </a:lnTo>
                  <a:lnTo>
                    <a:pt x="71" y="85"/>
                  </a:lnTo>
                  <a:lnTo>
                    <a:pt x="67" y="95"/>
                  </a:lnTo>
                  <a:lnTo>
                    <a:pt x="62" y="100"/>
                  </a:lnTo>
                  <a:lnTo>
                    <a:pt x="54" y="106"/>
                  </a:lnTo>
                  <a:lnTo>
                    <a:pt x="46" y="110"/>
                  </a:lnTo>
                  <a:lnTo>
                    <a:pt x="37" y="112"/>
                  </a:lnTo>
                  <a:lnTo>
                    <a:pt x="27" y="110"/>
                  </a:lnTo>
                  <a:lnTo>
                    <a:pt x="19" y="108"/>
                  </a:lnTo>
                  <a:lnTo>
                    <a:pt x="12" y="102"/>
                  </a:lnTo>
                  <a:lnTo>
                    <a:pt x="6" y="97"/>
                  </a:lnTo>
                  <a:lnTo>
                    <a:pt x="2" y="89"/>
                  </a:lnTo>
                  <a:lnTo>
                    <a:pt x="0" y="81"/>
                  </a:lnTo>
                  <a:lnTo>
                    <a:pt x="15" y="79"/>
                  </a:lnTo>
                  <a:lnTo>
                    <a:pt x="17" y="85"/>
                  </a:lnTo>
                  <a:lnTo>
                    <a:pt x="19" y="91"/>
                  </a:lnTo>
                  <a:lnTo>
                    <a:pt x="23" y="95"/>
                  </a:lnTo>
                  <a:lnTo>
                    <a:pt x="27" y="97"/>
                  </a:lnTo>
                  <a:lnTo>
                    <a:pt x="31" y="99"/>
                  </a:lnTo>
                  <a:lnTo>
                    <a:pt x="37" y="99"/>
                  </a:lnTo>
                  <a:lnTo>
                    <a:pt x="42" y="99"/>
                  </a:lnTo>
                  <a:lnTo>
                    <a:pt x="48" y="97"/>
                  </a:lnTo>
                  <a:lnTo>
                    <a:pt x="52" y="93"/>
                  </a:lnTo>
                  <a:lnTo>
                    <a:pt x="56" y="87"/>
                  </a:lnTo>
                  <a:lnTo>
                    <a:pt x="58" y="83"/>
                  </a:lnTo>
                  <a:lnTo>
                    <a:pt x="58" y="77"/>
                  </a:lnTo>
                  <a:lnTo>
                    <a:pt x="58" y="72"/>
                  </a:lnTo>
                  <a:lnTo>
                    <a:pt x="56" y="66"/>
                  </a:lnTo>
                  <a:lnTo>
                    <a:pt x="52" y="62"/>
                  </a:lnTo>
                  <a:lnTo>
                    <a:pt x="48" y="58"/>
                  </a:lnTo>
                  <a:lnTo>
                    <a:pt x="42" y="56"/>
                  </a:lnTo>
                  <a:lnTo>
                    <a:pt x="37" y="56"/>
                  </a:lnTo>
                  <a:lnTo>
                    <a:pt x="33" y="56"/>
                  </a:lnTo>
                  <a:lnTo>
                    <a:pt x="29" y="58"/>
                  </a:lnTo>
                  <a:lnTo>
                    <a:pt x="29" y="45"/>
                  </a:lnTo>
                  <a:lnTo>
                    <a:pt x="31" y="45"/>
                  </a:lnTo>
                  <a:lnTo>
                    <a:pt x="38" y="45"/>
                  </a:lnTo>
                  <a:lnTo>
                    <a:pt x="46" y="41"/>
                  </a:lnTo>
                  <a:lnTo>
                    <a:pt x="48" y="37"/>
                  </a:lnTo>
                  <a:lnTo>
                    <a:pt x="52" y="33"/>
                  </a:lnTo>
                  <a:lnTo>
                    <a:pt x="52" y="27"/>
                  </a:lnTo>
                  <a:lnTo>
                    <a:pt x="50" y="22"/>
                  </a:lnTo>
                  <a:lnTo>
                    <a:pt x="48" y="18"/>
                  </a:lnTo>
                  <a:lnTo>
                    <a:pt x="42" y="14"/>
                  </a:lnTo>
                  <a:lnTo>
                    <a:pt x="35" y="12"/>
                  </a:lnTo>
                  <a:lnTo>
                    <a:pt x="29" y="14"/>
                  </a:lnTo>
                  <a:lnTo>
                    <a:pt x="23" y="18"/>
                  </a:lnTo>
                  <a:lnTo>
                    <a:pt x="19" y="20"/>
                  </a:lnTo>
                  <a:lnTo>
                    <a:pt x="17" y="25"/>
                  </a:lnTo>
                  <a:lnTo>
                    <a:pt x="17" y="31"/>
                  </a:lnTo>
                  <a:lnTo>
                    <a:pt x="2" y="29"/>
                  </a:lnTo>
                  <a:lnTo>
                    <a:pt x="4" y="20"/>
                  </a:lnTo>
                  <a:lnTo>
                    <a:pt x="8" y="14"/>
                  </a:lnTo>
                  <a:lnTo>
                    <a:pt x="14" y="8"/>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2" name="Rectangle 320"/>
            <p:cNvSpPr>
              <a:spLocks noChangeArrowheads="1"/>
            </p:cNvSpPr>
            <p:nvPr/>
          </p:nvSpPr>
          <p:spPr bwMode="auto">
            <a:xfrm>
              <a:off x="341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3" name="Rectangle 321"/>
            <p:cNvSpPr>
              <a:spLocks noChangeArrowheads="1"/>
            </p:cNvSpPr>
            <p:nvPr/>
          </p:nvSpPr>
          <p:spPr bwMode="auto">
            <a:xfrm>
              <a:off x="341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Freeform 322"/>
            <p:cNvSpPr>
              <a:spLocks noEditPoints="1"/>
            </p:cNvSpPr>
            <p:nvPr/>
          </p:nvSpPr>
          <p:spPr bwMode="auto">
            <a:xfrm>
              <a:off x="3384" y="2484"/>
              <a:ext cx="75" cy="108"/>
            </a:xfrm>
            <a:custGeom>
              <a:avLst/>
              <a:gdLst>
                <a:gd name="T0" fmla="*/ 48 w 75"/>
                <a:gd name="T1" fmla="*/ 27 h 108"/>
                <a:gd name="T2" fmla="*/ 17 w 75"/>
                <a:gd name="T3" fmla="*/ 68 h 108"/>
                <a:gd name="T4" fmla="*/ 48 w 75"/>
                <a:gd name="T5" fmla="*/ 68 h 108"/>
                <a:gd name="T6" fmla="*/ 48 w 75"/>
                <a:gd name="T7" fmla="*/ 27 h 108"/>
                <a:gd name="T8" fmla="*/ 52 w 75"/>
                <a:gd name="T9" fmla="*/ 0 h 108"/>
                <a:gd name="T10" fmla="*/ 63 w 75"/>
                <a:gd name="T11" fmla="*/ 0 h 108"/>
                <a:gd name="T12" fmla="*/ 63 w 75"/>
                <a:gd name="T13" fmla="*/ 68 h 108"/>
                <a:gd name="T14" fmla="*/ 75 w 75"/>
                <a:gd name="T15" fmla="*/ 68 h 108"/>
                <a:gd name="T16" fmla="*/ 75 w 75"/>
                <a:gd name="T17" fmla="*/ 83 h 108"/>
                <a:gd name="T18" fmla="*/ 63 w 75"/>
                <a:gd name="T19" fmla="*/ 83 h 108"/>
                <a:gd name="T20" fmla="*/ 63 w 75"/>
                <a:gd name="T21" fmla="*/ 108 h 108"/>
                <a:gd name="T22" fmla="*/ 48 w 75"/>
                <a:gd name="T23" fmla="*/ 108 h 108"/>
                <a:gd name="T24" fmla="*/ 48 w 75"/>
                <a:gd name="T25" fmla="*/ 83 h 108"/>
                <a:gd name="T26" fmla="*/ 0 w 75"/>
                <a:gd name="T27" fmla="*/ 83 h 108"/>
                <a:gd name="T28" fmla="*/ 0 w 75"/>
                <a:gd name="T29" fmla="*/ 68 h 108"/>
                <a:gd name="T30" fmla="*/ 52 w 7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8">
                  <a:moveTo>
                    <a:pt x="48" y="27"/>
                  </a:moveTo>
                  <a:lnTo>
                    <a:pt x="17" y="68"/>
                  </a:lnTo>
                  <a:lnTo>
                    <a:pt x="48" y="68"/>
                  </a:lnTo>
                  <a:lnTo>
                    <a:pt x="48" y="27"/>
                  </a:lnTo>
                  <a:close/>
                  <a:moveTo>
                    <a:pt x="52" y="0"/>
                  </a:moveTo>
                  <a:lnTo>
                    <a:pt x="63" y="0"/>
                  </a:lnTo>
                  <a:lnTo>
                    <a:pt x="63" y="68"/>
                  </a:lnTo>
                  <a:lnTo>
                    <a:pt x="75" y="68"/>
                  </a:lnTo>
                  <a:lnTo>
                    <a:pt x="75" y="83"/>
                  </a:lnTo>
                  <a:lnTo>
                    <a:pt x="63" y="83"/>
                  </a:lnTo>
                  <a:lnTo>
                    <a:pt x="63" y="108"/>
                  </a:lnTo>
                  <a:lnTo>
                    <a:pt x="48" y="108"/>
                  </a:lnTo>
                  <a:lnTo>
                    <a:pt x="48" y="83"/>
                  </a:lnTo>
                  <a:lnTo>
                    <a:pt x="0" y="83"/>
                  </a:lnTo>
                  <a:lnTo>
                    <a:pt x="0" y="68"/>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Rectangle 323"/>
            <p:cNvSpPr>
              <a:spLocks noChangeArrowheads="1"/>
            </p:cNvSpPr>
            <p:nvPr/>
          </p:nvSpPr>
          <p:spPr bwMode="auto">
            <a:xfrm>
              <a:off x="414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Rectangle 324"/>
            <p:cNvSpPr>
              <a:spLocks noChangeArrowheads="1"/>
            </p:cNvSpPr>
            <p:nvPr/>
          </p:nvSpPr>
          <p:spPr bwMode="auto">
            <a:xfrm>
              <a:off x="414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Freeform 325"/>
            <p:cNvSpPr>
              <a:spLocks/>
            </p:cNvSpPr>
            <p:nvPr/>
          </p:nvSpPr>
          <p:spPr bwMode="auto">
            <a:xfrm>
              <a:off x="4118" y="2484"/>
              <a:ext cx="71" cy="110"/>
            </a:xfrm>
            <a:custGeom>
              <a:avLst/>
              <a:gdLst>
                <a:gd name="T0" fmla="*/ 13 w 71"/>
                <a:gd name="T1" fmla="*/ 0 h 110"/>
                <a:gd name="T2" fmla="*/ 65 w 71"/>
                <a:gd name="T3" fmla="*/ 0 h 110"/>
                <a:gd name="T4" fmla="*/ 65 w 71"/>
                <a:gd name="T5" fmla="*/ 14 h 110"/>
                <a:gd name="T6" fmla="*/ 25 w 71"/>
                <a:gd name="T7" fmla="*/ 14 h 110"/>
                <a:gd name="T8" fmla="*/ 19 w 71"/>
                <a:gd name="T9" fmla="*/ 43 h 110"/>
                <a:gd name="T10" fmla="*/ 25 w 71"/>
                <a:gd name="T11" fmla="*/ 39 h 110"/>
                <a:gd name="T12" fmla="*/ 32 w 71"/>
                <a:gd name="T13" fmla="*/ 35 h 110"/>
                <a:gd name="T14" fmla="*/ 38 w 71"/>
                <a:gd name="T15" fmla="*/ 35 h 110"/>
                <a:gd name="T16" fmla="*/ 48 w 71"/>
                <a:gd name="T17" fmla="*/ 35 h 110"/>
                <a:gd name="T18" fmla="*/ 55 w 71"/>
                <a:gd name="T19" fmla="*/ 39 h 110"/>
                <a:gd name="T20" fmla="*/ 61 w 71"/>
                <a:gd name="T21" fmla="*/ 45 h 110"/>
                <a:gd name="T22" fmla="*/ 67 w 71"/>
                <a:gd name="T23" fmla="*/ 52 h 110"/>
                <a:gd name="T24" fmla="*/ 71 w 71"/>
                <a:gd name="T25" fmla="*/ 60 h 110"/>
                <a:gd name="T26" fmla="*/ 71 w 71"/>
                <a:gd name="T27" fmla="*/ 70 h 110"/>
                <a:gd name="T28" fmla="*/ 71 w 71"/>
                <a:gd name="T29" fmla="*/ 79 h 110"/>
                <a:gd name="T30" fmla="*/ 67 w 71"/>
                <a:gd name="T31" fmla="*/ 89 h 110"/>
                <a:gd name="T32" fmla="*/ 63 w 71"/>
                <a:gd name="T33" fmla="*/ 97 h 110"/>
                <a:gd name="T34" fmla="*/ 57 w 71"/>
                <a:gd name="T35" fmla="*/ 102 h 110"/>
                <a:gd name="T36" fmla="*/ 50 w 71"/>
                <a:gd name="T37" fmla="*/ 106 h 110"/>
                <a:gd name="T38" fmla="*/ 42 w 71"/>
                <a:gd name="T39" fmla="*/ 108 h 110"/>
                <a:gd name="T40" fmla="*/ 34 w 71"/>
                <a:gd name="T41" fmla="*/ 110 h 110"/>
                <a:gd name="T42" fmla="*/ 25 w 71"/>
                <a:gd name="T43" fmla="*/ 108 h 110"/>
                <a:gd name="T44" fmla="*/ 17 w 71"/>
                <a:gd name="T45" fmla="*/ 106 h 110"/>
                <a:gd name="T46" fmla="*/ 9 w 71"/>
                <a:gd name="T47" fmla="*/ 100 h 110"/>
                <a:gd name="T48" fmla="*/ 5 w 71"/>
                <a:gd name="T49" fmla="*/ 95 h 110"/>
                <a:gd name="T50" fmla="*/ 2 w 71"/>
                <a:gd name="T51" fmla="*/ 87 h 110"/>
                <a:gd name="T52" fmla="*/ 0 w 71"/>
                <a:gd name="T53" fmla="*/ 79 h 110"/>
                <a:gd name="T54" fmla="*/ 13 w 71"/>
                <a:gd name="T55" fmla="*/ 77 h 110"/>
                <a:gd name="T56" fmla="*/ 15 w 71"/>
                <a:gd name="T57" fmla="*/ 83 h 110"/>
                <a:gd name="T58" fmla="*/ 17 w 71"/>
                <a:gd name="T59" fmla="*/ 89 h 110"/>
                <a:gd name="T60" fmla="*/ 21 w 71"/>
                <a:gd name="T61" fmla="*/ 93 h 110"/>
                <a:gd name="T62" fmla="*/ 25 w 71"/>
                <a:gd name="T63" fmla="*/ 95 h 110"/>
                <a:gd name="T64" fmla="*/ 29 w 71"/>
                <a:gd name="T65" fmla="*/ 97 h 110"/>
                <a:gd name="T66" fmla="*/ 34 w 71"/>
                <a:gd name="T67" fmla="*/ 97 h 110"/>
                <a:gd name="T68" fmla="*/ 40 w 71"/>
                <a:gd name="T69" fmla="*/ 97 h 110"/>
                <a:gd name="T70" fmla="*/ 46 w 71"/>
                <a:gd name="T71" fmla="*/ 93 h 110"/>
                <a:gd name="T72" fmla="*/ 52 w 71"/>
                <a:gd name="T73" fmla="*/ 89 h 110"/>
                <a:gd name="T74" fmla="*/ 54 w 71"/>
                <a:gd name="T75" fmla="*/ 85 h 110"/>
                <a:gd name="T76" fmla="*/ 55 w 71"/>
                <a:gd name="T77" fmla="*/ 79 h 110"/>
                <a:gd name="T78" fmla="*/ 57 w 71"/>
                <a:gd name="T79" fmla="*/ 72 h 110"/>
                <a:gd name="T80" fmla="*/ 55 w 71"/>
                <a:gd name="T81" fmla="*/ 64 h 110"/>
                <a:gd name="T82" fmla="*/ 54 w 71"/>
                <a:gd name="T83" fmla="*/ 58 h 110"/>
                <a:gd name="T84" fmla="*/ 52 w 71"/>
                <a:gd name="T85" fmla="*/ 54 h 110"/>
                <a:gd name="T86" fmla="*/ 48 w 71"/>
                <a:gd name="T87" fmla="*/ 50 h 110"/>
                <a:gd name="T88" fmla="*/ 42 w 71"/>
                <a:gd name="T89" fmla="*/ 48 h 110"/>
                <a:gd name="T90" fmla="*/ 34 w 71"/>
                <a:gd name="T91" fmla="*/ 47 h 110"/>
                <a:gd name="T92" fmla="*/ 29 w 71"/>
                <a:gd name="T93" fmla="*/ 48 h 110"/>
                <a:gd name="T94" fmla="*/ 23 w 71"/>
                <a:gd name="T95" fmla="*/ 50 h 110"/>
                <a:gd name="T96" fmla="*/ 19 w 71"/>
                <a:gd name="T97" fmla="*/ 52 h 110"/>
                <a:gd name="T98" fmla="*/ 15 w 71"/>
                <a:gd name="T99" fmla="*/ 56 h 110"/>
                <a:gd name="T100" fmla="*/ 2 w 71"/>
                <a:gd name="T101" fmla="*/ 56 h 110"/>
                <a:gd name="T102" fmla="*/ 13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13" y="0"/>
                  </a:moveTo>
                  <a:lnTo>
                    <a:pt x="65" y="0"/>
                  </a:lnTo>
                  <a:lnTo>
                    <a:pt x="65" y="14"/>
                  </a:lnTo>
                  <a:lnTo>
                    <a:pt x="25" y="14"/>
                  </a:lnTo>
                  <a:lnTo>
                    <a:pt x="19" y="43"/>
                  </a:lnTo>
                  <a:lnTo>
                    <a:pt x="25" y="39"/>
                  </a:lnTo>
                  <a:lnTo>
                    <a:pt x="32" y="35"/>
                  </a:lnTo>
                  <a:lnTo>
                    <a:pt x="38" y="35"/>
                  </a:lnTo>
                  <a:lnTo>
                    <a:pt x="48" y="35"/>
                  </a:lnTo>
                  <a:lnTo>
                    <a:pt x="55" y="39"/>
                  </a:lnTo>
                  <a:lnTo>
                    <a:pt x="61" y="45"/>
                  </a:lnTo>
                  <a:lnTo>
                    <a:pt x="67" y="52"/>
                  </a:lnTo>
                  <a:lnTo>
                    <a:pt x="71" y="60"/>
                  </a:lnTo>
                  <a:lnTo>
                    <a:pt x="71" y="70"/>
                  </a:lnTo>
                  <a:lnTo>
                    <a:pt x="71" y="79"/>
                  </a:lnTo>
                  <a:lnTo>
                    <a:pt x="67" y="89"/>
                  </a:lnTo>
                  <a:lnTo>
                    <a:pt x="63" y="97"/>
                  </a:lnTo>
                  <a:lnTo>
                    <a:pt x="57" y="102"/>
                  </a:lnTo>
                  <a:lnTo>
                    <a:pt x="50" y="106"/>
                  </a:lnTo>
                  <a:lnTo>
                    <a:pt x="42" y="108"/>
                  </a:lnTo>
                  <a:lnTo>
                    <a:pt x="34" y="110"/>
                  </a:lnTo>
                  <a:lnTo>
                    <a:pt x="25" y="108"/>
                  </a:lnTo>
                  <a:lnTo>
                    <a:pt x="17" y="106"/>
                  </a:lnTo>
                  <a:lnTo>
                    <a:pt x="9" y="100"/>
                  </a:lnTo>
                  <a:lnTo>
                    <a:pt x="5" y="95"/>
                  </a:lnTo>
                  <a:lnTo>
                    <a:pt x="2" y="87"/>
                  </a:lnTo>
                  <a:lnTo>
                    <a:pt x="0" y="79"/>
                  </a:lnTo>
                  <a:lnTo>
                    <a:pt x="13" y="77"/>
                  </a:lnTo>
                  <a:lnTo>
                    <a:pt x="15" y="83"/>
                  </a:lnTo>
                  <a:lnTo>
                    <a:pt x="17" y="89"/>
                  </a:lnTo>
                  <a:lnTo>
                    <a:pt x="21" y="93"/>
                  </a:lnTo>
                  <a:lnTo>
                    <a:pt x="25" y="95"/>
                  </a:lnTo>
                  <a:lnTo>
                    <a:pt x="29" y="97"/>
                  </a:lnTo>
                  <a:lnTo>
                    <a:pt x="34" y="97"/>
                  </a:lnTo>
                  <a:lnTo>
                    <a:pt x="40" y="97"/>
                  </a:lnTo>
                  <a:lnTo>
                    <a:pt x="46" y="93"/>
                  </a:lnTo>
                  <a:lnTo>
                    <a:pt x="52" y="89"/>
                  </a:lnTo>
                  <a:lnTo>
                    <a:pt x="54" y="85"/>
                  </a:lnTo>
                  <a:lnTo>
                    <a:pt x="55" y="79"/>
                  </a:lnTo>
                  <a:lnTo>
                    <a:pt x="57" y="72"/>
                  </a:lnTo>
                  <a:lnTo>
                    <a:pt x="55" y="64"/>
                  </a:lnTo>
                  <a:lnTo>
                    <a:pt x="54" y="58"/>
                  </a:lnTo>
                  <a:lnTo>
                    <a:pt x="52" y="54"/>
                  </a:lnTo>
                  <a:lnTo>
                    <a:pt x="48" y="50"/>
                  </a:lnTo>
                  <a:lnTo>
                    <a:pt x="42" y="48"/>
                  </a:lnTo>
                  <a:lnTo>
                    <a:pt x="34" y="47"/>
                  </a:lnTo>
                  <a:lnTo>
                    <a:pt x="29" y="48"/>
                  </a:lnTo>
                  <a:lnTo>
                    <a:pt x="23" y="50"/>
                  </a:lnTo>
                  <a:lnTo>
                    <a:pt x="19" y="52"/>
                  </a:lnTo>
                  <a:lnTo>
                    <a:pt x="15" y="56"/>
                  </a:lnTo>
                  <a:lnTo>
                    <a:pt x="2" y="56"/>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8" name="Rectangle 326"/>
            <p:cNvSpPr>
              <a:spLocks noChangeArrowheads="1"/>
            </p:cNvSpPr>
            <p:nvPr/>
          </p:nvSpPr>
          <p:spPr bwMode="auto">
            <a:xfrm>
              <a:off x="487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Rectangle 327"/>
            <p:cNvSpPr>
              <a:spLocks noChangeArrowheads="1"/>
            </p:cNvSpPr>
            <p:nvPr/>
          </p:nvSpPr>
          <p:spPr bwMode="auto">
            <a:xfrm>
              <a:off x="4874" y="1288"/>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Freeform 328"/>
            <p:cNvSpPr>
              <a:spLocks noEditPoints="1"/>
            </p:cNvSpPr>
            <p:nvPr/>
          </p:nvSpPr>
          <p:spPr bwMode="auto">
            <a:xfrm>
              <a:off x="4846" y="2482"/>
              <a:ext cx="73" cy="112"/>
            </a:xfrm>
            <a:custGeom>
              <a:avLst/>
              <a:gdLst>
                <a:gd name="T0" fmla="*/ 30 w 73"/>
                <a:gd name="T1" fmla="*/ 52 h 112"/>
                <a:gd name="T2" fmla="*/ 21 w 73"/>
                <a:gd name="T3" fmla="*/ 58 h 112"/>
                <a:gd name="T4" fmla="*/ 15 w 73"/>
                <a:gd name="T5" fmla="*/ 68 h 112"/>
                <a:gd name="T6" fmla="*/ 15 w 73"/>
                <a:gd name="T7" fmla="*/ 79 h 112"/>
                <a:gd name="T8" fmla="*/ 21 w 73"/>
                <a:gd name="T9" fmla="*/ 91 h 112"/>
                <a:gd name="T10" fmla="*/ 30 w 73"/>
                <a:gd name="T11" fmla="*/ 99 h 112"/>
                <a:gd name="T12" fmla="*/ 42 w 73"/>
                <a:gd name="T13" fmla="*/ 99 h 112"/>
                <a:gd name="T14" fmla="*/ 51 w 73"/>
                <a:gd name="T15" fmla="*/ 93 h 112"/>
                <a:gd name="T16" fmla="*/ 57 w 73"/>
                <a:gd name="T17" fmla="*/ 81 h 112"/>
                <a:gd name="T18" fmla="*/ 57 w 73"/>
                <a:gd name="T19" fmla="*/ 68 h 112"/>
                <a:gd name="T20" fmla="*/ 51 w 73"/>
                <a:gd name="T21" fmla="*/ 58 h 112"/>
                <a:gd name="T22" fmla="*/ 42 w 73"/>
                <a:gd name="T23" fmla="*/ 52 h 112"/>
                <a:gd name="T24" fmla="*/ 40 w 73"/>
                <a:gd name="T25" fmla="*/ 0 h 112"/>
                <a:gd name="T26" fmla="*/ 55 w 73"/>
                <a:gd name="T27" fmla="*/ 4 h 112"/>
                <a:gd name="T28" fmla="*/ 65 w 73"/>
                <a:gd name="T29" fmla="*/ 14 h 112"/>
                <a:gd name="T30" fmla="*/ 71 w 73"/>
                <a:gd name="T31" fmla="*/ 29 h 112"/>
                <a:gd name="T32" fmla="*/ 55 w 73"/>
                <a:gd name="T33" fmla="*/ 24 h 112"/>
                <a:gd name="T34" fmla="*/ 48 w 73"/>
                <a:gd name="T35" fmla="*/ 16 h 112"/>
                <a:gd name="T36" fmla="*/ 38 w 73"/>
                <a:gd name="T37" fmla="*/ 12 h 112"/>
                <a:gd name="T38" fmla="*/ 27 w 73"/>
                <a:gd name="T39" fmla="*/ 16 h 112"/>
                <a:gd name="T40" fmla="*/ 17 w 73"/>
                <a:gd name="T41" fmla="*/ 29 h 112"/>
                <a:gd name="T42" fmla="*/ 15 w 73"/>
                <a:gd name="T43" fmla="*/ 43 h 112"/>
                <a:gd name="T44" fmla="*/ 19 w 73"/>
                <a:gd name="T45" fmla="*/ 47 h 112"/>
                <a:gd name="T46" fmla="*/ 32 w 73"/>
                <a:gd name="T47" fmla="*/ 39 h 112"/>
                <a:gd name="T48" fmla="*/ 50 w 73"/>
                <a:gd name="T49" fmla="*/ 39 h 112"/>
                <a:gd name="T50" fmla="*/ 63 w 73"/>
                <a:gd name="T51" fmla="*/ 49 h 112"/>
                <a:gd name="T52" fmla="*/ 71 w 73"/>
                <a:gd name="T53" fmla="*/ 64 h 112"/>
                <a:gd name="T54" fmla="*/ 71 w 73"/>
                <a:gd name="T55" fmla="*/ 83 h 112"/>
                <a:gd name="T56" fmla="*/ 63 w 73"/>
                <a:gd name="T57" fmla="*/ 100 h 112"/>
                <a:gd name="T58" fmla="*/ 48 w 73"/>
                <a:gd name="T59" fmla="*/ 110 h 112"/>
                <a:gd name="T60" fmla="*/ 30 w 73"/>
                <a:gd name="T61" fmla="*/ 110 h 112"/>
                <a:gd name="T62" fmla="*/ 15 w 73"/>
                <a:gd name="T63" fmla="*/ 104 h 112"/>
                <a:gd name="T64" fmla="*/ 2 w 73"/>
                <a:gd name="T65" fmla="*/ 83 h 112"/>
                <a:gd name="T66" fmla="*/ 2 w 73"/>
                <a:gd name="T67" fmla="*/ 31 h 112"/>
                <a:gd name="T68" fmla="*/ 17 w 73"/>
                <a:gd name="T69" fmla="*/ 6 h 112"/>
                <a:gd name="T70" fmla="*/ 30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6" y="50"/>
                  </a:moveTo>
                  <a:lnTo>
                    <a:pt x="30" y="52"/>
                  </a:lnTo>
                  <a:lnTo>
                    <a:pt x="25" y="54"/>
                  </a:lnTo>
                  <a:lnTo>
                    <a:pt x="21" y="58"/>
                  </a:lnTo>
                  <a:lnTo>
                    <a:pt x="17" y="62"/>
                  </a:lnTo>
                  <a:lnTo>
                    <a:pt x="15" y="68"/>
                  </a:lnTo>
                  <a:lnTo>
                    <a:pt x="13" y="74"/>
                  </a:lnTo>
                  <a:lnTo>
                    <a:pt x="15" y="79"/>
                  </a:lnTo>
                  <a:lnTo>
                    <a:pt x="17" y="87"/>
                  </a:lnTo>
                  <a:lnTo>
                    <a:pt x="21" y="91"/>
                  </a:lnTo>
                  <a:lnTo>
                    <a:pt x="25" y="95"/>
                  </a:lnTo>
                  <a:lnTo>
                    <a:pt x="30" y="99"/>
                  </a:lnTo>
                  <a:lnTo>
                    <a:pt x="36" y="99"/>
                  </a:lnTo>
                  <a:lnTo>
                    <a:pt x="42" y="99"/>
                  </a:lnTo>
                  <a:lnTo>
                    <a:pt x="48" y="97"/>
                  </a:lnTo>
                  <a:lnTo>
                    <a:pt x="51" y="93"/>
                  </a:lnTo>
                  <a:lnTo>
                    <a:pt x="55" y="87"/>
                  </a:lnTo>
                  <a:lnTo>
                    <a:pt x="57" y="81"/>
                  </a:lnTo>
                  <a:lnTo>
                    <a:pt x="57" y="74"/>
                  </a:lnTo>
                  <a:lnTo>
                    <a:pt x="57" y="68"/>
                  </a:lnTo>
                  <a:lnTo>
                    <a:pt x="55" y="62"/>
                  </a:lnTo>
                  <a:lnTo>
                    <a:pt x="51" y="58"/>
                  </a:lnTo>
                  <a:lnTo>
                    <a:pt x="48" y="54"/>
                  </a:lnTo>
                  <a:lnTo>
                    <a:pt x="42" y="52"/>
                  </a:lnTo>
                  <a:lnTo>
                    <a:pt x="36" y="50"/>
                  </a:lnTo>
                  <a:close/>
                  <a:moveTo>
                    <a:pt x="40" y="0"/>
                  </a:moveTo>
                  <a:lnTo>
                    <a:pt x="48" y="0"/>
                  </a:lnTo>
                  <a:lnTo>
                    <a:pt x="55" y="4"/>
                  </a:lnTo>
                  <a:lnTo>
                    <a:pt x="61" y="8"/>
                  </a:lnTo>
                  <a:lnTo>
                    <a:pt x="65" y="14"/>
                  </a:lnTo>
                  <a:lnTo>
                    <a:pt x="69" y="20"/>
                  </a:lnTo>
                  <a:lnTo>
                    <a:pt x="71" y="29"/>
                  </a:lnTo>
                  <a:lnTo>
                    <a:pt x="57" y="31"/>
                  </a:lnTo>
                  <a:lnTo>
                    <a:pt x="55" y="24"/>
                  </a:lnTo>
                  <a:lnTo>
                    <a:pt x="51" y="18"/>
                  </a:lnTo>
                  <a:lnTo>
                    <a:pt x="48" y="16"/>
                  </a:lnTo>
                  <a:lnTo>
                    <a:pt x="44" y="14"/>
                  </a:lnTo>
                  <a:lnTo>
                    <a:pt x="38" y="12"/>
                  </a:lnTo>
                  <a:lnTo>
                    <a:pt x="32" y="14"/>
                  </a:lnTo>
                  <a:lnTo>
                    <a:pt x="27" y="16"/>
                  </a:lnTo>
                  <a:lnTo>
                    <a:pt x="21" y="22"/>
                  </a:lnTo>
                  <a:lnTo>
                    <a:pt x="17" y="29"/>
                  </a:lnTo>
                  <a:lnTo>
                    <a:pt x="15" y="35"/>
                  </a:lnTo>
                  <a:lnTo>
                    <a:pt x="15" y="43"/>
                  </a:lnTo>
                  <a:lnTo>
                    <a:pt x="13" y="52"/>
                  </a:lnTo>
                  <a:lnTo>
                    <a:pt x="19" y="47"/>
                  </a:lnTo>
                  <a:lnTo>
                    <a:pt x="25" y="43"/>
                  </a:lnTo>
                  <a:lnTo>
                    <a:pt x="32" y="39"/>
                  </a:lnTo>
                  <a:lnTo>
                    <a:pt x="40" y="39"/>
                  </a:lnTo>
                  <a:lnTo>
                    <a:pt x="50" y="39"/>
                  </a:lnTo>
                  <a:lnTo>
                    <a:pt x="57" y="43"/>
                  </a:lnTo>
                  <a:lnTo>
                    <a:pt x="63" y="49"/>
                  </a:lnTo>
                  <a:lnTo>
                    <a:pt x="69" y="56"/>
                  </a:lnTo>
                  <a:lnTo>
                    <a:pt x="71" y="64"/>
                  </a:lnTo>
                  <a:lnTo>
                    <a:pt x="73" y="74"/>
                  </a:lnTo>
                  <a:lnTo>
                    <a:pt x="71" y="83"/>
                  </a:lnTo>
                  <a:lnTo>
                    <a:pt x="69" y="93"/>
                  </a:lnTo>
                  <a:lnTo>
                    <a:pt x="63" y="100"/>
                  </a:lnTo>
                  <a:lnTo>
                    <a:pt x="55" y="106"/>
                  </a:lnTo>
                  <a:lnTo>
                    <a:pt x="48" y="110"/>
                  </a:lnTo>
                  <a:lnTo>
                    <a:pt x="38" y="112"/>
                  </a:lnTo>
                  <a:lnTo>
                    <a:pt x="30" y="110"/>
                  </a:lnTo>
                  <a:lnTo>
                    <a:pt x="23" y="108"/>
                  </a:lnTo>
                  <a:lnTo>
                    <a:pt x="15" y="104"/>
                  </a:lnTo>
                  <a:lnTo>
                    <a:pt x="9" y="99"/>
                  </a:lnTo>
                  <a:lnTo>
                    <a:pt x="2" y="83"/>
                  </a:lnTo>
                  <a:lnTo>
                    <a:pt x="0" y="58"/>
                  </a:lnTo>
                  <a:lnTo>
                    <a:pt x="2" y="31"/>
                  </a:lnTo>
                  <a:lnTo>
                    <a:pt x="11" y="12"/>
                  </a:lnTo>
                  <a:lnTo>
                    <a:pt x="17" y="6"/>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1" name="Rectangle 329"/>
            <p:cNvSpPr>
              <a:spLocks noChangeArrowheads="1"/>
            </p:cNvSpPr>
            <p:nvPr/>
          </p:nvSpPr>
          <p:spPr bwMode="auto">
            <a:xfrm>
              <a:off x="560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2" name="Rectangle 330"/>
            <p:cNvSpPr>
              <a:spLocks noChangeArrowheads="1"/>
            </p:cNvSpPr>
            <p:nvPr/>
          </p:nvSpPr>
          <p:spPr bwMode="auto">
            <a:xfrm>
              <a:off x="5604" y="1288"/>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3" name="Freeform 331"/>
            <p:cNvSpPr>
              <a:spLocks/>
            </p:cNvSpPr>
            <p:nvPr/>
          </p:nvSpPr>
          <p:spPr bwMode="auto">
            <a:xfrm>
              <a:off x="5577" y="2484"/>
              <a:ext cx="71" cy="108"/>
            </a:xfrm>
            <a:custGeom>
              <a:avLst/>
              <a:gdLst>
                <a:gd name="T0" fmla="*/ 0 w 71"/>
                <a:gd name="T1" fmla="*/ 0 h 108"/>
                <a:gd name="T2" fmla="*/ 71 w 71"/>
                <a:gd name="T3" fmla="*/ 0 h 108"/>
                <a:gd name="T4" fmla="*/ 71 w 71"/>
                <a:gd name="T5" fmla="*/ 12 h 108"/>
                <a:gd name="T6" fmla="*/ 62 w 71"/>
                <a:gd name="T7" fmla="*/ 23 h 108"/>
                <a:gd name="T8" fmla="*/ 50 w 71"/>
                <a:gd name="T9" fmla="*/ 41 h 108"/>
                <a:gd name="T10" fmla="*/ 37 w 71"/>
                <a:gd name="T11" fmla="*/ 77 h 108"/>
                <a:gd name="T12" fmla="*/ 33 w 71"/>
                <a:gd name="T13" fmla="*/ 93 h 108"/>
                <a:gd name="T14" fmla="*/ 31 w 71"/>
                <a:gd name="T15" fmla="*/ 108 h 108"/>
                <a:gd name="T16" fmla="*/ 18 w 71"/>
                <a:gd name="T17" fmla="*/ 108 h 108"/>
                <a:gd name="T18" fmla="*/ 18 w 71"/>
                <a:gd name="T19" fmla="*/ 95 h 108"/>
                <a:gd name="T20" fmla="*/ 21 w 71"/>
                <a:gd name="T21" fmla="*/ 77 h 108"/>
                <a:gd name="T22" fmla="*/ 37 w 71"/>
                <a:gd name="T23" fmla="*/ 43 h 108"/>
                <a:gd name="T24" fmla="*/ 46 w 71"/>
                <a:gd name="T25" fmla="*/ 27 h 108"/>
                <a:gd name="T26" fmla="*/ 56 w 71"/>
                <a:gd name="T27" fmla="*/ 14 h 108"/>
                <a:gd name="T28" fmla="*/ 0 w 71"/>
                <a:gd name="T29" fmla="*/ 14 h 108"/>
                <a:gd name="T30" fmla="*/ 0 w 71"/>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8">
                  <a:moveTo>
                    <a:pt x="0" y="0"/>
                  </a:moveTo>
                  <a:lnTo>
                    <a:pt x="71" y="0"/>
                  </a:lnTo>
                  <a:lnTo>
                    <a:pt x="71" y="12"/>
                  </a:lnTo>
                  <a:lnTo>
                    <a:pt x="62" y="23"/>
                  </a:lnTo>
                  <a:lnTo>
                    <a:pt x="50" y="41"/>
                  </a:lnTo>
                  <a:lnTo>
                    <a:pt x="37" y="77"/>
                  </a:lnTo>
                  <a:lnTo>
                    <a:pt x="33" y="93"/>
                  </a:lnTo>
                  <a:lnTo>
                    <a:pt x="31" y="108"/>
                  </a:lnTo>
                  <a:lnTo>
                    <a:pt x="18" y="108"/>
                  </a:lnTo>
                  <a:lnTo>
                    <a:pt x="18" y="95"/>
                  </a:lnTo>
                  <a:lnTo>
                    <a:pt x="21" y="77"/>
                  </a:lnTo>
                  <a:lnTo>
                    <a:pt x="37" y="43"/>
                  </a:lnTo>
                  <a:lnTo>
                    <a:pt x="46" y="27"/>
                  </a:lnTo>
                  <a:lnTo>
                    <a:pt x="56"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4" name="Rectangle 332"/>
            <p:cNvSpPr>
              <a:spLocks noChangeArrowheads="1"/>
            </p:cNvSpPr>
            <p:nvPr/>
          </p:nvSpPr>
          <p:spPr bwMode="auto">
            <a:xfrm>
              <a:off x="507" y="2209"/>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5" name="Rectangle 333"/>
            <p:cNvSpPr>
              <a:spLocks noChangeArrowheads="1"/>
            </p:cNvSpPr>
            <p:nvPr/>
          </p:nvSpPr>
          <p:spPr bwMode="auto">
            <a:xfrm>
              <a:off x="6282" y="2209"/>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6" name="Freeform 334"/>
            <p:cNvSpPr>
              <a:spLocks/>
            </p:cNvSpPr>
            <p:nvPr/>
          </p:nvSpPr>
          <p:spPr bwMode="auto">
            <a:xfrm>
              <a:off x="221" y="2163"/>
              <a:ext cx="40" cy="112"/>
            </a:xfrm>
            <a:custGeom>
              <a:avLst/>
              <a:gdLst>
                <a:gd name="T0" fmla="*/ 31 w 40"/>
                <a:gd name="T1" fmla="*/ 0 h 112"/>
                <a:gd name="T2" fmla="*/ 40 w 40"/>
                <a:gd name="T3" fmla="*/ 0 h 112"/>
                <a:gd name="T4" fmla="*/ 40 w 40"/>
                <a:gd name="T5" fmla="*/ 112 h 112"/>
                <a:gd name="T6" fmla="*/ 25 w 40"/>
                <a:gd name="T7" fmla="*/ 112 h 112"/>
                <a:gd name="T8" fmla="*/ 25 w 40"/>
                <a:gd name="T9" fmla="*/ 25 h 112"/>
                <a:gd name="T10" fmla="*/ 19 w 40"/>
                <a:gd name="T11" fmla="*/ 29 h 112"/>
                <a:gd name="T12" fmla="*/ 13 w 40"/>
                <a:gd name="T13" fmla="*/ 35 h 112"/>
                <a:gd name="T14" fmla="*/ 6 w 40"/>
                <a:gd name="T15" fmla="*/ 39 h 112"/>
                <a:gd name="T16" fmla="*/ 0 w 40"/>
                <a:gd name="T17" fmla="*/ 41 h 112"/>
                <a:gd name="T18" fmla="*/ 0 w 40"/>
                <a:gd name="T19" fmla="*/ 29 h 112"/>
                <a:gd name="T20" fmla="*/ 9 w 40"/>
                <a:gd name="T21" fmla="*/ 23 h 112"/>
                <a:gd name="T22" fmla="*/ 19 w 40"/>
                <a:gd name="T23" fmla="*/ 16 h 112"/>
                <a:gd name="T24" fmla="*/ 25 w 40"/>
                <a:gd name="T25" fmla="*/ 8 h 112"/>
                <a:gd name="T26" fmla="*/ 31 w 40"/>
                <a:gd name="T2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2">
                  <a:moveTo>
                    <a:pt x="31" y="0"/>
                  </a:moveTo>
                  <a:lnTo>
                    <a:pt x="40" y="0"/>
                  </a:lnTo>
                  <a:lnTo>
                    <a:pt x="40" y="112"/>
                  </a:lnTo>
                  <a:lnTo>
                    <a:pt x="25" y="112"/>
                  </a:lnTo>
                  <a:lnTo>
                    <a:pt x="25" y="25"/>
                  </a:lnTo>
                  <a:lnTo>
                    <a:pt x="19" y="29"/>
                  </a:lnTo>
                  <a:lnTo>
                    <a:pt x="13" y="35"/>
                  </a:lnTo>
                  <a:lnTo>
                    <a:pt x="6" y="39"/>
                  </a:lnTo>
                  <a:lnTo>
                    <a:pt x="0" y="41"/>
                  </a:lnTo>
                  <a:lnTo>
                    <a:pt x="0" y="29"/>
                  </a:lnTo>
                  <a:lnTo>
                    <a:pt x="9" y="23"/>
                  </a:lnTo>
                  <a:lnTo>
                    <a:pt x="19" y="16"/>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Freeform 335"/>
            <p:cNvSpPr>
              <a:spLocks noEditPoints="1"/>
            </p:cNvSpPr>
            <p:nvPr/>
          </p:nvSpPr>
          <p:spPr bwMode="auto">
            <a:xfrm>
              <a:off x="296" y="2163"/>
              <a:ext cx="71" cy="112"/>
            </a:xfrm>
            <a:custGeom>
              <a:avLst/>
              <a:gdLst>
                <a:gd name="T0" fmla="*/ 34 w 71"/>
                <a:gd name="T1" fmla="*/ 14 h 112"/>
                <a:gd name="T2" fmla="*/ 29 w 71"/>
                <a:gd name="T3" fmla="*/ 14 h 112"/>
                <a:gd name="T4" fmla="*/ 25 w 71"/>
                <a:gd name="T5" fmla="*/ 18 h 112"/>
                <a:gd name="T6" fmla="*/ 21 w 71"/>
                <a:gd name="T7" fmla="*/ 21 h 112"/>
                <a:gd name="T8" fmla="*/ 15 w 71"/>
                <a:gd name="T9" fmla="*/ 35 h 112"/>
                <a:gd name="T10" fmla="*/ 13 w 71"/>
                <a:gd name="T11" fmla="*/ 56 h 112"/>
                <a:gd name="T12" fmla="*/ 15 w 71"/>
                <a:gd name="T13" fmla="*/ 79 h 112"/>
                <a:gd name="T14" fmla="*/ 19 w 71"/>
                <a:gd name="T15" fmla="*/ 91 h 112"/>
                <a:gd name="T16" fmla="*/ 25 w 71"/>
                <a:gd name="T17" fmla="*/ 96 h 112"/>
                <a:gd name="T18" fmla="*/ 29 w 71"/>
                <a:gd name="T19" fmla="*/ 98 h 112"/>
                <a:gd name="T20" fmla="*/ 34 w 71"/>
                <a:gd name="T21" fmla="*/ 100 h 112"/>
                <a:gd name="T22" fmla="*/ 40 w 71"/>
                <a:gd name="T23" fmla="*/ 98 h 112"/>
                <a:gd name="T24" fmla="*/ 46 w 71"/>
                <a:gd name="T25" fmla="*/ 96 h 112"/>
                <a:gd name="T26" fmla="*/ 50 w 71"/>
                <a:gd name="T27" fmla="*/ 91 h 112"/>
                <a:gd name="T28" fmla="*/ 55 w 71"/>
                <a:gd name="T29" fmla="*/ 79 h 112"/>
                <a:gd name="T30" fmla="*/ 57 w 71"/>
                <a:gd name="T31" fmla="*/ 56 h 112"/>
                <a:gd name="T32" fmla="*/ 55 w 71"/>
                <a:gd name="T33" fmla="*/ 35 h 112"/>
                <a:gd name="T34" fmla="*/ 50 w 71"/>
                <a:gd name="T35" fmla="*/ 21 h 112"/>
                <a:gd name="T36" fmla="*/ 46 w 71"/>
                <a:gd name="T37" fmla="*/ 18 h 112"/>
                <a:gd name="T38" fmla="*/ 40 w 71"/>
                <a:gd name="T39" fmla="*/ 14 h 112"/>
                <a:gd name="T40" fmla="*/ 34 w 71"/>
                <a:gd name="T41" fmla="*/ 14 h 112"/>
                <a:gd name="T42" fmla="*/ 34 w 71"/>
                <a:gd name="T43" fmla="*/ 0 h 112"/>
                <a:gd name="T44" fmla="*/ 44 w 71"/>
                <a:gd name="T45" fmla="*/ 2 h 112"/>
                <a:gd name="T46" fmla="*/ 52 w 71"/>
                <a:gd name="T47" fmla="*/ 4 h 112"/>
                <a:gd name="T48" fmla="*/ 57 w 71"/>
                <a:gd name="T49" fmla="*/ 8 h 112"/>
                <a:gd name="T50" fmla="*/ 61 w 71"/>
                <a:gd name="T51" fmla="*/ 14 h 112"/>
                <a:gd name="T52" fmla="*/ 65 w 71"/>
                <a:gd name="T53" fmla="*/ 21 h 112"/>
                <a:gd name="T54" fmla="*/ 69 w 71"/>
                <a:gd name="T55" fmla="*/ 31 h 112"/>
                <a:gd name="T56" fmla="*/ 69 w 71"/>
                <a:gd name="T57" fmla="*/ 39 h 112"/>
                <a:gd name="T58" fmla="*/ 71 w 71"/>
                <a:gd name="T59" fmla="*/ 46 h 112"/>
                <a:gd name="T60" fmla="*/ 71 w 71"/>
                <a:gd name="T61" fmla="*/ 56 h 112"/>
                <a:gd name="T62" fmla="*/ 71 w 71"/>
                <a:gd name="T63" fmla="*/ 73 h 112"/>
                <a:gd name="T64" fmla="*/ 67 w 71"/>
                <a:gd name="T65" fmla="*/ 89 h 112"/>
                <a:gd name="T66" fmla="*/ 63 w 71"/>
                <a:gd name="T67" fmla="*/ 96 h 112"/>
                <a:gd name="T68" fmla="*/ 59 w 71"/>
                <a:gd name="T69" fmla="*/ 102 h 112"/>
                <a:gd name="T70" fmla="*/ 55 w 71"/>
                <a:gd name="T71" fmla="*/ 106 h 112"/>
                <a:gd name="T72" fmla="*/ 50 w 71"/>
                <a:gd name="T73" fmla="*/ 110 h 112"/>
                <a:gd name="T74" fmla="*/ 42 w 71"/>
                <a:gd name="T75" fmla="*/ 112 h 112"/>
                <a:gd name="T76" fmla="*/ 34 w 71"/>
                <a:gd name="T77" fmla="*/ 112 h 112"/>
                <a:gd name="T78" fmla="*/ 27 w 71"/>
                <a:gd name="T79" fmla="*/ 112 h 112"/>
                <a:gd name="T80" fmla="*/ 21 w 71"/>
                <a:gd name="T81" fmla="*/ 110 h 112"/>
                <a:gd name="T82" fmla="*/ 15 w 71"/>
                <a:gd name="T83" fmla="*/ 106 h 112"/>
                <a:gd name="T84" fmla="*/ 9 w 71"/>
                <a:gd name="T85" fmla="*/ 102 h 112"/>
                <a:gd name="T86" fmla="*/ 2 w 71"/>
                <a:gd name="T87" fmla="*/ 83 h 112"/>
                <a:gd name="T88" fmla="*/ 0 w 71"/>
                <a:gd name="T89" fmla="*/ 56 h 112"/>
                <a:gd name="T90" fmla="*/ 0 w 71"/>
                <a:gd name="T91" fmla="*/ 39 h 112"/>
                <a:gd name="T92" fmla="*/ 4 w 71"/>
                <a:gd name="T93" fmla="*/ 25 h 112"/>
                <a:gd name="T94" fmla="*/ 6 w 71"/>
                <a:gd name="T95" fmla="*/ 18 h 112"/>
                <a:gd name="T96" fmla="*/ 11 w 71"/>
                <a:gd name="T97" fmla="*/ 12 h 112"/>
                <a:gd name="T98" fmla="*/ 15 w 71"/>
                <a:gd name="T99" fmla="*/ 6 h 112"/>
                <a:gd name="T100" fmla="*/ 21 w 71"/>
                <a:gd name="T101" fmla="*/ 4 h 112"/>
                <a:gd name="T102" fmla="*/ 27 w 71"/>
                <a:gd name="T103" fmla="*/ 2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4"/>
                  </a:moveTo>
                  <a:lnTo>
                    <a:pt x="29" y="14"/>
                  </a:lnTo>
                  <a:lnTo>
                    <a:pt x="25" y="18"/>
                  </a:lnTo>
                  <a:lnTo>
                    <a:pt x="21" y="21"/>
                  </a:lnTo>
                  <a:lnTo>
                    <a:pt x="15" y="35"/>
                  </a:lnTo>
                  <a:lnTo>
                    <a:pt x="13" y="56"/>
                  </a:lnTo>
                  <a:lnTo>
                    <a:pt x="15" y="79"/>
                  </a:lnTo>
                  <a:lnTo>
                    <a:pt x="19" y="91"/>
                  </a:lnTo>
                  <a:lnTo>
                    <a:pt x="25" y="96"/>
                  </a:lnTo>
                  <a:lnTo>
                    <a:pt x="29" y="98"/>
                  </a:lnTo>
                  <a:lnTo>
                    <a:pt x="34" y="100"/>
                  </a:lnTo>
                  <a:lnTo>
                    <a:pt x="40" y="98"/>
                  </a:lnTo>
                  <a:lnTo>
                    <a:pt x="46" y="96"/>
                  </a:lnTo>
                  <a:lnTo>
                    <a:pt x="50" y="91"/>
                  </a:lnTo>
                  <a:lnTo>
                    <a:pt x="55" y="79"/>
                  </a:lnTo>
                  <a:lnTo>
                    <a:pt x="57" y="56"/>
                  </a:lnTo>
                  <a:lnTo>
                    <a:pt x="55" y="35"/>
                  </a:lnTo>
                  <a:lnTo>
                    <a:pt x="50" y="21"/>
                  </a:lnTo>
                  <a:lnTo>
                    <a:pt x="46" y="18"/>
                  </a:lnTo>
                  <a:lnTo>
                    <a:pt x="40" y="14"/>
                  </a:lnTo>
                  <a:lnTo>
                    <a:pt x="34" y="14"/>
                  </a:lnTo>
                  <a:close/>
                  <a:moveTo>
                    <a:pt x="34" y="0"/>
                  </a:moveTo>
                  <a:lnTo>
                    <a:pt x="44" y="2"/>
                  </a:lnTo>
                  <a:lnTo>
                    <a:pt x="52" y="4"/>
                  </a:lnTo>
                  <a:lnTo>
                    <a:pt x="57" y="8"/>
                  </a:lnTo>
                  <a:lnTo>
                    <a:pt x="61" y="14"/>
                  </a:lnTo>
                  <a:lnTo>
                    <a:pt x="65" y="21"/>
                  </a:lnTo>
                  <a:lnTo>
                    <a:pt x="69" y="31"/>
                  </a:lnTo>
                  <a:lnTo>
                    <a:pt x="69" y="39"/>
                  </a:lnTo>
                  <a:lnTo>
                    <a:pt x="71" y="46"/>
                  </a:lnTo>
                  <a:lnTo>
                    <a:pt x="71" y="56"/>
                  </a:lnTo>
                  <a:lnTo>
                    <a:pt x="71" y="73"/>
                  </a:lnTo>
                  <a:lnTo>
                    <a:pt x="67" y="89"/>
                  </a:lnTo>
                  <a:lnTo>
                    <a:pt x="63" y="96"/>
                  </a:lnTo>
                  <a:lnTo>
                    <a:pt x="59" y="102"/>
                  </a:lnTo>
                  <a:lnTo>
                    <a:pt x="55" y="106"/>
                  </a:lnTo>
                  <a:lnTo>
                    <a:pt x="50" y="110"/>
                  </a:lnTo>
                  <a:lnTo>
                    <a:pt x="42" y="112"/>
                  </a:lnTo>
                  <a:lnTo>
                    <a:pt x="34" y="112"/>
                  </a:lnTo>
                  <a:lnTo>
                    <a:pt x="27" y="112"/>
                  </a:lnTo>
                  <a:lnTo>
                    <a:pt x="21" y="110"/>
                  </a:lnTo>
                  <a:lnTo>
                    <a:pt x="15" y="106"/>
                  </a:lnTo>
                  <a:lnTo>
                    <a:pt x="9" y="102"/>
                  </a:lnTo>
                  <a:lnTo>
                    <a:pt x="2" y="83"/>
                  </a:lnTo>
                  <a:lnTo>
                    <a:pt x="0" y="56"/>
                  </a:lnTo>
                  <a:lnTo>
                    <a:pt x="0" y="39"/>
                  </a:lnTo>
                  <a:lnTo>
                    <a:pt x="4" y="25"/>
                  </a:lnTo>
                  <a:lnTo>
                    <a:pt x="6" y="18"/>
                  </a:lnTo>
                  <a:lnTo>
                    <a:pt x="11" y="12"/>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Freeform 336"/>
            <p:cNvSpPr>
              <a:spLocks noEditPoints="1"/>
            </p:cNvSpPr>
            <p:nvPr/>
          </p:nvSpPr>
          <p:spPr bwMode="auto">
            <a:xfrm>
              <a:off x="378" y="2106"/>
              <a:ext cx="48" cy="75"/>
            </a:xfrm>
            <a:custGeom>
              <a:avLst/>
              <a:gdLst>
                <a:gd name="T0" fmla="*/ 23 w 48"/>
                <a:gd name="T1" fmla="*/ 9 h 75"/>
                <a:gd name="T2" fmla="*/ 18 w 48"/>
                <a:gd name="T3" fmla="*/ 9 h 75"/>
                <a:gd name="T4" fmla="*/ 14 w 48"/>
                <a:gd name="T5" fmla="*/ 13 h 75"/>
                <a:gd name="T6" fmla="*/ 12 w 48"/>
                <a:gd name="T7" fmla="*/ 19 h 75"/>
                <a:gd name="T8" fmla="*/ 10 w 48"/>
                <a:gd name="T9" fmla="*/ 27 h 75"/>
                <a:gd name="T10" fmla="*/ 10 w 48"/>
                <a:gd name="T11" fmla="*/ 38 h 75"/>
                <a:gd name="T12" fmla="*/ 10 w 48"/>
                <a:gd name="T13" fmla="*/ 48 h 75"/>
                <a:gd name="T14" fmla="*/ 12 w 48"/>
                <a:gd name="T15" fmla="*/ 55 h 75"/>
                <a:gd name="T16" fmla="*/ 14 w 48"/>
                <a:gd name="T17" fmla="*/ 61 h 75"/>
                <a:gd name="T18" fmla="*/ 18 w 48"/>
                <a:gd name="T19" fmla="*/ 65 h 75"/>
                <a:gd name="T20" fmla="*/ 23 w 48"/>
                <a:gd name="T21" fmla="*/ 65 h 75"/>
                <a:gd name="T22" fmla="*/ 29 w 48"/>
                <a:gd name="T23" fmla="*/ 65 h 75"/>
                <a:gd name="T24" fmla="*/ 35 w 48"/>
                <a:gd name="T25" fmla="*/ 61 h 75"/>
                <a:gd name="T26" fmla="*/ 37 w 48"/>
                <a:gd name="T27" fmla="*/ 55 h 75"/>
                <a:gd name="T28" fmla="*/ 39 w 48"/>
                <a:gd name="T29" fmla="*/ 48 h 75"/>
                <a:gd name="T30" fmla="*/ 39 w 48"/>
                <a:gd name="T31" fmla="*/ 38 h 75"/>
                <a:gd name="T32" fmla="*/ 39 w 48"/>
                <a:gd name="T33" fmla="*/ 27 h 75"/>
                <a:gd name="T34" fmla="*/ 37 w 48"/>
                <a:gd name="T35" fmla="*/ 19 h 75"/>
                <a:gd name="T36" fmla="*/ 35 w 48"/>
                <a:gd name="T37" fmla="*/ 15 h 75"/>
                <a:gd name="T38" fmla="*/ 31 w 48"/>
                <a:gd name="T39" fmla="*/ 11 h 75"/>
                <a:gd name="T40" fmla="*/ 27 w 48"/>
                <a:gd name="T41" fmla="*/ 9 h 75"/>
                <a:gd name="T42" fmla="*/ 23 w 48"/>
                <a:gd name="T43" fmla="*/ 9 h 75"/>
                <a:gd name="T44" fmla="*/ 23 w 48"/>
                <a:gd name="T45" fmla="*/ 0 h 75"/>
                <a:gd name="T46" fmla="*/ 29 w 48"/>
                <a:gd name="T47" fmla="*/ 2 h 75"/>
                <a:gd name="T48" fmla="*/ 35 w 48"/>
                <a:gd name="T49" fmla="*/ 2 h 75"/>
                <a:gd name="T50" fmla="*/ 39 w 48"/>
                <a:gd name="T51" fmla="*/ 5 h 75"/>
                <a:gd name="T52" fmla="*/ 43 w 48"/>
                <a:gd name="T53" fmla="*/ 9 h 75"/>
                <a:gd name="T54" fmla="*/ 45 w 48"/>
                <a:gd name="T55" fmla="*/ 15 h 75"/>
                <a:gd name="T56" fmla="*/ 46 w 48"/>
                <a:gd name="T57" fmla="*/ 21 h 75"/>
                <a:gd name="T58" fmla="*/ 48 w 48"/>
                <a:gd name="T59" fmla="*/ 28 h 75"/>
                <a:gd name="T60" fmla="*/ 48 w 48"/>
                <a:gd name="T61" fmla="*/ 38 h 75"/>
                <a:gd name="T62" fmla="*/ 46 w 48"/>
                <a:gd name="T63" fmla="*/ 50 h 75"/>
                <a:gd name="T64" fmla="*/ 45 w 48"/>
                <a:gd name="T65" fmla="*/ 57 h 75"/>
                <a:gd name="T66" fmla="*/ 43 w 48"/>
                <a:gd name="T67" fmla="*/ 65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1 h 75"/>
                <a:gd name="T82" fmla="*/ 2 w 48"/>
                <a:gd name="T83" fmla="*/ 55 h 75"/>
                <a:gd name="T84" fmla="*/ 0 w 48"/>
                <a:gd name="T85" fmla="*/ 48 h 75"/>
                <a:gd name="T86" fmla="*/ 0 w 48"/>
                <a:gd name="T87" fmla="*/ 38 h 75"/>
                <a:gd name="T88" fmla="*/ 0 w 48"/>
                <a:gd name="T89" fmla="*/ 25 h 75"/>
                <a:gd name="T90" fmla="*/ 2 w 48"/>
                <a:gd name="T91" fmla="*/ 17 h 75"/>
                <a:gd name="T92" fmla="*/ 6 w 48"/>
                <a:gd name="T93" fmla="*/ 9 h 75"/>
                <a:gd name="T94" fmla="*/ 10 w 48"/>
                <a:gd name="T95" fmla="*/ 3 h 75"/>
                <a:gd name="T96" fmla="*/ 18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9"/>
                  </a:moveTo>
                  <a:lnTo>
                    <a:pt x="18" y="9"/>
                  </a:lnTo>
                  <a:lnTo>
                    <a:pt x="14" y="13"/>
                  </a:lnTo>
                  <a:lnTo>
                    <a:pt x="12" y="19"/>
                  </a:lnTo>
                  <a:lnTo>
                    <a:pt x="10" y="27"/>
                  </a:lnTo>
                  <a:lnTo>
                    <a:pt x="10" y="38"/>
                  </a:lnTo>
                  <a:lnTo>
                    <a:pt x="10" y="48"/>
                  </a:lnTo>
                  <a:lnTo>
                    <a:pt x="12" y="55"/>
                  </a:lnTo>
                  <a:lnTo>
                    <a:pt x="14" y="61"/>
                  </a:lnTo>
                  <a:lnTo>
                    <a:pt x="18" y="65"/>
                  </a:lnTo>
                  <a:lnTo>
                    <a:pt x="23" y="65"/>
                  </a:lnTo>
                  <a:lnTo>
                    <a:pt x="29" y="65"/>
                  </a:lnTo>
                  <a:lnTo>
                    <a:pt x="35" y="61"/>
                  </a:lnTo>
                  <a:lnTo>
                    <a:pt x="37" y="55"/>
                  </a:lnTo>
                  <a:lnTo>
                    <a:pt x="39" y="48"/>
                  </a:lnTo>
                  <a:lnTo>
                    <a:pt x="39" y="38"/>
                  </a:lnTo>
                  <a:lnTo>
                    <a:pt x="39" y="27"/>
                  </a:lnTo>
                  <a:lnTo>
                    <a:pt x="37" y="19"/>
                  </a:lnTo>
                  <a:lnTo>
                    <a:pt x="35" y="15"/>
                  </a:lnTo>
                  <a:lnTo>
                    <a:pt x="31" y="11"/>
                  </a:lnTo>
                  <a:lnTo>
                    <a:pt x="27" y="9"/>
                  </a:lnTo>
                  <a:lnTo>
                    <a:pt x="23" y="9"/>
                  </a:lnTo>
                  <a:close/>
                  <a:moveTo>
                    <a:pt x="23" y="0"/>
                  </a:moveTo>
                  <a:lnTo>
                    <a:pt x="29" y="2"/>
                  </a:lnTo>
                  <a:lnTo>
                    <a:pt x="35" y="2"/>
                  </a:lnTo>
                  <a:lnTo>
                    <a:pt x="39" y="5"/>
                  </a:lnTo>
                  <a:lnTo>
                    <a:pt x="43" y="9"/>
                  </a:lnTo>
                  <a:lnTo>
                    <a:pt x="45" y="15"/>
                  </a:lnTo>
                  <a:lnTo>
                    <a:pt x="46" y="21"/>
                  </a:lnTo>
                  <a:lnTo>
                    <a:pt x="48" y="28"/>
                  </a:lnTo>
                  <a:lnTo>
                    <a:pt x="48" y="38"/>
                  </a:lnTo>
                  <a:lnTo>
                    <a:pt x="46" y="50"/>
                  </a:lnTo>
                  <a:lnTo>
                    <a:pt x="45" y="57"/>
                  </a:lnTo>
                  <a:lnTo>
                    <a:pt x="43" y="65"/>
                  </a:lnTo>
                  <a:lnTo>
                    <a:pt x="37" y="71"/>
                  </a:lnTo>
                  <a:lnTo>
                    <a:pt x="31" y="73"/>
                  </a:lnTo>
                  <a:lnTo>
                    <a:pt x="23" y="75"/>
                  </a:lnTo>
                  <a:lnTo>
                    <a:pt x="18" y="73"/>
                  </a:lnTo>
                  <a:lnTo>
                    <a:pt x="12" y="71"/>
                  </a:lnTo>
                  <a:lnTo>
                    <a:pt x="8" y="67"/>
                  </a:lnTo>
                  <a:lnTo>
                    <a:pt x="4" y="61"/>
                  </a:lnTo>
                  <a:lnTo>
                    <a:pt x="2" y="55"/>
                  </a:lnTo>
                  <a:lnTo>
                    <a:pt x="0" y="48"/>
                  </a:lnTo>
                  <a:lnTo>
                    <a:pt x="0" y="38"/>
                  </a:lnTo>
                  <a:lnTo>
                    <a:pt x="0" y="25"/>
                  </a:lnTo>
                  <a:lnTo>
                    <a:pt x="2" y="17"/>
                  </a:lnTo>
                  <a:lnTo>
                    <a:pt x="6" y="9"/>
                  </a:lnTo>
                  <a:lnTo>
                    <a:pt x="10" y="3"/>
                  </a:lnTo>
                  <a:lnTo>
                    <a:pt x="18"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9" name="Rectangle 337"/>
            <p:cNvSpPr>
              <a:spLocks noChangeArrowheads="1"/>
            </p:cNvSpPr>
            <p:nvPr/>
          </p:nvSpPr>
          <p:spPr bwMode="auto">
            <a:xfrm>
              <a:off x="507" y="1777"/>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Rectangle 338"/>
            <p:cNvSpPr>
              <a:spLocks noChangeArrowheads="1"/>
            </p:cNvSpPr>
            <p:nvPr/>
          </p:nvSpPr>
          <p:spPr bwMode="auto">
            <a:xfrm>
              <a:off x="6282" y="177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Freeform 339"/>
            <p:cNvSpPr>
              <a:spLocks/>
            </p:cNvSpPr>
            <p:nvPr/>
          </p:nvSpPr>
          <p:spPr bwMode="auto">
            <a:xfrm>
              <a:off x="221" y="173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3 h 109"/>
                <a:gd name="T10" fmla="*/ 19 w 40"/>
                <a:gd name="T11" fmla="*/ 28 h 109"/>
                <a:gd name="T12" fmla="*/ 13 w 40"/>
                <a:gd name="T13" fmla="*/ 32 h 109"/>
                <a:gd name="T14" fmla="*/ 6 w 40"/>
                <a:gd name="T15" fmla="*/ 36 h 109"/>
                <a:gd name="T16" fmla="*/ 0 w 40"/>
                <a:gd name="T17" fmla="*/ 40 h 109"/>
                <a:gd name="T18" fmla="*/ 0 w 40"/>
                <a:gd name="T19" fmla="*/ 26 h 109"/>
                <a:gd name="T20" fmla="*/ 9 w 40"/>
                <a:gd name="T21" fmla="*/ 21 h 109"/>
                <a:gd name="T22" fmla="*/ 19 w 40"/>
                <a:gd name="T23" fmla="*/ 13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3"/>
                  </a:lnTo>
                  <a:lnTo>
                    <a:pt x="19" y="28"/>
                  </a:lnTo>
                  <a:lnTo>
                    <a:pt x="13" y="32"/>
                  </a:lnTo>
                  <a:lnTo>
                    <a:pt x="6" y="36"/>
                  </a:lnTo>
                  <a:lnTo>
                    <a:pt x="0" y="40"/>
                  </a:lnTo>
                  <a:lnTo>
                    <a:pt x="0" y="26"/>
                  </a:lnTo>
                  <a:lnTo>
                    <a:pt x="9" y="21"/>
                  </a:lnTo>
                  <a:lnTo>
                    <a:pt x="19" y="13"/>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2" name="Freeform 340"/>
            <p:cNvSpPr>
              <a:spLocks noEditPoints="1"/>
            </p:cNvSpPr>
            <p:nvPr/>
          </p:nvSpPr>
          <p:spPr bwMode="auto">
            <a:xfrm>
              <a:off x="296" y="1733"/>
              <a:ext cx="71" cy="111"/>
            </a:xfrm>
            <a:custGeom>
              <a:avLst/>
              <a:gdLst>
                <a:gd name="T0" fmla="*/ 34 w 71"/>
                <a:gd name="T1" fmla="*/ 11 h 111"/>
                <a:gd name="T2" fmla="*/ 29 w 71"/>
                <a:gd name="T3" fmla="*/ 13 h 111"/>
                <a:gd name="T4" fmla="*/ 25 w 71"/>
                <a:gd name="T5" fmla="*/ 15 h 111"/>
                <a:gd name="T6" fmla="*/ 21 w 71"/>
                <a:gd name="T7" fmla="*/ 19 h 111"/>
                <a:gd name="T8" fmla="*/ 15 w 71"/>
                <a:gd name="T9" fmla="*/ 32 h 111"/>
                <a:gd name="T10" fmla="*/ 13 w 71"/>
                <a:gd name="T11" fmla="*/ 55 h 111"/>
                <a:gd name="T12" fmla="*/ 15 w 71"/>
                <a:gd name="T13" fmla="*/ 76 h 111"/>
                <a:gd name="T14" fmla="*/ 19 w 71"/>
                <a:gd name="T15" fmla="*/ 90 h 111"/>
                <a:gd name="T16" fmla="*/ 25 w 71"/>
                <a:gd name="T17" fmla="*/ 94 h 111"/>
                <a:gd name="T18" fmla="*/ 29 w 71"/>
                <a:gd name="T19" fmla="*/ 98 h 111"/>
                <a:gd name="T20" fmla="*/ 34 w 71"/>
                <a:gd name="T21" fmla="*/ 98 h 111"/>
                <a:gd name="T22" fmla="*/ 40 w 71"/>
                <a:gd name="T23" fmla="*/ 98 h 111"/>
                <a:gd name="T24" fmla="*/ 46 w 71"/>
                <a:gd name="T25" fmla="*/ 94 h 111"/>
                <a:gd name="T26" fmla="*/ 50 w 71"/>
                <a:gd name="T27" fmla="*/ 90 h 111"/>
                <a:gd name="T28" fmla="*/ 55 w 71"/>
                <a:gd name="T29" fmla="*/ 76 h 111"/>
                <a:gd name="T30" fmla="*/ 57 w 71"/>
                <a:gd name="T31" fmla="*/ 55 h 111"/>
                <a:gd name="T32" fmla="*/ 55 w 71"/>
                <a:gd name="T33" fmla="*/ 34 h 111"/>
                <a:gd name="T34" fmla="*/ 50 w 71"/>
                <a:gd name="T35" fmla="*/ 21 h 111"/>
                <a:gd name="T36" fmla="*/ 46 w 71"/>
                <a:gd name="T37" fmla="*/ 15 h 111"/>
                <a:gd name="T38" fmla="*/ 40 w 71"/>
                <a:gd name="T39" fmla="*/ 13 h 111"/>
                <a:gd name="T40" fmla="*/ 34 w 71"/>
                <a:gd name="T41" fmla="*/ 11 h 111"/>
                <a:gd name="T42" fmla="*/ 34 w 71"/>
                <a:gd name="T43" fmla="*/ 0 h 111"/>
                <a:gd name="T44" fmla="*/ 44 w 71"/>
                <a:gd name="T45" fmla="*/ 0 h 111"/>
                <a:gd name="T46" fmla="*/ 52 w 71"/>
                <a:gd name="T47" fmla="*/ 3 h 111"/>
                <a:gd name="T48" fmla="*/ 57 w 71"/>
                <a:gd name="T49" fmla="*/ 7 h 111"/>
                <a:gd name="T50" fmla="*/ 61 w 71"/>
                <a:gd name="T51" fmla="*/ 13 h 111"/>
                <a:gd name="T52" fmla="*/ 65 w 71"/>
                <a:gd name="T53" fmla="*/ 21 h 111"/>
                <a:gd name="T54" fmla="*/ 69 w 71"/>
                <a:gd name="T55" fmla="*/ 28 h 111"/>
                <a:gd name="T56" fmla="*/ 69 w 71"/>
                <a:gd name="T57" fmla="*/ 36 h 111"/>
                <a:gd name="T58" fmla="*/ 71 w 71"/>
                <a:gd name="T59" fmla="*/ 46 h 111"/>
                <a:gd name="T60" fmla="*/ 71 w 71"/>
                <a:gd name="T61" fmla="*/ 55 h 111"/>
                <a:gd name="T62" fmla="*/ 71 w 71"/>
                <a:gd name="T63" fmla="*/ 73 h 111"/>
                <a:gd name="T64" fmla="*/ 67 w 71"/>
                <a:gd name="T65" fmla="*/ 86 h 111"/>
                <a:gd name="T66" fmla="*/ 63 w 71"/>
                <a:gd name="T67" fmla="*/ 94 h 111"/>
                <a:gd name="T68" fmla="*/ 59 w 71"/>
                <a:gd name="T69" fmla="*/ 100 h 111"/>
                <a:gd name="T70" fmla="*/ 55 w 71"/>
                <a:gd name="T71" fmla="*/ 105 h 111"/>
                <a:gd name="T72" fmla="*/ 50 w 71"/>
                <a:gd name="T73" fmla="*/ 107 h 111"/>
                <a:gd name="T74" fmla="*/ 42 w 71"/>
                <a:gd name="T75" fmla="*/ 109 h 111"/>
                <a:gd name="T76" fmla="*/ 34 w 71"/>
                <a:gd name="T77" fmla="*/ 111 h 111"/>
                <a:gd name="T78" fmla="*/ 27 w 71"/>
                <a:gd name="T79" fmla="*/ 109 h 111"/>
                <a:gd name="T80" fmla="*/ 21 w 71"/>
                <a:gd name="T81" fmla="*/ 107 h 111"/>
                <a:gd name="T82" fmla="*/ 15 w 71"/>
                <a:gd name="T83" fmla="*/ 105 h 111"/>
                <a:gd name="T84" fmla="*/ 9 w 71"/>
                <a:gd name="T85" fmla="*/ 100 h 111"/>
                <a:gd name="T86" fmla="*/ 2 w 71"/>
                <a:gd name="T87" fmla="*/ 82 h 111"/>
                <a:gd name="T88" fmla="*/ 0 w 71"/>
                <a:gd name="T89" fmla="*/ 55 h 111"/>
                <a:gd name="T90" fmla="*/ 0 w 71"/>
                <a:gd name="T91" fmla="*/ 38 h 111"/>
                <a:gd name="T92" fmla="*/ 4 w 71"/>
                <a:gd name="T93" fmla="*/ 23 h 111"/>
                <a:gd name="T94" fmla="*/ 6 w 71"/>
                <a:gd name="T95" fmla="*/ 17 h 111"/>
                <a:gd name="T96" fmla="*/ 11 w 71"/>
                <a:gd name="T97" fmla="*/ 9 h 111"/>
                <a:gd name="T98" fmla="*/ 15 w 71"/>
                <a:gd name="T99" fmla="*/ 5 h 111"/>
                <a:gd name="T100" fmla="*/ 21 w 71"/>
                <a:gd name="T101" fmla="*/ 1 h 111"/>
                <a:gd name="T102" fmla="*/ 27 w 71"/>
                <a:gd name="T103" fmla="*/ 0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1"/>
                  </a:moveTo>
                  <a:lnTo>
                    <a:pt x="29" y="13"/>
                  </a:lnTo>
                  <a:lnTo>
                    <a:pt x="25" y="15"/>
                  </a:lnTo>
                  <a:lnTo>
                    <a:pt x="21" y="19"/>
                  </a:lnTo>
                  <a:lnTo>
                    <a:pt x="15" y="32"/>
                  </a:lnTo>
                  <a:lnTo>
                    <a:pt x="13" y="55"/>
                  </a:lnTo>
                  <a:lnTo>
                    <a:pt x="15" y="76"/>
                  </a:lnTo>
                  <a:lnTo>
                    <a:pt x="19" y="90"/>
                  </a:lnTo>
                  <a:lnTo>
                    <a:pt x="25" y="94"/>
                  </a:lnTo>
                  <a:lnTo>
                    <a:pt x="29" y="98"/>
                  </a:lnTo>
                  <a:lnTo>
                    <a:pt x="34" y="98"/>
                  </a:lnTo>
                  <a:lnTo>
                    <a:pt x="40" y="98"/>
                  </a:lnTo>
                  <a:lnTo>
                    <a:pt x="46" y="94"/>
                  </a:lnTo>
                  <a:lnTo>
                    <a:pt x="50" y="90"/>
                  </a:lnTo>
                  <a:lnTo>
                    <a:pt x="55" y="76"/>
                  </a:lnTo>
                  <a:lnTo>
                    <a:pt x="57" y="55"/>
                  </a:lnTo>
                  <a:lnTo>
                    <a:pt x="55" y="34"/>
                  </a:lnTo>
                  <a:lnTo>
                    <a:pt x="50" y="21"/>
                  </a:lnTo>
                  <a:lnTo>
                    <a:pt x="46" y="15"/>
                  </a:lnTo>
                  <a:lnTo>
                    <a:pt x="40" y="13"/>
                  </a:lnTo>
                  <a:lnTo>
                    <a:pt x="34" y="11"/>
                  </a:lnTo>
                  <a:close/>
                  <a:moveTo>
                    <a:pt x="34" y="0"/>
                  </a:moveTo>
                  <a:lnTo>
                    <a:pt x="44" y="0"/>
                  </a:lnTo>
                  <a:lnTo>
                    <a:pt x="52" y="3"/>
                  </a:lnTo>
                  <a:lnTo>
                    <a:pt x="57" y="7"/>
                  </a:lnTo>
                  <a:lnTo>
                    <a:pt x="61" y="13"/>
                  </a:lnTo>
                  <a:lnTo>
                    <a:pt x="65" y="21"/>
                  </a:lnTo>
                  <a:lnTo>
                    <a:pt x="69" y="28"/>
                  </a:lnTo>
                  <a:lnTo>
                    <a:pt x="69" y="36"/>
                  </a:lnTo>
                  <a:lnTo>
                    <a:pt x="71" y="46"/>
                  </a:lnTo>
                  <a:lnTo>
                    <a:pt x="71" y="55"/>
                  </a:lnTo>
                  <a:lnTo>
                    <a:pt x="71" y="73"/>
                  </a:lnTo>
                  <a:lnTo>
                    <a:pt x="67" y="86"/>
                  </a:lnTo>
                  <a:lnTo>
                    <a:pt x="63" y="94"/>
                  </a:lnTo>
                  <a:lnTo>
                    <a:pt x="59" y="100"/>
                  </a:lnTo>
                  <a:lnTo>
                    <a:pt x="55" y="105"/>
                  </a:lnTo>
                  <a:lnTo>
                    <a:pt x="50" y="107"/>
                  </a:lnTo>
                  <a:lnTo>
                    <a:pt x="42" y="109"/>
                  </a:lnTo>
                  <a:lnTo>
                    <a:pt x="34" y="111"/>
                  </a:lnTo>
                  <a:lnTo>
                    <a:pt x="27" y="109"/>
                  </a:lnTo>
                  <a:lnTo>
                    <a:pt x="21" y="107"/>
                  </a:lnTo>
                  <a:lnTo>
                    <a:pt x="15" y="105"/>
                  </a:lnTo>
                  <a:lnTo>
                    <a:pt x="9" y="100"/>
                  </a:lnTo>
                  <a:lnTo>
                    <a:pt x="2" y="82"/>
                  </a:lnTo>
                  <a:lnTo>
                    <a:pt x="0" y="55"/>
                  </a:lnTo>
                  <a:lnTo>
                    <a:pt x="0" y="38"/>
                  </a:lnTo>
                  <a:lnTo>
                    <a:pt x="4" y="23"/>
                  </a:lnTo>
                  <a:lnTo>
                    <a:pt x="6" y="17"/>
                  </a:lnTo>
                  <a:lnTo>
                    <a:pt x="11" y="9"/>
                  </a:lnTo>
                  <a:lnTo>
                    <a:pt x="15" y="5"/>
                  </a:lnTo>
                  <a:lnTo>
                    <a:pt x="21" y="1"/>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Freeform 341"/>
            <p:cNvSpPr>
              <a:spLocks/>
            </p:cNvSpPr>
            <p:nvPr/>
          </p:nvSpPr>
          <p:spPr bwMode="auto">
            <a:xfrm>
              <a:off x="376" y="1675"/>
              <a:ext cx="48" cy="73"/>
            </a:xfrm>
            <a:custGeom>
              <a:avLst/>
              <a:gdLst>
                <a:gd name="T0" fmla="*/ 25 w 48"/>
                <a:gd name="T1" fmla="*/ 0 h 73"/>
                <a:gd name="T2" fmla="*/ 31 w 48"/>
                <a:gd name="T3" fmla="*/ 0 h 73"/>
                <a:gd name="T4" fmla="*/ 37 w 48"/>
                <a:gd name="T5" fmla="*/ 2 h 73"/>
                <a:gd name="T6" fmla="*/ 43 w 48"/>
                <a:gd name="T7" fmla="*/ 6 h 73"/>
                <a:gd name="T8" fmla="*/ 45 w 48"/>
                <a:gd name="T9" fmla="*/ 9 h 73"/>
                <a:gd name="T10" fmla="*/ 47 w 48"/>
                <a:gd name="T11" fmla="*/ 13 h 73"/>
                <a:gd name="T12" fmla="*/ 48 w 48"/>
                <a:gd name="T13" fmla="*/ 19 h 73"/>
                <a:gd name="T14" fmla="*/ 47 w 48"/>
                <a:gd name="T15" fmla="*/ 29 h 73"/>
                <a:gd name="T16" fmla="*/ 45 w 48"/>
                <a:gd name="T17" fmla="*/ 33 h 73"/>
                <a:gd name="T18" fmla="*/ 41 w 48"/>
                <a:gd name="T19" fmla="*/ 36 h 73"/>
                <a:gd name="T20" fmla="*/ 37 w 48"/>
                <a:gd name="T21" fmla="*/ 40 h 73"/>
                <a:gd name="T22" fmla="*/ 33 w 48"/>
                <a:gd name="T23" fmla="*/ 44 h 73"/>
                <a:gd name="T24" fmla="*/ 27 w 48"/>
                <a:gd name="T25" fmla="*/ 50 h 73"/>
                <a:gd name="T26" fmla="*/ 23 w 48"/>
                <a:gd name="T27" fmla="*/ 54 h 73"/>
                <a:gd name="T28" fmla="*/ 20 w 48"/>
                <a:gd name="T29" fmla="*/ 56 h 73"/>
                <a:gd name="T30" fmla="*/ 18 w 48"/>
                <a:gd name="T31" fmla="*/ 58 h 73"/>
                <a:gd name="T32" fmla="*/ 14 w 48"/>
                <a:gd name="T33" fmla="*/ 63 h 73"/>
                <a:gd name="T34" fmla="*/ 48 w 48"/>
                <a:gd name="T35" fmla="*/ 63 h 73"/>
                <a:gd name="T36" fmla="*/ 48 w 48"/>
                <a:gd name="T37" fmla="*/ 73 h 73"/>
                <a:gd name="T38" fmla="*/ 0 w 48"/>
                <a:gd name="T39" fmla="*/ 73 h 73"/>
                <a:gd name="T40" fmla="*/ 2 w 48"/>
                <a:gd name="T41" fmla="*/ 65 h 73"/>
                <a:gd name="T42" fmla="*/ 4 w 48"/>
                <a:gd name="T43" fmla="*/ 61 h 73"/>
                <a:gd name="T44" fmla="*/ 8 w 48"/>
                <a:gd name="T45" fmla="*/ 56 h 73"/>
                <a:gd name="T46" fmla="*/ 12 w 48"/>
                <a:gd name="T47" fmla="*/ 50 h 73"/>
                <a:gd name="T48" fmla="*/ 20 w 48"/>
                <a:gd name="T49" fmla="*/ 44 h 73"/>
                <a:gd name="T50" fmla="*/ 25 w 48"/>
                <a:gd name="T51" fmla="*/ 38 h 73"/>
                <a:gd name="T52" fmla="*/ 31 w 48"/>
                <a:gd name="T53" fmla="*/ 34 h 73"/>
                <a:gd name="T54" fmla="*/ 35 w 48"/>
                <a:gd name="T55" fmla="*/ 31 h 73"/>
                <a:gd name="T56" fmla="*/ 37 w 48"/>
                <a:gd name="T57" fmla="*/ 25 h 73"/>
                <a:gd name="T58" fmla="*/ 39 w 48"/>
                <a:gd name="T59" fmla="*/ 19 h 73"/>
                <a:gd name="T60" fmla="*/ 37 w 48"/>
                <a:gd name="T61" fmla="*/ 15 h 73"/>
                <a:gd name="T62" fmla="*/ 35 w 48"/>
                <a:gd name="T63" fmla="*/ 11 h 73"/>
                <a:gd name="T64" fmla="*/ 31 w 48"/>
                <a:gd name="T65" fmla="*/ 9 h 73"/>
                <a:gd name="T66" fmla="*/ 25 w 48"/>
                <a:gd name="T67" fmla="*/ 8 h 73"/>
                <a:gd name="T68" fmla="*/ 20 w 48"/>
                <a:gd name="T69" fmla="*/ 9 h 73"/>
                <a:gd name="T70" fmla="*/ 16 w 48"/>
                <a:gd name="T71" fmla="*/ 11 h 73"/>
                <a:gd name="T72" fmla="*/ 12 w 48"/>
                <a:gd name="T73" fmla="*/ 15 h 73"/>
                <a:gd name="T74" fmla="*/ 12 w 48"/>
                <a:gd name="T75" fmla="*/ 21 h 73"/>
                <a:gd name="T76" fmla="*/ 2 w 48"/>
                <a:gd name="T77" fmla="*/ 19 h 73"/>
                <a:gd name="T78" fmla="*/ 4 w 48"/>
                <a:gd name="T79" fmla="*/ 13 h 73"/>
                <a:gd name="T80" fmla="*/ 6 w 48"/>
                <a:gd name="T81" fmla="*/ 8 h 73"/>
                <a:gd name="T82" fmla="*/ 10 w 48"/>
                <a:gd name="T83" fmla="*/ 4 h 73"/>
                <a:gd name="T84" fmla="*/ 14 w 48"/>
                <a:gd name="T85" fmla="*/ 2 h 73"/>
                <a:gd name="T86" fmla="*/ 20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0"/>
                  </a:lnTo>
                  <a:lnTo>
                    <a:pt x="37" y="2"/>
                  </a:lnTo>
                  <a:lnTo>
                    <a:pt x="43" y="6"/>
                  </a:lnTo>
                  <a:lnTo>
                    <a:pt x="45" y="9"/>
                  </a:lnTo>
                  <a:lnTo>
                    <a:pt x="47" y="13"/>
                  </a:lnTo>
                  <a:lnTo>
                    <a:pt x="48" y="19"/>
                  </a:lnTo>
                  <a:lnTo>
                    <a:pt x="47" y="29"/>
                  </a:lnTo>
                  <a:lnTo>
                    <a:pt x="45" y="33"/>
                  </a:lnTo>
                  <a:lnTo>
                    <a:pt x="41" y="36"/>
                  </a:lnTo>
                  <a:lnTo>
                    <a:pt x="37" y="40"/>
                  </a:lnTo>
                  <a:lnTo>
                    <a:pt x="33" y="44"/>
                  </a:lnTo>
                  <a:lnTo>
                    <a:pt x="27" y="50"/>
                  </a:lnTo>
                  <a:lnTo>
                    <a:pt x="23" y="54"/>
                  </a:lnTo>
                  <a:lnTo>
                    <a:pt x="20" y="56"/>
                  </a:lnTo>
                  <a:lnTo>
                    <a:pt x="18" y="58"/>
                  </a:lnTo>
                  <a:lnTo>
                    <a:pt x="14" y="63"/>
                  </a:lnTo>
                  <a:lnTo>
                    <a:pt x="48" y="63"/>
                  </a:lnTo>
                  <a:lnTo>
                    <a:pt x="48" y="73"/>
                  </a:lnTo>
                  <a:lnTo>
                    <a:pt x="0" y="73"/>
                  </a:lnTo>
                  <a:lnTo>
                    <a:pt x="2" y="65"/>
                  </a:lnTo>
                  <a:lnTo>
                    <a:pt x="4" y="61"/>
                  </a:lnTo>
                  <a:lnTo>
                    <a:pt x="8" y="56"/>
                  </a:lnTo>
                  <a:lnTo>
                    <a:pt x="12" y="50"/>
                  </a:lnTo>
                  <a:lnTo>
                    <a:pt x="20" y="44"/>
                  </a:lnTo>
                  <a:lnTo>
                    <a:pt x="25" y="38"/>
                  </a:lnTo>
                  <a:lnTo>
                    <a:pt x="31" y="34"/>
                  </a:lnTo>
                  <a:lnTo>
                    <a:pt x="35" y="31"/>
                  </a:lnTo>
                  <a:lnTo>
                    <a:pt x="37" y="25"/>
                  </a:lnTo>
                  <a:lnTo>
                    <a:pt x="39" y="19"/>
                  </a:lnTo>
                  <a:lnTo>
                    <a:pt x="37" y="15"/>
                  </a:lnTo>
                  <a:lnTo>
                    <a:pt x="35" y="11"/>
                  </a:lnTo>
                  <a:lnTo>
                    <a:pt x="31" y="9"/>
                  </a:lnTo>
                  <a:lnTo>
                    <a:pt x="25" y="8"/>
                  </a:lnTo>
                  <a:lnTo>
                    <a:pt x="20" y="9"/>
                  </a:lnTo>
                  <a:lnTo>
                    <a:pt x="16" y="11"/>
                  </a:lnTo>
                  <a:lnTo>
                    <a:pt x="12" y="15"/>
                  </a:lnTo>
                  <a:lnTo>
                    <a:pt x="12" y="21"/>
                  </a:lnTo>
                  <a:lnTo>
                    <a:pt x="2" y="19"/>
                  </a:lnTo>
                  <a:lnTo>
                    <a:pt x="4" y="13"/>
                  </a:lnTo>
                  <a:lnTo>
                    <a:pt x="6" y="8"/>
                  </a:lnTo>
                  <a:lnTo>
                    <a:pt x="10" y="4"/>
                  </a:lnTo>
                  <a:lnTo>
                    <a:pt x="14" y="2"/>
                  </a:lnTo>
                  <a:lnTo>
                    <a:pt x="20"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Rectangle 342"/>
            <p:cNvSpPr>
              <a:spLocks noChangeArrowheads="1"/>
            </p:cNvSpPr>
            <p:nvPr/>
          </p:nvSpPr>
          <p:spPr bwMode="auto">
            <a:xfrm>
              <a:off x="507" y="1346"/>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5" name="Rectangle 343"/>
            <p:cNvSpPr>
              <a:spLocks noChangeArrowheads="1"/>
            </p:cNvSpPr>
            <p:nvPr/>
          </p:nvSpPr>
          <p:spPr bwMode="auto">
            <a:xfrm>
              <a:off x="6282" y="1346"/>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6" name="Freeform 344"/>
            <p:cNvSpPr>
              <a:spLocks/>
            </p:cNvSpPr>
            <p:nvPr/>
          </p:nvSpPr>
          <p:spPr bwMode="auto">
            <a:xfrm>
              <a:off x="221" y="1300"/>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5 h 110"/>
                <a:gd name="T10" fmla="*/ 19 w 40"/>
                <a:gd name="T11" fmla="*/ 29 h 110"/>
                <a:gd name="T12" fmla="*/ 13 w 40"/>
                <a:gd name="T13" fmla="*/ 35 h 110"/>
                <a:gd name="T14" fmla="*/ 6 w 40"/>
                <a:gd name="T15" fmla="*/ 38 h 110"/>
                <a:gd name="T16" fmla="*/ 0 w 40"/>
                <a:gd name="T17" fmla="*/ 40 h 110"/>
                <a:gd name="T18" fmla="*/ 0 w 40"/>
                <a:gd name="T19" fmla="*/ 29 h 110"/>
                <a:gd name="T20" fmla="*/ 9 w 40"/>
                <a:gd name="T21" fmla="*/ 23 h 110"/>
                <a:gd name="T22" fmla="*/ 19 w 40"/>
                <a:gd name="T23" fmla="*/ 15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5"/>
                  </a:lnTo>
                  <a:lnTo>
                    <a:pt x="19" y="29"/>
                  </a:lnTo>
                  <a:lnTo>
                    <a:pt x="13" y="35"/>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7" name="Freeform 345"/>
            <p:cNvSpPr>
              <a:spLocks noEditPoints="1"/>
            </p:cNvSpPr>
            <p:nvPr/>
          </p:nvSpPr>
          <p:spPr bwMode="auto">
            <a:xfrm>
              <a:off x="296" y="1300"/>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5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7 w 71"/>
                <a:gd name="T31" fmla="*/ 56 h 111"/>
                <a:gd name="T32" fmla="*/ 55 w 71"/>
                <a:gd name="T33" fmla="*/ 35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8 h 111"/>
                <a:gd name="T58" fmla="*/ 71 w 71"/>
                <a:gd name="T59" fmla="*/ 46 h 111"/>
                <a:gd name="T60" fmla="*/ 71 w 71"/>
                <a:gd name="T61" fmla="*/ 56 h 111"/>
                <a:gd name="T62" fmla="*/ 71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10 h 111"/>
                <a:gd name="T74" fmla="*/ 42 w 71"/>
                <a:gd name="T75" fmla="*/ 111 h 111"/>
                <a:gd name="T76" fmla="*/ 34 w 71"/>
                <a:gd name="T77" fmla="*/ 111 h 111"/>
                <a:gd name="T78" fmla="*/ 27 w 71"/>
                <a:gd name="T79" fmla="*/ 111 h 111"/>
                <a:gd name="T80" fmla="*/ 21 w 71"/>
                <a:gd name="T81" fmla="*/ 110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5"/>
                  </a:lnTo>
                  <a:lnTo>
                    <a:pt x="13" y="56"/>
                  </a:lnTo>
                  <a:lnTo>
                    <a:pt x="15" y="79"/>
                  </a:lnTo>
                  <a:lnTo>
                    <a:pt x="19" y="90"/>
                  </a:lnTo>
                  <a:lnTo>
                    <a:pt x="25" y="96"/>
                  </a:lnTo>
                  <a:lnTo>
                    <a:pt x="29" y="98"/>
                  </a:lnTo>
                  <a:lnTo>
                    <a:pt x="34" y="100"/>
                  </a:lnTo>
                  <a:lnTo>
                    <a:pt x="40" y="98"/>
                  </a:lnTo>
                  <a:lnTo>
                    <a:pt x="46" y="96"/>
                  </a:lnTo>
                  <a:lnTo>
                    <a:pt x="50" y="90"/>
                  </a:lnTo>
                  <a:lnTo>
                    <a:pt x="55" y="79"/>
                  </a:lnTo>
                  <a:lnTo>
                    <a:pt x="57" y="56"/>
                  </a:lnTo>
                  <a:lnTo>
                    <a:pt x="55" y="35"/>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8"/>
                  </a:lnTo>
                  <a:lnTo>
                    <a:pt x="71" y="46"/>
                  </a:lnTo>
                  <a:lnTo>
                    <a:pt x="71" y="56"/>
                  </a:lnTo>
                  <a:lnTo>
                    <a:pt x="71" y="73"/>
                  </a:lnTo>
                  <a:lnTo>
                    <a:pt x="67" y="88"/>
                  </a:lnTo>
                  <a:lnTo>
                    <a:pt x="63" y="96"/>
                  </a:lnTo>
                  <a:lnTo>
                    <a:pt x="59" y="102"/>
                  </a:lnTo>
                  <a:lnTo>
                    <a:pt x="55" y="106"/>
                  </a:lnTo>
                  <a:lnTo>
                    <a:pt x="50" y="110"/>
                  </a:lnTo>
                  <a:lnTo>
                    <a:pt x="42" y="111"/>
                  </a:lnTo>
                  <a:lnTo>
                    <a:pt x="34" y="111"/>
                  </a:lnTo>
                  <a:lnTo>
                    <a:pt x="27" y="111"/>
                  </a:lnTo>
                  <a:lnTo>
                    <a:pt x="21" y="110"/>
                  </a:lnTo>
                  <a:lnTo>
                    <a:pt x="15" y="106"/>
                  </a:lnTo>
                  <a:lnTo>
                    <a:pt x="9" y="102"/>
                  </a:lnTo>
                  <a:lnTo>
                    <a:pt x="2" y="83"/>
                  </a:lnTo>
                  <a:lnTo>
                    <a:pt x="0" y="56"/>
                  </a:lnTo>
                  <a:lnTo>
                    <a:pt x="0" y="38"/>
                  </a:lnTo>
                  <a:lnTo>
                    <a:pt x="4" y="25"/>
                  </a:lnTo>
                  <a:lnTo>
                    <a:pt x="6" y="17"/>
                  </a:lnTo>
                  <a:lnTo>
                    <a:pt x="11" y="11"/>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 name="Freeform 346"/>
            <p:cNvSpPr>
              <a:spLocks noEditPoints="1"/>
            </p:cNvSpPr>
            <p:nvPr/>
          </p:nvSpPr>
          <p:spPr bwMode="auto">
            <a:xfrm>
              <a:off x="375" y="1244"/>
              <a:ext cx="51" cy="71"/>
            </a:xfrm>
            <a:custGeom>
              <a:avLst/>
              <a:gdLst>
                <a:gd name="T0" fmla="*/ 32 w 51"/>
                <a:gd name="T1" fmla="*/ 17 h 71"/>
                <a:gd name="T2" fmla="*/ 11 w 51"/>
                <a:gd name="T3" fmla="*/ 44 h 71"/>
                <a:gd name="T4" fmla="*/ 32 w 51"/>
                <a:gd name="T5" fmla="*/ 44 h 71"/>
                <a:gd name="T6" fmla="*/ 32 w 51"/>
                <a:gd name="T7" fmla="*/ 17 h 71"/>
                <a:gd name="T8" fmla="*/ 34 w 51"/>
                <a:gd name="T9" fmla="*/ 0 h 71"/>
                <a:gd name="T10" fmla="*/ 42 w 51"/>
                <a:gd name="T11" fmla="*/ 0 h 71"/>
                <a:gd name="T12" fmla="*/ 42 w 51"/>
                <a:gd name="T13" fmla="*/ 44 h 71"/>
                <a:gd name="T14" fmla="*/ 51 w 51"/>
                <a:gd name="T15" fmla="*/ 44 h 71"/>
                <a:gd name="T16" fmla="*/ 51 w 51"/>
                <a:gd name="T17" fmla="*/ 54 h 71"/>
                <a:gd name="T18" fmla="*/ 42 w 51"/>
                <a:gd name="T19" fmla="*/ 54 h 71"/>
                <a:gd name="T20" fmla="*/ 42 w 51"/>
                <a:gd name="T21" fmla="*/ 71 h 71"/>
                <a:gd name="T22" fmla="*/ 32 w 51"/>
                <a:gd name="T23" fmla="*/ 71 h 71"/>
                <a:gd name="T24" fmla="*/ 32 w 51"/>
                <a:gd name="T25" fmla="*/ 54 h 71"/>
                <a:gd name="T26" fmla="*/ 0 w 51"/>
                <a:gd name="T27" fmla="*/ 54 h 71"/>
                <a:gd name="T28" fmla="*/ 0 w 51"/>
                <a:gd name="T29" fmla="*/ 44 h 71"/>
                <a:gd name="T30" fmla="*/ 34 w 51"/>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1">
                  <a:moveTo>
                    <a:pt x="32" y="17"/>
                  </a:moveTo>
                  <a:lnTo>
                    <a:pt x="11" y="44"/>
                  </a:lnTo>
                  <a:lnTo>
                    <a:pt x="32" y="44"/>
                  </a:lnTo>
                  <a:lnTo>
                    <a:pt x="32" y="17"/>
                  </a:lnTo>
                  <a:close/>
                  <a:moveTo>
                    <a:pt x="34" y="0"/>
                  </a:moveTo>
                  <a:lnTo>
                    <a:pt x="42" y="0"/>
                  </a:lnTo>
                  <a:lnTo>
                    <a:pt x="42" y="44"/>
                  </a:lnTo>
                  <a:lnTo>
                    <a:pt x="51" y="44"/>
                  </a:lnTo>
                  <a:lnTo>
                    <a:pt x="51" y="54"/>
                  </a:lnTo>
                  <a:lnTo>
                    <a:pt x="42" y="54"/>
                  </a:lnTo>
                  <a:lnTo>
                    <a:pt x="42" y="71"/>
                  </a:lnTo>
                  <a:lnTo>
                    <a:pt x="32" y="71"/>
                  </a:lnTo>
                  <a:lnTo>
                    <a:pt x="32" y="54"/>
                  </a:lnTo>
                  <a:lnTo>
                    <a:pt x="0" y="54"/>
                  </a:lnTo>
                  <a:lnTo>
                    <a:pt x="0" y="44"/>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9" name="Rectangle 347"/>
            <p:cNvSpPr>
              <a:spLocks noChangeArrowheads="1"/>
            </p:cNvSpPr>
            <p:nvPr/>
          </p:nvSpPr>
          <p:spPr bwMode="auto">
            <a:xfrm>
              <a:off x="507" y="1281"/>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0" name="Rectangle 348"/>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Rectangle 349"/>
            <p:cNvSpPr>
              <a:spLocks noChangeArrowheads="1"/>
            </p:cNvSpPr>
            <p:nvPr/>
          </p:nvSpPr>
          <p:spPr bwMode="auto">
            <a:xfrm>
              <a:off x="6334" y="1288"/>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2" name="Rectangle 350"/>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3" name="Freeform 351"/>
            <p:cNvSpPr>
              <a:spLocks noEditPoints="1"/>
            </p:cNvSpPr>
            <p:nvPr/>
          </p:nvSpPr>
          <p:spPr bwMode="auto">
            <a:xfrm>
              <a:off x="1158" y="2161"/>
              <a:ext cx="158" cy="160"/>
            </a:xfrm>
            <a:custGeom>
              <a:avLst/>
              <a:gdLst>
                <a:gd name="T0" fmla="*/ 50 w 158"/>
                <a:gd name="T1" fmla="*/ 23 h 160"/>
                <a:gd name="T2" fmla="*/ 44 w 158"/>
                <a:gd name="T3" fmla="*/ 25 h 160"/>
                <a:gd name="T4" fmla="*/ 25 w 158"/>
                <a:gd name="T5" fmla="*/ 47 h 160"/>
                <a:gd name="T6" fmla="*/ 17 w 158"/>
                <a:gd name="T7" fmla="*/ 66 h 160"/>
                <a:gd name="T8" fmla="*/ 19 w 158"/>
                <a:gd name="T9" fmla="*/ 102 h 160"/>
                <a:gd name="T10" fmla="*/ 44 w 158"/>
                <a:gd name="T11" fmla="*/ 133 h 160"/>
                <a:gd name="T12" fmla="*/ 63 w 158"/>
                <a:gd name="T13" fmla="*/ 141 h 160"/>
                <a:gd name="T14" fmla="*/ 92 w 158"/>
                <a:gd name="T15" fmla="*/ 141 h 160"/>
                <a:gd name="T16" fmla="*/ 112 w 158"/>
                <a:gd name="T17" fmla="*/ 133 h 160"/>
                <a:gd name="T18" fmla="*/ 131 w 158"/>
                <a:gd name="T19" fmla="*/ 114 h 160"/>
                <a:gd name="T20" fmla="*/ 138 w 158"/>
                <a:gd name="T21" fmla="*/ 93 h 160"/>
                <a:gd name="T22" fmla="*/ 138 w 158"/>
                <a:gd name="T23" fmla="*/ 66 h 160"/>
                <a:gd name="T24" fmla="*/ 131 w 158"/>
                <a:gd name="T25" fmla="*/ 47 h 160"/>
                <a:gd name="T26" fmla="*/ 112 w 158"/>
                <a:gd name="T27" fmla="*/ 25 h 160"/>
                <a:gd name="T28" fmla="*/ 106 w 158"/>
                <a:gd name="T29" fmla="*/ 23 h 160"/>
                <a:gd name="T30" fmla="*/ 63 w 158"/>
                <a:gd name="T31" fmla="*/ 18 h 160"/>
                <a:gd name="T32" fmla="*/ 92 w 158"/>
                <a:gd name="T33" fmla="*/ 0 h 160"/>
                <a:gd name="T34" fmla="*/ 112 w 158"/>
                <a:gd name="T35" fmla="*/ 8 h 160"/>
                <a:gd name="T36" fmla="*/ 135 w 158"/>
                <a:gd name="T37" fmla="*/ 23 h 160"/>
                <a:gd name="T38" fmla="*/ 148 w 158"/>
                <a:gd name="T39" fmla="*/ 47 h 160"/>
                <a:gd name="T40" fmla="*/ 156 w 158"/>
                <a:gd name="T41" fmla="*/ 66 h 160"/>
                <a:gd name="T42" fmla="*/ 156 w 158"/>
                <a:gd name="T43" fmla="*/ 93 h 160"/>
                <a:gd name="T44" fmla="*/ 148 w 158"/>
                <a:gd name="T45" fmla="*/ 112 h 160"/>
                <a:gd name="T46" fmla="*/ 135 w 158"/>
                <a:gd name="T47" fmla="*/ 135 h 160"/>
                <a:gd name="T48" fmla="*/ 112 w 158"/>
                <a:gd name="T49" fmla="*/ 150 h 160"/>
                <a:gd name="T50" fmla="*/ 92 w 158"/>
                <a:gd name="T51" fmla="*/ 158 h 160"/>
                <a:gd name="T52" fmla="*/ 63 w 158"/>
                <a:gd name="T53" fmla="*/ 158 h 160"/>
                <a:gd name="T54" fmla="*/ 44 w 158"/>
                <a:gd name="T55" fmla="*/ 150 h 160"/>
                <a:gd name="T56" fmla="*/ 14 w 158"/>
                <a:gd name="T57" fmla="*/ 125 h 160"/>
                <a:gd name="T58" fmla="*/ 4 w 158"/>
                <a:gd name="T59" fmla="*/ 106 h 160"/>
                <a:gd name="T60" fmla="*/ 0 w 158"/>
                <a:gd name="T61" fmla="*/ 66 h 160"/>
                <a:gd name="T62" fmla="*/ 8 w 158"/>
                <a:gd name="T63" fmla="*/ 47 h 160"/>
                <a:gd name="T64" fmla="*/ 23 w 158"/>
                <a:gd name="T65" fmla="*/ 23 h 160"/>
                <a:gd name="T66" fmla="*/ 44 w 158"/>
                <a:gd name="T67" fmla="*/ 8 h 160"/>
                <a:gd name="T68" fmla="*/ 63 w 158"/>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60">
                  <a:moveTo>
                    <a:pt x="63" y="18"/>
                  </a:moveTo>
                  <a:lnTo>
                    <a:pt x="50" y="23"/>
                  </a:lnTo>
                  <a:lnTo>
                    <a:pt x="50" y="23"/>
                  </a:lnTo>
                  <a:lnTo>
                    <a:pt x="44" y="25"/>
                  </a:lnTo>
                  <a:lnTo>
                    <a:pt x="35" y="35"/>
                  </a:lnTo>
                  <a:lnTo>
                    <a:pt x="25" y="47"/>
                  </a:lnTo>
                  <a:lnTo>
                    <a:pt x="19" y="56"/>
                  </a:lnTo>
                  <a:lnTo>
                    <a:pt x="17" y="66"/>
                  </a:lnTo>
                  <a:lnTo>
                    <a:pt x="17" y="93"/>
                  </a:lnTo>
                  <a:lnTo>
                    <a:pt x="19" y="102"/>
                  </a:lnTo>
                  <a:lnTo>
                    <a:pt x="25" y="114"/>
                  </a:lnTo>
                  <a:lnTo>
                    <a:pt x="44" y="133"/>
                  </a:lnTo>
                  <a:lnTo>
                    <a:pt x="54" y="139"/>
                  </a:lnTo>
                  <a:lnTo>
                    <a:pt x="63" y="141"/>
                  </a:lnTo>
                  <a:lnTo>
                    <a:pt x="79" y="143"/>
                  </a:lnTo>
                  <a:lnTo>
                    <a:pt x="92" y="141"/>
                  </a:lnTo>
                  <a:lnTo>
                    <a:pt x="102" y="139"/>
                  </a:lnTo>
                  <a:lnTo>
                    <a:pt x="112" y="133"/>
                  </a:lnTo>
                  <a:lnTo>
                    <a:pt x="123" y="123"/>
                  </a:lnTo>
                  <a:lnTo>
                    <a:pt x="131" y="114"/>
                  </a:lnTo>
                  <a:lnTo>
                    <a:pt x="136" y="102"/>
                  </a:lnTo>
                  <a:lnTo>
                    <a:pt x="138" y="93"/>
                  </a:lnTo>
                  <a:lnTo>
                    <a:pt x="140" y="79"/>
                  </a:lnTo>
                  <a:lnTo>
                    <a:pt x="138" y="66"/>
                  </a:lnTo>
                  <a:lnTo>
                    <a:pt x="136" y="56"/>
                  </a:lnTo>
                  <a:lnTo>
                    <a:pt x="131" y="47"/>
                  </a:lnTo>
                  <a:lnTo>
                    <a:pt x="123" y="35"/>
                  </a:lnTo>
                  <a:lnTo>
                    <a:pt x="112" y="25"/>
                  </a:lnTo>
                  <a:lnTo>
                    <a:pt x="106" y="23"/>
                  </a:lnTo>
                  <a:lnTo>
                    <a:pt x="106" y="23"/>
                  </a:lnTo>
                  <a:lnTo>
                    <a:pt x="92" y="18"/>
                  </a:lnTo>
                  <a:lnTo>
                    <a:pt x="63" y="18"/>
                  </a:lnTo>
                  <a:close/>
                  <a:moveTo>
                    <a:pt x="63" y="0"/>
                  </a:moveTo>
                  <a:lnTo>
                    <a:pt x="92" y="0"/>
                  </a:lnTo>
                  <a:lnTo>
                    <a:pt x="106" y="6"/>
                  </a:lnTo>
                  <a:lnTo>
                    <a:pt x="112" y="8"/>
                  </a:lnTo>
                  <a:lnTo>
                    <a:pt x="123" y="14"/>
                  </a:lnTo>
                  <a:lnTo>
                    <a:pt x="135" y="23"/>
                  </a:lnTo>
                  <a:lnTo>
                    <a:pt x="142" y="35"/>
                  </a:lnTo>
                  <a:lnTo>
                    <a:pt x="148" y="47"/>
                  </a:lnTo>
                  <a:lnTo>
                    <a:pt x="152" y="52"/>
                  </a:lnTo>
                  <a:lnTo>
                    <a:pt x="156" y="66"/>
                  </a:lnTo>
                  <a:lnTo>
                    <a:pt x="158" y="79"/>
                  </a:lnTo>
                  <a:lnTo>
                    <a:pt x="156" y="93"/>
                  </a:lnTo>
                  <a:lnTo>
                    <a:pt x="152" y="106"/>
                  </a:lnTo>
                  <a:lnTo>
                    <a:pt x="148" y="112"/>
                  </a:lnTo>
                  <a:lnTo>
                    <a:pt x="142" y="125"/>
                  </a:lnTo>
                  <a:lnTo>
                    <a:pt x="135" y="135"/>
                  </a:lnTo>
                  <a:lnTo>
                    <a:pt x="123" y="145"/>
                  </a:lnTo>
                  <a:lnTo>
                    <a:pt x="112" y="150"/>
                  </a:lnTo>
                  <a:lnTo>
                    <a:pt x="106" y="154"/>
                  </a:lnTo>
                  <a:lnTo>
                    <a:pt x="92" y="158"/>
                  </a:lnTo>
                  <a:lnTo>
                    <a:pt x="79" y="160"/>
                  </a:lnTo>
                  <a:lnTo>
                    <a:pt x="63" y="158"/>
                  </a:lnTo>
                  <a:lnTo>
                    <a:pt x="50" y="154"/>
                  </a:lnTo>
                  <a:lnTo>
                    <a:pt x="44" y="150"/>
                  </a:lnTo>
                  <a:lnTo>
                    <a:pt x="33" y="145"/>
                  </a:lnTo>
                  <a:lnTo>
                    <a:pt x="14" y="125"/>
                  </a:lnTo>
                  <a:lnTo>
                    <a:pt x="8" y="112"/>
                  </a:lnTo>
                  <a:lnTo>
                    <a:pt x="4" y="106"/>
                  </a:lnTo>
                  <a:lnTo>
                    <a:pt x="0" y="93"/>
                  </a:lnTo>
                  <a:lnTo>
                    <a:pt x="0" y="66"/>
                  </a:lnTo>
                  <a:lnTo>
                    <a:pt x="4" y="52"/>
                  </a:lnTo>
                  <a:lnTo>
                    <a:pt x="8" y="47"/>
                  </a:lnTo>
                  <a:lnTo>
                    <a:pt x="14" y="35"/>
                  </a:lnTo>
                  <a:lnTo>
                    <a:pt x="23" y="23"/>
                  </a:lnTo>
                  <a:lnTo>
                    <a:pt x="33" y="14"/>
                  </a:lnTo>
                  <a:lnTo>
                    <a:pt x="44" y="8"/>
                  </a:lnTo>
                  <a:lnTo>
                    <a:pt x="50" y="6"/>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4" name="Freeform 352"/>
            <p:cNvSpPr>
              <a:spLocks noEditPoints="1"/>
            </p:cNvSpPr>
            <p:nvPr/>
          </p:nvSpPr>
          <p:spPr bwMode="auto">
            <a:xfrm>
              <a:off x="1888" y="2161"/>
              <a:ext cx="157" cy="160"/>
            </a:xfrm>
            <a:custGeom>
              <a:avLst/>
              <a:gdLst>
                <a:gd name="T0" fmla="*/ 50 w 157"/>
                <a:gd name="T1" fmla="*/ 23 h 160"/>
                <a:gd name="T2" fmla="*/ 44 w 157"/>
                <a:gd name="T3" fmla="*/ 25 h 160"/>
                <a:gd name="T4" fmla="*/ 25 w 157"/>
                <a:gd name="T5" fmla="*/ 47 h 160"/>
                <a:gd name="T6" fmla="*/ 17 w 157"/>
                <a:gd name="T7" fmla="*/ 66 h 160"/>
                <a:gd name="T8" fmla="*/ 19 w 157"/>
                <a:gd name="T9" fmla="*/ 102 h 160"/>
                <a:gd name="T10" fmla="*/ 44 w 157"/>
                <a:gd name="T11" fmla="*/ 133 h 160"/>
                <a:gd name="T12" fmla="*/ 63 w 157"/>
                <a:gd name="T13" fmla="*/ 141 h 160"/>
                <a:gd name="T14" fmla="*/ 92 w 157"/>
                <a:gd name="T15" fmla="*/ 141 h 160"/>
                <a:gd name="T16" fmla="*/ 111 w 157"/>
                <a:gd name="T17" fmla="*/ 133 h 160"/>
                <a:gd name="T18" fmla="*/ 136 w 157"/>
                <a:gd name="T19" fmla="*/ 102 h 160"/>
                <a:gd name="T20" fmla="*/ 140 w 157"/>
                <a:gd name="T21" fmla="*/ 79 h 160"/>
                <a:gd name="T22" fmla="*/ 136 w 157"/>
                <a:gd name="T23" fmla="*/ 56 h 160"/>
                <a:gd name="T24" fmla="*/ 121 w 157"/>
                <a:gd name="T25" fmla="*/ 35 h 160"/>
                <a:gd name="T26" fmla="*/ 106 w 157"/>
                <a:gd name="T27" fmla="*/ 23 h 160"/>
                <a:gd name="T28" fmla="*/ 92 w 157"/>
                <a:gd name="T29" fmla="*/ 18 h 160"/>
                <a:gd name="T30" fmla="*/ 63 w 157"/>
                <a:gd name="T31" fmla="*/ 0 h 160"/>
                <a:gd name="T32" fmla="*/ 106 w 157"/>
                <a:gd name="T33" fmla="*/ 6 h 160"/>
                <a:gd name="T34" fmla="*/ 123 w 157"/>
                <a:gd name="T35" fmla="*/ 14 h 160"/>
                <a:gd name="T36" fmla="*/ 142 w 157"/>
                <a:gd name="T37" fmla="*/ 35 h 160"/>
                <a:gd name="T38" fmla="*/ 152 w 157"/>
                <a:gd name="T39" fmla="*/ 52 h 160"/>
                <a:gd name="T40" fmla="*/ 157 w 157"/>
                <a:gd name="T41" fmla="*/ 79 h 160"/>
                <a:gd name="T42" fmla="*/ 152 w 157"/>
                <a:gd name="T43" fmla="*/ 106 h 160"/>
                <a:gd name="T44" fmla="*/ 142 w 157"/>
                <a:gd name="T45" fmla="*/ 125 h 160"/>
                <a:gd name="T46" fmla="*/ 111 w 157"/>
                <a:gd name="T47" fmla="*/ 150 h 160"/>
                <a:gd name="T48" fmla="*/ 92 w 157"/>
                <a:gd name="T49" fmla="*/ 158 h 160"/>
                <a:gd name="T50" fmla="*/ 63 w 157"/>
                <a:gd name="T51" fmla="*/ 158 h 160"/>
                <a:gd name="T52" fmla="*/ 44 w 157"/>
                <a:gd name="T53" fmla="*/ 150 h 160"/>
                <a:gd name="T54" fmla="*/ 13 w 157"/>
                <a:gd name="T55" fmla="*/ 125 h 160"/>
                <a:gd name="T56" fmla="*/ 4 w 157"/>
                <a:gd name="T57" fmla="*/ 106 h 160"/>
                <a:gd name="T58" fmla="*/ 0 w 157"/>
                <a:gd name="T59" fmla="*/ 66 h 160"/>
                <a:gd name="T60" fmla="*/ 8 w 157"/>
                <a:gd name="T61" fmla="*/ 47 h 160"/>
                <a:gd name="T62" fmla="*/ 23 w 157"/>
                <a:gd name="T63" fmla="*/ 23 h 160"/>
                <a:gd name="T64" fmla="*/ 44 w 157"/>
                <a:gd name="T65" fmla="*/ 8 h 160"/>
                <a:gd name="T66" fmla="*/ 63 w 157"/>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60">
                  <a:moveTo>
                    <a:pt x="63" y="18"/>
                  </a:moveTo>
                  <a:lnTo>
                    <a:pt x="50" y="23"/>
                  </a:lnTo>
                  <a:lnTo>
                    <a:pt x="50" y="23"/>
                  </a:lnTo>
                  <a:lnTo>
                    <a:pt x="44" y="25"/>
                  </a:lnTo>
                  <a:lnTo>
                    <a:pt x="35" y="35"/>
                  </a:lnTo>
                  <a:lnTo>
                    <a:pt x="25" y="47"/>
                  </a:lnTo>
                  <a:lnTo>
                    <a:pt x="19" y="56"/>
                  </a:lnTo>
                  <a:lnTo>
                    <a:pt x="17" y="66"/>
                  </a:lnTo>
                  <a:lnTo>
                    <a:pt x="17" y="93"/>
                  </a:lnTo>
                  <a:lnTo>
                    <a:pt x="19" y="102"/>
                  </a:lnTo>
                  <a:lnTo>
                    <a:pt x="25" y="114"/>
                  </a:lnTo>
                  <a:lnTo>
                    <a:pt x="44" y="133"/>
                  </a:lnTo>
                  <a:lnTo>
                    <a:pt x="54" y="139"/>
                  </a:lnTo>
                  <a:lnTo>
                    <a:pt x="63" y="141"/>
                  </a:lnTo>
                  <a:lnTo>
                    <a:pt x="77" y="143"/>
                  </a:lnTo>
                  <a:lnTo>
                    <a:pt x="92" y="141"/>
                  </a:lnTo>
                  <a:lnTo>
                    <a:pt x="102" y="139"/>
                  </a:lnTo>
                  <a:lnTo>
                    <a:pt x="111" y="133"/>
                  </a:lnTo>
                  <a:lnTo>
                    <a:pt x="131" y="114"/>
                  </a:lnTo>
                  <a:lnTo>
                    <a:pt x="136" y="102"/>
                  </a:lnTo>
                  <a:lnTo>
                    <a:pt x="138" y="93"/>
                  </a:lnTo>
                  <a:lnTo>
                    <a:pt x="140" y="79"/>
                  </a:lnTo>
                  <a:lnTo>
                    <a:pt x="138" y="66"/>
                  </a:lnTo>
                  <a:lnTo>
                    <a:pt x="136" y="56"/>
                  </a:lnTo>
                  <a:lnTo>
                    <a:pt x="131" y="47"/>
                  </a:lnTo>
                  <a:lnTo>
                    <a:pt x="121" y="35"/>
                  </a:lnTo>
                  <a:lnTo>
                    <a:pt x="111" y="25"/>
                  </a:lnTo>
                  <a:lnTo>
                    <a:pt x="106" y="23"/>
                  </a:lnTo>
                  <a:lnTo>
                    <a:pt x="106" y="23"/>
                  </a:lnTo>
                  <a:lnTo>
                    <a:pt x="92" y="18"/>
                  </a:lnTo>
                  <a:lnTo>
                    <a:pt x="63" y="18"/>
                  </a:lnTo>
                  <a:close/>
                  <a:moveTo>
                    <a:pt x="63" y="0"/>
                  </a:moveTo>
                  <a:lnTo>
                    <a:pt x="92" y="0"/>
                  </a:lnTo>
                  <a:lnTo>
                    <a:pt x="106" y="6"/>
                  </a:lnTo>
                  <a:lnTo>
                    <a:pt x="111" y="8"/>
                  </a:lnTo>
                  <a:lnTo>
                    <a:pt x="123" y="14"/>
                  </a:lnTo>
                  <a:lnTo>
                    <a:pt x="132" y="23"/>
                  </a:lnTo>
                  <a:lnTo>
                    <a:pt x="142" y="35"/>
                  </a:lnTo>
                  <a:lnTo>
                    <a:pt x="148" y="47"/>
                  </a:lnTo>
                  <a:lnTo>
                    <a:pt x="152" y="52"/>
                  </a:lnTo>
                  <a:lnTo>
                    <a:pt x="155" y="66"/>
                  </a:lnTo>
                  <a:lnTo>
                    <a:pt x="157" y="79"/>
                  </a:lnTo>
                  <a:lnTo>
                    <a:pt x="155" y="93"/>
                  </a:lnTo>
                  <a:lnTo>
                    <a:pt x="152" y="106"/>
                  </a:lnTo>
                  <a:lnTo>
                    <a:pt x="148" y="112"/>
                  </a:lnTo>
                  <a:lnTo>
                    <a:pt x="142" y="125"/>
                  </a:lnTo>
                  <a:lnTo>
                    <a:pt x="123" y="145"/>
                  </a:lnTo>
                  <a:lnTo>
                    <a:pt x="111" y="150"/>
                  </a:lnTo>
                  <a:lnTo>
                    <a:pt x="106" y="154"/>
                  </a:lnTo>
                  <a:lnTo>
                    <a:pt x="92" y="158"/>
                  </a:lnTo>
                  <a:lnTo>
                    <a:pt x="77" y="160"/>
                  </a:lnTo>
                  <a:lnTo>
                    <a:pt x="63" y="158"/>
                  </a:lnTo>
                  <a:lnTo>
                    <a:pt x="50" y="154"/>
                  </a:lnTo>
                  <a:lnTo>
                    <a:pt x="44" y="150"/>
                  </a:lnTo>
                  <a:lnTo>
                    <a:pt x="33" y="145"/>
                  </a:lnTo>
                  <a:lnTo>
                    <a:pt x="13" y="125"/>
                  </a:lnTo>
                  <a:lnTo>
                    <a:pt x="8" y="112"/>
                  </a:lnTo>
                  <a:lnTo>
                    <a:pt x="4" y="106"/>
                  </a:lnTo>
                  <a:lnTo>
                    <a:pt x="0" y="93"/>
                  </a:lnTo>
                  <a:lnTo>
                    <a:pt x="0" y="66"/>
                  </a:lnTo>
                  <a:lnTo>
                    <a:pt x="4" y="52"/>
                  </a:lnTo>
                  <a:lnTo>
                    <a:pt x="8" y="47"/>
                  </a:lnTo>
                  <a:lnTo>
                    <a:pt x="13" y="35"/>
                  </a:lnTo>
                  <a:lnTo>
                    <a:pt x="23" y="23"/>
                  </a:lnTo>
                  <a:lnTo>
                    <a:pt x="33" y="14"/>
                  </a:lnTo>
                  <a:lnTo>
                    <a:pt x="44" y="8"/>
                  </a:lnTo>
                  <a:lnTo>
                    <a:pt x="50" y="6"/>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5" name="Freeform 353"/>
            <p:cNvSpPr>
              <a:spLocks noEditPoints="1"/>
            </p:cNvSpPr>
            <p:nvPr/>
          </p:nvSpPr>
          <p:spPr bwMode="auto">
            <a:xfrm>
              <a:off x="2616" y="2161"/>
              <a:ext cx="159" cy="160"/>
            </a:xfrm>
            <a:custGeom>
              <a:avLst/>
              <a:gdLst>
                <a:gd name="T0" fmla="*/ 52 w 159"/>
                <a:gd name="T1" fmla="*/ 23 h 160"/>
                <a:gd name="T2" fmla="*/ 46 w 159"/>
                <a:gd name="T3" fmla="*/ 25 h 160"/>
                <a:gd name="T4" fmla="*/ 25 w 159"/>
                <a:gd name="T5" fmla="*/ 47 h 160"/>
                <a:gd name="T6" fmla="*/ 23 w 159"/>
                <a:gd name="T7" fmla="*/ 52 h 160"/>
                <a:gd name="T8" fmla="*/ 17 w 159"/>
                <a:gd name="T9" fmla="*/ 93 h 160"/>
                <a:gd name="T10" fmla="*/ 21 w 159"/>
                <a:gd name="T11" fmla="*/ 106 h 160"/>
                <a:gd name="T12" fmla="*/ 34 w 159"/>
                <a:gd name="T13" fmla="*/ 123 h 160"/>
                <a:gd name="T14" fmla="*/ 56 w 159"/>
                <a:gd name="T15" fmla="*/ 139 h 160"/>
                <a:gd name="T16" fmla="*/ 79 w 159"/>
                <a:gd name="T17" fmla="*/ 143 h 160"/>
                <a:gd name="T18" fmla="*/ 102 w 159"/>
                <a:gd name="T19" fmla="*/ 139 h 160"/>
                <a:gd name="T20" fmla="*/ 132 w 159"/>
                <a:gd name="T21" fmla="*/ 114 h 160"/>
                <a:gd name="T22" fmla="*/ 140 w 159"/>
                <a:gd name="T23" fmla="*/ 93 h 160"/>
                <a:gd name="T24" fmla="*/ 140 w 159"/>
                <a:gd name="T25" fmla="*/ 66 h 160"/>
                <a:gd name="T26" fmla="*/ 132 w 159"/>
                <a:gd name="T27" fmla="*/ 47 h 160"/>
                <a:gd name="T28" fmla="*/ 113 w 159"/>
                <a:gd name="T29" fmla="*/ 25 h 160"/>
                <a:gd name="T30" fmla="*/ 105 w 159"/>
                <a:gd name="T31" fmla="*/ 23 h 160"/>
                <a:gd name="T32" fmla="*/ 65 w 159"/>
                <a:gd name="T33" fmla="*/ 18 h 160"/>
                <a:gd name="T34" fmla="*/ 92 w 159"/>
                <a:gd name="T35" fmla="*/ 0 h 160"/>
                <a:gd name="T36" fmla="*/ 111 w 159"/>
                <a:gd name="T37" fmla="*/ 8 h 160"/>
                <a:gd name="T38" fmla="*/ 134 w 159"/>
                <a:gd name="T39" fmla="*/ 23 h 160"/>
                <a:gd name="T40" fmla="*/ 150 w 159"/>
                <a:gd name="T41" fmla="*/ 47 h 160"/>
                <a:gd name="T42" fmla="*/ 157 w 159"/>
                <a:gd name="T43" fmla="*/ 66 h 160"/>
                <a:gd name="T44" fmla="*/ 157 w 159"/>
                <a:gd name="T45" fmla="*/ 93 h 160"/>
                <a:gd name="T46" fmla="*/ 150 w 159"/>
                <a:gd name="T47" fmla="*/ 112 h 160"/>
                <a:gd name="T48" fmla="*/ 125 w 159"/>
                <a:gd name="T49" fmla="*/ 145 h 160"/>
                <a:gd name="T50" fmla="*/ 105 w 159"/>
                <a:gd name="T51" fmla="*/ 154 h 160"/>
                <a:gd name="T52" fmla="*/ 79 w 159"/>
                <a:gd name="T53" fmla="*/ 160 h 160"/>
                <a:gd name="T54" fmla="*/ 52 w 159"/>
                <a:gd name="T55" fmla="*/ 154 h 160"/>
                <a:gd name="T56" fmla="*/ 34 w 159"/>
                <a:gd name="T57" fmla="*/ 145 h 160"/>
                <a:gd name="T58" fmla="*/ 13 w 159"/>
                <a:gd name="T59" fmla="*/ 125 h 160"/>
                <a:gd name="T60" fmla="*/ 6 w 159"/>
                <a:gd name="T61" fmla="*/ 106 h 160"/>
                <a:gd name="T62" fmla="*/ 0 w 159"/>
                <a:gd name="T63" fmla="*/ 66 h 160"/>
                <a:gd name="T64" fmla="*/ 8 w 159"/>
                <a:gd name="T65" fmla="*/ 47 h 160"/>
                <a:gd name="T66" fmla="*/ 23 w 159"/>
                <a:gd name="T67" fmla="*/ 23 h 160"/>
                <a:gd name="T68" fmla="*/ 46 w 159"/>
                <a:gd name="T69" fmla="*/ 8 h 160"/>
                <a:gd name="T70" fmla="*/ 65 w 159"/>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60">
                  <a:moveTo>
                    <a:pt x="65" y="18"/>
                  </a:moveTo>
                  <a:lnTo>
                    <a:pt x="52" y="23"/>
                  </a:lnTo>
                  <a:lnTo>
                    <a:pt x="52" y="23"/>
                  </a:lnTo>
                  <a:lnTo>
                    <a:pt x="46" y="25"/>
                  </a:lnTo>
                  <a:lnTo>
                    <a:pt x="34" y="35"/>
                  </a:lnTo>
                  <a:lnTo>
                    <a:pt x="25" y="47"/>
                  </a:lnTo>
                  <a:lnTo>
                    <a:pt x="23" y="52"/>
                  </a:lnTo>
                  <a:lnTo>
                    <a:pt x="23" y="52"/>
                  </a:lnTo>
                  <a:lnTo>
                    <a:pt x="17" y="66"/>
                  </a:lnTo>
                  <a:lnTo>
                    <a:pt x="17" y="93"/>
                  </a:lnTo>
                  <a:lnTo>
                    <a:pt x="23" y="106"/>
                  </a:lnTo>
                  <a:lnTo>
                    <a:pt x="21" y="106"/>
                  </a:lnTo>
                  <a:lnTo>
                    <a:pt x="25" y="114"/>
                  </a:lnTo>
                  <a:lnTo>
                    <a:pt x="34" y="123"/>
                  </a:lnTo>
                  <a:lnTo>
                    <a:pt x="46" y="133"/>
                  </a:lnTo>
                  <a:lnTo>
                    <a:pt x="56" y="139"/>
                  </a:lnTo>
                  <a:lnTo>
                    <a:pt x="65" y="141"/>
                  </a:lnTo>
                  <a:lnTo>
                    <a:pt x="79" y="143"/>
                  </a:lnTo>
                  <a:lnTo>
                    <a:pt x="92" y="141"/>
                  </a:lnTo>
                  <a:lnTo>
                    <a:pt x="102" y="139"/>
                  </a:lnTo>
                  <a:lnTo>
                    <a:pt x="113" y="133"/>
                  </a:lnTo>
                  <a:lnTo>
                    <a:pt x="132" y="114"/>
                  </a:lnTo>
                  <a:lnTo>
                    <a:pt x="138" y="102"/>
                  </a:lnTo>
                  <a:lnTo>
                    <a:pt x="140" y="93"/>
                  </a:lnTo>
                  <a:lnTo>
                    <a:pt x="142" y="79"/>
                  </a:lnTo>
                  <a:lnTo>
                    <a:pt x="140" y="66"/>
                  </a:lnTo>
                  <a:lnTo>
                    <a:pt x="138" y="56"/>
                  </a:lnTo>
                  <a:lnTo>
                    <a:pt x="132" y="47"/>
                  </a:lnTo>
                  <a:lnTo>
                    <a:pt x="123" y="35"/>
                  </a:lnTo>
                  <a:lnTo>
                    <a:pt x="113" y="25"/>
                  </a:lnTo>
                  <a:lnTo>
                    <a:pt x="105" y="22"/>
                  </a:lnTo>
                  <a:lnTo>
                    <a:pt x="105" y="23"/>
                  </a:lnTo>
                  <a:lnTo>
                    <a:pt x="92" y="18"/>
                  </a:lnTo>
                  <a:lnTo>
                    <a:pt x="65" y="18"/>
                  </a:lnTo>
                  <a:close/>
                  <a:moveTo>
                    <a:pt x="65" y="0"/>
                  </a:moveTo>
                  <a:lnTo>
                    <a:pt x="92" y="0"/>
                  </a:lnTo>
                  <a:lnTo>
                    <a:pt x="105" y="6"/>
                  </a:lnTo>
                  <a:lnTo>
                    <a:pt x="111" y="8"/>
                  </a:lnTo>
                  <a:lnTo>
                    <a:pt x="125" y="14"/>
                  </a:lnTo>
                  <a:lnTo>
                    <a:pt x="134" y="23"/>
                  </a:lnTo>
                  <a:lnTo>
                    <a:pt x="144" y="35"/>
                  </a:lnTo>
                  <a:lnTo>
                    <a:pt x="150" y="47"/>
                  </a:lnTo>
                  <a:lnTo>
                    <a:pt x="153" y="52"/>
                  </a:lnTo>
                  <a:lnTo>
                    <a:pt x="157" y="66"/>
                  </a:lnTo>
                  <a:lnTo>
                    <a:pt x="159" y="79"/>
                  </a:lnTo>
                  <a:lnTo>
                    <a:pt x="157" y="93"/>
                  </a:lnTo>
                  <a:lnTo>
                    <a:pt x="153" y="106"/>
                  </a:lnTo>
                  <a:lnTo>
                    <a:pt x="150" y="112"/>
                  </a:lnTo>
                  <a:lnTo>
                    <a:pt x="144" y="125"/>
                  </a:lnTo>
                  <a:lnTo>
                    <a:pt x="125" y="145"/>
                  </a:lnTo>
                  <a:lnTo>
                    <a:pt x="111" y="150"/>
                  </a:lnTo>
                  <a:lnTo>
                    <a:pt x="105" y="154"/>
                  </a:lnTo>
                  <a:lnTo>
                    <a:pt x="92" y="158"/>
                  </a:lnTo>
                  <a:lnTo>
                    <a:pt x="79" y="160"/>
                  </a:lnTo>
                  <a:lnTo>
                    <a:pt x="65" y="158"/>
                  </a:lnTo>
                  <a:lnTo>
                    <a:pt x="52" y="154"/>
                  </a:lnTo>
                  <a:lnTo>
                    <a:pt x="46" y="150"/>
                  </a:lnTo>
                  <a:lnTo>
                    <a:pt x="34" y="145"/>
                  </a:lnTo>
                  <a:lnTo>
                    <a:pt x="23" y="135"/>
                  </a:lnTo>
                  <a:lnTo>
                    <a:pt x="13" y="125"/>
                  </a:lnTo>
                  <a:lnTo>
                    <a:pt x="8" y="112"/>
                  </a:lnTo>
                  <a:lnTo>
                    <a:pt x="6" y="106"/>
                  </a:lnTo>
                  <a:lnTo>
                    <a:pt x="0" y="93"/>
                  </a:lnTo>
                  <a:lnTo>
                    <a:pt x="0" y="66"/>
                  </a:lnTo>
                  <a:lnTo>
                    <a:pt x="6" y="52"/>
                  </a:lnTo>
                  <a:lnTo>
                    <a:pt x="8" y="47"/>
                  </a:lnTo>
                  <a:lnTo>
                    <a:pt x="13" y="35"/>
                  </a:lnTo>
                  <a:lnTo>
                    <a:pt x="23" y="23"/>
                  </a:lnTo>
                  <a:lnTo>
                    <a:pt x="34" y="14"/>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6" name="Freeform 354"/>
            <p:cNvSpPr>
              <a:spLocks noEditPoints="1"/>
            </p:cNvSpPr>
            <p:nvPr/>
          </p:nvSpPr>
          <p:spPr bwMode="auto">
            <a:xfrm>
              <a:off x="3346" y="2161"/>
              <a:ext cx="157" cy="160"/>
            </a:xfrm>
            <a:custGeom>
              <a:avLst/>
              <a:gdLst>
                <a:gd name="T0" fmla="*/ 52 w 157"/>
                <a:gd name="T1" fmla="*/ 23 h 160"/>
                <a:gd name="T2" fmla="*/ 46 w 157"/>
                <a:gd name="T3" fmla="*/ 25 h 160"/>
                <a:gd name="T4" fmla="*/ 25 w 157"/>
                <a:gd name="T5" fmla="*/ 47 h 160"/>
                <a:gd name="T6" fmla="*/ 23 w 157"/>
                <a:gd name="T7" fmla="*/ 52 h 160"/>
                <a:gd name="T8" fmla="*/ 17 w 157"/>
                <a:gd name="T9" fmla="*/ 93 h 160"/>
                <a:gd name="T10" fmla="*/ 21 w 157"/>
                <a:gd name="T11" fmla="*/ 106 h 160"/>
                <a:gd name="T12" fmla="*/ 34 w 157"/>
                <a:gd name="T13" fmla="*/ 123 h 160"/>
                <a:gd name="T14" fmla="*/ 55 w 157"/>
                <a:gd name="T15" fmla="*/ 139 h 160"/>
                <a:gd name="T16" fmla="*/ 78 w 157"/>
                <a:gd name="T17" fmla="*/ 143 h 160"/>
                <a:gd name="T18" fmla="*/ 101 w 157"/>
                <a:gd name="T19" fmla="*/ 139 h 160"/>
                <a:gd name="T20" fmla="*/ 123 w 157"/>
                <a:gd name="T21" fmla="*/ 123 h 160"/>
                <a:gd name="T22" fmla="*/ 136 w 157"/>
                <a:gd name="T23" fmla="*/ 102 h 160"/>
                <a:gd name="T24" fmla="*/ 140 w 157"/>
                <a:gd name="T25" fmla="*/ 79 h 160"/>
                <a:gd name="T26" fmla="*/ 136 w 157"/>
                <a:gd name="T27" fmla="*/ 56 h 160"/>
                <a:gd name="T28" fmla="*/ 123 w 157"/>
                <a:gd name="T29" fmla="*/ 35 h 160"/>
                <a:gd name="T30" fmla="*/ 105 w 157"/>
                <a:gd name="T31" fmla="*/ 23 h 160"/>
                <a:gd name="T32" fmla="*/ 92 w 157"/>
                <a:gd name="T33" fmla="*/ 18 h 160"/>
                <a:gd name="T34" fmla="*/ 65 w 157"/>
                <a:gd name="T35" fmla="*/ 0 h 160"/>
                <a:gd name="T36" fmla="*/ 105 w 157"/>
                <a:gd name="T37" fmla="*/ 6 h 160"/>
                <a:gd name="T38" fmla="*/ 123 w 157"/>
                <a:gd name="T39" fmla="*/ 14 h 160"/>
                <a:gd name="T40" fmla="*/ 142 w 157"/>
                <a:gd name="T41" fmla="*/ 35 h 160"/>
                <a:gd name="T42" fmla="*/ 151 w 157"/>
                <a:gd name="T43" fmla="*/ 52 h 160"/>
                <a:gd name="T44" fmla="*/ 157 w 157"/>
                <a:gd name="T45" fmla="*/ 79 h 160"/>
                <a:gd name="T46" fmla="*/ 151 w 157"/>
                <a:gd name="T47" fmla="*/ 106 h 160"/>
                <a:gd name="T48" fmla="*/ 142 w 157"/>
                <a:gd name="T49" fmla="*/ 125 h 160"/>
                <a:gd name="T50" fmla="*/ 123 w 157"/>
                <a:gd name="T51" fmla="*/ 145 h 160"/>
                <a:gd name="T52" fmla="*/ 105 w 157"/>
                <a:gd name="T53" fmla="*/ 154 h 160"/>
                <a:gd name="T54" fmla="*/ 78 w 157"/>
                <a:gd name="T55" fmla="*/ 160 h 160"/>
                <a:gd name="T56" fmla="*/ 52 w 157"/>
                <a:gd name="T57" fmla="*/ 154 h 160"/>
                <a:gd name="T58" fmla="*/ 34 w 157"/>
                <a:gd name="T59" fmla="*/ 145 h 160"/>
                <a:gd name="T60" fmla="*/ 13 w 157"/>
                <a:gd name="T61" fmla="*/ 125 h 160"/>
                <a:gd name="T62" fmla="*/ 5 w 157"/>
                <a:gd name="T63" fmla="*/ 106 h 160"/>
                <a:gd name="T64" fmla="*/ 0 w 157"/>
                <a:gd name="T65" fmla="*/ 66 h 160"/>
                <a:gd name="T66" fmla="*/ 7 w 157"/>
                <a:gd name="T67" fmla="*/ 47 h 160"/>
                <a:gd name="T68" fmla="*/ 23 w 157"/>
                <a:gd name="T69" fmla="*/ 23 h 160"/>
                <a:gd name="T70" fmla="*/ 46 w 157"/>
                <a:gd name="T71" fmla="*/ 8 h 160"/>
                <a:gd name="T72" fmla="*/ 65 w 157"/>
                <a:gd name="T7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60">
                  <a:moveTo>
                    <a:pt x="65" y="18"/>
                  </a:moveTo>
                  <a:lnTo>
                    <a:pt x="52" y="23"/>
                  </a:lnTo>
                  <a:lnTo>
                    <a:pt x="52" y="23"/>
                  </a:lnTo>
                  <a:lnTo>
                    <a:pt x="46" y="25"/>
                  </a:lnTo>
                  <a:lnTo>
                    <a:pt x="34" y="35"/>
                  </a:lnTo>
                  <a:lnTo>
                    <a:pt x="25" y="47"/>
                  </a:lnTo>
                  <a:lnTo>
                    <a:pt x="21" y="52"/>
                  </a:lnTo>
                  <a:lnTo>
                    <a:pt x="23" y="52"/>
                  </a:lnTo>
                  <a:lnTo>
                    <a:pt x="17" y="66"/>
                  </a:lnTo>
                  <a:lnTo>
                    <a:pt x="17" y="93"/>
                  </a:lnTo>
                  <a:lnTo>
                    <a:pt x="23" y="106"/>
                  </a:lnTo>
                  <a:lnTo>
                    <a:pt x="21" y="106"/>
                  </a:lnTo>
                  <a:lnTo>
                    <a:pt x="25" y="114"/>
                  </a:lnTo>
                  <a:lnTo>
                    <a:pt x="34" y="123"/>
                  </a:lnTo>
                  <a:lnTo>
                    <a:pt x="46" y="133"/>
                  </a:lnTo>
                  <a:lnTo>
                    <a:pt x="55" y="139"/>
                  </a:lnTo>
                  <a:lnTo>
                    <a:pt x="65" y="141"/>
                  </a:lnTo>
                  <a:lnTo>
                    <a:pt x="78" y="143"/>
                  </a:lnTo>
                  <a:lnTo>
                    <a:pt x="92" y="141"/>
                  </a:lnTo>
                  <a:lnTo>
                    <a:pt x="101" y="139"/>
                  </a:lnTo>
                  <a:lnTo>
                    <a:pt x="111" y="133"/>
                  </a:lnTo>
                  <a:lnTo>
                    <a:pt x="123" y="123"/>
                  </a:lnTo>
                  <a:lnTo>
                    <a:pt x="130" y="114"/>
                  </a:lnTo>
                  <a:lnTo>
                    <a:pt x="136" y="102"/>
                  </a:lnTo>
                  <a:lnTo>
                    <a:pt x="138" y="93"/>
                  </a:lnTo>
                  <a:lnTo>
                    <a:pt x="140" y="79"/>
                  </a:lnTo>
                  <a:lnTo>
                    <a:pt x="138" y="66"/>
                  </a:lnTo>
                  <a:lnTo>
                    <a:pt x="136" y="56"/>
                  </a:lnTo>
                  <a:lnTo>
                    <a:pt x="130" y="47"/>
                  </a:lnTo>
                  <a:lnTo>
                    <a:pt x="123" y="35"/>
                  </a:lnTo>
                  <a:lnTo>
                    <a:pt x="111" y="25"/>
                  </a:lnTo>
                  <a:lnTo>
                    <a:pt x="105" y="23"/>
                  </a:lnTo>
                  <a:lnTo>
                    <a:pt x="105" y="23"/>
                  </a:lnTo>
                  <a:lnTo>
                    <a:pt x="92" y="18"/>
                  </a:lnTo>
                  <a:lnTo>
                    <a:pt x="65" y="18"/>
                  </a:lnTo>
                  <a:close/>
                  <a:moveTo>
                    <a:pt x="65" y="0"/>
                  </a:moveTo>
                  <a:lnTo>
                    <a:pt x="92" y="0"/>
                  </a:lnTo>
                  <a:lnTo>
                    <a:pt x="105" y="6"/>
                  </a:lnTo>
                  <a:lnTo>
                    <a:pt x="111" y="8"/>
                  </a:lnTo>
                  <a:lnTo>
                    <a:pt x="123" y="14"/>
                  </a:lnTo>
                  <a:lnTo>
                    <a:pt x="134" y="23"/>
                  </a:lnTo>
                  <a:lnTo>
                    <a:pt x="142" y="35"/>
                  </a:lnTo>
                  <a:lnTo>
                    <a:pt x="148" y="47"/>
                  </a:lnTo>
                  <a:lnTo>
                    <a:pt x="151" y="52"/>
                  </a:lnTo>
                  <a:lnTo>
                    <a:pt x="155" y="66"/>
                  </a:lnTo>
                  <a:lnTo>
                    <a:pt x="157" y="79"/>
                  </a:lnTo>
                  <a:lnTo>
                    <a:pt x="155" y="93"/>
                  </a:lnTo>
                  <a:lnTo>
                    <a:pt x="151" y="106"/>
                  </a:lnTo>
                  <a:lnTo>
                    <a:pt x="148" y="112"/>
                  </a:lnTo>
                  <a:lnTo>
                    <a:pt x="142" y="125"/>
                  </a:lnTo>
                  <a:lnTo>
                    <a:pt x="134" y="135"/>
                  </a:lnTo>
                  <a:lnTo>
                    <a:pt x="123" y="145"/>
                  </a:lnTo>
                  <a:lnTo>
                    <a:pt x="111" y="150"/>
                  </a:lnTo>
                  <a:lnTo>
                    <a:pt x="105" y="154"/>
                  </a:lnTo>
                  <a:lnTo>
                    <a:pt x="92" y="158"/>
                  </a:lnTo>
                  <a:lnTo>
                    <a:pt x="78" y="160"/>
                  </a:lnTo>
                  <a:lnTo>
                    <a:pt x="65" y="158"/>
                  </a:lnTo>
                  <a:lnTo>
                    <a:pt x="52" y="154"/>
                  </a:lnTo>
                  <a:lnTo>
                    <a:pt x="46" y="150"/>
                  </a:lnTo>
                  <a:lnTo>
                    <a:pt x="34" y="145"/>
                  </a:lnTo>
                  <a:lnTo>
                    <a:pt x="23" y="135"/>
                  </a:lnTo>
                  <a:lnTo>
                    <a:pt x="13" y="125"/>
                  </a:lnTo>
                  <a:lnTo>
                    <a:pt x="7" y="112"/>
                  </a:lnTo>
                  <a:lnTo>
                    <a:pt x="5" y="106"/>
                  </a:lnTo>
                  <a:lnTo>
                    <a:pt x="0" y="93"/>
                  </a:lnTo>
                  <a:lnTo>
                    <a:pt x="0" y="66"/>
                  </a:lnTo>
                  <a:lnTo>
                    <a:pt x="5" y="52"/>
                  </a:lnTo>
                  <a:lnTo>
                    <a:pt x="7" y="47"/>
                  </a:lnTo>
                  <a:lnTo>
                    <a:pt x="13" y="35"/>
                  </a:lnTo>
                  <a:lnTo>
                    <a:pt x="23" y="23"/>
                  </a:lnTo>
                  <a:lnTo>
                    <a:pt x="34" y="14"/>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7" name="Freeform 355"/>
            <p:cNvSpPr>
              <a:spLocks noEditPoints="1"/>
            </p:cNvSpPr>
            <p:nvPr/>
          </p:nvSpPr>
          <p:spPr bwMode="auto">
            <a:xfrm>
              <a:off x="4075" y="2161"/>
              <a:ext cx="158" cy="160"/>
            </a:xfrm>
            <a:custGeom>
              <a:avLst/>
              <a:gdLst>
                <a:gd name="T0" fmla="*/ 50 w 158"/>
                <a:gd name="T1" fmla="*/ 23 h 160"/>
                <a:gd name="T2" fmla="*/ 45 w 158"/>
                <a:gd name="T3" fmla="*/ 25 h 160"/>
                <a:gd name="T4" fmla="*/ 25 w 158"/>
                <a:gd name="T5" fmla="*/ 47 h 160"/>
                <a:gd name="T6" fmla="*/ 18 w 158"/>
                <a:gd name="T7" fmla="*/ 66 h 160"/>
                <a:gd name="T8" fmla="*/ 20 w 158"/>
                <a:gd name="T9" fmla="*/ 102 h 160"/>
                <a:gd name="T10" fmla="*/ 45 w 158"/>
                <a:gd name="T11" fmla="*/ 133 h 160"/>
                <a:gd name="T12" fmla="*/ 64 w 158"/>
                <a:gd name="T13" fmla="*/ 141 h 160"/>
                <a:gd name="T14" fmla="*/ 93 w 158"/>
                <a:gd name="T15" fmla="*/ 141 h 160"/>
                <a:gd name="T16" fmla="*/ 112 w 158"/>
                <a:gd name="T17" fmla="*/ 133 h 160"/>
                <a:gd name="T18" fmla="*/ 131 w 158"/>
                <a:gd name="T19" fmla="*/ 114 h 160"/>
                <a:gd name="T20" fmla="*/ 139 w 158"/>
                <a:gd name="T21" fmla="*/ 93 h 160"/>
                <a:gd name="T22" fmla="*/ 139 w 158"/>
                <a:gd name="T23" fmla="*/ 66 h 160"/>
                <a:gd name="T24" fmla="*/ 131 w 158"/>
                <a:gd name="T25" fmla="*/ 47 h 160"/>
                <a:gd name="T26" fmla="*/ 112 w 158"/>
                <a:gd name="T27" fmla="*/ 25 h 160"/>
                <a:gd name="T28" fmla="*/ 106 w 158"/>
                <a:gd name="T29" fmla="*/ 23 h 160"/>
                <a:gd name="T30" fmla="*/ 64 w 158"/>
                <a:gd name="T31" fmla="*/ 18 h 160"/>
                <a:gd name="T32" fmla="*/ 93 w 158"/>
                <a:gd name="T33" fmla="*/ 0 h 160"/>
                <a:gd name="T34" fmla="*/ 112 w 158"/>
                <a:gd name="T35" fmla="*/ 8 h 160"/>
                <a:gd name="T36" fmla="*/ 135 w 158"/>
                <a:gd name="T37" fmla="*/ 23 h 160"/>
                <a:gd name="T38" fmla="*/ 148 w 158"/>
                <a:gd name="T39" fmla="*/ 47 h 160"/>
                <a:gd name="T40" fmla="*/ 156 w 158"/>
                <a:gd name="T41" fmla="*/ 66 h 160"/>
                <a:gd name="T42" fmla="*/ 156 w 158"/>
                <a:gd name="T43" fmla="*/ 93 h 160"/>
                <a:gd name="T44" fmla="*/ 148 w 158"/>
                <a:gd name="T45" fmla="*/ 112 h 160"/>
                <a:gd name="T46" fmla="*/ 135 w 158"/>
                <a:gd name="T47" fmla="*/ 135 h 160"/>
                <a:gd name="T48" fmla="*/ 112 w 158"/>
                <a:gd name="T49" fmla="*/ 150 h 160"/>
                <a:gd name="T50" fmla="*/ 93 w 158"/>
                <a:gd name="T51" fmla="*/ 158 h 160"/>
                <a:gd name="T52" fmla="*/ 64 w 158"/>
                <a:gd name="T53" fmla="*/ 158 h 160"/>
                <a:gd name="T54" fmla="*/ 45 w 158"/>
                <a:gd name="T55" fmla="*/ 150 h 160"/>
                <a:gd name="T56" fmla="*/ 14 w 158"/>
                <a:gd name="T57" fmla="*/ 125 h 160"/>
                <a:gd name="T58" fmla="*/ 4 w 158"/>
                <a:gd name="T59" fmla="*/ 106 h 160"/>
                <a:gd name="T60" fmla="*/ 0 w 158"/>
                <a:gd name="T61" fmla="*/ 66 h 160"/>
                <a:gd name="T62" fmla="*/ 8 w 158"/>
                <a:gd name="T63" fmla="*/ 47 h 160"/>
                <a:gd name="T64" fmla="*/ 24 w 158"/>
                <a:gd name="T65" fmla="*/ 23 h 160"/>
                <a:gd name="T66" fmla="*/ 45 w 158"/>
                <a:gd name="T67" fmla="*/ 8 h 160"/>
                <a:gd name="T68" fmla="*/ 64 w 158"/>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60">
                  <a:moveTo>
                    <a:pt x="64" y="18"/>
                  </a:moveTo>
                  <a:lnTo>
                    <a:pt x="50" y="23"/>
                  </a:lnTo>
                  <a:lnTo>
                    <a:pt x="50" y="23"/>
                  </a:lnTo>
                  <a:lnTo>
                    <a:pt x="45" y="25"/>
                  </a:lnTo>
                  <a:lnTo>
                    <a:pt x="35" y="35"/>
                  </a:lnTo>
                  <a:lnTo>
                    <a:pt x="25" y="47"/>
                  </a:lnTo>
                  <a:lnTo>
                    <a:pt x="20" y="56"/>
                  </a:lnTo>
                  <a:lnTo>
                    <a:pt x="18" y="66"/>
                  </a:lnTo>
                  <a:lnTo>
                    <a:pt x="18" y="93"/>
                  </a:lnTo>
                  <a:lnTo>
                    <a:pt x="20" y="102"/>
                  </a:lnTo>
                  <a:lnTo>
                    <a:pt x="25" y="114"/>
                  </a:lnTo>
                  <a:lnTo>
                    <a:pt x="45" y="133"/>
                  </a:lnTo>
                  <a:lnTo>
                    <a:pt x="54" y="139"/>
                  </a:lnTo>
                  <a:lnTo>
                    <a:pt x="64" y="141"/>
                  </a:lnTo>
                  <a:lnTo>
                    <a:pt x="79" y="143"/>
                  </a:lnTo>
                  <a:lnTo>
                    <a:pt x="93" y="141"/>
                  </a:lnTo>
                  <a:lnTo>
                    <a:pt x="102" y="139"/>
                  </a:lnTo>
                  <a:lnTo>
                    <a:pt x="112" y="133"/>
                  </a:lnTo>
                  <a:lnTo>
                    <a:pt x="123" y="123"/>
                  </a:lnTo>
                  <a:lnTo>
                    <a:pt x="131" y="114"/>
                  </a:lnTo>
                  <a:lnTo>
                    <a:pt x="137" y="102"/>
                  </a:lnTo>
                  <a:lnTo>
                    <a:pt x="139" y="93"/>
                  </a:lnTo>
                  <a:lnTo>
                    <a:pt x="141" y="79"/>
                  </a:lnTo>
                  <a:lnTo>
                    <a:pt x="139" y="66"/>
                  </a:lnTo>
                  <a:lnTo>
                    <a:pt x="137" y="56"/>
                  </a:lnTo>
                  <a:lnTo>
                    <a:pt x="131" y="47"/>
                  </a:lnTo>
                  <a:lnTo>
                    <a:pt x="123" y="35"/>
                  </a:lnTo>
                  <a:lnTo>
                    <a:pt x="112" y="25"/>
                  </a:lnTo>
                  <a:lnTo>
                    <a:pt x="106" y="23"/>
                  </a:lnTo>
                  <a:lnTo>
                    <a:pt x="106" y="23"/>
                  </a:lnTo>
                  <a:lnTo>
                    <a:pt x="93" y="18"/>
                  </a:lnTo>
                  <a:lnTo>
                    <a:pt x="64" y="18"/>
                  </a:lnTo>
                  <a:close/>
                  <a:moveTo>
                    <a:pt x="64" y="0"/>
                  </a:moveTo>
                  <a:lnTo>
                    <a:pt x="93" y="0"/>
                  </a:lnTo>
                  <a:lnTo>
                    <a:pt x="106" y="6"/>
                  </a:lnTo>
                  <a:lnTo>
                    <a:pt x="112" y="8"/>
                  </a:lnTo>
                  <a:lnTo>
                    <a:pt x="123" y="14"/>
                  </a:lnTo>
                  <a:lnTo>
                    <a:pt x="135" y="23"/>
                  </a:lnTo>
                  <a:lnTo>
                    <a:pt x="143" y="35"/>
                  </a:lnTo>
                  <a:lnTo>
                    <a:pt x="148" y="47"/>
                  </a:lnTo>
                  <a:lnTo>
                    <a:pt x="152" y="52"/>
                  </a:lnTo>
                  <a:lnTo>
                    <a:pt x="156" y="66"/>
                  </a:lnTo>
                  <a:lnTo>
                    <a:pt x="158" y="79"/>
                  </a:lnTo>
                  <a:lnTo>
                    <a:pt x="156" y="93"/>
                  </a:lnTo>
                  <a:lnTo>
                    <a:pt x="152" y="106"/>
                  </a:lnTo>
                  <a:lnTo>
                    <a:pt x="148" y="112"/>
                  </a:lnTo>
                  <a:lnTo>
                    <a:pt x="143" y="125"/>
                  </a:lnTo>
                  <a:lnTo>
                    <a:pt x="135" y="135"/>
                  </a:lnTo>
                  <a:lnTo>
                    <a:pt x="123" y="145"/>
                  </a:lnTo>
                  <a:lnTo>
                    <a:pt x="112" y="150"/>
                  </a:lnTo>
                  <a:lnTo>
                    <a:pt x="106" y="154"/>
                  </a:lnTo>
                  <a:lnTo>
                    <a:pt x="93" y="158"/>
                  </a:lnTo>
                  <a:lnTo>
                    <a:pt x="79" y="160"/>
                  </a:lnTo>
                  <a:lnTo>
                    <a:pt x="64" y="158"/>
                  </a:lnTo>
                  <a:lnTo>
                    <a:pt x="50" y="154"/>
                  </a:lnTo>
                  <a:lnTo>
                    <a:pt x="45" y="150"/>
                  </a:lnTo>
                  <a:lnTo>
                    <a:pt x="33" y="145"/>
                  </a:lnTo>
                  <a:lnTo>
                    <a:pt x="14" y="125"/>
                  </a:lnTo>
                  <a:lnTo>
                    <a:pt x="8" y="112"/>
                  </a:lnTo>
                  <a:lnTo>
                    <a:pt x="4" y="106"/>
                  </a:lnTo>
                  <a:lnTo>
                    <a:pt x="0" y="93"/>
                  </a:lnTo>
                  <a:lnTo>
                    <a:pt x="0" y="66"/>
                  </a:lnTo>
                  <a:lnTo>
                    <a:pt x="4" y="52"/>
                  </a:lnTo>
                  <a:lnTo>
                    <a:pt x="8" y="47"/>
                  </a:lnTo>
                  <a:lnTo>
                    <a:pt x="14" y="35"/>
                  </a:lnTo>
                  <a:lnTo>
                    <a:pt x="24" y="23"/>
                  </a:lnTo>
                  <a:lnTo>
                    <a:pt x="33" y="14"/>
                  </a:lnTo>
                  <a:lnTo>
                    <a:pt x="45" y="8"/>
                  </a:lnTo>
                  <a:lnTo>
                    <a:pt x="50" y="6"/>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8" name="Freeform 356"/>
            <p:cNvSpPr>
              <a:spLocks noEditPoints="1"/>
            </p:cNvSpPr>
            <p:nvPr/>
          </p:nvSpPr>
          <p:spPr bwMode="auto">
            <a:xfrm>
              <a:off x="4805" y="1354"/>
              <a:ext cx="158" cy="157"/>
            </a:xfrm>
            <a:custGeom>
              <a:avLst/>
              <a:gdLst>
                <a:gd name="T0" fmla="*/ 54 w 158"/>
                <a:gd name="T1" fmla="*/ 19 h 157"/>
                <a:gd name="T2" fmla="*/ 25 w 158"/>
                <a:gd name="T3" fmla="*/ 44 h 157"/>
                <a:gd name="T4" fmla="*/ 18 w 158"/>
                <a:gd name="T5" fmla="*/ 63 h 157"/>
                <a:gd name="T6" fmla="*/ 20 w 158"/>
                <a:gd name="T7" fmla="*/ 102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2 h 157"/>
                <a:gd name="T20" fmla="*/ 140 w 158"/>
                <a:gd name="T21" fmla="*/ 79 h 157"/>
                <a:gd name="T22" fmla="*/ 137 w 158"/>
                <a:gd name="T23" fmla="*/ 54 h 157"/>
                <a:gd name="T24" fmla="*/ 112 w 158"/>
                <a:gd name="T25" fmla="*/ 25 h 157"/>
                <a:gd name="T26" fmla="*/ 92 w 158"/>
                <a:gd name="T27" fmla="*/ 17 h 157"/>
                <a:gd name="T28" fmla="*/ 64 w 158"/>
                <a:gd name="T29" fmla="*/ 0 h 157"/>
                <a:gd name="T30" fmla="*/ 106 w 158"/>
                <a:gd name="T31" fmla="*/ 4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6 h 157"/>
                <a:gd name="T48" fmla="*/ 64 w 158"/>
                <a:gd name="T49" fmla="*/ 156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4"/>
                  </a:lnTo>
                  <a:lnTo>
                    <a:pt x="18" y="63"/>
                  </a:lnTo>
                  <a:lnTo>
                    <a:pt x="18" y="92"/>
                  </a:lnTo>
                  <a:lnTo>
                    <a:pt x="20" y="102"/>
                  </a:lnTo>
                  <a:lnTo>
                    <a:pt x="25" y="111"/>
                  </a:lnTo>
                  <a:lnTo>
                    <a:pt x="35" y="123"/>
                  </a:lnTo>
                  <a:lnTo>
                    <a:pt x="44" y="131"/>
                  </a:lnTo>
                  <a:lnTo>
                    <a:pt x="54" y="136"/>
                  </a:lnTo>
                  <a:lnTo>
                    <a:pt x="64" y="138"/>
                  </a:lnTo>
                  <a:lnTo>
                    <a:pt x="77" y="140"/>
                  </a:lnTo>
                  <a:lnTo>
                    <a:pt x="92" y="138"/>
                  </a:lnTo>
                  <a:lnTo>
                    <a:pt x="102" y="136"/>
                  </a:lnTo>
                  <a:lnTo>
                    <a:pt x="112" y="131"/>
                  </a:lnTo>
                  <a:lnTo>
                    <a:pt x="121" y="123"/>
                  </a:lnTo>
                  <a:lnTo>
                    <a:pt x="131" y="111"/>
                  </a:lnTo>
                  <a:lnTo>
                    <a:pt x="137" y="102"/>
                  </a:lnTo>
                  <a:lnTo>
                    <a:pt x="139" y="92"/>
                  </a:lnTo>
                  <a:lnTo>
                    <a:pt x="140" y="79"/>
                  </a:lnTo>
                  <a:lnTo>
                    <a:pt x="139" y="63"/>
                  </a:lnTo>
                  <a:lnTo>
                    <a:pt x="137" y="54"/>
                  </a:lnTo>
                  <a:lnTo>
                    <a:pt x="131" y="44"/>
                  </a:lnTo>
                  <a:lnTo>
                    <a:pt x="112" y="25"/>
                  </a:lnTo>
                  <a:lnTo>
                    <a:pt x="102" y="19"/>
                  </a:lnTo>
                  <a:lnTo>
                    <a:pt x="92" y="17"/>
                  </a:lnTo>
                  <a:lnTo>
                    <a:pt x="64" y="17"/>
                  </a:lnTo>
                  <a:close/>
                  <a:moveTo>
                    <a:pt x="64" y="0"/>
                  </a:moveTo>
                  <a:lnTo>
                    <a:pt x="92" y="0"/>
                  </a:lnTo>
                  <a:lnTo>
                    <a:pt x="106" y="4"/>
                  </a:lnTo>
                  <a:lnTo>
                    <a:pt x="112" y="7"/>
                  </a:lnTo>
                  <a:lnTo>
                    <a:pt x="123" y="13"/>
                  </a:lnTo>
                  <a:lnTo>
                    <a:pt x="142" y="32"/>
                  </a:lnTo>
                  <a:lnTo>
                    <a:pt x="148" y="44"/>
                  </a:lnTo>
                  <a:lnTo>
                    <a:pt x="152" y="50"/>
                  </a:lnTo>
                  <a:lnTo>
                    <a:pt x="156" y="63"/>
                  </a:lnTo>
                  <a:lnTo>
                    <a:pt x="158" y="79"/>
                  </a:lnTo>
                  <a:lnTo>
                    <a:pt x="156" y="92"/>
                  </a:lnTo>
                  <a:lnTo>
                    <a:pt x="152" y="106"/>
                  </a:lnTo>
                  <a:lnTo>
                    <a:pt x="148" y="111"/>
                  </a:lnTo>
                  <a:lnTo>
                    <a:pt x="142" y="123"/>
                  </a:lnTo>
                  <a:lnTo>
                    <a:pt x="133" y="134"/>
                  </a:lnTo>
                  <a:lnTo>
                    <a:pt x="123" y="142"/>
                  </a:lnTo>
                  <a:lnTo>
                    <a:pt x="112" y="148"/>
                  </a:lnTo>
                  <a:lnTo>
                    <a:pt x="106" y="152"/>
                  </a:lnTo>
                  <a:lnTo>
                    <a:pt x="92" y="156"/>
                  </a:lnTo>
                  <a:lnTo>
                    <a:pt x="77" y="157"/>
                  </a:lnTo>
                  <a:lnTo>
                    <a:pt x="64" y="156"/>
                  </a:lnTo>
                  <a:lnTo>
                    <a:pt x="50" y="152"/>
                  </a:lnTo>
                  <a:lnTo>
                    <a:pt x="44" y="148"/>
                  </a:lnTo>
                  <a:lnTo>
                    <a:pt x="33" y="142"/>
                  </a:lnTo>
                  <a:lnTo>
                    <a:pt x="23" y="134"/>
                  </a:lnTo>
                  <a:lnTo>
                    <a:pt x="14" y="123"/>
                  </a:lnTo>
                  <a:lnTo>
                    <a:pt x="8" y="111"/>
                  </a:lnTo>
                  <a:lnTo>
                    <a:pt x="4" y="106"/>
                  </a:lnTo>
                  <a:lnTo>
                    <a:pt x="0" y="92"/>
                  </a:lnTo>
                  <a:lnTo>
                    <a:pt x="0" y="63"/>
                  </a:lnTo>
                  <a:lnTo>
                    <a:pt x="4" y="50"/>
                  </a:lnTo>
                  <a:lnTo>
                    <a:pt x="8" y="44"/>
                  </a:lnTo>
                  <a:lnTo>
                    <a:pt x="14" y="32"/>
                  </a:lnTo>
                  <a:lnTo>
                    <a:pt x="33" y="13"/>
                  </a:lnTo>
                  <a:lnTo>
                    <a:pt x="44" y="7"/>
                  </a:lnTo>
                  <a:lnTo>
                    <a:pt x="50" y="4"/>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 name="Freeform 357"/>
            <p:cNvSpPr>
              <a:spLocks noEditPoints="1"/>
            </p:cNvSpPr>
            <p:nvPr/>
          </p:nvSpPr>
          <p:spPr bwMode="auto">
            <a:xfrm>
              <a:off x="5533" y="1277"/>
              <a:ext cx="160" cy="159"/>
            </a:xfrm>
            <a:custGeom>
              <a:avLst/>
              <a:gdLst>
                <a:gd name="T0" fmla="*/ 52 w 160"/>
                <a:gd name="T1" fmla="*/ 23 h 159"/>
                <a:gd name="T2" fmla="*/ 46 w 160"/>
                <a:gd name="T3" fmla="*/ 25 h 159"/>
                <a:gd name="T4" fmla="*/ 25 w 160"/>
                <a:gd name="T5" fmla="*/ 46 h 159"/>
                <a:gd name="T6" fmla="*/ 23 w 160"/>
                <a:gd name="T7" fmla="*/ 52 h 159"/>
                <a:gd name="T8" fmla="*/ 17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0 w 160"/>
                <a:gd name="T23" fmla="*/ 92 h 159"/>
                <a:gd name="T24" fmla="*/ 140 w 160"/>
                <a:gd name="T25" fmla="*/ 65 h 159"/>
                <a:gd name="T26" fmla="*/ 133 w 160"/>
                <a:gd name="T27" fmla="*/ 46 h 159"/>
                <a:gd name="T28" fmla="*/ 114 w 160"/>
                <a:gd name="T29" fmla="*/ 25 h 159"/>
                <a:gd name="T30" fmla="*/ 106 w 160"/>
                <a:gd name="T31" fmla="*/ 23 h 159"/>
                <a:gd name="T32" fmla="*/ 65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5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5" y="17"/>
                  </a:moveTo>
                  <a:lnTo>
                    <a:pt x="52" y="23"/>
                  </a:lnTo>
                  <a:lnTo>
                    <a:pt x="52" y="21"/>
                  </a:lnTo>
                  <a:lnTo>
                    <a:pt x="46" y="25"/>
                  </a:lnTo>
                  <a:lnTo>
                    <a:pt x="35" y="34"/>
                  </a:lnTo>
                  <a:lnTo>
                    <a:pt x="25" y="46"/>
                  </a:lnTo>
                  <a:lnTo>
                    <a:pt x="23" y="52"/>
                  </a:lnTo>
                  <a:lnTo>
                    <a:pt x="23" y="52"/>
                  </a:lnTo>
                  <a:lnTo>
                    <a:pt x="17" y="65"/>
                  </a:lnTo>
                  <a:lnTo>
                    <a:pt x="17" y="92"/>
                  </a:lnTo>
                  <a:lnTo>
                    <a:pt x="23" y="106"/>
                  </a:lnTo>
                  <a:lnTo>
                    <a:pt x="21" y="106"/>
                  </a:lnTo>
                  <a:lnTo>
                    <a:pt x="25" y="113"/>
                  </a:lnTo>
                  <a:lnTo>
                    <a:pt x="35" y="123"/>
                  </a:lnTo>
                  <a:lnTo>
                    <a:pt x="46" y="133"/>
                  </a:lnTo>
                  <a:lnTo>
                    <a:pt x="56" y="138"/>
                  </a:lnTo>
                  <a:lnTo>
                    <a:pt x="65" y="140"/>
                  </a:lnTo>
                  <a:lnTo>
                    <a:pt x="79" y="142"/>
                  </a:lnTo>
                  <a:lnTo>
                    <a:pt x="92" y="140"/>
                  </a:lnTo>
                  <a:lnTo>
                    <a:pt x="102" y="138"/>
                  </a:lnTo>
                  <a:lnTo>
                    <a:pt x="114" y="133"/>
                  </a:lnTo>
                  <a:lnTo>
                    <a:pt x="133" y="113"/>
                  </a:lnTo>
                  <a:lnTo>
                    <a:pt x="138" y="102"/>
                  </a:lnTo>
                  <a:lnTo>
                    <a:pt x="140" y="92"/>
                  </a:lnTo>
                  <a:lnTo>
                    <a:pt x="142" y="79"/>
                  </a:lnTo>
                  <a:lnTo>
                    <a:pt x="140" y="65"/>
                  </a:lnTo>
                  <a:lnTo>
                    <a:pt x="138" y="56"/>
                  </a:lnTo>
                  <a:lnTo>
                    <a:pt x="133" y="46"/>
                  </a:lnTo>
                  <a:lnTo>
                    <a:pt x="123" y="34"/>
                  </a:lnTo>
                  <a:lnTo>
                    <a:pt x="114" y="25"/>
                  </a:lnTo>
                  <a:lnTo>
                    <a:pt x="106" y="21"/>
                  </a:lnTo>
                  <a:lnTo>
                    <a:pt x="106" y="23"/>
                  </a:lnTo>
                  <a:lnTo>
                    <a:pt x="92" y="17"/>
                  </a:lnTo>
                  <a:lnTo>
                    <a:pt x="65" y="17"/>
                  </a:lnTo>
                  <a:close/>
                  <a:moveTo>
                    <a:pt x="65"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5"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 name="Freeform 358"/>
            <p:cNvSpPr>
              <a:spLocks/>
            </p:cNvSpPr>
            <p:nvPr/>
          </p:nvSpPr>
          <p:spPr bwMode="auto">
            <a:xfrm>
              <a:off x="2983" y="262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1 h 110"/>
                <a:gd name="T14" fmla="*/ 15 w 75"/>
                <a:gd name="T15" fmla="*/ 61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1"/>
                  </a:lnTo>
                  <a:lnTo>
                    <a:pt x="15" y="61"/>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 name="Rectangle 359"/>
            <p:cNvSpPr>
              <a:spLocks noChangeArrowheads="1"/>
            </p:cNvSpPr>
            <p:nvPr/>
          </p:nvSpPr>
          <p:spPr bwMode="auto">
            <a:xfrm>
              <a:off x="3075" y="262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 name="Freeform 360"/>
            <p:cNvSpPr>
              <a:spLocks noEditPoints="1"/>
            </p:cNvSpPr>
            <p:nvPr/>
          </p:nvSpPr>
          <p:spPr bwMode="auto">
            <a:xfrm>
              <a:off x="3104" y="265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2 h 82"/>
                <a:gd name="T12" fmla="*/ 15 w 73"/>
                <a:gd name="T13" fmla="*/ 42 h 82"/>
                <a:gd name="T14" fmla="*/ 15 w 73"/>
                <a:gd name="T15" fmla="*/ 50 h 82"/>
                <a:gd name="T16" fmla="*/ 17 w 73"/>
                <a:gd name="T17" fmla="*/ 57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7 h 82"/>
                <a:gd name="T34" fmla="*/ 57 w 73"/>
                <a:gd name="T35" fmla="*/ 50 h 82"/>
                <a:gd name="T36" fmla="*/ 57 w 73"/>
                <a:gd name="T37" fmla="*/ 40 h 82"/>
                <a:gd name="T38" fmla="*/ 57 w 73"/>
                <a:gd name="T39" fmla="*/ 32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7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2"/>
                  </a:lnTo>
                  <a:lnTo>
                    <a:pt x="15" y="42"/>
                  </a:lnTo>
                  <a:lnTo>
                    <a:pt x="15" y="50"/>
                  </a:lnTo>
                  <a:lnTo>
                    <a:pt x="17" y="57"/>
                  </a:lnTo>
                  <a:lnTo>
                    <a:pt x="21" y="63"/>
                  </a:lnTo>
                  <a:lnTo>
                    <a:pt x="25" y="67"/>
                  </a:lnTo>
                  <a:lnTo>
                    <a:pt x="30" y="69"/>
                  </a:lnTo>
                  <a:lnTo>
                    <a:pt x="36" y="71"/>
                  </a:lnTo>
                  <a:lnTo>
                    <a:pt x="42" y="69"/>
                  </a:lnTo>
                  <a:lnTo>
                    <a:pt x="48" y="67"/>
                  </a:lnTo>
                  <a:lnTo>
                    <a:pt x="52" y="63"/>
                  </a:lnTo>
                  <a:lnTo>
                    <a:pt x="55" y="57"/>
                  </a:lnTo>
                  <a:lnTo>
                    <a:pt x="57" y="50"/>
                  </a:lnTo>
                  <a:lnTo>
                    <a:pt x="57" y="40"/>
                  </a:lnTo>
                  <a:lnTo>
                    <a:pt x="57" y="32"/>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7"/>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3" name="Freeform 361"/>
            <p:cNvSpPr>
              <a:spLocks/>
            </p:cNvSpPr>
            <p:nvPr/>
          </p:nvSpPr>
          <p:spPr bwMode="auto">
            <a:xfrm>
              <a:off x="3182" y="265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5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5"/>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4" name="Freeform 362"/>
            <p:cNvSpPr>
              <a:spLocks/>
            </p:cNvSpPr>
            <p:nvPr/>
          </p:nvSpPr>
          <p:spPr bwMode="auto">
            <a:xfrm>
              <a:off x="3344" y="262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5" name="Freeform 363"/>
            <p:cNvSpPr>
              <a:spLocks/>
            </p:cNvSpPr>
            <p:nvPr/>
          </p:nvSpPr>
          <p:spPr bwMode="auto">
            <a:xfrm>
              <a:off x="3453" y="265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5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6" name="Freeform 364"/>
            <p:cNvSpPr>
              <a:spLocks/>
            </p:cNvSpPr>
            <p:nvPr/>
          </p:nvSpPr>
          <p:spPr bwMode="auto">
            <a:xfrm>
              <a:off x="3536" y="265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7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2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7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7"/>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2"/>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7"/>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7" name="Freeform 365"/>
            <p:cNvSpPr>
              <a:spLocks noEditPoints="1"/>
            </p:cNvSpPr>
            <p:nvPr/>
          </p:nvSpPr>
          <p:spPr bwMode="auto">
            <a:xfrm>
              <a:off x="3666" y="262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1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6 h 111"/>
                <a:gd name="T34" fmla="*/ 54 w 68"/>
                <a:gd name="T35" fmla="*/ 79 h 111"/>
                <a:gd name="T36" fmla="*/ 54 w 68"/>
                <a:gd name="T37" fmla="*/ 71 h 111"/>
                <a:gd name="T38" fmla="*/ 54 w 68"/>
                <a:gd name="T39" fmla="*/ 61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1 h 111"/>
                <a:gd name="T76" fmla="*/ 68 w 68"/>
                <a:gd name="T77" fmla="*/ 69 h 111"/>
                <a:gd name="T78" fmla="*/ 66 w 68"/>
                <a:gd name="T79" fmla="*/ 86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1"/>
                  </a:lnTo>
                  <a:lnTo>
                    <a:pt x="14" y="69"/>
                  </a:lnTo>
                  <a:lnTo>
                    <a:pt x="14" y="79"/>
                  </a:lnTo>
                  <a:lnTo>
                    <a:pt x="16" y="85"/>
                  </a:lnTo>
                  <a:lnTo>
                    <a:pt x="18" y="88"/>
                  </a:lnTo>
                  <a:lnTo>
                    <a:pt x="22" y="94"/>
                  </a:lnTo>
                  <a:lnTo>
                    <a:pt x="27" y="98"/>
                  </a:lnTo>
                  <a:lnTo>
                    <a:pt x="33" y="100"/>
                  </a:lnTo>
                  <a:lnTo>
                    <a:pt x="39" y="98"/>
                  </a:lnTo>
                  <a:lnTo>
                    <a:pt x="45" y="96"/>
                  </a:lnTo>
                  <a:lnTo>
                    <a:pt x="48" y="92"/>
                  </a:lnTo>
                  <a:lnTo>
                    <a:pt x="52" y="86"/>
                  </a:lnTo>
                  <a:lnTo>
                    <a:pt x="54" y="79"/>
                  </a:lnTo>
                  <a:lnTo>
                    <a:pt x="54" y="71"/>
                  </a:lnTo>
                  <a:lnTo>
                    <a:pt x="54" y="61"/>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1"/>
                  </a:lnTo>
                  <a:lnTo>
                    <a:pt x="68" y="69"/>
                  </a:lnTo>
                  <a:lnTo>
                    <a:pt x="66" y="86"/>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8" name="Freeform 366"/>
            <p:cNvSpPr>
              <a:spLocks noEditPoints="1"/>
            </p:cNvSpPr>
            <p:nvPr/>
          </p:nvSpPr>
          <p:spPr bwMode="auto">
            <a:xfrm>
              <a:off x="3745" y="265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2 h 82"/>
                <a:gd name="T14" fmla="*/ 60 w 73"/>
                <a:gd name="T15" fmla="*/ 32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2 h 82"/>
                <a:gd name="T40" fmla="*/ 73 w 73"/>
                <a:gd name="T41" fmla="*/ 40 h 82"/>
                <a:gd name="T42" fmla="*/ 73 w 73"/>
                <a:gd name="T43" fmla="*/ 44 h 82"/>
                <a:gd name="T44" fmla="*/ 15 w 73"/>
                <a:gd name="T45" fmla="*/ 44 h 82"/>
                <a:gd name="T46" fmla="*/ 15 w 73"/>
                <a:gd name="T47" fmla="*/ 52 h 82"/>
                <a:gd name="T48" fmla="*/ 17 w 73"/>
                <a:gd name="T49" fmla="*/ 57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7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2"/>
                  </a:lnTo>
                  <a:lnTo>
                    <a:pt x="60" y="32"/>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2"/>
                  </a:lnTo>
                  <a:lnTo>
                    <a:pt x="73" y="40"/>
                  </a:lnTo>
                  <a:lnTo>
                    <a:pt x="73" y="44"/>
                  </a:lnTo>
                  <a:lnTo>
                    <a:pt x="15" y="44"/>
                  </a:lnTo>
                  <a:lnTo>
                    <a:pt x="15" y="52"/>
                  </a:lnTo>
                  <a:lnTo>
                    <a:pt x="17" y="57"/>
                  </a:lnTo>
                  <a:lnTo>
                    <a:pt x="21" y="63"/>
                  </a:lnTo>
                  <a:lnTo>
                    <a:pt x="27" y="67"/>
                  </a:lnTo>
                  <a:lnTo>
                    <a:pt x="33" y="69"/>
                  </a:lnTo>
                  <a:lnTo>
                    <a:pt x="39" y="71"/>
                  </a:lnTo>
                  <a:lnTo>
                    <a:pt x="44" y="69"/>
                  </a:lnTo>
                  <a:lnTo>
                    <a:pt x="50" y="67"/>
                  </a:lnTo>
                  <a:lnTo>
                    <a:pt x="56" y="63"/>
                  </a:lnTo>
                  <a:lnTo>
                    <a:pt x="60" y="57"/>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9" name="Freeform 367"/>
            <p:cNvSpPr>
              <a:spLocks/>
            </p:cNvSpPr>
            <p:nvPr/>
          </p:nvSpPr>
          <p:spPr bwMode="auto">
            <a:xfrm>
              <a:off x="3835" y="265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0" name="Freeform 368"/>
            <p:cNvSpPr>
              <a:spLocks/>
            </p:cNvSpPr>
            <p:nvPr/>
          </p:nvSpPr>
          <p:spPr bwMode="auto">
            <a:xfrm>
              <a:off x="33" y="2304"/>
              <a:ext cx="113" cy="102"/>
            </a:xfrm>
            <a:custGeom>
              <a:avLst/>
              <a:gdLst>
                <a:gd name="T0" fmla="*/ 55 w 113"/>
                <a:gd name="T1" fmla="*/ 0 h 102"/>
                <a:gd name="T2" fmla="*/ 96 w 113"/>
                <a:gd name="T3" fmla="*/ 0 h 102"/>
                <a:gd name="T4" fmla="*/ 103 w 113"/>
                <a:gd name="T5" fmla="*/ 11 h 102"/>
                <a:gd name="T6" fmla="*/ 107 w 113"/>
                <a:gd name="T7" fmla="*/ 23 h 102"/>
                <a:gd name="T8" fmla="*/ 111 w 113"/>
                <a:gd name="T9" fmla="*/ 34 h 102"/>
                <a:gd name="T10" fmla="*/ 113 w 113"/>
                <a:gd name="T11" fmla="*/ 46 h 102"/>
                <a:gd name="T12" fmla="*/ 111 w 113"/>
                <a:gd name="T13" fmla="*/ 55 h 102"/>
                <a:gd name="T14" fmla="*/ 109 w 113"/>
                <a:gd name="T15" fmla="*/ 65 h 102"/>
                <a:gd name="T16" fmla="*/ 105 w 113"/>
                <a:gd name="T17" fmla="*/ 75 h 102"/>
                <a:gd name="T18" fmla="*/ 100 w 113"/>
                <a:gd name="T19" fmla="*/ 82 h 102"/>
                <a:gd name="T20" fmla="*/ 94 w 113"/>
                <a:gd name="T21" fmla="*/ 90 h 102"/>
                <a:gd name="T22" fmla="*/ 86 w 113"/>
                <a:gd name="T23" fmla="*/ 94 h 102"/>
                <a:gd name="T24" fmla="*/ 76 w 113"/>
                <a:gd name="T25" fmla="*/ 98 h 102"/>
                <a:gd name="T26" fmla="*/ 67 w 113"/>
                <a:gd name="T27" fmla="*/ 102 h 102"/>
                <a:gd name="T28" fmla="*/ 55 w 113"/>
                <a:gd name="T29" fmla="*/ 102 h 102"/>
                <a:gd name="T30" fmla="*/ 46 w 113"/>
                <a:gd name="T31" fmla="*/ 102 h 102"/>
                <a:gd name="T32" fmla="*/ 36 w 113"/>
                <a:gd name="T33" fmla="*/ 98 h 102"/>
                <a:gd name="T34" fmla="*/ 27 w 113"/>
                <a:gd name="T35" fmla="*/ 96 h 102"/>
                <a:gd name="T36" fmla="*/ 17 w 113"/>
                <a:gd name="T37" fmla="*/ 90 h 102"/>
                <a:gd name="T38" fmla="*/ 11 w 113"/>
                <a:gd name="T39" fmla="*/ 82 h 102"/>
                <a:gd name="T40" fmla="*/ 5 w 113"/>
                <a:gd name="T41" fmla="*/ 75 h 102"/>
                <a:gd name="T42" fmla="*/ 2 w 113"/>
                <a:gd name="T43" fmla="*/ 67 h 102"/>
                <a:gd name="T44" fmla="*/ 0 w 113"/>
                <a:gd name="T45" fmla="*/ 57 h 102"/>
                <a:gd name="T46" fmla="*/ 0 w 113"/>
                <a:gd name="T47" fmla="*/ 46 h 102"/>
                <a:gd name="T48" fmla="*/ 0 w 113"/>
                <a:gd name="T49" fmla="*/ 34 h 102"/>
                <a:gd name="T50" fmla="*/ 3 w 113"/>
                <a:gd name="T51" fmla="*/ 25 h 102"/>
                <a:gd name="T52" fmla="*/ 7 w 113"/>
                <a:gd name="T53" fmla="*/ 17 h 102"/>
                <a:gd name="T54" fmla="*/ 13 w 113"/>
                <a:gd name="T55" fmla="*/ 9 h 102"/>
                <a:gd name="T56" fmla="*/ 23 w 113"/>
                <a:gd name="T57" fmla="*/ 5 h 102"/>
                <a:gd name="T58" fmla="*/ 32 w 113"/>
                <a:gd name="T59" fmla="*/ 2 h 102"/>
                <a:gd name="T60" fmla="*/ 36 w 113"/>
                <a:gd name="T61" fmla="*/ 15 h 102"/>
                <a:gd name="T62" fmla="*/ 28 w 113"/>
                <a:gd name="T63" fmla="*/ 17 h 102"/>
                <a:gd name="T64" fmla="*/ 23 w 113"/>
                <a:gd name="T65" fmla="*/ 21 h 102"/>
                <a:gd name="T66" fmla="*/ 19 w 113"/>
                <a:gd name="T67" fmla="*/ 25 h 102"/>
                <a:gd name="T68" fmla="*/ 15 w 113"/>
                <a:gd name="T69" fmla="*/ 30 h 102"/>
                <a:gd name="T70" fmla="*/ 13 w 113"/>
                <a:gd name="T71" fmla="*/ 38 h 102"/>
                <a:gd name="T72" fmla="*/ 11 w 113"/>
                <a:gd name="T73" fmla="*/ 46 h 102"/>
                <a:gd name="T74" fmla="*/ 13 w 113"/>
                <a:gd name="T75" fmla="*/ 55 h 102"/>
                <a:gd name="T76" fmla="*/ 15 w 113"/>
                <a:gd name="T77" fmla="*/ 65 h 102"/>
                <a:gd name="T78" fmla="*/ 19 w 113"/>
                <a:gd name="T79" fmla="*/ 71 h 102"/>
                <a:gd name="T80" fmla="*/ 23 w 113"/>
                <a:gd name="T81" fmla="*/ 77 h 102"/>
                <a:gd name="T82" fmla="*/ 28 w 113"/>
                <a:gd name="T83" fmla="*/ 80 h 102"/>
                <a:gd name="T84" fmla="*/ 34 w 113"/>
                <a:gd name="T85" fmla="*/ 82 h 102"/>
                <a:gd name="T86" fmla="*/ 44 w 113"/>
                <a:gd name="T87" fmla="*/ 86 h 102"/>
                <a:gd name="T88" fmla="*/ 55 w 113"/>
                <a:gd name="T89" fmla="*/ 88 h 102"/>
                <a:gd name="T90" fmla="*/ 65 w 113"/>
                <a:gd name="T91" fmla="*/ 86 h 102"/>
                <a:gd name="T92" fmla="*/ 73 w 113"/>
                <a:gd name="T93" fmla="*/ 84 h 102"/>
                <a:gd name="T94" fmla="*/ 80 w 113"/>
                <a:gd name="T95" fmla="*/ 82 h 102"/>
                <a:gd name="T96" fmla="*/ 86 w 113"/>
                <a:gd name="T97" fmla="*/ 79 h 102"/>
                <a:gd name="T98" fmla="*/ 90 w 113"/>
                <a:gd name="T99" fmla="*/ 73 h 102"/>
                <a:gd name="T100" fmla="*/ 94 w 113"/>
                <a:gd name="T101" fmla="*/ 67 h 102"/>
                <a:gd name="T102" fmla="*/ 98 w 113"/>
                <a:gd name="T103" fmla="*/ 57 h 102"/>
                <a:gd name="T104" fmla="*/ 100 w 113"/>
                <a:gd name="T105" fmla="*/ 46 h 102"/>
                <a:gd name="T106" fmla="*/ 98 w 113"/>
                <a:gd name="T107" fmla="*/ 36 h 102"/>
                <a:gd name="T108" fmla="*/ 96 w 113"/>
                <a:gd name="T109" fmla="*/ 29 h 102"/>
                <a:gd name="T110" fmla="*/ 92 w 113"/>
                <a:gd name="T111" fmla="*/ 19 h 102"/>
                <a:gd name="T112" fmla="*/ 88 w 113"/>
                <a:gd name="T113" fmla="*/ 13 h 102"/>
                <a:gd name="T114" fmla="*/ 67 w 113"/>
                <a:gd name="T115" fmla="*/ 13 h 102"/>
                <a:gd name="T116" fmla="*/ 67 w 113"/>
                <a:gd name="T117" fmla="*/ 46 h 102"/>
                <a:gd name="T118" fmla="*/ 55 w 113"/>
                <a:gd name="T119" fmla="*/ 46 h 102"/>
                <a:gd name="T120" fmla="*/ 55 w 113"/>
                <a:gd name="T1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02">
                  <a:moveTo>
                    <a:pt x="55" y="0"/>
                  </a:moveTo>
                  <a:lnTo>
                    <a:pt x="96" y="0"/>
                  </a:lnTo>
                  <a:lnTo>
                    <a:pt x="103" y="11"/>
                  </a:lnTo>
                  <a:lnTo>
                    <a:pt x="107" y="23"/>
                  </a:lnTo>
                  <a:lnTo>
                    <a:pt x="111" y="34"/>
                  </a:lnTo>
                  <a:lnTo>
                    <a:pt x="113" y="46"/>
                  </a:lnTo>
                  <a:lnTo>
                    <a:pt x="111" y="55"/>
                  </a:lnTo>
                  <a:lnTo>
                    <a:pt x="109" y="65"/>
                  </a:lnTo>
                  <a:lnTo>
                    <a:pt x="105" y="75"/>
                  </a:lnTo>
                  <a:lnTo>
                    <a:pt x="100" y="82"/>
                  </a:lnTo>
                  <a:lnTo>
                    <a:pt x="94" y="90"/>
                  </a:lnTo>
                  <a:lnTo>
                    <a:pt x="86" y="94"/>
                  </a:lnTo>
                  <a:lnTo>
                    <a:pt x="76" y="98"/>
                  </a:lnTo>
                  <a:lnTo>
                    <a:pt x="67" y="102"/>
                  </a:lnTo>
                  <a:lnTo>
                    <a:pt x="55" y="102"/>
                  </a:lnTo>
                  <a:lnTo>
                    <a:pt x="46" y="102"/>
                  </a:lnTo>
                  <a:lnTo>
                    <a:pt x="36" y="98"/>
                  </a:lnTo>
                  <a:lnTo>
                    <a:pt x="27" y="96"/>
                  </a:lnTo>
                  <a:lnTo>
                    <a:pt x="17" y="90"/>
                  </a:lnTo>
                  <a:lnTo>
                    <a:pt x="11" y="82"/>
                  </a:lnTo>
                  <a:lnTo>
                    <a:pt x="5" y="75"/>
                  </a:lnTo>
                  <a:lnTo>
                    <a:pt x="2" y="67"/>
                  </a:lnTo>
                  <a:lnTo>
                    <a:pt x="0" y="57"/>
                  </a:lnTo>
                  <a:lnTo>
                    <a:pt x="0" y="46"/>
                  </a:lnTo>
                  <a:lnTo>
                    <a:pt x="0" y="34"/>
                  </a:lnTo>
                  <a:lnTo>
                    <a:pt x="3" y="25"/>
                  </a:lnTo>
                  <a:lnTo>
                    <a:pt x="7" y="17"/>
                  </a:lnTo>
                  <a:lnTo>
                    <a:pt x="13" y="9"/>
                  </a:lnTo>
                  <a:lnTo>
                    <a:pt x="23" y="5"/>
                  </a:lnTo>
                  <a:lnTo>
                    <a:pt x="32" y="2"/>
                  </a:lnTo>
                  <a:lnTo>
                    <a:pt x="36" y="15"/>
                  </a:lnTo>
                  <a:lnTo>
                    <a:pt x="28" y="17"/>
                  </a:lnTo>
                  <a:lnTo>
                    <a:pt x="23" y="21"/>
                  </a:lnTo>
                  <a:lnTo>
                    <a:pt x="19" y="25"/>
                  </a:lnTo>
                  <a:lnTo>
                    <a:pt x="15" y="30"/>
                  </a:lnTo>
                  <a:lnTo>
                    <a:pt x="13" y="38"/>
                  </a:lnTo>
                  <a:lnTo>
                    <a:pt x="11" y="46"/>
                  </a:lnTo>
                  <a:lnTo>
                    <a:pt x="13" y="55"/>
                  </a:lnTo>
                  <a:lnTo>
                    <a:pt x="15" y="65"/>
                  </a:lnTo>
                  <a:lnTo>
                    <a:pt x="19" y="71"/>
                  </a:lnTo>
                  <a:lnTo>
                    <a:pt x="23" y="77"/>
                  </a:lnTo>
                  <a:lnTo>
                    <a:pt x="28" y="80"/>
                  </a:lnTo>
                  <a:lnTo>
                    <a:pt x="34" y="82"/>
                  </a:lnTo>
                  <a:lnTo>
                    <a:pt x="44" y="86"/>
                  </a:lnTo>
                  <a:lnTo>
                    <a:pt x="55" y="88"/>
                  </a:lnTo>
                  <a:lnTo>
                    <a:pt x="65" y="86"/>
                  </a:lnTo>
                  <a:lnTo>
                    <a:pt x="73" y="84"/>
                  </a:lnTo>
                  <a:lnTo>
                    <a:pt x="80" y="82"/>
                  </a:lnTo>
                  <a:lnTo>
                    <a:pt x="86" y="79"/>
                  </a:lnTo>
                  <a:lnTo>
                    <a:pt x="90" y="73"/>
                  </a:lnTo>
                  <a:lnTo>
                    <a:pt x="94" y="67"/>
                  </a:lnTo>
                  <a:lnTo>
                    <a:pt x="98" y="57"/>
                  </a:lnTo>
                  <a:lnTo>
                    <a:pt x="100" y="46"/>
                  </a:lnTo>
                  <a:lnTo>
                    <a:pt x="98" y="36"/>
                  </a:lnTo>
                  <a:lnTo>
                    <a:pt x="96" y="29"/>
                  </a:lnTo>
                  <a:lnTo>
                    <a:pt x="92" y="19"/>
                  </a:lnTo>
                  <a:lnTo>
                    <a:pt x="88" y="13"/>
                  </a:lnTo>
                  <a:lnTo>
                    <a:pt x="67" y="13"/>
                  </a:lnTo>
                  <a:lnTo>
                    <a:pt x="67" y="46"/>
                  </a:lnTo>
                  <a:lnTo>
                    <a:pt x="55" y="46"/>
                  </a:lnTo>
                  <a:lnTo>
                    <a:pt x="5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1" name="Freeform 369"/>
            <p:cNvSpPr>
              <a:spLocks noEditPoints="1"/>
            </p:cNvSpPr>
            <p:nvPr/>
          </p:nvSpPr>
          <p:spPr bwMode="auto">
            <a:xfrm>
              <a:off x="61" y="2215"/>
              <a:ext cx="85" cy="73"/>
            </a:xfrm>
            <a:custGeom>
              <a:avLst/>
              <a:gdLst>
                <a:gd name="T0" fmla="*/ 43 w 85"/>
                <a:gd name="T1" fmla="*/ 16 h 73"/>
                <a:gd name="T2" fmla="*/ 33 w 85"/>
                <a:gd name="T3" fmla="*/ 16 h 73"/>
                <a:gd name="T4" fmla="*/ 27 w 85"/>
                <a:gd name="T5" fmla="*/ 18 h 73"/>
                <a:gd name="T6" fmla="*/ 22 w 85"/>
                <a:gd name="T7" fmla="*/ 21 h 73"/>
                <a:gd name="T8" fmla="*/ 18 w 85"/>
                <a:gd name="T9" fmla="*/ 25 h 73"/>
                <a:gd name="T10" fmla="*/ 14 w 85"/>
                <a:gd name="T11" fmla="*/ 31 h 73"/>
                <a:gd name="T12" fmla="*/ 14 w 85"/>
                <a:gd name="T13" fmla="*/ 37 h 73"/>
                <a:gd name="T14" fmla="*/ 14 w 85"/>
                <a:gd name="T15" fmla="*/ 43 h 73"/>
                <a:gd name="T16" fmla="*/ 18 w 85"/>
                <a:gd name="T17" fmla="*/ 48 h 73"/>
                <a:gd name="T18" fmla="*/ 22 w 85"/>
                <a:gd name="T19" fmla="*/ 52 h 73"/>
                <a:gd name="T20" fmla="*/ 27 w 85"/>
                <a:gd name="T21" fmla="*/ 56 h 73"/>
                <a:gd name="T22" fmla="*/ 33 w 85"/>
                <a:gd name="T23" fmla="*/ 58 h 73"/>
                <a:gd name="T24" fmla="*/ 43 w 85"/>
                <a:gd name="T25" fmla="*/ 58 h 73"/>
                <a:gd name="T26" fmla="*/ 52 w 85"/>
                <a:gd name="T27" fmla="*/ 58 h 73"/>
                <a:gd name="T28" fmla="*/ 58 w 85"/>
                <a:gd name="T29" fmla="*/ 56 h 73"/>
                <a:gd name="T30" fmla="*/ 64 w 85"/>
                <a:gd name="T31" fmla="*/ 52 h 73"/>
                <a:gd name="T32" fmla="*/ 68 w 85"/>
                <a:gd name="T33" fmla="*/ 48 h 73"/>
                <a:gd name="T34" fmla="*/ 70 w 85"/>
                <a:gd name="T35" fmla="*/ 43 h 73"/>
                <a:gd name="T36" fmla="*/ 72 w 85"/>
                <a:gd name="T37" fmla="*/ 37 h 73"/>
                <a:gd name="T38" fmla="*/ 70 w 85"/>
                <a:gd name="T39" fmla="*/ 31 h 73"/>
                <a:gd name="T40" fmla="*/ 68 w 85"/>
                <a:gd name="T41" fmla="*/ 25 h 73"/>
                <a:gd name="T42" fmla="*/ 64 w 85"/>
                <a:gd name="T43" fmla="*/ 21 h 73"/>
                <a:gd name="T44" fmla="*/ 58 w 85"/>
                <a:gd name="T45" fmla="*/ 18 h 73"/>
                <a:gd name="T46" fmla="*/ 50 w 85"/>
                <a:gd name="T47" fmla="*/ 16 h 73"/>
                <a:gd name="T48" fmla="*/ 43 w 85"/>
                <a:gd name="T49" fmla="*/ 16 h 73"/>
                <a:gd name="T50" fmla="*/ 41 w 85"/>
                <a:gd name="T51" fmla="*/ 0 h 73"/>
                <a:gd name="T52" fmla="*/ 50 w 85"/>
                <a:gd name="T53" fmla="*/ 2 h 73"/>
                <a:gd name="T54" fmla="*/ 58 w 85"/>
                <a:gd name="T55" fmla="*/ 2 h 73"/>
                <a:gd name="T56" fmla="*/ 66 w 85"/>
                <a:gd name="T57" fmla="*/ 6 h 73"/>
                <a:gd name="T58" fmla="*/ 72 w 85"/>
                <a:gd name="T59" fmla="*/ 10 h 73"/>
                <a:gd name="T60" fmla="*/ 75 w 85"/>
                <a:gd name="T61" fmla="*/ 14 h 73"/>
                <a:gd name="T62" fmla="*/ 79 w 85"/>
                <a:gd name="T63" fmla="*/ 18 h 73"/>
                <a:gd name="T64" fmla="*/ 83 w 85"/>
                <a:gd name="T65" fmla="*/ 27 h 73"/>
                <a:gd name="T66" fmla="*/ 85 w 85"/>
                <a:gd name="T67" fmla="*/ 37 h 73"/>
                <a:gd name="T68" fmla="*/ 83 w 85"/>
                <a:gd name="T69" fmla="*/ 46 h 73"/>
                <a:gd name="T70" fmla="*/ 79 w 85"/>
                <a:gd name="T71" fmla="*/ 56 h 73"/>
                <a:gd name="T72" fmla="*/ 73 w 85"/>
                <a:gd name="T73" fmla="*/ 64 h 73"/>
                <a:gd name="T74" fmla="*/ 68 w 85"/>
                <a:gd name="T75" fmla="*/ 68 h 73"/>
                <a:gd name="T76" fmla="*/ 60 w 85"/>
                <a:gd name="T77" fmla="*/ 69 h 73"/>
                <a:gd name="T78" fmla="*/ 52 w 85"/>
                <a:gd name="T79" fmla="*/ 71 h 73"/>
                <a:gd name="T80" fmla="*/ 43 w 85"/>
                <a:gd name="T81" fmla="*/ 73 h 73"/>
                <a:gd name="T82" fmla="*/ 24 w 85"/>
                <a:gd name="T83" fmla="*/ 69 h 73"/>
                <a:gd name="T84" fmla="*/ 10 w 85"/>
                <a:gd name="T85" fmla="*/ 62 h 73"/>
                <a:gd name="T86" fmla="*/ 4 w 85"/>
                <a:gd name="T87" fmla="*/ 54 h 73"/>
                <a:gd name="T88" fmla="*/ 2 w 85"/>
                <a:gd name="T89" fmla="*/ 46 h 73"/>
                <a:gd name="T90" fmla="*/ 0 w 85"/>
                <a:gd name="T91" fmla="*/ 37 h 73"/>
                <a:gd name="T92" fmla="*/ 2 w 85"/>
                <a:gd name="T93" fmla="*/ 27 h 73"/>
                <a:gd name="T94" fmla="*/ 6 w 85"/>
                <a:gd name="T95" fmla="*/ 18 h 73"/>
                <a:gd name="T96" fmla="*/ 12 w 85"/>
                <a:gd name="T97" fmla="*/ 12 h 73"/>
                <a:gd name="T98" fmla="*/ 18 w 85"/>
                <a:gd name="T99" fmla="*/ 6 h 73"/>
                <a:gd name="T100" fmla="*/ 25 w 85"/>
                <a:gd name="T101" fmla="*/ 4 h 73"/>
                <a:gd name="T102" fmla="*/ 33 w 85"/>
                <a:gd name="T103" fmla="*/ 2 h 73"/>
                <a:gd name="T104" fmla="*/ 41 w 85"/>
                <a:gd name="T10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3">
                  <a:moveTo>
                    <a:pt x="43" y="16"/>
                  </a:moveTo>
                  <a:lnTo>
                    <a:pt x="33" y="16"/>
                  </a:lnTo>
                  <a:lnTo>
                    <a:pt x="27" y="18"/>
                  </a:lnTo>
                  <a:lnTo>
                    <a:pt x="22" y="21"/>
                  </a:lnTo>
                  <a:lnTo>
                    <a:pt x="18" y="25"/>
                  </a:lnTo>
                  <a:lnTo>
                    <a:pt x="14" y="31"/>
                  </a:lnTo>
                  <a:lnTo>
                    <a:pt x="14" y="37"/>
                  </a:lnTo>
                  <a:lnTo>
                    <a:pt x="14" y="43"/>
                  </a:lnTo>
                  <a:lnTo>
                    <a:pt x="18" y="48"/>
                  </a:lnTo>
                  <a:lnTo>
                    <a:pt x="22" y="52"/>
                  </a:lnTo>
                  <a:lnTo>
                    <a:pt x="27" y="56"/>
                  </a:lnTo>
                  <a:lnTo>
                    <a:pt x="33" y="58"/>
                  </a:lnTo>
                  <a:lnTo>
                    <a:pt x="43" y="58"/>
                  </a:lnTo>
                  <a:lnTo>
                    <a:pt x="52" y="58"/>
                  </a:lnTo>
                  <a:lnTo>
                    <a:pt x="58" y="56"/>
                  </a:lnTo>
                  <a:lnTo>
                    <a:pt x="64" y="52"/>
                  </a:lnTo>
                  <a:lnTo>
                    <a:pt x="68" y="48"/>
                  </a:lnTo>
                  <a:lnTo>
                    <a:pt x="70" y="43"/>
                  </a:lnTo>
                  <a:lnTo>
                    <a:pt x="72" y="37"/>
                  </a:lnTo>
                  <a:lnTo>
                    <a:pt x="70" y="31"/>
                  </a:lnTo>
                  <a:lnTo>
                    <a:pt x="68" y="25"/>
                  </a:lnTo>
                  <a:lnTo>
                    <a:pt x="64" y="21"/>
                  </a:lnTo>
                  <a:lnTo>
                    <a:pt x="58" y="18"/>
                  </a:lnTo>
                  <a:lnTo>
                    <a:pt x="50" y="16"/>
                  </a:lnTo>
                  <a:lnTo>
                    <a:pt x="43" y="16"/>
                  </a:lnTo>
                  <a:close/>
                  <a:moveTo>
                    <a:pt x="41" y="0"/>
                  </a:moveTo>
                  <a:lnTo>
                    <a:pt x="50" y="2"/>
                  </a:lnTo>
                  <a:lnTo>
                    <a:pt x="58" y="2"/>
                  </a:lnTo>
                  <a:lnTo>
                    <a:pt x="66" y="6"/>
                  </a:lnTo>
                  <a:lnTo>
                    <a:pt x="72" y="10"/>
                  </a:lnTo>
                  <a:lnTo>
                    <a:pt x="75" y="14"/>
                  </a:lnTo>
                  <a:lnTo>
                    <a:pt x="79" y="18"/>
                  </a:lnTo>
                  <a:lnTo>
                    <a:pt x="83" y="27"/>
                  </a:lnTo>
                  <a:lnTo>
                    <a:pt x="85" y="37"/>
                  </a:lnTo>
                  <a:lnTo>
                    <a:pt x="83" y="46"/>
                  </a:lnTo>
                  <a:lnTo>
                    <a:pt x="79" y="56"/>
                  </a:lnTo>
                  <a:lnTo>
                    <a:pt x="73" y="64"/>
                  </a:lnTo>
                  <a:lnTo>
                    <a:pt x="68" y="68"/>
                  </a:lnTo>
                  <a:lnTo>
                    <a:pt x="60" y="69"/>
                  </a:lnTo>
                  <a:lnTo>
                    <a:pt x="52" y="71"/>
                  </a:lnTo>
                  <a:lnTo>
                    <a:pt x="43" y="73"/>
                  </a:lnTo>
                  <a:lnTo>
                    <a:pt x="24" y="69"/>
                  </a:lnTo>
                  <a:lnTo>
                    <a:pt x="10" y="62"/>
                  </a:lnTo>
                  <a:lnTo>
                    <a:pt x="4" y="54"/>
                  </a:lnTo>
                  <a:lnTo>
                    <a:pt x="2" y="46"/>
                  </a:lnTo>
                  <a:lnTo>
                    <a:pt x="0" y="37"/>
                  </a:lnTo>
                  <a:lnTo>
                    <a:pt x="2" y="27"/>
                  </a:lnTo>
                  <a:lnTo>
                    <a:pt x="6" y="18"/>
                  </a:lnTo>
                  <a:lnTo>
                    <a:pt x="12" y="12"/>
                  </a:lnTo>
                  <a:lnTo>
                    <a:pt x="18" y="6"/>
                  </a:lnTo>
                  <a:lnTo>
                    <a:pt x="25" y="4"/>
                  </a:lnTo>
                  <a:lnTo>
                    <a:pt x="33" y="2"/>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2" name="Freeform 370"/>
            <p:cNvSpPr>
              <a:spLocks noEditPoints="1"/>
            </p:cNvSpPr>
            <p:nvPr/>
          </p:nvSpPr>
          <p:spPr bwMode="auto">
            <a:xfrm>
              <a:off x="61" y="2133"/>
              <a:ext cx="85" cy="71"/>
            </a:xfrm>
            <a:custGeom>
              <a:avLst/>
              <a:gdLst>
                <a:gd name="T0" fmla="*/ 43 w 85"/>
                <a:gd name="T1" fmla="*/ 13 h 71"/>
                <a:gd name="T2" fmla="*/ 33 w 85"/>
                <a:gd name="T3" fmla="*/ 13 h 71"/>
                <a:gd name="T4" fmla="*/ 27 w 85"/>
                <a:gd name="T5" fmla="*/ 15 h 71"/>
                <a:gd name="T6" fmla="*/ 22 w 85"/>
                <a:gd name="T7" fmla="*/ 19 h 71"/>
                <a:gd name="T8" fmla="*/ 18 w 85"/>
                <a:gd name="T9" fmla="*/ 25 h 71"/>
                <a:gd name="T10" fmla="*/ 14 w 85"/>
                <a:gd name="T11" fmla="*/ 28 h 71"/>
                <a:gd name="T12" fmla="*/ 14 w 85"/>
                <a:gd name="T13" fmla="*/ 34 h 71"/>
                <a:gd name="T14" fmla="*/ 14 w 85"/>
                <a:gd name="T15" fmla="*/ 40 h 71"/>
                <a:gd name="T16" fmla="*/ 18 w 85"/>
                <a:gd name="T17" fmla="*/ 46 h 71"/>
                <a:gd name="T18" fmla="*/ 22 w 85"/>
                <a:gd name="T19" fmla="*/ 50 h 71"/>
                <a:gd name="T20" fmla="*/ 27 w 85"/>
                <a:gd name="T21" fmla="*/ 53 h 71"/>
                <a:gd name="T22" fmla="*/ 33 w 85"/>
                <a:gd name="T23" fmla="*/ 55 h 71"/>
                <a:gd name="T24" fmla="*/ 43 w 85"/>
                <a:gd name="T25" fmla="*/ 55 h 71"/>
                <a:gd name="T26" fmla="*/ 52 w 85"/>
                <a:gd name="T27" fmla="*/ 55 h 71"/>
                <a:gd name="T28" fmla="*/ 58 w 85"/>
                <a:gd name="T29" fmla="*/ 53 h 71"/>
                <a:gd name="T30" fmla="*/ 64 w 85"/>
                <a:gd name="T31" fmla="*/ 50 h 71"/>
                <a:gd name="T32" fmla="*/ 68 w 85"/>
                <a:gd name="T33" fmla="*/ 46 h 71"/>
                <a:gd name="T34" fmla="*/ 70 w 85"/>
                <a:gd name="T35" fmla="*/ 40 h 71"/>
                <a:gd name="T36" fmla="*/ 72 w 85"/>
                <a:gd name="T37" fmla="*/ 34 h 71"/>
                <a:gd name="T38" fmla="*/ 70 w 85"/>
                <a:gd name="T39" fmla="*/ 28 h 71"/>
                <a:gd name="T40" fmla="*/ 68 w 85"/>
                <a:gd name="T41" fmla="*/ 23 h 71"/>
                <a:gd name="T42" fmla="*/ 64 w 85"/>
                <a:gd name="T43" fmla="*/ 19 h 71"/>
                <a:gd name="T44" fmla="*/ 58 w 85"/>
                <a:gd name="T45" fmla="*/ 15 h 71"/>
                <a:gd name="T46" fmla="*/ 50 w 85"/>
                <a:gd name="T47" fmla="*/ 13 h 71"/>
                <a:gd name="T48" fmla="*/ 43 w 85"/>
                <a:gd name="T49" fmla="*/ 13 h 71"/>
                <a:gd name="T50" fmla="*/ 41 w 85"/>
                <a:gd name="T51" fmla="*/ 0 h 71"/>
                <a:gd name="T52" fmla="*/ 50 w 85"/>
                <a:gd name="T53" fmla="*/ 0 h 71"/>
                <a:gd name="T54" fmla="*/ 58 w 85"/>
                <a:gd name="T55" fmla="*/ 1 h 71"/>
                <a:gd name="T56" fmla="*/ 66 w 85"/>
                <a:gd name="T57" fmla="*/ 3 h 71"/>
                <a:gd name="T58" fmla="*/ 72 w 85"/>
                <a:gd name="T59" fmla="*/ 7 h 71"/>
                <a:gd name="T60" fmla="*/ 75 w 85"/>
                <a:gd name="T61" fmla="*/ 11 h 71"/>
                <a:gd name="T62" fmla="*/ 79 w 85"/>
                <a:gd name="T63" fmla="*/ 17 h 71"/>
                <a:gd name="T64" fmla="*/ 83 w 85"/>
                <a:gd name="T65" fmla="*/ 25 h 71"/>
                <a:gd name="T66" fmla="*/ 85 w 85"/>
                <a:gd name="T67" fmla="*/ 34 h 71"/>
                <a:gd name="T68" fmla="*/ 83 w 85"/>
                <a:gd name="T69" fmla="*/ 44 h 71"/>
                <a:gd name="T70" fmla="*/ 79 w 85"/>
                <a:gd name="T71" fmla="*/ 53 h 71"/>
                <a:gd name="T72" fmla="*/ 73 w 85"/>
                <a:gd name="T73" fmla="*/ 61 h 71"/>
                <a:gd name="T74" fmla="*/ 68 w 85"/>
                <a:gd name="T75" fmla="*/ 65 h 71"/>
                <a:gd name="T76" fmla="*/ 60 w 85"/>
                <a:gd name="T77" fmla="*/ 69 h 71"/>
                <a:gd name="T78" fmla="*/ 52 w 85"/>
                <a:gd name="T79" fmla="*/ 69 h 71"/>
                <a:gd name="T80" fmla="*/ 43 w 85"/>
                <a:gd name="T81" fmla="*/ 71 h 71"/>
                <a:gd name="T82" fmla="*/ 24 w 85"/>
                <a:gd name="T83" fmla="*/ 67 h 71"/>
                <a:gd name="T84" fmla="*/ 10 w 85"/>
                <a:gd name="T85" fmla="*/ 59 h 71"/>
                <a:gd name="T86" fmla="*/ 4 w 85"/>
                <a:gd name="T87" fmla="*/ 51 h 71"/>
                <a:gd name="T88" fmla="*/ 2 w 85"/>
                <a:gd name="T89" fmla="*/ 44 h 71"/>
                <a:gd name="T90" fmla="*/ 0 w 85"/>
                <a:gd name="T91" fmla="*/ 34 h 71"/>
                <a:gd name="T92" fmla="*/ 2 w 85"/>
                <a:gd name="T93" fmla="*/ 25 h 71"/>
                <a:gd name="T94" fmla="*/ 6 w 85"/>
                <a:gd name="T95" fmla="*/ 17 h 71"/>
                <a:gd name="T96" fmla="*/ 12 w 85"/>
                <a:gd name="T97" fmla="*/ 9 h 71"/>
                <a:gd name="T98" fmla="*/ 18 w 85"/>
                <a:gd name="T99" fmla="*/ 3 h 71"/>
                <a:gd name="T100" fmla="*/ 25 w 85"/>
                <a:gd name="T101" fmla="*/ 1 h 71"/>
                <a:gd name="T102" fmla="*/ 33 w 85"/>
                <a:gd name="T103" fmla="*/ 0 h 71"/>
                <a:gd name="T104" fmla="*/ 41 w 85"/>
                <a:gd name="T10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1">
                  <a:moveTo>
                    <a:pt x="43" y="13"/>
                  </a:moveTo>
                  <a:lnTo>
                    <a:pt x="33" y="13"/>
                  </a:lnTo>
                  <a:lnTo>
                    <a:pt x="27" y="15"/>
                  </a:lnTo>
                  <a:lnTo>
                    <a:pt x="22" y="19"/>
                  </a:lnTo>
                  <a:lnTo>
                    <a:pt x="18" y="25"/>
                  </a:lnTo>
                  <a:lnTo>
                    <a:pt x="14" y="28"/>
                  </a:lnTo>
                  <a:lnTo>
                    <a:pt x="14" y="34"/>
                  </a:lnTo>
                  <a:lnTo>
                    <a:pt x="14" y="40"/>
                  </a:lnTo>
                  <a:lnTo>
                    <a:pt x="18" y="46"/>
                  </a:lnTo>
                  <a:lnTo>
                    <a:pt x="22" y="50"/>
                  </a:lnTo>
                  <a:lnTo>
                    <a:pt x="27" y="53"/>
                  </a:lnTo>
                  <a:lnTo>
                    <a:pt x="33" y="55"/>
                  </a:lnTo>
                  <a:lnTo>
                    <a:pt x="43" y="55"/>
                  </a:lnTo>
                  <a:lnTo>
                    <a:pt x="52" y="55"/>
                  </a:lnTo>
                  <a:lnTo>
                    <a:pt x="58" y="53"/>
                  </a:lnTo>
                  <a:lnTo>
                    <a:pt x="64" y="50"/>
                  </a:lnTo>
                  <a:lnTo>
                    <a:pt x="68" y="46"/>
                  </a:lnTo>
                  <a:lnTo>
                    <a:pt x="70" y="40"/>
                  </a:lnTo>
                  <a:lnTo>
                    <a:pt x="72" y="34"/>
                  </a:lnTo>
                  <a:lnTo>
                    <a:pt x="70" y="28"/>
                  </a:lnTo>
                  <a:lnTo>
                    <a:pt x="68" y="23"/>
                  </a:lnTo>
                  <a:lnTo>
                    <a:pt x="64" y="19"/>
                  </a:lnTo>
                  <a:lnTo>
                    <a:pt x="58" y="15"/>
                  </a:lnTo>
                  <a:lnTo>
                    <a:pt x="50" y="13"/>
                  </a:lnTo>
                  <a:lnTo>
                    <a:pt x="43" y="13"/>
                  </a:lnTo>
                  <a:close/>
                  <a:moveTo>
                    <a:pt x="41" y="0"/>
                  </a:moveTo>
                  <a:lnTo>
                    <a:pt x="50" y="0"/>
                  </a:lnTo>
                  <a:lnTo>
                    <a:pt x="58" y="1"/>
                  </a:lnTo>
                  <a:lnTo>
                    <a:pt x="66" y="3"/>
                  </a:lnTo>
                  <a:lnTo>
                    <a:pt x="72" y="7"/>
                  </a:lnTo>
                  <a:lnTo>
                    <a:pt x="75" y="11"/>
                  </a:lnTo>
                  <a:lnTo>
                    <a:pt x="79" y="17"/>
                  </a:lnTo>
                  <a:lnTo>
                    <a:pt x="83" y="25"/>
                  </a:lnTo>
                  <a:lnTo>
                    <a:pt x="85" y="34"/>
                  </a:lnTo>
                  <a:lnTo>
                    <a:pt x="83" y="44"/>
                  </a:lnTo>
                  <a:lnTo>
                    <a:pt x="79" y="53"/>
                  </a:lnTo>
                  <a:lnTo>
                    <a:pt x="73" y="61"/>
                  </a:lnTo>
                  <a:lnTo>
                    <a:pt x="68" y="65"/>
                  </a:lnTo>
                  <a:lnTo>
                    <a:pt x="60" y="69"/>
                  </a:lnTo>
                  <a:lnTo>
                    <a:pt x="52" y="69"/>
                  </a:lnTo>
                  <a:lnTo>
                    <a:pt x="43" y="71"/>
                  </a:lnTo>
                  <a:lnTo>
                    <a:pt x="24" y="67"/>
                  </a:lnTo>
                  <a:lnTo>
                    <a:pt x="10" y="59"/>
                  </a:lnTo>
                  <a:lnTo>
                    <a:pt x="4" y="51"/>
                  </a:lnTo>
                  <a:lnTo>
                    <a:pt x="2" y="44"/>
                  </a:lnTo>
                  <a:lnTo>
                    <a:pt x="0" y="34"/>
                  </a:lnTo>
                  <a:lnTo>
                    <a:pt x="2" y="25"/>
                  </a:lnTo>
                  <a:lnTo>
                    <a:pt x="6" y="17"/>
                  </a:lnTo>
                  <a:lnTo>
                    <a:pt x="12" y="9"/>
                  </a:lnTo>
                  <a:lnTo>
                    <a:pt x="18" y="3"/>
                  </a:lnTo>
                  <a:lnTo>
                    <a:pt x="25" y="1"/>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3" name="Freeform 371"/>
            <p:cNvSpPr>
              <a:spLocks noEditPoints="1"/>
            </p:cNvSpPr>
            <p:nvPr/>
          </p:nvSpPr>
          <p:spPr bwMode="auto">
            <a:xfrm>
              <a:off x="35" y="2052"/>
              <a:ext cx="111" cy="69"/>
            </a:xfrm>
            <a:custGeom>
              <a:avLst/>
              <a:gdLst>
                <a:gd name="T0" fmla="*/ 71 w 111"/>
                <a:gd name="T1" fmla="*/ 15 h 69"/>
                <a:gd name="T2" fmla="*/ 61 w 111"/>
                <a:gd name="T3" fmla="*/ 15 h 69"/>
                <a:gd name="T4" fmla="*/ 53 w 111"/>
                <a:gd name="T5" fmla="*/ 17 h 69"/>
                <a:gd name="T6" fmla="*/ 48 w 111"/>
                <a:gd name="T7" fmla="*/ 21 h 69"/>
                <a:gd name="T8" fmla="*/ 44 w 111"/>
                <a:gd name="T9" fmla="*/ 25 h 69"/>
                <a:gd name="T10" fmla="*/ 40 w 111"/>
                <a:gd name="T11" fmla="*/ 29 h 69"/>
                <a:gd name="T12" fmla="*/ 40 w 111"/>
                <a:gd name="T13" fmla="*/ 34 h 69"/>
                <a:gd name="T14" fmla="*/ 40 w 111"/>
                <a:gd name="T15" fmla="*/ 40 h 69"/>
                <a:gd name="T16" fmla="*/ 44 w 111"/>
                <a:gd name="T17" fmla="*/ 44 h 69"/>
                <a:gd name="T18" fmla="*/ 48 w 111"/>
                <a:gd name="T19" fmla="*/ 48 h 69"/>
                <a:gd name="T20" fmla="*/ 53 w 111"/>
                <a:gd name="T21" fmla="*/ 52 h 69"/>
                <a:gd name="T22" fmla="*/ 59 w 111"/>
                <a:gd name="T23" fmla="*/ 54 h 69"/>
                <a:gd name="T24" fmla="*/ 69 w 111"/>
                <a:gd name="T25" fmla="*/ 54 h 69"/>
                <a:gd name="T26" fmla="*/ 78 w 111"/>
                <a:gd name="T27" fmla="*/ 54 h 69"/>
                <a:gd name="T28" fmla="*/ 84 w 111"/>
                <a:gd name="T29" fmla="*/ 52 h 69"/>
                <a:gd name="T30" fmla="*/ 90 w 111"/>
                <a:gd name="T31" fmla="*/ 48 h 69"/>
                <a:gd name="T32" fmla="*/ 94 w 111"/>
                <a:gd name="T33" fmla="*/ 44 h 69"/>
                <a:gd name="T34" fmla="*/ 96 w 111"/>
                <a:gd name="T35" fmla="*/ 40 h 69"/>
                <a:gd name="T36" fmla="*/ 98 w 111"/>
                <a:gd name="T37" fmla="*/ 34 h 69"/>
                <a:gd name="T38" fmla="*/ 96 w 111"/>
                <a:gd name="T39" fmla="*/ 29 h 69"/>
                <a:gd name="T40" fmla="*/ 94 w 111"/>
                <a:gd name="T41" fmla="*/ 25 h 69"/>
                <a:gd name="T42" fmla="*/ 90 w 111"/>
                <a:gd name="T43" fmla="*/ 21 h 69"/>
                <a:gd name="T44" fmla="*/ 86 w 111"/>
                <a:gd name="T45" fmla="*/ 17 h 69"/>
                <a:gd name="T46" fmla="*/ 78 w 111"/>
                <a:gd name="T47" fmla="*/ 15 h 69"/>
                <a:gd name="T48" fmla="*/ 71 w 111"/>
                <a:gd name="T49" fmla="*/ 15 h 69"/>
                <a:gd name="T50" fmla="*/ 0 w 111"/>
                <a:gd name="T51" fmla="*/ 0 h 69"/>
                <a:gd name="T52" fmla="*/ 109 w 111"/>
                <a:gd name="T53" fmla="*/ 0 h 69"/>
                <a:gd name="T54" fmla="*/ 109 w 111"/>
                <a:gd name="T55" fmla="*/ 15 h 69"/>
                <a:gd name="T56" fmla="*/ 96 w 111"/>
                <a:gd name="T57" fmla="*/ 15 h 69"/>
                <a:gd name="T58" fmla="*/ 103 w 111"/>
                <a:gd name="T59" fmla="*/ 19 h 69"/>
                <a:gd name="T60" fmla="*/ 107 w 111"/>
                <a:gd name="T61" fmla="*/ 23 h 69"/>
                <a:gd name="T62" fmla="*/ 109 w 111"/>
                <a:gd name="T63" fmla="*/ 29 h 69"/>
                <a:gd name="T64" fmla="*/ 111 w 111"/>
                <a:gd name="T65" fmla="*/ 36 h 69"/>
                <a:gd name="T66" fmla="*/ 109 w 111"/>
                <a:gd name="T67" fmla="*/ 44 h 69"/>
                <a:gd name="T68" fmla="*/ 105 w 111"/>
                <a:gd name="T69" fmla="*/ 52 h 69"/>
                <a:gd name="T70" fmla="*/ 99 w 111"/>
                <a:gd name="T71" fmla="*/ 59 h 69"/>
                <a:gd name="T72" fmla="*/ 90 w 111"/>
                <a:gd name="T73" fmla="*/ 65 h 69"/>
                <a:gd name="T74" fmla="*/ 80 w 111"/>
                <a:gd name="T75" fmla="*/ 67 h 69"/>
                <a:gd name="T76" fmla="*/ 69 w 111"/>
                <a:gd name="T77" fmla="*/ 69 h 69"/>
                <a:gd name="T78" fmla="*/ 57 w 111"/>
                <a:gd name="T79" fmla="*/ 67 h 69"/>
                <a:gd name="T80" fmla="*/ 48 w 111"/>
                <a:gd name="T81" fmla="*/ 65 h 69"/>
                <a:gd name="T82" fmla="*/ 42 w 111"/>
                <a:gd name="T83" fmla="*/ 61 h 69"/>
                <a:gd name="T84" fmla="*/ 36 w 111"/>
                <a:gd name="T85" fmla="*/ 57 h 69"/>
                <a:gd name="T86" fmla="*/ 32 w 111"/>
                <a:gd name="T87" fmla="*/ 54 h 69"/>
                <a:gd name="T88" fmla="*/ 28 w 111"/>
                <a:gd name="T89" fmla="*/ 44 h 69"/>
                <a:gd name="T90" fmla="*/ 26 w 111"/>
                <a:gd name="T91" fmla="*/ 36 h 69"/>
                <a:gd name="T92" fmla="*/ 28 w 111"/>
                <a:gd name="T93" fmla="*/ 29 h 69"/>
                <a:gd name="T94" fmla="*/ 30 w 111"/>
                <a:gd name="T95" fmla="*/ 23 h 69"/>
                <a:gd name="T96" fmla="*/ 34 w 111"/>
                <a:gd name="T97" fmla="*/ 19 h 69"/>
                <a:gd name="T98" fmla="*/ 40 w 111"/>
                <a:gd name="T99" fmla="*/ 15 h 69"/>
                <a:gd name="T100" fmla="*/ 0 w 111"/>
                <a:gd name="T101" fmla="*/ 15 h 69"/>
                <a:gd name="T102" fmla="*/ 0 w 111"/>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69">
                  <a:moveTo>
                    <a:pt x="71" y="15"/>
                  </a:moveTo>
                  <a:lnTo>
                    <a:pt x="61" y="15"/>
                  </a:lnTo>
                  <a:lnTo>
                    <a:pt x="53" y="17"/>
                  </a:lnTo>
                  <a:lnTo>
                    <a:pt x="48" y="21"/>
                  </a:lnTo>
                  <a:lnTo>
                    <a:pt x="44" y="25"/>
                  </a:lnTo>
                  <a:lnTo>
                    <a:pt x="40" y="29"/>
                  </a:lnTo>
                  <a:lnTo>
                    <a:pt x="40" y="34"/>
                  </a:lnTo>
                  <a:lnTo>
                    <a:pt x="40" y="40"/>
                  </a:lnTo>
                  <a:lnTo>
                    <a:pt x="44" y="44"/>
                  </a:lnTo>
                  <a:lnTo>
                    <a:pt x="48" y="48"/>
                  </a:lnTo>
                  <a:lnTo>
                    <a:pt x="53" y="52"/>
                  </a:lnTo>
                  <a:lnTo>
                    <a:pt x="59" y="54"/>
                  </a:lnTo>
                  <a:lnTo>
                    <a:pt x="69" y="54"/>
                  </a:lnTo>
                  <a:lnTo>
                    <a:pt x="78" y="54"/>
                  </a:lnTo>
                  <a:lnTo>
                    <a:pt x="84" y="52"/>
                  </a:lnTo>
                  <a:lnTo>
                    <a:pt x="90" y="48"/>
                  </a:lnTo>
                  <a:lnTo>
                    <a:pt x="94" y="44"/>
                  </a:lnTo>
                  <a:lnTo>
                    <a:pt x="96" y="40"/>
                  </a:lnTo>
                  <a:lnTo>
                    <a:pt x="98" y="34"/>
                  </a:lnTo>
                  <a:lnTo>
                    <a:pt x="96" y="29"/>
                  </a:lnTo>
                  <a:lnTo>
                    <a:pt x="94" y="25"/>
                  </a:lnTo>
                  <a:lnTo>
                    <a:pt x="90" y="21"/>
                  </a:lnTo>
                  <a:lnTo>
                    <a:pt x="86" y="17"/>
                  </a:lnTo>
                  <a:lnTo>
                    <a:pt x="78" y="15"/>
                  </a:lnTo>
                  <a:lnTo>
                    <a:pt x="71" y="15"/>
                  </a:lnTo>
                  <a:close/>
                  <a:moveTo>
                    <a:pt x="0" y="0"/>
                  </a:moveTo>
                  <a:lnTo>
                    <a:pt x="109" y="0"/>
                  </a:lnTo>
                  <a:lnTo>
                    <a:pt x="109" y="15"/>
                  </a:lnTo>
                  <a:lnTo>
                    <a:pt x="96" y="15"/>
                  </a:lnTo>
                  <a:lnTo>
                    <a:pt x="103" y="19"/>
                  </a:lnTo>
                  <a:lnTo>
                    <a:pt x="107" y="23"/>
                  </a:lnTo>
                  <a:lnTo>
                    <a:pt x="109" y="29"/>
                  </a:lnTo>
                  <a:lnTo>
                    <a:pt x="111" y="36"/>
                  </a:lnTo>
                  <a:lnTo>
                    <a:pt x="109" y="44"/>
                  </a:lnTo>
                  <a:lnTo>
                    <a:pt x="105" y="52"/>
                  </a:lnTo>
                  <a:lnTo>
                    <a:pt x="99" y="59"/>
                  </a:lnTo>
                  <a:lnTo>
                    <a:pt x="90" y="65"/>
                  </a:lnTo>
                  <a:lnTo>
                    <a:pt x="80" y="67"/>
                  </a:lnTo>
                  <a:lnTo>
                    <a:pt x="69" y="69"/>
                  </a:lnTo>
                  <a:lnTo>
                    <a:pt x="57" y="67"/>
                  </a:lnTo>
                  <a:lnTo>
                    <a:pt x="48" y="65"/>
                  </a:lnTo>
                  <a:lnTo>
                    <a:pt x="42" y="61"/>
                  </a:lnTo>
                  <a:lnTo>
                    <a:pt x="36" y="57"/>
                  </a:lnTo>
                  <a:lnTo>
                    <a:pt x="32" y="54"/>
                  </a:lnTo>
                  <a:lnTo>
                    <a:pt x="28" y="44"/>
                  </a:lnTo>
                  <a:lnTo>
                    <a:pt x="26" y="36"/>
                  </a:lnTo>
                  <a:lnTo>
                    <a:pt x="28" y="29"/>
                  </a:lnTo>
                  <a:lnTo>
                    <a:pt x="30" y="23"/>
                  </a:lnTo>
                  <a:lnTo>
                    <a:pt x="34" y="19"/>
                  </a:lnTo>
                  <a:lnTo>
                    <a:pt x="40"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4" name="Freeform 372"/>
            <p:cNvSpPr>
              <a:spLocks noEditPoints="1"/>
            </p:cNvSpPr>
            <p:nvPr/>
          </p:nvSpPr>
          <p:spPr bwMode="auto">
            <a:xfrm>
              <a:off x="61" y="1963"/>
              <a:ext cx="112" cy="68"/>
            </a:xfrm>
            <a:custGeom>
              <a:avLst/>
              <a:gdLst>
                <a:gd name="T0" fmla="*/ 43 w 112"/>
                <a:gd name="T1" fmla="*/ 14 h 68"/>
                <a:gd name="T2" fmla="*/ 33 w 112"/>
                <a:gd name="T3" fmla="*/ 16 h 68"/>
                <a:gd name="T4" fmla="*/ 27 w 112"/>
                <a:gd name="T5" fmla="*/ 18 h 68"/>
                <a:gd name="T6" fmla="*/ 22 w 112"/>
                <a:gd name="T7" fmla="*/ 20 h 68"/>
                <a:gd name="T8" fmla="*/ 18 w 112"/>
                <a:gd name="T9" fmla="*/ 23 h 68"/>
                <a:gd name="T10" fmla="*/ 14 w 112"/>
                <a:gd name="T11" fmla="*/ 29 h 68"/>
                <a:gd name="T12" fmla="*/ 14 w 112"/>
                <a:gd name="T13" fmla="*/ 33 h 68"/>
                <a:gd name="T14" fmla="*/ 14 w 112"/>
                <a:gd name="T15" fmla="*/ 39 h 68"/>
                <a:gd name="T16" fmla="*/ 18 w 112"/>
                <a:gd name="T17" fmla="*/ 43 h 68"/>
                <a:gd name="T18" fmla="*/ 22 w 112"/>
                <a:gd name="T19" fmla="*/ 48 h 68"/>
                <a:gd name="T20" fmla="*/ 27 w 112"/>
                <a:gd name="T21" fmla="*/ 50 h 68"/>
                <a:gd name="T22" fmla="*/ 35 w 112"/>
                <a:gd name="T23" fmla="*/ 54 h 68"/>
                <a:gd name="T24" fmla="*/ 43 w 112"/>
                <a:gd name="T25" fmla="*/ 54 h 68"/>
                <a:gd name="T26" fmla="*/ 52 w 112"/>
                <a:gd name="T27" fmla="*/ 54 h 68"/>
                <a:gd name="T28" fmla="*/ 60 w 112"/>
                <a:gd name="T29" fmla="*/ 52 h 68"/>
                <a:gd name="T30" fmla="*/ 64 w 112"/>
                <a:gd name="T31" fmla="*/ 48 h 68"/>
                <a:gd name="T32" fmla="*/ 68 w 112"/>
                <a:gd name="T33" fmla="*/ 45 h 68"/>
                <a:gd name="T34" fmla="*/ 70 w 112"/>
                <a:gd name="T35" fmla="*/ 39 h 68"/>
                <a:gd name="T36" fmla="*/ 72 w 112"/>
                <a:gd name="T37" fmla="*/ 35 h 68"/>
                <a:gd name="T38" fmla="*/ 70 w 112"/>
                <a:gd name="T39" fmla="*/ 29 h 68"/>
                <a:gd name="T40" fmla="*/ 68 w 112"/>
                <a:gd name="T41" fmla="*/ 23 h 68"/>
                <a:gd name="T42" fmla="*/ 64 w 112"/>
                <a:gd name="T43" fmla="*/ 20 h 68"/>
                <a:gd name="T44" fmla="*/ 58 w 112"/>
                <a:gd name="T45" fmla="*/ 18 h 68"/>
                <a:gd name="T46" fmla="*/ 50 w 112"/>
                <a:gd name="T47" fmla="*/ 16 h 68"/>
                <a:gd name="T48" fmla="*/ 43 w 112"/>
                <a:gd name="T49" fmla="*/ 14 h 68"/>
                <a:gd name="T50" fmla="*/ 43 w 112"/>
                <a:gd name="T51" fmla="*/ 0 h 68"/>
                <a:gd name="T52" fmla="*/ 54 w 112"/>
                <a:gd name="T53" fmla="*/ 0 h 68"/>
                <a:gd name="T54" fmla="*/ 64 w 112"/>
                <a:gd name="T55" fmla="*/ 4 h 68"/>
                <a:gd name="T56" fmla="*/ 70 w 112"/>
                <a:gd name="T57" fmla="*/ 8 h 68"/>
                <a:gd name="T58" fmla="*/ 75 w 112"/>
                <a:gd name="T59" fmla="*/ 12 h 68"/>
                <a:gd name="T60" fmla="*/ 79 w 112"/>
                <a:gd name="T61" fmla="*/ 16 h 68"/>
                <a:gd name="T62" fmla="*/ 83 w 112"/>
                <a:gd name="T63" fmla="*/ 25 h 68"/>
                <a:gd name="T64" fmla="*/ 85 w 112"/>
                <a:gd name="T65" fmla="*/ 33 h 68"/>
                <a:gd name="T66" fmla="*/ 83 w 112"/>
                <a:gd name="T67" fmla="*/ 41 h 68"/>
                <a:gd name="T68" fmla="*/ 81 w 112"/>
                <a:gd name="T69" fmla="*/ 45 h 68"/>
                <a:gd name="T70" fmla="*/ 77 w 112"/>
                <a:gd name="T71" fmla="*/ 50 h 68"/>
                <a:gd name="T72" fmla="*/ 72 w 112"/>
                <a:gd name="T73" fmla="*/ 54 h 68"/>
                <a:gd name="T74" fmla="*/ 112 w 112"/>
                <a:gd name="T75" fmla="*/ 54 h 68"/>
                <a:gd name="T76" fmla="*/ 112 w 112"/>
                <a:gd name="T77" fmla="*/ 68 h 68"/>
                <a:gd name="T78" fmla="*/ 2 w 112"/>
                <a:gd name="T79" fmla="*/ 68 h 68"/>
                <a:gd name="T80" fmla="*/ 2 w 112"/>
                <a:gd name="T81" fmla="*/ 54 h 68"/>
                <a:gd name="T82" fmla="*/ 16 w 112"/>
                <a:gd name="T83" fmla="*/ 54 h 68"/>
                <a:gd name="T84" fmla="*/ 10 w 112"/>
                <a:gd name="T85" fmla="*/ 50 h 68"/>
                <a:gd name="T86" fmla="*/ 4 w 112"/>
                <a:gd name="T87" fmla="*/ 45 h 68"/>
                <a:gd name="T88" fmla="*/ 2 w 112"/>
                <a:gd name="T89" fmla="*/ 39 h 68"/>
                <a:gd name="T90" fmla="*/ 0 w 112"/>
                <a:gd name="T91" fmla="*/ 31 h 68"/>
                <a:gd name="T92" fmla="*/ 2 w 112"/>
                <a:gd name="T93" fmla="*/ 23 h 68"/>
                <a:gd name="T94" fmla="*/ 6 w 112"/>
                <a:gd name="T95" fmla="*/ 16 h 68"/>
                <a:gd name="T96" fmla="*/ 10 w 112"/>
                <a:gd name="T97" fmla="*/ 10 h 68"/>
                <a:gd name="T98" fmla="*/ 16 w 112"/>
                <a:gd name="T99" fmla="*/ 6 h 68"/>
                <a:gd name="T100" fmla="*/ 22 w 112"/>
                <a:gd name="T101" fmla="*/ 4 h 68"/>
                <a:gd name="T102" fmla="*/ 31 w 112"/>
                <a:gd name="T103" fmla="*/ 0 h 68"/>
                <a:gd name="T104" fmla="*/ 43 w 112"/>
                <a:gd name="T10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8">
                  <a:moveTo>
                    <a:pt x="43" y="14"/>
                  </a:moveTo>
                  <a:lnTo>
                    <a:pt x="33" y="16"/>
                  </a:lnTo>
                  <a:lnTo>
                    <a:pt x="27" y="18"/>
                  </a:lnTo>
                  <a:lnTo>
                    <a:pt x="22" y="20"/>
                  </a:lnTo>
                  <a:lnTo>
                    <a:pt x="18" y="23"/>
                  </a:lnTo>
                  <a:lnTo>
                    <a:pt x="14" y="29"/>
                  </a:lnTo>
                  <a:lnTo>
                    <a:pt x="14" y="33"/>
                  </a:lnTo>
                  <a:lnTo>
                    <a:pt x="14" y="39"/>
                  </a:lnTo>
                  <a:lnTo>
                    <a:pt x="18" y="43"/>
                  </a:lnTo>
                  <a:lnTo>
                    <a:pt x="22" y="48"/>
                  </a:lnTo>
                  <a:lnTo>
                    <a:pt x="27" y="50"/>
                  </a:lnTo>
                  <a:lnTo>
                    <a:pt x="35" y="54"/>
                  </a:lnTo>
                  <a:lnTo>
                    <a:pt x="43" y="54"/>
                  </a:lnTo>
                  <a:lnTo>
                    <a:pt x="52" y="54"/>
                  </a:lnTo>
                  <a:lnTo>
                    <a:pt x="60" y="52"/>
                  </a:lnTo>
                  <a:lnTo>
                    <a:pt x="64" y="48"/>
                  </a:lnTo>
                  <a:lnTo>
                    <a:pt x="68" y="45"/>
                  </a:lnTo>
                  <a:lnTo>
                    <a:pt x="70" y="39"/>
                  </a:lnTo>
                  <a:lnTo>
                    <a:pt x="72" y="35"/>
                  </a:lnTo>
                  <a:lnTo>
                    <a:pt x="70" y="29"/>
                  </a:lnTo>
                  <a:lnTo>
                    <a:pt x="68" y="23"/>
                  </a:lnTo>
                  <a:lnTo>
                    <a:pt x="64" y="20"/>
                  </a:lnTo>
                  <a:lnTo>
                    <a:pt x="58" y="18"/>
                  </a:lnTo>
                  <a:lnTo>
                    <a:pt x="50" y="16"/>
                  </a:lnTo>
                  <a:lnTo>
                    <a:pt x="43" y="14"/>
                  </a:lnTo>
                  <a:close/>
                  <a:moveTo>
                    <a:pt x="43" y="0"/>
                  </a:moveTo>
                  <a:lnTo>
                    <a:pt x="54" y="0"/>
                  </a:lnTo>
                  <a:lnTo>
                    <a:pt x="64" y="4"/>
                  </a:lnTo>
                  <a:lnTo>
                    <a:pt x="70" y="8"/>
                  </a:lnTo>
                  <a:lnTo>
                    <a:pt x="75" y="12"/>
                  </a:lnTo>
                  <a:lnTo>
                    <a:pt x="79" y="16"/>
                  </a:lnTo>
                  <a:lnTo>
                    <a:pt x="83" y="25"/>
                  </a:lnTo>
                  <a:lnTo>
                    <a:pt x="85" y="33"/>
                  </a:lnTo>
                  <a:lnTo>
                    <a:pt x="83" y="41"/>
                  </a:lnTo>
                  <a:lnTo>
                    <a:pt x="81" y="45"/>
                  </a:lnTo>
                  <a:lnTo>
                    <a:pt x="77" y="50"/>
                  </a:lnTo>
                  <a:lnTo>
                    <a:pt x="72" y="54"/>
                  </a:lnTo>
                  <a:lnTo>
                    <a:pt x="112" y="54"/>
                  </a:lnTo>
                  <a:lnTo>
                    <a:pt x="112" y="68"/>
                  </a:lnTo>
                  <a:lnTo>
                    <a:pt x="2" y="68"/>
                  </a:lnTo>
                  <a:lnTo>
                    <a:pt x="2" y="54"/>
                  </a:lnTo>
                  <a:lnTo>
                    <a:pt x="16" y="54"/>
                  </a:lnTo>
                  <a:lnTo>
                    <a:pt x="10" y="50"/>
                  </a:lnTo>
                  <a:lnTo>
                    <a:pt x="4" y="45"/>
                  </a:lnTo>
                  <a:lnTo>
                    <a:pt x="2" y="39"/>
                  </a:lnTo>
                  <a:lnTo>
                    <a:pt x="0" y="31"/>
                  </a:lnTo>
                  <a:lnTo>
                    <a:pt x="2" y="23"/>
                  </a:lnTo>
                  <a:lnTo>
                    <a:pt x="6" y="16"/>
                  </a:lnTo>
                  <a:lnTo>
                    <a:pt x="10" y="10"/>
                  </a:lnTo>
                  <a:lnTo>
                    <a:pt x="16" y="6"/>
                  </a:lnTo>
                  <a:lnTo>
                    <a:pt x="22" y="4"/>
                  </a:lnTo>
                  <a:lnTo>
                    <a:pt x="31"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5" name="Freeform 373"/>
            <p:cNvSpPr>
              <a:spLocks/>
            </p:cNvSpPr>
            <p:nvPr/>
          </p:nvSpPr>
          <p:spPr bwMode="auto">
            <a:xfrm>
              <a:off x="63" y="1883"/>
              <a:ext cx="83" cy="63"/>
            </a:xfrm>
            <a:custGeom>
              <a:avLst/>
              <a:gdLst>
                <a:gd name="T0" fmla="*/ 0 w 83"/>
                <a:gd name="T1" fmla="*/ 0 h 63"/>
                <a:gd name="T2" fmla="*/ 81 w 83"/>
                <a:gd name="T3" fmla="*/ 0 h 63"/>
                <a:gd name="T4" fmla="*/ 81 w 83"/>
                <a:gd name="T5" fmla="*/ 15 h 63"/>
                <a:gd name="T6" fmla="*/ 68 w 83"/>
                <a:gd name="T7" fmla="*/ 15 h 63"/>
                <a:gd name="T8" fmla="*/ 73 w 83"/>
                <a:gd name="T9" fmla="*/ 19 h 63"/>
                <a:gd name="T10" fmla="*/ 79 w 83"/>
                <a:gd name="T11" fmla="*/ 25 h 63"/>
                <a:gd name="T12" fmla="*/ 81 w 83"/>
                <a:gd name="T13" fmla="*/ 30 h 63"/>
                <a:gd name="T14" fmla="*/ 83 w 83"/>
                <a:gd name="T15" fmla="*/ 38 h 63"/>
                <a:gd name="T16" fmla="*/ 81 w 83"/>
                <a:gd name="T17" fmla="*/ 44 h 63"/>
                <a:gd name="T18" fmla="*/ 79 w 83"/>
                <a:gd name="T19" fmla="*/ 50 h 63"/>
                <a:gd name="T20" fmla="*/ 77 w 83"/>
                <a:gd name="T21" fmla="*/ 53 h 63"/>
                <a:gd name="T22" fmla="*/ 73 w 83"/>
                <a:gd name="T23" fmla="*/ 57 h 63"/>
                <a:gd name="T24" fmla="*/ 68 w 83"/>
                <a:gd name="T25" fmla="*/ 59 h 63"/>
                <a:gd name="T26" fmla="*/ 62 w 83"/>
                <a:gd name="T27" fmla="*/ 61 h 63"/>
                <a:gd name="T28" fmla="*/ 58 w 83"/>
                <a:gd name="T29" fmla="*/ 63 h 63"/>
                <a:gd name="T30" fmla="*/ 50 w 83"/>
                <a:gd name="T31" fmla="*/ 63 h 63"/>
                <a:gd name="T32" fmla="*/ 0 w 83"/>
                <a:gd name="T33" fmla="*/ 63 h 63"/>
                <a:gd name="T34" fmla="*/ 0 w 83"/>
                <a:gd name="T35" fmla="*/ 48 h 63"/>
                <a:gd name="T36" fmla="*/ 45 w 83"/>
                <a:gd name="T37" fmla="*/ 48 h 63"/>
                <a:gd name="T38" fmla="*/ 52 w 83"/>
                <a:gd name="T39" fmla="*/ 48 h 63"/>
                <a:gd name="T40" fmla="*/ 58 w 83"/>
                <a:gd name="T41" fmla="*/ 48 h 63"/>
                <a:gd name="T42" fmla="*/ 62 w 83"/>
                <a:gd name="T43" fmla="*/ 46 h 63"/>
                <a:gd name="T44" fmla="*/ 66 w 83"/>
                <a:gd name="T45" fmla="*/ 42 h 63"/>
                <a:gd name="T46" fmla="*/ 68 w 83"/>
                <a:gd name="T47" fmla="*/ 38 h 63"/>
                <a:gd name="T48" fmla="*/ 70 w 83"/>
                <a:gd name="T49" fmla="*/ 34 h 63"/>
                <a:gd name="T50" fmla="*/ 68 w 83"/>
                <a:gd name="T51" fmla="*/ 28 h 63"/>
                <a:gd name="T52" fmla="*/ 66 w 83"/>
                <a:gd name="T53" fmla="*/ 23 h 63"/>
                <a:gd name="T54" fmla="*/ 62 w 83"/>
                <a:gd name="T55" fmla="*/ 19 h 63"/>
                <a:gd name="T56" fmla="*/ 58 w 83"/>
                <a:gd name="T57" fmla="*/ 17 h 63"/>
                <a:gd name="T58" fmla="*/ 52 w 83"/>
                <a:gd name="T59" fmla="*/ 15 h 63"/>
                <a:gd name="T60" fmla="*/ 43 w 83"/>
                <a:gd name="T61" fmla="*/ 15 h 63"/>
                <a:gd name="T62" fmla="*/ 0 w 83"/>
                <a:gd name="T63" fmla="*/ 15 h 63"/>
                <a:gd name="T64" fmla="*/ 0 w 83"/>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63">
                  <a:moveTo>
                    <a:pt x="0" y="0"/>
                  </a:moveTo>
                  <a:lnTo>
                    <a:pt x="81" y="0"/>
                  </a:lnTo>
                  <a:lnTo>
                    <a:pt x="81" y="15"/>
                  </a:lnTo>
                  <a:lnTo>
                    <a:pt x="68" y="15"/>
                  </a:lnTo>
                  <a:lnTo>
                    <a:pt x="73" y="19"/>
                  </a:lnTo>
                  <a:lnTo>
                    <a:pt x="79" y="25"/>
                  </a:lnTo>
                  <a:lnTo>
                    <a:pt x="81" y="30"/>
                  </a:lnTo>
                  <a:lnTo>
                    <a:pt x="83" y="38"/>
                  </a:lnTo>
                  <a:lnTo>
                    <a:pt x="81" y="44"/>
                  </a:lnTo>
                  <a:lnTo>
                    <a:pt x="79" y="50"/>
                  </a:lnTo>
                  <a:lnTo>
                    <a:pt x="77" y="53"/>
                  </a:lnTo>
                  <a:lnTo>
                    <a:pt x="73" y="57"/>
                  </a:lnTo>
                  <a:lnTo>
                    <a:pt x="68" y="59"/>
                  </a:lnTo>
                  <a:lnTo>
                    <a:pt x="62" y="61"/>
                  </a:lnTo>
                  <a:lnTo>
                    <a:pt x="58" y="63"/>
                  </a:lnTo>
                  <a:lnTo>
                    <a:pt x="50" y="63"/>
                  </a:lnTo>
                  <a:lnTo>
                    <a:pt x="0" y="63"/>
                  </a:lnTo>
                  <a:lnTo>
                    <a:pt x="0" y="48"/>
                  </a:lnTo>
                  <a:lnTo>
                    <a:pt x="45" y="48"/>
                  </a:lnTo>
                  <a:lnTo>
                    <a:pt x="52" y="48"/>
                  </a:lnTo>
                  <a:lnTo>
                    <a:pt x="58" y="48"/>
                  </a:lnTo>
                  <a:lnTo>
                    <a:pt x="62" y="46"/>
                  </a:lnTo>
                  <a:lnTo>
                    <a:pt x="66" y="42"/>
                  </a:lnTo>
                  <a:lnTo>
                    <a:pt x="68" y="38"/>
                  </a:lnTo>
                  <a:lnTo>
                    <a:pt x="70" y="34"/>
                  </a:lnTo>
                  <a:lnTo>
                    <a:pt x="68" y="28"/>
                  </a:lnTo>
                  <a:lnTo>
                    <a:pt x="66" y="23"/>
                  </a:lnTo>
                  <a:lnTo>
                    <a:pt x="62" y="19"/>
                  </a:lnTo>
                  <a:lnTo>
                    <a:pt x="58" y="17"/>
                  </a:lnTo>
                  <a:lnTo>
                    <a:pt x="52" y="15"/>
                  </a:lnTo>
                  <a:lnTo>
                    <a:pt x="43"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6" name="Freeform 374"/>
            <p:cNvSpPr>
              <a:spLocks/>
            </p:cNvSpPr>
            <p:nvPr/>
          </p:nvSpPr>
          <p:spPr bwMode="auto">
            <a:xfrm>
              <a:off x="36" y="1831"/>
              <a:ext cx="110" cy="38"/>
            </a:xfrm>
            <a:custGeom>
              <a:avLst/>
              <a:gdLst>
                <a:gd name="T0" fmla="*/ 108 w 110"/>
                <a:gd name="T1" fmla="*/ 0 h 38"/>
                <a:gd name="T2" fmla="*/ 108 w 110"/>
                <a:gd name="T3" fmla="*/ 5 h 38"/>
                <a:gd name="T4" fmla="*/ 110 w 110"/>
                <a:gd name="T5" fmla="*/ 9 h 38"/>
                <a:gd name="T6" fmla="*/ 108 w 110"/>
                <a:gd name="T7" fmla="*/ 17 h 38"/>
                <a:gd name="T8" fmla="*/ 106 w 110"/>
                <a:gd name="T9" fmla="*/ 21 h 38"/>
                <a:gd name="T10" fmla="*/ 104 w 110"/>
                <a:gd name="T11" fmla="*/ 25 h 38"/>
                <a:gd name="T12" fmla="*/ 100 w 110"/>
                <a:gd name="T13" fmla="*/ 27 h 38"/>
                <a:gd name="T14" fmla="*/ 97 w 110"/>
                <a:gd name="T15" fmla="*/ 28 h 38"/>
                <a:gd name="T16" fmla="*/ 93 w 110"/>
                <a:gd name="T17" fmla="*/ 28 h 38"/>
                <a:gd name="T18" fmla="*/ 85 w 110"/>
                <a:gd name="T19" fmla="*/ 28 h 38"/>
                <a:gd name="T20" fmla="*/ 41 w 110"/>
                <a:gd name="T21" fmla="*/ 28 h 38"/>
                <a:gd name="T22" fmla="*/ 41 w 110"/>
                <a:gd name="T23" fmla="*/ 38 h 38"/>
                <a:gd name="T24" fmla="*/ 27 w 110"/>
                <a:gd name="T25" fmla="*/ 38 h 38"/>
                <a:gd name="T26" fmla="*/ 27 w 110"/>
                <a:gd name="T27" fmla="*/ 28 h 38"/>
                <a:gd name="T28" fmla="*/ 8 w 110"/>
                <a:gd name="T29" fmla="*/ 28 h 38"/>
                <a:gd name="T30" fmla="*/ 0 w 110"/>
                <a:gd name="T31" fmla="*/ 13 h 38"/>
                <a:gd name="T32" fmla="*/ 27 w 110"/>
                <a:gd name="T33" fmla="*/ 13 h 38"/>
                <a:gd name="T34" fmla="*/ 27 w 110"/>
                <a:gd name="T35" fmla="*/ 2 h 38"/>
                <a:gd name="T36" fmla="*/ 41 w 110"/>
                <a:gd name="T37" fmla="*/ 2 h 38"/>
                <a:gd name="T38" fmla="*/ 41 w 110"/>
                <a:gd name="T39" fmla="*/ 13 h 38"/>
                <a:gd name="T40" fmla="*/ 85 w 110"/>
                <a:gd name="T41" fmla="*/ 13 h 38"/>
                <a:gd name="T42" fmla="*/ 91 w 110"/>
                <a:gd name="T43" fmla="*/ 13 h 38"/>
                <a:gd name="T44" fmla="*/ 93 w 110"/>
                <a:gd name="T45" fmla="*/ 13 h 38"/>
                <a:gd name="T46" fmla="*/ 95 w 110"/>
                <a:gd name="T47" fmla="*/ 11 h 38"/>
                <a:gd name="T48" fmla="*/ 97 w 110"/>
                <a:gd name="T49" fmla="*/ 9 h 38"/>
                <a:gd name="T50" fmla="*/ 97 w 110"/>
                <a:gd name="T51" fmla="*/ 7 h 38"/>
                <a:gd name="T52" fmla="*/ 97 w 110"/>
                <a:gd name="T53" fmla="*/ 2 h 38"/>
                <a:gd name="T54" fmla="*/ 108 w 110"/>
                <a:gd name="T5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38">
                  <a:moveTo>
                    <a:pt x="108" y="0"/>
                  </a:moveTo>
                  <a:lnTo>
                    <a:pt x="108" y="5"/>
                  </a:lnTo>
                  <a:lnTo>
                    <a:pt x="110" y="9"/>
                  </a:lnTo>
                  <a:lnTo>
                    <a:pt x="108" y="17"/>
                  </a:lnTo>
                  <a:lnTo>
                    <a:pt x="106" y="21"/>
                  </a:lnTo>
                  <a:lnTo>
                    <a:pt x="104" y="25"/>
                  </a:lnTo>
                  <a:lnTo>
                    <a:pt x="100" y="27"/>
                  </a:lnTo>
                  <a:lnTo>
                    <a:pt x="97" y="28"/>
                  </a:lnTo>
                  <a:lnTo>
                    <a:pt x="93" y="28"/>
                  </a:lnTo>
                  <a:lnTo>
                    <a:pt x="85" y="28"/>
                  </a:lnTo>
                  <a:lnTo>
                    <a:pt x="41" y="28"/>
                  </a:lnTo>
                  <a:lnTo>
                    <a:pt x="41" y="38"/>
                  </a:lnTo>
                  <a:lnTo>
                    <a:pt x="27" y="38"/>
                  </a:lnTo>
                  <a:lnTo>
                    <a:pt x="27" y="28"/>
                  </a:lnTo>
                  <a:lnTo>
                    <a:pt x="8" y="28"/>
                  </a:lnTo>
                  <a:lnTo>
                    <a:pt x="0" y="13"/>
                  </a:lnTo>
                  <a:lnTo>
                    <a:pt x="27" y="13"/>
                  </a:lnTo>
                  <a:lnTo>
                    <a:pt x="27" y="2"/>
                  </a:lnTo>
                  <a:lnTo>
                    <a:pt x="41" y="2"/>
                  </a:lnTo>
                  <a:lnTo>
                    <a:pt x="41" y="13"/>
                  </a:lnTo>
                  <a:lnTo>
                    <a:pt x="85" y="13"/>
                  </a:lnTo>
                  <a:lnTo>
                    <a:pt x="91" y="13"/>
                  </a:lnTo>
                  <a:lnTo>
                    <a:pt x="93" y="13"/>
                  </a:lnTo>
                  <a:lnTo>
                    <a:pt x="95" y="11"/>
                  </a:lnTo>
                  <a:lnTo>
                    <a:pt x="97" y="9"/>
                  </a:lnTo>
                  <a:lnTo>
                    <a:pt x="97" y="7"/>
                  </a:lnTo>
                  <a:lnTo>
                    <a:pt x="97" y="2"/>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7" name="Freeform 375"/>
            <p:cNvSpPr>
              <a:spLocks/>
            </p:cNvSpPr>
            <p:nvPr/>
          </p:nvSpPr>
          <p:spPr bwMode="auto">
            <a:xfrm>
              <a:off x="35" y="1740"/>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6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6"/>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8" name="Freeform 376"/>
            <p:cNvSpPr>
              <a:spLocks/>
            </p:cNvSpPr>
            <p:nvPr/>
          </p:nvSpPr>
          <p:spPr bwMode="auto">
            <a:xfrm>
              <a:off x="35" y="1621"/>
              <a:ext cx="109" cy="102"/>
            </a:xfrm>
            <a:custGeom>
              <a:avLst/>
              <a:gdLst>
                <a:gd name="T0" fmla="*/ 0 w 109"/>
                <a:gd name="T1" fmla="*/ 0 h 102"/>
                <a:gd name="T2" fmla="*/ 109 w 109"/>
                <a:gd name="T3" fmla="*/ 0 h 102"/>
                <a:gd name="T4" fmla="*/ 109 w 109"/>
                <a:gd name="T5" fmla="*/ 13 h 102"/>
                <a:gd name="T6" fmla="*/ 15 w 109"/>
                <a:gd name="T7" fmla="*/ 13 h 102"/>
                <a:gd name="T8" fmla="*/ 109 w 109"/>
                <a:gd name="T9" fmla="*/ 42 h 102"/>
                <a:gd name="T10" fmla="*/ 109 w 109"/>
                <a:gd name="T11" fmla="*/ 60 h 102"/>
                <a:gd name="T12" fmla="*/ 15 w 109"/>
                <a:gd name="T13" fmla="*/ 88 h 102"/>
                <a:gd name="T14" fmla="*/ 109 w 109"/>
                <a:gd name="T15" fmla="*/ 88 h 102"/>
                <a:gd name="T16" fmla="*/ 109 w 109"/>
                <a:gd name="T17" fmla="*/ 102 h 102"/>
                <a:gd name="T18" fmla="*/ 0 w 109"/>
                <a:gd name="T19" fmla="*/ 102 h 102"/>
                <a:gd name="T20" fmla="*/ 0 w 109"/>
                <a:gd name="T21" fmla="*/ 81 h 102"/>
                <a:gd name="T22" fmla="*/ 76 w 109"/>
                <a:gd name="T23" fmla="*/ 56 h 102"/>
                <a:gd name="T24" fmla="*/ 86 w 109"/>
                <a:gd name="T25" fmla="*/ 54 h 102"/>
                <a:gd name="T26" fmla="*/ 92 w 109"/>
                <a:gd name="T27" fmla="*/ 52 h 102"/>
                <a:gd name="T28" fmla="*/ 84 w 109"/>
                <a:gd name="T29" fmla="*/ 48 h 102"/>
                <a:gd name="T30" fmla="*/ 74 w 109"/>
                <a:gd name="T31" fmla="*/ 46 h 102"/>
                <a:gd name="T32" fmla="*/ 0 w 109"/>
                <a:gd name="T33" fmla="*/ 21 h 102"/>
                <a:gd name="T34" fmla="*/ 0 w 109"/>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2">
                  <a:moveTo>
                    <a:pt x="0" y="0"/>
                  </a:moveTo>
                  <a:lnTo>
                    <a:pt x="109" y="0"/>
                  </a:lnTo>
                  <a:lnTo>
                    <a:pt x="109" y="13"/>
                  </a:lnTo>
                  <a:lnTo>
                    <a:pt x="15" y="13"/>
                  </a:lnTo>
                  <a:lnTo>
                    <a:pt x="109" y="42"/>
                  </a:lnTo>
                  <a:lnTo>
                    <a:pt x="109" y="60"/>
                  </a:lnTo>
                  <a:lnTo>
                    <a:pt x="15" y="88"/>
                  </a:lnTo>
                  <a:lnTo>
                    <a:pt x="109" y="88"/>
                  </a:lnTo>
                  <a:lnTo>
                    <a:pt x="109" y="102"/>
                  </a:lnTo>
                  <a:lnTo>
                    <a:pt x="0" y="102"/>
                  </a:lnTo>
                  <a:lnTo>
                    <a:pt x="0" y="81"/>
                  </a:lnTo>
                  <a:lnTo>
                    <a:pt x="76" y="56"/>
                  </a:lnTo>
                  <a:lnTo>
                    <a:pt x="86" y="54"/>
                  </a:lnTo>
                  <a:lnTo>
                    <a:pt x="92" y="52"/>
                  </a:lnTo>
                  <a:lnTo>
                    <a:pt x="84" y="48"/>
                  </a:lnTo>
                  <a:lnTo>
                    <a:pt x="74" y="46"/>
                  </a:lnTo>
                  <a:lnTo>
                    <a:pt x="0" y="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9" name="Freeform 377"/>
            <p:cNvSpPr>
              <a:spLocks noEditPoints="1"/>
            </p:cNvSpPr>
            <p:nvPr/>
          </p:nvSpPr>
          <p:spPr bwMode="auto">
            <a:xfrm>
              <a:off x="35" y="1531"/>
              <a:ext cx="111" cy="69"/>
            </a:xfrm>
            <a:custGeom>
              <a:avLst/>
              <a:gdLst>
                <a:gd name="T0" fmla="*/ 69 w 111"/>
                <a:gd name="T1" fmla="*/ 15 h 69"/>
                <a:gd name="T2" fmla="*/ 59 w 111"/>
                <a:gd name="T3" fmla="*/ 15 h 69"/>
                <a:gd name="T4" fmla="*/ 53 w 111"/>
                <a:gd name="T5" fmla="*/ 17 h 69"/>
                <a:gd name="T6" fmla="*/ 48 w 111"/>
                <a:gd name="T7" fmla="*/ 21 h 69"/>
                <a:gd name="T8" fmla="*/ 44 w 111"/>
                <a:gd name="T9" fmla="*/ 25 h 69"/>
                <a:gd name="T10" fmla="*/ 40 w 111"/>
                <a:gd name="T11" fmla="*/ 29 h 69"/>
                <a:gd name="T12" fmla="*/ 40 w 111"/>
                <a:gd name="T13" fmla="*/ 34 h 69"/>
                <a:gd name="T14" fmla="*/ 40 w 111"/>
                <a:gd name="T15" fmla="*/ 40 h 69"/>
                <a:gd name="T16" fmla="*/ 44 w 111"/>
                <a:gd name="T17" fmla="*/ 44 h 69"/>
                <a:gd name="T18" fmla="*/ 48 w 111"/>
                <a:gd name="T19" fmla="*/ 48 h 69"/>
                <a:gd name="T20" fmla="*/ 53 w 111"/>
                <a:gd name="T21" fmla="*/ 52 h 69"/>
                <a:gd name="T22" fmla="*/ 59 w 111"/>
                <a:gd name="T23" fmla="*/ 54 h 69"/>
                <a:gd name="T24" fmla="*/ 69 w 111"/>
                <a:gd name="T25" fmla="*/ 54 h 69"/>
                <a:gd name="T26" fmla="*/ 76 w 111"/>
                <a:gd name="T27" fmla="*/ 54 h 69"/>
                <a:gd name="T28" fmla="*/ 82 w 111"/>
                <a:gd name="T29" fmla="*/ 54 h 69"/>
                <a:gd name="T30" fmla="*/ 88 w 111"/>
                <a:gd name="T31" fmla="*/ 52 h 69"/>
                <a:gd name="T32" fmla="*/ 94 w 111"/>
                <a:gd name="T33" fmla="*/ 46 h 69"/>
                <a:gd name="T34" fmla="*/ 96 w 111"/>
                <a:gd name="T35" fmla="*/ 40 h 69"/>
                <a:gd name="T36" fmla="*/ 98 w 111"/>
                <a:gd name="T37" fmla="*/ 34 h 69"/>
                <a:gd name="T38" fmla="*/ 96 w 111"/>
                <a:gd name="T39" fmla="*/ 29 h 69"/>
                <a:gd name="T40" fmla="*/ 94 w 111"/>
                <a:gd name="T41" fmla="*/ 25 h 69"/>
                <a:gd name="T42" fmla="*/ 90 w 111"/>
                <a:gd name="T43" fmla="*/ 21 h 69"/>
                <a:gd name="T44" fmla="*/ 84 w 111"/>
                <a:gd name="T45" fmla="*/ 17 h 69"/>
                <a:gd name="T46" fmla="*/ 76 w 111"/>
                <a:gd name="T47" fmla="*/ 15 h 69"/>
                <a:gd name="T48" fmla="*/ 69 w 111"/>
                <a:gd name="T49" fmla="*/ 15 h 69"/>
                <a:gd name="T50" fmla="*/ 67 w 111"/>
                <a:gd name="T51" fmla="*/ 0 h 69"/>
                <a:gd name="T52" fmla="*/ 86 w 111"/>
                <a:gd name="T53" fmla="*/ 4 h 69"/>
                <a:gd name="T54" fmla="*/ 99 w 111"/>
                <a:gd name="T55" fmla="*/ 9 h 69"/>
                <a:gd name="T56" fmla="*/ 105 w 111"/>
                <a:gd name="T57" fmla="*/ 17 h 69"/>
                <a:gd name="T58" fmla="*/ 109 w 111"/>
                <a:gd name="T59" fmla="*/ 25 h 69"/>
                <a:gd name="T60" fmla="*/ 111 w 111"/>
                <a:gd name="T61" fmla="*/ 32 h 69"/>
                <a:gd name="T62" fmla="*/ 109 w 111"/>
                <a:gd name="T63" fmla="*/ 40 h 69"/>
                <a:gd name="T64" fmla="*/ 107 w 111"/>
                <a:gd name="T65" fmla="*/ 46 h 69"/>
                <a:gd name="T66" fmla="*/ 103 w 111"/>
                <a:gd name="T67" fmla="*/ 50 h 69"/>
                <a:gd name="T68" fmla="*/ 96 w 111"/>
                <a:gd name="T69" fmla="*/ 54 h 69"/>
                <a:gd name="T70" fmla="*/ 109 w 111"/>
                <a:gd name="T71" fmla="*/ 54 h 69"/>
                <a:gd name="T72" fmla="*/ 109 w 111"/>
                <a:gd name="T73" fmla="*/ 69 h 69"/>
                <a:gd name="T74" fmla="*/ 0 w 111"/>
                <a:gd name="T75" fmla="*/ 69 h 69"/>
                <a:gd name="T76" fmla="*/ 0 w 111"/>
                <a:gd name="T77" fmla="*/ 54 h 69"/>
                <a:gd name="T78" fmla="*/ 40 w 111"/>
                <a:gd name="T79" fmla="*/ 54 h 69"/>
                <a:gd name="T80" fmla="*/ 32 w 111"/>
                <a:gd name="T81" fmla="*/ 48 h 69"/>
                <a:gd name="T82" fmla="*/ 28 w 111"/>
                <a:gd name="T83" fmla="*/ 42 h 69"/>
                <a:gd name="T84" fmla="*/ 26 w 111"/>
                <a:gd name="T85" fmla="*/ 32 h 69"/>
                <a:gd name="T86" fmla="*/ 28 w 111"/>
                <a:gd name="T87" fmla="*/ 27 h 69"/>
                <a:gd name="T88" fmla="*/ 30 w 111"/>
                <a:gd name="T89" fmla="*/ 19 h 69"/>
                <a:gd name="T90" fmla="*/ 34 w 111"/>
                <a:gd name="T91" fmla="*/ 13 h 69"/>
                <a:gd name="T92" fmla="*/ 38 w 111"/>
                <a:gd name="T93" fmla="*/ 9 h 69"/>
                <a:gd name="T94" fmla="*/ 44 w 111"/>
                <a:gd name="T95" fmla="*/ 5 h 69"/>
                <a:gd name="T96" fmla="*/ 51 w 111"/>
                <a:gd name="T97" fmla="*/ 2 h 69"/>
                <a:gd name="T98" fmla="*/ 59 w 111"/>
                <a:gd name="T99" fmla="*/ 2 h 69"/>
                <a:gd name="T100" fmla="*/ 67 w 111"/>
                <a:gd name="T10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69">
                  <a:moveTo>
                    <a:pt x="69" y="15"/>
                  </a:moveTo>
                  <a:lnTo>
                    <a:pt x="59" y="15"/>
                  </a:lnTo>
                  <a:lnTo>
                    <a:pt x="53" y="17"/>
                  </a:lnTo>
                  <a:lnTo>
                    <a:pt x="48" y="21"/>
                  </a:lnTo>
                  <a:lnTo>
                    <a:pt x="44" y="25"/>
                  </a:lnTo>
                  <a:lnTo>
                    <a:pt x="40" y="29"/>
                  </a:lnTo>
                  <a:lnTo>
                    <a:pt x="40" y="34"/>
                  </a:lnTo>
                  <a:lnTo>
                    <a:pt x="40" y="40"/>
                  </a:lnTo>
                  <a:lnTo>
                    <a:pt x="44" y="44"/>
                  </a:lnTo>
                  <a:lnTo>
                    <a:pt x="48" y="48"/>
                  </a:lnTo>
                  <a:lnTo>
                    <a:pt x="53" y="52"/>
                  </a:lnTo>
                  <a:lnTo>
                    <a:pt x="59" y="54"/>
                  </a:lnTo>
                  <a:lnTo>
                    <a:pt x="69" y="54"/>
                  </a:lnTo>
                  <a:lnTo>
                    <a:pt x="76" y="54"/>
                  </a:lnTo>
                  <a:lnTo>
                    <a:pt x="82" y="54"/>
                  </a:lnTo>
                  <a:lnTo>
                    <a:pt x="88" y="52"/>
                  </a:lnTo>
                  <a:lnTo>
                    <a:pt x="94" y="46"/>
                  </a:lnTo>
                  <a:lnTo>
                    <a:pt x="96" y="40"/>
                  </a:lnTo>
                  <a:lnTo>
                    <a:pt x="98" y="34"/>
                  </a:lnTo>
                  <a:lnTo>
                    <a:pt x="96" y="29"/>
                  </a:lnTo>
                  <a:lnTo>
                    <a:pt x="94" y="25"/>
                  </a:lnTo>
                  <a:lnTo>
                    <a:pt x="90" y="21"/>
                  </a:lnTo>
                  <a:lnTo>
                    <a:pt x="84" y="17"/>
                  </a:lnTo>
                  <a:lnTo>
                    <a:pt x="76" y="15"/>
                  </a:lnTo>
                  <a:lnTo>
                    <a:pt x="69" y="15"/>
                  </a:lnTo>
                  <a:close/>
                  <a:moveTo>
                    <a:pt x="67" y="0"/>
                  </a:moveTo>
                  <a:lnTo>
                    <a:pt x="86" y="4"/>
                  </a:lnTo>
                  <a:lnTo>
                    <a:pt x="99" y="9"/>
                  </a:lnTo>
                  <a:lnTo>
                    <a:pt x="105" y="17"/>
                  </a:lnTo>
                  <a:lnTo>
                    <a:pt x="109" y="25"/>
                  </a:lnTo>
                  <a:lnTo>
                    <a:pt x="111" y="32"/>
                  </a:lnTo>
                  <a:lnTo>
                    <a:pt x="109" y="40"/>
                  </a:lnTo>
                  <a:lnTo>
                    <a:pt x="107" y="46"/>
                  </a:lnTo>
                  <a:lnTo>
                    <a:pt x="103" y="50"/>
                  </a:lnTo>
                  <a:lnTo>
                    <a:pt x="96" y="54"/>
                  </a:lnTo>
                  <a:lnTo>
                    <a:pt x="109" y="54"/>
                  </a:lnTo>
                  <a:lnTo>
                    <a:pt x="109" y="69"/>
                  </a:lnTo>
                  <a:lnTo>
                    <a:pt x="0" y="69"/>
                  </a:lnTo>
                  <a:lnTo>
                    <a:pt x="0" y="54"/>
                  </a:lnTo>
                  <a:lnTo>
                    <a:pt x="40" y="54"/>
                  </a:lnTo>
                  <a:lnTo>
                    <a:pt x="32" y="48"/>
                  </a:lnTo>
                  <a:lnTo>
                    <a:pt x="28" y="42"/>
                  </a:lnTo>
                  <a:lnTo>
                    <a:pt x="26" y="32"/>
                  </a:lnTo>
                  <a:lnTo>
                    <a:pt x="28" y="27"/>
                  </a:lnTo>
                  <a:lnTo>
                    <a:pt x="30" y="19"/>
                  </a:lnTo>
                  <a:lnTo>
                    <a:pt x="34" y="13"/>
                  </a:lnTo>
                  <a:lnTo>
                    <a:pt x="38" y="9"/>
                  </a:lnTo>
                  <a:lnTo>
                    <a:pt x="44" y="5"/>
                  </a:lnTo>
                  <a:lnTo>
                    <a:pt x="51" y="2"/>
                  </a:lnTo>
                  <a:lnTo>
                    <a:pt x="59" y="2"/>
                  </a:lnTo>
                  <a:lnTo>
                    <a:pt x="6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0" name="Freeform 378"/>
            <p:cNvSpPr>
              <a:spLocks noEditPoints="1"/>
            </p:cNvSpPr>
            <p:nvPr/>
          </p:nvSpPr>
          <p:spPr bwMode="auto">
            <a:xfrm>
              <a:off x="61" y="1446"/>
              <a:ext cx="112" cy="69"/>
            </a:xfrm>
            <a:custGeom>
              <a:avLst/>
              <a:gdLst>
                <a:gd name="T0" fmla="*/ 43 w 112"/>
                <a:gd name="T1" fmla="*/ 15 h 69"/>
                <a:gd name="T2" fmla="*/ 33 w 112"/>
                <a:gd name="T3" fmla="*/ 15 h 69"/>
                <a:gd name="T4" fmla="*/ 27 w 112"/>
                <a:gd name="T5" fmla="*/ 17 h 69"/>
                <a:gd name="T6" fmla="*/ 22 w 112"/>
                <a:gd name="T7" fmla="*/ 21 h 69"/>
                <a:gd name="T8" fmla="*/ 18 w 112"/>
                <a:gd name="T9" fmla="*/ 25 h 69"/>
                <a:gd name="T10" fmla="*/ 14 w 112"/>
                <a:gd name="T11" fmla="*/ 29 h 69"/>
                <a:gd name="T12" fmla="*/ 14 w 112"/>
                <a:gd name="T13" fmla="*/ 35 h 69"/>
                <a:gd name="T14" fmla="*/ 14 w 112"/>
                <a:gd name="T15" fmla="*/ 40 h 69"/>
                <a:gd name="T16" fmla="*/ 18 w 112"/>
                <a:gd name="T17" fmla="*/ 44 h 69"/>
                <a:gd name="T18" fmla="*/ 22 w 112"/>
                <a:gd name="T19" fmla="*/ 48 h 69"/>
                <a:gd name="T20" fmla="*/ 27 w 112"/>
                <a:gd name="T21" fmla="*/ 52 h 69"/>
                <a:gd name="T22" fmla="*/ 35 w 112"/>
                <a:gd name="T23" fmla="*/ 54 h 69"/>
                <a:gd name="T24" fmla="*/ 43 w 112"/>
                <a:gd name="T25" fmla="*/ 56 h 69"/>
                <a:gd name="T26" fmla="*/ 52 w 112"/>
                <a:gd name="T27" fmla="*/ 54 h 69"/>
                <a:gd name="T28" fmla="*/ 60 w 112"/>
                <a:gd name="T29" fmla="*/ 52 h 69"/>
                <a:gd name="T30" fmla="*/ 64 w 112"/>
                <a:gd name="T31" fmla="*/ 50 h 69"/>
                <a:gd name="T32" fmla="*/ 68 w 112"/>
                <a:gd name="T33" fmla="*/ 44 h 69"/>
                <a:gd name="T34" fmla="*/ 70 w 112"/>
                <a:gd name="T35" fmla="*/ 40 h 69"/>
                <a:gd name="T36" fmla="*/ 72 w 112"/>
                <a:gd name="T37" fmla="*/ 35 h 69"/>
                <a:gd name="T38" fmla="*/ 70 w 112"/>
                <a:gd name="T39" fmla="*/ 31 h 69"/>
                <a:gd name="T40" fmla="*/ 68 w 112"/>
                <a:gd name="T41" fmla="*/ 25 h 69"/>
                <a:gd name="T42" fmla="*/ 64 w 112"/>
                <a:gd name="T43" fmla="*/ 21 h 69"/>
                <a:gd name="T44" fmla="*/ 58 w 112"/>
                <a:gd name="T45" fmla="*/ 17 h 69"/>
                <a:gd name="T46" fmla="*/ 50 w 112"/>
                <a:gd name="T47" fmla="*/ 15 h 69"/>
                <a:gd name="T48" fmla="*/ 43 w 112"/>
                <a:gd name="T49" fmla="*/ 15 h 69"/>
                <a:gd name="T50" fmla="*/ 43 w 112"/>
                <a:gd name="T51" fmla="*/ 0 h 69"/>
                <a:gd name="T52" fmla="*/ 54 w 112"/>
                <a:gd name="T53" fmla="*/ 2 h 69"/>
                <a:gd name="T54" fmla="*/ 64 w 112"/>
                <a:gd name="T55" fmla="*/ 6 h 69"/>
                <a:gd name="T56" fmla="*/ 70 w 112"/>
                <a:gd name="T57" fmla="*/ 8 h 69"/>
                <a:gd name="T58" fmla="*/ 75 w 112"/>
                <a:gd name="T59" fmla="*/ 12 h 69"/>
                <a:gd name="T60" fmla="*/ 79 w 112"/>
                <a:gd name="T61" fmla="*/ 17 h 69"/>
                <a:gd name="T62" fmla="*/ 83 w 112"/>
                <a:gd name="T63" fmla="*/ 25 h 69"/>
                <a:gd name="T64" fmla="*/ 85 w 112"/>
                <a:gd name="T65" fmla="*/ 35 h 69"/>
                <a:gd name="T66" fmla="*/ 83 w 112"/>
                <a:gd name="T67" fmla="*/ 40 h 69"/>
                <a:gd name="T68" fmla="*/ 81 w 112"/>
                <a:gd name="T69" fmla="*/ 46 h 69"/>
                <a:gd name="T70" fmla="*/ 77 w 112"/>
                <a:gd name="T71" fmla="*/ 52 h 69"/>
                <a:gd name="T72" fmla="*/ 72 w 112"/>
                <a:gd name="T73" fmla="*/ 56 h 69"/>
                <a:gd name="T74" fmla="*/ 112 w 112"/>
                <a:gd name="T75" fmla="*/ 56 h 69"/>
                <a:gd name="T76" fmla="*/ 112 w 112"/>
                <a:gd name="T77" fmla="*/ 69 h 69"/>
                <a:gd name="T78" fmla="*/ 2 w 112"/>
                <a:gd name="T79" fmla="*/ 69 h 69"/>
                <a:gd name="T80" fmla="*/ 2 w 112"/>
                <a:gd name="T81" fmla="*/ 56 h 69"/>
                <a:gd name="T82" fmla="*/ 16 w 112"/>
                <a:gd name="T83" fmla="*/ 56 h 69"/>
                <a:gd name="T84" fmla="*/ 10 w 112"/>
                <a:gd name="T85" fmla="*/ 50 h 69"/>
                <a:gd name="T86" fmla="*/ 4 w 112"/>
                <a:gd name="T87" fmla="*/ 46 h 69"/>
                <a:gd name="T88" fmla="*/ 2 w 112"/>
                <a:gd name="T89" fmla="*/ 40 h 69"/>
                <a:gd name="T90" fmla="*/ 0 w 112"/>
                <a:gd name="T91" fmla="*/ 33 h 69"/>
                <a:gd name="T92" fmla="*/ 2 w 112"/>
                <a:gd name="T93" fmla="*/ 23 h 69"/>
                <a:gd name="T94" fmla="*/ 6 w 112"/>
                <a:gd name="T95" fmla="*/ 15 h 69"/>
                <a:gd name="T96" fmla="*/ 10 w 112"/>
                <a:gd name="T97" fmla="*/ 12 h 69"/>
                <a:gd name="T98" fmla="*/ 16 w 112"/>
                <a:gd name="T99" fmla="*/ 8 h 69"/>
                <a:gd name="T100" fmla="*/ 22 w 112"/>
                <a:gd name="T101" fmla="*/ 4 h 69"/>
                <a:gd name="T102" fmla="*/ 31 w 112"/>
                <a:gd name="T103" fmla="*/ 2 h 69"/>
                <a:gd name="T104" fmla="*/ 43 w 112"/>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9">
                  <a:moveTo>
                    <a:pt x="43" y="15"/>
                  </a:moveTo>
                  <a:lnTo>
                    <a:pt x="33" y="15"/>
                  </a:lnTo>
                  <a:lnTo>
                    <a:pt x="27" y="17"/>
                  </a:lnTo>
                  <a:lnTo>
                    <a:pt x="22" y="21"/>
                  </a:lnTo>
                  <a:lnTo>
                    <a:pt x="18" y="25"/>
                  </a:lnTo>
                  <a:lnTo>
                    <a:pt x="14" y="29"/>
                  </a:lnTo>
                  <a:lnTo>
                    <a:pt x="14" y="35"/>
                  </a:lnTo>
                  <a:lnTo>
                    <a:pt x="14" y="40"/>
                  </a:lnTo>
                  <a:lnTo>
                    <a:pt x="18" y="44"/>
                  </a:lnTo>
                  <a:lnTo>
                    <a:pt x="22" y="48"/>
                  </a:lnTo>
                  <a:lnTo>
                    <a:pt x="27" y="52"/>
                  </a:lnTo>
                  <a:lnTo>
                    <a:pt x="35" y="54"/>
                  </a:lnTo>
                  <a:lnTo>
                    <a:pt x="43" y="56"/>
                  </a:lnTo>
                  <a:lnTo>
                    <a:pt x="52" y="54"/>
                  </a:lnTo>
                  <a:lnTo>
                    <a:pt x="60" y="52"/>
                  </a:lnTo>
                  <a:lnTo>
                    <a:pt x="64" y="50"/>
                  </a:lnTo>
                  <a:lnTo>
                    <a:pt x="68" y="44"/>
                  </a:lnTo>
                  <a:lnTo>
                    <a:pt x="70" y="40"/>
                  </a:lnTo>
                  <a:lnTo>
                    <a:pt x="72" y="35"/>
                  </a:lnTo>
                  <a:lnTo>
                    <a:pt x="70" y="31"/>
                  </a:lnTo>
                  <a:lnTo>
                    <a:pt x="68" y="25"/>
                  </a:lnTo>
                  <a:lnTo>
                    <a:pt x="64" y="21"/>
                  </a:lnTo>
                  <a:lnTo>
                    <a:pt x="58" y="17"/>
                  </a:lnTo>
                  <a:lnTo>
                    <a:pt x="50" y="15"/>
                  </a:lnTo>
                  <a:lnTo>
                    <a:pt x="43" y="15"/>
                  </a:lnTo>
                  <a:close/>
                  <a:moveTo>
                    <a:pt x="43" y="0"/>
                  </a:moveTo>
                  <a:lnTo>
                    <a:pt x="54" y="2"/>
                  </a:lnTo>
                  <a:lnTo>
                    <a:pt x="64" y="6"/>
                  </a:lnTo>
                  <a:lnTo>
                    <a:pt x="70" y="8"/>
                  </a:lnTo>
                  <a:lnTo>
                    <a:pt x="75" y="12"/>
                  </a:lnTo>
                  <a:lnTo>
                    <a:pt x="79" y="17"/>
                  </a:lnTo>
                  <a:lnTo>
                    <a:pt x="83" y="25"/>
                  </a:lnTo>
                  <a:lnTo>
                    <a:pt x="85" y="35"/>
                  </a:lnTo>
                  <a:lnTo>
                    <a:pt x="83" y="40"/>
                  </a:lnTo>
                  <a:lnTo>
                    <a:pt x="81" y="46"/>
                  </a:lnTo>
                  <a:lnTo>
                    <a:pt x="77" y="52"/>
                  </a:lnTo>
                  <a:lnTo>
                    <a:pt x="72" y="56"/>
                  </a:lnTo>
                  <a:lnTo>
                    <a:pt x="112" y="56"/>
                  </a:lnTo>
                  <a:lnTo>
                    <a:pt x="112" y="69"/>
                  </a:lnTo>
                  <a:lnTo>
                    <a:pt x="2" y="69"/>
                  </a:lnTo>
                  <a:lnTo>
                    <a:pt x="2" y="56"/>
                  </a:lnTo>
                  <a:lnTo>
                    <a:pt x="16" y="56"/>
                  </a:lnTo>
                  <a:lnTo>
                    <a:pt x="10" y="50"/>
                  </a:lnTo>
                  <a:lnTo>
                    <a:pt x="4" y="46"/>
                  </a:lnTo>
                  <a:lnTo>
                    <a:pt x="2" y="40"/>
                  </a:lnTo>
                  <a:lnTo>
                    <a:pt x="0" y="33"/>
                  </a:lnTo>
                  <a:lnTo>
                    <a:pt x="2" y="23"/>
                  </a:lnTo>
                  <a:lnTo>
                    <a:pt x="6" y="15"/>
                  </a:lnTo>
                  <a:lnTo>
                    <a:pt x="10" y="12"/>
                  </a:lnTo>
                  <a:lnTo>
                    <a:pt x="16" y="8"/>
                  </a:lnTo>
                  <a:lnTo>
                    <a:pt x="22" y="4"/>
                  </a:lnTo>
                  <a:lnTo>
                    <a:pt x="31"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1" name="Freeform 379"/>
            <p:cNvSpPr>
              <a:spLocks/>
            </p:cNvSpPr>
            <p:nvPr/>
          </p:nvSpPr>
          <p:spPr bwMode="auto">
            <a:xfrm>
              <a:off x="61" y="1371"/>
              <a:ext cx="85" cy="65"/>
            </a:xfrm>
            <a:custGeom>
              <a:avLst/>
              <a:gdLst>
                <a:gd name="T0" fmla="*/ 66 w 85"/>
                <a:gd name="T1" fmla="*/ 0 h 65"/>
                <a:gd name="T2" fmla="*/ 77 w 85"/>
                <a:gd name="T3" fmla="*/ 8 h 65"/>
                <a:gd name="T4" fmla="*/ 83 w 85"/>
                <a:gd name="T5" fmla="*/ 23 h 65"/>
                <a:gd name="T6" fmla="*/ 83 w 85"/>
                <a:gd name="T7" fmla="*/ 40 h 65"/>
                <a:gd name="T8" fmla="*/ 77 w 85"/>
                <a:gd name="T9" fmla="*/ 54 h 65"/>
                <a:gd name="T10" fmla="*/ 66 w 85"/>
                <a:gd name="T11" fmla="*/ 62 h 65"/>
                <a:gd name="T12" fmla="*/ 56 w 85"/>
                <a:gd name="T13" fmla="*/ 50 h 65"/>
                <a:gd name="T14" fmla="*/ 68 w 85"/>
                <a:gd name="T15" fmla="*/ 44 h 65"/>
                <a:gd name="T16" fmla="*/ 72 w 85"/>
                <a:gd name="T17" fmla="*/ 31 h 65"/>
                <a:gd name="T18" fmla="*/ 70 w 85"/>
                <a:gd name="T19" fmla="*/ 21 h 65"/>
                <a:gd name="T20" fmla="*/ 64 w 85"/>
                <a:gd name="T21" fmla="*/ 15 h 65"/>
                <a:gd name="T22" fmla="*/ 56 w 85"/>
                <a:gd name="T23" fmla="*/ 15 h 65"/>
                <a:gd name="T24" fmla="*/ 52 w 85"/>
                <a:gd name="T25" fmla="*/ 23 h 65"/>
                <a:gd name="T26" fmla="*/ 47 w 85"/>
                <a:gd name="T27" fmla="*/ 40 h 65"/>
                <a:gd name="T28" fmla="*/ 43 w 85"/>
                <a:gd name="T29" fmla="*/ 50 h 65"/>
                <a:gd name="T30" fmla="*/ 35 w 85"/>
                <a:gd name="T31" fmla="*/ 60 h 65"/>
                <a:gd name="T32" fmla="*/ 25 w 85"/>
                <a:gd name="T33" fmla="*/ 64 h 65"/>
                <a:gd name="T34" fmla="*/ 14 w 85"/>
                <a:gd name="T35" fmla="*/ 62 h 65"/>
                <a:gd name="T36" fmla="*/ 6 w 85"/>
                <a:gd name="T37" fmla="*/ 54 h 65"/>
                <a:gd name="T38" fmla="*/ 2 w 85"/>
                <a:gd name="T39" fmla="*/ 46 h 65"/>
                <a:gd name="T40" fmla="*/ 0 w 85"/>
                <a:gd name="T41" fmla="*/ 35 h 65"/>
                <a:gd name="T42" fmla="*/ 4 w 85"/>
                <a:gd name="T43" fmla="*/ 19 h 65"/>
                <a:gd name="T44" fmla="*/ 12 w 85"/>
                <a:gd name="T45" fmla="*/ 8 h 65"/>
                <a:gd name="T46" fmla="*/ 24 w 85"/>
                <a:gd name="T47" fmla="*/ 4 h 65"/>
                <a:gd name="T48" fmla="*/ 20 w 85"/>
                <a:gd name="T49" fmla="*/ 19 h 65"/>
                <a:gd name="T50" fmla="*/ 14 w 85"/>
                <a:gd name="T51" fmla="*/ 27 h 65"/>
                <a:gd name="T52" fmla="*/ 14 w 85"/>
                <a:gd name="T53" fmla="*/ 40 h 65"/>
                <a:gd name="T54" fmla="*/ 20 w 85"/>
                <a:gd name="T55" fmla="*/ 48 h 65"/>
                <a:gd name="T56" fmla="*/ 27 w 85"/>
                <a:gd name="T57" fmla="*/ 48 h 65"/>
                <a:gd name="T58" fmla="*/ 31 w 85"/>
                <a:gd name="T59" fmla="*/ 42 h 65"/>
                <a:gd name="T60" fmla="*/ 31 w 85"/>
                <a:gd name="T61" fmla="*/ 37 h 65"/>
                <a:gd name="T62" fmla="*/ 37 w 85"/>
                <a:gd name="T63" fmla="*/ 21 h 65"/>
                <a:gd name="T64" fmla="*/ 43 w 85"/>
                <a:gd name="T65" fmla="*/ 8 h 65"/>
                <a:gd name="T66" fmla="*/ 52 w 85"/>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5">
                  <a:moveTo>
                    <a:pt x="58" y="0"/>
                  </a:moveTo>
                  <a:lnTo>
                    <a:pt x="66" y="0"/>
                  </a:lnTo>
                  <a:lnTo>
                    <a:pt x="72" y="4"/>
                  </a:lnTo>
                  <a:lnTo>
                    <a:pt x="77" y="8"/>
                  </a:lnTo>
                  <a:lnTo>
                    <a:pt x="81" y="14"/>
                  </a:lnTo>
                  <a:lnTo>
                    <a:pt x="83" y="23"/>
                  </a:lnTo>
                  <a:lnTo>
                    <a:pt x="85" y="31"/>
                  </a:lnTo>
                  <a:lnTo>
                    <a:pt x="83" y="40"/>
                  </a:lnTo>
                  <a:lnTo>
                    <a:pt x="81" y="48"/>
                  </a:lnTo>
                  <a:lnTo>
                    <a:pt x="77" y="54"/>
                  </a:lnTo>
                  <a:lnTo>
                    <a:pt x="73" y="60"/>
                  </a:lnTo>
                  <a:lnTo>
                    <a:pt x="66" y="62"/>
                  </a:lnTo>
                  <a:lnTo>
                    <a:pt x="58" y="65"/>
                  </a:lnTo>
                  <a:lnTo>
                    <a:pt x="56" y="50"/>
                  </a:lnTo>
                  <a:lnTo>
                    <a:pt x="64" y="48"/>
                  </a:lnTo>
                  <a:lnTo>
                    <a:pt x="68" y="44"/>
                  </a:lnTo>
                  <a:lnTo>
                    <a:pt x="70" y="39"/>
                  </a:lnTo>
                  <a:lnTo>
                    <a:pt x="72" y="31"/>
                  </a:lnTo>
                  <a:lnTo>
                    <a:pt x="72" y="25"/>
                  </a:lnTo>
                  <a:lnTo>
                    <a:pt x="70" y="21"/>
                  </a:lnTo>
                  <a:lnTo>
                    <a:pt x="68" y="17"/>
                  </a:lnTo>
                  <a:lnTo>
                    <a:pt x="64" y="15"/>
                  </a:lnTo>
                  <a:lnTo>
                    <a:pt x="60" y="14"/>
                  </a:lnTo>
                  <a:lnTo>
                    <a:pt x="56" y="15"/>
                  </a:lnTo>
                  <a:lnTo>
                    <a:pt x="54" y="19"/>
                  </a:lnTo>
                  <a:lnTo>
                    <a:pt x="52" y="23"/>
                  </a:lnTo>
                  <a:lnTo>
                    <a:pt x="50" y="33"/>
                  </a:lnTo>
                  <a:lnTo>
                    <a:pt x="47" y="40"/>
                  </a:lnTo>
                  <a:lnTo>
                    <a:pt x="45" y="46"/>
                  </a:lnTo>
                  <a:lnTo>
                    <a:pt x="43" y="50"/>
                  </a:lnTo>
                  <a:lnTo>
                    <a:pt x="39" y="56"/>
                  </a:lnTo>
                  <a:lnTo>
                    <a:pt x="35" y="60"/>
                  </a:lnTo>
                  <a:lnTo>
                    <a:pt x="29" y="62"/>
                  </a:lnTo>
                  <a:lnTo>
                    <a:pt x="25" y="64"/>
                  </a:lnTo>
                  <a:lnTo>
                    <a:pt x="20" y="62"/>
                  </a:lnTo>
                  <a:lnTo>
                    <a:pt x="14" y="62"/>
                  </a:lnTo>
                  <a:lnTo>
                    <a:pt x="10" y="58"/>
                  </a:lnTo>
                  <a:lnTo>
                    <a:pt x="6" y="54"/>
                  </a:lnTo>
                  <a:lnTo>
                    <a:pt x="4" y="50"/>
                  </a:lnTo>
                  <a:lnTo>
                    <a:pt x="2" y="46"/>
                  </a:lnTo>
                  <a:lnTo>
                    <a:pt x="2" y="40"/>
                  </a:lnTo>
                  <a:lnTo>
                    <a:pt x="0" y="35"/>
                  </a:lnTo>
                  <a:lnTo>
                    <a:pt x="2" y="27"/>
                  </a:lnTo>
                  <a:lnTo>
                    <a:pt x="4" y="19"/>
                  </a:lnTo>
                  <a:lnTo>
                    <a:pt x="6" y="14"/>
                  </a:lnTo>
                  <a:lnTo>
                    <a:pt x="12" y="8"/>
                  </a:lnTo>
                  <a:lnTo>
                    <a:pt x="16" y="6"/>
                  </a:lnTo>
                  <a:lnTo>
                    <a:pt x="24" y="4"/>
                  </a:lnTo>
                  <a:lnTo>
                    <a:pt x="25" y="19"/>
                  </a:lnTo>
                  <a:lnTo>
                    <a:pt x="20" y="19"/>
                  </a:lnTo>
                  <a:lnTo>
                    <a:pt x="18" y="23"/>
                  </a:lnTo>
                  <a:lnTo>
                    <a:pt x="14" y="27"/>
                  </a:lnTo>
                  <a:lnTo>
                    <a:pt x="14" y="33"/>
                  </a:lnTo>
                  <a:lnTo>
                    <a:pt x="14" y="40"/>
                  </a:lnTo>
                  <a:lnTo>
                    <a:pt x="16" y="44"/>
                  </a:lnTo>
                  <a:lnTo>
                    <a:pt x="20" y="48"/>
                  </a:lnTo>
                  <a:lnTo>
                    <a:pt x="24" y="48"/>
                  </a:lnTo>
                  <a:lnTo>
                    <a:pt x="27" y="48"/>
                  </a:lnTo>
                  <a:lnTo>
                    <a:pt x="29" y="46"/>
                  </a:lnTo>
                  <a:lnTo>
                    <a:pt x="31" y="42"/>
                  </a:lnTo>
                  <a:lnTo>
                    <a:pt x="31" y="40"/>
                  </a:lnTo>
                  <a:lnTo>
                    <a:pt x="31" y="37"/>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2" name="Freeform 380"/>
            <p:cNvSpPr>
              <a:spLocks/>
            </p:cNvSpPr>
            <p:nvPr/>
          </p:nvSpPr>
          <p:spPr bwMode="auto">
            <a:xfrm>
              <a:off x="35" y="1323"/>
              <a:ext cx="138" cy="37"/>
            </a:xfrm>
            <a:custGeom>
              <a:avLst/>
              <a:gdLst>
                <a:gd name="T0" fmla="*/ 69 w 138"/>
                <a:gd name="T1" fmla="*/ 0 h 37"/>
                <a:gd name="T2" fmla="*/ 88 w 138"/>
                <a:gd name="T3" fmla="*/ 2 h 37"/>
                <a:gd name="T4" fmla="*/ 107 w 138"/>
                <a:gd name="T5" fmla="*/ 8 h 37"/>
                <a:gd name="T6" fmla="*/ 124 w 138"/>
                <a:gd name="T7" fmla="*/ 15 h 37"/>
                <a:gd name="T8" fmla="*/ 138 w 138"/>
                <a:gd name="T9" fmla="*/ 27 h 37"/>
                <a:gd name="T10" fmla="*/ 138 w 138"/>
                <a:gd name="T11" fmla="*/ 37 h 37"/>
                <a:gd name="T12" fmla="*/ 103 w 138"/>
                <a:gd name="T13" fmla="*/ 19 h 37"/>
                <a:gd name="T14" fmla="*/ 69 w 138"/>
                <a:gd name="T15" fmla="*/ 13 h 37"/>
                <a:gd name="T16" fmla="*/ 55 w 138"/>
                <a:gd name="T17" fmla="*/ 15 h 37"/>
                <a:gd name="T18" fmla="*/ 42 w 138"/>
                <a:gd name="T19" fmla="*/ 17 h 37"/>
                <a:gd name="T20" fmla="*/ 30 w 138"/>
                <a:gd name="T21" fmla="*/ 19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5"/>
                  </a:lnTo>
                  <a:lnTo>
                    <a:pt x="138" y="27"/>
                  </a:lnTo>
                  <a:lnTo>
                    <a:pt x="138" y="37"/>
                  </a:lnTo>
                  <a:lnTo>
                    <a:pt x="103" y="19"/>
                  </a:lnTo>
                  <a:lnTo>
                    <a:pt x="69" y="13"/>
                  </a:lnTo>
                  <a:lnTo>
                    <a:pt x="55" y="15"/>
                  </a:lnTo>
                  <a:lnTo>
                    <a:pt x="42" y="17"/>
                  </a:lnTo>
                  <a:lnTo>
                    <a:pt x="30" y="19"/>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3" name="Rectangle 381"/>
            <p:cNvSpPr>
              <a:spLocks noChangeArrowheads="1"/>
            </p:cNvSpPr>
            <p:nvPr/>
          </p:nvSpPr>
          <p:spPr bwMode="auto">
            <a:xfrm>
              <a:off x="5827" y="2204"/>
              <a:ext cx="486" cy="2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4" name="Freeform 382"/>
            <p:cNvSpPr>
              <a:spLocks noEditPoints="1"/>
            </p:cNvSpPr>
            <p:nvPr/>
          </p:nvSpPr>
          <p:spPr bwMode="auto">
            <a:xfrm>
              <a:off x="5819" y="2196"/>
              <a:ext cx="504" cy="217"/>
            </a:xfrm>
            <a:custGeom>
              <a:avLst/>
              <a:gdLst>
                <a:gd name="T0" fmla="*/ 18 w 504"/>
                <a:gd name="T1" fmla="*/ 17 h 217"/>
                <a:gd name="T2" fmla="*/ 18 w 504"/>
                <a:gd name="T3" fmla="*/ 200 h 217"/>
                <a:gd name="T4" fmla="*/ 486 w 504"/>
                <a:gd name="T5" fmla="*/ 200 h 217"/>
                <a:gd name="T6" fmla="*/ 486 w 504"/>
                <a:gd name="T7" fmla="*/ 17 h 217"/>
                <a:gd name="T8" fmla="*/ 18 w 504"/>
                <a:gd name="T9" fmla="*/ 17 h 217"/>
                <a:gd name="T10" fmla="*/ 8 w 504"/>
                <a:gd name="T11" fmla="*/ 0 h 217"/>
                <a:gd name="T12" fmla="*/ 494 w 504"/>
                <a:gd name="T13" fmla="*/ 0 h 217"/>
                <a:gd name="T14" fmla="*/ 500 w 504"/>
                <a:gd name="T15" fmla="*/ 2 h 217"/>
                <a:gd name="T16" fmla="*/ 502 w 504"/>
                <a:gd name="T17" fmla="*/ 8 h 217"/>
                <a:gd name="T18" fmla="*/ 504 w 504"/>
                <a:gd name="T19" fmla="*/ 8 h 217"/>
                <a:gd name="T20" fmla="*/ 504 w 504"/>
                <a:gd name="T21" fmla="*/ 208 h 217"/>
                <a:gd name="T22" fmla="*/ 502 w 504"/>
                <a:gd name="T23" fmla="*/ 208 h 217"/>
                <a:gd name="T24" fmla="*/ 500 w 504"/>
                <a:gd name="T25" fmla="*/ 213 h 217"/>
                <a:gd name="T26" fmla="*/ 494 w 504"/>
                <a:gd name="T27" fmla="*/ 215 h 217"/>
                <a:gd name="T28" fmla="*/ 494 w 504"/>
                <a:gd name="T29" fmla="*/ 217 h 217"/>
                <a:gd name="T30" fmla="*/ 8 w 504"/>
                <a:gd name="T31" fmla="*/ 217 h 217"/>
                <a:gd name="T32" fmla="*/ 8 w 504"/>
                <a:gd name="T33" fmla="*/ 208 h 217"/>
                <a:gd name="T34" fmla="*/ 0 w 504"/>
                <a:gd name="T35" fmla="*/ 208 h 217"/>
                <a:gd name="T36" fmla="*/ 0 w 504"/>
                <a:gd name="T37" fmla="*/ 8 h 217"/>
                <a:gd name="T38" fmla="*/ 2 w 504"/>
                <a:gd name="T39" fmla="*/ 2 h 217"/>
                <a:gd name="T40" fmla="*/ 8 w 504"/>
                <a:gd name="T4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217">
                  <a:moveTo>
                    <a:pt x="18" y="17"/>
                  </a:moveTo>
                  <a:lnTo>
                    <a:pt x="18" y="200"/>
                  </a:lnTo>
                  <a:lnTo>
                    <a:pt x="486" y="200"/>
                  </a:lnTo>
                  <a:lnTo>
                    <a:pt x="486" y="17"/>
                  </a:lnTo>
                  <a:lnTo>
                    <a:pt x="18" y="17"/>
                  </a:lnTo>
                  <a:close/>
                  <a:moveTo>
                    <a:pt x="8" y="0"/>
                  </a:moveTo>
                  <a:lnTo>
                    <a:pt x="494" y="0"/>
                  </a:lnTo>
                  <a:lnTo>
                    <a:pt x="500" y="2"/>
                  </a:lnTo>
                  <a:lnTo>
                    <a:pt x="502" y="8"/>
                  </a:lnTo>
                  <a:lnTo>
                    <a:pt x="504" y="8"/>
                  </a:lnTo>
                  <a:lnTo>
                    <a:pt x="504" y="208"/>
                  </a:lnTo>
                  <a:lnTo>
                    <a:pt x="502" y="208"/>
                  </a:lnTo>
                  <a:lnTo>
                    <a:pt x="500" y="213"/>
                  </a:lnTo>
                  <a:lnTo>
                    <a:pt x="494" y="215"/>
                  </a:lnTo>
                  <a:lnTo>
                    <a:pt x="494" y="217"/>
                  </a:lnTo>
                  <a:lnTo>
                    <a:pt x="8" y="217"/>
                  </a:lnTo>
                  <a:lnTo>
                    <a:pt x="8" y="208"/>
                  </a:lnTo>
                  <a:lnTo>
                    <a:pt x="0" y="208"/>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5" name="Rectangle 383"/>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6" name="Rectangle 384"/>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7" name="Rectangle 385"/>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8" name="Rectangle 386"/>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9" name="Rectangle 387"/>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0" name="Rectangle 388"/>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1" name="Rectangle 389"/>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2" name="Rectangle 390"/>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3" name="Rectangle 391"/>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4" name="Rectangle 392"/>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5" name="Freeform 393"/>
            <p:cNvSpPr>
              <a:spLocks noEditPoints="1"/>
            </p:cNvSpPr>
            <p:nvPr/>
          </p:nvSpPr>
          <p:spPr bwMode="auto">
            <a:xfrm>
              <a:off x="6061" y="2246"/>
              <a:ext cx="104" cy="113"/>
            </a:xfrm>
            <a:custGeom>
              <a:avLst/>
              <a:gdLst>
                <a:gd name="T0" fmla="*/ 52 w 104"/>
                <a:gd name="T1" fmla="*/ 13 h 113"/>
                <a:gd name="T2" fmla="*/ 43 w 104"/>
                <a:gd name="T3" fmla="*/ 15 h 113"/>
                <a:gd name="T4" fmla="*/ 33 w 104"/>
                <a:gd name="T5" fmla="*/ 17 h 113"/>
                <a:gd name="T6" fmla="*/ 25 w 104"/>
                <a:gd name="T7" fmla="*/ 23 h 113"/>
                <a:gd name="T8" fmla="*/ 18 w 104"/>
                <a:gd name="T9" fmla="*/ 38 h 113"/>
                <a:gd name="T10" fmla="*/ 14 w 104"/>
                <a:gd name="T11" fmla="*/ 60 h 113"/>
                <a:gd name="T12" fmla="*/ 18 w 104"/>
                <a:gd name="T13" fmla="*/ 77 h 113"/>
                <a:gd name="T14" fmla="*/ 25 w 104"/>
                <a:gd name="T15" fmla="*/ 90 h 113"/>
                <a:gd name="T16" fmla="*/ 33 w 104"/>
                <a:gd name="T17" fmla="*/ 96 h 113"/>
                <a:gd name="T18" fmla="*/ 41 w 104"/>
                <a:gd name="T19" fmla="*/ 100 h 113"/>
                <a:gd name="T20" fmla="*/ 52 w 104"/>
                <a:gd name="T21" fmla="*/ 102 h 113"/>
                <a:gd name="T22" fmla="*/ 62 w 104"/>
                <a:gd name="T23" fmla="*/ 100 h 113"/>
                <a:gd name="T24" fmla="*/ 71 w 104"/>
                <a:gd name="T25" fmla="*/ 96 h 113"/>
                <a:gd name="T26" fmla="*/ 79 w 104"/>
                <a:gd name="T27" fmla="*/ 90 h 113"/>
                <a:gd name="T28" fmla="*/ 87 w 104"/>
                <a:gd name="T29" fmla="*/ 75 h 113"/>
                <a:gd name="T30" fmla="*/ 89 w 104"/>
                <a:gd name="T31" fmla="*/ 58 h 113"/>
                <a:gd name="T32" fmla="*/ 89 w 104"/>
                <a:gd name="T33" fmla="*/ 48 h 113"/>
                <a:gd name="T34" fmla="*/ 87 w 104"/>
                <a:gd name="T35" fmla="*/ 40 h 113"/>
                <a:gd name="T36" fmla="*/ 85 w 104"/>
                <a:gd name="T37" fmla="*/ 35 h 113"/>
                <a:gd name="T38" fmla="*/ 81 w 104"/>
                <a:gd name="T39" fmla="*/ 29 h 113"/>
                <a:gd name="T40" fmla="*/ 77 w 104"/>
                <a:gd name="T41" fmla="*/ 23 h 113"/>
                <a:gd name="T42" fmla="*/ 71 w 104"/>
                <a:gd name="T43" fmla="*/ 19 h 113"/>
                <a:gd name="T44" fmla="*/ 62 w 104"/>
                <a:gd name="T45" fmla="*/ 15 h 113"/>
                <a:gd name="T46" fmla="*/ 52 w 104"/>
                <a:gd name="T47" fmla="*/ 13 h 113"/>
                <a:gd name="T48" fmla="*/ 52 w 104"/>
                <a:gd name="T49" fmla="*/ 0 h 113"/>
                <a:gd name="T50" fmla="*/ 62 w 104"/>
                <a:gd name="T51" fmla="*/ 2 h 113"/>
                <a:gd name="T52" fmla="*/ 69 w 104"/>
                <a:gd name="T53" fmla="*/ 4 h 113"/>
                <a:gd name="T54" fmla="*/ 79 w 104"/>
                <a:gd name="T55" fmla="*/ 8 h 113"/>
                <a:gd name="T56" fmla="*/ 87 w 104"/>
                <a:gd name="T57" fmla="*/ 13 h 113"/>
                <a:gd name="T58" fmla="*/ 93 w 104"/>
                <a:gd name="T59" fmla="*/ 19 h 113"/>
                <a:gd name="T60" fmla="*/ 96 w 104"/>
                <a:gd name="T61" fmla="*/ 29 h 113"/>
                <a:gd name="T62" fmla="*/ 100 w 104"/>
                <a:gd name="T63" fmla="*/ 37 h 113"/>
                <a:gd name="T64" fmla="*/ 102 w 104"/>
                <a:gd name="T65" fmla="*/ 46 h 113"/>
                <a:gd name="T66" fmla="*/ 104 w 104"/>
                <a:gd name="T67" fmla="*/ 58 h 113"/>
                <a:gd name="T68" fmla="*/ 102 w 104"/>
                <a:gd name="T69" fmla="*/ 67 h 113"/>
                <a:gd name="T70" fmla="*/ 100 w 104"/>
                <a:gd name="T71" fmla="*/ 79 h 113"/>
                <a:gd name="T72" fmla="*/ 96 w 104"/>
                <a:gd name="T73" fmla="*/ 87 h 113"/>
                <a:gd name="T74" fmla="*/ 93 w 104"/>
                <a:gd name="T75" fmla="*/ 96 h 113"/>
                <a:gd name="T76" fmla="*/ 85 w 104"/>
                <a:gd name="T77" fmla="*/ 102 h 113"/>
                <a:gd name="T78" fmla="*/ 77 w 104"/>
                <a:gd name="T79" fmla="*/ 108 h 113"/>
                <a:gd name="T80" fmla="*/ 69 w 104"/>
                <a:gd name="T81" fmla="*/ 112 h 113"/>
                <a:gd name="T82" fmla="*/ 62 w 104"/>
                <a:gd name="T83" fmla="*/ 113 h 113"/>
                <a:gd name="T84" fmla="*/ 52 w 104"/>
                <a:gd name="T85" fmla="*/ 113 h 113"/>
                <a:gd name="T86" fmla="*/ 43 w 104"/>
                <a:gd name="T87" fmla="*/ 113 h 113"/>
                <a:gd name="T88" fmla="*/ 33 w 104"/>
                <a:gd name="T89" fmla="*/ 110 h 113"/>
                <a:gd name="T90" fmla="*/ 25 w 104"/>
                <a:gd name="T91" fmla="*/ 106 h 113"/>
                <a:gd name="T92" fmla="*/ 18 w 104"/>
                <a:gd name="T93" fmla="*/ 100 h 113"/>
                <a:gd name="T94" fmla="*/ 12 w 104"/>
                <a:gd name="T95" fmla="*/ 94 h 113"/>
                <a:gd name="T96" fmla="*/ 6 w 104"/>
                <a:gd name="T97" fmla="*/ 87 h 113"/>
                <a:gd name="T98" fmla="*/ 2 w 104"/>
                <a:gd name="T99" fmla="*/ 77 h 113"/>
                <a:gd name="T100" fmla="*/ 0 w 104"/>
                <a:gd name="T101" fmla="*/ 67 h 113"/>
                <a:gd name="T102" fmla="*/ 0 w 104"/>
                <a:gd name="T103" fmla="*/ 60 h 113"/>
                <a:gd name="T104" fmla="*/ 4 w 104"/>
                <a:gd name="T105" fmla="*/ 35 h 113"/>
                <a:gd name="T106" fmla="*/ 14 w 104"/>
                <a:gd name="T107" fmla="*/ 15 h 113"/>
                <a:gd name="T108" fmla="*/ 31 w 104"/>
                <a:gd name="T109" fmla="*/ 4 h 113"/>
                <a:gd name="T110" fmla="*/ 52 w 104"/>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3">
                  <a:moveTo>
                    <a:pt x="52" y="13"/>
                  </a:moveTo>
                  <a:lnTo>
                    <a:pt x="43" y="15"/>
                  </a:lnTo>
                  <a:lnTo>
                    <a:pt x="33" y="17"/>
                  </a:lnTo>
                  <a:lnTo>
                    <a:pt x="25" y="23"/>
                  </a:lnTo>
                  <a:lnTo>
                    <a:pt x="18" y="38"/>
                  </a:lnTo>
                  <a:lnTo>
                    <a:pt x="14" y="60"/>
                  </a:lnTo>
                  <a:lnTo>
                    <a:pt x="18" y="77"/>
                  </a:lnTo>
                  <a:lnTo>
                    <a:pt x="25" y="90"/>
                  </a:lnTo>
                  <a:lnTo>
                    <a:pt x="33" y="96"/>
                  </a:lnTo>
                  <a:lnTo>
                    <a:pt x="41" y="100"/>
                  </a:lnTo>
                  <a:lnTo>
                    <a:pt x="52" y="102"/>
                  </a:lnTo>
                  <a:lnTo>
                    <a:pt x="62" y="100"/>
                  </a:lnTo>
                  <a:lnTo>
                    <a:pt x="71" y="96"/>
                  </a:lnTo>
                  <a:lnTo>
                    <a:pt x="79" y="90"/>
                  </a:lnTo>
                  <a:lnTo>
                    <a:pt x="87" y="75"/>
                  </a:lnTo>
                  <a:lnTo>
                    <a:pt x="89" y="58"/>
                  </a:lnTo>
                  <a:lnTo>
                    <a:pt x="89" y="48"/>
                  </a:lnTo>
                  <a:lnTo>
                    <a:pt x="87" y="40"/>
                  </a:lnTo>
                  <a:lnTo>
                    <a:pt x="85" y="35"/>
                  </a:lnTo>
                  <a:lnTo>
                    <a:pt x="81" y="29"/>
                  </a:lnTo>
                  <a:lnTo>
                    <a:pt x="77" y="23"/>
                  </a:lnTo>
                  <a:lnTo>
                    <a:pt x="71" y="19"/>
                  </a:lnTo>
                  <a:lnTo>
                    <a:pt x="62" y="15"/>
                  </a:lnTo>
                  <a:lnTo>
                    <a:pt x="52" y="13"/>
                  </a:lnTo>
                  <a:close/>
                  <a:moveTo>
                    <a:pt x="52" y="0"/>
                  </a:moveTo>
                  <a:lnTo>
                    <a:pt x="62" y="2"/>
                  </a:lnTo>
                  <a:lnTo>
                    <a:pt x="69" y="4"/>
                  </a:lnTo>
                  <a:lnTo>
                    <a:pt x="79" y="8"/>
                  </a:lnTo>
                  <a:lnTo>
                    <a:pt x="87" y="13"/>
                  </a:lnTo>
                  <a:lnTo>
                    <a:pt x="93" y="19"/>
                  </a:lnTo>
                  <a:lnTo>
                    <a:pt x="96" y="29"/>
                  </a:lnTo>
                  <a:lnTo>
                    <a:pt x="100" y="37"/>
                  </a:lnTo>
                  <a:lnTo>
                    <a:pt x="102" y="46"/>
                  </a:lnTo>
                  <a:lnTo>
                    <a:pt x="104" y="58"/>
                  </a:lnTo>
                  <a:lnTo>
                    <a:pt x="102" y="67"/>
                  </a:lnTo>
                  <a:lnTo>
                    <a:pt x="100" y="79"/>
                  </a:lnTo>
                  <a:lnTo>
                    <a:pt x="96" y="87"/>
                  </a:lnTo>
                  <a:lnTo>
                    <a:pt x="93" y="96"/>
                  </a:lnTo>
                  <a:lnTo>
                    <a:pt x="85" y="102"/>
                  </a:lnTo>
                  <a:lnTo>
                    <a:pt x="77" y="108"/>
                  </a:lnTo>
                  <a:lnTo>
                    <a:pt x="69" y="112"/>
                  </a:lnTo>
                  <a:lnTo>
                    <a:pt x="62" y="113"/>
                  </a:lnTo>
                  <a:lnTo>
                    <a:pt x="52" y="113"/>
                  </a:lnTo>
                  <a:lnTo>
                    <a:pt x="43" y="113"/>
                  </a:lnTo>
                  <a:lnTo>
                    <a:pt x="33" y="110"/>
                  </a:lnTo>
                  <a:lnTo>
                    <a:pt x="25" y="106"/>
                  </a:lnTo>
                  <a:lnTo>
                    <a:pt x="18" y="100"/>
                  </a:lnTo>
                  <a:lnTo>
                    <a:pt x="12" y="94"/>
                  </a:lnTo>
                  <a:lnTo>
                    <a:pt x="6" y="87"/>
                  </a:lnTo>
                  <a:lnTo>
                    <a:pt x="2" y="77"/>
                  </a:lnTo>
                  <a:lnTo>
                    <a:pt x="0" y="67"/>
                  </a:lnTo>
                  <a:lnTo>
                    <a:pt x="0" y="60"/>
                  </a:lnTo>
                  <a:lnTo>
                    <a:pt x="4" y="35"/>
                  </a:lnTo>
                  <a:lnTo>
                    <a:pt x="14" y="15"/>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6" name="Freeform 394"/>
            <p:cNvSpPr>
              <a:spLocks noEditPoints="1"/>
            </p:cNvSpPr>
            <p:nvPr/>
          </p:nvSpPr>
          <p:spPr bwMode="auto">
            <a:xfrm>
              <a:off x="6180" y="2246"/>
              <a:ext cx="104" cy="121"/>
            </a:xfrm>
            <a:custGeom>
              <a:avLst/>
              <a:gdLst>
                <a:gd name="T0" fmla="*/ 41 w 104"/>
                <a:gd name="T1" fmla="*/ 15 h 121"/>
                <a:gd name="T2" fmla="*/ 25 w 104"/>
                <a:gd name="T3" fmla="*/ 25 h 121"/>
                <a:gd name="T4" fmla="*/ 14 w 104"/>
                <a:gd name="T5" fmla="*/ 58 h 121"/>
                <a:gd name="T6" fmla="*/ 25 w 104"/>
                <a:gd name="T7" fmla="*/ 90 h 121"/>
                <a:gd name="T8" fmla="*/ 41 w 104"/>
                <a:gd name="T9" fmla="*/ 100 h 121"/>
                <a:gd name="T10" fmla="*/ 58 w 104"/>
                <a:gd name="T11" fmla="*/ 100 h 121"/>
                <a:gd name="T12" fmla="*/ 58 w 104"/>
                <a:gd name="T13" fmla="*/ 94 h 121"/>
                <a:gd name="T14" fmla="*/ 54 w 104"/>
                <a:gd name="T15" fmla="*/ 81 h 121"/>
                <a:gd name="T16" fmla="*/ 73 w 104"/>
                <a:gd name="T17" fmla="*/ 92 h 121"/>
                <a:gd name="T18" fmla="*/ 87 w 104"/>
                <a:gd name="T19" fmla="*/ 58 h 121"/>
                <a:gd name="T20" fmla="*/ 81 w 104"/>
                <a:gd name="T21" fmla="*/ 35 h 121"/>
                <a:gd name="T22" fmla="*/ 73 w 104"/>
                <a:gd name="T23" fmla="*/ 23 h 121"/>
                <a:gd name="T24" fmla="*/ 60 w 104"/>
                <a:gd name="T25" fmla="*/ 15 h 121"/>
                <a:gd name="T26" fmla="*/ 50 w 104"/>
                <a:gd name="T27" fmla="*/ 0 h 121"/>
                <a:gd name="T28" fmla="*/ 68 w 104"/>
                <a:gd name="T29" fmla="*/ 4 h 121"/>
                <a:gd name="T30" fmla="*/ 83 w 104"/>
                <a:gd name="T31" fmla="*/ 13 h 121"/>
                <a:gd name="T32" fmla="*/ 95 w 104"/>
                <a:gd name="T33" fmla="*/ 29 h 121"/>
                <a:gd name="T34" fmla="*/ 100 w 104"/>
                <a:gd name="T35" fmla="*/ 46 h 121"/>
                <a:gd name="T36" fmla="*/ 100 w 104"/>
                <a:gd name="T37" fmla="*/ 69 h 121"/>
                <a:gd name="T38" fmla="*/ 91 w 104"/>
                <a:gd name="T39" fmla="*/ 90 h 121"/>
                <a:gd name="T40" fmla="*/ 95 w 104"/>
                <a:gd name="T41" fmla="*/ 106 h 121"/>
                <a:gd name="T42" fmla="*/ 98 w 104"/>
                <a:gd name="T43" fmla="*/ 121 h 121"/>
                <a:gd name="T44" fmla="*/ 75 w 104"/>
                <a:gd name="T45" fmla="*/ 108 h 121"/>
                <a:gd name="T46" fmla="*/ 60 w 104"/>
                <a:gd name="T47" fmla="*/ 113 h 121"/>
                <a:gd name="T48" fmla="*/ 41 w 104"/>
                <a:gd name="T49" fmla="*/ 113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19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1" y="15"/>
                  </a:lnTo>
                  <a:lnTo>
                    <a:pt x="33" y="19"/>
                  </a:lnTo>
                  <a:lnTo>
                    <a:pt x="25" y="25"/>
                  </a:lnTo>
                  <a:lnTo>
                    <a:pt x="18" y="38"/>
                  </a:lnTo>
                  <a:lnTo>
                    <a:pt x="14" y="58"/>
                  </a:lnTo>
                  <a:lnTo>
                    <a:pt x="18" y="75"/>
                  </a:lnTo>
                  <a:lnTo>
                    <a:pt x="25" y="90"/>
                  </a:lnTo>
                  <a:lnTo>
                    <a:pt x="31" y="96"/>
                  </a:lnTo>
                  <a:lnTo>
                    <a:pt x="41" y="100"/>
                  </a:lnTo>
                  <a:lnTo>
                    <a:pt x="50" y="102"/>
                  </a:lnTo>
                  <a:lnTo>
                    <a:pt x="58" y="100"/>
                  </a:lnTo>
                  <a:lnTo>
                    <a:pt x="64" y="98"/>
                  </a:lnTo>
                  <a:lnTo>
                    <a:pt x="58" y="94"/>
                  </a:lnTo>
                  <a:lnTo>
                    <a:pt x="50" y="92"/>
                  </a:lnTo>
                  <a:lnTo>
                    <a:pt x="54" y="81"/>
                  </a:lnTo>
                  <a:lnTo>
                    <a:pt x="66" y="87"/>
                  </a:lnTo>
                  <a:lnTo>
                    <a:pt x="73" y="92"/>
                  </a:lnTo>
                  <a:lnTo>
                    <a:pt x="83" y="77"/>
                  </a:lnTo>
                  <a:lnTo>
                    <a:pt x="87" y="58"/>
                  </a:lnTo>
                  <a:lnTo>
                    <a:pt x="85" y="44"/>
                  </a:lnTo>
                  <a:lnTo>
                    <a:pt x="81" y="35"/>
                  </a:lnTo>
                  <a:lnTo>
                    <a:pt x="79" y="29"/>
                  </a:lnTo>
                  <a:lnTo>
                    <a:pt x="73" y="23"/>
                  </a:lnTo>
                  <a:lnTo>
                    <a:pt x="70" y="19"/>
                  </a:lnTo>
                  <a:lnTo>
                    <a:pt x="60" y="15"/>
                  </a:lnTo>
                  <a:lnTo>
                    <a:pt x="50" y="13"/>
                  </a:lnTo>
                  <a:close/>
                  <a:moveTo>
                    <a:pt x="50" y="0"/>
                  </a:moveTo>
                  <a:lnTo>
                    <a:pt x="60" y="2"/>
                  </a:lnTo>
                  <a:lnTo>
                    <a:pt x="68" y="4"/>
                  </a:lnTo>
                  <a:lnTo>
                    <a:pt x="77" y="8"/>
                  </a:lnTo>
                  <a:lnTo>
                    <a:pt x="83" y="13"/>
                  </a:lnTo>
                  <a:lnTo>
                    <a:pt x="89" y="19"/>
                  </a:lnTo>
                  <a:lnTo>
                    <a:pt x="95" y="29"/>
                  </a:lnTo>
                  <a:lnTo>
                    <a:pt x="98" y="37"/>
                  </a:lnTo>
                  <a:lnTo>
                    <a:pt x="100" y="46"/>
                  </a:lnTo>
                  <a:lnTo>
                    <a:pt x="100" y="58"/>
                  </a:lnTo>
                  <a:lnTo>
                    <a:pt x="100" y="69"/>
                  </a:lnTo>
                  <a:lnTo>
                    <a:pt x="96" y="81"/>
                  </a:lnTo>
                  <a:lnTo>
                    <a:pt x="91" y="90"/>
                  </a:lnTo>
                  <a:lnTo>
                    <a:pt x="85" y="100"/>
                  </a:lnTo>
                  <a:lnTo>
                    <a:pt x="95" y="106"/>
                  </a:lnTo>
                  <a:lnTo>
                    <a:pt x="104" y="110"/>
                  </a:lnTo>
                  <a:lnTo>
                    <a:pt x="98" y="121"/>
                  </a:lnTo>
                  <a:lnTo>
                    <a:pt x="87" y="115"/>
                  </a:lnTo>
                  <a:lnTo>
                    <a:pt x="75" y="108"/>
                  </a:lnTo>
                  <a:lnTo>
                    <a:pt x="68" y="112"/>
                  </a:lnTo>
                  <a:lnTo>
                    <a:pt x="60" y="113"/>
                  </a:lnTo>
                  <a:lnTo>
                    <a:pt x="50" y="113"/>
                  </a:lnTo>
                  <a:lnTo>
                    <a:pt x="41" y="113"/>
                  </a:lnTo>
                  <a:lnTo>
                    <a:pt x="33" y="112"/>
                  </a:lnTo>
                  <a:lnTo>
                    <a:pt x="23" y="106"/>
                  </a:lnTo>
                  <a:lnTo>
                    <a:pt x="18" y="102"/>
                  </a:lnTo>
                  <a:lnTo>
                    <a:pt x="12" y="94"/>
                  </a:lnTo>
                  <a:lnTo>
                    <a:pt x="6" y="87"/>
                  </a:lnTo>
                  <a:lnTo>
                    <a:pt x="2" y="77"/>
                  </a:lnTo>
                  <a:lnTo>
                    <a:pt x="0" y="67"/>
                  </a:lnTo>
                  <a:lnTo>
                    <a:pt x="0" y="58"/>
                  </a:lnTo>
                  <a:lnTo>
                    <a:pt x="0" y="46"/>
                  </a:lnTo>
                  <a:lnTo>
                    <a:pt x="2" y="37"/>
                  </a:lnTo>
                  <a:lnTo>
                    <a:pt x="6" y="27"/>
                  </a:lnTo>
                  <a:lnTo>
                    <a:pt x="12" y="19"/>
                  </a:lnTo>
                  <a:lnTo>
                    <a:pt x="18" y="13"/>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7" name="Freeform 395"/>
            <p:cNvSpPr>
              <a:spLocks noEditPoints="1"/>
            </p:cNvSpPr>
            <p:nvPr/>
          </p:nvSpPr>
          <p:spPr bwMode="auto">
            <a:xfrm>
              <a:off x="5869" y="2225"/>
              <a:ext cx="160" cy="159"/>
            </a:xfrm>
            <a:custGeom>
              <a:avLst/>
              <a:gdLst>
                <a:gd name="T0" fmla="*/ 52 w 160"/>
                <a:gd name="T1" fmla="*/ 23 h 159"/>
                <a:gd name="T2" fmla="*/ 46 w 160"/>
                <a:gd name="T3" fmla="*/ 25 h 159"/>
                <a:gd name="T4" fmla="*/ 25 w 160"/>
                <a:gd name="T5" fmla="*/ 46 h 159"/>
                <a:gd name="T6" fmla="*/ 23 w 160"/>
                <a:gd name="T7" fmla="*/ 52 h 159"/>
                <a:gd name="T8" fmla="*/ 18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1 w 160"/>
                <a:gd name="T23" fmla="*/ 92 h 159"/>
                <a:gd name="T24" fmla="*/ 141 w 160"/>
                <a:gd name="T25" fmla="*/ 65 h 159"/>
                <a:gd name="T26" fmla="*/ 133 w 160"/>
                <a:gd name="T27" fmla="*/ 46 h 159"/>
                <a:gd name="T28" fmla="*/ 114 w 160"/>
                <a:gd name="T29" fmla="*/ 25 h 159"/>
                <a:gd name="T30" fmla="*/ 106 w 160"/>
                <a:gd name="T31" fmla="*/ 23 h 159"/>
                <a:gd name="T32" fmla="*/ 66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6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6" y="17"/>
                  </a:moveTo>
                  <a:lnTo>
                    <a:pt x="52" y="23"/>
                  </a:lnTo>
                  <a:lnTo>
                    <a:pt x="52" y="23"/>
                  </a:lnTo>
                  <a:lnTo>
                    <a:pt x="46" y="25"/>
                  </a:lnTo>
                  <a:lnTo>
                    <a:pt x="35" y="34"/>
                  </a:lnTo>
                  <a:lnTo>
                    <a:pt x="25" y="46"/>
                  </a:lnTo>
                  <a:lnTo>
                    <a:pt x="23" y="52"/>
                  </a:lnTo>
                  <a:lnTo>
                    <a:pt x="23" y="52"/>
                  </a:lnTo>
                  <a:lnTo>
                    <a:pt x="18" y="65"/>
                  </a:lnTo>
                  <a:lnTo>
                    <a:pt x="18" y="92"/>
                  </a:lnTo>
                  <a:lnTo>
                    <a:pt x="23" y="106"/>
                  </a:lnTo>
                  <a:lnTo>
                    <a:pt x="21" y="106"/>
                  </a:lnTo>
                  <a:lnTo>
                    <a:pt x="25" y="113"/>
                  </a:lnTo>
                  <a:lnTo>
                    <a:pt x="35" y="123"/>
                  </a:lnTo>
                  <a:lnTo>
                    <a:pt x="46" y="133"/>
                  </a:lnTo>
                  <a:lnTo>
                    <a:pt x="56" y="138"/>
                  </a:lnTo>
                  <a:lnTo>
                    <a:pt x="66" y="140"/>
                  </a:lnTo>
                  <a:lnTo>
                    <a:pt x="79" y="142"/>
                  </a:lnTo>
                  <a:lnTo>
                    <a:pt x="92" y="140"/>
                  </a:lnTo>
                  <a:lnTo>
                    <a:pt x="102" y="138"/>
                  </a:lnTo>
                  <a:lnTo>
                    <a:pt x="114" y="133"/>
                  </a:lnTo>
                  <a:lnTo>
                    <a:pt x="133" y="113"/>
                  </a:lnTo>
                  <a:lnTo>
                    <a:pt x="139" y="102"/>
                  </a:lnTo>
                  <a:lnTo>
                    <a:pt x="141" y="92"/>
                  </a:lnTo>
                  <a:lnTo>
                    <a:pt x="142" y="79"/>
                  </a:lnTo>
                  <a:lnTo>
                    <a:pt x="141" y="65"/>
                  </a:lnTo>
                  <a:lnTo>
                    <a:pt x="139" y="56"/>
                  </a:lnTo>
                  <a:lnTo>
                    <a:pt x="133" y="46"/>
                  </a:lnTo>
                  <a:lnTo>
                    <a:pt x="123" y="34"/>
                  </a:lnTo>
                  <a:lnTo>
                    <a:pt x="114" y="25"/>
                  </a:lnTo>
                  <a:lnTo>
                    <a:pt x="106" y="21"/>
                  </a:lnTo>
                  <a:lnTo>
                    <a:pt x="106" y="23"/>
                  </a:lnTo>
                  <a:lnTo>
                    <a:pt x="92" y="17"/>
                  </a:lnTo>
                  <a:lnTo>
                    <a:pt x="66" y="17"/>
                  </a:lnTo>
                  <a:close/>
                  <a:moveTo>
                    <a:pt x="66"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6"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6"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98" name="文本框 397"/>
          <p:cNvSpPr txBox="1"/>
          <p:nvPr/>
        </p:nvSpPr>
        <p:spPr>
          <a:xfrm>
            <a:off x="672096" y="2199614"/>
            <a:ext cx="911859" cy="369332"/>
          </a:xfrm>
          <a:prstGeom prst="rect">
            <a:avLst/>
          </a:prstGeom>
          <a:noFill/>
        </p:spPr>
        <p:txBody>
          <a:bodyPr wrap="square" rtlCol="0">
            <a:spAutoFit/>
          </a:bodyPr>
          <a:lstStyle/>
          <a:p>
            <a:pPr algn="ctr"/>
            <a:r>
              <a:rPr lang="en-US" altLang="zh-CN" b="1" dirty="0" smtClean="0">
                <a:solidFill>
                  <a:schemeClr val="bg1"/>
                </a:solidFill>
              </a:rPr>
              <a:t>FCT</a:t>
            </a:r>
            <a:endParaRPr lang="zh-CN" altLang="en-US" b="1" dirty="0">
              <a:solidFill>
                <a:schemeClr val="bg1"/>
              </a:solidFill>
            </a:endParaRPr>
          </a:p>
        </p:txBody>
      </p:sp>
      <p:sp>
        <p:nvSpPr>
          <p:cNvPr id="399" name="文本框 398"/>
          <p:cNvSpPr txBox="1"/>
          <p:nvPr/>
        </p:nvSpPr>
        <p:spPr>
          <a:xfrm>
            <a:off x="410225" y="5344415"/>
            <a:ext cx="1216844" cy="369332"/>
          </a:xfrm>
          <a:prstGeom prst="rect">
            <a:avLst/>
          </a:prstGeom>
          <a:noFill/>
        </p:spPr>
        <p:txBody>
          <a:bodyPr wrap="square" rtlCol="0">
            <a:spAutoFit/>
          </a:bodyPr>
          <a:lstStyle/>
          <a:p>
            <a:pPr algn="ctr"/>
            <a:r>
              <a:rPr lang="en-US" altLang="zh-CN" b="1" dirty="0" err="1" smtClean="0">
                <a:solidFill>
                  <a:schemeClr val="bg1"/>
                </a:solidFill>
              </a:rPr>
              <a:t>Goodput</a:t>
            </a:r>
            <a:endParaRPr lang="zh-CN" altLang="en-US" b="1" dirty="0">
              <a:solidFill>
                <a:schemeClr val="bg1"/>
              </a:solidFill>
            </a:endParaRPr>
          </a:p>
        </p:txBody>
      </p:sp>
      <p:sp>
        <p:nvSpPr>
          <p:cNvPr id="402" name="椭圆 401"/>
          <p:cNvSpPr/>
          <p:nvPr/>
        </p:nvSpPr>
        <p:spPr>
          <a:xfrm>
            <a:off x="3072988" y="1286572"/>
            <a:ext cx="5457825" cy="7967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文本框 402"/>
          <p:cNvSpPr txBox="1"/>
          <p:nvPr/>
        </p:nvSpPr>
        <p:spPr>
          <a:xfrm>
            <a:off x="3556594" y="2106277"/>
            <a:ext cx="4311991" cy="369332"/>
          </a:xfrm>
          <a:prstGeom prst="rect">
            <a:avLst/>
          </a:prstGeom>
          <a:noFill/>
        </p:spPr>
        <p:txBody>
          <a:bodyPr wrap="square" rtlCol="0">
            <a:spAutoFit/>
          </a:bodyPr>
          <a:lstStyle/>
          <a:p>
            <a:pPr algn="ctr"/>
            <a:r>
              <a:rPr lang="en-US" altLang="zh-CN" b="1" dirty="0" smtClean="0">
                <a:solidFill>
                  <a:srgbClr val="FF0000"/>
                </a:solidFill>
              </a:rPr>
              <a:t>Short flows completed in ~100ms</a:t>
            </a:r>
            <a:endParaRPr lang="zh-CN" altLang="en-US" b="1" dirty="0">
              <a:solidFill>
                <a:srgbClr val="FF0000"/>
              </a:solidFill>
            </a:endParaRPr>
          </a:p>
        </p:txBody>
      </p:sp>
      <p:sp>
        <p:nvSpPr>
          <p:cNvPr id="404" name="椭圆 403"/>
          <p:cNvSpPr/>
          <p:nvPr/>
        </p:nvSpPr>
        <p:spPr>
          <a:xfrm>
            <a:off x="8919820" y="1320788"/>
            <a:ext cx="1604969" cy="796700"/>
          </a:xfrm>
          <a:prstGeom prst="ellipse">
            <a:avLst/>
          </a:prstGeom>
          <a:no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p:nvPr/>
        </p:nvSpPr>
        <p:spPr>
          <a:xfrm>
            <a:off x="3074018" y="5394377"/>
            <a:ext cx="5457825" cy="7967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文本框 405"/>
          <p:cNvSpPr txBox="1"/>
          <p:nvPr/>
        </p:nvSpPr>
        <p:spPr>
          <a:xfrm>
            <a:off x="3889161" y="5052836"/>
            <a:ext cx="3979424" cy="369332"/>
          </a:xfrm>
          <a:prstGeom prst="rect">
            <a:avLst/>
          </a:prstGeom>
          <a:noFill/>
        </p:spPr>
        <p:txBody>
          <a:bodyPr wrap="square" rtlCol="0">
            <a:spAutoFit/>
          </a:bodyPr>
          <a:lstStyle/>
          <a:p>
            <a:pPr algn="ctr"/>
            <a:r>
              <a:rPr lang="en-US" altLang="zh-CN" b="1" dirty="0" err="1" smtClean="0">
                <a:solidFill>
                  <a:srgbClr val="FF0000"/>
                </a:solidFill>
              </a:rPr>
              <a:t>Goodput</a:t>
            </a:r>
            <a:r>
              <a:rPr lang="en-US" altLang="zh-CN" b="1" dirty="0" smtClean="0">
                <a:solidFill>
                  <a:srgbClr val="FF0000"/>
                </a:solidFill>
              </a:rPr>
              <a:t> of short flows collapse</a:t>
            </a:r>
            <a:endParaRPr lang="zh-CN" altLang="en-US" b="1" dirty="0">
              <a:solidFill>
                <a:srgbClr val="FF0000"/>
              </a:solidFill>
            </a:endParaRPr>
          </a:p>
        </p:txBody>
      </p:sp>
      <p:sp>
        <p:nvSpPr>
          <p:cNvPr id="407" name="文本框 406"/>
          <p:cNvSpPr txBox="1"/>
          <p:nvPr/>
        </p:nvSpPr>
        <p:spPr>
          <a:xfrm>
            <a:off x="7948880" y="2107845"/>
            <a:ext cx="3780665" cy="646331"/>
          </a:xfrm>
          <a:prstGeom prst="rect">
            <a:avLst/>
          </a:prstGeom>
          <a:noFill/>
          <a:ln>
            <a:noFill/>
          </a:ln>
        </p:spPr>
        <p:txBody>
          <a:bodyPr wrap="square" rtlCol="0">
            <a:spAutoFit/>
          </a:bodyPr>
          <a:lstStyle/>
          <a:p>
            <a:pPr algn="ctr"/>
            <a:r>
              <a:rPr lang="en-US" altLang="zh-CN" b="1" dirty="0" smtClean="0"/>
              <a:t>Interfered </a:t>
            </a:r>
          </a:p>
          <a:p>
            <a:pPr algn="ctr"/>
            <a:r>
              <a:rPr lang="en-US" altLang="zh-CN" b="1" dirty="0" smtClean="0"/>
              <a:t>by these 2 long flows</a:t>
            </a:r>
            <a:endParaRPr lang="zh-CN" altLang="en-US" b="1" dirty="0"/>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12</a:t>
            </a:fld>
            <a:endParaRPr lang="zh-CN" altLang="en-US"/>
          </a:p>
        </p:txBody>
      </p:sp>
    </p:spTree>
    <p:extLst>
      <p:ext uri="{BB962C8B-B14F-4D97-AF65-F5344CB8AC3E}">
        <p14:creationId xmlns:p14="http://schemas.microsoft.com/office/powerpoint/2010/main" val="3505147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4"/>
                                        </p:tgtEl>
                                        <p:attrNameLst>
                                          <p:attrName>style.visibility</p:attrName>
                                        </p:attrNameLst>
                                      </p:cBhvr>
                                      <p:to>
                                        <p:strVal val="visible"/>
                                      </p:to>
                                    </p:set>
                                    <p:animEffect transition="in" filter="barn(inVertical)">
                                      <p:cBhvr>
                                        <p:cTn id="7" dur="500"/>
                                        <p:tgtEl>
                                          <p:spTgt spid="40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7"/>
                                        </p:tgtEl>
                                        <p:attrNameLst>
                                          <p:attrName>style.visibility</p:attrName>
                                        </p:attrNameLst>
                                      </p:cBhvr>
                                      <p:to>
                                        <p:strVal val="visible"/>
                                      </p:to>
                                    </p:set>
                                    <p:animEffect transition="in" filter="barn(inVertical)">
                                      <p:cBhvr>
                                        <p:cTn id="10" dur="500"/>
                                        <p:tgtEl>
                                          <p:spTgt spid="407"/>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1" nodeType="clickEffect">
                                  <p:stCondLst>
                                    <p:cond delay="0"/>
                                  </p:stCondLst>
                                  <p:childTnLst>
                                    <p:animRot by="120000">
                                      <p:cBhvr>
                                        <p:cTn id="14" dur="100" fill="hold">
                                          <p:stCondLst>
                                            <p:cond delay="0"/>
                                          </p:stCondLst>
                                        </p:cTn>
                                        <p:tgtEl>
                                          <p:spTgt spid="407"/>
                                        </p:tgtEl>
                                        <p:attrNameLst>
                                          <p:attrName>r</p:attrName>
                                        </p:attrNameLst>
                                      </p:cBhvr>
                                    </p:animRot>
                                    <p:animRot by="-240000">
                                      <p:cBhvr>
                                        <p:cTn id="15" dur="200" fill="hold">
                                          <p:stCondLst>
                                            <p:cond delay="200"/>
                                          </p:stCondLst>
                                        </p:cTn>
                                        <p:tgtEl>
                                          <p:spTgt spid="407"/>
                                        </p:tgtEl>
                                        <p:attrNameLst>
                                          <p:attrName>r</p:attrName>
                                        </p:attrNameLst>
                                      </p:cBhvr>
                                    </p:animRot>
                                    <p:animRot by="240000">
                                      <p:cBhvr>
                                        <p:cTn id="16" dur="200" fill="hold">
                                          <p:stCondLst>
                                            <p:cond delay="400"/>
                                          </p:stCondLst>
                                        </p:cTn>
                                        <p:tgtEl>
                                          <p:spTgt spid="407"/>
                                        </p:tgtEl>
                                        <p:attrNameLst>
                                          <p:attrName>r</p:attrName>
                                        </p:attrNameLst>
                                      </p:cBhvr>
                                    </p:animRot>
                                    <p:animRot by="-240000">
                                      <p:cBhvr>
                                        <p:cTn id="17" dur="200" fill="hold">
                                          <p:stCondLst>
                                            <p:cond delay="600"/>
                                          </p:stCondLst>
                                        </p:cTn>
                                        <p:tgtEl>
                                          <p:spTgt spid="407"/>
                                        </p:tgtEl>
                                        <p:attrNameLst>
                                          <p:attrName>r</p:attrName>
                                        </p:attrNameLst>
                                      </p:cBhvr>
                                    </p:animRot>
                                    <p:animRot by="120000">
                                      <p:cBhvr>
                                        <p:cTn id="18" dur="200" fill="hold">
                                          <p:stCondLst>
                                            <p:cond delay="800"/>
                                          </p:stCondLst>
                                        </p:cTn>
                                        <p:tgtEl>
                                          <p:spTgt spid="4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0" animBg="1"/>
      <p:bldP spid="407" grpId="0"/>
      <p:bldP spid="40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Toy Example: Flow Interference in OQ Switch </a:t>
            </a:r>
            <a:endParaRPr lang="zh-CN" altLang="en-US" dirty="0"/>
          </a:p>
        </p:txBody>
      </p:sp>
      <p:grpSp>
        <p:nvGrpSpPr>
          <p:cNvPr id="202" name="Group 201"/>
          <p:cNvGrpSpPr>
            <a:grpSpLocks noChangeAspect="1"/>
          </p:cNvGrpSpPr>
          <p:nvPr/>
        </p:nvGrpSpPr>
        <p:grpSpPr bwMode="auto">
          <a:xfrm>
            <a:off x="1828519" y="1213190"/>
            <a:ext cx="9488528" cy="2315224"/>
            <a:chOff x="0" y="1223"/>
            <a:chExt cx="6336" cy="1546"/>
          </a:xfrm>
        </p:grpSpPr>
        <p:sp>
          <p:nvSpPr>
            <p:cNvPr id="203" name="AutoShape 200"/>
            <p:cNvSpPr>
              <a:spLocks noChangeAspect="1" noChangeArrowheads="1" noTextEdit="1"/>
            </p:cNvSpPr>
            <p:nvPr/>
          </p:nvSpPr>
          <p:spPr bwMode="auto">
            <a:xfrm>
              <a:off x="0" y="1223"/>
              <a:ext cx="633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202"/>
            <p:cNvSpPr>
              <a:spLocks noChangeArrowheads="1"/>
            </p:cNvSpPr>
            <p:nvPr/>
          </p:nvSpPr>
          <p:spPr bwMode="auto">
            <a:xfrm>
              <a:off x="0" y="1223"/>
              <a:ext cx="6336" cy="154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Rectangle 203"/>
            <p:cNvSpPr>
              <a:spLocks noChangeArrowheads="1"/>
            </p:cNvSpPr>
            <p:nvPr/>
          </p:nvSpPr>
          <p:spPr bwMode="auto">
            <a:xfrm>
              <a:off x="0" y="1223"/>
              <a:ext cx="6344" cy="15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 name="Rectangle 204"/>
            <p:cNvSpPr>
              <a:spLocks noChangeArrowheads="1"/>
            </p:cNvSpPr>
            <p:nvPr/>
          </p:nvSpPr>
          <p:spPr bwMode="auto">
            <a:xfrm>
              <a:off x="507" y="1356"/>
              <a:ext cx="5835" cy="107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205"/>
            <p:cNvSpPr>
              <a:spLocks noEditPoints="1"/>
            </p:cNvSpPr>
            <p:nvPr/>
          </p:nvSpPr>
          <p:spPr bwMode="auto">
            <a:xfrm>
              <a:off x="499" y="1348"/>
              <a:ext cx="5845" cy="1094"/>
            </a:xfrm>
            <a:custGeom>
              <a:avLst/>
              <a:gdLst>
                <a:gd name="T0" fmla="*/ 18 w 5845"/>
                <a:gd name="T1" fmla="*/ 17 h 1094"/>
                <a:gd name="T2" fmla="*/ 18 w 5845"/>
                <a:gd name="T3" fmla="*/ 1077 h 1094"/>
                <a:gd name="T4" fmla="*/ 5835 w 5845"/>
                <a:gd name="T5" fmla="*/ 1077 h 1094"/>
                <a:gd name="T6" fmla="*/ 5835 w 5845"/>
                <a:gd name="T7" fmla="*/ 17 h 1094"/>
                <a:gd name="T8" fmla="*/ 18 w 5845"/>
                <a:gd name="T9" fmla="*/ 17 h 1094"/>
                <a:gd name="T10" fmla="*/ 8 w 5845"/>
                <a:gd name="T11" fmla="*/ 0 h 1094"/>
                <a:gd name="T12" fmla="*/ 5843 w 5845"/>
                <a:gd name="T13" fmla="*/ 0 h 1094"/>
                <a:gd name="T14" fmla="*/ 5845 w 5845"/>
                <a:gd name="T15" fmla="*/ 0 h 1094"/>
                <a:gd name="T16" fmla="*/ 5845 w 5845"/>
                <a:gd name="T17" fmla="*/ 1092 h 1094"/>
                <a:gd name="T18" fmla="*/ 5843 w 5845"/>
                <a:gd name="T19" fmla="*/ 1092 h 1094"/>
                <a:gd name="T20" fmla="*/ 5843 w 5845"/>
                <a:gd name="T21" fmla="*/ 1094 h 1094"/>
                <a:gd name="T22" fmla="*/ 8 w 5845"/>
                <a:gd name="T23" fmla="*/ 1094 h 1094"/>
                <a:gd name="T24" fmla="*/ 8 w 5845"/>
                <a:gd name="T25" fmla="*/ 1084 h 1094"/>
                <a:gd name="T26" fmla="*/ 0 w 5845"/>
                <a:gd name="T27" fmla="*/ 1084 h 1094"/>
                <a:gd name="T28" fmla="*/ 0 w 5845"/>
                <a:gd name="T29" fmla="*/ 8 h 1094"/>
                <a:gd name="T30" fmla="*/ 2 w 5845"/>
                <a:gd name="T31" fmla="*/ 2 h 1094"/>
                <a:gd name="T32" fmla="*/ 8 w 5845"/>
                <a:gd name="T33"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094">
                  <a:moveTo>
                    <a:pt x="18" y="17"/>
                  </a:moveTo>
                  <a:lnTo>
                    <a:pt x="18" y="1077"/>
                  </a:lnTo>
                  <a:lnTo>
                    <a:pt x="5835" y="1077"/>
                  </a:lnTo>
                  <a:lnTo>
                    <a:pt x="5835" y="17"/>
                  </a:lnTo>
                  <a:lnTo>
                    <a:pt x="18" y="17"/>
                  </a:lnTo>
                  <a:close/>
                  <a:moveTo>
                    <a:pt x="8" y="0"/>
                  </a:moveTo>
                  <a:lnTo>
                    <a:pt x="5843" y="0"/>
                  </a:lnTo>
                  <a:lnTo>
                    <a:pt x="5845" y="0"/>
                  </a:lnTo>
                  <a:lnTo>
                    <a:pt x="5845" y="1092"/>
                  </a:lnTo>
                  <a:lnTo>
                    <a:pt x="5843" y="1092"/>
                  </a:lnTo>
                  <a:lnTo>
                    <a:pt x="5843" y="1094"/>
                  </a:lnTo>
                  <a:lnTo>
                    <a:pt x="8" y="1094"/>
                  </a:lnTo>
                  <a:lnTo>
                    <a:pt x="8" y="1084"/>
                  </a:lnTo>
                  <a:lnTo>
                    <a:pt x="0" y="1084"/>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 name="Freeform 206"/>
            <p:cNvSpPr>
              <a:spLocks noEditPoints="1"/>
            </p:cNvSpPr>
            <p:nvPr/>
          </p:nvSpPr>
          <p:spPr bwMode="auto">
            <a:xfrm>
              <a:off x="507" y="2211"/>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207"/>
            <p:cNvSpPr>
              <a:spLocks noEditPoints="1"/>
            </p:cNvSpPr>
            <p:nvPr/>
          </p:nvSpPr>
          <p:spPr bwMode="auto">
            <a:xfrm>
              <a:off x="507" y="1781"/>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208"/>
            <p:cNvSpPr>
              <a:spLocks noEditPoints="1"/>
            </p:cNvSpPr>
            <p:nvPr/>
          </p:nvSpPr>
          <p:spPr bwMode="auto">
            <a:xfrm>
              <a:off x="507" y="1350"/>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 name="Rectangle 209"/>
            <p:cNvSpPr>
              <a:spLocks noChangeArrowheads="1"/>
            </p:cNvSpPr>
            <p:nvPr/>
          </p:nvSpPr>
          <p:spPr bwMode="auto">
            <a:xfrm>
              <a:off x="507" y="1348"/>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Rectangle 210"/>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 name="Rectangle 211"/>
            <p:cNvSpPr>
              <a:spLocks noChangeArrowheads="1"/>
            </p:cNvSpPr>
            <p:nvPr/>
          </p:nvSpPr>
          <p:spPr bwMode="auto">
            <a:xfrm>
              <a:off x="6334" y="1356"/>
              <a:ext cx="10"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 name="Rectangle 212"/>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 name="Rectangle 213"/>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 name="Rectangle 214"/>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 name="Rectangle 215"/>
            <p:cNvSpPr>
              <a:spLocks noChangeArrowheads="1"/>
            </p:cNvSpPr>
            <p:nvPr/>
          </p:nvSpPr>
          <p:spPr bwMode="auto">
            <a:xfrm>
              <a:off x="1229"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 name="Rectangle 216"/>
            <p:cNvSpPr>
              <a:spLocks noChangeArrowheads="1"/>
            </p:cNvSpPr>
            <p:nvPr/>
          </p:nvSpPr>
          <p:spPr bwMode="auto">
            <a:xfrm>
              <a:off x="1229"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 name="Freeform 217"/>
            <p:cNvSpPr>
              <a:spLocks/>
            </p:cNvSpPr>
            <p:nvPr/>
          </p:nvSpPr>
          <p:spPr bwMode="auto">
            <a:xfrm>
              <a:off x="1210" y="2482"/>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4 h 110"/>
                <a:gd name="T10" fmla="*/ 19 w 40"/>
                <a:gd name="T11" fmla="*/ 29 h 110"/>
                <a:gd name="T12" fmla="*/ 13 w 40"/>
                <a:gd name="T13" fmla="*/ 33 h 110"/>
                <a:gd name="T14" fmla="*/ 6 w 40"/>
                <a:gd name="T15" fmla="*/ 37 h 110"/>
                <a:gd name="T16" fmla="*/ 0 w 40"/>
                <a:gd name="T17" fmla="*/ 41 h 110"/>
                <a:gd name="T18" fmla="*/ 0 w 40"/>
                <a:gd name="T19" fmla="*/ 27 h 110"/>
                <a:gd name="T20" fmla="*/ 10 w 40"/>
                <a:gd name="T21" fmla="*/ 22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4"/>
                  </a:lnTo>
                  <a:lnTo>
                    <a:pt x="19" y="29"/>
                  </a:lnTo>
                  <a:lnTo>
                    <a:pt x="13" y="33"/>
                  </a:lnTo>
                  <a:lnTo>
                    <a:pt x="6" y="37"/>
                  </a:lnTo>
                  <a:lnTo>
                    <a:pt x="0" y="41"/>
                  </a:lnTo>
                  <a:lnTo>
                    <a:pt x="0" y="27"/>
                  </a:lnTo>
                  <a:lnTo>
                    <a:pt x="10" y="22"/>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 name="Rectangle 218"/>
            <p:cNvSpPr>
              <a:spLocks noChangeArrowheads="1"/>
            </p:cNvSpPr>
            <p:nvPr/>
          </p:nvSpPr>
          <p:spPr bwMode="auto">
            <a:xfrm>
              <a:off x="195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Rectangle 219"/>
            <p:cNvSpPr>
              <a:spLocks noChangeArrowheads="1"/>
            </p:cNvSpPr>
            <p:nvPr/>
          </p:nvSpPr>
          <p:spPr bwMode="auto">
            <a:xfrm>
              <a:off x="195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220"/>
            <p:cNvSpPr>
              <a:spLocks/>
            </p:cNvSpPr>
            <p:nvPr/>
          </p:nvSpPr>
          <p:spPr bwMode="auto">
            <a:xfrm>
              <a:off x="1928" y="2482"/>
              <a:ext cx="71" cy="110"/>
            </a:xfrm>
            <a:custGeom>
              <a:avLst/>
              <a:gdLst>
                <a:gd name="T0" fmla="*/ 37 w 71"/>
                <a:gd name="T1" fmla="*/ 0 h 110"/>
                <a:gd name="T2" fmla="*/ 46 w 71"/>
                <a:gd name="T3" fmla="*/ 0 h 110"/>
                <a:gd name="T4" fmla="*/ 54 w 71"/>
                <a:gd name="T5" fmla="*/ 4 h 110"/>
                <a:gd name="T6" fmla="*/ 62 w 71"/>
                <a:gd name="T7" fmla="*/ 8 h 110"/>
                <a:gd name="T8" fmla="*/ 66 w 71"/>
                <a:gd name="T9" fmla="*/ 16 h 110"/>
                <a:gd name="T10" fmla="*/ 69 w 71"/>
                <a:gd name="T11" fmla="*/ 22 h 110"/>
                <a:gd name="T12" fmla="*/ 69 w 71"/>
                <a:gd name="T13" fmla="*/ 31 h 110"/>
                <a:gd name="T14" fmla="*/ 69 w 71"/>
                <a:gd name="T15" fmla="*/ 37 h 110"/>
                <a:gd name="T16" fmla="*/ 67 w 71"/>
                <a:gd name="T17" fmla="*/ 43 h 110"/>
                <a:gd name="T18" fmla="*/ 64 w 71"/>
                <a:gd name="T19" fmla="*/ 50 h 110"/>
                <a:gd name="T20" fmla="*/ 60 w 71"/>
                <a:gd name="T21" fmla="*/ 56 h 110"/>
                <a:gd name="T22" fmla="*/ 54 w 71"/>
                <a:gd name="T23" fmla="*/ 62 h 110"/>
                <a:gd name="T24" fmla="*/ 48 w 71"/>
                <a:gd name="T25" fmla="*/ 68 h 110"/>
                <a:gd name="T26" fmla="*/ 41 w 71"/>
                <a:gd name="T27" fmla="*/ 75 h 110"/>
                <a:gd name="T28" fmla="*/ 33 w 71"/>
                <a:gd name="T29" fmla="*/ 81 h 110"/>
                <a:gd name="T30" fmla="*/ 27 w 71"/>
                <a:gd name="T31" fmla="*/ 85 h 110"/>
                <a:gd name="T32" fmla="*/ 25 w 71"/>
                <a:gd name="T33" fmla="*/ 89 h 110"/>
                <a:gd name="T34" fmla="*/ 18 w 71"/>
                <a:gd name="T35" fmla="*/ 95 h 110"/>
                <a:gd name="T36" fmla="*/ 71 w 71"/>
                <a:gd name="T37" fmla="*/ 95 h 110"/>
                <a:gd name="T38" fmla="*/ 71 w 71"/>
                <a:gd name="T39" fmla="*/ 110 h 110"/>
                <a:gd name="T40" fmla="*/ 0 w 71"/>
                <a:gd name="T41" fmla="*/ 110 h 110"/>
                <a:gd name="T42" fmla="*/ 0 w 71"/>
                <a:gd name="T43" fmla="*/ 104 h 110"/>
                <a:gd name="T44" fmla="*/ 2 w 71"/>
                <a:gd name="T45" fmla="*/ 100 h 110"/>
                <a:gd name="T46" fmla="*/ 4 w 71"/>
                <a:gd name="T47" fmla="*/ 93 h 110"/>
                <a:gd name="T48" fmla="*/ 10 w 71"/>
                <a:gd name="T49" fmla="*/ 85 h 110"/>
                <a:gd name="T50" fmla="*/ 16 w 71"/>
                <a:gd name="T51" fmla="*/ 77 h 110"/>
                <a:gd name="T52" fmla="*/ 27 w 71"/>
                <a:gd name="T53" fmla="*/ 68 h 110"/>
                <a:gd name="T54" fmla="*/ 35 w 71"/>
                <a:gd name="T55" fmla="*/ 62 h 110"/>
                <a:gd name="T56" fmla="*/ 41 w 71"/>
                <a:gd name="T57" fmla="*/ 56 h 110"/>
                <a:gd name="T58" fmla="*/ 46 w 71"/>
                <a:gd name="T59" fmla="*/ 50 h 110"/>
                <a:gd name="T60" fmla="*/ 50 w 71"/>
                <a:gd name="T61" fmla="*/ 47 h 110"/>
                <a:gd name="T62" fmla="*/ 54 w 71"/>
                <a:gd name="T63" fmla="*/ 39 h 110"/>
                <a:gd name="T64" fmla="*/ 56 w 71"/>
                <a:gd name="T65" fmla="*/ 31 h 110"/>
                <a:gd name="T66" fmla="*/ 56 w 71"/>
                <a:gd name="T67" fmla="*/ 25 h 110"/>
                <a:gd name="T68" fmla="*/ 54 w 71"/>
                <a:gd name="T69" fmla="*/ 22 h 110"/>
                <a:gd name="T70" fmla="*/ 50 w 71"/>
                <a:gd name="T71" fmla="*/ 18 h 110"/>
                <a:gd name="T72" fmla="*/ 46 w 71"/>
                <a:gd name="T73" fmla="*/ 16 h 110"/>
                <a:gd name="T74" fmla="*/ 43 w 71"/>
                <a:gd name="T75" fmla="*/ 14 h 110"/>
                <a:gd name="T76" fmla="*/ 37 w 71"/>
                <a:gd name="T77" fmla="*/ 12 h 110"/>
                <a:gd name="T78" fmla="*/ 31 w 71"/>
                <a:gd name="T79" fmla="*/ 14 h 110"/>
                <a:gd name="T80" fmla="*/ 25 w 71"/>
                <a:gd name="T81" fmla="*/ 16 h 110"/>
                <a:gd name="T82" fmla="*/ 21 w 71"/>
                <a:gd name="T83" fmla="*/ 18 h 110"/>
                <a:gd name="T84" fmla="*/ 18 w 71"/>
                <a:gd name="T85" fmla="*/ 22 h 110"/>
                <a:gd name="T86" fmla="*/ 16 w 71"/>
                <a:gd name="T87" fmla="*/ 25 h 110"/>
                <a:gd name="T88" fmla="*/ 16 w 71"/>
                <a:gd name="T89" fmla="*/ 31 h 110"/>
                <a:gd name="T90" fmla="*/ 2 w 71"/>
                <a:gd name="T91" fmla="*/ 31 h 110"/>
                <a:gd name="T92" fmla="*/ 4 w 71"/>
                <a:gd name="T93" fmla="*/ 22 h 110"/>
                <a:gd name="T94" fmla="*/ 6 w 71"/>
                <a:gd name="T95" fmla="*/ 14 h 110"/>
                <a:gd name="T96" fmla="*/ 12 w 71"/>
                <a:gd name="T97" fmla="*/ 8 h 110"/>
                <a:gd name="T98" fmla="*/ 19 w 71"/>
                <a:gd name="T99" fmla="*/ 4 h 110"/>
                <a:gd name="T100" fmla="*/ 27 w 71"/>
                <a:gd name="T101" fmla="*/ 0 h 110"/>
                <a:gd name="T102" fmla="*/ 37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37" y="0"/>
                  </a:moveTo>
                  <a:lnTo>
                    <a:pt x="46" y="0"/>
                  </a:lnTo>
                  <a:lnTo>
                    <a:pt x="54" y="4"/>
                  </a:lnTo>
                  <a:lnTo>
                    <a:pt x="62" y="8"/>
                  </a:lnTo>
                  <a:lnTo>
                    <a:pt x="66" y="16"/>
                  </a:lnTo>
                  <a:lnTo>
                    <a:pt x="69" y="22"/>
                  </a:lnTo>
                  <a:lnTo>
                    <a:pt x="69" y="31"/>
                  </a:lnTo>
                  <a:lnTo>
                    <a:pt x="69" y="37"/>
                  </a:lnTo>
                  <a:lnTo>
                    <a:pt x="67" y="43"/>
                  </a:lnTo>
                  <a:lnTo>
                    <a:pt x="64" y="50"/>
                  </a:lnTo>
                  <a:lnTo>
                    <a:pt x="60" y="56"/>
                  </a:lnTo>
                  <a:lnTo>
                    <a:pt x="54" y="62"/>
                  </a:lnTo>
                  <a:lnTo>
                    <a:pt x="48" y="68"/>
                  </a:lnTo>
                  <a:lnTo>
                    <a:pt x="41" y="75"/>
                  </a:lnTo>
                  <a:lnTo>
                    <a:pt x="33" y="81"/>
                  </a:lnTo>
                  <a:lnTo>
                    <a:pt x="27" y="85"/>
                  </a:lnTo>
                  <a:lnTo>
                    <a:pt x="25" y="89"/>
                  </a:lnTo>
                  <a:lnTo>
                    <a:pt x="18" y="95"/>
                  </a:lnTo>
                  <a:lnTo>
                    <a:pt x="71" y="95"/>
                  </a:lnTo>
                  <a:lnTo>
                    <a:pt x="71" y="110"/>
                  </a:lnTo>
                  <a:lnTo>
                    <a:pt x="0" y="110"/>
                  </a:lnTo>
                  <a:lnTo>
                    <a:pt x="0" y="104"/>
                  </a:lnTo>
                  <a:lnTo>
                    <a:pt x="2" y="100"/>
                  </a:lnTo>
                  <a:lnTo>
                    <a:pt x="4" y="93"/>
                  </a:lnTo>
                  <a:lnTo>
                    <a:pt x="10" y="85"/>
                  </a:lnTo>
                  <a:lnTo>
                    <a:pt x="16" y="77"/>
                  </a:lnTo>
                  <a:lnTo>
                    <a:pt x="27" y="68"/>
                  </a:lnTo>
                  <a:lnTo>
                    <a:pt x="35" y="62"/>
                  </a:lnTo>
                  <a:lnTo>
                    <a:pt x="41" y="56"/>
                  </a:lnTo>
                  <a:lnTo>
                    <a:pt x="46" y="50"/>
                  </a:lnTo>
                  <a:lnTo>
                    <a:pt x="50" y="47"/>
                  </a:lnTo>
                  <a:lnTo>
                    <a:pt x="54" y="39"/>
                  </a:lnTo>
                  <a:lnTo>
                    <a:pt x="56" y="31"/>
                  </a:lnTo>
                  <a:lnTo>
                    <a:pt x="56" y="25"/>
                  </a:lnTo>
                  <a:lnTo>
                    <a:pt x="54" y="22"/>
                  </a:lnTo>
                  <a:lnTo>
                    <a:pt x="50" y="18"/>
                  </a:lnTo>
                  <a:lnTo>
                    <a:pt x="46" y="16"/>
                  </a:lnTo>
                  <a:lnTo>
                    <a:pt x="43" y="14"/>
                  </a:lnTo>
                  <a:lnTo>
                    <a:pt x="37" y="12"/>
                  </a:lnTo>
                  <a:lnTo>
                    <a:pt x="31" y="14"/>
                  </a:lnTo>
                  <a:lnTo>
                    <a:pt x="25" y="16"/>
                  </a:lnTo>
                  <a:lnTo>
                    <a:pt x="21" y="18"/>
                  </a:lnTo>
                  <a:lnTo>
                    <a:pt x="18" y="22"/>
                  </a:lnTo>
                  <a:lnTo>
                    <a:pt x="16" y="25"/>
                  </a:lnTo>
                  <a:lnTo>
                    <a:pt x="16" y="31"/>
                  </a:lnTo>
                  <a:lnTo>
                    <a:pt x="2" y="31"/>
                  </a:lnTo>
                  <a:lnTo>
                    <a:pt x="4" y="22"/>
                  </a:lnTo>
                  <a:lnTo>
                    <a:pt x="6" y="14"/>
                  </a:lnTo>
                  <a:lnTo>
                    <a:pt x="12" y="8"/>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 name="Rectangle 221"/>
            <p:cNvSpPr>
              <a:spLocks noChangeArrowheads="1"/>
            </p:cNvSpPr>
            <p:nvPr/>
          </p:nvSpPr>
          <p:spPr bwMode="auto">
            <a:xfrm>
              <a:off x="268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Rectangle 222"/>
            <p:cNvSpPr>
              <a:spLocks noChangeArrowheads="1"/>
            </p:cNvSpPr>
            <p:nvPr/>
          </p:nvSpPr>
          <p:spPr bwMode="auto">
            <a:xfrm>
              <a:off x="268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223"/>
            <p:cNvSpPr>
              <a:spLocks/>
            </p:cNvSpPr>
            <p:nvPr/>
          </p:nvSpPr>
          <p:spPr bwMode="auto">
            <a:xfrm>
              <a:off x="2658" y="2482"/>
              <a:ext cx="73" cy="112"/>
            </a:xfrm>
            <a:custGeom>
              <a:avLst/>
              <a:gdLst>
                <a:gd name="T0" fmla="*/ 42 w 73"/>
                <a:gd name="T1" fmla="*/ 0 h 112"/>
                <a:gd name="T2" fmla="*/ 58 w 73"/>
                <a:gd name="T3" fmla="*/ 8 h 112"/>
                <a:gd name="T4" fmla="*/ 65 w 73"/>
                <a:gd name="T5" fmla="*/ 20 h 112"/>
                <a:gd name="T6" fmla="*/ 65 w 73"/>
                <a:gd name="T7" fmla="*/ 35 h 112"/>
                <a:gd name="T8" fmla="*/ 58 w 73"/>
                <a:gd name="T9" fmla="*/ 45 h 112"/>
                <a:gd name="T10" fmla="*/ 58 w 73"/>
                <a:gd name="T11" fmla="*/ 50 h 112"/>
                <a:gd name="T12" fmla="*/ 67 w 73"/>
                <a:gd name="T13" fmla="*/ 58 h 112"/>
                <a:gd name="T14" fmla="*/ 71 w 73"/>
                <a:gd name="T15" fmla="*/ 70 h 112"/>
                <a:gd name="T16" fmla="*/ 71 w 73"/>
                <a:gd name="T17" fmla="*/ 85 h 112"/>
                <a:gd name="T18" fmla="*/ 62 w 73"/>
                <a:gd name="T19" fmla="*/ 100 h 112"/>
                <a:gd name="T20" fmla="*/ 46 w 73"/>
                <a:gd name="T21" fmla="*/ 110 h 112"/>
                <a:gd name="T22" fmla="*/ 27 w 73"/>
                <a:gd name="T23" fmla="*/ 110 h 112"/>
                <a:gd name="T24" fmla="*/ 12 w 73"/>
                <a:gd name="T25" fmla="*/ 102 h 112"/>
                <a:gd name="T26" fmla="*/ 2 w 73"/>
                <a:gd name="T27" fmla="*/ 89 h 112"/>
                <a:gd name="T28" fmla="*/ 15 w 73"/>
                <a:gd name="T29" fmla="*/ 79 h 112"/>
                <a:gd name="T30" fmla="*/ 19 w 73"/>
                <a:gd name="T31" fmla="*/ 91 h 112"/>
                <a:gd name="T32" fmla="*/ 27 w 73"/>
                <a:gd name="T33" fmla="*/ 97 h 112"/>
                <a:gd name="T34" fmla="*/ 37 w 73"/>
                <a:gd name="T35" fmla="*/ 99 h 112"/>
                <a:gd name="T36" fmla="*/ 48 w 73"/>
                <a:gd name="T37" fmla="*/ 97 h 112"/>
                <a:gd name="T38" fmla="*/ 56 w 73"/>
                <a:gd name="T39" fmla="*/ 87 h 112"/>
                <a:gd name="T40" fmla="*/ 58 w 73"/>
                <a:gd name="T41" fmla="*/ 77 h 112"/>
                <a:gd name="T42" fmla="*/ 56 w 73"/>
                <a:gd name="T43" fmla="*/ 66 h 112"/>
                <a:gd name="T44" fmla="*/ 48 w 73"/>
                <a:gd name="T45" fmla="*/ 58 h 112"/>
                <a:gd name="T46" fmla="*/ 37 w 73"/>
                <a:gd name="T47" fmla="*/ 56 h 112"/>
                <a:gd name="T48" fmla="*/ 29 w 73"/>
                <a:gd name="T49" fmla="*/ 58 h 112"/>
                <a:gd name="T50" fmla="*/ 31 w 73"/>
                <a:gd name="T51" fmla="*/ 45 h 112"/>
                <a:gd name="T52" fmla="*/ 46 w 73"/>
                <a:gd name="T53" fmla="*/ 41 h 112"/>
                <a:gd name="T54" fmla="*/ 52 w 73"/>
                <a:gd name="T55" fmla="*/ 33 h 112"/>
                <a:gd name="T56" fmla="*/ 50 w 73"/>
                <a:gd name="T57" fmla="*/ 22 h 112"/>
                <a:gd name="T58" fmla="*/ 42 w 73"/>
                <a:gd name="T59" fmla="*/ 14 h 112"/>
                <a:gd name="T60" fmla="*/ 29 w 73"/>
                <a:gd name="T61" fmla="*/ 14 h 112"/>
                <a:gd name="T62" fmla="*/ 19 w 73"/>
                <a:gd name="T63" fmla="*/ 20 h 112"/>
                <a:gd name="T64" fmla="*/ 17 w 73"/>
                <a:gd name="T65" fmla="*/ 31 h 112"/>
                <a:gd name="T66" fmla="*/ 4 w 73"/>
                <a:gd name="T67" fmla="*/ 20 h 112"/>
                <a:gd name="T68" fmla="*/ 14 w 73"/>
                <a:gd name="T69" fmla="*/ 8 h 112"/>
                <a:gd name="T70" fmla="*/ 27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5" y="0"/>
                  </a:moveTo>
                  <a:lnTo>
                    <a:pt x="42" y="0"/>
                  </a:lnTo>
                  <a:lnTo>
                    <a:pt x="50" y="4"/>
                  </a:lnTo>
                  <a:lnTo>
                    <a:pt x="58" y="8"/>
                  </a:lnTo>
                  <a:lnTo>
                    <a:pt x="62" y="14"/>
                  </a:lnTo>
                  <a:lnTo>
                    <a:pt x="65" y="20"/>
                  </a:lnTo>
                  <a:lnTo>
                    <a:pt x="65" y="27"/>
                  </a:lnTo>
                  <a:lnTo>
                    <a:pt x="65" y="35"/>
                  </a:lnTo>
                  <a:lnTo>
                    <a:pt x="62" y="41"/>
                  </a:lnTo>
                  <a:lnTo>
                    <a:pt x="58" y="45"/>
                  </a:lnTo>
                  <a:lnTo>
                    <a:pt x="52" y="49"/>
                  </a:lnTo>
                  <a:lnTo>
                    <a:pt x="58" y="50"/>
                  </a:lnTo>
                  <a:lnTo>
                    <a:pt x="62" y="54"/>
                  </a:lnTo>
                  <a:lnTo>
                    <a:pt x="67" y="58"/>
                  </a:lnTo>
                  <a:lnTo>
                    <a:pt x="69" y="64"/>
                  </a:lnTo>
                  <a:lnTo>
                    <a:pt x="71" y="70"/>
                  </a:lnTo>
                  <a:lnTo>
                    <a:pt x="73" y="77"/>
                  </a:lnTo>
                  <a:lnTo>
                    <a:pt x="71" y="85"/>
                  </a:lnTo>
                  <a:lnTo>
                    <a:pt x="67" y="95"/>
                  </a:lnTo>
                  <a:lnTo>
                    <a:pt x="62" y="100"/>
                  </a:lnTo>
                  <a:lnTo>
                    <a:pt x="54" y="106"/>
                  </a:lnTo>
                  <a:lnTo>
                    <a:pt x="46" y="110"/>
                  </a:lnTo>
                  <a:lnTo>
                    <a:pt x="37" y="112"/>
                  </a:lnTo>
                  <a:lnTo>
                    <a:pt x="27" y="110"/>
                  </a:lnTo>
                  <a:lnTo>
                    <a:pt x="19" y="108"/>
                  </a:lnTo>
                  <a:lnTo>
                    <a:pt x="12" y="102"/>
                  </a:lnTo>
                  <a:lnTo>
                    <a:pt x="6" y="97"/>
                  </a:lnTo>
                  <a:lnTo>
                    <a:pt x="2" y="89"/>
                  </a:lnTo>
                  <a:lnTo>
                    <a:pt x="0" y="81"/>
                  </a:lnTo>
                  <a:lnTo>
                    <a:pt x="15" y="79"/>
                  </a:lnTo>
                  <a:lnTo>
                    <a:pt x="17" y="85"/>
                  </a:lnTo>
                  <a:lnTo>
                    <a:pt x="19" y="91"/>
                  </a:lnTo>
                  <a:lnTo>
                    <a:pt x="23" y="95"/>
                  </a:lnTo>
                  <a:lnTo>
                    <a:pt x="27" y="97"/>
                  </a:lnTo>
                  <a:lnTo>
                    <a:pt x="31" y="99"/>
                  </a:lnTo>
                  <a:lnTo>
                    <a:pt x="37" y="99"/>
                  </a:lnTo>
                  <a:lnTo>
                    <a:pt x="42" y="99"/>
                  </a:lnTo>
                  <a:lnTo>
                    <a:pt x="48" y="97"/>
                  </a:lnTo>
                  <a:lnTo>
                    <a:pt x="52" y="93"/>
                  </a:lnTo>
                  <a:lnTo>
                    <a:pt x="56" y="87"/>
                  </a:lnTo>
                  <a:lnTo>
                    <a:pt x="58" y="83"/>
                  </a:lnTo>
                  <a:lnTo>
                    <a:pt x="58" y="77"/>
                  </a:lnTo>
                  <a:lnTo>
                    <a:pt x="58" y="72"/>
                  </a:lnTo>
                  <a:lnTo>
                    <a:pt x="56" y="66"/>
                  </a:lnTo>
                  <a:lnTo>
                    <a:pt x="52" y="62"/>
                  </a:lnTo>
                  <a:lnTo>
                    <a:pt x="48" y="58"/>
                  </a:lnTo>
                  <a:lnTo>
                    <a:pt x="42" y="56"/>
                  </a:lnTo>
                  <a:lnTo>
                    <a:pt x="37" y="56"/>
                  </a:lnTo>
                  <a:lnTo>
                    <a:pt x="33" y="56"/>
                  </a:lnTo>
                  <a:lnTo>
                    <a:pt x="29" y="58"/>
                  </a:lnTo>
                  <a:lnTo>
                    <a:pt x="29" y="45"/>
                  </a:lnTo>
                  <a:lnTo>
                    <a:pt x="31" y="45"/>
                  </a:lnTo>
                  <a:lnTo>
                    <a:pt x="38" y="45"/>
                  </a:lnTo>
                  <a:lnTo>
                    <a:pt x="46" y="41"/>
                  </a:lnTo>
                  <a:lnTo>
                    <a:pt x="48" y="37"/>
                  </a:lnTo>
                  <a:lnTo>
                    <a:pt x="52" y="33"/>
                  </a:lnTo>
                  <a:lnTo>
                    <a:pt x="52" y="27"/>
                  </a:lnTo>
                  <a:lnTo>
                    <a:pt x="50" y="22"/>
                  </a:lnTo>
                  <a:lnTo>
                    <a:pt x="48" y="18"/>
                  </a:lnTo>
                  <a:lnTo>
                    <a:pt x="42" y="14"/>
                  </a:lnTo>
                  <a:lnTo>
                    <a:pt x="35" y="12"/>
                  </a:lnTo>
                  <a:lnTo>
                    <a:pt x="29" y="14"/>
                  </a:lnTo>
                  <a:lnTo>
                    <a:pt x="23" y="18"/>
                  </a:lnTo>
                  <a:lnTo>
                    <a:pt x="19" y="20"/>
                  </a:lnTo>
                  <a:lnTo>
                    <a:pt x="17" y="25"/>
                  </a:lnTo>
                  <a:lnTo>
                    <a:pt x="17" y="31"/>
                  </a:lnTo>
                  <a:lnTo>
                    <a:pt x="2" y="29"/>
                  </a:lnTo>
                  <a:lnTo>
                    <a:pt x="4" y="20"/>
                  </a:lnTo>
                  <a:lnTo>
                    <a:pt x="8" y="14"/>
                  </a:lnTo>
                  <a:lnTo>
                    <a:pt x="14" y="8"/>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 name="Rectangle 224"/>
            <p:cNvSpPr>
              <a:spLocks noChangeArrowheads="1"/>
            </p:cNvSpPr>
            <p:nvPr/>
          </p:nvSpPr>
          <p:spPr bwMode="auto">
            <a:xfrm>
              <a:off x="341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 name="Rectangle 225"/>
            <p:cNvSpPr>
              <a:spLocks noChangeArrowheads="1"/>
            </p:cNvSpPr>
            <p:nvPr/>
          </p:nvSpPr>
          <p:spPr bwMode="auto">
            <a:xfrm>
              <a:off x="341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226"/>
            <p:cNvSpPr>
              <a:spLocks noEditPoints="1"/>
            </p:cNvSpPr>
            <p:nvPr/>
          </p:nvSpPr>
          <p:spPr bwMode="auto">
            <a:xfrm>
              <a:off x="3384" y="2484"/>
              <a:ext cx="75" cy="108"/>
            </a:xfrm>
            <a:custGeom>
              <a:avLst/>
              <a:gdLst>
                <a:gd name="T0" fmla="*/ 48 w 75"/>
                <a:gd name="T1" fmla="*/ 27 h 108"/>
                <a:gd name="T2" fmla="*/ 17 w 75"/>
                <a:gd name="T3" fmla="*/ 68 h 108"/>
                <a:gd name="T4" fmla="*/ 48 w 75"/>
                <a:gd name="T5" fmla="*/ 68 h 108"/>
                <a:gd name="T6" fmla="*/ 48 w 75"/>
                <a:gd name="T7" fmla="*/ 27 h 108"/>
                <a:gd name="T8" fmla="*/ 52 w 75"/>
                <a:gd name="T9" fmla="*/ 0 h 108"/>
                <a:gd name="T10" fmla="*/ 63 w 75"/>
                <a:gd name="T11" fmla="*/ 0 h 108"/>
                <a:gd name="T12" fmla="*/ 63 w 75"/>
                <a:gd name="T13" fmla="*/ 68 h 108"/>
                <a:gd name="T14" fmla="*/ 75 w 75"/>
                <a:gd name="T15" fmla="*/ 68 h 108"/>
                <a:gd name="T16" fmla="*/ 75 w 75"/>
                <a:gd name="T17" fmla="*/ 83 h 108"/>
                <a:gd name="T18" fmla="*/ 63 w 75"/>
                <a:gd name="T19" fmla="*/ 83 h 108"/>
                <a:gd name="T20" fmla="*/ 63 w 75"/>
                <a:gd name="T21" fmla="*/ 108 h 108"/>
                <a:gd name="T22" fmla="*/ 48 w 75"/>
                <a:gd name="T23" fmla="*/ 108 h 108"/>
                <a:gd name="T24" fmla="*/ 48 w 75"/>
                <a:gd name="T25" fmla="*/ 83 h 108"/>
                <a:gd name="T26" fmla="*/ 0 w 75"/>
                <a:gd name="T27" fmla="*/ 83 h 108"/>
                <a:gd name="T28" fmla="*/ 0 w 75"/>
                <a:gd name="T29" fmla="*/ 68 h 108"/>
                <a:gd name="T30" fmla="*/ 52 w 7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8">
                  <a:moveTo>
                    <a:pt x="48" y="27"/>
                  </a:moveTo>
                  <a:lnTo>
                    <a:pt x="17" y="68"/>
                  </a:lnTo>
                  <a:lnTo>
                    <a:pt x="48" y="68"/>
                  </a:lnTo>
                  <a:lnTo>
                    <a:pt x="48" y="27"/>
                  </a:lnTo>
                  <a:close/>
                  <a:moveTo>
                    <a:pt x="52" y="0"/>
                  </a:moveTo>
                  <a:lnTo>
                    <a:pt x="63" y="0"/>
                  </a:lnTo>
                  <a:lnTo>
                    <a:pt x="63" y="68"/>
                  </a:lnTo>
                  <a:lnTo>
                    <a:pt x="75" y="68"/>
                  </a:lnTo>
                  <a:lnTo>
                    <a:pt x="75" y="83"/>
                  </a:lnTo>
                  <a:lnTo>
                    <a:pt x="63" y="83"/>
                  </a:lnTo>
                  <a:lnTo>
                    <a:pt x="63" y="108"/>
                  </a:lnTo>
                  <a:lnTo>
                    <a:pt x="48" y="108"/>
                  </a:lnTo>
                  <a:lnTo>
                    <a:pt x="48" y="83"/>
                  </a:lnTo>
                  <a:lnTo>
                    <a:pt x="0" y="83"/>
                  </a:lnTo>
                  <a:lnTo>
                    <a:pt x="0" y="68"/>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 name="Rectangle 227"/>
            <p:cNvSpPr>
              <a:spLocks noChangeArrowheads="1"/>
            </p:cNvSpPr>
            <p:nvPr/>
          </p:nvSpPr>
          <p:spPr bwMode="auto">
            <a:xfrm>
              <a:off x="414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 name="Rectangle 228"/>
            <p:cNvSpPr>
              <a:spLocks noChangeArrowheads="1"/>
            </p:cNvSpPr>
            <p:nvPr/>
          </p:nvSpPr>
          <p:spPr bwMode="auto">
            <a:xfrm>
              <a:off x="4147" y="1356"/>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 name="Freeform 229"/>
            <p:cNvSpPr>
              <a:spLocks/>
            </p:cNvSpPr>
            <p:nvPr/>
          </p:nvSpPr>
          <p:spPr bwMode="auto">
            <a:xfrm>
              <a:off x="4118" y="2484"/>
              <a:ext cx="71" cy="110"/>
            </a:xfrm>
            <a:custGeom>
              <a:avLst/>
              <a:gdLst>
                <a:gd name="T0" fmla="*/ 13 w 71"/>
                <a:gd name="T1" fmla="*/ 0 h 110"/>
                <a:gd name="T2" fmla="*/ 65 w 71"/>
                <a:gd name="T3" fmla="*/ 0 h 110"/>
                <a:gd name="T4" fmla="*/ 65 w 71"/>
                <a:gd name="T5" fmla="*/ 14 h 110"/>
                <a:gd name="T6" fmla="*/ 25 w 71"/>
                <a:gd name="T7" fmla="*/ 14 h 110"/>
                <a:gd name="T8" fmla="*/ 19 w 71"/>
                <a:gd name="T9" fmla="*/ 43 h 110"/>
                <a:gd name="T10" fmla="*/ 25 w 71"/>
                <a:gd name="T11" fmla="*/ 39 h 110"/>
                <a:gd name="T12" fmla="*/ 32 w 71"/>
                <a:gd name="T13" fmla="*/ 35 h 110"/>
                <a:gd name="T14" fmla="*/ 38 w 71"/>
                <a:gd name="T15" fmla="*/ 35 h 110"/>
                <a:gd name="T16" fmla="*/ 48 w 71"/>
                <a:gd name="T17" fmla="*/ 35 h 110"/>
                <a:gd name="T18" fmla="*/ 55 w 71"/>
                <a:gd name="T19" fmla="*/ 39 h 110"/>
                <a:gd name="T20" fmla="*/ 61 w 71"/>
                <a:gd name="T21" fmla="*/ 45 h 110"/>
                <a:gd name="T22" fmla="*/ 67 w 71"/>
                <a:gd name="T23" fmla="*/ 52 h 110"/>
                <a:gd name="T24" fmla="*/ 71 w 71"/>
                <a:gd name="T25" fmla="*/ 60 h 110"/>
                <a:gd name="T26" fmla="*/ 71 w 71"/>
                <a:gd name="T27" fmla="*/ 70 h 110"/>
                <a:gd name="T28" fmla="*/ 71 w 71"/>
                <a:gd name="T29" fmla="*/ 79 h 110"/>
                <a:gd name="T30" fmla="*/ 67 w 71"/>
                <a:gd name="T31" fmla="*/ 89 h 110"/>
                <a:gd name="T32" fmla="*/ 63 w 71"/>
                <a:gd name="T33" fmla="*/ 97 h 110"/>
                <a:gd name="T34" fmla="*/ 57 w 71"/>
                <a:gd name="T35" fmla="*/ 102 h 110"/>
                <a:gd name="T36" fmla="*/ 50 w 71"/>
                <a:gd name="T37" fmla="*/ 106 h 110"/>
                <a:gd name="T38" fmla="*/ 42 w 71"/>
                <a:gd name="T39" fmla="*/ 108 h 110"/>
                <a:gd name="T40" fmla="*/ 34 w 71"/>
                <a:gd name="T41" fmla="*/ 110 h 110"/>
                <a:gd name="T42" fmla="*/ 25 w 71"/>
                <a:gd name="T43" fmla="*/ 108 h 110"/>
                <a:gd name="T44" fmla="*/ 17 w 71"/>
                <a:gd name="T45" fmla="*/ 106 h 110"/>
                <a:gd name="T46" fmla="*/ 9 w 71"/>
                <a:gd name="T47" fmla="*/ 100 h 110"/>
                <a:gd name="T48" fmla="*/ 5 w 71"/>
                <a:gd name="T49" fmla="*/ 95 h 110"/>
                <a:gd name="T50" fmla="*/ 2 w 71"/>
                <a:gd name="T51" fmla="*/ 87 h 110"/>
                <a:gd name="T52" fmla="*/ 0 w 71"/>
                <a:gd name="T53" fmla="*/ 79 h 110"/>
                <a:gd name="T54" fmla="*/ 13 w 71"/>
                <a:gd name="T55" fmla="*/ 77 h 110"/>
                <a:gd name="T56" fmla="*/ 15 w 71"/>
                <a:gd name="T57" fmla="*/ 83 h 110"/>
                <a:gd name="T58" fmla="*/ 17 w 71"/>
                <a:gd name="T59" fmla="*/ 89 h 110"/>
                <a:gd name="T60" fmla="*/ 21 w 71"/>
                <a:gd name="T61" fmla="*/ 93 h 110"/>
                <a:gd name="T62" fmla="*/ 25 w 71"/>
                <a:gd name="T63" fmla="*/ 95 h 110"/>
                <a:gd name="T64" fmla="*/ 29 w 71"/>
                <a:gd name="T65" fmla="*/ 97 h 110"/>
                <a:gd name="T66" fmla="*/ 34 w 71"/>
                <a:gd name="T67" fmla="*/ 97 h 110"/>
                <a:gd name="T68" fmla="*/ 40 w 71"/>
                <a:gd name="T69" fmla="*/ 97 h 110"/>
                <a:gd name="T70" fmla="*/ 46 w 71"/>
                <a:gd name="T71" fmla="*/ 93 h 110"/>
                <a:gd name="T72" fmla="*/ 52 w 71"/>
                <a:gd name="T73" fmla="*/ 89 h 110"/>
                <a:gd name="T74" fmla="*/ 54 w 71"/>
                <a:gd name="T75" fmla="*/ 85 h 110"/>
                <a:gd name="T76" fmla="*/ 55 w 71"/>
                <a:gd name="T77" fmla="*/ 79 h 110"/>
                <a:gd name="T78" fmla="*/ 57 w 71"/>
                <a:gd name="T79" fmla="*/ 72 h 110"/>
                <a:gd name="T80" fmla="*/ 55 w 71"/>
                <a:gd name="T81" fmla="*/ 64 h 110"/>
                <a:gd name="T82" fmla="*/ 54 w 71"/>
                <a:gd name="T83" fmla="*/ 58 h 110"/>
                <a:gd name="T84" fmla="*/ 52 w 71"/>
                <a:gd name="T85" fmla="*/ 54 h 110"/>
                <a:gd name="T86" fmla="*/ 48 w 71"/>
                <a:gd name="T87" fmla="*/ 50 h 110"/>
                <a:gd name="T88" fmla="*/ 42 w 71"/>
                <a:gd name="T89" fmla="*/ 48 h 110"/>
                <a:gd name="T90" fmla="*/ 34 w 71"/>
                <a:gd name="T91" fmla="*/ 47 h 110"/>
                <a:gd name="T92" fmla="*/ 29 w 71"/>
                <a:gd name="T93" fmla="*/ 48 h 110"/>
                <a:gd name="T94" fmla="*/ 23 w 71"/>
                <a:gd name="T95" fmla="*/ 50 h 110"/>
                <a:gd name="T96" fmla="*/ 19 w 71"/>
                <a:gd name="T97" fmla="*/ 52 h 110"/>
                <a:gd name="T98" fmla="*/ 15 w 71"/>
                <a:gd name="T99" fmla="*/ 56 h 110"/>
                <a:gd name="T100" fmla="*/ 2 w 71"/>
                <a:gd name="T101" fmla="*/ 56 h 110"/>
                <a:gd name="T102" fmla="*/ 13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13" y="0"/>
                  </a:moveTo>
                  <a:lnTo>
                    <a:pt x="65" y="0"/>
                  </a:lnTo>
                  <a:lnTo>
                    <a:pt x="65" y="14"/>
                  </a:lnTo>
                  <a:lnTo>
                    <a:pt x="25" y="14"/>
                  </a:lnTo>
                  <a:lnTo>
                    <a:pt x="19" y="43"/>
                  </a:lnTo>
                  <a:lnTo>
                    <a:pt x="25" y="39"/>
                  </a:lnTo>
                  <a:lnTo>
                    <a:pt x="32" y="35"/>
                  </a:lnTo>
                  <a:lnTo>
                    <a:pt x="38" y="35"/>
                  </a:lnTo>
                  <a:lnTo>
                    <a:pt x="48" y="35"/>
                  </a:lnTo>
                  <a:lnTo>
                    <a:pt x="55" y="39"/>
                  </a:lnTo>
                  <a:lnTo>
                    <a:pt x="61" y="45"/>
                  </a:lnTo>
                  <a:lnTo>
                    <a:pt x="67" y="52"/>
                  </a:lnTo>
                  <a:lnTo>
                    <a:pt x="71" y="60"/>
                  </a:lnTo>
                  <a:lnTo>
                    <a:pt x="71" y="70"/>
                  </a:lnTo>
                  <a:lnTo>
                    <a:pt x="71" y="79"/>
                  </a:lnTo>
                  <a:lnTo>
                    <a:pt x="67" y="89"/>
                  </a:lnTo>
                  <a:lnTo>
                    <a:pt x="63" y="97"/>
                  </a:lnTo>
                  <a:lnTo>
                    <a:pt x="57" y="102"/>
                  </a:lnTo>
                  <a:lnTo>
                    <a:pt x="50" y="106"/>
                  </a:lnTo>
                  <a:lnTo>
                    <a:pt x="42" y="108"/>
                  </a:lnTo>
                  <a:lnTo>
                    <a:pt x="34" y="110"/>
                  </a:lnTo>
                  <a:lnTo>
                    <a:pt x="25" y="108"/>
                  </a:lnTo>
                  <a:lnTo>
                    <a:pt x="17" y="106"/>
                  </a:lnTo>
                  <a:lnTo>
                    <a:pt x="9" y="100"/>
                  </a:lnTo>
                  <a:lnTo>
                    <a:pt x="5" y="95"/>
                  </a:lnTo>
                  <a:lnTo>
                    <a:pt x="2" y="87"/>
                  </a:lnTo>
                  <a:lnTo>
                    <a:pt x="0" y="79"/>
                  </a:lnTo>
                  <a:lnTo>
                    <a:pt x="13" y="77"/>
                  </a:lnTo>
                  <a:lnTo>
                    <a:pt x="15" y="83"/>
                  </a:lnTo>
                  <a:lnTo>
                    <a:pt x="17" y="89"/>
                  </a:lnTo>
                  <a:lnTo>
                    <a:pt x="21" y="93"/>
                  </a:lnTo>
                  <a:lnTo>
                    <a:pt x="25" y="95"/>
                  </a:lnTo>
                  <a:lnTo>
                    <a:pt x="29" y="97"/>
                  </a:lnTo>
                  <a:lnTo>
                    <a:pt x="34" y="97"/>
                  </a:lnTo>
                  <a:lnTo>
                    <a:pt x="40" y="97"/>
                  </a:lnTo>
                  <a:lnTo>
                    <a:pt x="46" y="93"/>
                  </a:lnTo>
                  <a:lnTo>
                    <a:pt x="52" y="89"/>
                  </a:lnTo>
                  <a:lnTo>
                    <a:pt x="54" y="85"/>
                  </a:lnTo>
                  <a:lnTo>
                    <a:pt x="55" y="79"/>
                  </a:lnTo>
                  <a:lnTo>
                    <a:pt x="57" y="72"/>
                  </a:lnTo>
                  <a:lnTo>
                    <a:pt x="55" y="64"/>
                  </a:lnTo>
                  <a:lnTo>
                    <a:pt x="54" y="58"/>
                  </a:lnTo>
                  <a:lnTo>
                    <a:pt x="52" y="54"/>
                  </a:lnTo>
                  <a:lnTo>
                    <a:pt x="48" y="50"/>
                  </a:lnTo>
                  <a:lnTo>
                    <a:pt x="42" y="48"/>
                  </a:lnTo>
                  <a:lnTo>
                    <a:pt x="34" y="47"/>
                  </a:lnTo>
                  <a:lnTo>
                    <a:pt x="29" y="48"/>
                  </a:lnTo>
                  <a:lnTo>
                    <a:pt x="23" y="50"/>
                  </a:lnTo>
                  <a:lnTo>
                    <a:pt x="19" y="52"/>
                  </a:lnTo>
                  <a:lnTo>
                    <a:pt x="15" y="56"/>
                  </a:lnTo>
                  <a:lnTo>
                    <a:pt x="2" y="56"/>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 name="Rectangle 230"/>
            <p:cNvSpPr>
              <a:spLocks noChangeArrowheads="1"/>
            </p:cNvSpPr>
            <p:nvPr/>
          </p:nvSpPr>
          <p:spPr bwMode="auto">
            <a:xfrm>
              <a:off x="487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 name="Rectangle 231"/>
            <p:cNvSpPr>
              <a:spLocks noChangeArrowheads="1"/>
            </p:cNvSpPr>
            <p:nvPr/>
          </p:nvSpPr>
          <p:spPr bwMode="auto">
            <a:xfrm>
              <a:off x="4874" y="1356"/>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 name="Freeform 232"/>
            <p:cNvSpPr>
              <a:spLocks noEditPoints="1"/>
            </p:cNvSpPr>
            <p:nvPr/>
          </p:nvSpPr>
          <p:spPr bwMode="auto">
            <a:xfrm>
              <a:off x="4846" y="2482"/>
              <a:ext cx="73" cy="112"/>
            </a:xfrm>
            <a:custGeom>
              <a:avLst/>
              <a:gdLst>
                <a:gd name="T0" fmla="*/ 30 w 73"/>
                <a:gd name="T1" fmla="*/ 52 h 112"/>
                <a:gd name="T2" fmla="*/ 21 w 73"/>
                <a:gd name="T3" fmla="*/ 58 h 112"/>
                <a:gd name="T4" fmla="*/ 15 w 73"/>
                <a:gd name="T5" fmla="*/ 68 h 112"/>
                <a:gd name="T6" fmla="*/ 15 w 73"/>
                <a:gd name="T7" fmla="*/ 79 h 112"/>
                <a:gd name="T8" fmla="*/ 21 w 73"/>
                <a:gd name="T9" fmla="*/ 91 h 112"/>
                <a:gd name="T10" fmla="*/ 30 w 73"/>
                <a:gd name="T11" fmla="*/ 99 h 112"/>
                <a:gd name="T12" fmla="*/ 42 w 73"/>
                <a:gd name="T13" fmla="*/ 99 h 112"/>
                <a:gd name="T14" fmla="*/ 51 w 73"/>
                <a:gd name="T15" fmla="*/ 93 h 112"/>
                <a:gd name="T16" fmla="*/ 57 w 73"/>
                <a:gd name="T17" fmla="*/ 81 h 112"/>
                <a:gd name="T18" fmla="*/ 57 w 73"/>
                <a:gd name="T19" fmla="*/ 68 h 112"/>
                <a:gd name="T20" fmla="*/ 51 w 73"/>
                <a:gd name="T21" fmla="*/ 58 h 112"/>
                <a:gd name="T22" fmla="*/ 42 w 73"/>
                <a:gd name="T23" fmla="*/ 52 h 112"/>
                <a:gd name="T24" fmla="*/ 40 w 73"/>
                <a:gd name="T25" fmla="*/ 0 h 112"/>
                <a:gd name="T26" fmla="*/ 55 w 73"/>
                <a:gd name="T27" fmla="*/ 4 h 112"/>
                <a:gd name="T28" fmla="*/ 65 w 73"/>
                <a:gd name="T29" fmla="*/ 14 h 112"/>
                <a:gd name="T30" fmla="*/ 71 w 73"/>
                <a:gd name="T31" fmla="*/ 29 h 112"/>
                <a:gd name="T32" fmla="*/ 55 w 73"/>
                <a:gd name="T33" fmla="*/ 24 h 112"/>
                <a:gd name="T34" fmla="*/ 48 w 73"/>
                <a:gd name="T35" fmla="*/ 16 h 112"/>
                <a:gd name="T36" fmla="*/ 38 w 73"/>
                <a:gd name="T37" fmla="*/ 12 h 112"/>
                <a:gd name="T38" fmla="*/ 27 w 73"/>
                <a:gd name="T39" fmla="*/ 16 h 112"/>
                <a:gd name="T40" fmla="*/ 17 w 73"/>
                <a:gd name="T41" fmla="*/ 29 h 112"/>
                <a:gd name="T42" fmla="*/ 15 w 73"/>
                <a:gd name="T43" fmla="*/ 43 h 112"/>
                <a:gd name="T44" fmla="*/ 19 w 73"/>
                <a:gd name="T45" fmla="*/ 47 h 112"/>
                <a:gd name="T46" fmla="*/ 32 w 73"/>
                <a:gd name="T47" fmla="*/ 39 h 112"/>
                <a:gd name="T48" fmla="*/ 50 w 73"/>
                <a:gd name="T49" fmla="*/ 39 h 112"/>
                <a:gd name="T50" fmla="*/ 63 w 73"/>
                <a:gd name="T51" fmla="*/ 49 h 112"/>
                <a:gd name="T52" fmla="*/ 71 w 73"/>
                <a:gd name="T53" fmla="*/ 64 h 112"/>
                <a:gd name="T54" fmla="*/ 71 w 73"/>
                <a:gd name="T55" fmla="*/ 83 h 112"/>
                <a:gd name="T56" fmla="*/ 63 w 73"/>
                <a:gd name="T57" fmla="*/ 100 h 112"/>
                <a:gd name="T58" fmla="*/ 48 w 73"/>
                <a:gd name="T59" fmla="*/ 110 h 112"/>
                <a:gd name="T60" fmla="*/ 30 w 73"/>
                <a:gd name="T61" fmla="*/ 110 h 112"/>
                <a:gd name="T62" fmla="*/ 15 w 73"/>
                <a:gd name="T63" fmla="*/ 104 h 112"/>
                <a:gd name="T64" fmla="*/ 2 w 73"/>
                <a:gd name="T65" fmla="*/ 83 h 112"/>
                <a:gd name="T66" fmla="*/ 2 w 73"/>
                <a:gd name="T67" fmla="*/ 31 h 112"/>
                <a:gd name="T68" fmla="*/ 17 w 73"/>
                <a:gd name="T69" fmla="*/ 6 h 112"/>
                <a:gd name="T70" fmla="*/ 30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6" y="50"/>
                  </a:moveTo>
                  <a:lnTo>
                    <a:pt x="30" y="52"/>
                  </a:lnTo>
                  <a:lnTo>
                    <a:pt x="25" y="54"/>
                  </a:lnTo>
                  <a:lnTo>
                    <a:pt x="21" y="58"/>
                  </a:lnTo>
                  <a:lnTo>
                    <a:pt x="17" y="62"/>
                  </a:lnTo>
                  <a:lnTo>
                    <a:pt x="15" y="68"/>
                  </a:lnTo>
                  <a:lnTo>
                    <a:pt x="13" y="74"/>
                  </a:lnTo>
                  <a:lnTo>
                    <a:pt x="15" y="79"/>
                  </a:lnTo>
                  <a:lnTo>
                    <a:pt x="17" y="87"/>
                  </a:lnTo>
                  <a:lnTo>
                    <a:pt x="21" y="91"/>
                  </a:lnTo>
                  <a:lnTo>
                    <a:pt x="25" y="95"/>
                  </a:lnTo>
                  <a:lnTo>
                    <a:pt x="30" y="99"/>
                  </a:lnTo>
                  <a:lnTo>
                    <a:pt x="36" y="99"/>
                  </a:lnTo>
                  <a:lnTo>
                    <a:pt x="42" y="99"/>
                  </a:lnTo>
                  <a:lnTo>
                    <a:pt x="48" y="97"/>
                  </a:lnTo>
                  <a:lnTo>
                    <a:pt x="51" y="93"/>
                  </a:lnTo>
                  <a:lnTo>
                    <a:pt x="55" y="87"/>
                  </a:lnTo>
                  <a:lnTo>
                    <a:pt x="57" y="81"/>
                  </a:lnTo>
                  <a:lnTo>
                    <a:pt x="57" y="74"/>
                  </a:lnTo>
                  <a:lnTo>
                    <a:pt x="57" y="68"/>
                  </a:lnTo>
                  <a:lnTo>
                    <a:pt x="55" y="62"/>
                  </a:lnTo>
                  <a:lnTo>
                    <a:pt x="51" y="58"/>
                  </a:lnTo>
                  <a:lnTo>
                    <a:pt x="48" y="54"/>
                  </a:lnTo>
                  <a:lnTo>
                    <a:pt x="42" y="52"/>
                  </a:lnTo>
                  <a:lnTo>
                    <a:pt x="36" y="50"/>
                  </a:lnTo>
                  <a:close/>
                  <a:moveTo>
                    <a:pt x="40" y="0"/>
                  </a:moveTo>
                  <a:lnTo>
                    <a:pt x="48" y="0"/>
                  </a:lnTo>
                  <a:lnTo>
                    <a:pt x="55" y="4"/>
                  </a:lnTo>
                  <a:lnTo>
                    <a:pt x="61" y="8"/>
                  </a:lnTo>
                  <a:lnTo>
                    <a:pt x="65" y="14"/>
                  </a:lnTo>
                  <a:lnTo>
                    <a:pt x="69" y="20"/>
                  </a:lnTo>
                  <a:lnTo>
                    <a:pt x="71" y="29"/>
                  </a:lnTo>
                  <a:lnTo>
                    <a:pt x="57" y="31"/>
                  </a:lnTo>
                  <a:lnTo>
                    <a:pt x="55" y="24"/>
                  </a:lnTo>
                  <a:lnTo>
                    <a:pt x="51" y="18"/>
                  </a:lnTo>
                  <a:lnTo>
                    <a:pt x="48" y="16"/>
                  </a:lnTo>
                  <a:lnTo>
                    <a:pt x="44" y="14"/>
                  </a:lnTo>
                  <a:lnTo>
                    <a:pt x="38" y="12"/>
                  </a:lnTo>
                  <a:lnTo>
                    <a:pt x="32" y="14"/>
                  </a:lnTo>
                  <a:lnTo>
                    <a:pt x="27" y="16"/>
                  </a:lnTo>
                  <a:lnTo>
                    <a:pt x="21" y="22"/>
                  </a:lnTo>
                  <a:lnTo>
                    <a:pt x="17" y="29"/>
                  </a:lnTo>
                  <a:lnTo>
                    <a:pt x="15" y="35"/>
                  </a:lnTo>
                  <a:lnTo>
                    <a:pt x="15" y="43"/>
                  </a:lnTo>
                  <a:lnTo>
                    <a:pt x="13" y="52"/>
                  </a:lnTo>
                  <a:lnTo>
                    <a:pt x="19" y="47"/>
                  </a:lnTo>
                  <a:lnTo>
                    <a:pt x="25" y="43"/>
                  </a:lnTo>
                  <a:lnTo>
                    <a:pt x="32" y="39"/>
                  </a:lnTo>
                  <a:lnTo>
                    <a:pt x="40" y="39"/>
                  </a:lnTo>
                  <a:lnTo>
                    <a:pt x="50" y="39"/>
                  </a:lnTo>
                  <a:lnTo>
                    <a:pt x="57" y="43"/>
                  </a:lnTo>
                  <a:lnTo>
                    <a:pt x="63" y="49"/>
                  </a:lnTo>
                  <a:lnTo>
                    <a:pt x="69" y="56"/>
                  </a:lnTo>
                  <a:lnTo>
                    <a:pt x="71" y="64"/>
                  </a:lnTo>
                  <a:lnTo>
                    <a:pt x="73" y="74"/>
                  </a:lnTo>
                  <a:lnTo>
                    <a:pt x="71" y="83"/>
                  </a:lnTo>
                  <a:lnTo>
                    <a:pt x="69" y="93"/>
                  </a:lnTo>
                  <a:lnTo>
                    <a:pt x="63" y="100"/>
                  </a:lnTo>
                  <a:lnTo>
                    <a:pt x="55" y="106"/>
                  </a:lnTo>
                  <a:lnTo>
                    <a:pt x="48" y="110"/>
                  </a:lnTo>
                  <a:lnTo>
                    <a:pt x="38" y="112"/>
                  </a:lnTo>
                  <a:lnTo>
                    <a:pt x="30" y="110"/>
                  </a:lnTo>
                  <a:lnTo>
                    <a:pt x="23" y="108"/>
                  </a:lnTo>
                  <a:lnTo>
                    <a:pt x="15" y="104"/>
                  </a:lnTo>
                  <a:lnTo>
                    <a:pt x="9" y="99"/>
                  </a:lnTo>
                  <a:lnTo>
                    <a:pt x="2" y="83"/>
                  </a:lnTo>
                  <a:lnTo>
                    <a:pt x="0" y="58"/>
                  </a:lnTo>
                  <a:lnTo>
                    <a:pt x="2" y="31"/>
                  </a:lnTo>
                  <a:lnTo>
                    <a:pt x="11" y="12"/>
                  </a:lnTo>
                  <a:lnTo>
                    <a:pt x="17" y="6"/>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 name="Rectangle 233"/>
            <p:cNvSpPr>
              <a:spLocks noChangeArrowheads="1"/>
            </p:cNvSpPr>
            <p:nvPr/>
          </p:nvSpPr>
          <p:spPr bwMode="auto">
            <a:xfrm>
              <a:off x="560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Rectangle 234"/>
            <p:cNvSpPr>
              <a:spLocks noChangeArrowheads="1"/>
            </p:cNvSpPr>
            <p:nvPr/>
          </p:nvSpPr>
          <p:spPr bwMode="auto">
            <a:xfrm>
              <a:off x="5604" y="1356"/>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 name="Freeform 235"/>
            <p:cNvSpPr>
              <a:spLocks/>
            </p:cNvSpPr>
            <p:nvPr/>
          </p:nvSpPr>
          <p:spPr bwMode="auto">
            <a:xfrm>
              <a:off x="5577" y="2484"/>
              <a:ext cx="71" cy="108"/>
            </a:xfrm>
            <a:custGeom>
              <a:avLst/>
              <a:gdLst>
                <a:gd name="T0" fmla="*/ 0 w 71"/>
                <a:gd name="T1" fmla="*/ 0 h 108"/>
                <a:gd name="T2" fmla="*/ 71 w 71"/>
                <a:gd name="T3" fmla="*/ 0 h 108"/>
                <a:gd name="T4" fmla="*/ 71 w 71"/>
                <a:gd name="T5" fmla="*/ 12 h 108"/>
                <a:gd name="T6" fmla="*/ 62 w 71"/>
                <a:gd name="T7" fmla="*/ 23 h 108"/>
                <a:gd name="T8" fmla="*/ 50 w 71"/>
                <a:gd name="T9" fmla="*/ 41 h 108"/>
                <a:gd name="T10" fmla="*/ 37 w 71"/>
                <a:gd name="T11" fmla="*/ 77 h 108"/>
                <a:gd name="T12" fmla="*/ 33 w 71"/>
                <a:gd name="T13" fmla="*/ 93 h 108"/>
                <a:gd name="T14" fmla="*/ 31 w 71"/>
                <a:gd name="T15" fmla="*/ 108 h 108"/>
                <a:gd name="T16" fmla="*/ 18 w 71"/>
                <a:gd name="T17" fmla="*/ 108 h 108"/>
                <a:gd name="T18" fmla="*/ 18 w 71"/>
                <a:gd name="T19" fmla="*/ 95 h 108"/>
                <a:gd name="T20" fmla="*/ 21 w 71"/>
                <a:gd name="T21" fmla="*/ 77 h 108"/>
                <a:gd name="T22" fmla="*/ 37 w 71"/>
                <a:gd name="T23" fmla="*/ 43 h 108"/>
                <a:gd name="T24" fmla="*/ 46 w 71"/>
                <a:gd name="T25" fmla="*/ 27 h 108"/>
                <a:gd name="T26" fmla="*/ 56 w 71"/>
                <a:gd name="T27" fmla="*/ 14 h 108"/>
                <a:gd name="T28" fmla="*/ 0 w 71"/>
                <a:gd name="T29" fmla="*/ 14 h 108"/>
                <a:gd name="T30" fmla="*/ 0 w 71"/>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8">
                  <a:moveTo>
                    <a:pt x="0" y="0"/>
                  </a:moveTo>
                  <a:lnTo>
                    <a:pt x="71" y="0"/>
                  </a:lnTo>
                  <a:lnTo>
                    <a:pt x="71" y="12"/>
                  </a:lnTo>
                  <a:lnTo>
                    <a:pt x="62" y="23"/>
                  </a:lnTo>
                  <a:lnTo>
                    <a:pt x="50" y="41"/>
                  </a:lnTo>
                  <a:lnTo>
                    <a:pt x="37" y="77"/>
                  </a:lnTo>
                  <a:lnTo>
                    <a:pt x="33" y="93"/>
                  </a:lnTo>
                  <a:lnTo>
                    <a:pt x="31" y="108"/>
                  </a:lnTo>
                  <a:lnTo>
                    <a:pt x="18" y="108"/>
                  </a:lnTo>
                  <a:lnTo>
                    <a:pt x="18" y="95"/>
                  </a:lnTo>
                  <a:lnTo>
                    <a:pt x="21" y="77"/>
                  </a:lnTo>
                  <a:lnTo>
                    <a:pt x="37" y="43"/>
                  </a:lnTo>
                  <a:lnTo>
                    <a:pt x="46" y="27"/>
                  </a:lnTo>
                  <a:lnTo>
                    <a:pt x="56"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 name="Rectangle 236"/>
            <p:cNvSpPr>
              <a:spLocks noChangeArrowheads="1"/>
            </p:cNvSpPr>
            <p:nvPr/>
          </p:nvSpPr>
          <p:spPr bwMode="auto">
            <a:xfrm>
              <a:off x="507" y="2209"/>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 name="Rectangle 237"/>
            <p:cNvSpPr>
              <a:spLocks noChangeArrowheads="1"/>
            </p:cNvSpPr>
            <p:nvPr/>
          </p:nvSpPr>
          <p:spPr bwMode="auto">
            <a:xfrm>
              <a:off x="6282" y="2209"/>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 name="Freeform 238"/>
            <p:cNvSpPr>
              <a:spLocks/>
            </p:cNvSpPr>
            <p:nvPr/>
          </p:nvSpPr>
          <p:spPr bwMode="auto">
            <a:xfrm>
              <a:off x="221" y="2165"/>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3 h 110"/>
                <a:gd name="T10" fmla="*/ 19 w 40"/>
                <a:gd name="T11" fmla="*/ 29 h 110"/>
                <a:gd name="T12" fmla="*/ 13 w 40"/>
                <a:gd name="T13" fmla="*/ 33 h 110"/>
                <a:gd name="T14" fmla="*/ 6 w 40"/>
                <a:gd name="T15" fmla="*/ 37 h 110"/>
                <a:gd name="T16" fmla="*/ 0 w 40"/>
                <a:gd name="T17" fmla="*/ 41 h 110"/>
                <a:gd name="T18" fmla="*/ 0 w 40"/>
                <a:gd name="T19" fmla="*/ 27 h 110"/>
                <a:gd name="T20" fmla="*/ 9 w 40"/>
                <a:gd name="T21" fmla="*/ 21 h 110"/>
                <a:gd name="T22" fmla="*/ 19 w 40"/>
                <a:gd name="T23" fmla="*/ 14 h 110"/>
                <a:gd name="T24" fmla="*/ 25 w 40"/>
                <a:gd name="T25" fmla="*/ 6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3"/>
                  </a:lnTo>
                  <a:lnTo>
                    <a:pt x="19" y="29"/>
                  </a:lnTo>
                  <a:lnTo>
                    <a:pt x="13" y="33"/>
                  </a:lnTo>
                  <a:lnTo>
                    <a:pt x="6" y="37"/>
                  </a:lnTo>
                  <a:lnTo>
                    <a:pt x="0" y="41"/>
                  </a:lnTo>
                  <a:lnTo>
                    <a:pt x="0" y="27"/>
                  </a:lnTo>
                  <a:lnTo>
                    <a:pt x="9" y="21"/>
                  </a:lnTo>
                  <a:lnTo>
                    <a:pt x="19" y="14"/>
                  </a:lnTo>
                  <a:lnTo>
                    <a:pt x="25" y="6"/>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 name="Freeform 239"/>
            <p:cNvSpPr>
              <a:spLocks noEditPoints="1"/>
            </p:cNvSpPr>
            <p:nvPr/>
          </p:nvSpPr>
          <p:spPr bwMode="auto">
            <a:xfrm>
              <a:off x="296" y="2165"/>
              <a:ext cx="71" cy="112"/>
            </a:xfrm>
            <a:custGeom>
              <a:avLst/>
              <a:gdLst>
                <a:gd name="T0" fmla="*/ 34 w 71"/>
                <a:gd name="T1" fmla="*/ 12 h 112"/>
                <a:gd name="T2" fmla="*/ 29 w 71"/>
                <a:gd name="T3" fmla="*/ 14 h 112"/>
                <a:gd name="T4" fmla="*/ 25 w 71"/>
                <a:gd name="T5" fmla="*/ 16 h 112"/>
                <a:gd name="T6" fmla="*/ 21 w 71"/>
                <a:gd name="T7" fmla="*/ 19 h 112"/>
                <a:gd name="T8" fmla="*/ 15 w 71"/>
                <a:gd name="T9" fmla="*/ 33 h 112"/>
                <a:gd name="T10" fmla="*/ 13 w 71"/>
                <a:gd name="T11" fmla="*/ 56 h 112"/>
                <a:gd name="T12" fmla="*/ 15 w 71"/>
                <a:gd name="T13" fmla="*/ 77 h 112"/>
                <a:gd name="T14" fmla="*/ 19 w 71"/>
                <a:gd name="T15" fmla="*/ 91 h 112"/>
                <a:gd name="T16" fmla="*/ 25 w 71"/>
                <a:gd name="T17" fmla="*/ 94 h 112"/>
                <a:gd name="T18" fmla="*/ 29 w 71"/>
                <a:gd name="T19" fmla="*/ 96 h 112"/>
                <a:gd name="T20" fmla="*/ 34 w 71"/>
                <a:gd name="T21" fmla="*/ 98 h 112"/>
                <a:gd name="T22" fmla="*/ 40 w 71"/>
                <a:gd name="T23" fmla="*/ 96 h 112"/>
                <a:gd name="T24" fmla="*/ 46 w 71"/>
                <a:gd name="T25" fmla="*/ 94 h 112"/>
                <a:gd name="T26" fmla="*/ 50 w 71"/>
                <a:gd name="T27" fmla="*/ 91 h 112"/>
                <a:gd name="T28" fmla="*/ 55 w 71"/>
                <a:gd name="T29" fmla="*/ 77 h 112"/>
                <a:gd name="T30" fmla="*/ 57 w 71"/>
                <a:gd name="T31" fmla="*/ 56 h 112"/>
                <a:gd name="T32" fmla="*/ 55 w 71"/>
                <a:gd name="T33" fmla="*/ 33 h 112"/>
                <a:gd name="T34" fmla="*/ 50 w 71"/>
                <a:gd name="T35" fmla="*/ 21 h 112"/>
                <a:gd name="T36" fmla="*/ 46 w 71"/>
                <a:gd name="T37" fmla="*/ 16 h 112"/>
                <a:gd name="T38" fmla="*/ 40 w 71"/>
                <a:gd name="T39" fmla="*/ 14 h 112"/>
                <a:gd name="T40" fmla="*/ 34 w 71"/>
                <a:gd name="T41" fmla="*/ 12 h 112"/>
                <a:gd name="T42" fmla="*/ 34 w 71"/>
                <a:gd name="T43" fmla="*/ 0 h 112"/>
                <a:gd name="T44" fmla="*/ 44 w 71"/>
                <a:gd name="T45" fmla="*/ 0 h 112"/>
                <a:gd name="T46" fmla="*/ 52 w 71"/>
                <a:gd name="T47" fmla="*/ 2 h 112"/>
                <a:gd name="T48" fmla="*/ 57 w 71"/>
                <a:gd name="T49" fmla="*/ 8 h 112"/>
                <a:gd name="T50" fmla="*/ 61 w 71"/>
                <a:gd name="T51" fmla="*/ 14 h 112"/>
                <a:gd name="T52" fmla="*/ 65 w 71"/>
                <a:gd name="T53" fmla="*/ 21 h 112"/>
                <a:gd name="T54" fmla="*/ 69 w 71"/>
                <a:gd name="T55" fmla="*/ 29 h 112"/>
                <a:gd name="T56" fmla="*/ 69 w 71"/>
                <a:gd name="T57" fmla="*/ 37 h 112"/>
                <a:gd name="T58" fmla="*/ 71 w 71"/>
                <a:gd name="T59" fmla="*/ 44 h 112"/>
                <a:gd name="T60" fmla="*/ 71 w 71"/>
                <a:gd name="T61" fmla="*/ 56 h 112"/>
                <a:gd name="T62" fmla="*/ 71 w 71"/>
                <a:gd name="T63" fmla="*/ 73 h 112"/>
                <a:gd name="T64" fmla="*/ 67 w 71"/>
                <a:gd name="T65" fmla="*/ 87 h 112"/>
                <a:gd name="T66" fmla="*/ 63 w 71"/>
                <a:gd name="T67" fmla="*/ 94 h 112"/>
                <a:gd name="T68" fmla="*/ 59 w 71"/>
                <a:gd name="T69" fmla="*/ 100 h 112"/>
                <a:gd name="T70" fmla="*/ 55 w 71"/>
                <a:gd name="T71" fmla="*/ 104 h 112"/>
                <a:gd name="T72" fmla="*/ 50 w 71"/>
                <a:gd name="T73" fmla="*/ 108 h 112"/>
                <a:gd name="T74" fmla="*/ 42 w 71"/>
                <a:gd name="T75" fmla="*/ 110 h 112"/>
                <a:gd name="T76" fmla="*/ 34 w 71"/>
                <a:gd name="T77" fmla="*/ 112 h 112"/>
                <a:gd name="T78" fmla="*/ 27 w 71"/>
                <a:gd name="T79" fmla="*/ 110 h 112"/>
                <a:gd name="T80" fmla="*/ 21 w 71"/>
                <a:gd name="T81" fmla="*/ 108 h 112"/>
                <a:gd name="T82" fmla="*/ 15 w 71"/>
                <a:gd name="T83" fmla="*/ 106 h 112"/>
                <a:gd name="T84" fmla="*/ 9 w 71"/>
                <a:gd name="T85" fmla="*/ 100 h 112"/>
                <a:gd name="T86" fmla="*/ 2 w 71"/>
                <a:gd name="T87" fmla="*/ 81 h 112"/>
                <a:gd name="T88" fmla="*/ 0 w 71"/>
                <a:gd name="T89" fmla="*/ 56 h 112"/>
                <a:gd name="T90" fmla="*/ 0 w 71"/>
                <a:gd name="T91" fmla="*/ 37 h 112"/>
                <a:gd name="T92" fmla="*/ 4 w 71"/>
                <a:gd name="T93" fmla="*/ 23 h 112"/>
                <a:gd name="T94" fmla="*/ 6 w 71"/>
                <a:gd name="T95" fmla="*/ 16 h 112"/>
                <a:gd name="T96" fmla="*/ 11 w 71"/>
                <a:gd name="T97" fmla="*/ 10 h 112"/>
                <a:gd name="T98" fmla="*/ 15 w 71"/>
                <a:gd name="T99" fmla="*/ 6 h 112"/>
                <a:gd name="T100" fmla="*/ 21 w 71"/>
                <a:gd name="T101" fmla="*/ 2 h 112"/>
                <a:gd name="T102" fmla="*/ 27 w 71"/>
                <a:gd name="T103" fmla="*/ 0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2"/>
                  </a:moveTo>
                  <a:lnTo>
                    <a:pt x="29" y="14"/>
                  </a:lnTo>
                  <a:lnTo>
                    <a:pt x="25" y="16"/>
                  </a:lnTo>
                  <a:lnTo>
                    <a:pt x="21" y="19"/>
                  </a:lnTo>
                  <a:lnTo>
                    <a:pt x="15" y="33"/>
                  </a:lnTo>
                  <a:lnTo>
                    <a:pt x="13" y="56"/>
                  </a:lnTo>
                  <a:lnTo>
                    <a:pt x="15" y="77"/>
                  </a:lnTo>
                  <a:lnTo>
                    <a:pt x="19" y="91"/>
                  </a:lnTo>
                  <a:lnTo>
                    <a:pt x="25" y="94"/>
                  </a:lnTo>
                  <a:lnTo>
                    <a:pt x="29" y="96"/>
                  </a:lnTo>
                  <a:lnTo>
                    <a:pt x="34" y="98"/>
                  </a:lnTo>
                  <a:lnTo>
                    <a:pt x="40" y="96"/>
                  </a:lnTo>
                  <a:lnTo>
                    <a:pt x="46" y="94"/>
                  </a:lnTo>
                  <a:lnTo>
                    <a:pt x="50" y="91"/>
                  </a:lnTo>
                  <a:lnTo>
                    <a:pt x="55" y="77"/>
                  </a:lnTo>
                  <a:lnTo>
                    <a:pt x="57" y="56"/>
                  </a:lnTo>
                  <a:lnTo>
                    <a:pt x="55" y="33"/>
                  </a:lnTo>
                  <a:lnTo>
                    <a:pt x="50" y="21"/>
                  </a:lnTo>
                  <a:lnTo>
                    <a:pt x="46" y="16"/>
                  </a:lnTo>
                  <a:lnTo>
                    <a:pt x="40" y="14"/>
                  </a:lnTo>
                  <a:lnTo>
                    <a:pt x="34" y="12"/>
                  </a:lnTo>
                  <a:close/>
                  <a:moveTo>
                    <a:pt x="34" y="0"/>
                  </a:moveTo>
                  <a:lnTo>
                    <a:pt x="44" y="0"/>
                  </a:lnTo>
                  <a:lnTo>
                    <a:pt x="52" y="2"/>
                  </a:lnTo>
                  <a:lnTo>
                    <a:pt x="57" y="8"/>
                  </a:lnTo>
                  <a:lnTo>
                    <a:pt x="61" y="14"/>
                  </a:lnTo>
                  <a:lnTo>
                    <a:pt x="65" y="21"/>
                  </a:lnTo>
                  <a:lnTo>
                    <a:pt x="69" y="29"/>
                  </a:lnTo>
                  <a:lnTo>
                    <a:pt x="69" y="37"/>
                  </a:lnTo>
                  <a:lnTo>
                    <a:pt x="71" y="44"/>
                  </a:lnTo>
                  <a:lnTo>
                    <a:pt x="71" y="56"/>
                  </a:lnTo>
                  <a:lnTo>
                    <a:pt x="71" y="73"/>
                  </a:lnTo>
                  <a:lnTo>
                    <a:pt x="67" y="87"/>
                  </a:lnTo>
                  <a:lnTo>
                    <a:pt x="63" y="94"/>
                  </a:lnTo>
                  <a:lnTo>
                    <a:pt x="59" y="100"/>
                  </a:lnTo>
                  <a:lnTo>
                    <a:pt x="55" y="104"/>
                  </a:lnTo>
                  <a:lnTo>
                    <a:pt x="50" y="108"/>
                  </a:lnTo>
                  <a:lnTo>
                    <a:pt x="42" y="110"/>
                  </a:lnTo>
                  <a:lnTo>
                    <a:pt x="34" y="112"/>
                  </a:lnTo>
                  <a:lnTo>
                    <a:pt x="27" y="110"/>
                  </a:lnTo>
                  <a:lnTo>
                    <a:pt x="21" y="108"/>
                  </a:lnTo>
                  <a:lnTo>
                    <a:pt x="15" y="106"/>
                  </a:lnTo>
                  <a:lnTo>
                    <a:pt x="9" y="100"/>
                  </a:lnTo>
                  <a:lnTo>
                    <a:pt x="2" y="81"/>
                  </a:lnTo>
                  <a:lnTo>
                    <a:pt x="0" y="56"/>
                  </a:lnTo>
                  <a:lnTo>
                    <a:pt x="0" y="37"/>
                  </a:lnTo>
                  <a:lnTo>
                    <a:pt x="4" y="23"/>
                  </a:lnTo>
                  <a:lnTo>
                    <a:pt x="6" y="16"/>
                  </a:lnTo>
                  <a:lnTo>
                    <a:pt x="11"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Rectangle 240"/>
            <p:cNvSpPr>
              <a:spLocks noChangeArrowheads="1"/>
            </p:cNvSpPr>
            <p:nvPr/>
          </p:nvSpPr>
          <p:spPr bwMode="auto">
            <a:xfrm>
              <a:off x="376" y="2150"/>
              <a:ext cx="29" cy="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 name="Freeform 241"/>
            <p:cNvSpPr>
              <a:spLocks noEditPoints="1"/>
            </p:cNvSpPr>
            <p:nvPr/>
          </p:nvSpPr>
          <p:spPr bwMode="auto">
            <a:xfrm>
              <a:off x="409" y="2108"/>
              <a:ext cx="50" cy="73"/>
            </a:xfrm>
            <a:custGeom>
              <a:avLst/>
              <a:gdLst>
                <a:gd name="T0" fmla="*/ 33 w 50"/>
                <a:gd name="T1" fmla="*/ 17 h 73"/>
                <a:gd name="T2" fmla="*/ 12 w 50"/>
                <a:gd name="T3" fmla="*/ 46 h 73"/>
                <a:gd name="T4" fmla="*/ 33 w 50"/>
                <a:gd name="T5" fmla="*/ 46 h 73"/>
                <a:gd name="T6" fmla="*/ 33 w 50"/>
                <a:gd name="T7" fmla="*/ 17 h 73"/>
                <a:gd name="T8" fmla="*/ 35 w 50"/>
                <a:gd name="T9" fmla="*/ 0 h 73"/>
                <a:gd name="T10" fmla="*/ 42 w 50"/>
                <a:gd name="T11" fmla="*/ 0 h 73"/>
                <a:gd name="T12" fmla="*/ 42 w 50"/>
                <a:gd name="T13" fmla="*/ 46 h 73"/>
                <a:gd name="T14" fmla="*/ 50 w 50"/>
                <a:gd name="T15" fmla="*/ 46 h 73"/>
                <a:gd name="T16" fmla="*/ 50 w 50"/>
                <a:gd name="T17" fmla="*/ 55 h 73"/>
                <a:gd name="T18" fmla="*/ 42 w 50"/>
                <a:gd name="T19" fmla="*/ 55 h 73"/>
                <a:gd name="T20" fmla="*/ 42 w 50"/>
                <a:gd name="T21" fmla="*/ 73 h 73"/>
                <a:gd name="T22" fmla="*/ 33 w 50"/>
                <a:gd name="T23" fmla="*/ 73 h 73"/>
                <a:gd name="T24" fmla="*/ 33 w 50"/>
                <a:gd name="T25" fmla="*/ 55 h 73"/>
                <a:gd name="T26" fmla="*/ 0 w 50"/>
                <a:gd name="T27" fmla="*/ 55 h 73"/>
                <a:gd name="T28" fmla="*/ 0 w 50"/>
                <a:gd name="T29" fmla="*/ 46 h 73"/>
                <a:gd name="T30" fmla="*/ 35 w 50"/>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3">
                  <a:moveTo>
                    <a:pt x="33" y="17"/>
                  </a:moveTo>
                  <a:lnTo>
                    <a:pt x="12" y="46"/>
                  </a:lnTo>
                  <a:lnTo>
                    <a:pt x="33" y="46"/>
                  </a:lnTo>
                  <a:lnTo>
                    <a:pt x="33" y="17"/>
                  </a:lnTo>
                  <a:close/>
                  <a:moveTo>
                    <a:pt x="35" y="0"/>
                  </a:moveTo>
                  <a:lnTo>
                    <a:pt x="42" y="0"/>
                  </a:lnTo>
                  <a:lnTo>
                    <a:pt x="42" y="46"/>
                  </a:lnTo>
                  <a:lnTo>
                    <a:pt x="50" y="46"/>
                  </a:lnTo>
                  <a:lnTo>
                    <a:pt x="50" y="55"/>
                  </a:lnTo>
                  <a:lnTo>
                    <a:pt x="42" y="55"/>
                  </a:lnTo>
                  <a:lnTo>
                    <a:pt x="42" y="73"/>
                  </a:lnTo>
                  <a:lnTo>
                    <a:pt x="33" y="73"/>
                  </a:lnTo>
                  <a:lnTo>
                    <a:pt x="33" y="55"/>
                  </a:lnTo>
                  <a:lnTo>
                    <a:pt x="0" y="55"/>
                  </a:lnTo>
                  <a:lnTo>
                    <a:pt x="0" y="46"/>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Rectangle 242"/>
            <p:cNvSpPr>
              <a:spLocks noChangeArrowheads="1"/>
            </p:cNvSpPr>
            <p:nvPr/>
          </p:nvSpPr>
          <p:spPr bwMode="auto">
            <a:xfrm>
              <a:off x="507" y="1779"/>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Rectangle 243"/>
            <p:cNvSpPr>
              <a:spLocks noChangeArrowheads="1"/>
            </p:cNvSpPr>
            <p:nvPr/>
          </p:nvSpPr>
          <p:spPr bwMode="auto">
            <a:xfrm>
              <a:off x="6282" y="1779"/>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 name="Freeform 244"/>
            <p:cNvSpPr>
              <a:spLocks/>
            </p:cNvSpPr>
            <p:nvPr/>
          </p:nvSpPr>
          <p:spPr bwMode="auto">
            <a:xfrm>
              <a:off x="221" y="173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8 h 109"/>
                <a:gd name="T12" fmla="*/ 13 w 40"/>
                <a:gd name="T13" fmla="*/ 34 h 109"/>
                <a:gd name="T14" fmla="*/ 6 w 40"/>
                <a:gd name="T15" fmla="*/ 38 h 109"/>
                <a:gd name="T16" fmla="*/ 0 w 40"/>
                <a:gd name="T17" fmla="*/ 40 h 109"/>
                <a:gd name="T18" fmla="*/ 0 w 40"/>
                <a:gd name="T19" fmla="*/ 28 h 109"/>
                <a:gd name="T20" fmla="*/ 9 w 40"/>
                <a:gd name="T21" fmla="*/ 23 h 109"/>
                <a:gd name="T22" fmla="*/ 19 w 40"/>
                <a:gd name="T23" fmla="*/ 15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8"/>
                  </a:lnTo>
                  <a:lnTo>
                    <a:pt x="13" y="34"/>
                  </a:lnTo>
                  <a:lnTo>
                    <a:pt x="6" y="38"/>
                  </a:lnTo>
                  <a:lnTo>
                    <a:pt x="0" y="40"/>
                  </a:lnTo>
                  <a:lnTo>
                    <a:pt x="0" y="28"/>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245"/>
            <p:cNvSpPr>
              <a:spLocks noEditPoints="1"/>
            </p:cNvSpPr>
            <p:nvPr/>
          </p:nvSpPr>
          <p:spPr bwMode="auto">
            <a:xfrm>
              <a:off x="296" y="1733"/>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5 h 111"/>
                <a:gd name="T12" fmla="*/ 15 w 71"/>
                <a:gd name="T13" fmla="*/ 78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8 h 111"/>
                <a:gd name="T30" fmla="*/ 57 w 71"/>
                <a:gd name="T31" fmla="*/ 55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1 h 111"/>
                <a:gd name="T46" fmla="*/ 52 w 71"/>
                <a:gd name="T47" fmla="*/ 3 h 111"/>
                <a:gd name="T48" fmla="*/ 57 w 71"/>
                <a:gd name="T49" fmla="*/ 7 h 111"/>
                <a:gd name="T50" fmla="*/ 61 w 71"/>
                <a:gd name="T51" fmla="*/ 13 h 111"/>
                <a:gd name="T52" fmla="*/ 65 w 71"/>
                <a:gd name="T53" fmla="*/ 21 h 111"/>
                <a:gd name="T54" fmla="*/ 69 w 71"/>
                <a:gd name="T55" fmla="*/ 30 h 111"/>
                <a:gd name="T56" fmla="*/ 69 w 71"/>
                <a:gd name="T57" fmla="*/ 38 h 111"/>
                <a:gd name="T58" fmla="*/ 71 w 71"/>
                <a:gd name="T59" fmla="*/ 46 h 111"/>
                <a:gd name="T60" fmla="*/ 71 w 71"/>
                <a:gd name="T61" fmla="*/ 55 h 111"/>
                <a:gd name="T62" fmla="*/ 71 w 71"/>
                <a:gd name="T63" fmla="*/ 73 h 111"/>
                <a:gd name="T64" fmla="*/ 67 w 71"/>
                <a:gd name="T65" fmla="*/ 88 h 111"/>
                <a:gd name="T66" fmla="*/ 63 w 71"/>
                <a:gd name="T67" fmla="*/ 96 h 111"/>
                <a:gd name="T68" fmla="*/ 59 w 71"/>
                <a:gd name="T69" fmla="*/ 101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1 h 111"/>
                <a:gd name="T86" fmla="*/ 2 w 71"/>
                <a:gd name="T87" fmla="*/ 82 h 111"/>
                <a:gd name="T88" fmla="*/ 0 w 71"/>
                <a:gd name="T89" fmla="*/ 55 h 111"/>
                <a:gd name="T90" fmla="*/ 0 w 71"/>
                <a:gd name="T91" fmla="*/ 38 h 111"/>
                <a:gd name="T92" fmla="*/ 4 w 71"/>
                <a:gd name="T93" fmla="*/ 25 h 111"/>
                <a:gd name="T94" fmla="*/ 6 w 71"/>
                <a:gd name="T95" fmla="*/ 17 h 111"/>
                <a:gd name="T96" fmla="*/ 11 w 71"/>
                <a:gd name="T97" fmla="*/ 11 h 111"/>
                <a:gd name="T98" fmla="*/ 15 w 71"/>
                <a:gd name="T99" fmla="*/ 5 h 111"/>
                <a:gd name="T100" fmla="*/ 21 w 71"/>
                <a:gd name="T101" fmla="*/ 3 h 111"/>
                <a:gd name="T102" fmla="*/ 27 w 71"/>
                <a:gd name="T103" fmla="*/ 1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5"/>
                  </a:lnTo>
                  <a:lnTo>
                    <a:pt x="15" y="78"/>
                  </a:lnTo>
                  <a:lnTo>
                    <a:pt x="19" y="90"/>
                  </a:lnTo>
                  <a:lnTo>
                    <a:pt x="25" y="96"/>
                  </a:lnTo>
                  <a:lnTo>
                    <a:pt x="29" y="98"/>
                  </a:lnTo>
                  <a:lnTo>
                    <a:pt x="34" y="100"/>
                  </a:lnTo>
                  <a:lnTo>
                    <a:pt x="40" y="98"/>
                  </a:lnTo>
                  <a:lnTo>
                    <a:pt x="46" y="96"/>
                  </a:lnTo>
                  <a:lnTo>
                    <a:pt x="50" y="90"/>
                  </a:lnTo>
                  <a:lnTo>
                    <a:pt x="55" y="78"/>
                  </a:lnTo>
                  <a:lnTo>
                    <a:pt x="57" y="55"/>
                  </a:lnTo>
                  <a:lnTo>
                    <a:pt x="55" y="34"/>
                  </a:lnTo>
                  <a:lnTo>
                    <a:pt x="50" y="21"/>
                  </a:lnTo>
                  <a:lnTo>
                    <a:pt x="46" y="17"/>
                  </a:lnTo>
                  <a:lnTo>
                    <a:pt x="40" y="13"/>
                  </a:lnTo>
                  <a:lnTo>
                    <a:pt x="34" y="13"/>
                  </a:lnTo>
                  <a:close/>
                  <a:moveTo>
                    <a:pt x="34" y="0"/>
                  </a:moveTo>
                  <a:lnTo>
                    <a:pt x="44" y="1"/>
                  </a:lnTo>
                  <a:lnTo>
                    <a:pt x="52" y="3"/>
                  </a:lnTo>
                  <a:lnTo>
                    <a:pt x="57" y="7"/>
                  </a:lnTo>
                  <a:lnTo>
                    <a:pt x="61" y="13"/>
                  </a:lnTo>
                  <a:lnTo>
                    <a:pt x="65" y="21"/>
                  </a:lnTo>
                  <a:lnTo>
                    <a:pt x="69" y="30"/>
                  </a:lnTo>
                  <a:lnTo>
                    <a:pt x="69" y="38"/>
                  </a:lnTo>
                  <a:lnTo>
                    <a:pt x="71" y="46"/>
                  </a:lnTo>
                  <a:lnTo>
                    <a:pt x="71" y="55"/>
                  </a:lnTo>
                  <a:lnTo>
                    <a:pt x="71" y="73"/>
                  </a:lnTo>
                  <a:lnTo>
                    <a:pt x="67" y="88"/>
                  </a:lnTo>
                  <a:lnTo>
                    <a:pt x="63" y="96"/>
                  </a:lnTo>
                  <a:lnTo>
                    <a:pt x="59" y="101"/>
                  </a:lnTo>
                  <a:lnTo>
                    <a:pt x="55" y="105"/>
                  </a:lnTo>
                  <a:lnTo>
                    <a:pt x="50" y="109"/>
                  </a:lnTo>
                  <a:lnTo>
                    <a:pt x="42" y="111"/>
                  </a:lnTo>
                  <a:lnTo>
                    <a:pt x="34" y="111"/>
                  </a:lnTo>
                  <a:lnTo>
                    <a:pt x="27" y="111"/>
                  </a:lnTo>
                  <a:lnTo>
                    <a:pt x="21" y="109"/>
                  </a:lnTo>
                  <a:lnTo>
                    <a:pt x="15" y="105"/>
                  </a:lnTo>
                  <a:lnTo>
                    <a:pt x="9" y="101"/>
                  </a:lnTo>
                  <a:lnTo>
                    <a:pt x="2" y="82"/>
                  </a:lnTo>
                  <a:lnTo>
                    <a:pt x="0" y="55"/>
                  </a:lnTo>
                  <a:lnTo>
                    <a:pt x="0" y="38"/>
                  </a:lnTo>
                  <a:lnTo>
                    <a:pt x="4" y="25"/>
                  </a:lnTo>
                  <a:lnTo>
                    <a:pt x="6" y="17"/>
                  </a:lnTo>
                  <a:lnTo>
                    <a:pt x="11" y="11"/>
                  </a:lnTo>
                  <a:lnTo>
                    <a:pt x="15" y="5"/>
                  </a:lnTo>
                  <a:lnTo>
                    <a:pt x="21" y="3"/>
                  </a:lnTo>
                  <a:lnTo>
                    <a:pt x="27" y="1"/>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Rectangle 246"/>
            <p:cNvSpPr>
              <a:spLocks noChangeArrowheads="1"/>
            </p:cNvSpPr>
            <p:nvPr/>
          </p:nvSpPr>
          <p:spPr bwMode="auto">
            <a:xfrm>
              <a:off x="376" y="1717"/>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 name="Freeform 247"/>
            <p:cNvSpPr>
              <a:spLocks/>
            </p:cNvSpPr>
            <p:nvPr/>
          </p:nvSpPr>
          <p:spPr bwMode="auto">
            <a:xfrm>
              <a:off x="411" y="1675"/>
              <a:ext cx="48" cy="73"/>
            </a:xfrm>
            <a:custGeom>
              <a:avLst/>
              <a:gdLst>
                <a:gd name="T0" fmla="*/ 25 w 48"/>
                <a:gd name="T1" fmla="*/ 0 h 73"/>
                <a:gd name="T2" fmla="*/ 31 w 48"/>
                <a:gd name="T3" fmla="*/ 2 h 73"/>
                <a:gd name="T4" fmla="*/ 36 w 48"/>
                <a:gd name="T5" fmla="*/ 4 h 73"/>
                <a:gd name="T6" fmla="*/ 40 w 48"/>
                <a:gd name="T7" fmla="*/ 6 h 73"/>
                <a:gd name="T8" fmla="*/ 44 w 48"/>
                <a:gd name="T9" fmla="*/ 9 h 73"/>
                <a:gd name="T10" fmla="*/ 46 w 48"/>
                <a:gd name="T11" fmla="*/ 15 h 73"/>
                <a:gd name="T12" fmla="*/ 46 w 48"/>
                <a:gd name="T13" fmla="*/ 21 h 73"/>
                <a:gd name="T14" fmla="*/ 44 w 48"/>
                <a:gd name="T15" fmla="*/ 29 h 73"/>
                <a:gd name="T16" fmla="*/ 42 w 48"/>
                <a:gd name="T17" fmla="*/ 33 h 73"/>
                <a:gd name="T18" fmla="*/ 40 w 48"/>
                <a:gd name="T19" fmla="*/ 38 h 73"/>
                <a:gd name="T20" fmla="*/ 36 w 48"/>
                <a:gd name="T21" fmla="*/ 42 h 73"/>
                <a:gd name="T22" fmla="*/ 33 w 48"/>
                <a:gd name="T23" fmla="*/ 46 h 73"/>
                <a:gd name="T24" fmla="*/ 27 w 48"/>
                <a:gd name="T25" fmla="*/ 50 h 73"/>
                <a:gd name="T26" fmla="*/ 21 w 48"/>
                <a:gd name="T27" fmla="*/ 54 h 73"/>
                <a:gd name="T28" fmla="*/ 19 w 48"/>
                <a:gd name="T29" fmla="*/ 58 h 73"/>
                <a:gd name="T30" fmla="*/ 15 w 48"/>
                <a:gd name="T31" fmla="*/ 59 h 73"/>
                <a:gd name="T32" fmla="*/ 12 w 48"/>
                <a:gd name="T33" fmla="*/ 63 h 73"/>
                <a:gd name="T34" fmla="*/ 48 w 48"/>
                <a:gd name="T35" fmla="*/ 63 h 73"/>
                <a:gd name="T36" fmla="*/ 48 w 48"/>
                <a:gd name="T37" fmla="*/ 73 h 73"/>
                <a:gd name="T38" fmla="*/ 0 w 48"/>
                <a:gd name="T39" fmla="*/ 73 h 73"/>
                <a:gd name="T40" fmla="*/ 2 w 48"/>
                <a:gd name="T41" fmla="*/ 67 h 73"/>
                <a:gd name="T42" fmla="*/ 4 w 48"/>
                <a:gd name="T43" fmla="*/ 61 h 73"/>
                <a:gd name="T44" fmla="*/ 6 w 48"/>
                <a:gd name="T45" fmla="*/ 58 h 73"/>
                <a:gd name="T46" fmla="*/ 12 w 48"/>
                <a:gd name="T47" fmla="*/ 52 h 73"/>
                <a:gd name="T48" fmla="*/ 17 w 48"/>
                <a:gd name="T49" fmla="*/ 46 h 73"/>
                <a:gd name="T50" fmla="*/ 25 w 48"/>
                <a:gd name="T51" fmla="*/ 40 h 73"/>
                <a:gd name="T52" fmla="*/ 31 w 48"/>
                <a:gd name="T53" fmla="*/ 34 h 73"/>
                <a:gd name="T54" fmla="*/ 33 w 48"/>
                <a:gd name="T55" fmla="*/ 31 h 73"/>
                <a:gd name="T56" fmla="*/ 36 w 48"/>
                <a:gd name="T57" fmla="*/ 25 h 73"/>
                <a:gd name="T58" fmla="*/ 36 w 48"/>
                <a:gd name="T59" fmla="*/ 21 h 73"/>
                <a:gd name="T60" fmla="*/ 36 w 48"/>
                <a:gd name="T61" fmla="*/ 15 h 73"/>
                <a:gd name="T62" fmla="*/ 33 w 48"/>
                <a:gd name="T63" fmla="*/ 11 h 73"/>
                <a:gd name="T64" fmla="*/ 29 w 48"/>
                <a:gd name="T65" fmla="*/ 9 h 73"/>
                <a:gd name="T66" fmla="*/ 25 w 48"/>
                <a:gd name="T67" fmla="*/ 9 h 73"/>
                <a:gd name="T68" fmla="*/ 19 w 48"/>
                <a:gd name="T69" fmla="*/ 9 h 73"/>
                <a:gd name="T70" fmla="*/ 15 w 48"/>
                <a:gd name="T71" fmla="*/ 11 h 73"/>
                <a:gd name="T72" fmla="*/ 12 w 48"/>
                <a:gd name="T73" fmla="*/ 15 h 73"/>
                <a:gd name="T74" fmla="*/ 12 w 48"/>
                <a:gd name="T75" fmla="*/ 21 h 73"/>
                <a:gd name="T76" fmla="*/ 2 w 48"/>
                <a:gd name="T77" fmla="*/ 21 h 73"/>
                <a:gd name="T78" fmla="*/ 2 w 48"/>
                <a:gd name="T79" fmla="*/ 15 h 73"/>
                <a:gd name="T80" fmla="*/ 4 w 48"/>
                <a:gd name="T81" fmla="*/ 9 h 73"/>
                <a:gd name="T82" fmla="*/ 8 w 48"/>
                <a:gd name="T83" fmla="*/ 6 h 73"/>
                <a:gd name="T84" fmla="*/ 13 w 48"/>
                <a:gd name="T85" fmla="*/ 2 h 73"/>
                <a:gd name="T86" fmla="*/ 17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2"/>
                  </a:lnTo>
                  <a:lnTo>
                    <a:pt x="36" y="4"/>
                  </a:lnTo>
                  <a:lnTo>
                    <a:pt x="40" y="6"/>
                  </a:lnTo>
                  <a:lnTo>
                    <a:pt x="44" y="9"/>
                  </a:lnTo>
                  <a:lnTo>
                    <a:pt x="46" y="15"/>
                  </a:lnTo>
                  <a:lnTo>
                    <a:pt x="46" y="21"/>
                  </a:lnTo>
                  <a:lnTo>
                    <a:pt x="44" y="29"/>
                  </a:lnTo>
                  <a:lnTo>
                    <a:pt x="42" y="33"/>
                  </a:lnTo>
                  <a:lnTo>
                    <a:pt x="40" y="38"/>
                  </a:lnTo>
                  <a:lnTo>
                    <a:pt x="36" y="42"/>
                  </a:lnTo>
                  <a:lnTo>
                    <a:pt x="33" y="46"/>
                  </a:lnTo>
                  <a:lnTo>
                    <a:pt x="27" y="50"/>
                  </a:lnTo>
                  <a:lnTo>
                    <a:pt x="21" y="54"/>
                  </a:lnTo>
                  <a:lnTo>
                    <a:pt x="19" y="58"/>
                  </a:lnTo>
                  <a:lnTo>
                    <a:pt x="15" y="59"/>
                  </a:lnTo>
                  <a:lnTo>
                    <a:pt x="12" y="63"/>
                  </a:lnTo>
                  <a:lnTo>
                    <a:pt x="48" y="63"/>
                  </a:lnTo>
                  <a:lnTo>
                    <a:pt x="48" y="73"/>
                  </a:lnTo>
                  <a:lnTo>
                    <a:pt x="0" y="73"/>
                  </a:lnTo>
                  <a:lnTo>
                    <a:pt x="2" y="67"/>
                  </a:lnTo>
                  <a:lnTo>
                    <a:pt x="4" y="61"/>
                  </a:lnTo>
                  <a:lnTo>
                    <a:pt x="6" y="58"/>
                  </a:lnTo>
                  <a:lnTo>
                    <a:pt x="12" y="52"/>
                  </a:lnTo>
                  <a:lnTo>
                    <a:pt x="17" y="46"/>
                  </a:lnTo>
                  <a:lnTo>
                    <a:pt x="25" y="40"/>
                  </a:lnTo>
                  <a:lnTo>
                    <a:pt x="31" y="34"/>
                  </a:lnTo>
                  <a:lnTo>
                    <a:pt x="33" y="31"/>
                  </a:lnTo>
                  <a:lnTo>
                    <a:pt x="36" y="25"/>
                  </a:lnTo>
                  <a:lnTo>
                    <a:pt x="36" y="21"/>
                  </a:lnTo>
                  <a:lnTo>
                    <a:pt x="36" y="15"/>
                  </a:lnTo>
                  <a:lnTo>
                    <a:pt x="33" y="11"/>
                  </a:lnTo>
                  <a:lnTo>
                    <a:pt x="29" y="9"/>
                  </a:lnTo>
                  <a:lnTo>
                    <a:pt x="25" y="9"/>
                  </a:lnTo>
                  <a:lnTo>
                    <a:pt x="19" y="9"/>
                  </a:lnTo>
                  <a:lnTo>
                    <a:pt x="15" y="11"/>
                  </a:lnTo>
                  <a:lnTo>
                    <a:pt x="12" y="15"/>
                  </a:lnTo>
                  <a:lnTo>
                    <a:pt x="12" y="21"/>
                  </a:lnTo>
                  <a:lnTo>
                    <a:pt x="2" y="21"/>
                  </a:lnTo>
                  <a:lnTo>
                    <a:pt x="2" y="15"/>
                  </a:lnTo>
                  <a:lnTo>
                    <a:pt x="4" y="9"/>
                  </a:lnTo>
                  <a:lnTo>
                    <a:pt x="8" y="6"/>
                  </a:lnTo>
                  <a:lnTo>
                    <a:pt x="13" y="2"/>
                  </a:lnTo>
                  <a:lnTo>
                    <a:pt x="17"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Rectangle 248"/>
            <p:cNvSpPr>
              <a:spLocks noChangeArrowheads="1"/>
            </p:cNvSpPr>
            <p:nvPr/>
          </p:nvSpPr>
          <p:spPr bwMode="auto">
            <a:xfrm>
              <a:off x="507" y="1348"/>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Rectangle 249"/>
            <p:cNvSpPr>
              <a:spLocks noChangeArrowheads="1"/>
            </p:cNvSpPr>
            <p:nvPr/>
          </p:nvSpPr>
          <p:spPr bwMode="auto">
            <a:xfrm>
              <a:off x="6282" y="1348"/>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250"/>
            <p:cNvSpPr>
              <a:spLocks/>
            </p:cNvSpPr>
            <p:nvPr/>
          </p:nvSpPr>
          <p:spPr bwMode="auto">
            <a:xfrm>
              <a:off x="221" y="1302"/>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9 h 109"/>
                <a:gd name="T12" fmla="*/ 13 w 40"/>
                <a:gd name="T13" fmla="*/ 33 h 109"/>
                <a:gd name="T14" fmla="*/ 6 w 40"/>
                <a:gd name="T15" fmla="*/ 38 h 109"/>
                <a:gd name="T16" fmla="*/ 0 w 40"/>
                <a:gd name="T17" fmla="*/ 40 h 109"/>
                <a:gd name="T18" fmla="*/ 0 w 40"/>
                <a:gd name="T19" fmla="*/ 27 h 109"/>
                <a:gd name="T20" fmla="*/ 9 w 40"/>
                <a:gd name="T21" fmla="*/ 21 h 109"/>
                <a:gd name="T22" fmla="*/ 19 w 40"/>
                <a:gd name="T23" fmla="*/ 15 h 109"/>
                <a:gd name="T24" fmla="*/ 25 w 40"/>
                <a:gd name="T25" fmla="*/ 8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9"/>
                  </a:lnTo>
                  <a:lnTo>
                    <a:pt x="13" y="33"/>
                  </a:lnTo>
                  <a:lnTo>
                    <a:pt x="6" y="38"/>
                  </a:lnTo>
                  <a:lnTo>
                    <a:pt x="0" y="40"/>
                  </a:lnTo>
                  <a:lnTo>
                    <a:pt x="0" y="27"/>
                  </a:lnTo>
                  <a:lnTo>
                    <a:pt x="9" y="21"/>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251"/>
            <p:cNvSpPr>
              <a:spLocks noEditPoints="1"/>
            </p:cNvSpPr>
            <p:nvPr/>
          </p:nvSpPr>
          <p:spPr bwMode="auto">
            <a:xfrm>
              <a:off x="296" y="1302"/>
              <a:ext cx="71" cy="111"/>
            </a:xfrm>
            <a:custGeom>
              <a:avLst/>
              <a:gdLst>
                <a:gd name="T0" fmla="*/ 34 w 71"/>
                <a:gd name="T1" fmla="*/ 13 h 111"/>
                <a:gd name="T2" fmla="*/ 29 w 71"/>
                <a:gd name="T3" fmla="*/ 13 h 111"/>
                <a:gd name="T4" fmla="*/ 25 w 71"/>
                <a:gd name="T5" fmla="*/ 15 h 111"/>
                <a:gd name="T6" fmla="*/ 21 w 71"/>
                <a:gd name="T7" fmla="*/ 21 h 111"/>
                <a:gd name="T8" fmla="*/ 15 w 71"/>
                <a:gd name="T9" fmla="*/ 34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98 h 111"/>
                <a:gd name="T22" fmla="*/ 40 w 71"/>
                <a:gd name="T23" fmla="*/ 98 h 111"/>
                <a:gd name="T24" fmla="*/ 46 w 71"/>
                <a:gd name="T25" fmla="*/ 96 h 111"/>
                <a:gd name="T26" fmla="*/ 50 w 71"/>
                <a:gd name="T27" fmla="*/ 90 h 111"/>
                <a:gd name="T28" fmla="*/ 55 w 71"/>
                <a:gd name="T29" fmla="*/ 77 h 111"/>
                <a:gd name="T30" fmla="*/ 57 w 71"/>
                <a:gd name="T31" fmla="*/ 56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6 h 111"/>
                <a:gd name="T58" fmla="*/ 71 w 71"/>
                <a:gd name="T59" fmla="*/ 46 h 111"/>
                <a:gd name="T60" fmla="*/ 71 w 71"/>
                <a:gd name="T61" fmla="*/ 56 h 111"/>
                <a:gd name="T62" fmla="*/ 71 w 71"/>
                <a:gd name="T63" fmla="*/ 73 h 111"/>
                <a:gd name="T64" fmla="*/ 67 w 71"/>
                <a:gd name="T65" fmla="*/ 86 h 111"/>
                <a:gd name="T66" fmla="*/ 63 w 71"/>
                <a:gd name="T67" fmla="*/ 94 h 111"/>
                <a:gd name="T68" fmla="*/ 59 w 71"/>
                <a:gd name="T69" fmla="*/ 100 h 111"/>
                <a:gd name="T70" fmla="*/ 55 w 71"/>
                <a:gd name="T71" fmla="*/ 106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2 h 111"/>
                <a:gd name="T102" fmla="*/ 27 w 71"/>
                <a:gd name="T103" fmla="*/ 0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5"/>
                  </a:lnTo>
                  <a:lnTo>
                    <a:pt x="21" y="21"/>
                  </a:lnTo>
                  <a:lnTo>
                    <a:pt x="15" y="34"/>
                  </a:lnTo>
                  <a:lnTo>
                    <a:pt x="13" y="56"/>
                  </a:lnTo>
                  <a:lnTo>
                    <a:pt x="15" y="79"/>
                  </a:lnTo>
                  <a:lnTo>
                    <a:pt x="19" y="90"/>
                  </a:lnTo>
                  <a:lnTo>
                    <a:pt x="25" y="96"/>
                  </a:lnTo>
                  <a:lnTo>
                    <a:pt x="29" y="98"/>
                  </a:lnTo>
                  <a:lnTo>
                    <a:pt x="34" y="98"/>
                  </a:lnTo>
                  <a:lnTo>
                    <a:pt x="40" y="98"/>
                  </a:lnTo>
                  <a:lnTo>
                    <a:pt x="46" y="96"/>
                  </a:lnTo>
                  <a:lnTo>
                    <a:pt x="50" y="90"/>
                  </a:lnTo>
                  <a:lnTo>
                    <a:pt x="55" y="77"/>
                  </a:lnTo>
                  <a:lnTo>
                    <a:pt x="57" y="56"/>
                  </a:lnTo>
                  <a:lnTo>
                    <a:pt x="55" y="34"/>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6"/>
                  </a:lnTo>
                  <a:lnTo>
                    <a:pt x="71" y="46"/>
                  </a:lnTo>
                  <a:lnTo>
                    <a:pt x="71" y="56"/>
                  </a:lnTo>
                  <a:lnTo>
                    <a:pt x="71" y="73"/>
                  </a:lnTo>
                  <a:lnTo>
                    <a:pt x="67" y="86"/>
                  </a:lnTo>
                  <a:lnTo>
                    <a:pt x="63" y="94"/>
                  </a:lnTo>
                  <a:lnTo>
                    <a:pt x="59" y="100"/>
                  </a:lnTo>
                  <a:lnTo>
                    <a:pt x="55" y="106"/>
                  </a:lnTo>
                  <a:lnTo>
                    <a:pt x="50" y="109"/>
                  </a:lnTo>
                  <a:lnTo>
                    <a:pt x="42" y="111"/>
                  </a:lnTo>
                  <a:lnTo>
                    <a:pt x="34" y="111"/>
                  </a:lnTo>
                  <a:lnTo>
                    <a:pt x="27" y="111"/>
                  </a:lnTo>
                  <a:lnTo>
                    <a:pt x="21" y="109"/>
                  </a:lnTo>
                  <a:lnTo>
                    <a:pt x="15" y="106"/>
                  </a:lnTo>
                  <a:lnTo>
                    <a:pt x="9" y="102"/>
                  </a:lnTo>
                  <a:lnTo>
                    <a:pt x="2" y="83"/>
                  </a:lnTo>
                  <a:lnTo>
                    <a:pt x="0" y="56"/>
                  </a:lnTo>
                  <a:lnTo>
                    <a:pt x="0" y="38"/>
                  </a:lnTo>
                  <a:lnTo>
                    <a:pt x="4" y="25"/>
                  </a:lnTo>
                  <a:lnTo>
                    <a:pt x="6" y="17"/>
                  </a:lnTo>
                  <a:lnTo>
                    <a:pt x="11" y="11"/>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Freeform 252"/>
            <p:cNvSpPr>
              <a:spLocks noEditPoints="1"/>
            </p:cNvSpPr>
            <p:nvPr/>
          </p:nvSpPr>
          <p:spPr bwMode="auto">
            <a:xfrm>
              <a:off x="378" y="1244"/>
              <a:ext cx="48" cy="75"/>
            </a:xfrm>
            <a:custGeom>
              <a:avLst/>
              <a:gdLst>
                <a:gd name="T0" fmla="*/ 23 w 48"/>
                <a:gd name="T1" fmla="*/ 8 h 75"/>
                <a:gd name="T2" fmla="*/ 18 w 48"/>
                <a:gd name="T3" fmla="*/ 10 h 75"/>
                <a:gd name="T4" fmla="*/ 14 w 48"/>
                <a:gd name="T5" fmla="*/ 14 h 75"/>
                <a:gd name="T6" fmla="*/ 12 w 48"/>
                <a:gd name="T7" fmla="*/ 19 h 75"/>
                <a:gd name="T8" fmla="*/ 10 w 48"/>
                <a:gd name="T9" fmla="*/ 27 h 75"/>
                <a:gd name="T10" fmla="*/ 10 w 48"/>
                <a:gd name="T11" fmla="*/ 37 h 75"/>
                <a:gd name="T12" fmla="*/ 10 w 48"/>
                <a:gd name="T13" fmla="*/ 48 h 75"/>
                <a:gd name="T14" fmla="*/ 12 w 48"/>
                <a:gd name="T15" fmla="*/ 56 h 75"/>
                <a:gd name="T16" fmla="*/ 14 w 48"/>
                <a:gd name="T17" fmla="*/ 60 h 75"/>
                <a:gd name="T18" fmla="*/ 18 w 48"/>
                <a:gd name="T19" fmla="*/ 64 h 75"/>
                <a:gd name="T20" fmla="*/ 23 w 48"/>
                <a:gd name="T21" fmla="*/ 66 h 75"/>
                <a:gd name="T22" fmla="*/ 29 w 48"/>
                <a:gd name="T23" fmla="*/ 64 h 75"/>
                <a:gd name="T24" fmla="*/ 35 w 48"/>
                <a:gd name="T25" fmla="*/ 60 h 75"/>
                <a:gd name="T26" fmla="*/ 37 w 48"/>
                <a:gd name="T27" fmla="*/ 56 h 75"/>
                <a:gd name="T28" fmla="*/ 39 w 48"/>
                <a:gd name="T29" fmla="*/ 48 h 75"/>
                <a:gd name="T30" fmla="*/ 39 w 48"/>
                <a:gd name="T31" fmla="*/ 37 h 75"/>
                <a:gd name="T32" fmla="*/ 39 w 48"/>
                <a:gd name="T33" fmla="*/ 27 h 75"/>
                <a:gd name="T34" fmla="*/ 37 w 48"/>
                <a:gd name="T35" fmla="*/ 19 h 75"/>
                <a:gd name="T36" fmla="*/ 35 w 48"/>
                <a:gd name="T37" fmla="*/ 14 h 75"/>
                <a:gd name="T38" fmla="*/ 31 w 48"/>
                <a:gd name="T39" fmla="*/ 12 h 75"/>
                <a:gd name="T40" fmla="*/ 27 w 48"/>
                <a:gd name="T41" fmla="*/ 10 h 75"/>
                <a:gd name="T42" fmla="*/ 23 w 48"/>
                <a:gd name="T43" fmla="*/ 8 h 75"/>
                <a:gd name="T44" fmla="*/ 23 w 48"/>
                <a:gd name="T45" fmla="*/ 0 h 75"/>
                <a:gd name="T46" fmla="*/ 29 w 48"/>
                <a:gd name="T47" fmla="*/ 0 h 75"/>
                <a:gd name="T48" fmla="*/ 35 w 48"/>
                <a:gd name="T49" fmla="*/ 2 h 75"/>
                <a:gd name="T50" fmla="*/ 39 w 48"/>
                <a:gd name="T51" fmla="*/ 6 h 75"/>
                <a:gd name="T52" fmla="*/ 43 w 48"/>
                <a:gd name="T53" fmla="*/ 10 h 75"/>
                <a:gd name="T54" fmla="*/ 45 w 48"/>
                <a:gd name="T55" fmla="*/ 14 h 75"/>
                <a:gd name="T56" fmla="*/ 46 w 48"/>
                <a:gd name="T57" fmla="*/ 19 h 75"/>
                <a:gd name="T58" fmla="*/ 48 w 48"/>
                <a:gd name="T59" fmla="*/ 27 h 75"/>
                <a:gd name="T60" fmla="*/ 48 w 48"/>
                <a:gd name="T61" fmla="*/ 37 h 75"/>
                <a:gd name="T62" fmla="*/ 46 w 48"/>
                <a:gd name="T63" fmla="*/ 48 h 75"/>
                <a:gd name="T64" fmla="*/ 45 w 48"/>
                <a:gd name="T65" fmla="*/ 58 h 75"/>
                <a:gd name="T66" fmla="*/ 43 w 48"/>
                <a:gd name="T67" fmla="*/ 66 h 75"/>
                <a:gd name="T68" fmla="*/ 37 w 48"/>
                <a:gd name="T69" fmla="*/ 69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2 h 75"/>
                <a:gd name="T82" fmla="*/ 2 w 48"/>
                <a:gd name="T83" fmla="*/ 54 h 75"/>
                <a:gd name="T84" fmla="*/ 0 w 48"/>
                <a:gd name="T85" fmla="*/ 46 h 75"/>
                <a:gd name="T86" fmla="*/ 0 w 48"/>
                <a:gd name="T87" fmla="*/ 37 h 75"/>
                <a:gd name="T88" fmla="*/ 0 w 48"/>
                <a:gd name="T89" fmla="*/ 25 h 75"/>
                <a:gd name="T90" fmla="*/ 2 w 48"/>
                <a:gd name="T91" fmla="*/ 16 h 75"/>
                <a:gd name="T92" fmla="*/ 6 w 48"/>
                <a:gd name="T93" fmla="*/ 10 h 75"/>
                <a:gd name="T94" fmla="*/ 10 w 48"/>
                <a:gd name="T95" fmla="*/ 4 h 75"/>
                <a:gd name="T96" fmla="*/ 18 w 48"/>
                <a:gd name="T97" fmla="*/ 0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8"/>
                  </a:moveTo>
                  <a:lnTo>
                    <a:pt x="18" y="10"/>
                  </a:lnTo>
                  <a:lnTo>
                    <a:pt x="14" y="14"/>
                  </a:lnTo>
                  <a:lnTo>
                    <a:pt x="12" y="19"/>
                  </a:lnTo>
                  <a:lnTo>
                    <a:pt x="10" y="27"/>
                  </a:lnTo>
                  <a:lnTo>
                    <a:pt x="10" y="37"/>
                  </a:lnTo>
                  <a:lnTo>
                    <a:pt x="10" y="48"/>
                  </a:lnTo>
                  <a:lnTo>
                    <a:pt x="12" y="56"/>
                  </a:lnTo>
                  <a:lnTo>
                    <a:pt x="14" y="60"/>
                  </a:lnTo>
                  <a:lnTo>
                    <a:pt x="18" y="64"/>
                  </a:lnTo>
                  <a:lnTo>
                    <a:pt x="23" y="66"/>
                  </a:lnTo>
                  <a:lnTo>
                    <a:pt x="29" y="64"/>
                  </a:lnTo>
                  <a:lnTo>
                    <a:pt x="35" y="60"/>
                  </a:lnTo>
                  <a:lnTo>
                    <a:pt x="37" y="56"/>
                  </a:lnTo>
                  <a:lnTo>
                    <a:pt x="39" y="48"/>
                  </a:lnTo>
                  <a:lnTo>
                    <a:pt x="39" y="37"/>
                  </a:lnTo>
                  <a:lnTo>
                    <a:pt x="39" y="27"/>
                  </a:lnTo>
                  <a:lnTo>
                    <a:pt x="37" y="19"/>
                  </a:lnTo>
                  <a:lnTo>
                    <a:pt x="35" y="14"/>
                  </a:lnTo>
                  <a:lnTo>
                    <a:pt x="31" y="12"/>
                  </a:lnTo>
                  <a:lnTo>
                    <a:pt x="27" y="10"/>
                  </a:lnTo>
                  <a:lnTo>
                    <a:pt x="23" y="8"/>
                  </a:lnTo>
                  <a:close/>
                  <a:moveTo>
                    <a:pt x="23" y="0"/>
                  </a:moveTo>
                  <a:lnTo>
                    <a:pt x="29" y="0"/>
                  </a:lnTo>
                  <a:lnTo>
                    <a:pt x="35" y="2"/>
                  </a:lnTo>
                  <a:lnTo>
                    <a:pt x="39" y="6"/>
                  </a:lnTo>
                  <a:lnTo>
                    <a:pt x="43" y="10"/>
                  </a:lnTo>
                  <a:lnTo>
                    <a:pt x="45" y="14"/>
                  </a:lnTo>
                  <a:lnTo>
                    <a:pt x="46" y="19"/>
                  </a:lnTo>
                  <a:lnTo>
                    <a:pt x="48" y="27"/>
                  </a:lnTo>
                  <a:lnTo>
                    <a:pt x="48" y="37"/>
                  </a:lnTo>
                  <a:lnTo>
                    <a:pt x="46" y="48"/>
                  </a:lnTo>
                  <a:lnTo>
                    <a:pt x="45" y="58"/>
                  </a:lnTo>
                  <a:lnTo>
                    <a:pt x="43" y="66"/>
                  </a:lnTo>
                  <a:lnTo>
                    <a:pt x="37" y="69"/>
                  </a:lnTo>
                  <a:lnTo>
                    <a:pt x="31" y="73"/>
                  </a:lnTo>
                  <a:lnTo>
                    <a:pt x="23" y="75"/>
                  </a:lnTo>
                  <a:lnTo>
                    <a:pt x="18" y="73"/>
                  </a:lnTo>
                  <a:lnTo>
                    <a:pt x="12" y="71"/>
                  </a:lnTo>
                  <a:lnTo>
                    <a:pt x="8" y="67"/>
                  </a:lnTo>
                  <a:lnTo>
                    <a:pt x="4" y="62"/>
                  </a:lnTo>
                  <a:lnTo>
                    <a:pt x="2" y="54"/>
                  </a:lnTo>
                  <a:lnTo>
                    <a:pt x="0" y="46"/>
                  </a:lnTo>
                  <a:lnTo>
                    <a:pt x="0" y="37"/>
                  </a:lnTo>
                  <a:lnTo>
                    <a:pt x="0" y="25"/>
                  </a:lnTo>
                  <a:lnTo>
                    <a:pt x="2" y="16"/>
                  </a:lnTo>
                  <a:lnTo>
                    <a:pt x="6" y="10"/>
                  </a:lnTo>
                  <a:lnTo>
                    <a:pt x="10" y="4"/>
                  </a:lnTo>
                  <a:lnTo>
                    <a:pt x="18" y="0"/>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 name="Rectangle 253"/>
            <p:cNvSpPr>
              <a:spLocks noChangeArrowheads="1"/>
            </p:cNvSpPr>
            <p:nvPr/>
          </p:nvSpPr>
          <p:spPr bwMode="auto">
            <a:xfrm>
              <a:off x="507" y="1348"/>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 name="Rectangle 254"/>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 name="Rectangle 255"/>
            <p:cNvSpPr>
              <a:spLocks noChangeArrowheads="1"/>
            </p:cNvSpPr>
            <p:nvPr/>
          </p:nvSpPr>
          <p:spPr bwMode="auto">
            <a:xfrm>
              <a:off x="6334" y="1356"/>
              <a:ext cx="10"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 name="Rectangle 256"/>
            <p:cNvSpPr>
              <a:spLocks noChangeArrowheads="1"/>
            </p:cNvSpPr>
            <p:nvPr/>
          </p:nvSpPr>
          <p:spPr bwMode="auto">
            <a:xfrm>
              <a:off x="499" y="1356"/>
              <a:ext cx="18" cy="107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257"/>
            <p:cNvSpPr>
              <a:spLocks noEditPoints="1"/>
            </p:cNvSpPr>
            <p:nvPr/>
          </p:nvSpPr>
          <p:spPr bwMode="auto">
            <a:xfrm>
              <a:off x="1158" y="1490"/>
              <a:ext cx="158" cy="158"/>
            </a:xfrm>
            <a:custGeom>
              <a:avLst/>
              <a:gdLst>
                <a:gd name="T0" fmla="*/ 54 w 158"/>
                <a:gd name="T1" fmla="*/ 20 h 158"/>
                <a:gd name="T2" fmla="*/ 25 w 158"/>
                <a:gd name="T3" fmla="*/ 45 h 158"/>
                <a:gd name="T4" fmla="*/ 17 w 158"/>
                <a:gd name="T5" fmla="*/ 64 h 158"/>
                <a:gd name="T6" fmla="*/ 19 w 158"/>
                <a:gd name="T7" fmla="*/ 102 h 158"/>
                <a:gd name="T8" fmla="*/ 35 w 158"/>
                <a:gd name="T9" fmla="*/ 123 h 158"/>
                <a:gd name="T10" fmla="*/ 54 w 158"/>
                <a:gd name="T11" fmla="*/ 137 h 158"/>
                <a:gd name="T12" fmla="*/ 79 w 158"/>
                <a:gd name="T13" fmla="*/ 141 h 158"/>
                <a:gd name="T14" fmla="*/ 102 w 158"/>
                <a:gd name="T15" fmla="*/ 137 h 158"/>
                <a:gd name="T16" fmla="*/ 123 w 158"/>
                <a:gd name="T17" fmla="*/ 123 h 158"/>
                <a:gd name="T18" fmla="*/ 136 w 158"/>
                <a:gd name="T19" fmla="*/ 102 h 158"/>
                <a:gd name="T20" fmla="*/ 140 w 158"/>
                <a:gd name="T21" fmla="*/ 79 h 158"/>
                <a:gd name="T22" fmla="*/ 136 w 158"/>
                <a:gd name="T23" fmla="*/ 54 h 158"/>
                <a:gd name="T24" fmla="*/ 123 w 158"/>
                <a:gd name="T25" fmla="*/ 35 h 158"/>
                <a:gd name="T26" fmla="*/ 102 w 158"/>
                <a:gd name="T27" fmla="*/ 20 h 158"/>
                <a:gd name="T28" fmla="*/ 63 w 158"/>
                <a:gd name="T29" fmla="*/ 18 h 158"/>
                <a:gd name="T30" fmla="*/ 92 w 158"/>
                <a:gd name="T31" fmla="*/ 0 h 158"/>
                <a:gd name="T32" fmla="*/ 112 w 158"/>
                <a:gd name="T33" fmla="*/ 8 h 158"/>
                <a:gd name="T34" fmla="*/ 135 w 158"/>
                <a:gd name="T35" fmla="*/ 23 h 158"/>
                <a:gd name="T36" fmla="*/ 148 w 158"/>
                <a:gd name="T37" fmla="*/ 45 h 158"/>
                <a:gd name="T38" fmla="*/ 156 w 158"/>
                <a:gd name="T39" fmla="*/ 64 h 158"/>
                <a:gd name="T40" fmla="*/ 156 w 158"/>
                <a:gd name="T41" fmla="*/ 93 h 158"/>
                <a:gd name="T42" fmla="*/ 148 w 158"/>
                <a:gd name="T43" fmla="*/ 112 h 158"/>
                <a:gd name="T44" fmla="*/ 135 w 158"/>
                <a:gd name="T45" fmla="*/ 135 h 158"/>
                <a:gd name="T46" fmla="*/ 112 w 158"/>
                <a:gd name="T47" fmla="*/ 148 h 158"/>
                <a:gd name="T48" fmla="*/ 92 w 158"/>
                <a:gd name="T49" fmla="*/ 156 h 158"/>
                <a:gd name="T50" fmla="*/ 63 w 158"/>
                <a:gd name="T51" fmla="*/ 156 h 158"/>
                <a:gd name="T52" fmla="*/ 44 w 158"/>
                <a:gd name="T53" fmla="*/ 148 h 158"/>
                <a:gd name="T54" fmla="*/ 23 w 158"/>
                <a:gd name="T55" fmla="*/ 135 h 158"/>
                <a:gd name="T56" fmla="*/ 8 w 158"/>
                <a:gd name="T57" fmla="*/ 112 h 158"/>
                <a:gd name="T58" fmla="*/ 0 w 158"/>
                <a:gd name="T59" fmla="*/ 93 h 158"/>
                <a:gd name="T60" fmla="*/ 4 w 158"/>
                <a:gd name="T61" fmla="*/ 50 h 158"/>
                <a:gd name="T62" fmla="*/ 14 w 158"/>
                <a:gd name="T63" fmla="*/ 33 h 158"/>
                <a:gd name="T64" fmla="*/ 44 w 158"/>
                <a:gd name="T65" fmla="*/ 8 h 158"/>
                <a:gd name="T66" fmla="*/ 63 w 158"/>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63" y="18"/>
                  </a:moveTo>
                  <a:lnTo>
                    <a:pt x="54" y="20"/>
                  </a:lnTo>
                  <a:lnTo>
                    <a:pt x="44" y="25"/>
                  </a:lnTo>
                  <a:lnTo>
                    <a:pt x="25" y="45"/>
                  </a:lnTo>
                  <a:lnTo>
                    <a:pt x="19" y="54"/>
                  </a:lnTo>
                  <a:lnTo>
                    <a:pt x="17" y="64"/>
                  </a:lnTo>
                  <a:lnTo>
                    <a:pt x="17" y="93"/>
                  </a:lnTo>
                  <a:lnTo>
                    <a:pt x="19" y="102"/>
                  </a:lnTo>
                  <a:lnTo>
                    <a:pt x="25" y="112"/>
                  </a:lnTo>
                  <a:lnTo>
                    <a:pt x="35" y="123"/>
                  </a:lnTo>
                  <a:lnTo>
                    <a:pt x="44" y="131"/>
                  </a:lnTo>
                  <a:lnTo>
                    <a:pt x="54" y="137"/>
                  </a:lnTo>
                  <a:lnTo>
                    <a:pt x="63" y="139"/>
                  </a:lnTo>
                  <a:lnTo>
                    <a:pt x="79" y="141"/>
                  </a:lnTo>
                  <a:lnTo>
                    <a:pt x="92" y="139"/>
                  </a:lnTo>
                  <a:lnTo>
                    <a:pt x="102" y="137"/>
                  </a:lnTo>
                  <a:lnTo>
                    <a:pt x="112" y="131"/>
                  </a:lnTo>
                  <a:lnTo>
                    <a:pt x="123" y="123"/>
                  </a:lnTo>
                  <a:lnTo>
                    <a:pt x="131" y="112"/>
                  </a:lnTo>
                  <a:lnTo>
                    <a:pt x="136" y="102"/>
                  </a:lnTo>
                  <a:lnTo>
                    <a:pt x="138" y="93"/>
                  </a:lnTo>
                  <a:lnTo>
                    <a:pt x="140" y="79"/>
                  </a:lnTo>
                  <a:lnTo>
                    <a:pt x="138" y="64"/>
                  </a:lnTo>
                  <a:lnTo>
                    <a:pt x="136" y="54"/>
                  </a:lnTo>
                  <a:lnTo>
                    <a:pt x="131" y="45"/>
                  </a:lnTo>
                  <a:lnTo>
                    <a:pt x="123" y="35"/>
                  </a:lnTo>
                  <a:lnTo>
                    <a:pt x="112" y="25"/>
                  </a:lnTo>
                  <a:lnTo>
                    <a:pt x="102" y="20"/>
                  </a:lnTo>
                  <a:lnTo>
                    <a:pt x="92" y="18"/>
                  </a:lnTo>
                  <a:lnTo>
                    <a:pt x="63" y="18"/>
                  </a:lnTo>
                  <a:close/>
                  <a:moveTo>
                    <a:pt x="63" y="0"/>
                  </a:moveTo>
                  <a:lnTo>
                    <a:pt x="92" y="0"/>
                  </a:lnTo>
                  <a:lnTo>
                    <a:pt x="106" y="4"/>
                  </a:lnTo>
                  <a:lnTo>
                    <a:pt x="112" y="8"/>
                  </a:lnTo>
                  <a:lnTo>
                    <a:pt x="123" y="14"/>
                  </a:lnTo>
                  <a:lnTo>
                    <a:pt x="135" y="23"/>
                  </a:lnTo>
                  <a:lnTo>
                    <a:pt x="142" y="33"/>
                  </a:lnTo>
                  <a:lnTo>
                    <a:pt x="148" y="45"/>
                  </a:lnTo>
                  <a:lnTo>
                    <a:pt x="152" y="50"/>
                  </a:lnTo>
                  <a:lnTo>
                    <a:pt x="156" y="64"/>
                  </a:lnTo>
                  <a:lnTo>
                    <a:pt x="158" y="79"/>
                  </a:lnTo>
                  <a:lnTo>
                    <a:pt x="156" y="93"/>
                  </a:lnTo>
                  <a:lnTo>
                    <a:pt x="152" y="106"/>
                  </a:lnTo>
                  <a:lnTo>
                    <a:pt x="148" y="112"/>
                  </a:lnTo>
                  <a:lnTo>
                    <a:pt x="142" y="123"/>
                  </a:lnTo>
                  <a:lnTo>
                    <a:pt x="135" y="135"/>
                  </a:lnTo>
                  <a:lnTo>
                    <a:pt x="123" y="143"/>
                  </a:lnTo>
                  <a:lnTo>
                    <a:pt x="112" y="148"/>
                  </a:lnTo>
                  <a:lnTo>
                    <a:pt x="106" y="152"/>
                  </a:lnTo>
                  <a:lnTo>
                    <a:pt x="92" y="156"/>
                  </a:lnTo>
                  <a:lnTo>
                    <a:pt x="79" y="158"/>
                  </a:lnTo>
                  <a:lnTo>
                    <a:pt x="63" y="156"/>
                  </a:lnTo>
                  <a:lnTo>
                    <a:pt x="50" y="152"/>
                  </a:lnTo>
                  <a:lnTo>
                    <a:pt x="44" y="148"/>
                  </a:lnTo>
                  <a:lnTo>
                    <a:pt x="33" y="143"/>
                  </a:lnTo>
                  <a:lnTo>
                    <a:pt x="23" y="135"/>
                  </a:lnTo>
                  <a:lnTo>
                    <a:pt x="14" y="123"/>
                  </a:lnTo>
                  <a:lnTo>
                    <a:pt x="8" y="112"/>
                  </a:lnTo>
                  <a:lnTo>
                    <a:pt x="4" y="106"/>
                  </a:lnTo>
                  <a:lnTo>
                    <a:pt x="0" y="93"/>
                  </a:lnTo>
                  <a:lnTo>
                    <a:pt x="0" y="64"/>
                  </a:lnTo>
                  <a:lnTo>
                    <a:pt x="4" y="50"/>
                  </a:lnTo>
                  <a:lnTo>
                    <a:pt x="8" y="45"/>
                  </a:lnTo>
                  <a:lnTo>
                    <a:pt x="14" y="33"/>
                  </a:lnTo>
                  <a:lnTo>
                    <a:pt x="33" y="14"/>
                  </a:lnTo>
                  <a:lnTo>
                    <a:pt x="44" y="8"/>
                  </a:lnTo>
                  <a:lnTo>
                    <a:pt x="50" y="4"/>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Freeform 258"/>
            <p:cNvSpPr>
              <a:spLocks noEditPoints="1"/>
            </p:cNvSpPr>
            <p:nvPr/>
          </p:nvSpPr>
          <p:spPr bwMode="auto">
            <a:xfrm>
              <a:off x="1888" y="1490"/>
              <a:ext cx="157" cy="158"/>
            </a:xfrm>
            <a:custGeom>
              <a:avLst/>
              <a:gdLst>
                <a:gd name="T0" fmla="*/ 54 w 157"/>
                <a:gd name="T1" fmla="*/ 20 h 158"/>
                <a:gd name="T2" fmla="*/ 25 w 157"/>
                <a:gd name="T3" fmla="*/ 45 h 158"/>
                <a:gd name="T4" fmla="*/ 17 w 157"/>
                <a:gd name="T5" fmla="*/ 64 h 158"/>
                <a:gd name="T6" fmla="*/ 19 w 157"/>
                <a:gd name="T7" fmla="*/ 102 h 158"/>
                <a:gd name="T8" fmla="*/ 35 w 157"/>
                <a:gd name="T9" fmla="*/ 123 h 158"/>
                <a:gd name="T10" fmla="*/ 54 w 157"/>
                <a:gd name="T11" fmla="*/ 137 h 158"/>
                <a:gd name="T12" fmla="*/ 77 w 157"/>
                <a:gd name="T13" fmla="*/ 141 h 158"/>
                <a:gd name="T14" fmla="*/ 102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6 w 157"/>
                <a:gd name="T31" fmla="*/ 4 h 158"/>
                <a:gd name="T32" fmla="*/ 123 w 157"/>
                <a:gd name="T33" fmla="*/ 14 h 158"/>
                <a:gd name="T34" fmla="*/ 148 w 157"/>
                <a:gd name="T35" fmla="*/ 45 h 158"/>
                <a:gd name="T36" fmla="*/ 155 w 157"/>
                <a:gd name="T37" fmla="*/ 64 h 158"/>
                <a:gd name="T38" fmla="*/ 155 w 157"/>
                <a:gd name="T39" fmla="*/ 93 h 158"/>
                <a:gd name="T40" fmla="*/ 148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8 w 157"/>
                <a:gd name="T55" fmla="*/ 112 h 158"/>
                <a:gd name="T56" fmla="*/ 0 w 157"/>
                <a:gd name="T57" fmla="*/ 93 h 158"/>
                <a:gd name="T58" fmla="*/ 4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4" y="20"/>
                  </a:lnTo>
                  <a:lnTo>
                    <a:pt x="44" y="25"/>
                  </a:lnTo>
                  <a:lnTo>
                    <a:pt x="25" y="45"/>
                  </a:lnTo>
                  <a:lnTo>
                    <a:pt x="19" y="54"/>
                  </a:lnTo>
                  <a:lnTo>
                    <a:pt x="17" y="64"/>
                  </a:lnTo>
                  <a:lnTo>
                    <a:pt x="17" y="93"/>
                  </a:lnTo>
                  <a:lnTo>
                    <a:pt x="19" y="102"/>
                  </a:lnTo>
                  <a:lnTo>
                    <a:pt x="25" y="112"/>
                  </a:lnTo>
                  <a:lnTo>
                    <a:pt x="35" y="123"/>
                  </a:lnTo>
                  <a:lnTo>
                    <a:pt x="44" y="131"/>
                  </a:lnTo>
                  <a:lnTo>
                    <a:pt x="54" y="137"/>
                  </a:lnTo>
                  <a:lnTo>
                    <a:pt x="63" y="139"/>
                  </a:lnTo>
                  <a:lnTo>
                    <a:pt x="77" y="141"/>
                  </a:lnTo>
                  <a:lnTo>
                    <a:pt x="92" y="139"/>
                  </a:lnTo>
                  <a:lnTo>
                    <a:pt x="102" y="137"/>
                  </a:lnTo>
                  <a:lnTo>
                    <a:pt x="111" y="131"/>
                  </a:lnTo>
                  <a:lnTo>
                    <a:pt x="121" y="123"/>
                  </a:lnTo>
                  <a:lnTo>
                    <a:pt x="131" y="112"/>
                  </a:lnTo>
                  <a:lnTo>
                    <a:pt x="136" y="102"/>
                  </a:lnTo>
                  <a:lnTo>
                    <a:pt x="138" y="93"/>
                  </a:lnTo>
                  <a:lnTo>
                    <a:pt x="140" y="79"/>
                  </a:lnTo>
                  <a:lnTo>
                    <a:pt x="138" y="64"/>
                  </a:lnTo>
                  <a:lnTo>
                    <a:pt x="136" y="54"/>
                  </a:lnTo>
                  <a:lnTo>
                    <a:pt x="131" y="45"/>
                  </a:lnTo>
                  <a:lnTo>
                    <a:pt x="111" y="25"/>
                  </a:lnTo>
                  <a:lnTo>
                    <a:pt x="102" y="20"/>
                  </a:lnTo>
                  <a:lnTo>
                    <a:pt x="92" y="18"/>
                  </a:lnTo>
                  <a:lnTo>
                    <a:pt x="63" y="18"/>
                  </a:lnTo>
                  <a:close/>
                  <a:moveTo>
                    <a:pt x="63" y="0"/>
                  </a:moveTo>
                  <a:lnTo>
                    <a:pt x="92" y="0"/>
                  </a:lnTo>
                  <a:lnTo>
                    <a:pt x="106" y="4"/>
                  </a:lnTo>
                  <a:lnTo>
                    <a:pt x="111" y="8"/>
                  </a:lnTo>
                  <a:lnTo>
                    <a:pt x="123" y="14"/>
                  </a:lnTo>
                  <a:lnTo>
                    <a:pt x="142" y="33"/>
                  </a:lnTo>
                  <a:lnTo>
                    <a:pt x="148" y="45"/>
                  </a:lnTo>
                  <a:lnTo>
                    <a:pt x="152" y="50"/>
                  </a:lnTo>
                  <a:lnTo>
                    <a:pt x="155" y="64"/>
                  </a:lnTo>
                  <a:lnTo>
                    <a:pt x="157" y="79"/>
                  </a:lnTo>
                  <a:lnTo>
                    <a:pt x="155" y="93"/>
                  </a:lnTo>
                  <a:lnTo>
                    <a:pt x="152" y="106"/>
                  </a:lnTo>
                  <a:lnTo>
                    <a:pt x="148" y="112"/>
                  </a:lnTo>
                  <a:lnTo>
                    <a:pt x="142" y="123"/>
                  </a:lnTo>
                  <a:lnTo>
                    <a:pt x="132" y="135"/>
                  </a:lnTo>
                  <a:lnTo>
                    <a:pt x="123" y="143"/>
                  </a:lnTo>
                  <a:lnTo>
                    <a:pt x="111" y="148"/>
                  </a:lnTo>
                  <a:lnTo>
                    <a:pt x="106" y="152"/>
                  </a:lnTo>
                  <a:lnTo>
                    <a:pt x="92" y="156"/>
                  </a:lnTo>
                  <a:lnTo>
                    <a:pt x="77" y="158"/>
                  </a:lnTo>
                  <a:lnTo>
                    <a:pt x="63" y="156"/>
                  </a:lnTo>
                  <a:lnTo>
                    <a:pt x="50" y="152"/>
                  </a:lnTo>
                  <a:lnTo>
                    <a:pt x="44" y="148"/>
                  </a:lnTo>
                  <a:lnTo>
                    <a:pt x="33" y="143"/>
                  </a:lnTo>
                  <a:lnTo>
                    <a:pt x="23" y="135"/>
                  </a:lnTo>
                  <a:lnTo>
                    <a:pt x="13" y="123"/>
                  </a:lnTo>
                  <a:lnTo>
                    <a:pt x="8" y="112"/>
                  </a:lnTo>
                  <a:lnTo>
                    <a:pt x="4" y="106"/>
                  </a:lnTo>
                  <a:lnTo>
                    <a:pt x="0" y="93"/>
                  </a:lnTo>
                  <a:lnTo>
                    <a:pt x="0" y="64"/>
                  </a:lnTo>
                  <a:lnTo>
                    <a:pt x="4" y="50"/>
                  </a:lnTo>
                  <a:lnTo>
                    <a:pt x="8" y="45"/>
                  </a:lnTo>
                  <a:lnTo>
                    <a:pt x="13" y="33"/>
                  </a:lnTo>
                  <a:lnTo>
                    <a:pt x="33" y="14"/>
                  </a:lnTo>
                  <a:lnTo>
                    <a:pt x="44" y="8"/>
                  </a:lnTo>
                  <a:lnTo>
                    <a:pt x="50" y="4"/>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 name="Freeform 259"/>
            <p:cNvSpPr>
              <a:spLocks noEditPoints="1"/>
            </p:cNvSpPr>
            <p:nvPr/>
          </p:nvSpPr>
          <p:spPr bwMode="auto">
            <a:xfrm>
              <a:off x="2616" y="1490"/>
              <a:ext cx="159" cy="158"/>
            </a:xfrm>
            <a:custGeom>
              <a:avLst/>
              <a:gdLst>
                <a:gd name="T0" fmla="*/ 56 w 159"/>
                <a:gd name="T1" fmla="*/ 20 h 158"/>
                <a:gd name="T2" fmla="*/ 34 w 159"/>
                <a:gd name="T3" fmla="*/ 35 h 158"/>
                <a:gd name="T4" fmla="*/ 23 w 159"/>
                <a:gd name="T5" fmla="*/ 50 h 158"/>
                <a:gd name="T6" fmla="*/ 17 w 159"/>
                <a:gd name="T7" fmla="*/ 64 h 158"/>
                <a:gd name="T8" fmla="*/ 23 w 159"/>
                <a:gd name="T9" fmla="*/ 106 h 158"/>
                <a:gd name="T10" fmla="*/ 25 w 159"/>
                <a:gd name="T11" fmla="*/ 112 h 158"/>
                <a:gd name="T12" fmla="*/ 46 w 159"/>
                <a:gd name="T13" fmla="*/ 131 h 158"/>
                <a:gd name="T14" fmla="*/ 65 w 159"/>
                <a:gd name="T15" fmla="*/ 139 h 158"/>
                <a:gd name="T16" fmla="*/ 92 w 159"/>
                <a:gd name="T17" fmla="*/ 139 h 158"/>
                <a:gd name="T18" fmla="*/ 113 w 159"/>
                <a:gd name="T19" fmla="*/ 131 h 158"/>
                <a:gd name="T20" fmla="*/ 132 w 159"/>
                <a:gd name="T21" fmla="*/ 112 h 158"/>
                <a:gd name="T22" fmla="*/ 140 w 159"/>
                <a:gd name="T23" fmla="*/ 93 h 158"/>
                <a:gd name="T24" fmla="*/ 140 w 159"/>
                <a:gd name="T25" fmla="*/ 64 h 158"/>
                <a:gd name="T26" fmla="*/ 132 w 159"/>
                <a:gd name="T27" fmla="*/ 45 h 158"/>
                <a:gd name="T28" fmla="*/ 102 w 159"/>
                <a:gd name="T29" fmla="*/ 20 h 158"/>
                <a:gd name="T30" fmla="*/ 65 w 159"/>
                <a:gd name="T31" fmla="*/ 18 h 158"/>
                <a:gd name="T32" fmla="*/ 92 w 159"/>
                <a:gd name="T33" fmla="*/ 0 h 158"/>
                <a:gd name="T34" fmla="*/ 111 w 159"/>
                <a:gd name="T35" fmla="*/ 8 h 158"/>
                <a:gd name="T36" fmla="*/ 144 w 159"/>
                <a:gd name="T37" fmla="*/ 33 h 158"/>
                <a:gd name="T38" fmla="*/ 153 w 159"/>
                <a:gd name="T39" fmla="*/ 50 h 158"/>
                <a:gd name="T40" fmla="*/ 159 w 159"/>
                <a:gd name="T41" fmla="*/ 79 h 158"/>
                <a:gd name="T42" fmla="*/ 153 w 159"/>
                <a:gd name="T43" fmla="*/ 106 h 158"/>
                <a:gd name="T44" fmla="*/ 144 w 159"/>
                <a:gd name="T45" fmla="*/ 123 h 158"/>
                <a:gd name="T46" fmla="*/ 125 w 159"/>
                <a:gd name="T47" fmla="*/ 143 h 158"/>
                <a:gd name="T48" fmla="*/ 105 w 159"/>
                <a:gd name="T49" fmla="*/ 152 h 158"/>
                <a:gd name="T50" fmla="*/ 79 w 159"/>
                <a:gd name="T51" fmla="*/ 158 h 158"/>
                <a:gd name="T52" fmla="*/ 52 w 159"/>
                <a:gd name="T53" fmla="*/ 152 h 158"/>
                <a:gd name="T54" fmla="*/ 34 w 159"/>
                <a:gd name="T55" fmla="*/ 143 h 158"/>
                <a:gd name="T56" fmla="*/ 13 w 159"/>
                <a:gd name="T57" fmla="*/ 123 h 158"/>
                <a:gd name="T58" fmla="*/ 6 w 159"/>
                <a:gd name="T59" fmla="*/ 106 h 158"/>
                <a:gd name="T60" fmla="*/ 0 w 159"/>
                <a:gd name="T61" fmla="*/ 64 h 158"/>
                <a:gd name="T62" fmla="*/ 8 w 159"/>
                <a:gd name="T63" fmla="*/ 45 h 158"/>
                <a:gd name="T64" fmla="*/ 23 w 159"/>
                <a:gd name="T65" fmla="*/ 23 h 158"/>
                <a:gd name="T66" fmla="*/ 46 w 159"/>
                <a:gd name="T67" fmla="*/ 8 h 158"/>
                <a:gd name="T68" fmla="*/ 65 w 159"/>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58">
                  <a:moveTo>
                    <a:pt x="65" y="18"/>
                  </a:moveTo>
                  <a:lnTo>
                    <a:pt x="56" y="20"/>
                  </a:lnTo>
                  <a:lnTo>
                    <a:pt x="46" y="25"/>
                  </a:lnTo>
                  <a:lnTo>
                    <a:pt x="34" y="35"/>
                  </a:lnTo>
                  <a:lnTo>
                    <a:pt x="25" y="45"/>
                  </a:lnTo>
                  <a:lnTo>
                    <a:pt x="23" y="50"/>
                  </a:lnTo>
                  <a:lnTo>
                    <a:pt x="23" y="50"/>
                  </a:lnTo>
                  <a:lnTo>
                    <a:pt x="17" y="64"/>
                  </a:lnTo>
                  <a:lnTo>
                    <a:pt x="17" y="93"/>
                  </a:lnTo>
                  <a:lnTo>
                    <a:pt x="23" y="106"/>
                  </a:lnTo>
                  <a:lnTo>
                    <a:pt x="23" y="106"/>
                  </a:lnTo>
                  <a:lnTo>
                    <a:pt x="25" y="112"/>
                  </a:lnTo>
                  <a:lnTo>
                    <a:pt x="34" y="123"/>
                  </a:lnTo>
                  <a:lnTo>
                    <a:pt x="46" y="131"/>
                  </a:lnTo>
                  <a:lnTo>
                    <a:pt x="56" y="137"/>
                  </a:lnTo>
                  <a:lnTo>
                    <a:pt x="65" y="139"/>
                  </a:lnTo>
                  <a:lnTo>
                    <a:pt x="79" y="141"/>
                  </a:lnTo>
                  <a:lnTo>
                    <a:pt x="92" y="139"/>
                  </a:lnTo>
                  <a:lnTo>
                    <a:pt x="102" y="137"/>
                  </a:lnTo>
                  <a:lnTo>
                    <a:pt x="113" y="131"/>
                  </a:lnTo>
                  <a:lnTo>
                    <a:pt x="123" y="123"/>
                  </a:lnTo>
                  <a:lnTo>
                    <a:pt x="132" y="112"/>
                  </a:lnTo>
                  <a:lnTo>
                    <a:pt x="138" y="102"/>
                  </a:lnTo>
                  <a:lnTo>
                    <a:pt x="140" y="93"/>
                  </a:lnTo>
                  <a:lnTo>
                    <a:pt x="142" y="79"/>
                  </a:lnTo>
                  <a:lnTo>
                    <a:pt x="140" y="64"/>
                  </a:lnTo>
                  <a:lnTo>
                    <a:pt x="138" y="54"/>
                  </a:lnTo>
                  <a:lnTo>
                    <a:pt x="132" y="45"/>
                  </a:lnTo>
                  <a:lnTo>
                    <a:pt x="113" y="25"/>
                  </a:lnTo>
                  <a:lnTo>
                    <a:pt x="102" y="20"/>
                  </a:lnTo>
                  <a:lnTo>
                    <a:pt x="92" y="18"/>
                  </a:lnTo>
                  <a:lnTo>
                    <a:pt x="65" y="18"/>
                  </a:lnTo>
                  <a:close/>
                  <a:moveTo>
                    <a:pt x="65" y="0"/>
                  </a:moveTo>
                  <a:lnTo>
                    <a:pt x="92" y="0"/>
                  </a:lnTo>
                  <a:lnTo>
                    <a:pt x="105" y="4"/>
                  </a:lnTo>
                  <a:lnTo>
                    <a:pt x="111" y="8"/>
                  </a:lnTo>
                  <a:lnTo>
                    <a:pt x="125" y="14"/>
                  </a:lnTo>
                  <a:lnTo>
                    <a:pt x="144" y="33"/>
                  </a:lnTo>
                  <a:lnTo>
                    <a:pt x="150" y="45"/>
                  </a:lnTo>
                  <a:lnTo>
                    <a:pt x="153" y="50"/>
                  </a:lnTo>
                  <a:lnTo>
                    <a:pt x="157" y="64"/>
                  </a:lnTo>
                  <a:lnTo>
                    <a:pt x="159" y="79"/>
                  </a:lnTo>
                  <a:lnTo>
                    <a:pt x="157" y="93"/>
                  </a:lnTo>
                  <a:lnTo>
                    <a:pt x="153" y="106"/>
                  </a:lnTo>
                  <a:lnTo>
                    <a:pt x="150" y="112"/>
                  </a:lnTo>
                  <a:lnTo>
                    <a:pt x="144" y="123"/>
                  </a:lnTo>
                  <a:lnTo>
                    <a:pt x="134" y="135"/>
                  </a:lnTo>
                  <a:lnTo>
                    <a:pt x="125" y="143"/>
                  </a:lnTo>
                  <a:lnTo>
                    <a:pt x="111" y="148"/>
                  </a:lnTo>
                  <a:lnTo>
                    <a:pt x="105" y="152"/>
                  </a:lnTo>
                  <a:lnTo>
                    <a:pt x="92" y="156"/>
                  </a:lnTo>
                  <a:lnTo>
                    <a:pt x="79" y="158"/>
                  </a:lnTo>
                  <a:lnTo>
                    <a:pt x="65" y="156"/>
                  </a:lnTo>
                  <a:lnTo>
                    <a:pt x="52" y="152"/>
                  </a:lnTo>
                  <a:lnTo>
                    <a:pt x="46" y="148"/>
                  </a:lnTo>
                  <a:lnTo>
                    <a:pt x="34" y="143"/>
                  </a:lnTo>
                  <a:lnTo>
                    <a:pt x="23" y="135"/>
                  </a:lnTo>
                  <a:lnTo>
                    <a:pt x="13" y="123"/>
                  </a:lnTo>
                  <a:lnTo>
                    <a:pt x="8" y="112"/>
                  </a:lnTo>
                  <a:lnTo>
                    <a:pt x="6" y="106"/>
                  </a:lnTo>
                  <a:lnTo>
                    <a:pt x="0" y="93"/>
                  </a:lnTo>
                  <a:lnTo>
                    <a:pt x="0" y="64"/>
                  </a:lnTo>
                  <a:lnTo>
                    <a:pt x="6" y="50"/>
                  </a:lnTo>
                  <a:lnTo>
                    <a:pt x="8" y="45"/>
                  </a:lnTo>
                  <a:lnTo>
                    <a:pt x="13" y="33"/>
                  </a:lnTo>
                  <a:lnTo>
                    <a:pt x="23" y="23"/>
                  </a:lnTo>
                  <a:lnTo>
                    <a:pt x="34"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 name="Freeform 260"/>
            <p:cNvSpPr>
              <a:spLocks noEditPoints="1"/>
            </p:cNvSpPr>
            <p:nvPr/>
          </p:nvSpPr>
          <p:spPr bwMode="auto">
            <a:xfrm>
              <a:off x="3346" y="1490"/>
              <a:ext cx="157" cy="158"/>
            </a:xfrm>
            <a:custGeom>
              <a:avLst/>
              <a:gdLst>
                <a:gd name="T0" fmla="*/ 55 w 157"/>
                <a:gd name="T1" fmla="*/ 20 h 158"/>
                <a:gd name="T2" fmla="*/ 34 w 157"/>
                <a:gd name="T3" fmla="*/ 35 h 158"/>
                <a:gd name="T4" fmla="*/ 21 w 157"/>
                <a:gd name="T5" fmla="*/ 50 h 158"/>
                <a:gd name="T6" fmla="*/ 17 w 157"/>
                <a:gd name="T7" fmla="*/ 64 h 158"/>
                <a:gd name="T8" fmla="*/ 23 w 157"/>
                <a:gd name="T9" fmla="*/ 106 h 158"/>
                <a:gd name="T10" fmla="*/ 25 w 157"/>
                <a:gd name="T11" fmla="*/ 112 h 158"/>
                <a:gd name="T12" fmla="*/ 46 w 157"/>
                <a:gd name="T13" fmla="*/ 131 h 158"/>
                <a:gd name="T14" fmla="*/ 65 w 157"/>
                <a:gd name="T15" fmla="*/ 139 h 158"/>
                <a:gd name="T16" fmla="*/ 92 w 157"/>
                <a:gd name="T17" fmla="*/ 139 h 158"/>
                <a:gd name="T18" fmla="*/ 111 w 157"/>
                <a:gd name="T19" fmla="*/ 131 h 158"/>
                <a:gd name="T20" fmla="*/ 130 w 157"/>
                <a:gd name="T21" fmla="*/ 112 h 158"/>
                <a:gd name="T22" fmla="*/ 138 w 157"/>
                <a:gd name="T23" fmla="*/ 93 h 158"/>
                <a:gd name="T24" fmla="*/ 138 w 157"/>
                <a:gd name="T25" fmla="*/ 64 h 158"/>
                <a:gd name="T26" fmla="*/ 130 w 157"/>
                <a:gd name="T27" fmla="*/ 45 h 158"/>
                <a:gd name="T28" fmla="*/ 111 w 157"/>
                <a:gd name="T29" fmla="*/ 25 h 158"/>
                <a:gd name="T30" fmla="*/ 92 w 157"/>
                <a:gd name="T31" fmla="*/ 18 h 158"/>
                <a:gd name="T32" fmla="*/ 65 w 157"/>
                <a:gd name="T33" fmla="*/ 0 h 158"/>
                <a:gd name="T34" fmla="*/ 105 w 157"/>
                <a:gd name="T35" fmla="*/ 4 h 158"/>
                <a:gd name="T36" fmla="*/ 123 w 157"/>
                <a:gd name="T37" fmla="*/ 14 h 158"/>
                <a:gd name="T38" fmla="*/ 142 w 157"/>
                <a:gd name="T39" fmla="*/ 33 h 158"/>
                <a:gd name="T40" fmla="*/ 151 w 157"/>
                <a:gd name="T41" fmla="*/ 50 h 158"/>
                <a:gd name="T42" fmla="*/ 157 w 157"/>
                <a:gd name="T43" fmla="*/ 79 h 158"/>
                <a:gd name="T44" fmla="*/ 151 w 157"/>
                <a:gd name="T45" fmla="*/ 106 h 158"/>
                <a:gd name="T46" fmla="*/ 142 w 157"/>
                <a:gd name="T47" fmla="*/ 123 h 158"/>
                <a:gd name="T48" fmla="*/ 123 w 157"/>
                <a:gd name="T49" fmla="*/ 143 h 158"/>
                <a:gd name="T50" fmla="*/ 105 w 157"/>
                <a:gd name="T51" fmla="*/ 152 h 158"/>
                <a:gd name="T52" fmla="*/ 78 w 157"/>
                <a:gd name="T53" fmla="*/ 158 h 158"/>
                <a:gd name="T54" fmla="*/ 52 w 157"/>
                <a:gd name="T55" fmla="*/ 152 h 158"/>
                <a:gd name="T56" fmla="*/ 34 w 157"/>
                <a:gd name="T57" fmla="*/ 143 h 158"/>
                <a:gd name="T58" fmla="*/ 13 w 157"/>
                <a:gd name="T59" fmla="*/ 123 h 158"/>
                <a:gd name="T60" fmla="*/ 5 w 157"/>
                <a:gd name="T61" fmla="*/ 106 h 158"/>
                <a:gd name="T62" fmla="*/ 0 w 157"/>
                <a:gd name="T63" fmla="*/ 64 h 158"/>
                <a:gd name="T64" fmla="*/ 7 w 157"/>
                <a:gd name="T65" fmla="*/ 45 h 158"/>
                <a:gd name="T66" fmla="*/ 23 w 157"/>
                <a:gd name="T67" fmla="*/ 23 h 158"/>
                <a:gd name="T68" fmla="*/ 46 w 157"/>
                <a:gd name="T69" fmla="*/ 8 h 158"/>
                <a:gd name="T70" fmla="*/ 65 w 157"/>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8">
                  <a:moveTo>
                    <a:pt x="65" y="18"/>
                  </a:moveTo>
                  <a:lnTo>
                    <a:pt x="55" y="20"/>
                  </a:lnTo>
                  <a:lnTo>
                    <a:pt x="46" y="25"/>
                  </a:lnTo>
                  <a:lnTo>
                    <a:pt x="34" y="35"/>
                  </a:lnTo>
                  <a:lnTo>
                    <a:pt x="25" y="45"/>
                  </a:lnTo>
                  <a:lnTo>
                    <a:pt x="21" y="50"/>
                  </a:lnTo>
                  <a:lnTo>
                    <a:pt x="23" y="50"/>
                  </a:lnTo>
                  <a:lnTo>
                    <a:pt x="17" y="64"/>
                  </a:lnTo>
                  <a:lnTo>
                    <a:pt x="17" y="93"/>
                  </a:lnTo>
                  <a:lnTo>
                    <a:pt x="23" y="106"/>
                  </a:lnTo>
                  <a:lnTo>
                    <a:pt x="21" y="106"/>
                  </a:lnTo>
                  <a:lnTo>
                    <a:pt x="25" y="112"/>
                  </a:lnTo>
                  <a:lnTo>
                    <a:pt x="34" y="123"/>
                  </a:lnTo>
                  <a:lnTo>
                    <a:pt x="46" y="131"/>
                  </a:lnTo>
                  <a:lnTo>
                    <a:pt x="55" y="137"/>
                  </a:lnTo>
                  <a:lnTo>
                    <a:pt x="65" y="139"/>
                  </a:lnTo>
                  <a:lnTo>
                    <a:pt x="78" y="141"/>
                  </a:lnTo>
                  <a:lnTo>
                    <a:pt x="92" y="139"/>
                  </a:lnTo>
                  <a:lnTo>
                    <a:pt x="101" y="137"/>
                  </a:lnTo>
                  <a:lnTo>
                    <a:pt x="111" y="131"/>
                  </a:lnTo>
                  <a:lnTo>
                    <a:pt x="123" y="123"/>
                  </a:lnTo>
                  <a:lnTo>
                    <a:pt x="130" y="112"/>
                  </a:lnTo>
                  <a:lnTo>
                    <a:pt x="136" y="102"/>
                  </a:lnTo>
                  <a:lnTo>
                    <a:pt x="138" y="93"/>
                  </a:lnTo>
                  <a:lnTo>
                    <a:pt x="140" y="79"/>
                  </a:lnTo>
                  <a:lnTo>
                    <a:pt x="138" y="64"/>
                  </a:lnTo>
                  <a:lnTo>
                    <a:pt x="136" y="54"/>
                  </a:lnTo>
                  <a:lnTo>
                    <a:pt x="130" y="45"/>
                  </a:lnTo>
                  <a:lnTo>
                    <a:pt x="123" y="35"/>
                  </a:lnTo>
                  <a:lnTo>
                    <a:pt x="111" y="25"/>
                  </a:lnTo>
                  <a:lnTo>
                    <a:pt x="101" y="20"/>
                  </a:lnTo>
                  <a:lnTo>
                    <a:pt x="92" y="18"/>
                  </a:lnTo>
                  <a:lnTo>
                    <a:pt x="65" y="18"/>
                  </a:lnTo>
                  <a:close/>
                  <a:moveTo>
                    <a:pt x="65" y="0"/>
                  </a:moveTo>
                  <a:lnTo>
                    <a:pt x="92" y="0"/>
                  </a:lnTo>
                  <a:lnTo>
                    <a:pt x="105" y="4"/>
                  </a:lnTo>
                  <a:lnTo>
                    <a:pt x="111" y="8"/>
                  </a:lnTo>
                  <a:lnTo>
                    <a:pt x="123" y="14"/>
                  </a:lnTo>
                  <a:lnTo>
                    <a:pt x="134" y="23"/>
                  </a:lnTo>
                  <a:lnTo>
                    <a:pt x="142" y="33"/>
                  </a:lnTo>
                  <a:lnTo>
                    <a:pt x="148" y="45"/>
                  </a:lnTo>
                  <a:lnTo>
                    <a:pt x="151" y="50"/>
                  </a:lnTo>
                  <a:lnTo>
                    <a:pt x="155" y="64"/>
                  </a:lnTo>
                  <a:lnTo>
                    <a:pt x="157" y="79"/>
                  </a:lnTo>
                  <a:lnTo>
                    <a:pt x="155" y="93"/>
                  </a:lnTo>
                  <a:lnTo>
                    <a:pt x="151" y="106"/>
                  </a:lnTo>
                  <a:lnTo>
                    <a:pt x="148" y="112"/>
                  </a:lnTo>
                  <a:lnTo>
                    <a:pt x="142" y="123"/>
                  </a:lnTo>
                  <a:lnTo>
                    <a:pt x="134" y="135"/>
                  </a:lnTo>
                  <a:lnTo>
                    <a:pt x="123" y="143"/>
                  </a:lnTo>
                  <a:lnTo>
                    <a:pt x="111" y="148"/>
                  </a:lnTo>
                  <a:lnTo>
                    <a:pt x="105" y="152"/>
                  </a:lnTo>
                  <a:lnTo>
                    <a:pt x="92" y="156"/>
                  </a:lnTo>
                  <a:lnTo>
                    <a:pt x="78" y="158"/>
                  </a:lnTo>
                  <a:lnTo>
                    <a:pt x="65" y="156"/>
                  </a:lnTo>
                  <a:lnTo>
                    <a:pt x="52" y="152"/>
                  </a:lnTo>
                  <a:lnTo>
                    <a:pt x="46" y="148"/>
                  </a:lnTo>
                  <a:lnTo>
                    <a:pt x="34" y="143"/>
                  </a:lnTo>
                  <a:lnTo>
                    <a:pt x="23" y="135"/>
                  </a:lnTo>
                  <a:lnTo>
                    <a:pt x="13" y="123"/>
                  </a:lnTo>
                  <a:lnTo>
                    <a:pt x="7" y="112"/>
                  </a:lnTo>
                  <a:lnTo>
                    <a:pt x="5" y="106"/>
                  </a:lnTo>
                  <a:lnTo>
                    <a:pt x="0" y="93"/>
                  </a:lnTo>
                  <a:lnTo>
                    <a:pt x="0" y="64"/>
                  </a:lnTo>
                  <a:lnTo>
                    <a:pt x="5" y="50"/>
                  </a:lnTo>
                  <a:lnTo>
                    <a:pt x="7" y="45"/>
                  </a:lnTo>
                  <a:lnTo>
                    <a:pt x="13" y="33"/>
                  </a:lnTo>
                  <a:lnTo>
                    <a:pt x="23" y="23"/>
                  </a:lnTo>
                  <a:lnTo>
                    <a:pt x="34"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Freeform 261"/>
            <p:cNvSpPr>
              <a:spLocks noEditPoints="1"/>
            </p:cNvSpPr>
            <p:nvPr/>
          </p:nvSpPr>
          <p:spPr bwMode="auto">
            <a:xfrm>
              <a:off x="4075" y="1490"/>
              <a:ext cx="158" cy="158"/>
            </a:xfrm>
            <a:custGeom>
              <a:avLst/>
              <a:gdLst>
                <a:gd name="T0" fmla="*/ 54 w 158"/>
                <a:gd name="T1" fmla="*/ 20 h 158"/>
                <a:gd name="T2" fmla="*/ 25 w 158"/>
                <a:gd name="T3" fmla="*/ 45 h 158"/>
                <a:gd name="T4" fmla="*/ 18 w 158"/>
                <a:gd name="T5" fmla="*/ 64 h 158"/>
                <a:gd name="T6" fmla="*/ 20 w 158"/>
                <a:gd name="T7" fmla="*/ 102 h 158"/>
                <a:gd name="T8" fmla="*/ 35 w 158"/>
                <a:gd name="T9" fmla="*/ 123 h 158"/>
                <a:gd name="T10" fmla="*/ 54 w 158"/>
                <a:gd name="T11" fmla="*/ 137 h 158"/>
                <a:gd name="T12" fmla="*/ 79 w 158"/>
                <a:gd name="T13" fmla="*/ 141 h 158"/>
                <a:gd name="T14" fmla="*/ 102 w 158"/>
                <a:gd name="T15" fmla="*/ 137 h 158"/>
                <a:gd name="T16" fmla="*/ 123 w 158"/>
                <a:gd name="T17" fmla="*/ 123 h 158"/>
                <a:gd name="T18" fmla="*/ 137 w 158"/>
                <a:gd name="T19" fmla="*/ 102 h 158"/>
                <a:gd name="T20" fmla="*/ 141 w 158"/>
                <a:gd name="T21" fmla="*/ 79 h 158"/>
                <a:gd name="T22" fmla="*/ 137 w 158"/>
                <a:gd name="T23" fmla="*/ 54 h 158"/>
                <a:gd name="T24" fmla="*/ 123 w 158"/>
                <a:gd name="T25" fmla="*/ 35 h 158"/>
                <a:gd name="T26" fmla="*/ 102 w 158"/>
                <a:gd name="T27" fmla="*/ 20 h 158"/>
                <a:gd name="T28" fmla="*/ 64 w 158"/>
                <a:gd name="T29" fmla="*/ 18 h 158"/>
                <a:gd name="T30" fmla="*/ 93 w 158"/>
                <a:gd name="T31" fmla="*/ 0 h 158"/>
                <a:gd name="T32" fmla="*/ 112 w 158"/>
                <a:gd name="T33" fmla="*/ 8 h 158"/>
                <a:gd name="T34" fmla="*/ 135 w 158"/>
                <a:gd name="T35" fmla="*/ 23 h 158"/>
                <a:gd name="T36" fmla="*/ 148 w 158"/>
                <a:gd name="T37" fmla="*/ 45 h 158"/>
                <a:gd name="T38" fmla="*/ 156 w 158"/>
                <a:gd name="T39" fmla="*/ 64 h 158"/>
                <a:gd name="T40" fmla="*/ 156 w 158"/>
                <a:gd name="T41" fmla="*/ 93 h 158"/>
                <a:gd name="T42" fmla="*/ 148 w 158"/>
                <a:gd name="T43" fmla="*/ 112 h 158"/>
                <a:gd name="T44" fmla="*/ 135 w 158"/>
                <a:gd name="T45" fmla="*/ 135 h 158"/>
                <a:gd name="T46" fmla="*/ 112 w 158"/>
                <a:gd name="T47" fmla="*/ 148 h 158"/>
                <a:gd name="T48" fmla="*/ 93 w 158"/>
                <a:gd name="T49" fmla="*/ 156 h 158"/>
                <a:gd name="T50" fmla="*/ 64 w 158"/>
                <a:gd name="T51" fmla="*/ 156 h 158"/>
                <a:gd name="T52" fmla="*/ 45 w 158"/>
                <a:gd name="T53" fmla="*/ 148 h 158"/>
                <a:gd name="T54" fmla="*/ 24 w 158"/>
                <a:gd name="T55" fmla="*/ 135 h 158"/>
                <a:gd name="T56" fmla="*/ 8 w 158"/>
                <a:gd name="T57" fmla="*/ 112 h 158"/>
                <a:gd name="T58" fmla="*/ 0 w 158"/>
                <a:gd name="T59" fmla="*/ 93 h 158"/>
                <a:gd name="T60" fmla="*/ 4 w 158"/>
                <a:gd name="T61" fmla="*/ 50 h 158"/>
                <a:gd name="T62" fmla="*/ 14 w 158"/>
                <a:gd name="T63" fmla="*/ 33 h 158"/>
                <a:gd name="T64" fmla="*/ 45 w 158"/>
                <a:gd name="T65" fmla="*/ 8 h 158"/>
                <a:gd name="T66" fmla="*/ 64 w 158"/>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58">
                  <a:moveTo>
                    <a:pt x="64" y="18"/>
                  </a:moveTo>
                  <a:lnTo>
                    <a:pt x="54" y="20"/>
                  </a:lnTo>
                  <a:lnTo>
                    <a:pt x="45" y="25"/>
                  </a:lnTo>
                  <a:lnTo>
                    <a:pt x="25" y="45"/>
                  </a:lnTo>
                  <a:lnTo>
                    <a:pt x="20" y="54"/>
                  </a:lnTo>
                  <a:lnTo>
                    <a:pt x="18" y="64"/>
                  </a:lnTo>
                  <a:lnTo>
                    <a:pt x="18" y="93"/>
                  </a:lnTo>
                  <a:lnTo>
                    <a:pt x="20" y="102"/>
                  </a:lnTo>
                  <a:lnTo>
                    <a:pt x="25" y="112"/>
                  </a:lnTo>
                  <a:lnTo>
                    <a:pt x="35" y="123"/>
                  </a:lnTo>
                  <a:lnTo>
                    <a:pt x="45" y="131"/>
                  </a:lnTo>
                  <a:lnTo>
                    <a:pt x="54" y="137"/>
                  </a:lnTo>
                  <a:lnTo>
                    <a:pt x="64" y="139"/>
                  </a:lnTo>
                  <a:lnTo>
                    <a:pt x="79" y="141"/>
                  </a:lnTo>
                  <a:lnTo>
                    <a:pt x="93" y="139"/>
                  </a:lnTo>
                  <a:lnTo>
                    <a:pt x="102" y="137"/>
                  </a:lnTo>
                  <a:lnTo>
                    <a:pt x="112" y="131"/>
                  </a:lnTo>
                  <a:lnTo>
                    <a:pt x="123" y="123"/>
                  </a:lnTo>
                  <a:lnTo>
                    <a:pt x="131" y="112"/>
                  </a:lnTo>
                  <a:lnTo>
                    <a:pt x="137" y="102"/>
                  </a:lnTo>
                  <a:lnTo>
                    <a:pt x="139" y="93"/>
                  </a:lnTo>
                  <a:lnTo>
                    <a:pt x="141" y="79"/>
                  </a:lnTo>
                  <a:lnTo>
                    <a:pt x="139" y="64"/>
                  </a:lnTo>
                  <a:lnTo>
                    <a:pt x="137" y="54"/>
                  </a:lnTo>
                  <a:lnTo>
                    <a:pt x="131" y="45"/>
                  </a:lnTo>
                  <a:lnTo>
                    <a:pt x="123" y="35"/>
                  </a:lnTo>
                  <a:lnTo>
                    <a:pt x="112" y="25"/>
                  </a:lnTo>
                  <a:lnTo>
                    <a:pt x="102" y="20"/>
                  </a:lnTo>
                  <a:lnTo>
                    <a:pt x="93" y="18"/>
                  </a:lnTo>
                  <a:lnTo>
                    <a:pt x="64" y="18"/>
                  </a:lnTo>
                  <a:close/>
                  <a:moveTo>
                    <a:pt x="64" y="0"/>
                  </a:moveTo>
                  <a:lnTo>
                    <a:pt x="93" y="0"/>
                  </a:lnTo>
                  <a:lnTo>
                    <a:pt x="106" y="4"/>
                  </a:lnTo>
                  <a:lnTo>
                    <a:pt x="112" y="8"/>
                  </a:lnTo>
                  <a:lnTo>
                    <a:pt x="123" y="14"/>
                  </a:lnTo>
                  <a:lnTo>
                    <a:pt x="135" y="23"/>
                  </a:lnTo>
                  <a:lnTo>
                    <a:pt x="143" y="33"/>
                  </a:lnTo>
                  <a:lnTo>
                    <a:pt x="148" y="45"/>
                  </a:lnTo>
                  <a:lnTo>
                    <a:pt x="152" y="50"/>
                  </a:lnTo>
                  <a:lnTo>
                    <a:pt x="156" y="64"/>
                  </a:lnTo>
                  <a:lnTo>
                    <a:pt x="158" y="79"/>
                  </a:lnTo>
                  <a:lnTo>
                    <a:pt x="156" y="93"/>
                  </a:lnTo>
                  <a:lnTo>
                    <a:pt x="152" y="106"/>
                  </a:lnTo>
                  <a:lnTo>
                    <a:pt x="148" y="112"/>
                  </a:lnTo>
                  <a:lnTo>
                    <a:pt x="143" y="123"/>
                  </a:lnTo>
                  <a:lnTo>
                    <a:pt x="135" y="135"/>
                  </a:lnTo>
                  <a:lnTo>
                    <a:pt x="123" y="143"/>
                  </a:lnTo>
                  <a:lnTo>
                    <a:pt x="112" y="148"/>
                  </a:lnTo>
                  <a:lnTo>
                    <a:pt x="106" y="152"/>
                  </a:lnTo>
                  <a:lnTo>
                    <a:pt x="93" y="156"/>
                  </a:lnTo>
                  <a:lnTo>
                    <a:pt x="79" y="158"/>
                  </a:lnTo>
                  <a:lnTo>
                    <a:pt x="64" y="156"/>
                  </a:lnTo>
                  <a:lnTo>
                    <a:pt x="50" y="152"/>
                  </a:lnTo>
                  <a:lnTo>
                    <a:pt x="45" y="148"/>
                  </a:lnTo>
                  <a:lnTo>
                    <a:pt x="33" y="143"/>
                  </a:lnTo>
                  <a:lnTo>
                    <a:pt x="24" y="135"/>
                  </a:lnTo>
                  <a:lnTo>
                    <a:pt x="14" y="123"/>
                  </a:lnTo>
                  <a:lnTo>
                    <a:pt x="8" y="112"/>
                  </a:lnTo>
                  <a:lnTo>
                    <a:pt x="4" y="106"/>
                  </a:lnTo>
                  <a:lnTo>
                    <a:pt x="0" y="93"/>
                  </a:lnTo>
                  <a:lnTo>
                    <a:pt x="0" y="64"/>
                  </a:lnTo>
                  <a:lnTo>
                    <a:pt x="4" y="50"/>
                  </a:lnTo>
                  <a:lnTo>
                    <a:pt x="8" y="45"/>
                  </a:lnTo>
                  <a:lnTo>
                    <a:pt x="14" y="33"/>
                  </a:lnTo>
                  <a:lnTo>
                    <a:pt x="33" y="14"/>
                  </a:lnTo>
                  <a:lnTo>
                    <a:pt x="45" y="8"/>
                  </a:lnTo>
                  <a:lnTo>
                    <a:pt x="50" y="4"/>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Freeform 262"/>
            <p:cNvSpPr>
              <a:spLocks noEditPoints="1"/>
            </p:cNvSpPr>
            <p:nvPr/>
          </p:nvSpPr>
          <p:spPr bwMode="auto">
            <a:xfrm>
              <a:off x="4805" y="1435"/>
              <a:ext cx="158" cy="157"/>
            </a:xfrm>
            <a:custGeom>
              <a:avLst/>
              <a:gdLst>
                <a:gd name="T0" fmla="*/ 54 w 158"/>
                <a:gd name="T1" fmla="*/ 19 h 157"/>
                <a:gd name="T2" fmla="*/ 25 w 158"/>
                <a:gd name="T3" fmla="*/ 44 h 157"/>
                <a:gd name="T4" fmla="*/ 18 w 158"/>
                <a:gd name="T5" fmla="*/ 63 h 157"/>
                <a:gd name="T6" fmla="*/ 20 w 158"/>
                <a:gd name="T7" fmla="*/ 101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1 h 157"/>
                <a:gd name="T20" fmla="*/ 140 w 158"/>
                <a:gd name="T21" fmla="*/ 78 h 157"/>
                <a:gd name="T22" fmla="*/ 137 w 158"/>
                <a:gd name="T23" fmla="*/ 53 h 157"/>
                <a:gd name="T24" fmla="*/ 112 w 158"/>
                <a:gd name="T25" fmla="*/ 25 h 157"/>
                <a:gd name="T26" fmla="*/ 92 w 158"/>
                <a:gd name="T27" fmla="*/ 17 h 157"/>
                <a:gd name="T28" fmla="*/ 64 w 158"/>
                <a:gd name="T29" fmla="*/ 0 h 157"/>
                <a:gd name="T30" fmla="*/ 106 w 158"/>
                <a:gd name="T31" fmla="*/ 3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5 h 157"/>
                <a:gd name="T48" fmla="*/ 64 w 158"/>
                <a:gd name="T49" fmla="*/ 155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3"/>
                  </a:lnTo>
                  <a:lnTo>
                    <a:pt x="18" y="63"/>
                  </a:lnTo>
                  <a:lnTo>
                    <a:pt x="18" y="92"/>
                  </a:lnTo>
                  <a:lnTo>
                    <a:pt x="20" y="101"/>
                  </a:lnTo>
                  <a:lnTo>
                    <a:pt x="25" y="111"/>
                  </a:lnTo>
                  <a:lnTo>
                    <a:pt x="35" y="123"/>
                  </a:lnTo>
                  <a:lnTo>
                    <a:pt x="44" y="130"/>
                  </a:lnTo>
                  <a:lnTo>
                    <a:pt x="54" y="136"/>
                  </a:lnTo>
                  <a:lnTo>
                    <a:pt x="64" y="138"/>
                  </a:lnTo>
                  <a:lnTo>
                    <a:pt x="77" y="140"/>
                  </a:lnTo>
                  <a:lnTo>
                    <a:pt x="92" y="138"/>
                  </a:lnTo>
                  <a:lnTo>
                    <a:pt x="102" y="136"/>
                  </a:lnTo>
                  <a:lnTo>
                    <a:pt x="112" y="130"/>
                  </a:lnTo>
                  <a:lnTo>
                    <a:pt x="121" y="123"/>
                  </a:lnTo>
                  <a:lnTo>
                    <a:pt x="131" y="111"/>
                  </a:lnTo>
                  <a:lnTo>
                    <a:pt x="137" y="101"/>
                  </a:lnTo>
                  <a:lnTo>
                    <a:pt x="139" y="92"/>
                  </a:lnTo>
                  <a:lnTo>
                    <a:pt x="140" y="78"/>
                  </a:lnTo>
                  <a:lnTo>
                    <a:pt x="139" y="63"/>
                  </a:lnTo>
                  <a:lnTo>
                    <a:pt x="137" y="53"/>
                  </a:lnTo>
                  <a:lnTo>
                    <a:pt x="131" y="44"/>
                  </a:lnTo>
                  <a:lnTo>
                    <a:pt x="112" y="25"/>
                  </a:lnTo>
                  <a:lnTo>
                    <a:pt x="102" y="19"/>
                  </a:lnTo>
                  <a:lnTo>
                    <a:pt x="92" y="17"/>
                  </a:lnTo>
                  <a:lnTo>
                    <a:pt x="64" y="17"/>
                  </a:lnTo>
                  <a:close/>
                  <a:moveTo>
                    <a:pt x="64" y="0"/>
                  </a:moveTo>
                  <a:lnTo>
                    <a:pt x="92" y="0"/>
                  </a:lnTo>
                  <a:lnTo>
                    <a:pt x="106" y="3"/>
                  </a:lnTo>
                  <a:lnTo>
                    <a:pt x="112" y="7"/>
                  </a:lnTo>
                  <a:lnTo>
                    <a:pt x="123" y="13"/>
                  </a:lnTo>
                  <a:lnTo>
                    <a:pt x="142" y="32"/>
                  </a:lnTo>
                  <a:lnTo>
                    <a:pt x="148" y="44"/>
                  </a:lnTo>
                  <a:lnTo>
                    <a:pt x="152" y="50"/>
                  </a:lnTo>
                  <a:lnTo>
                    <a:pt x="156" y="63"/>
                  </a:lnTo>
                  <a:lnTo>
                    <a:pt x="158" y="78"/>
                  </a:lnTo>
                  <a:lnTo>
                    <a:pt x="156" y="92"/>
                  </a:lnTo>
                  <a:lnTo>
                    <a:pt x="152" y="105"/>
                  </a:lnTo>
                  <a:lnTo>
                    <a:pt x="148" y="111"/>
                  </a:lnTo>
                  <a:lnTo>
                    <a:pt x="142" y="123"/>
                  </a:lnTo>
                  <a:lnTo>
                    <a:pt x="133" y="134"/>
                  </a:lnTo>
                  <a:lnTo>
                    <a:pt x="123" y="142"/>
                  </a:lnTo>
                  <a:lnTo>
                    <a:pt x="112" y="148"/>
                  </a:lnTo>
                  <a:lnTo>
                    <a:pt x="106" y="151"/>
                  </a:lnTo>
                  <a:lnTo>
                    <a:pt x="92" y="155"/>
                  </a:lnTo>
                  <a:lnTo>
                    <a:pt x="77" y="157"/>
                  </a:lnTo>
                  <a:lnTo>
                    <a:pt x="64" y="155"/>
                  </a:lnTo>
                  <a:lnTo>
                    <a:pt x="50" y="151"/>
                  </a:lnTo>
                  <a:lnTo>
                    <a:pt x="44" y="148"/>
                  </a:lnTo>
                  <a:lnTo>
                    <a:pt x="33" y="142"/>
                  </a:lnTo>
                  <a:lnTo>
                    <a:pt x="23" y="134"/>
                  </a:lnTo>
                  <a:lnTo>
                    <a:pt x="14" y="123"/>
                  </a:lnTo>
                  <a:lnTo>
                    <a:pt x="8" y="111"/>
                  </a:lnTo>
                  <a:lnTo>
                    <a:pt x="4" y="105"/>
                  </a:lnTo>
                  <a:lnTo>
                    <a:pt x="0" y="92"/>
                  </a:lnTo>
                  <a:lnTo>
                    <a:pt x="0" y="63"/>
                  </a:lnTo>
                  <a:lnTo>
                    <a:pt x="4" y="50"/>
                  </a:lnTo>
                  <a:lnTo>
                    <a:pt x="8" y="44"/>
                  </a:lnTo>
                  <a:lnTo>
                    <a:pt x="14" y="32"/>
                  </a:lnTo>
                  <a:lnTo>
                    <a:pt x="33" y="13"/>
                  </a:lnTo>
                  <a:lnTo>
                    <a:pt x="44" y="7"/>
                  </a:lnTo>
                  <a:lnTo>
                    <a:pt x="50" y="3"/>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 name="Freeform 263"/>
            <p:cNvSpPr>
              <a:spLocks noEditPoints="1"/>
            </p:cNvSpPr>
            <p:nvPr/>
          </p:nvSpPr>
          <p:spPr bwMode="auto">
            <a:xfrm>
              <a:off x="5533" y="1511"/>
              <a:ext cx="160" cy="158"/>
            </a:xfrm>
            <a:custGeom>
              <a:avLst/>
              <a:gdLst>
                <a:gd name="T0" fmla="*/ 56 w 160"/>
                <a:gd name="T1" fmla="*/ 20 h 158"/>
                <a:gd name="T2" fmla="*/ 35 w 160"/>
                <a:gd name="T3" fmla="*/ 35 h 158"/>
                <a:gd name="T4" fmla="*/ 23 w 160"/>
                <a:gd name="T5" fmla="*/ 50 h 158"/>
                <a:gd name="T6" fmla="*/ 17 w 160"/>
                <a:gd name="T7" fmla="*/ 64 h 158"/>
                <a:gd name="T8" fmla="*/ 23 w 160"/>
                <a:gd name="T9" fmla="*/ 104 h 158"/>
                <a:gd name="T10" fmla="*/ 25 w 160"/>
                <a:gd name="T11" fmla="*/ 112 h 158"/>
                <a:gd name="T12" fmla="*/ 46 w 160"/>
                <a:gd name="T13" fmla="*/ 131 h 158"/>
                <a:gd name="T14" fmla="*/ 65 w 160"/>
                <a:gd name="T15" fmla="*/ 139 h 158"/>
                <a:gd name="T16" fmla="*/ 92 w 160"/>
                <a:gd name="T17" fmla="*/ 139 h 158"/>
                <a:gd name="T18" fmla="*/ 114 w 160"/>
                <a:gd name="T19" fmla="*/ 131 h 158"/>
                <a:gd name="T20" fmla="*/ 138 w 160"/>
                <a:gd name="T21" fmla="*/ 100 h 158"/>
                <a:gd name="T22" fmla="*/ 142 w 160"/>
                <a:gd name="T23" fmla="*/ 77 h 158"/>
                <a:gd name="T24" fmla="*/ 138 w 160"/>
                <a:gd name="T25" fmla="*/ 54 h 158"/>
                <a:gd name="T26" fmla="*/ 114 w 160"/>
                <a:gd name="T27" fmla="*/ 25 h 158"/>
                <a:gd name="T28" fmla="*/ 92 w 160"/>
                <a:gd name="T29" fmla="*/ 18 h 158"/>
                <a:gd name="T30" fmla="*/ 65 w 160"/>
                <a:gd name="T31" fmla="*/ 0 h 158"/>
                <a:gd name="T32" fmla="*/ 106 w 160"/>
                <a:gd name="T33" fmla="*/ 4 h 158"/>
                <a:gd name="T34" fmla="*/ 125 w 160"/>
                <a:gd name="T35" fmla="*/ 14 h 158"/>
                <a:gd name="T36" fmla="*/ 150 w 160"/>
                <a:gd name="T37" fmla="*/ 45 h 158"/>
                <a:gd name="T38" fmla="*/ 158 w 160"/>
                <a:gd name="T39" fmla="*/ 64 h 158"/>
                <a:gd name="T40" fmla="*/ 158 w 160"/>
                <a:gd name="T41" fmla="*/ 91 h 158"/>
                <a:gd name="T42" fmla="*/ 150 w 160"/>
                <a:gd name="T43" fmla="*/ 110 h 158"/>
                <a:gd name="T44" fmla="*/ 125 w 160"/>
                <a:gd name="T45" fmla="*/ 143 h 158"/>
                <a:gd name="T46" fmla="*/ 106 w 160"/>
                <a:gd name="T47" fmla="*/ 152 h 158"/>
                <a:gd name="T48" fmla="*/ 79 w 160"/>
                <a:gd name="T49" fmla="*/ 158 h 158"/>
                <a:gd name="T50" fmla="*/ 52 w 160"/>
                <a:gd name="T51" fmla="*/ 152 h 158"/>
                <a:gd name="T52" fmla="*/ 35 w 160"/>
                <a:gd name="T53" fmla="*/ 143 h 158"/>
                <a:gd name="T54" fmla="*/ 14 w 160"/>
                <a:gd name="T55" fmla="*/ 123 h 158"/>
                <a:gd name="T56" fmla="*/ 6 w 160"/>
                <a:gd name="T57" fmla="*/ 104 h 158"/>
                <a:gd name="T58" fmla="*/ 0 w 160"/>
                <a:gd name="T59" fmla="*/ 64 h 158"/>
                <a:gd name="T60" fmla="*/ 8 w 160"/>
                <a:gd name="T61" fmla="*/ 45 h 158"/>
                <a:gd name="T62" fmla="*/ 23 w 160"/>
                <a:gd name="T63" fmla="*/ 24 h 158"/>
                <a:gd name="T64" fmla="*/ 46 w 160"/>
                <a:gd name="T65" fmla="*/ 8 h 158"/>
                <a:gd name="T66" fmla="*/ 65 w 160"/>
                <a:gd name="T6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58">
                  <a:moveTo>
                    <a:pt x="65" y="18"/>
                  </a:moveTo>
                  <a:lnTo>
                    <a:pt x="56" y="20"/>
                  </a:lnTo>
                  <a:lnTo>
                    <a:pt x="46" y="25"/>
                  </a:lnTo>
                  <a:lnTo>
                    <a:pt x="35" y="35"/>
                  </a:lnTo>
                  <a:lnTo>
                    <a:pt x="25" y="45"/>
                  </a:lnTo>
                  <a:lnTo>
                    <a:pt x="23" y="50"/>
                  </a:lnTo>
                  <a:lnTo>
                    <a:pt x="23" y="50"/>
                  </a:lnTo>
                  <a:lnTo>
                    <a:pt x="17" y="64"/>
                  </a:lnTo>
                  <a:lnTo>
                    <a:pt x="17" y="91"/>
                  </a:lnTo>
                  <a:lnTo>
                    <a:pt x="23" y="104"/>
                  </a:lnTo>
                  <a:lnTo>
                    <a:pt x="21" y="104"/>
                  </a:lnTo>
                  <a:lnTo>
                    <a:pt x="25" y="112"/>
                  </a:lnTo>
                  <a:lnTo>
                    <a:pt x="35" y="122"/>
                  </a:lnTo>
                  <a:lnTo>
                    <a:pt x="46" y="131"/>
                  </a:lnTo>
                  <a:lnTo>
                    <a:pt x="56" y="137"/>
                  </a:lnTo>
                  <a:lnTo>
                    <a:pt x="65" y="139"/>
                  </a:lnTo>
                  <a:lnTo>
                    <a:pt x="79" y="141"/>
                  </a:lnTo>
                  <a:lnTo>
                    <a:pt x="92" y="139"/>
                  </a:lnTo>
                  <a:lnTo>
                    <a:pt x="102" y="137"/>
                  </a:lnTo>
                  <a:lnTo>
                    <a:pt x="114" y="131"/>
                  </a:lnTo>
                  <a:lnTo>
                    <a:pt x="133" y="112"/>
                  </a:lnTo>
                  <a:lnTo>
                    <a:pt x="138" y="100"/>
                  </a:lnTo>
                  <a:lnTo>
                    <a:pt x="140" y="91"/>
                  </a:lnTo>
                  <a:lnTo>
                    <a:pt x="142" y="77"/>
                  </a:lnTo>
                  <a:lnTo>
                    <a:pt x="140" y="64"/>
                  </a:lnTo>
                  <a:lnTo>
                    <a:pt x="138" y="54"/>
                  </a:lnTo>
                  <a:lnTo>
                    <a:pt x="133" y="45"/>
                  </a:lnTo>
                  <a:lnTo>
                    <a:pt x="114" y="25"/>
                  </a:lnTo>
                  <a:lnTo>
                    <a:pt x="102" y="20"/>
                  </a:lnTo>
                  <a:lnTo>
                    <a:pt x="92" y="18"/>
                  </a:lnTo>
                  <a:lnTo>
                    <a:pt x="65" y="18"/>
                  </a:lnTo>
                  <a:close/>
                  <a:moveTo>
                    <a:pt x="65" y="0"/>
                  </a:moveTo>
                  <a:lnTo>
                    <a:pt x="92" y="0"/>
                  </a:lnTo>
                  <a:lnTo>
                    <a:pt x="106" y="4"/>
                  </a:lnTo>
                  <a:lnTo>
                    <a:pt x="112" y="8"/>
                  </a:lnTo>
                  <a:lnTo>
                    <a:pt x="125" y="14"/>
                  </a:lnTo>
                  <a:lnTo>
                    <a:pt x="144" y="33"/>
                  </a:lnTo>
                  <a:lnTo>
                    <a:pt x="150" y="45"/>
                  </a:lnTo>
                  <a:lnTo>
                    <a:pt x="154" y="50"/>
                  </a:lnTo>
                  <a:lnTo>
                    <a:pt x="158" y="64"/>
                  </a:lnTo>
                  <a:lnTo>
                    <a:pt x="160" y="77"/>
                  </a:lnTo>
                  <a:lnTo>
                    <a:pt x="158" y="91"/>
                  </a:lnTo>
                  <a:lnTo>
                    <a:pt x="154" y="104"/>
                  </a:lnTo>
                  <a:lnTo>
                    <a:pt x="150" y="110"/>
                  </a:lnTo>
                  <a:lnTo>
                    <a:pt x="144" y="123"/>
                  </a:lnTo>
                  <a:lnTo>
                    <a:pt x="125" y="143"/>
                  </a:lnTo>
                  <a:lnTo>
                    <a:pt x="112" y="148"/>
                  </a:lnTo>
                  <a:lnTo>
                    <a:pt x="106" y="152"/>
                  </a:lnTo>
                  <a:lnTo>
                    <a:pt x="92" y="156"/>
                  </a:lnTo>
                  <a:lnTo>
                    <a:pt x="79" y="158"/>
                  </a:lnTo>
                  <a:lnTo>
                    <a:pt x="65" y="156"/>
                  </a:lnTo>
                  <a:lnTo>
                    <a:pt x="52" y="152"/>
                  </a:lnTo>
                  <a:lnTo>
                    <a:pt x="46" y="148"/>
                  </a:lnTo>
                  <a:lnTo>
                    <a:pt x="35" y="143"/>
                  </a:lnTo>
                  <a:lnTo>
                    <a:pt x="23" y="133"/>
                  </a:lnTo>
                  <a:lnTo>
                    <a:pt x="14" y="123"/>
                  </a:lnTo>
                  <a:lnTo>
                    <a:pt x="8" y="110"/>
                  </a:lnTo>
                  <a:lnTo>
                    <a:pt x="6" y="104"/>
                  </a:lnTo>
                  <a:lnTo>
                    <a:pt x="0" y="91"/>
                  </a:lnTo>
                  <a:lnTo>
                    <a:pt x="0" y="64"/>
                  </a:lnTo>
                  <a:lnTo>
                    <a:pt x="6" y="50"/>
                  </a:lnTo>
                  <a:lnTo>
                    <a:pt x="8" y="45"/>
                  </a:lnTo>
                  <a:lnTo>
                    <a:pt x="14" y="33"/>
                  </a:lnTo>
                  <a:lnTo>
                    <a:pt x="23" y="24"/>
                  </a:lnTo>
                  <a:lnTo>
                    <a:pt x="35" y="14"/>
                  </a:lnTo>
                  <a:lnTo>
                    <a:pt x="46" y="8"/>
                  </a:lnTo>
                  <a:lnTo>
                    <a:pt x="52" y="4"/>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264"/>
            <p:cNvSpPr>
              <a:spLocks/>
            </p:cNvSpPr>
            <p:nvPr/>
          </p:nvSpPr>
          <p:spPr bwMode="auto">
            <a:xfrm>
              <a:off x="2983" y="262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1 h 110"/>
                <a:gd name="T14" fmla="*/ 15 w 75"/>
                <a:gd name="T15" fmla="*/ 61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1"/>
                  </a:lnTo>
                  <a:lnTo>
                    <a:pt x="15" y="61"/>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 name="Rectangle 265"/>
            <p:cNvSpPr>
              <a:spLocks noChangeArrowheads="1"/>
            </p:cNvSpPr>
            <p:nvPr/>
          </p:nvSpPr>
          <p:spPr bwMode="auto">
            <a:xfrm>
              <a:off x="3075" y="262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 name="Freeform 266"/>
            <p:cNvSpPr>
              <a:spLocks noEditPoints="1"/>
            </p:cNvSpPr>
            <p:nvPr/>
          </p:nvSpPr>
          <p:spPr bwMode="auto">
            <a:xfrm>
              <a:off x="3104" y="265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2 h 82"/>
                <a:gd name="T12" fmla="*/ 15 w 73"/>
                <a:gd name="T13" fmla="*/ 42 h 82"/>
                <a:gd name="T14" fmla="*/ 15 w 73"/>
                <a:gd name="T15" fmla="*/ 50 h 82"/>
                <a:gd name="T16" fmla="*/ 17 w 73"/>
                <a:gd name="T17" fmla="*/ 57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7 h 82"/>
                <a:gd name="T34" fmla="*/ 57 w 73"/>
                <a:gd name="T35" fmla="*/ 50 h 82"/>
                <a:gd name="T36" fmla="*/ 57 w 73"/>
                <a:gd name="T37" fmla="*/ 40 h 82"/>
                <a:gd name="T38" fmla="*/ 57 w 73"/>
                <a:gd name="T39" fmla="*/ 32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7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2"/>
                  </a:lnTo>
                  <a:lnTo>
                    <a:pt x="15" y="42"/>
                  </a:lnTo>
                  <a:lnTo>
                    <a:pt x="15" y="50"/>
                  </a:lnTo>
                  <a:lnTo>
                    <a:pt x="17" y="57"/>
                  </a:lnTo>
                  <a:lnTo>
                    <a:pt x="21" y="63"/>
                  </a:lnTo>
                  <a:lnTo>
                    <a:pt x="25" y="67"/>
                  </a:lnTo>
                  <a:lnTo>
                    <a:pt x="30" y="69"/>
                  </a:lnTo>
                  <a:lnTo>
                    <a:pt x="36" y="71"/>
                  </a:lnTo>
                  <a:lnTo>
                    <a:pt x="42" y="69"/>
                  </a:lnTo>
                  <a:lnTo>
                    <a:pt x="48" y="67"/>
                  </a:lnTo>
                  <a:lnTo>
                    <a:pt x="52" y="63"/>
                  </a:lnTo>
                  <a:lnTo>
                    <a:pt x="55" y="57"/>
                  </a:lnTo>
                  <a:lnTo>
                    <a:pt x="57" y="50"/>
                  </a:lnTo>
                  <a:lnTo>
                    <a:pt x="57" y="40"/>
                  </a:lnTo>
                  <a:lnTo>
                    <a:pt x="57" y="32"/>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7"/>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 name="Freeform 267"/>
            <p:cNvSpPr>
              <a:spLocks/>
            </p:cNvSpPr>
            <p:nvPr/>
          </p:nvSpPr>
          <p:spPr bwMode="auto">
            <a:xfrm>
              <a:off x="3182" y="265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5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5"/>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Freeform 268"/>
            <p:cNvSpPr>
              <a:spLocks/>
            </p:cNvSpPr>
            <p:nvPr/>
          </p:nvSpPr>
          <p:spPr bwMode="auto">
            <a:xfrm>
              <a:off x="3344" y="262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 name="Freeform 269"/>
            <p:cNvSpPr>
              <a:spLocks/>
            </p:cNvSpPr>
            <p:nvPr/>
          </p:nvSpPr>
          <p:spPr bwMode="auto">
            <a:xfrm>
              <a:off x="3453" y="265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5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Freeform 270"/>
            <p:cNvSpPr>
              <a:spLocks/>
            </p:cNvSpPr>
            <p:nvPr/>
          </p:nvSpPr>
          <p:spPr bwMode="auto">
            <a:xfrm>
              <a:off x="3536" y="265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7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2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7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7"/>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2"/>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7"/>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3" name="Freeform 271"/>
            <p:cNvSpPr>
              <a:spLocks noEditPoints="1"/>
            </p:cNvSpPr>
            <p:nvPr/>
          </p:nvSpPr>
          <p:spPr bwMode="auto">
            <a:xfrm>
              <a:off x="3666" y="262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1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6 h 111"/>
                <a:gd name="T34" fmla="*/ 54 w 68"/>
                <a:gd name="T35" fmla="*/ 79 h 111"/>
                <a:gd name="T36" fmla="*/ 54 w 68"/>
                <a:gd name="T37" fmla="*/ 71 h 111"/>
                <a:gd name="T38" fmla="*/ 54 w 68"/>
                <a:gd name="T39" fmla="*/ 61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1 h 111"/>
                <a:gd name="T76" fmla="*/ 68 w 68"/>
                <a:gd name="T77" fmla="*/ 69 h 111"/>
                <a:gd name="T78" fmla="*/ 66 w 68"/>
                <a:gd name="T79" fmla="*/ 86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1"/>
                  </a:lnTo>
                  <a:lnTo>
                    <a:pt x="14" y="69"/>
                  </a:lnTo>
                  <a:lnTo>
                    <a:pt x="14" y="79"/>
                  </a:lnTo>
                  <a:lnTo>
                    <a:pt x="16" y="85"/>
                  </a:lnTo>
                  <a:lnTo>
                    <a:pt x="18" y="88"/>
                  </a:lnTo>
                  <a:lnTo>
                    <a:pt x="22" y="94"/>
                  </a:lnTo>
                  <a:lnTo>
                    <a:pt x="27" y="98"/>
                  </a:lnTo>
                  <a:lnTo>
                    <a:pt x="33" y="100"/>
                  </a:lnTo>
                  <a:lnTo>
                    <a:pt x="39" y="98"/>
                  </a:lnTo>
                  <a:lnTo>
                    <a:pt x="45" y="96"/>
                  </a:lnTo>
                  <a:lnTo>
                    <a:pt x="48" y="92"/>
                  </a:lnTo>
                  <a:lnTo>
                    <a:pt x="52" y="86"/>
                  </a:lnTo>
                  <a:lnTo>
                    <a:pt x="54" y="79"/>
                  </a:lnTo>
                  <a:lnTo>
                    <a:pt x="54" y="71"/>
                  </a:lnTo>
                  <a:lnTo>
                    <a:pt x="54" y="61"/>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1"/>
                  </a:lnTo>
                  <a:lnTo>
                    <a:pt x="68" y="69"/>
                  </a:lnTo>
                  <a:lnTo>
                    <a:pt x="66" y="86"/>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4" name="Freeform 272"/>
            <p:cNvSpPr>
              <a:spLocks noEditPoints="1"/>
            </p:cNvSpPr>
            <p:nvPr/>
          </p:nvSpPr>
          <p:spPr bwMode="auto">
            <a:xfrm>
              <a:off x="3745" y="265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2 h 82"/>
                <a:gd name="T14" fmla="*/ 60 w 73"/>
                <a:gd name="T15" fmla="*/ 32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2 h 82"/>
                <a:gd name="T40" fmla="*/ 73 w 73"/>
                <a:gd name="T41" fmla="*/ 40 h 82"/>
                <a:gd name="T42" fmla="*/ 73 w 73"/>
                <a:gd name="T43" fmla="*/ 44 h 82"/>
                <a:gd name="T44" fmla="*/ 15 w 73"/>
                <a:gd name="T45" fmla="*/ 44 h 82"/>
                <a:gd name="T46" fmla="*/ 15 w 73"/>
                <a:gd name="T47" fmla="*/ 52 h 82"/>
                <a:gd name="T48" fmla="*/ 17 w 73"/>
                <a:gd name="T49" fmla="*/ 57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7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2"/>
                  </a:lnTo>
                  <a:lnTo>
                    <a:pt x="60" y="32"/>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2"/>
                  </a:lnTo>
                  <a:lnTo>
                    <a:pt x="73" y="40"/>
                  </a:lnTo>
                  <a:lnTo>
                    <a:pt x="73" y="44"/>
                  </a:lnTo>
                  <a:lnTo>
                    <a:pt x="15" y="44"/>
                  </a:lnTo>
                  <a:lnTo>
                    <a:pt x="15" y="52"/>
                  </a:lnTo>
                  <a:lnTo>
                    <a:pt x="17" y="57"/>
                  </a:lnTo>
                  <a:lnTo>
                    <a:pt x="21" y="63"/>
                  </a:lnTo>
                  <a:lnTo>
                    <a:pt x="27" y="67"/>
                  </a:lnTo>
                  <a:lnTo>
                    <a:pt x="33" y="69"/>
                  </a:lnTo>
                  <a:lnTo>
                    <a:pt x="39" y="71"/>
                  </a:lnTo>
                  <a:lnTo>
                    <a:pt x="44" y="69"/>
                  </a:lnTo>
                  <a:lnTo>
                    <a:pt x="50" y="67"/>
                  </a:lnTo>
                  <a:lnTo>
                    <a:pt x="56" y="63"/>
                  </a:lnTo>
                  <a:lnTo>
                    <a:pt x="60" y="57"/>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5" name="Freeform 273"/>
            <p:cNvSpPr>
              <a:spLocks/>
            </p:cNvSpPr>
            <p:nvPr/>
          </p:nvSpPr>
          <p:spPr bwMode="auto">
            <a:xfrm>
              <a:off x="3835" y="265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 name="Freeform 274"/>
            <p:cNvSpPr>
              <a:spLocks/>
            </p:cNvSpPr>
            <p:nvPr/>
          </p:nvSpPr>
          <p:spPr bwMode="auto">
            <a:xfrm>
              <a:off x="35" y="2067"/>
              <a:ext cx="109" cy="73"/>
            </a:xfrm>
            <a:custGeom>
              <a:avLst/>
              <a:gdLst>
                <a:gd name="T0" fmla="*/ 0 w 109"/>
                <a:gd name="T1" fmla="*/ 0 h 73"/>
                <a:gd name="T2" fmla="*/ 11 w 109"/>
                <a:gd name="T3" fmla="*/ 0 h 73"/>
                <a:gd name="T4" fmla="*/ 11 w 109"/>
                <a:gd name="T5" fmla="*/ 60 h 73"/>
                <a:gd name="T6" fmla="*/ 46 w 109"/>
                <a:gd name="T7" fmla="*/ 60 h 73"/>
                <a:gd name="T8" fmla="*/ 46 w 109"/>
                <a:gd name="T9" fmla="*/ 10 h 73"/>
                <a:gd name="T10" fmla="*/ 59 w 109"/>
                <a:gd name="T11" fmla="*/ 10 h 73"/>
                <a:gd name="T12" fmla="*/ 59 w 109"/>
                <a:gd name="T13" fmla="*/ 60 h 73"/>
                <a:gd name="T14" fmla="*/ 109 w 109"/>
                <a:gd name="T15" fmla="*/ 60 h 73"/>
                <a:gd name="T16" fmla="*/ 109 w 109"/>
                <a:gd name="T17" fmla="*/ 73 h 73"/>
                <a:gd name="T18" fmla="*/ 0 w 109"/>
                <a:gd name="T19" fmla="*/ 73 h 73"/>
                <a:gd name="T20" fmla="*/ 0 w 10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3">
                  <a:moveTo>
                    <a:pt x="0" y="0"/>
                  </a:moveTo>
                  <a:lnTo>
                    <a:pt x="11" y="0"/>
                  </a:lnTo>
                  <a:lnTo>
                    <a:pt x="11" y="60"/>
                  </a:lnTo>
                  <a:lnTo>
                    <a:pt x="46" y="60"/>
                  </a:lnTo>
                  <a:lnTo>
                    <a:pt x="46" y="10"/>
                  </a:lnTo>
                  <a:lnTo>
                    <a:pt x="59" y="10"/>
                  </a:lnTo>
                  <a:lnTo>
                    <a:pt x="59" y="60"/>
                  </a:lnTo>
                  <a:lnTo>
                    <a:pt x="109" y="60"/>
                  </a:lnTo>
                  <a:lnTo>
                    <a:pt x="109"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7" name="Freeform 275"/>
            <p:cNvSpPr>
              <a:spLocks/>
            </p:cNvSpPr>
            <p:nvPr/>
          </p:nvSpPr>
          <p:spPr bwMode="auto">
            <a:xfrm>
              <a:off x="33" y="1958"/>
              <a:ext cx="113" cy="94"/>
            </a:xfrm>
            <a:custGeom>
              <a:avLst/>
              <a:gdLst>
                <a:gd name="T0" fmla="*/ 75 w 113"/>
                <a:gd name="T1" fmla="*/ 0 h 94"/>
                <a:gd name="T2" fmla="*/ 86 w 113"/>
                <a:gd name="T3" fmla="*/ 3 h 94"/>
                <a:gd name="T4" fmla="*/ 96 w 113"/>
                <a:gd name="T5" fmla="*/ 9 h 94"/>
                <a:gd name="T6" fmla="*/ 103 w 113"/>
                <a:gd name="T7" fmla="*/ 15 h 94"/>
                <a:gd name="T8" fmla="*/ 107 w 113"/>
                <a:gd name="T9" fmla="*/ 25 h 94"/>
                <a:gd name="T10" fmla="*/ 111 w 113"/>
                <a:gd name="T11" fmla="*/ 34 h 94"/>
                <a:gd name="T12" fmla="*/ 113 w 113"/>
                <a:gd name="T13" fmla="*/ 44 h 94"/>
                <a:gd name="T14" fmla="*/ 111 w 113"/>
                <a:gd name="T15" fmla="*/ 55 h 94"/>
                <a:gd name="T16" fmla="*/ 109 w 113"/>
                <a:gd name="T17" fmla="*/ 65 h 94"/>
                <a:gd name="T18" fmla="*/ 105 w 113"/>
                <a:gd name="T19" fmla="*/ 73 h 94"/>
                <a:gd name="T20" fmla="*/ 100 w 113"/>
                <a:gd name="T21" fmla="*/ 78 h 94"/>
                <a:gd name="T22" fmla="*/ 92 w 113"/>
                <a:gd name="T23" fmla="*/ 84 h 94"/>
                <a:gd name="T24" fmla="*/ 84 w 113"/>
                <a:gd name="T25" fmla="*/ 88 h 94"/>
                <a:gd name="T26" fmla="*/ 71 w 113"/>
                <a:gd name="T27" fmla="*/ 92 h 94"/>
                <a:gd name="T28" fmla="*/ 55 w 113"/>
                <a:gd name="T29" fmla="*/ 94 h 94"/>
                <a:gd name="T30" fmla="*/ 44 w 113"/>
                <a:gd name="T31" fmla="*/ 94 h 94"/>
                <a:gd name="T32" fmla="*/ 34 w 113"/>
                <a:gd name="T33" fmla="*/ 92 h 94"/>
                <a:gd name="T34" fmla="*/ 25 w 113"/>
                <a:gd name="T35" fmla="*/ 88 h 94"/>
                <a:gd name="T36" fmla="*/ 17 w 113"/>
                <a:gd name="T37" fmla="*/ 82 h 94"/>
                <a:gd name="T38" fmla="*/ 11 w 113"/>
                <a:gd name="T39" fmla="*/ 76 h 94"/>
                <a:gd name="T40" fmla="*/ 5 w 113"/>
                <a:gd name="T41" fmla="*/ 71 h 94"/>
                <a:gd name="T42" fmla="*/ 2 w 113"/>
                <a:gd name="T43" fmla="*/ 61 h 94"/>
                <a:gd name="T44" fmla="*/ 0 w 113"/>
                <a:gd name="T45" fmla="*/ 53 h 94"/>
                <a:gd name="T46" fmla="*/ 0 w 113"/>
                <a:gd name="T47" fmla="*/ 44 h 94"/>
                <a:gd name="T48" fmla="*/ 0 w 113"/>
                <a:gd name="T49" fmla="*/ 34 h 94"/>
                <a:gd name="T50" fmla="*/ 3 w 113"/>
                <a:gd name="T51" fmla="*/ 26 h 94"/>
                <a:gd name="T52" fmla="*/ 7 w 113"/>
                <a:gd name="T53" fmla="*/ 19 h 94"/>
                <a:gd name="T54" fmla="*/ 13 w 113"/>
                <a:gd name="T55" fmla="*/ 11 h 94"/>
                <a:gd name="T56" fmla="*/ 21 w 113"/>
                <a:gd name="T57" fmla="*/ 7 h 94"/>
                <a:gd name="T58" fmla="*/ 30 w 113"/>
                <a:gd name="T59" fmla="*/ 3 h 94"/>
                <a:gd name="T60" fmla="*/ 34 w 113"/>
                <a:gd name="T61" fmla="*/ 17 h 94"/>
                <a:gd name="T62" fmla="*/ 27 w 113"/>
                <a:gd name="T63" fmla="*/ 21 h 94"/>
                <a:gd name="T64" fmla="*/ 21 w 113"/>
                <a:gd name="T65" fmla="*/ 25 h 94"/>
                <a:gd name="T66" fmla="*/ 17 w 113"/>
                <a:gd name="T67" fmla="*/ 28 h 94"/>
                <a:gd name="T68" fmla="*/ 15 w 113"/>
                <a:gd name="T69" fmla="*/ 32 h 94"/>
                <a:gd name="T70" fmla="*/ 13 w 113"/>
                <a:gd name="T71" fmla="*/ 38 h 94"/>
                <a:gd name="T72" fmla="*/ 11 w 113"/>
                <a:gd name="T73" fmla="*/ 46 h 94"/>
                <a:gd name="T74" fmla="*/ 13 w 113"/>
                <a:gd name="T75" fmla="*/ 53 h 94"/>
                <a:gd name="T76" fmla="*/ 15 w 113"/>
                <a:gd name="T77" fmla="*/ 59 h 94"/>
                <a:gd name="T78" fmla="*/ 17 w 113"/>
                <a:gd name="T79" fmla="*/ 65 h 94"/>
                <a:gd name="T80" fmla="*/ 23 w 113"/>
                <a:gd name="T81" fmla="*/ 71 h 94"/>
                <a:gd name="T82" fmla="*/ 28 w 113"/>
                <a:gd name="T83" fmla="*/ 75 h 94"/>
                <a:gd name="T84" fmla="*/ 34 w 113"/>
                <a:gd name="T85" fmla="*/ 76 h 94"/>
                <a:gd name="T86" fmla="*/ 44 w 113"/>
                <a:gd name="T87" fmla="*/ 78 h 94"/>
                <a:gd name="T88" fmla="*/ 55 w 113"/>
                <a:gd name="T89" fmla="*/ 80 h 94"/>
                <a:gd name="T90" fmla="*/ 67 w 113"/>
                <a:gd name="T91" fmla="*/ 78 h 94"/>
                <a:gd name="T92" fmla="*/ 78 w 113"/>
                <a:gd name="T93" fmla="*/ 76 h 94"/>
                <a:gd name="T94" fmla="*/ 84 w 113"/>
                <a:gd name="T95" fmla="*/ 73 h 94"/>
                <a:gd name="T96" fmla="*/ 90 w 113"/>
                <a:gd name="T97" fmla="*/ 69 h 94"/>
                <a:gd name="T98" fmla="*/ 94 w 113"/>
                <a:gd name="T99" fmla="*/ 63 h 94"/>
                <a:gd name="T100" fmla="*/ 98 w 113"/>
                <a:gd name="T101" fmla="*/ 55 h 94"/>
                <a:gd name="T102" fmla="*/ 100 w 113"/>
                <a:gd name="T103" fmla="*/ 46 h 94"/>
                <a:gd name="T104" fmla="*/ 98 w 113"/>
                <a:gd name="T105" fmla="*/ 36 h 94"/>
                <a:gd name="T106" fmla="*/ 96 w 113"/>
                <a:gd name="T107" fmla="*/ 30 h 94"/>
                <a:gd name="T108" fmla="*/ 92 w 113"/>
                <a:gd name="T109" fmla="*/ 25 h 94"/>
                <a:gd name="T110" fmla="*/ 86 w 113"/>
                <a:gd name="T111" fmla="*/ 21 h 94"/>
                <a:gd name="T112" fmla="*/ 80 w 113"/>
                <a:gd name="T113" fmla="*/ 17 h 94"/>
                <a:gd name="T114" fmla="*/ 73 w 113"/>
                <a:gd name="T115" fmla="*/ 15 h 94"/>
                <a:gd name="T116" fmla="*/ 75 w 113"/>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94">
                  <a:moveTo>
                    <a:pt x="75" y="0"/>
                  </a:moveTo>
                  <a:lnTo>
                    <a:pt x="86" y="3"/>
                  </a:lnTo>
                  <a:lnTo>
                    <a:pt x="96" y="9"/>
                  </a:lnTo>
                  <a:lnTo>
                    <a:pt x="103" y="15"/>
                  </a:lnTo>
                  <a:lnTo>
                    <a:pt x="107" y="25"/>
                  </a:lnTo>
                  <a:lnTo>
                    <a:pt x="111" y="34"/>
                  </a:lnTo>
                  <a:lnTo>
                    <a:pt x="113" y="44"/>
                  </a:lnTo>
                  <a:lnTo>
                    <a:pt x="111" y="55"/>
                  </a:lnTo>
                  <a:lnTo>
                    <a:pt x="109" y="65"/>
                  </a:lnTo>
                  <a:lnTo>
                    <a:pt x="105" y="73"/>
                  </a:lnTo>
                  <a:lnTo>
                    <a:pt x="100" y="78"/>
                  </a:lnTo>
                  <a:lnTo>
                    <a:pt x="92" y="84"/>
                  </a:lnTo>
                  <a:lnTo>
                    <a:pt x="84" y="88"/>
                  </a:lnTo>
                  <a:lnTo>
                    <a:pt x="71" y="92"/>
                  </a:lnTo>
                  <a:lnTo>
                    <a:pt x="55" y="94"/>
                  </a:lnTo>
                  <a:lnTo>
                    <a:pt x="44" y="94"/>
                  </a:lnTo>
                  <a:lnTo>
                    <a:pt x="34" y="92"/>
                  </a:lnTo>
                  <a:lnTo>
                    <a:pt x="25" y="88"/>
                  </a:lnTo>
                  <a:lnTo>
                    <a:pt x="17" y="82"/>
                  </a:lnTo>
                  <a:lnTo>
                    <a:pt x="11" y="76"/>
                  </a:lnTo>
                  <a:lnTo>
                    <a:pt x="5" y="71"/>
                  </a:lnTo>
                  <a:lnTo>
                    <a:pt x="2" y="61"/>
                  </a:lnTo>
                  <a:lnTo>
                    <a:pt x="0" y="53"/>
                  </a:lnTo>
                  <a:lnTo>
                    <a:pt x="0" y="44"/>
                  </a:lnTo>
                  <a:lnTo>
                    <a:pt x="0" y="34"/>
                  </a:lnTo>
                  <a:lnTo>
                    <a:pt x="3" y="26"/>
                  </a:lnTo>
                  <a:lnTo>
                    <a:pt x="7" y="19"/>
                  </a:lnTo>
                  <a:lnTo>
                    <a:pt x="13" y="11"/>
                  </a:lnTo>
                  <a:lnTo>
                    <a:pt x="21" y="7"/>
                  </a:lnTo>
                  <a:lnTo>
                    <a:pt x="30" y="3"/>
                  </a:lnTo>
                  <a:lnTo>
                    <a:pt x="34" y="17"/>
                  </a:lnTo>
                  <a:lnTo>
                    <a:pt x="27" y="21"/>
                  </a:lnTo>
                  <a:lnTo>
                    <a:pt x="21" y="25"/>
                  </a:lnTo>
                  <a:lnTo>
                    <a:pt x="17" y="28"/>
                  </a:lnTo>
                  <a:lnTo>
                    <a:pt x="15" y="32"/>
                  </a:lnTo>
                  <a:lnTo>
                    <a:pt x="13" y="38"/>
                  </a:lnTo>
                  <a:lnTo>
                    <a:pt x="11" y="46"/>
                  </a:lnTo>
                  <a:lnTo>
                    <a:pt x="13" y="53"/>
                  </a:lnTo>
                  <a:lnTo>
                    <a:pt x="15" y="59"/>
                  </a:lnTo>
                  <a:lnTo>
                    <a:pt x="17" y="65"/>
                  </a:lnTo>
                  <a:lnTo>
                    <a:pt x="23" y="71"/>
                  </a:lnTo>
                  <a:lnTo>
                    <a:pt x="28" y="75"/>
                  </a:lnTo>
                  <a:lnTo>
                    <a:pt x="34" y="76"/>
                  </a:lnTo>
                  <a:lnTo>
                    <a:pt x="44" y="78"/>
                  </a:lnTo>
                  <a:lnTo>
                    <a:pt x="55" y="80"/>
                  </a:lnTo>
                  <a:lnTo>
                    <a:pt x="67" y="78"/>
                  </a:lnTo>
                  <a:lnTo>
                    <a:pt x="78" y="76"/>
                  </a:lnTo>
                  <a:lnTo>
                    <a:pt x="84" y="73"/>
                  </a:lnTo>
                  <a:lnTo>
                    <a:pt x="90" y="69"/>
                  </a:lnTo>
                  <a:lnTo>
                    <a:pt x="94" y="63"/>
                  </a:lnTo>
                  <a:lnTo>
                    <a:pt x="98" y="55"/>
                  </a:lnTo>
                  <a:lnTo>
                    <a:pt x="100" y="46"/>
                  </a:lnTo>
                  <a:lnTo>
                    <a:pt x="98" y="36"/>
                  </a:lnTo>
                  <a:lnTo>
                    <a:pt x="96" y="30"/>
                  </a:lnTo>
                  <a:lnTo>
                    <a:pt x="92" y="25"/>
                  </a:lnTo>
                  <a:lnTo>
                    <a:pt x="86" y="21"/>
                  </a:lnTo>
                  <a:lnTo>
                    <a:pt x="80" y="17"/>
                  </a:lnTo>
                  <a:lnTo>
                    <a:pt x="73" y="15"/>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Freeform 276"/>
            <p:cNvSpPr>
              <a:spLocks/>
            </p:cNvSpPr>
            <p:nvPr/>
          </p:nvSpPr>
          <p:spPr bwMode="auto">
            <a:xfrm>
              <a:off x="35" y="1859"/>
              <a:ext cx="109" cy="87"/>
            </a:xfrm>
            <a:custGeom>
              <a:avLst/>
              <a:gdLst>
                <a:gd name="T0" fmla="*/ 0 w 109"/>
                <a:gd name="T1" fmla="*/ 0 h 87"/>
                <a:gd name="T2" fmla="*/ 11 w 109"/>
                <a:gd name="T3" fmla="*/ 0 h 87"/>
                <a:gd name="T4" fmla="*/ 11 w 109"/>
                <a:gd name="T5" fmla="*/ 37 h 87"/>
                <a:gd name="T6" fmla="*/ 109 w 109"/>
                <a:gd name="T7" fmla="*/ 37 h 87"/>
                <a:gd name="T8" fmla="*/ 109 w 109"/>
                <a:gd name="T9" fmla="*/ 50 h 87"/>
                <a:gd name="T10" fmla="*/ 11 w 109"/>
                <a:gd name="T11" fmla="*/ 50 h 87"/>
                <a:gd name="T12" fmla="*/ 11 w 109"/>
                <a:gd name="T13" fmla="*/ 87 h 87"/>
                <a:gd name="T14" fmla="*/ 0 w 109"/>
                <a:gd name="T15" fmla="*/ 87 h 87"/>
                <a:gd name="T16" fmla="*/ 0 w 109"/>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7">
                  <a:moveTo>
                    <a:pt x="0" y="0"/>
                  </a:moveTo>
                  <a:lnTo>
                    <a:pt x="11" y="0"/>
                  </a:lnTo>
                  <a:lnTo>
                    <a:pt x="11" y="37"/>
                  </a:lnTo>
                  <a:lnTo>
                    <a:pt x="109" y="37"/>
                  </a:lnTo>
                  <a:lnTo>
                    <a:pt x="109" y="50"/>
                  </a:lnTo>
                  <a:lnTo>
                    <a:pt x="11" y="50"/>
                  </a:lnTo>
                  <a:lnTo>
                    <a:pt x="11" y="87"/>
                  </a:lnTo>
                  <a:lnTo>
                    <a:pt x="0" y="8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9" name="Freeform 277"/>
            <p:cNvSpPr>
              <a:spLocks/>
            </p:cNvSpPr>
            <p:nvPr/>
          </p:nvSpPr>
          <p:spPr bwMode="auto">
            <a:xfrm>
              <a:off x="35" y="1767"/>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6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6"/>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0" name="Freeform 278"/>
            <p:cNvSpPr>
              <a:spLocks/>
            </p:cNvSpPr>
            <p:nvPr/>
          </p:nvSpPr>
          <p:spPr bwMode="auto">
            <a:xfrm>
              <a:off x="61" y="1692"/>
              <a:ext cx="85" cy="66"/>
            </a:xfrm>
            <a:custGeom>
              <a:avLst/>
              <a:gdLst>
                <a:gd name="T0" fmla="*/ 66 w 85"/>
                <a:gd name="T1" fmla="*/ 0 h 66"/>
                <a:gd name="T2" fmla="*/ 77 w 85"/>
                <a:gd name="T3" fmla="*/ 8 h 66"/>
                <a:gd name="T4" fmla="*/ 83 w 85"/>
                <a:gd name="T5" fmla="*/ 23 h 66"/>
                <a:gd name="T6" fmla="*/ 83 w 85"/>
                <a:gd name="T7" fmla="*/ 41 h 66"/>
                <a:gd name="T8" fmla="*/ 77 w 85"/>
                <a:gd name="T9" fmla="*/ 54 h 66"/>
                <a:gd name="T10" fmla="*/ 66 w 85"/>
                <a:gd name="T11" fmla="*/ 64 h 66"/>
                <a:gd name="T12" fmla="*/ 56 w 85"/>
                <a:gd name="T13" fmla="*/ 50 h 66"/>
                <a:gd name="T14" fmla="*/ 68 w 85"/>
                <a:gd name="T15" fmla="*/ 44 h 66"/>
                <a:gd name="T16" fmla="*/ 72 w 85"/>
                <a:gd name="T17" fmla="*/ 31 h 66"/>
                <a:gd name="T18" fmla="*/ 70 w 85"/>
                <a:gd name="T19" fmla="*/ 21 h 66"/>
                <a:gd name="T20" fmla="*/ 64 w 85"/>
                <a:gd name="T21" fmla="*/ 16 h 66"/>
                <a:gd name="T22" fmla="*/ 56 w 85"/>
                <a:gd name="T23" fmla="*/ 16 h 66"/>
                <a:gd name="T24" fmla="*/ 52 w 85"/>
                <a:gd name="T25" fmla="*/ 25 h 66"/>
                <a:gd name="T26" fmla="*/ 47 w 85"/>
                <a:gd name="T27" fmla="*/ 41 h 66"/>
                <a:gd name="T28" fmla="*/ 43 w 85"/>
                <a:gd name="T29" fmla="*/ 52 h 66"/>
                <a:gd name="T30" fmla="*/ 35 w 85"/>
                <a:gd name="T31" fmla="*/ 60 h 66"/>
                <a:gd name="T32" fmla="*/ 25 w 85"/>
                <a:gd name="T33" fmla="*/ 64 h 66"/>
                <a:gd name="T34" fmla="*/ 14 w 85"/>
                <a:gd name="T35" fmla="*/ 62 h 66"/>
                <a:gd name="T36" fmla="*/ 6 w 85"/>
                <a:gd name="T37" fmla="*/ 54 h 66"/>
                <a:gd name="T38" fmla="*/ 2 w 85"/>
                <a:gd name="T39" fmla="*/ 46 h 66"/>
                <a:gd name="T40" fmla="*/ 0 w 85"/>
                <a:gd name="T41" fmla="*/ 35 h 66"/>
                <a:gd name="T42" fmla="*/ 4 w 85"/>
                <a:gd name="T43" fmla="*/ 19 h 66"/>
                <a:gd name="T44" fmla="*/ 12 w 85"/>
                <a:gd name="T45" fmla="*/ 10 h 66"/>
                <a:gd name="T46" fmla="*/ 24 w 85"/>
                <a:gd name="T47" fmla="*/ 4 h 66"/>
                <a:gd name="T48" fmla="*/ 20 w 85"/>
                <a:gd name="T49" fmla="*/ 21 h 66"/>
                <a:gd name="T50" fmla="*/ 14 w 85"/>
                <a:gd name="T51" fmla="*/ 29 h 66"/>
                <a:gd name="T52" fmla="*/ 14 w 85"/>
                <a:gd name="T53" fmla="*/ 41 h 66"/>
                <a:gd name="T54" fmla="*/ 20 w 85"/>
                <a:gd name="T55" fmla="*/ 48 h 66"/>
                <a:gd name="T56" fmla="*/ 27 w 85"/>
                <a:gd name="T57" fmla="*/ 48 h 66"/>
                <a:gd name="T58" fmla="*/ 31 w 85"/>
                <a:gd name="T59" fmla="*/ 42 h 66"/>
                <a:gd name="T60" fmla="*/ 31 w 85"/>
                <a:gd name="T61" fmla="*/ 39 h 66"/>
                <a:gd name="T62" fmla="*/ 37 w 85"/>
                <a:gd name="T63" fmla="*/ 21 h 66"/>
                <a:gd name="T64" fmla="*/ 43 w 85"/>
                <a:gd name="T65" fmla="*/ 8 h 66"/>
                <a:gd name="T66" fmla="*/ 52 w 85"/>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6">
                  <a:moveTo>
                    <a:pt x="58" y="0"/>
                  </a:moveTo>
                  <a:lnTo>
                    <a:pt x="66" y="0"/>
                  </a:lnTo>
                  <a:lnTo>
                    <a:pt x="72" y="4"/>
                  </a:lnTo>
                  <a:lnTo>
                    <a:pt x="77" y="8"/>
                  </a:lnTo>
                  <a:lnTo>
                    <a:pt x="81" y="16"/>
                  </a:lnTo>
                  <a:lnTo>
                    <a:pt x="83" y="23"/>
                  </a:lnTo>
                  <a:lnTo>
                    <a:pt x="85" y="31"/>
                  </a:lnTo>
                  <a:lnTo>
                    <a:pt x="83" y="41"/>
                  </a:lnTo>
                  <a:lnTo>
                    <a:pt x="81" y="48"/>
                  </a:lnTo>
                  <a:lnTo>
                    <a:pt x="77" y="54"/>
                  </a:lnTo>
                  <a:lnTo>
                    <a:pt x="73" y="60"/>
                  </a:lnTo>
                  <a:lnTo>
                    <a:pt x="66" y="64"/>
                  </a:lnTo>
                  <a:lnTo>
                    <a:pt x="58" y="66"/>
                  </a:lnTo>
                  <a:lnTo>
                    <a:pt x="56" y="50"/>
                  </a:lnTo>
                  <a:lnTo>
                    <a:pt x="64" y="48"/>
                  </a:lnTo>
                  <a:lnTo>
                    <a:pt x="68" y="44"/>
                  </a:lnTo>
                  <a:lnTo>
                    <a:pt x="70" y="39"/>
                  </a:lnTo>
                  <a:lnTo>
                    <a:pt x="72" y="31"/>
                  </a:lnTo>
                  <a:lnTo>
                    <a:pt x="72" y="25"/>
                  </a:lnTo>
                  <a:lnTo>
                    <a:pt x="70" y="21"/>
                  </a:lnTo>
                  <a:lnTo>
                    <a:pt x="68" y="19"/>
                  </a:lnTo>
                  <a:lnTo>
                    <a:pt x="64" y="16"/>
                  </a:lnTo>
                  <a:lnTo>
                    <a:pt x="60" y="14"/>
                  </a:lnTo>
                  <a:lnTo>
                    <a:pt x="56" y="16"/>
                  </a:lnTo>
                  <a:lnTo>
                    <a:pt x="54" y="19"/>
                  </a:lnTo>
                  <a:lnTo>
                    <a:pt x="52" y="25"/>
                  </a:lnTo>
                  <a:lnTo>
                    <a:pt x="50" y="33"/>
                  </a:lnTo>
                  <a:lnTo>
                    <a:pt x="47" y="41"/>
                  </a:lnTo>
                  <a:lnTo>
                    <a:pt x="45" y="46"/>
                  </a:lnTo>
                  <a:lnTo>
                    <a:pt x="43" y="52"/>
                  </a:lnTo>
                  <a:lnTo>
                    <a:pt x="39" y="56"/>
                  </a:lnTo>
                  <a:lnTo>
                    <a:pt x="35" y="60"/>
                  </a:lnTo>
                  <a:lnTo>
                    <a:pt x="29" y="64"/>
                  </a:lnTo>
                  <a:lnTo>
                    <a:pt x="25" y="64"/>
                  </a:lnTo>
                  <a:lnTo>
                    <a:pt x="20" y="64"/>
                  </a:lnTo>
                  <a:lnTo>
                    <a:pt x="14" y="62"/>
                  </a:lnTo>
                  <a:lnTo>
                    <a:pt x="10" y="58"/>
                  </a:lnTo>
                  <a:lnTo>
                    <a:pt x="6" y="54"/>
                  </a:lnTo>
                  <a:lnTo>
                    <a:pt x="4" y="52"/>
                  </a:lnTo>
                  <a:lnTo>
                    <a:pt x="2" y="46"/>
                  </a:lnTo>
                  <a:lnTo>
                    <a:pt x="2" y="41"/>
                  </a:lnTo>
                  <a:lnTo>
                    <a:pt x="0" y="35"/>
                  </a:lnTo>
                  <a:lnTo>
                    <a:pt x="2" y="27"/>
                  </a:lnTo>
                  <a:lnTo>
                    <a:pt x="4" y="19"/>
                  </a:lnTo>
                  <a:lnTo>
                    <a:pt x="6" y="14"/>
                  </a:lnTo>
                  <a:lnTo>
                    <a:pt x="12" y="10"/>
                  </a:lnTo>
                  <a:lnTo>
                    <a:pt x="16" y="6"/>
                  </a:lnTo>
                  <a:lnTo>
                    <a:pt x="24" y="4"/>
                  </a:lnTo>
                  <a:lnTo>
                    <a:pt x="25" y="19"/>
                  </a:lnTo>
                  <a:lnTo>
                    <a:pt x="20" y="21"/>
                  </a:lnTo>
                  <a:lnTo>
                    <a:pt x="18" y="23"/>
                  </a:lnTo>
                  <a:lnTo>
                    <a:pt x="14" y="29"/>
                  </a:lnTo>
                  <a:lnTo>
                    <a:pt x="14" y="35"/>
                  </a:lnTo>
                  <a:lnTo>
                    <a:pt x="14" y="41"/>
                  </a:lnTo>
                  <a:lnTo>
                    <a:pt x="16" y="46"/>
                  </a:lnTo>
                  <a:lnTo>
                    <a:pt x="20" y="48"/>
                  </a:lnTo>
                  <a:lnTo>
                    <a:pt x="24" y="50"/>
                  </a:lnTo>
                  <a:lnTo>
                    <a:pt x="27" y="48"/>
                  </a:lnTo>
                  <a:lnTo>
                    <a:pt x="29" y="46"/>
                  </a:lnTo>
                  <a:lnTo>
                    <a:pt x="31" y="42"/>
                  </a:lnTo>
                  <a:lnTo>
                    <a:pt x="31" y="41"/>
                  </a:lnTo>
                  <a:lnTo>
                    <a:pt x="31" y="39"/>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1" name="Freeform 279"/>
            <p:cNvSpPr>
              <a:spLocks/>
            </p:cNvSpPr>
            <p:nvPr/>
          </p:nvSpPr>
          <p:spPr bwMode="auto">
            <a:xfrm>
              <a:off x="35" y="1644"/>
              <a:ext cx="138" cy="37"/>
            </a:xfrm>
            <a:custGeom>
              <a:avLst/>
              <a:gdLst>
                <a:gd name="T0" fmla="*/ 69 w 138"/>
                <a:gd name="T1" fmla="*/ 0 h 37"/>
                <a:gd name="T2" fmla="*/ 88 w 138"/>
                <a:gd name="T3" fmla="*/ 2 h 37"/>
                <a:gd name="T4" fmla="*/ 107 w 138"/>
                <a:gd name="T5" fmla="*/ 8 h 37"/>
                <a:gd name="T6" fmla="*/ 124 w 138"/>
                <a:gd name="T7" fmla="*/ 17 h 37"/>
                <a:gd name="T8" fmla="*/ 138 w 138"/>
                <a:gd name="T9" fmla="*/ 27 h 37"/>
                <a:gd name="T10" fmla="*/ 138 w 138"/>
                <a:gd name="T11" fmla="*/ 37 h 37"/>
                <a:gd name="T12" fmla="*/ 103 w 138"/>
                <a:gd name="T13" fmla="*/ 19 h 37"/>
                <a:gd name="T14" fmla="*/ 69 w 138"/>
                <a:gd name="T15" fmla="*/ 14 h 37"/>
                <a:gd name="T16" fmla="*/ 55 w 138"/>
                <a:gd name="T17" fmla="*/ 15 h 37"/>
                <a:gd name="T18" fmla="*/ 42 w 138"/>
                <a:gd name="T19" fmla="*/ 17 h 37"/>
                <a:gd name="T20" fmla="*/ 30 w 138"/>
                <a:gd name="T21" fmla="*/ 21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7"/>
                  </a:lnTo>
                  <a:lnTo>
                    <a:pt x="138" y="27"/>
                  </a:lnTo>
                  <a:lnTo>
                    <a:pt x="138" y="37"/>
                  </a:lnTo>
                  <a:lnTo>
                    <a:pt x="103" y="19"/>
                  </a:lnTo>
                  <a:lnTo>
                    <a:pt x="69" y="14"/>
                  </a:lnTo>
                  <a:lnTo>
                    <a:pt x="55" y="15"/>
                  </a:lnTo>
                  <a:lnTo>
                    <a:pt x="42" y="17"/>
                  </a:lnTo>
                  <a:lnTo>
                    <a:pt x="30" y="21"/>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2" name="Rectangle 280"/>
            <p:cNvSpPr>
              <a:spLocks noChangeArrowheads="1"/>
            </p:cNvSpPr>
            <p:nvPr/>
          </p:nvSpPr>
          <p:spPr bwMode="auto">
            <a:xfrm>
              <a:off x="5827" y="2204"/>
              <a:ext cx="486" cy="2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3" name="Freeform 281"/>
            <p:cNvSpPr>
              <a:spLocks noEditPoints="1"/>
            </p:cNvSpPr>
            <p:nvPr/>
          </p:nvSpPr>
          <p:spPr bwMode="auto">
            <a:xfrm>
              <a:off x="5819" y="2196"/>
              <a:ext cx="504" cy="217"/>
            </a:xfrm>
            <a:custGeom>
              <a:avLst/>
              <a:gdLst>
                <a:gd name="T0" fmla="*/ 18 w 504"/>
                <a:gd name="T1" fmla="*/ 17 h 217"/>
                <a:gd name="T2" fmla="*/ 18 w 504"/>
                <a:gd name="T3" fmla="*/ 200 h 217"/>
                <a:gd name="T4" fmla="*/ 486 w 504"/>
                <a:gd name="T5" fmla="*/ 200 h 217"/>
                <a:gd name="T6" fmla="*/ 486 w 504"/>
                <a:gd name="T7" fmla="*/ 17 h 217"/>
                <a:gd name="T8" fmla="*/ 18 w 504"/>
                <a:gd name="T9" fmla="*/ 17 h 217"/>
                <a:gd name="T10" fmla="*/ 8 w 504"/>
                <a:gd name="T11" fmla="*/ 0 h 217"/>
                <a:gd name="T12" fmla="*/ 494 w 504"/>
                <a:gd name="T13" fmla="*/ 0 h 217"/>
                <a:gd name="T14" fmla="*/ 500 w 504"/>
                <a:gd name="T15" fmla="*/ 2 h 217"/>
                <a:gd name="T16" fmla="*/ 502 w 504"/>
                <a:gd name="T17" fmla="*/ 8 h 217"/>
                <a:gd name="T18" fmla="*/ 504 w 504"/>
                <a:gd name="T19" fmla="*/ 8 h 217"/>
                <a:gd name="T20" fmla="*/ 504 w 504"/>
                <a:gd name="T21" fmla="*/ 208 h 217"/>
                <a:gd name="T22" fmla="*/ 502 w 504"/>
                <a:gd name="T23" fmla="*/ 208 h 217"/>
                <a:gd name="T24" fmla="*/ 500 w 504"/>
                <a:gd name="T25" fmla="*/ 213 h 217"/>
                <a:gd name="T26" fmla="*/ 494 w 504"/>
                <a:gd name="T27" fmla="*/ 215 h 217"/>
                <a:gd name="T28" fmla="*/ 494 w 504"/>
                <a:gd name="T29" fmla="*/ 217 h 217"/>
                <a:gd name="T30" fmla="*/ 8 w 504"/>
                <a:gd name="T31" fmla="*/ 217 h 217"/>
                <a:gd name="T32" fmla="*/ 8 w 504"/>
                <a:gd name="T33" fmla="*/ 208 h 217"/>
                <a:gd name="T34" fmla="*/ 0 w 504"/>
                <a:gd name="T35" fmla="*/ 208 h 217"/>
                <a:gd name="T36" fmla="*/ 0 w 504"/>
                <a:gd name="T37" fmla="*/ 8 h 217"/>
                <a:gd name="T38" fmla="*/ 2 w 504"/>
                <a:gd name="T39" fmla="*/ 2 h 217"/>
                <a:gd name="T40" fmla="*/ 8 w 504"/>
                <a:gd name="T4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217">
                  <a:moveTo>
                    <a:pt x="18" y="17"/>
                  </a:moveTo>
                  <a:lnTo>
                    <a:pt x="18" y="200"/>
                  </a:lnTo>
                  <a:lnTo>
                    <a:pt x="486" y="200"/>
                  </a:lnTo>
                  <a:lnTo>
                    <a:pt x="486" y="17"/>
                  </a:lnTo>
                  <a:lnTo>
                    <a:pt x="18" y="17"/>
                  </a:lnTo>
                  <a:close/>
                  <a:moveTo>
                    <a:pt x="8" y="0"/>
                  </a:moveTo>
                  <a:lnTo>
                    <a:pt x="494" y="0"/>
                  </a:lnTo>
                  <a:lnTo>
                    <a:pt x="500" y="2"/>
                  </a:lnTo>
                  <a:lnTo>
                    <a:pt x="502" y="8"/>
                  </a:lnTo>
                  <a:lnTo>
                    <a:pt x="504" y="8"/>
                  </a:lnTo>
                  <a:lnTo>
                    <a:pt x="504" y="208"/>
                  </a:lnTo>
                  <a:lnTo>
                    <a:pt x="502" y="208"/>
                  </a:lnTo>
                  <a:lnTo>
                    <a:pt x="500" y="213"/>
                  </a:lnTo>
                  <a:lnTo>
                    <a:pt x="494" y="215"/>
                  </a:lnTo>
                  <a:lnTo>
                    <a:pt x="494" y="217"/>
                  </a:lnTo>
                  <a:lnTo>
                    <a:pt x="8" y="217"/>
                  </a:lnTo>
                  <a:lnTo>
                    <a:pt x="8" y="208"/>
                  </a:lnTo>
                  <a:lnTo>
                    <a:pt x="0" y="208"/>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Rectangle 282"/>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5" name="Rectangle 283"/>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6" name="Rectangle 284"/>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7" name="Rectangle 285"/>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8" name="Rectangle 286"/>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9" name="Rectangle 287"/>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Rectangle 288"/>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1" name="Rectangle 289"/>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Rectangle 290"/>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Rectangle 291"/>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4" name="Freeform 292"/>
            <p:cNvSpPr>
              <a:spLocks noEditPoints="1"/>
            </p:cNvSpPr>
            <p:nvPr/>
          </p:nvSpPr>
          <p:spPr bwMode="auto">
            <a:xfrm>
              <a:off x="6061" y="2246"/>
              <a:ext cx="104" cy="113"/>
            </a:xfrm>
            <a:custGeom>
              <a:avLst/>
              <a:gdLst>
                <a:gd name="T0" fmla="*/ 52 w 104"/>
                <a:gd name="T1" fmla="*/ 13 h 113"/>
                <a:gd name="T2" fmla="*/ 43 w 104"/>
                <a:gd name="T3" fmla="*/ 15 h 113"/>
                <a:gd name="T4" fmla="*/ 33 w 104"/>
                <a:gd name="T5" fmla="*/ 17 h 113"/>
                <a:gd name="T6" fmla="*/ 25 w 104"/>
                <a:gd name="T7" fmla="*/ 23 h 113"/>
                <a:gd name="T8" fmla="*/ 18 w 104"/>
                <a:gd name="T9" fmla="*/ 38 h 113"/>
                <a:gd name="T10" fmla="*/ 14 w 104"/>
                <a:gd name="T11" fmla="*/ 60 h 113"/>
                <a:gd name="T12" fmla="*/ 18 w 104"/>
                <a:gd name="T13" fmla="*/ 77 h 113"/>
                <a:gd name="T14" fmla="*/ 25 w 104"/>
                <a:gd name="T15" fmla="*/ 90 h 113"/>
                <a:gd name="T16" fmla="*/ 33 w 104"/>
                <a:gd name="T17" fmla="*/ 96 h 113"/>
                <a:gd name="T18" fmla="*/ 41 w 104"/>
                <a:gd name="T19" fmla="*/ 100 h 113"/>
                <a:gd name="T20" fmla="*/ 52 w 104"/>
                <a:gd name="T21" fmla="*/ 102 h 113"/>
                <a:gd name="T22" fmla="*/ 62 w 104"/>
                <a:gd name="T23" fmla="*/ 100 h 113"/>
                <a:gd name="T24" fmla="*/ 71 w 104"/>
                <a:gd name="T25" fmla="*/ 96 h 113"/>
                <a:gd name="T26" fmla="*/ 79 w 104"/>
                <a:gd name="T27" fmla="*/ 90 h 113"/>
                <a:gd name="T28" fmla="*/ 87 w 104"/>
                <a:gd name="T29" fmla="*/ 75 h 113"/>
                <a:gd name="T30" fmla="*/ 89 w 104"/>
                <a:gd name="T31" fmla="*/ 58 h 113"/>
                <a:gd name="T32" fmla="*/ 89 w 104"/>
                <a:gd name="T33" fmla="*/ 48 h 113"/>
                <a:gd name="T34" fmla="*/ 87 w 104"/>
                <a:gd name="T35" fmla="*/ 40 h 113"/>
                <a:gd name="T36" fmla="*/ 85 w 104"/>
                <a:gd name="T37" fmla="*/ 35 h 113"/>
                <a:gd name="T38" fmla="*/ 81 w 104"/>
                <a:gd name="T39" fmla="*/ 29 h 113"/>
                <a:gd name="T40" fmla="*/ 77 w 104"/>
                <a:gd name="T41" fmla="*/ 23 h 113"/>
                <a:gd name="T42" fmla="*/ 71 w 104"/>
                <a:gd name="T43" fmla="*/ 19 h 113"/>
                <a:gd name="T44" fmla="*/ 62 w 104"/>
                <a:gd name="T45" fmla="*/ 15 h 113"/>
                <a:gd name="T46" fmla="*/ 52 w 104"/>
                <a:gd name="T47" fmla="*/ 13 h 113"/>
                <a:gd name="T48" fmla="*/ 52 w 104"/>
                <a:gd name="T49" fmla="*/ 0 h 113"/>
                <a:gd name="T50" fmla="*/ 62 w 104"/>
                <a:gd name="T51" fmla="*/ 2 h 113"/>
                <a:gd name="T52" fmla="*/ 69 w 104"/>
                <a:gd name="T53" fmla="*/ 4 h 113"/>
                <a:gd name="T54" fmla="*/ 79 w 104"/>
                <a:gd name="T55" fmla="*/ 8 h 113"/>
                <a:gd name="T56" fmla="*/ 87 w 104"/>
                <a:gd name="T57" fmla="*/ 13 h 113"/>
                <a:gd name="T58" fmla="*/ 93 w 104"/>
                <a:gd name="T59" fmla="*/ 19 h 113"/>
                <a:gd name="T60" fmla="*/ 96 w 104"/>
                <a:gd name="T61" fmla="*/ 29 h 113"/>
                <a:gd name="T62" fmla="*/ 100 w 104"/>
                <a:gd name="T63" fmla="*/ 37 h 113"/>
                <a:gd name="T64" fmla="*/ 102 w 104"/>
                <a:gd name="T65" fmla="*/ 46 h 113"/>
                <a:gd name="T66" fmla="*/ 104 w 104"/>
                <a:gd name="T67" fmla="*/ 58 h 113"/>
                <a:gd name="T68" fmla="*/ 102 w 104"/>
                <a:gd name="T69" fmla="*/ 67 h 113"/>
                <a:gd name="T70" fmla="*/ 100 w 104"/>
                <a:gd name="T71" fmla="*/ 79 h 113"/>
                <a:gd name="T72" fmla="*/ 96 w 104"/>
                <a:gd name="T73" fmla="*/ 87 h 113"/>
                <a:gd name="T74" fmla="*/ 93 w 104"/>
                <a:gd name="T75" fmla="*/ 96 h 113"/>
                <a:gd name="T76" fmla="*/ 85 w 104"/>
                <a:gd name="T77" fmla="*/ 102 h 113"/>
                <a:gd name="T78" fmla="*/ 77 w 104"/>
                <a:gd name="T79" fmla="*/ 108 h 113"/>
                <a:gd name="T80" fmla="*/ 69 w 104"/>
                <a:gd name="T81" fmla="*/ 112 h 113"/>
                <a:gd name="T82" fmla="*/ 62 w 104"/>
                <a:gd name="T83" fmla="*/ 113 h 113"/>
                <a:gd name="T84" fmla="*/ 52 w 104"/>
                <a:gd name="T85" fmla="*/ 113 h 113"/>
                <a:gd name="T86" fmla="*/ 43 w 104"/>
                <a:gd name="T87" fmla="*/ 113 h 113"/>
                <a:gd name="T88" fmla="*/ 33 w 104"/>
                <a:gd name="T89" fmla="*/ 110 h 113"/>
                <a:gd name="T90" fmla="*/ 25 w 104"/>
                <a:gd name="T91" fmla="*/ 106 h 113"/>
                <a:gd name="T92" fmla="*/ 18 w 104"/>
                <a:gd name="T93" fmla="*/ 100 h 113"/>
                <a:gd name="T94" fmla="*/ 12 w 104"/>
                <a:gd name="T95" fmla="*/ 94 h 113"/>
                <a:gd name="T96" fmla="*/ 6 w 104"/>
                <a:gd name="T97" fmla="*/ 87 h 113"/>
                <a:gd name="T98" fmla="*/ 2 w 104"/>
                <a:gd name="T99" fmla="*/ 77 h 113"/>
                <a:gd name="T100" fmla="*/ 0 w 104"/>
                <a:gd name="T101" fmla="*/ 67 h 113"/>
                <a:gd name="T102" fmla="*/ 0 w 104"/>
                <a:gd name="T103" fmla="*/ 60 h 113"/>
                <a:gd name="T104" fmla="*/ 4 w 104"/>
                <a:gd name="T105" fmla="*/ 35 h 113"/>
                <a:gd name="T106" fmla="*/ 14 w 104"/>
                <a:gd name="T107" fmla="*/ 15 h 113"/>
                <a:gd name="T108" fmla="*/ 31 w 104"/>
                <a:gd name="T109" fmla="*/ 4 h 113"/>
                <a:gd name="T110" fmla="*/ 52 w 104"/>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3">
                  <a:moveTo>
                    <a:pt x="52" y="13"/>
                  </a:moveTo>
                  <a:lnTo>
                    <a:pt x="43" y="15"/>
                  </a:lnTo>
                  <a:lnTo>
                    <a:pt x="33" y="17"/>
                  </a:lnTo>
                  <a:lnTo>
                    <a:pt x="25" y="23"/>
                  </a:lnTo>
                  <a:lnTo>
                    <a:pt x="18" y="38"/>
                  </a:lnTo>
                  <a:lnTo>
                    <a:pt x="14" y="60"/>
                  </a:lnTo>
                  <a:lnTo>
                    <a:pt x="18" y="77"/>
                  </a:lnTo>
                  <a:lnTo>
                    <a:pt x="25" y="90"/>
                  </a:lnTo>
                  <a:lnTo>
                    <a:pt x="33" y="96"/>
                  </a:lnTo>
                  <a:lnTo>
                    <a:pt x="41" y="100"/>
                  </a:lnTo>
                  <a:lnTo>
                    <a:pt x="52" y="102"/>
                  </a:lnTo>
                  <a:lnTo>
                    <a:pt x="62" y="100"/>
                  </a:lnTo>
                  <a:lnTo>
                    <a:pt x="71" y="96"/>
                  </a:lnTo>
                  <a:lnTo>
                    <a:pt x="79" y="90"/>
                  </a:lnTo>
                  <a:lnTo>
                    <a:pt x="87" y="75"/>
                  </a:lnTo>
                  <a:lnTo>
                    <a:pt x="89" y="58"/>
                  </a:lnTo>
                  <a:lnTo>
                    <a:pt x="89" y="48"/>
                  </a:lnTo>
                  <a:lnTo>
                    <a:pt x="87" y="40"/>
                  </a:lnTo>
                  <a:lnTo>
                    <a:pt x="85" y="35"/>
                  </a:lnTo>
                  <a:lnTo>
                    <a:pt x="81" y="29"/>
                  </a:lnTo>
                  <a:lnTo>
                    <a:pt x="77" y="23"/>
                  </a:lnTo>
                  <a:lnTo>
                    <a:pt x="71" y="19"/>
                  </a:lnTo>
                  <a:lnTo>
                    <a:pt x="62" y="15"/>
                  </a:lnTo>
                  <a:lnTo>
                    <a:pt x="52" y="13"/>
                  </a:lnTo>
                  <a:close/>
                  <a:moveTo>
                    <a:pt x="52" y="0"/>
                  </a:moveTo>
                  <a:lnTo>
                    <a:pt x="62" y="2"/>
                  </a:lnTo>
                  <a:lnTo>
                    <a:pt x="69" y="4"/>
                  </a:lnTo>
                  <a:lnTo>
                    <a:pt x="79" y="8"/>
                  </a:lnTo>
                  <a:lnTo>
                    <a:pt x="87" y="13"/>
                  </a:lnTo>
                  <a:lnTo>
                    <a:pt x="93" y="19"/>
                  </a:lnTo>
                  <a:lnTo>
                    <a:pt x="96" y="29"/>
                  </a:lnTo>
                  <a:lnTo>
                    <a:pt x="100" y="37"/>
                  </a:lnTo>
                  <a:lnTo>
                    <a:pt x="102" y="46"/>
                  </a:lnTo>
                  <a:lnTo>
                    <a:pt x="104" y="58"/>
                  </a:lnTo>
                  <a:lnTo>
                    <a:pt x="102" y="67"/>
                  </a:lnTo>
                  <a:lnTo>
                    <a:pt x="100" y="79"/>
                  </a:lnTo>
                  <a:lnTo>
                    <a:pt x="96" y="87"/>
                  </a:lnTo>
                  <a:lnTo>
                    <a:pt x="93" y="96"/>
                  </a:lnTo>
                  <a:lnTo>
                    <a:pt x="85" y="102"/>
                  </a:lnTo>
                  <a:lnTo>
                    <a:pt x="77" y="108"/>
                  </a:lnTo>
                  <a:lnTo>
                    <a:pt x="69" y="112"/>
                  </a:lnTo>
                  <a:lnTo>
                    <a:pt x="62" y="113"/>
                  </a:lnTo>
                  <a:lnTo>
                    <a:pt x="52" y="113"/>
                  </a:lnTo>
                  <a:lnTo>
                    <a:pt x="43" y="113"/>
                  </a:lnTo>
                  <a:lnTo>
                    <a:pt x="33" y="110"/>
                  </a:lnTo>
                  <a:lnTo>
                    <a:pt x="25" y="106"/>
                  </a:lnTo>
                  <a:lnTo>
                    <a:pt x="18" y="100"/>
                  </a:lnTo>
                  <a:lnTo>
                    <a:pt x="12" y="94"/>
                  </a:lnTo>
                  <a:lnTo>
                    <a:pt x="6" y="87"/>
                  </a:lnTo>
                  <a:lnTo>
                    <a:pt x="2" y="77"/>
                  </a:lnTo>
                  <a:lnTo>
                    <a:pt x="0" y="67"/>
                  </a:lnTo>
                  <a:lnTo>
                    <a:pt x="0" y="60"/>
                  </a:lnTo>
                  <a:lnTo>
                    <a:pt x="4" y="35"/>
                  </a:lnTo>
                  <a:lnTo>
                    <a:pt x="14" y="15"/>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Freeform 293"/>
            <p:cNvSpPr>
              <a:spLocks noEditPoints="1"/>
            </p:cNvSpPr>
            <p:nvPr/>
          </p:nvSpPr>
          <p:spPr bwMode="auto">
            <a:xfrm>
              <a:off x="6180" y="2246"/>
              <a:ext cx="104" cy="121"/>
            </a:xfrm>
            <a:custGeom>
              <a:avLst/>
              <a:gdLst>
                <a:gd name="T0" fmla="*/ 41 w 104"/>
                <a:gd name="T1" fmla="*/ 15 h 121"/>
                <a:gd name="T2" fmla="*/ 25 w 104"/>
                <a:gd name="T3" fmla="*/ 25 h 121"/>
                <a:gd name="T4" fmla="*/ 14 w 104"/>
                <a:gd name="T5" fmla="*/ 58 h 121"/>
                <a:gd name="T6" fmla="*/ 25 w 104"/>
                <a:gd name="T7" fmla="*/ 90 h 121"/>
                <a:gd name="T8" fmla="*/ 41 w 104"/>
                <a:gd name="T9" fmla="*/ 100 h 121"/>
                <a:gd name="T10" fmla="*/ 58 w 104"/>
                <a:gd name="T11" fmla="*/ 100 h 121"/>
                <a:gd name="T12" fmla="*/ 58 w 104"/>
                <a:gd name="T13" fmla="*/ 94 h 121"/>
                <a:gd name="T14" fmla="*/ 54 w 104"/>
                <a:gd name="T15" fmla="*/ 81 h 121"/>
                <a:gd name="T16" fmla="*/ 73 w 104"/>
                <a:gd name="T17" fmla="*/ 92 h 121"/>
                <a:gd name="T18" fmla="*/ 87 w 104"/>
                <a:gd name="T19" fmla="*/ 58 h 121"/>
                <a:gd name="T20" fmla="*/ 81 w 104"/>
                <a:gd name="T21" fmla="*/ 35 h 121"/>
                <a:gd name="T22" fmla="*/ 73 w 104"/>
                <a:gd name="T23" fmla="*/ 23 h 121"/>
                <a:gd name="T24" fmla="*/ 60 w 104"/>
                <a:gd name="T25" fmla="*/ 15 h 121"/>
                <a:gd name="T26" fmla="*/ 50 w 104"/>
                <a:gd name="T27" fmla="*/ 0 h 121"/>
                <a:gd name="T28" fmla="*/ 68 w 104"/>
                <a:gd name="T29" fmla="*/ 4 h 121"/>
                <a:gd name="T30" fmla="*/ 83 w 104"/>
                <a:gd name="T31" fmla="*/ 13 h 121"/>
                <a:gd name="T32" fmla="*/ 95 w 104"/>
                <a:gd name="T33" fmla="*/ 29 h 121"/>
                <a:gd name="T34" fmla="*/ 100 w 104"/>
                <a:gd name="T35" fmla="*/ 46 h 121"/>
                <a:gd name="T36" fmla="*/ 100 w 104"/>
                <a:gd name="T37" fmla="*/ 69 h 121"/>
                <a:gd name="T38" fmla="*/ 91 w 104"/>
                <a:gd name="T39" fmla="*/ 90 h 121"/>
                <a:gd name="T40" fmla="*/ 95 w 104"/>
                <a:gd name="T41" fmla="*/ 106 h 121"/>
                <a:gd name="T42" fmla="*/ 98 w 104"/>
                <a:gd name="T43" fmla="*/ 121 h 121"/>
                <a:gd name="T44" fmla="*/ 75 w 104"/>
                <a:gd name="T45" fmla="*/ 108 h 121"/>
                <a:gd name="T46" fmla="*/ 60 w 104"/>
                <a:gd name="T47" fmla="*/ 113 h 121"/>
                <a:gd name="T48" fmla="*/ 41 w 104"/>
                <a:gd name="T49" fmla="*/ 113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19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1" y="15"/>
                  </a:lnTo>
                  <a:lnTo>
                    <a:pt x="33" y="19"/>
                  </a:lnTo>
                  <a:lnTo>
                    <a:pt x="25" y="25"/>
                  </a:lnTo>
                  <a:lnTo>
                    <a:pt x="18" y="38"/>
                  </a:lnTo>
                  <a:lnTo>
                    <a:pt x="14" y="58"/>
                  </a:lnTo>
                  <a:lnTo>
                    <a:pt x="18" y="75"/>
                  </a:lnTo>
                  <a:lnTo>
                    <a:pt x="25" y="90"/>
                  </a:lnTo>
                  <a:lnTo>
                    <a:pt x="31" y="96"/>
                  </a:lnTo>
                  <a:lnTo>
                    <a:pt x="41" y="100"/>
                  </a:lnTo>
                  <a:lnTo>
                    <a:pt x="50" y="102"/>
                  </a:lnTo>
                  <a:lnTo>
                    <a:pt x="58" y="100"/>
                  </a:lnTo>
                  <a:lnTo>
                    <a:pt x="64" y="98"/>
                  </a:lnTo>
                  <a:lnTo>
                    <a:pt x="58" y="94"/>
                  </a:lnTo>
                  <a:lnTo>
                    <a:pt x="50" y="92"/>
                  </a:lnTo>
                  <a:lnTo>
                    <a:pt x="54" y="81"/>
                  </a:lnTo>
                  <a:lnTo>
                    <a:pt x="66" y="87"/>
                  </a:lnTo>
                  <a:lnTo>
                    <a:pt x="73" y="92"/>
                  </a:lnTo>
                  <a:lnTo>
                    <a:pt x="83" y="77"/>
                  </a:lnTo>
                  <a:lnTo>
                    <a:pt x="87" y="58"/>
                  </a:lnTo>
                  <a:lnTo>
                    <a:pt x="85" y="44"/>
                  </a:lnTo>
                  <a:lnTo>
                    <a:pt x="81" y="35"/>
                  </a:lnTo>
                  <a:lnTo>
                    <a:pt x="79" y="29"/>
                  </a:lnTo>
                  <a:lnTo>
                    <a:pt x="73" y="23"/>
                  </a:lnTo>
                  <a:lnTo>
                    <a:pt x="70" y="19"/>
                  </a:lnTo>
                  <a:lnTo>
                    <a:pt x="60" y="15"/>
                  </a:lnTo>
                  <a:lnTo>
                    <a:pt x="50" y="13"/>
                  </a:lnTo>
                  <a:close/>
                  <a:moveTo>
                    <a:pt x="50" y="0"/>
                  </a:moveTo>
                  <a:lnTo>
                    <a:pt x="60" y="2"/>
                  </a:lnTo>
                  <a:lnTo>
                    <a:pt x="68" y="4"/>
                  </a:lnTo>
                  <a:lnTo>
                    <a:pt x="77" y="8"/>
                  </a:lnTo>
                  <a:lnTo>
                    <a:pt x="83" y="13"/>
                  </a:lnTo>
                  <a:lnTo>
                    <a:pt x="89" y="19"/>
                  </a:lnTo>
                  <a:lnTo>
                    <a:pt x="95" y="29"/>
                  </a:lnTo>
                  <a:lnTo>
                    <a:pt x="98" y="37"/>
                  </a:lnTo>
                  <a:lnTo>
                    <a:pt x="100" y="46"/>
                  </a:lnTo>
                  <a:lnTo>
                    <a:pt x="100" y="58"/>
                  </a:lnTo>
                  <a:lnTo>
                    <a:pt x="100" y="69"/>
                  </a:lnTo>
                  <a:lnTo>
                    <a:pt x="96" y="81"/>
                  </a:lnTo>
                  <a:lnTo>
                    <a:pt x="91" y="90"/>
                  </a:lnTo>
                  <a:lnTo>
                    <a:pt x="85" y="100"/>
                  </a:lnTo>
                  <a:lnTo>
                    <a:pt x="95" y="106"/>
                  </a:lnTo>
                  <a:lnTo>
                    <a:pt x="104" y="110"/>
                  </a:lnTo>
                  <a:lnTo>
                    <a:pt x="98" y="121"/>
                  </a:lnTo>
                  <a:lnTo>
                    <a:pt x="87" y="115"/>
                  </a:lnTo>
                  <a:lnTo>
                    <a:pt x="75" y="108"/>
                  </a:lnTo>
                  <a:lnTo>
                    <a:pt x="68" y="112"/>
                  </a:lnTo>
                  <a:lnTo>
                    <a:pt x="60" y="113"/>
                  </a:lnTo>
                  <a:lnTo>
                    <a:pt x="50" y="113"/>
                  </a:lnTo>
                  <a:lnTo>
                    <a:pt x="41" y="113"/>
                  </a:lnTo>
                  <a:lnTo>
                    <a:pt x="33" y="112"/>
                  </a:lnTo>
                  <a:lnTo>
                    <a:pt x="23" y="106"/>
                  </a:lnTo>
                  <a:lnTo>
                    <a:pt x="18" y="102"/>
                  </a:lnTo>
                  <a:lnTo>
                    <a:pt x="12" y="94"/>
                  </a:lnTo>
                  <a:lnTo>
                    <a:pt x="6" y="87"/>
                  </a:lnTo>
                  <a:lnTo>
                    <a:pt x="2" y="77"/>
                  </a:lnTo>
                  <a:lnTo>
                    <a:pt x="0" y="67"/>
                  </a:lnTo>
                  <a:lnTo>
                    <a:pt x="0" y="58"/>
                  </a:lnTo>
                  <a:lnTo>
                    <a:pt x="0" y="46"/>
                  </a:lnTo>
                  <a:lnTo>
                    <a:pt x="2" y="37"/>
                  </a:lnTo>
                  <a:lnTo>
                    <a:pt x="6" y="27"/>
                  </a:lnTo>
                  <a:lnTo>
                    <a:pt x="12" y="19"/>
                  </a:lnTo>
                  <a:lnTo>
                    <a:pt x="18" y="13"/>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6" name="Freeform 294"/>
            <p:cNvSpPr>
              <a:spLocks noEditPoints="1"/>
            </p:cNvSpPr>
            <p:nvPr/>
          </p:nvSpPr>
          <p:spPr bwMode="auto">
            <a:xfrm>
              <a:off x="5869" y="2225"/>
              <a:ext cx="160" cy="159"/>
            </a:xfrm>
            <a:custGeom>
              <a:avLst/>
              <a:gdLst>
                <a:gd name="T0" fmla="*/ 52 w 160"/>
                <a:gd name="T1" fmla="*/ 23 h 159"/>
                <a:gd name="T2" fmla="*/ 46 w 160"/>
                <a:gd name="T3" fmla="*/ 25 h 159"/>
                <a:gd name="T4" fmla="*/ 25 w 160"/>
                <a:gd name="T5" fmla="*/ 46 h 159"/>
                <a:gd name="T6" fmla="*/ 23 w 160"/>
                <a:gd name="T7" fmla="*/ 52 h 159"/>
                <a:gd name="T8" fmla="*/ 18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1 w 160"/>
                <a:gd name="T23" fmla="*/ 92 h 159"/>
                <a:gd name="T24" fmla="*/ 141 w 160"/>
                <a:gd name="T25" fmla="*/ 65 h 159"/>
                <a:gd name="T26" fmla="*/ 133 w 160"/>
                <a:gd name="T27" fmla="*/ 46 h 159"/>
                <a:gd name="T28" fmla="*/ 114 w 160"/>
                <a:gd name="T29" fmla="*/ 25 h 159"/>
                <a:gd name="T30" fmla="*/ 106 w 160"/>
                <a:gd name="T31" fmla="*/ 23 h 159"/>
                <a:gd name="T32" fmla="*/ 66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6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6" y="17"/>
                  </a:moveTo>
                  <a:lnTo>
                    <a:pt x="52" y="23"/>
                  </a:lnTo>
                  <a:lnTo>
                    <a:pt x="52" y="23"/>
                  </a:lnTo>
                  <a:lnTo>
                    <a:pt x="46" y="25"/>
                  </a:lnTo>
                  <a:lnTo>
                    <a:pt x="35" y="34"/>
                  </a:lnTo>
                  <a:lnTo>
                    <a:pt x="25" y="46"/>
                  </a:lnTo>
                  <a:lnTo>
                    <a:pt x="23" y="52"/>
                  </a:lnTo>
                  <a:lnTo>
                    <a:pt x="23" y="52"/>
                  </a:lnTo>
                  <a:lnTo>
                    <a:pt x="18" y="65"/>
                  </a:lnTo>
                  <a:lnTo>
                    <a:pt x="18" y="92"/>
                  </a:lnTo>
                  <a:lnTo>
                    <a:pt x="23" y="106"/>
                  </a:lnTo>
                  <a:lnTo>
                    <a:pt x="21" y="106"/>
                  </a:lnTo>
                  <a:lnTo>
                    <a:pt x="25" y="113"/>
                  </a:lnTo>
                  <a:lnTo>
                    <a:pt x="35" y="123"/>
                  </a:lnTo>
                  <a:lnTo>
                    <a:pt x="46" y="133"/>
                  </a:lnTo>
                  <a:lnTo>
                    <a:pt x="56" y="138"/>
                  </a:lnTo>
                  <a:lnTo>
                    <a:pt x="66" y="140"/>
                  </a:lnTo>
                  <a:lnTo>
                    <a:pt x="79" y="142"/>
                  </a:lnTo>
                  <a:lnTo>
                    <a:pt x="92" y="140"/>
                  </a:lnTo>
                  <a:lnTo>
                    <a:pt x="102" y="138"/>
                  </a:lnTo>
                  <a:lnTo>
                    <a:pt x="114" y="133"/>
                  </a:lnTo>
                  <a:lnTo>
                    <a:pt x="133" y="113"/>
                  </a:lnTo>
                  <a:lnTo>
                    <a:pt x="139" y="102"/>
                  </a:lnTo>
                  <a:lnTo>
                    <a:pt x="141" y="92"/>
                  </a:lnTo>
                  <a:lnTo>
                    <a:pt x="142" y="79"/>
                  </a:lnTo>
                  <a:lnTo>
                    <a:pt x="141" y="65"/>
                  </a:lnTo>
                  <a:lnTo>
                    <a:pt x="139" y="56"/>
                  </a:lnTo>
                  <a:lnTo>
                    <a:pt x="133" y="46"/>
                  </a:lnTo>
                  <a:lnTo>
                    <a:pt x="123" y="34"/>
                  </a:lnTo>
                  <a:lnTo>
                    <a:pt x="114" y="25"/>
                  </a:lnTo>
                  <a:lnTo>
                    <a:pt x="106" y="21"/>
                  </a:lnTo>
                  <a:lnTo>
                    <a:pt x="106" y="23"/>
                  </a:lnTo>
                  <a:lnTo>
                    <a:pt x="92" y="17"/>
                  </a:lnTo>
                  <a:lnTo>
                    <a:pt x="66" y="17"/>
                  </a:lnTo>
                  <a:close/>
                  <a:moveTo>
                    <a:pt x="66"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6"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6"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98" name="Group 297"/>
          <p:cNvGrpSpPr>
            <a:grpSpLocks noChangeAspect="1"/>
          </p:cNvGrpSpPr>
          <p:nvPr/>
        </p:nvGrpSpPr>
        <p:grpSpPr bwMode="auto">
          <a:xfrm>
            <a:off x="1822422" y="4239564"/>
            <a:ext cx="9488528" cy="2315224"/>
            <a:chOff x="0" y="1223"/>
            <a:chExt cx="6336" cy="1546"/>
          </a:xfrm>
        </p:grpSpPr>
        <p:sp>
          <p:nvSpPr>
            <p:cNvPr id="299" name="AutoShape 296"/>
            <p:cNvSpPr>
              <a:spLocks noChangeAspect="1" noChangeArrowheads="1" noTextEdit="1"/>
            </p:cNvSpPr>
            <p:nvPr/>
          </p:nvSpPr>
          <p:spPr bwMode="auto">
            <a:xfrm>
              <a:off x="0" y="1223"/>
              <a:ext cx="6336" cy="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Rectangle 298"/>
            <p:cNvSpPr>
              <a:spLocks noChangeArrowheads="1"/>
            </p:cNvSpPr>
            <p:nvPr/>
          </p:nvSpPr>
          <p:spPr bwMode="auto">
            <a:xfrm>
              <a:off x="0" y="1223"/>
              <a:ext cx="6336" cy="1546"/>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Rectangle 299"/>
            <p:cNvSpPr>
              <a:spLocks noChangeArrowheads="1"/>
            </p:cNvSpPr>
            <p:nvPr/>
          </p:nvSpPr>
          <p:spPr bwMode="auto">
            <a:xfrm>
              <a:off x="0" y="1223"/>
              <a:ext cx="6344" cy="15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2" name="Rectangle 300"/>
            <p:cNvSpPr>
              <a:spLocks noChangeArrowheads="1"/>
            </p:cNvSpPr>
            <p:nvPr/>
          </p:nvSpPr>
          <p:spPr bwMode="auto">
            <a:xfrm>
              <a:off x="507" y="1288"/>
              <a:ext cx="5835" cy="11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3" name="Freeform 301"/>
            <p:cNvSpPr>
              <a:spLocks noEditPoints="1"/>
            </p:cNvSpPr>
            <p:nvPr/>
          </p:nvSpPr>
          <p:spPr bwMode="auto">
            <a:xfrm>
              <a:off x="499" y="1281"/>
              <a:ext cx="5845" cy="1161"/>
            </a:xfrm>
            <a:custGeom>
              <a:avLst/>
              <a:gdLst>
                <a:gd name="T0" fmla="*/ 18 w 5845"/>
                <a:gd name="T1" fmla="*/ 17 h 1161"/>
                <a:gd name="T2" fmla="*/ 18 w 5845"/>
                <a:gd name="T3" fmla="*/ 1144 h 1161"/>
                <a:gd name="T4" fmla="*/ 5835 w 5845"/>
                <a:gd name="T5" fmla="*/ 1144 h 1161"/>
                <a:gd name="T6" fmla="*/ 5835 w 5845"/>
                <a:gd name="T7" fmla="*/ 17 h 1161"/>
                <a:gd name="T8" fmla="*/ 18 w 5845"/>
                <a:gd name="T9" fmla="*/ 17 h 1161"/>
                <a:gd name="T10" fmla="*/ 8 w 5845"/>
                <a:gd name="T11" fmla="*/ 0 h 1161"/>
                <a:gd name="T12" fmla="*/ 5843 w 5845"/>
                <a:gd name="T13" fmla="*/ 0 h 1161"/>
                <a:gd name="T14" fmla="*/ 5845 w 5845"/>
                <a:gd name="T15" fmla="*/ 0 h 1161"/>
                <a:gd name="T16" fmla="*/ 5845 w 5845"/>
                <a:gd name="T17" fmla="*/ 1159 h 1161"/>
                <a:gd name="T18" fmla="*/ 5843 w 5845"/>
                <a:gd name="T19" fmla="*/ 1159 h 1161"/>
                <a:gd name="T20" fmla="*/ 5843 w 5845"/>
                <a:gd name="T21" fmla="*/ 1161 h 1161"/>
                <a:gd name="T22" fmla="*/ 8 w 5845"/>
                <a:gd name="T23" fmla="*/ 1161 h 1161"/>
                <a:gd name="T24" fmla="*/ 8 w 5845"/>
                <a:gd name="T25" fmla="*/ 1151 h 1161"/>
                <a:gd name="T26" fmla="*/ 0 w 5845"/>
                <a:gd name="T27" fmla="*/ 1151 h 1161"/>
                <a:gd name="T28" fmla="*/ 0 w 5845"/>
                <a:gd name="T29" fmla="*/ 7 h 1161"/>
                <a:gd name="T30" fmla="*/ 2 w 5845"/>
                <a:gd name="T31" fmla="*/ 2 h 1161"/>
                <a:gd name="T32" fmla="*/ 8 w 5845"/>
                <a:gd name="T33"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161">
                  <a:moveTo>
                    <a:pt x="18" y="17"/>
                  </a:moveTo>
                  <a:lnTo>
                    <a:pt x="18" y="1144"/>
                  </a:lnTo>
                  <a:lnTo>
                    <a:pt x="5835" y="1144"/>
                  </a:lnTo>
                  <a:lnTo>
                    <a:pt x="5835" y="17"/>
                  </a:lnTo>
                  <a:lnTo>
                    <a:pt x="18" y="17"/>
                  </a:lnTo>
                  <a:close/>
                  <a:moveTo>
                    <a:pt x="8" y="0"/>
                  </a:moveTo>
                  <a:lnTo>
                    <a:pt x="5843" y="0"/>
                  </a:lnTo>
                  <a:lnTo>
                    <a:pt x="5845" y="0"/>
                  </a:lnTo>
                  <a:lnTo>
                    <a:pt x="5845" y="1159"/>
                  </a:lnTo>
                  <a:lnTo>
                    <a:pt x="5843" y="1159"/>
                  </a:lnTo>
                  <a:lnTo>
                    <a:pt x="5843" y="1161"/>
                  </a:lnTo>
                  <a:lnTo>
                    <a:pt x="8" y="1161"/>
                  </a:lnTo>
                  <a:lnTo>
                    <a:pt x="8" y="1151"/>
                  </a:lnTo>
                  <a:lnTo>
                    <a:pt x="0" y="1151"/>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Freeform 302"/>
            <p:cNvSpPr>
              <a:spLocks noEditPoints="1"/>
            </p:cNvSpPr>
            <p:nvPr/>
          </p:nvSpPr>
          <p:spPr bwMode="auto">
            <a:xfrm>
              <a:off x="507" y="2211"/>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5" name="Freeform 303"/>
            <p:cNvSpPr>
              <a:spLocks noEditPoints="1"/>
            </p:cNvSpPr>
            <p:nvPr/>
          </p:nvSpPr>
          <p:spPr bwMode="auto">
            <a:xfrm>
              <a:off x="507" y="1779"/>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6" name="Freeform 304"/>
            <p:cNvSpPr>
              <a:spLocks noEditPoints="1"/>
            </p:cNvSpPr>
            <p:nvPr/>
          </p:nvSpPr>
          <p:spPr bwMode="auto">
            <a:xfrm>
              <a:off x="507" y="1348"/>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Rectangle 305"/>
            <p:cNvSpPr>
              <a:spLocks noChangeArrowheads="1"/>
            </p:cNvSpPr>
            <p:nvPr/>
          </p:nvSpPr>
          <p:spPr bwMode="auto">
            <a:xfrm>
              <a:off x="507" y="1281"/>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Rectangle 306"/>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9" name="Rectangle 307"/>
            <p:cNvSpPr>
              <a:spLocks noChangeArrowheads="1"/>
            </p:cNvSpPr>
            <p:nvPr/>
          </p:nvSpPr>
          <p:spPr bwMode="auto">
            <a:xfrm>
              <a:off x="6334" y="1288"/>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0" name="Rectangle 308"/>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1" name="Rectangle 309"/>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2" name="Rectangle 310"/>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3" name="Rectangle 311"/>
            <p:cNvSpPr>
              <a:spLocks noChangeArrowheads="1"/>
            </p:cNvSpPr>
            <p:nvPr/>
          </p:nvSpPr>
          <p:spPr bwMode="auto">
            <a:xfrm>
              <a:off x="1229"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4" name="Rectangle 312"/>
            <p:cNvSpPr>
              <a:spLocks noChangeArrowheads="1"/>
            </p:cNvSpPr>
            <p:nvPr/>
          </p:nvSpPr>
          <p:spPr bwMode="auto">
            <a:xfrm>
              <a:off x="1229"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5" name="Freeform 313"/>
            <p:cNvSpPr>
              <a:spLocks/>
            </p:cNvSpPr>
            <p:nvPr/>
          </p:nvSpPr>
          <p:spPr bwMode="auto">
            <a:xfrm>
              <a:off x="1210" y="2482"/>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4 h 110"/>
                <a:gd name="T10" fmla="*/ 19 w 40"/>
                <a:gd name="T11" fmla="*/ 29 h 110"/>
                <a:gd name="T12" fmla="*/ 13 w 40"/>
                <a:gd name="T13" fmla="*/ 33 h 110"/>
                <a:gd name="T14" fmla="*/ 6 w 40"/>
                <a:gd name="T15" fmla="*/ 37 h 110"/>
                <a:gd name="T16" fmla="*/ 0 w 40"/>
                <a:gd name="T17" fmla="*/ 41 h 110"/>
                <a:gd name="T18" fmla="*/ 0 w 40"/>
                <a:gd name="T19" fmla="*/ 27 h 110"/>
                <a:gd name="T20" fmla="*/ 10 w 40"/>
                <a:gd name="T21" fmla="*/ 22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4"/>
                  </a:lnTo>
                  <a:lnTo>
                    <a:pt x="19" y="29"/>
                  </a:lnTo>
                  <a:lnTo>
                    <a:pt x="13" y="33"/>
                  </a:lnTo>
                  <a:lnTo>
                    <a:pt x="6" y="37"/>
                  </a:lnTo>
                  <a:lnTo>
                    <a:pt x="0" y="41"/>
                  </a:lnTo>
                  <a:lnTo>
                    <a:pt x="0" y="27"/>
                  </a:lnTo>
                  <a:lnTo>
                    <a:pt x="10" y="22"/>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6" name="Rectangle 314"/>
            <p:cNvSpPr>
              <a:spLocks noChangeArrowheads="1"/>
            </p:cNvSpPr>
            <p:nvPr/>
          </p:nvSpPr>
          <p:spPr bwMode="auto">
            <a:xfrm>
              <a:off x="195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7" name="Rectangle 315"/>
            <p:cNvSpPr>
              <a:spLocks noChangeArrowheads="1"/>
            </p:cNvSpPr>
            <p:nvPr/>
          </p:nvSpPr>
          <p:spPr bwMode="auto">
            <a:xfrm>
              <a:off x="195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8" name="Freeform 316"/>
            <p:cNvSpPr>
              <a:spLocks/>
            </p:cNvSpPr>
            <p:nvPr/>
          </p:nvSpPr>
          <p:spPr bwMode="auto">
            <a:xfrm>
              <a:off x="1928" y="2482"/>
              <a:ext cx="71" cy="110"/>
            </a:xfrm>
            <a:custGeom>
              <a:avLst/>
              <a:gdLst>
                <a:gd name="T0" fmla="*/ 37 w 71"/>
                <a:gd name="T1" fmla="*/ 0 h 110"/>
                <a:gd name="T2" fmla="*/ 46 w 71"/>
                <a:gd name="T3" fmla="*/ 0 h 110"/>
                <a:gd name="T4" fmla="*/ 54 w 71"/>
                <a:gd name="T5" fmla="*/ 4 h 110"/>
                <a:gd name="T6" fmla="*/ 62 w 71"/>
                <a:gd name="T7" fmla="*/ 8 h 110"/>
                <a:gd name="T8" fmla="*/ 66 w 71"/>
                <a:gd name="T9" fmla="*/ 16 h 110"/>
                <a:gd name="T10" fmla="*/ 69 w 71"/>
                <a:gd name="T11" fmla="*/ 22 h 110"/>
                <a:gd name="T12" fmla="*/ 69 w 71"/>
                <a:gd name="T13" fmla="*/ 31 h 110"/>
                <a:gd name="T14" fmla="*/ 69 w 71"/>
                <a:gd name="T15" fmla="*/ 37 h 110"/>
                <a:gd name="T16" fmla="*/ 67 w 71"/>
                <a:gd name="T17" fmla="*/ 43 h 110"/>
                <a:gd name="T18" fmla="*/ 64 w 71"/>
                <a:gd name="T19" fmla="*/ 50 h 110"/>
                <a:gd name="T20" fmla="*/ 60 w 71"/>
                <a:gd name="T21" fmla="*/ 56 h 110"/>
                <a:gd name="T22" fmla="*/ 54 w 71"/>
                <a:gd name="T23" fmla="*/ 62 h 110"/>
                <a:gd name="T24" fmla="*/ 48 w 71"/>
                <a:gd name="T25" fmla="*/ 68 h 110"/>
                <a:gd name="T26" fmla="*/ 41 w 71"/>
                <a:gd name="T27" fmla="*/ 75 h 110"/>
                <a:gd name="T28" fmla="*/ 33 w 71"/>
                <a:gd name="T29" fmla="*/ 81 h 110"/>
                <a:gd name="T30" fmla="*/ 27 w 71"/>
                <a:gd name="T31" fmla="*/ 85 h 110"/>
                <a:gd name="T32" fmla="*/ 25 w 71"/>
                <a:gd name="T33" fmla="*/ 89 h 110"/>
                <a:gd name="T34" fmla="*/ 18 w 71"/>
                <a:gd name="T35" fmla="*/ 95 h 110"/>
                <a:gd name="T36" fmla="*/ 71 w 71"/>
                <a:gd name="T37" fmla="*/ 95 h 110"/>
                <a:gd name="T38" fmla="*/ 71 w 71"/>
                <a:gd name="T39" fmla="*/ 110 h 110"/>
                <a:gd name="T40" fmla="*/ 0 w 71"/>
                <a:gd name="T41" fmla="*/ 110 h 110"/>
                <a:gd name="T42" fmla="*/ 0 w 71"/>
                <a:gd name="T43" fmla="*/ 104 h 110"/>
                <a:gd name="T44" fmla="*/ 2 w 71"/>
                <a:gd name="T45" fmla="*/ 100 h 110"/>
                <a:gd name="T46" fmla="*/ 4 w 71"/>
                <a:gd name="T47" fmla="*/ 93 h 110"/>
                <a:gd name="T48" fmla="*/ 10 w 71"/>
                <a:gd name="T49" fmla="*/ 85 h 110"/>
                <a:gd name="T50" fmla="*/ 16 w 71"/>
                <a:gd name="T51" fmla="*/ 77 h 110"/>
                <a:gd name="T52" fmla="*/ 27 w 71"/>
                <a:gd name="T53" fmla="*/ 68 h 110"/>
                <a:gd name="T54" fmla="*/ 35 w 71"/>
                <a:gd name="T55" fmla="*/ 62 h 110"/>
                <a:gd name="T56" fmla="*/ 41 w 71"/>
                <a:gd name="T57" fmla="*/ 56 h 110"/>
                <a:gd name="T58" fmla="*/ 46 w 71"/>
                <a:gd name="T59" fmla="*/ 50 h 110"/>
                <a:gd name="T60" fmla="*/ 50 w 71"/>
                <a:gd name="T61" fmla="*/ 47 h 110"/>
                <a:gd name="T62" fmla="*/ 54 w 71"/>
                <a:gd name="T63" fmla="*/ 39 h 110"/>
                <a:gd name="T64" fmla="*/ 56 w 71"/>
                <a:gd name="T65" fmla="*/ 31 h 110"/>
                <a:gd name="T66" fmla="*/ 56 w 71"/>
                <a:gd name="T67" fmla="*/ 25 h 110"/>
                <a:gd name="T68" fmla="*/ 54 w 71"/>
                <a:gd name="T69" fmla="*/ 22 h 110"/>
                <a:gd name="T70" fmla="*/ 50 w 71"/>
                <a:gd name="T71" fmla="*/ 18 h 110"/>
                <a:gd name="T72" fmla="*/ 46 w 71"/>
                <a:gd name="T73" fmla="*/ 16 h 110"/>
                <a:gd name="T74" fmla="*/ 43 w 71"/>
                <a:gd name="T75" fmla="*/ 14 h 110"/>
                <a:gd name="T76" fmla="*/ 37 w 71"/>
                <a:gd name="T77" fmla="*/ 12 h 110"/>
                <a:gd name="T78" fmla="*/ 31 w 71"/>
                <a:gd name="T79" fmla="*/ 14 h 110"/>
                <a:gd name="T80" fmla="*/ 25 w 71"/>
                <a:gd name="T81" fmla="*/ 16 h 110"/>
                <a:gd name="T82" fmla="*/ 21 w 71"/>
                <a:gd name="T83" fmla="*/ 18 h 110"/>
                <a:gd name="T84" fmla="*/ 18 w 71"/>
                <a:gd name="T85" fmla="*/ 22 h 110"/>
                <a:gd name="T86" fmla="*/ 16 w 71"/>
                <a:gd name="T87" fmla="*/ 25 h 110"/>
                <a:gd name="T88" fmla="*/ 16 w 71"/>
                <a:gd name="T89" fmla="*/ 31 h 110"/>
                <a:gd name="T90" fmla="*/ 2 w 71"/>
                <a:gd name="T91" fmla="*/ 31 h 110"/>
                <a:gd name="T92" fmla="*/ 4 w 71"/>
                <a:gd name="T93" fmla="*/ 22 h 110"/>
                <a:gd name="T94" fmla="*/ 6 w 71"/>
                <a:gd name="T95" fmla="*/ 14 h 110"/>
                <a:gd name="T96" fmla="*/ 12 w 71"/>
                <a:gd name="T97" fmla="*/ 8 h 110"/>
                <a:gd name="T98" fmla="*/ 19 w 71"/>
                <a:gd name="T99" fmla="*/ 4 h 110"/>
                <a:gd name="T100" fmla="*/ 27 w 71"/>
                <a:gd name="T101" fmla="*/ 0 h 110"/>
                <a:gd name="T102" fmla="*/ 37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37" y="0"/>
                  </a:moveTo>
                  <a:lnTo>
                    <a:pt x="46" y="0"/>
                  </a:lnTo>
                  <a:lnTo>
                    <a:pt x="54" y="4"/>
                  </a:lnTo>
                  <a:lnTo>
                    <a:pt x="62" y="8"/>
                  </a:lnTo>
                  <a:lnTo>
                    <a:pt x="66" y="16"/>
                  </a:lnTo>
                  <a:lnTo>
                    <a:pt x="69" y="22"/>
                  </a:lnTo>
                  <a:lnTo>
                    <a:pt x="69" y="31"/>
                  </a:lnTo>
                  <a:lnTo>
                    <a:pt x="69" y="37"/>
                  </a:lnTo>
                  <a:lnTo>
                    <a:pt x="67" y="43"/>
                  </a:lnTo>
                  <a:lnTo>
                    <a:pt x="64" y="50"/>
                  </a:lnTo>
                  <a:lnTo>
                    <a:pt x="60" y="56"/>
                  </a:lnTo>
                  <a:lnTo>
                    <a:pt x="54" y="62"/>
                  </a:lnTo>
                  <a:lnTo>
                    <a:pt x="48" y="68"/>
                  </a:lnTo>
                  <a:lnTo>
                    <a:pt x="41" y="75"/>
                  </a:lnTo>
                  <a:lnTo>
                    <a:pt x="33" y="81"/>
                  </a:lnTo>
                  <a:lnTo>
                    <a:pt x="27" y="85"/>
                  </a:lnTo>
                  <a:lnTo>
                    <a:pt x="25" y="89"/>
                  </a:lnTo>
                  <a:lnTo>
                    <a:pt x="18" y="95"/>
                  </a:lnTo>
                  <a:lnTo>
                    <a:pt x="71" y="95"/>
                  </a:lnTo>
                  <a:lnTo>
                    <a:pt x="71" y="110"/>
                  </a:lnTo>
                  <a:lnTo>
                    <a:pt x="0" y="110"/>
                  </a:lnTo>
                  <a:lnTo>
                    <a:pt x="0" y="104"/>
                  </a:lnTo>
                  <a:lnTo>
                    <a:pt x="2" y="100"/>
                  </a:lnTo>
                  <a:lnTo>
                    <a:pt x="4" y="93"/>
                  </a:lnTo>
                  <a:lnTo>
                    <a:pt x="10" y="85"/>
                  </a:lnTo>
                  <a:lnTo>
                    <a:pt x="16" y="77"/>
                  </a:lnTo>
                  <a:lnTo>
                    <a:pt x="27" y="68"/>
                  </a:lnTo>
                  <a:lnTo>
                    <a:pt x="35" y="62"/>
                  </a:lnTo>
                  <a:lnTo>
                    <a:pt x="41" y="56"/>
                  </a:lnTo>
                  <a:lnTo>
                    <a:pt x="46" y="50"/>
                  </a:lnTo>
                  <a:lnTo>
                    <a:pt x="50" y="47"/>
                  </a:lnTo>
                  <a:lnTo>
                    <a:pt x="54" y="39"/>
                  </a:lnTo>
                  <a:lnTo>
                    <a:pt x="56" y="31"/>
                  </a:lnTo>
                  <a:lnTo>
                    <a:pt x="56" y="25"/>
                  </a:lnTo>
                  <a:lnTo>
                    <a:pt x="54" y="22"/>
                  </a:lnTo>
                  <a:lnTo>
                    <a:pt x="50" y="18"/>
                  </a:lnTo>
                  <a:lnTo>
                    <a:pt x="46" y="16"/>
                  </a:lnTo>
                  <a:lnTo>
                    <a:pt x="43" y="14"/>
                  </a:lnTo>
                  <a:lnTo>
                    <a:pt x="37" y="12"/>
                  </a:lnTo>
                  <a:lnTo>
                    <a:pt x="31" y="14"/>
                  </a:lnTo>
                  <a:lnTo>
                    <a:pt x="25" y="16"/>
                  </a:lnTo>
                  <a:lnTo>
                    <a:pt x="21" y="18"/>
                  </a:lnTo>
                  <a:lnTo>
                    <a:pt x="18" y="22"/>
                  </a:lnTo>
                  <a:lnTo>
                    <a:pt x="16" y="25"/>
                  </a:lnTo>
                  <a:lnTo>
                    <a:pt x="16" y="31"/>
                  </a:lnTo>
                  <a:lnTo>
                    <a:pt x="2" y="31"/>
                  </a:lnTo>
                  <a:lnTo>
                    <a:pt x="4" y="22"/>
                  </a:lnTo>
                  <a:lnTo>
                    <a:pt x="6" y="14"/>
                  </a:lnTo>
                  <a:lnTo>
                    <a:pt x="12" y="8"/>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9" name="Rectangle 317"/>
            <p:cNvSpPr>
              <a:spLocks noChangeArrowheads="1"/>
            </p:cNvSpPr>
            <p:nvPr/>
          </p:nvSpPr>
          <p:spPr bwMode="auto">
            <a:xfrm>
              <a:off x="268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0" name="Rectangle 318"/>
            <p:cNvSpPr>
              <a:spLocks noChangeArrowheads="1"/>
            </p:cNvSpPr>
            <p:nvPr/>
          </p:nvSpPr>
          <p:spPr bwMode="auto">
            <a:xfrm>
              <a:off x="268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1" name="Freeform 319"/>
            <p:cNvSpPr>
              <a:spLocks/>
            </p:cNvSpPr>
            <p:nvPr/>
          </p:nvSpPr>
          <p:spPr bwMode="auto">
            <a:xfrm>
              <a:off x="2658" y="2482"/>
              <a:ext cx="73" cy="112"/>
            </a:xfrm>
            <a:custGeom>
              <a:avLst/>
              <a:gdLst>
                <a:gd name="T0" fmla="*/ 42 w 73"/>
                <a:gd name="T1" fmla="*/ 0 h 112"/>
                <a:gd name="T2" fmla="*/ 58 w 73"/>
                <a:gd name="T3" fmla="*/ 8 h 112"/>
                <a:gd name="T4" fmla="*/ 65 w 73"/>
                <a:gd name="T5" fmla="*/ 20 h 112"/>
                <a:gd name="T6" fmla="*/ 65 w 73"/>
                <a:gd name="T7" fmla="*/ 35 h 112"/>
                <a:gd name="T8" fmla="*/ 58 w 73"/>
                <a:gd name="T9" fmla="*/ 45 h 112"/>
                <a:gd name="T10" fmla="*/ 58 w 73"/>
                <a:gd name="T11" fmla="*/ 50 h 112"/>
                <a:gd name="T12" fmla="*/ 67 w 73"/>
                <a:gd name="T13" fmla="*/ 58 h 112"/>
                <a:gd name="T14" fmla="*/ 71 w 73"/>
                <a:gd name="T15" fmla="*/ 70 h 112"/>
                <a:gd name="T16" fmla="*/ 71 w 73"/>
                <a:gd name="T17" fmla="*/ 85 h 112"/>
                <a:gd name="T18" fmla="*/ 62 w 73"/>
                <a:gd name="T19" fmla="*/ 100 h 112"/>
                <a:gd name="T20" fmla="*/ 46 w 73"/>
                <a:gd name="T21" fmla="*/ 110 h 112"/>
                <a:gd name="T22" fmla="*/ 27 w 73"/>
                <a:gd name="T23" fmla="*/ 110 h 112"/>
                <a:gd name="T24" fmla="*/ 12 w 73"/>
                <a:gd name="T25" fmla="*/ 102 h 112"/>
                <a:gd name="T26" fmla="*/ 2 w 73"/>
                <a:gd name="T27" fmla="*/ 89 h 112"/>
                <a:gd name="T28" fmla="*/ 15 w 73"/>
                <a:gd name="T29" fmla="*/ 79 h 112"/>
                <a:gd name="T30" fmla="*/ 19 w 73"/>
                <a:gd name="T31" fmla="*/ 91 h 112"/>
                <a:gd name="T32" fmla="*/ 27 w 73"/>
                <a:gd name="T33" fmla="*/ 97 h 112"/>
                <a:gd name="T34" fmla="*/ 37 w 73"/>
                <a:gd name="T35" fmla="*/ 99 h 112"/>
                <a:gd name="T36" fmla="*/ 48 w 73"/>
                <a:gd name="T37" fmla="*/ 97 h 112"/>
                <a:gd name="T38" fmla="*/ 56 w 73"/>
                <a:gd name="T39" fmla="*/ 87 h 112"/>
                <a:gd name="T40" fmla="*/ 58 w 73"/>
                <a:gd name="T41" fmla="*/ 77 h 112"/>
                <a:gd name="T42" fmla="*/ 56 w 73"/>
                <a:gd name="T43" fmla="*/ 66 h 112"/>
                <a:gd name="T44" fmla="*/ 48 w 73"/>
                <a:gd name="T45" fmla="*/ 58 h 112"/>
                <a:gd name="T46" fmla="*/ 37 w 73"/>
                <a:gd name="T47" fmla="*/ 56 h 112"/>
                <a:gd name="T48" fmla="*/ 29 w 73"/>
                <a:gd name="T49" fmla="*/ 58 h 112"/>
                <a:gd name="T50" fmla="*/ 31 w 73"/>
                <a:gd name="T51" fmla="*/ 45 h 112"/>
                <a:gd name="T52" fmla="*/ 46 w 73"/>
                <a:gd name="T53" fmla="*/ 41 h 112"/>
                <a:gd name="T54" fmla="*/ 52 w 73"/>
                <a:gd name="T55" fmla="*/ 33 h 112"/>
                <a:gd name="T56" fmla="*/ 50 w 73"/>
                <a:gd name="T57" fmla="*/ 22 h 112"/>
                <a:gd name="T58" fmla="*/ 42 w 73"/>
                <a:gd name="T59" fmla="*/ 14 h 112"/>
                <a:gd name="T60" fmla="*/ 29 w 73"/>
                <a:gd name="T61" fmla="*/ 14 h 112"/>
                <a:gd name="T62" fmla="*/ 19 w 73"/>
                <a:gd name="T63" fmla="*/ 20 h 112"/>
                <a:gd name="T64" fmla="*/ 17 w 73"/>
                <a:gd name="T65" fmla="*/ 31 h 112"/>
                <a:gd name="T66" fmla="*/ 4 w 73"/>
                <a:gd name="T67" fmla="*/ 20 h 112"/>
                <a:gd name="T68" fmla="*/ 14 w 73"/>
                <a:gd name="T69" fmla="*/ 8 h 112"/>
                <a:gd name="T70" fmla="*/ 27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5" y="0"/>
                  </a:moveTo>
                  <a:lnTo>
                    <a:pt x="42" y="0"/>
                  </a:lnTo>
                  <a:lnTo>
                    <a:pt x="50" y="4"/>
                  </a:lnTo>
                  <a:lnTo>
                    <a:pt x="58" y="8"/>
                  </a:lnTo>
                  <a:lnTo>
                    <a:pt x="62" y="14"/>
                  </a:lnTo>
                  <a:lnTo>
                    <a:pt x="65" y="20"/>
                  </a:lnTo>
                  <a:lnTo>
                    <a:pt x="65" y="27"/>
                  </a:lnTo>
                  <a:lnTo>
                    <a:pt x="65" y="35"/>
                  </a:lnTo>
                  <a:lnTo>
                    <a:pt x="62" y="41"/>
                  </a:lnTo>
                  <a:lnTo>
                    <a:pt x="58" y="45"/>
                  </a:lnTo>
                  <a:lnTo>
                    <a:pt x="52" y="49"/>
                  </a:lnTo>
                  <a:lnTo>
                    <a:pt x="58" y="50"/>
                  </a:lnTo>
                  <a:lnTo>
                    <a:pt x="62" y="54"/>
                  </a:lnTo>
                  <a:lnTo>
                    <a:pt x="67" y="58"/>
                  </a:lnTo>
                  <a:lnTo>
                    <a:pt x="69" y="64"/>
                  </a:lnTo>
                  <a:lnTo>
                    <a:pt x="71" y="70"/>
                  </a:lnTo>
                  <a:lnTo>
                    <a:pt x="73" y="77"/>
                  </a:lnTo>
                  <a:lnTo>
                    <a:pt x="71" y="85"/>
                  </a:lnTo>
                  <a:lnTo>
                    <a:pt x="67" y="95"/>
                  </a:lnTo>
                  <a:lnTo>
                    <a:pt x="62" y="100"/>
                  </a:lnTo>
                  <a:lnTo>
                    <a:pt x="54" y="106"/>
                  </a:lnTo>
                  <a:lnTo>
                    <a:pt x="46" y="110"/>
                  </a:lnTo>
                  <a:lnTo>
                    <a:pt x="37" y="112"/>
                  </a:lnTo>
                  <a:lnTo>
                    <a:pt x="27" y="110"/>
                  </a:lnTo>
                  <a:lnTo>
                    <a:pt x="19" y="108"/>
                  </a:lnTo>
                  <a:lnTo>
                    <a:pt x="12" y="102"/>
                  </a:lnTo>
                  <a:lnTo>
                    <a:pt x="6" y="97"/>
                  </a:lnTo>
                  <a:lnTo>
                    <a:pt x="2" y="89"/>
                  </a:lnTo>
                  <a:lnTo>
                    <a:pt x="0" y="81"/>
                  </a:lnTo>
                  <a:lnTo>
                    <a:pt x="15" y="79"/>
                  </a:lnTo>
                  <a:lnTo>
                    <a:pt x="17" y="85"/>
                  </a:lnTo>
                  <a:lnTo>
                    <a:pt x="19" y="91"/>
                  </a:lnTo>
                  <a:lnTo>
                    <a:pt x="23" y="95"/>
                  </a:lnTo>
                  <a:lnTo>
                    <a:pt x="27" y="97"/>
                  </a:lnTo>
                  <a:lnTo>
                    <a:pt x="31" y="99"/>
                  </a:lnTo>
                  <a:lnTo>
                    <a:pt x="37" y="99"/>
                  </a:lnTo>
                  <a:lnTo>
                    <a:pt x="42" y="99"/>
                  </a:lnTo>
                  <a:lnTo>
                    <a:pt x="48" y="97"/>
                  </a:lnTo>
                  <a:lnTo>
                    <a:pt x="52" y="93"/>
                  </a:lnTo>
                  <a:lnTo>
                    <a:pt x="56" y="87"/>
                  </a:lnTo>
                  <a:lnTo>
                    <a:pt x="58" y="83"/>
                  </a:lnTo>
                  <a:lnTo>
                    <a:pt x="58" y="77"/>
                  </a:lnTo>
                  <a:lnTo>
                    <a:pt x="58" y="72"/>
                  </a:lnTo>
                  <a:lnTo>
                    <a:pt x="56" y="66"/>
                  </a:lnTo>
                  <a:lnTo>
                    <a:pt x="52" y="62"/>
                  </a:lnTo>
                  <a:lnTo>
                    <a:pt x="48" y="58"/>
                  </a:lnTo>
                  <a:lnTo>
                    <a:pt x="42" y="56"/>
                  </a:lnTo>
                  <a:lnTo>
                    <a:pt x="37" y="56"/>
                  </a:lnTo>
                  <a:lnTo>
                    <a:pt x="33" y="56"/>
                  </a:lnTo>
                  <a:lnTo>
                    <a:pt x="29" y="58"/>
                  </a:lnTo>
                  <a:lnTo>
                    <a:pt x="29" y="45"/>
                  </a:lnTo>
                  <a:lnTo>
                    <a:pt x="31" y="45"/>
                  </a:lnTo>
                  <a:lnTo>
                    <a:pt x="38" y="45"/>
                  </a:lnTo>
                  <a:lnTo>
                    <a:pt x="46" y="41"/>
                  </a:lnTo>
                  <a:lnTo>
                    <a:pt x="48" y="37"/>
                  </a:lnTo>
                  <a:lnTo>
                    <a:pt x="52" y="33"/>
                  </a:lnTo>
                  <a:lnTo>
                    <a:pt x="52" y="27"/>
                  </a:lnTo>
                  <a:lnTo>
                    <a:pt x="50" y="22"/>
                  </a:lnTo>
                  <a:lnTo>
                    <a:pt x="48" y="18"/>
                  </a:lnTo>
                  <a:lnTo>
                    <a:pt x="42" y="14"/>
                  </a:lnTo>
                  <a:lnTo>
                    <a:pt x="35" y="12"/>
                  </a:lnTo>
                  <a:lnTo>
                    <a:pt x="29" y="14"/>
                  </a:lnTo>
                  <a:lnTo>
                    <a:pt x="23" y="18"/>
                  </a:lnTo>
                  <a:lnTo>
                    <a:pt x="19" y="20"/>
                  </a:lnTo>
                  <a:lnTo>
                    <a:pt x="17" y="25"/>
                  </a:lnTo>
                  <a:lnTo>
                    <a:pt x="17" y="31"/>
                  </a:lnTo>
                  <a:lnTo>
                    <a:pt x="2" y="29"/>
                  </a:lnTo>
                  <a:lnTo>
                    <a:pt x="4" y="20"/>
                  </a:lnTo>
                  <a:lnTo>
                    <a:pt x="8" y="14"/>
                  </a:lnTo>
                  <a:lnTo>
                    <a:pt x="14" y="8"/>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2" name="Rectangle 320"/>
            <p:cNvSpPr>
              <a:spLocks noChangeArrowheads="1"/>
            </p:cNvSpPr>
            <p:nvPr/>
          </p:nvSpPr>
          <p:spPr bwMode="auto">
            <a:xfrm>
              <a:off x="341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3" name="Rectangle 321"/>
            <p:cNvSpPr>
              <a:spLocks noChangeArrowheads="1"/>
            </p:cNvSpPr>
            <p:nvPr/>
          </p:nvSpPr>
          <p:spPr bwMode="auto">
            <a:xfrm>
              <a:off x="341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Freeform 322"/>
            <p:cNvSpPr>
              <a:spLocks noEditPoints="1"/>
            </p:cNvSpPr>
            <p:nvPr/>
          </p:nvSpPr>
          <p:spPr bwMode="auto">
            <a:xfrm>
              <a:off x="3384" y="2484"/>
              <a:ext cx="75" cy="108"/>
            </a:xfrm>
            <a:custGeom>
              <a:avLst/>
              <a:gdLst>
                <a:gd name="T0" fmla="*/ 48 w 75"/>
                <a:gd name="T1" fmla="*/ 27 h 108"/>
                <a:gd name="T2" fmla="*/ 17 w 75"/>
                <a:gd name="T3" fmla="*/ 68 h 108"/>
                <a:gd name="T4" fmla="*/ 48 w 75"/>
                <a:gd name="T5" fmla="*/ 68 h 108"/>
                <a:gd name="T6" fmla="*/ 48 w 75"/>
                <a:gd name="T7" fmla="*/ 27 h 108"/>
                <a:gd name="T8" fmla="*/ 52 w 75"/>
                <a:gd name="T9" fmla="*/ 0 h 108"/>
                <a:gd name="T10" fmla="*/ 63 w 75"/>
                <a:gd name="T11" fmla="*/ 0 h 108"/>
                <a:gd name="T12" fmla="*/ 63 w 75"/>
                <a:gd name="T13" fmla="*/ 68 h 108"/>
                <a:gd name="T14" fmla="*/ 75 w 75"/>
                <a:gd name="T15" fmla="*/ 68 h 108"/>
                <a:gd name="T16" fmla="*/ 75 w 75"/>
                <a:gd name="T17" fmla="*/ 83 h 108"/>
                <a:gd name="T18" fmla="*/ 63 w 75"/>
                <a:gd name="T19" fmla="*/ 83 h 108"/>
                <a:gd name="T20" fmla="*/ 63 w 75"/>
                <a:gd name="T21" fmla="*/ 108 h 108"/>
                <a:gd name="T22" fmla="*/ 48 w 75"/>
                <a:gd name="T23" fmla="*/ 108 h 108"/>
                <a:gd name="T24" fmla="*/ 48 w 75"/>
                <a:gd name="T25" fmla="*/ 83 h 108"/>
                <a:gd name="T26" fmla="*/ 0 w 75"/>
                <a:gd name="T27" fmla="*/ 83 h 108"/>
                <a:gd name="T28" fmla="*/ 0 w 75"/>
                <a:gd name="T29" fmla="*/ 68 h 108"/>
                <a:gd name="T30" fmla="*/ 52 w 75"/>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8">
                  <a:moveTo>
                    <a:pt x="48" y="27"/>
                  </a:moveTo>
                  <a:lnTo>
                    <a:pt x="17" y="68"/>
                  </a:lnTo>
                  <a:lnTo>
                    <a:pt x="48" y="68"/>
                  </a:lnTo>
                  <a:lnTo>
                    <a:pt x="48" y="27"/>
                  </a:lnTo>
                  <a:close/>
                  <a:moveTo>
                    <a:pt x="52" y="0"/>
                  </a:moveTo>
                  <a:lnTo>
                    <a:pt x="63" y="0"/>
                  </a:lnTo>
                  <a:lnTo>
                    <a:pt x="63" y="68"/>
                  </a:lnTo>
                  <a:lnTo>
                    <a:pt x="75" y="68"/>
                  </a:lnTo>
                  <a:lnTo>
                    <a:pt x="75" y="83"/>
                  </a:lnTo>
                  <a:lnTo>
                    <a:pt x="63" y="83"/>
                  </a:lnTo>
                  <a:lnTo>
                    <a:pt x="63" y="108"/>
                  </a:lnTo>
                  <a:lnTo>
                    <a:pt x="48" y="108"/>
                  </a:lnTo>
                  <a:lnTo>
                    <a:pt x="48" y="83"/>
                  </a:lnTo>
                  <a:lnTo>
                    <a:pt x="0" y="83"/>
                  </a:lnTo>
                  <a:lnTo>
                    <a:pt x="0" y="68"/>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Rectangle 323"/>
            <p:cNvSpPr>
              <a:spLocks noChangeArrowheads="1"/>
            </p:cNvSpPr>
            <p:nvPr/>
          </p:nvSpPr>
          <p:spPr bwMode="auto">
            <a:xfrm>
              <a:off x="4147" y="237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Rectangle 324"/>
            <p:cNvSpPr>
              <a:spLocks noChangeArrowheads="1"/>
            </p:cNvSpPr>
            <p:nvPr/>
          </p:nvSpPr>
          <p:spPr bwMode="auto">
            <a:xfrm>
              <a:off x="4147" y="1288"/>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Freeform 325"/>
            <p:cNvSpPr>
              <a:spLocks/>
            </p:cNvSpPr>
            <p:nvPr/>
          </p:nvSpPr>
          <p:spPr bwMode="auto">
            <a:xfrm>
              <a:off x="4118" y="2484"/>
              <a:ext cx="71" cy="110"/>
            </a:xfrm>
            <a:custGeom>
              <a:avLst/>
              <a:gdLst>
                <a:gd name="T0" fmla="*/ 13 w 71"/>
                <a:gd name="T1" fmla="*/ 0 h 110"/>
                <a:gd name="T2" fmla="*/ 65 w 71"/>
                <a:gd name="T3" fmla="*/ 0 h 110"/>
                <a:gd name="T4" fmla="*/ 65 w 71"/>
                <a:gd name="T5" fmla="*/ 14 h 110"/>
                <a:gd name="T6" fmla="*/ 25 w 71"/>
                <a:gd name="T7" fmla="*/ 14 h 110"/>
                <a:gd name="T8" fmla="*/ 19 w 71"/>
                <a:gd name="T9" fmla="*/ 43 h 110"/>
                <a:gd name="T10" fmla="*/ 25 w 71"/>
                <a:gd name="T11" fmla="*/ 39 h 110"/>
                <a:gd name="T12" fmla="*/ 32 w 71"/>
                <a:gd name="T13" fmla="*/ 35 h 110"/>
                <a:gd name="T14" fmla="*/ 38 w 71"/>
                <a:gd name="T15" fmla="*/ 35 h 110"/>
                <a:gd name="T16" fmla="*/ 48 w 71"/>
                <a:gd name="T17" fmla="*/ 35 h 110"/>
                <a:gd name="T18" fmla="*/ 55 w 71"/>
                <a:gd name="T19" fmla="*/ 39 h 110"/>
                <a:gd name="T20" fmla="*/ 61 w 71"/>
                <a:gd name="T21" fmla="*/ 45 h 110"/>
                <a:gd name="T22" fmla="*/ 67 w 71"/>
                <a:gd name="T23" fmla="*/ 52 h 110"/>
                <a:gd name="T24" fmla="*/ 71 w 71"/>
                <a:gd name="T25" fmla="*/ 60 h 110"/>
                <a:gd name="T26" fmla="*/ 71 w 71"/>
                <a:gd name="T27" fmla="*/ 70 h 110"/>
                <a:gd name="T28" fmla="*/ 71 w 71"/>
                <a:gd name="T29" fmla="*/ 79 h 110"/>
                <a:gd name="T30" fmla="*/ 67 w 71"/>
                <a:gd name="T31" fmla="*/ 89 h 110"/>
                <a:gd name="T32" fmla="*/ 63 w 71"/>
                <a:gd name="T33" fmla="*/ 97 h 110"/>
                <a:gd name="T34" fmla="*/ 57 w 71"/>
                <a:gd name="T35" fmla="*/ 102 h 110"/>
                <a:gd name="T36" fmla="*/ 50 w 71"/>
                <a:gd name="T37" fmla="*/ 106 h 110"/>
                <a:gd name="T38" fmla="*/ 42 w 71"/>
                <a:gd name="T39" fmla="*/ 108 h 110"/>
                <a:gd name="T40" fmla="*/ 34 w 71"/>
                <a:gd name="T41" fmla="*/ 110 h 110"/>
                <a:gd name="T42" fmla="*/ 25 w 71"/>
                <a:gd name="T43" fmla="*/ 108 h 110"/>
                <a:gd name="T44" fmla="*/ 17 w 71"/>
                <a:gd name="T45" fmla="*/ 106 h 110"/>
                <a:gd name="T46" fmla="*/ 9 w 71"/>
                <a:gd name="T47" fmla="*/ 100 h 110"/>
                <a:gd name="T48" fmla="*/ 5 w 71"/>
                <a:gd name="T49" fmla="*/ 95 h 110"/>
                <a:gd name="T50" fmla="*/ 2 w 71"/>
                <a:gd name="T51" fmla="*/ 87 h 110"/>
                <a:gd name="T52" fmla="*/ 0 w 71"/>
                <a:gd name="T53" fmla="*/ 79 h 110"/>
                <a:gd name="T54" fmla="*/ 13 w 71"/>
                <a:gd name="T55" fmla="*/ 77 h 110"/>
                <a:gd name="T56" fmla="*/ 15 w 71"/>
                <a:gd name="T57" fmla="*/ 83 h 110"/>
                <a:gd name="T58" fmla="*/ 17 w 71"/>
                <a:gd name="T59" fmla="*/ 89 h 110"/>
                <a:gd name="T60" fmla="*/ 21 w 71"/>
                <a:gd name="T61" fmla="*/ 93 h 110"/>
                <a:gd name="T62" fmla="*/ 25 w 71"/>
                <a:gd name="T63" fmla="*/ 95 h 110"/>
                <a:gd name="T64" fmla="*/ 29 w 71"/>
                <a:gd name="T65" fmla="*/ 97 h 110"/>
                <a:gd name="T66" fmla="*/ 34 w 71"/>
                <a:gd name="T67" fmla="*/ 97 h 110"/>
                <a:gd name="T68" fmla="*/ 40 w 71"/>
                <a:gd name="T69" fmla="*/ 97 h 110"/>
                <a:gd name="T70" fmla="*/ 46 w 71"/>
                <a:gd name="T71" fmla="*/ 93 h 110"/>
                <a:gd name="T72" fmla="*/ 52 w 71"/>
                <a:gd name="T73" fmla="*/ 89 h 110"/>
                <a:gd name="T74" fmla="*/ 54 w 71"/>
                <a:gd name="T75" fmla="*/ 85 h 110"/>
                <a:gd name="T76" fmla="*/ 55 w 71"/>
                <a:gd name="T77" fmla="*/ 79 h 110"/>
                <a:gd name="T78" fmla="*/ 57 w 71"/>
                <a:gd name="T79" fmla="*/ 72 h 110"/>
                <a:gd name="T80" fmla="*/ 55 w 71"/>
                <a:gd name="T81" fmla="*/ 64 h 110"/>
                <a:gd name="T82" fmla="*/ 54 w 71"/>
                <a:gd name="T83" fmla="*/ 58 h 110"/>
                <a:gd name="T84" fmla="*/ 52 w 71"/>
                <a:gd name="T85" fmla="*/ 54 h 110"/>
                <a:gd name="T86" fmla="*/ 48 w 71"/>
                <a:gd name="T87" fmla="*/ 50 h 110"/>
                <a:gd name="T88" fmla="*/ 42 w 71"/>
                <a:gd name="T89" fmla="*/ 48 h 110"/>
                <a:gd name="T90" fmla="*/ 34 w 71"/>
                <a:gd name="T91" fmla="*/ 47 h 110"/>
                <a:gd name="T92" fmla="*/ 29 w 71"/>
                <a:gd name="T93" fmla="*/ 48 h 110"/>
                <a:gd name="T94" fmla="*/ 23 w 71"/>
                <a:gd name="T95" fmla="*/ 50 h 110"/>
                <a:gd name="T96" fmla="*/ 19 w 71"/>
                <a:gd name="T97" fmla="*/ 52 h 110"/>
                <a:gd name="T98" fmla="*/ 15 w 71"/>
                <a:gd name="T99" fmla="*/ 56 h 110"/>
                <a:gd name="T100" fmla="*/ 2 w 71"/>
                <a:gd name="T101" fmla="*/ 56 h 110"/>
                <a:gd name="T102" fmla="*/ 13 w 71"/>
                <a:gd name="T10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10">
                  <a:moveTo>
                    <a:pt x="13" y="0"/>
                  </a:moveTo>
                  <a:lnTo>
                    <a:pt x="65" y="0"/>
                  </a:lnTo>
                  <a:lnTo>
                    <a:pt x="65" y="14"/>
                  </a:lnTo>
                  <a:lnTo>
                    <a:pt x="25" y="14"/>
                  </a:lnTo>
                  <a:lnTo>
                    <a:pt x="19" y="43"/>
                  </a:lnTo>
                  <a:lnTo>
                    <a:pt x="25" y="39"/>
                  </a:lnTo>
                  <a:lnTo>
                    <a:pt x="32" y="35"/>
                  </a:lnTo>
                  <a:lnTo>
                    <a:pt x="38" y="35"/>
                  </a:lnTo>
                  <a:lnTo>
                    <a:pt x="48" y="35"/>
                  </a:lnTo>
                  <a:lnTo>
                    <a:pt x="55" y="39"/>
                  </a:lnTo>
                  <a:lnTo>
                    <a:pt x="61" y="45"/>
                  </a:lnTo>
                  <a:lnTo>
                    <a:pt x="67" y="52"/>
                  </a:lnTo>
                  <a:lnTo>
                    <a:pt x="71" y="60"/>
                  </a:lnTo>
                  <a:lnTo>
                    <a:pt x="71" y="70"/>
                  </a:lnTo>
                  <a:lnTo>
                    <a:pt x="71" y="79"/>
                  </a:lnTo>
                  <a:lnTo>
                    <a:pt x="67" y="89"/>
                  </a:lnTo>
                  <a:lnTo>
                    <a:pt x="63" y="97"/>
                  </a:lnTo>
                  <a:lnTo>
                    <a:pt x="57" y="102"/>
                  </a:lnTo>
                  <a:lnTo>
                    <a:pt x="50" y="106"/>
                  </a:lnTo>
                  <a:lnTo>
                    <a:pt x="42" y="108"/>
                  </a:lnTo>
                  <a:lnTo>
                    <a:pt x="34" y="110"/>
                  </a:lnTo>
                  <a:lnTo>
                    <a:pt x="25" y="108"/>
                  </a:lnTo>
                  <a:lnTo>
                    <a:pt x="17" y="106"/>
                  </a:lnTo>
                  <a:lnTo>
                    <a:pt x="9" y="100"/>
                  </a:lnTo>
                  <a:lnTo>
                    <a:pt x="5" y="95"/>
                  </a:lnTo>
                  <a:lnTo>
                    <a:pt x="2" y="87"/>
                  </a:lnTo>
                  <a:lnTo>
                    <a:pt x="0" y="79"/>
                  </a:lnTo>
                  <a:lnTo>
                    <a:pt x="13" y="77"/>
                  </a:lnTo>
                  <a:lnTo>
                    <a:pt x="15" y="83"/>
                  </a:lnTo>
                  <a:lnTo>
                    <a:pt x="17" y="89"/>
                  </a:lnTo>
                  <a:lnTo>
                    <a:pt x="21" y="93"/>
                  </a:lnTo>
                  <a:lnTo>
                    <a:pt x="25" y="95"/>
                  </a:lnTo>
                  <a:lnTo>
                    <a:pt x="29" y="97"/>
                  </a:lnTo>
                  <a:lnTo>
                    <a:pt x="34" y="97"/>
                  </a:lnTo>
                  <a:lnTo>
                    <a:pt x="40" y="97"/>
                  </a:lnTo>
                  <a:lnTo>
                    <a:pt x="46" y="93"/>
                  </a:lnTo>
                  <a:lnTo>
                    <a:pt x="52" y="89"/>
                  </a:lnTo>
                  <a:lnTo>
                    <a:pt x="54" y="85"/>
                  </a:lnTo>
                  <a:lnTo>
                    <a:pt x="55" y="79"/>
                  </a:lnTo>
                  <a:lnTo>
                    <a:pt x="57" y="72"/>
                  </a:lnTo>
                  <a:lnTo>
                    <a:pt x="55" y="64"/>
                  </a:lnTo>
                  <a:lnTo>
                    <a:pt x="54" y="58"/>
                  </a:lnTo>
                  <a:lnTo>
                    <a:pt x="52" y="54"/>
                  </a:lnTo>
                  <a:lnTo>
                    <a:pt x="48" y="50"/>
                  </a:lnTo>
                  <a:lnTo>
                    <a:pt x="42" y="48"/>
                  </a:lnTo>
                  <a:lnTo>
                    <a:pt x="34" y="47"/>
                  </a:lnTo>
                  <a:lnTo>
                    <a:pt x="29" y="48"/>
                  </a:lnTo>
                  <a:lnTo>
                    <a:pt x="23" y="50"/>
                  </a:lnTo>
                  <a:lnTo>
                    <a:pt x="19" y="52"/>
                  </a:lnTo>
                  <a:lnTo>
                    <a:pt x="15" y="56"/>
                  </a:lnTo>
                  <a:lnTo>
                    <a:pt x="2" y="56"/>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8" name="Rectangle 326"/>
            <p:cNvSpPr>
              <a:spLocks noChangeArrowheads="1"/>
            </p:cNvSpPr>
            <p:nvPr/>
          </p:nvSpPr>
          <p:spPr bwMode="auto">
            <a:xfrm>
              <a:off x="487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Rectangle 327"/>
            <p:cNvSpPr>
              <a:spLocks noChangeArrowheads="1"/>
            </p:cNvSpPr>
            <p:nvPr/>
          </p:nvSpPr>
          <p:spPr bwMode="auto">
            <a:xfrm>
              <a:off x="4874" y="1288"/>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Freeform 328"/>
            <p:cNvSpPr>
              <a:spLocks noEditPoints="1"/>
            </p:cNvSpPr>
            <p:nvPr/>
          </p:nvSpPr>
          <p:spPr bwMode="auto">
            <a:xfrm>
              <a:off x="4846" y="2482"/>
              <a:ext cx="73" cy="112"/>
            </a:xfrm>
            <a:custGeom>
              <a:avLst/>
              <a:gdLst>
                <a:gd name="T0" fmla="*/ 30 w 73"/>
                <a:gd name="T1" fmla="*/ 52 h 112"/>
                <a:gd name="T2" fmla="*/ 21 w 73"/>
                <a:gd name="T3" fmla="*/ 58 h 112"/>
                <a:gd name="T4" fmla="*/ 15 w 73"/>
                <a:gd name="T5" fmla="*/ 68 h 112"/>
                <a:gd name="T6" fmla="*/ 15 w 73"/>
                <a:gd name="T7" fmla="*/ 79 h 112"/>
                <a:gd name="T8" fmla="*/ 21 w 73"/>
                <a:gd name="T9" fmla="*/ 91 h 112"/>
                <a:gd name="T10" fmla="*/ 30 w 73"/>
                <a:gd name="T11" fmla="*/ 99 h 112"/>
                <a:gd name="T12" fmla="*/ 42 w 73"/>
                <a:gd name="T13" fmla="*/ 99 h 112"/>
                <a:gd name="T14" fmla="*/ 51 w 73"/>
                <a:gd name="T15" fmla="*/ 93 h 112"/>
                <a:gd name="T16" fmla="*/ 57 w 73"/>
                <a:gd name="T17" fmla="*/ 81 h 112"/>
                <a:gd name="T18" fmla="*/ 57 w 73"/>
                <a:gd name="T19" fmla="*/ 68 h 112"/>
                <a:gd name="T20" fmla="*/ 51 w 73"/>
                <a:gd name="T21" fmla="*/ 58 h 112"/>
                <a:gd name="T22" fmla="*/ 42 w 73"/>
                <a:gd name="T23" fmla="*/ 52 h 112"/>
                <a:gd name="T24" fmla="*/ 40 w 73"/>
                <a:gd name="T25" fmla="*/ 0 h 112"/>
                <a:gd name="T26" fmla="*/ 55 w 73"/>
                <a:gd name="T27" fmla="*/ 4 h 112"/>
                <a:gd name="T28" fmla="*/ 65 w 73"/>
                <a:gd name="T29" fmla="*/ 14 h 112"/>
                <a:gd name="T30" fmla="*/ 71 w 73"/>
                <a:gd name="T31" fmla="*/ 29 h 112"/>
                <a:gd name="T32" fmla="*/ 55 w 73"/>
                <a:gd name="T33" fmla="*/ 24 h 112"/>
                <a:gd name="T34" fmla="*/ 48 w 73"/>
                <a:gd name="T35" fmla="*/ 16 h 112"/>
                <a:gd name="T36" fmla="*/ 38 w 73"/>
                <a:gd name="T37" fmla="*/ 12 h 112"/>
                <a:gd name="T38" fmla="*/ 27 w 73"/>
                <a:gd name="T39" fmla="*/ 16 h 112"/>
                <a:gd name="T40" fmla="*/ 17 w 73"/>
                <a:gd name="T41" fmla="*/ 29 h 112"/>
                <a:gd name="T42" fmla="*/ 15 w 73"/>
                <a:gd name="T43" fmla="*/ 43 h 112"/>
                <a:gd name="T44" fmla="*/ 19 w 73"/>
                <a:gd name="T45" fmla="*/ 47 h 112"/>
                <a:gd name="T46" fmla="*/ 32 w 73"/>
                <a:gd name="T47" fmla="*/ 39 h 112"/>
                <a:gd name="T48" fmla="*/ 50 w 73"/>
                <a:gd name="T49" fmla="*/ 39 h 112"/>
                <a:gd name="T50" fmla="*/ 63 w 73"/>
                <a:gd name="T51" fmla="*/ 49 h 112"/>
                <a:gd name="T52" fmla="*/ 71 w 73"/>
                <a:gd name="T53" fmla="*/ 64 h 112"/>
                <a:gd name="T54" fmla="*/ 71 w 73"/>
                <a:gd name="T55" fmla="*/ 83 h 112"/>
                <a:gd name="T56" fmla="*/ 63 w 73"/>
                <a:gd name="T57" fmla="*/ 100 h 112"/>
                <a:gd name="T58" fmla="*/ 48 w 73"/>
                <a:gd name="T59" fmla="*/ 110 h 112"/>
                <a:gd name="T60" fmla="*/ 30 w 73"/>
                <a:gd name="T61" fmla="*/ 110 h 112"/>
                <a:gd name="T62" fmla="*/ 15 w 73"/>
                <a:gd name="T63" fmla="*/ 104 h 112"/>
                <a:gd name="T64" fmla="*/ 2 w 73"/>
                <a:gd name="T65" fmla="*/ 83 h 112"/>
                <a:gd name="T66" fmla="*/ 2 w 73"/>
                <a:gd name="T67" fmla="*/ 31 h 112"/>
                <a:gd name="T68" fmla="*/ 17 w 73"/>
                <a:gd name="T69" fmla="*/ 6 h 112"/>
                <a:gd name="T70" fmla="*/ 30 w 73"/>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2">
                  <a:moveTo>
                    <a:pt x="36" y="50"/>
                  </a:moveTo>
                  <a:lnTo>
                    <a:pt x="30" y="52"/>
                  </a:lnTo>
                  <a:lnTo>
                    <a:pt x="25" y="54"/>
                  </a:lnTo>
                  <a:lnTo>
                    <a:pt x="21" y="58"/>
                  </a:lnTo>
                  <a:lnTo>
                    <a:pt x="17" y="62"/>
                  </a:lnTo>
                  <a:lnTo>
                    <a:pt x="15" y="68"/>
                  </a:lnTo>
                  <a:lnTo>
                    <a:pt x="13" y="74"/>
                  </a:lnTo>
                  <a:lnTo>
                    <a:pt x="15" y="79"/>
                  </a:lnTo>
                  <a:lnTo>
                    <a:pt x="17" y="87"/>
                  </a:lnTo>
                  <a:lnTo>
                    <a:pt x="21" y="91"/>
                  </a:lnTo>
                  <a:lnTo>
                    <a:pt x="25" y="95"/>
                  </a:lnTo>
                  <a:lnTo>
                    <a:pt x="30" y="99"/>
                  </a:lnTo>
                  <a:lnTo>
                    <a:pt x="36" y="99"/>
                  </a:lnTo>
                  <a:lnTo>
                    <a:pt x="42" y="99"/>
                  </a:lnTo>
                  <a:lnTo>
                    <a:pt x="48" y="97"/>
                  </a:lnTo>
                  <a:lnTo>
                    <a:pt x="51" y="93"/>
                  </a:lnTo>
                  <a:lnTo>
                    <a:pt x="55" y="87"/>
                  </a:lnTo>
                  <a:lnTo>
                    <a:pt x="57" y="81"/>
                  </a:lnTo>
                  <a:lnTo>
                    <a:pt x="57" y="74"/>
                  </a:lnTo>
                  <a:lnTo>
                    <a:pt x="57" y="68"/>
                  </a:lnTo>
                  <a:lnTo>
                    <a:pt x="55" y="62"/>
                  </a:lnTo>
                  <a:lnTo>
                    <a:pt x="51" y="58"/>
                  </a:lnTo>
                  <a:lnTo>
                    <a:pt x="48" y="54"/>
                  </a:lnTo>
                  <a:lnTo>
                    <a:pt x="42" y="52"/>
                  </a:lnTo>
                  <a:lnTo>
                    <a:pt x="36" y="50"/>
                  </a:lnTo>
                  <a:close/>
                  <a:moveTo>
                    <a:pt x="40" y="0"/>
                  </a:moveTo>
                  <a:lnTo>
                    <a:pt x="48" y="0"/>
                  </a:lnTo>
                  <a:lnTo>
                    <a:pt x="55" y="4"/>
                  </a:lnTo>
                  <a:lnTo>
                    <a:pt x="61" y="8"/>
                  </a:lnTo>
                  <a:lnTo>
                    <a:pt x="65" y="14"/>
                  </a:lnTo>
                  <a:lnTo>
                    <a:pt x="69" y="20"/>
                  </a:lnTo>
                  <a:lnTo>
                    <a:pt x="71" y="29"/>
                  </a:lnTo>
                  <a:lnTo>
                    <a:pt x="57" y="31"/>
                  </a:lnTo>
                  <a:lnTo>
                    <a:pt x="55" y="24"/>
                  </a:lnTo>
                  <a:lnTo>
                    <a:pt x="51" y="18"/>
                  </a:lnTo>
                  <a:lnTo>
                    <a:pt x="48" y="16"/>
                  </a:lnTo>
                  <a:lnTo>
                    <a:pt x="44" y="14"/>
                  </a:lnTo>
                  <a:lnTo>
                    <a:pt x="38" y="12"/>
                  </a:lnTo>
                  <a:lnTo>
                    <a:pt x="32" y="14"/>
                  </a:lnTo>
                  <a:lnTo>
                    <a:pt x="27" y="16"/>
                  </a:lnTo>
                  <a:lnTo>
                    <a:pt x="21" y="22"/>
                  </a:lnTo>
                  <a:lnTo>
                    <a:pt x="17" y="29"/>
                  </a:lnTo>
                  <a:lnTo>
                    <a:pt x="15" y="35"/>
                  </a:lnTo>
                  <a:lnTo>
                    <a:pt x="15" y="43"/>
                  </a:lnTo>
                  <a:lnTo>
                    <a:pt x="13" y="52"/>
                  </a:lnTo>
                  <a:lnTo>
                    <a:pt x="19" y="47"/>
                  </a:lnTo>
                  <a:lnTo>
                    <a:pt x="25" y="43"/>
                  </a:lnTo>
                  <a:lnTo>
                    <a:pt x="32" y="39"/>
                  </a:lnTo>
                  <a:lnTo>
                    <a:pt x="40" y="39"/>
                  </a:lnTo>
                  <a:lnTo>
                    <a:pt x="50" y="39"/>
                  </a:lnTo>
                  <a:lnTo>
                    <a:pt x="57" y="43"/>
                  </a:lnTo>
                  <a:lnTo>
                    <a:pt x="63" y="49"/>
                  </a:lnTo>
                  <a:lnTo>
                    <a:pt x="69" y="56"/>
                  </a:lnTo>
                  <a:lnTo>
                    <a:pt x="71" y="64"/>
                  </a:lnTo>
                  <a:lnTo>
                    <a:pt x="73" y="74"/>
                  </a:lnTo>
                  <a:lnTo>
                    <a:pt x="71" y="83"/>
                  </a:lnTo>
                  <a:lnTo>
                    <a:pt x="69" y="93"/>
                  </a:lnTo>
                  <a:lnTo>
                    <a:pt x="63" y="100"/>
                  </a:lnTo>
                  <a:lnTo>
                    <a:pt x="55" y="106"/>
                  </a:lnTo>
                  <a:lnTo>
                    <a:pt x="48" y="110"/>
                  </a:lnTo>
                  <a:lnTo>
                    <a:pt x="38" y="112"/>
                  </a:lnTo>
                  <a:lnTo>
                    <a:pt x="30" y="110"/>
                  </a:lnTo>
                  <a:lnTo>
                    <a:pt x="23" y="108"/>
                  </a:lnTo>
                  <a:lnTo>
                    <a:pt x="15" y="104"/>
                  </a:lnTo>
                  <a:lnTo>
                    <a:pt x="9" y="99"/>
                  </a:lnTo>
                  <a:lnTo>
                    <a:pt x="2" y="83"/>
                  </a:lnTo>
                  <a:lnTo>
                    <a:pt x="0" y="58"/>
                  </a:lnTo>
                  <a:lnTo>
                    <a:pt x="2" y="31"/>
                  </a:lnTo>
                  <a:lnTo>
                    <a:pt x="11" y="12"/>
                  </a:lnTo>
                  <a:lnTo>
                    <a:pt x="17" y="6"/>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1" name="Rectangle 329"/>
            <p:cNvSpPr>
              <a:spLocks noChangeArrowheads="1"/>
            </p:cNvSpPr>
            <p:nvPr/>
          </p:nvSpPr>
          <p:spPr bwMode="auto">
            <a:xfrm>
              <a:off x="5604" y="237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2" name="Rectangle 330"/>
            <p:cNvSpPr>
              <a:spLocks noChangeArrowheads="1"/>
            </p:cNvSpPr>
            <p:nvPr/>
          </p:nvSpPr>
          <p:spPr bwMode="auto">
            <a:xfrm>
              <a:off x="5604" y="1288"/>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3" name="Freeform 331"/>
            <p:cNvSpPr>
              <a:spLocks/>
            </p:cNvSpPr>
            <p:nvPr/>
          </p:nvSpPr>
          <p:spPr bwMode="auto">
            <a:xfrm>
              <a:off x="5577" y="2484"/>
              <a:ext cx="71" cy="108"/>
            </a:xfrm>
            <a:custGeom>
              <a:avLst/>
              <a:gdLst>
                <a:gd name="T0" fmla="*/ 0 w 71"/>
                <a:gd name="T1" fmla="*/ 0 h 108"/>
                <a:gd name="T2" fmla="*/ 71 w 71"/>
                <a:gd name="T3" fmla="*/ 0 h 108"/>
                <a:gd name="T4" fmla="*/ 71 w 71"/>
                <a:gd name="T5" fmla="*/ 12 h 108"/>
                <a:gd name="T6" fmla="*/ 62 w 71"/>
                <a:gd name="T7" fmla="*/ 23 h 108"/>
                <a:gd name="T8" fmla="*/ 50 w 71"/>
                <a:gd name="T9" fmla="*/ 41 h 108"/>
                <a:gd name="T10" fmla="*/ 37 w 71"/>
                <a:gd name="T11" fmla="*/ 77 h 108"/>
                <a:gd name="T12" fmla="*/ 33 w 71"/>
                <a:gd name="T13" fmla="*/ 93 h 108"/>
                <a:gd name="T14" fmla="*/ 31 w 71"/>
                <a:gd name="T15" fmla="*/ 108 h 108"/>
                <a:gd name="T16" fmla="*/ 18 w 71"/>
                <a:gd name="T17" fmla="*/ 108 h 108"/>
                <a:gd name="T18" fmla="*/ 18 w 71"/>
                <a:gd name="T19" fmla="*/ 95 h 108"/>
                <a:gd name="T20" fmla="*/ 21 w 71"/>
                <a:gd name="T21" fmla="*/ 77 h 108"/>
                <a:gd name="T22" fmla="*/ 37 w 71"/>
                <a:gd name="T23" fmla="*/ 43 h 108"/>
                <a:gd name="T24" fmla="*/ 46 w 71"/>
                <a:gd name="T25" fmla="*/ 27 h 108"/>
                <a:gd name="T26" fmla="*/ 56 w 71"/>
                <a:gd name="T27" fmla="*/ 14 h 108"/>
                <a:gd name="T28" fmla="*/ 0 w 71"/>
                <a:gd name="T29" fmla="*/ 14 h 108"/>
                <a:gd name="T30" fmla="*/ 0 w 71"/>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8">
                  <a:moveTo>
                    <a:pt x="0" y="0"/>
                  </a:moveTo>
                  <a:lnTo>
                    <a:pt x="71" y="0"/>
                  </a:lnTo>
                  <a:lnTo>
                    <a:pt x="71" y="12"/>
                  </a:lnTo>
                  <a:lnTo>
                    <a:pt x="62" y="23"/>
                  </a:lnTo>
                  <a:lnTo>
                    <a:pt x="50" y="41"/>
                  </a:lnTo>
                  <a:lnTo>
                    <a:pt x="37" y="77"/>
                  </a:lnTo>
                  <a:lnTo>
                    <a:pt x="33" y="93"/>
                  </a:lnTo>
                  <a:lnTo>
                    <a:pt x="31" y="108"/>
                  </a:lnTo>
                  <a:lnTo>
                    <a:pt x="18" y="108"/>
                  </a:lnTo>
                  <a:lnTo>
                    <a:pt x="18" y="95"/>
                  </a:lnTo>
                  <a:lnTo>
                    <a:pt x="21" y="77"/>
                  </a:lnTo>
                  <a:lnTo>
                    <a:pt x="37" y="43"/>
                  </a:lnTo>
                  <a:lnTo>
                    <a:pt x="46" y="27"/>
                  </a:lnTo>
                  <a:lnTo>
                    <a:pt x="56"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4" name="Rectangle 332"/>
            <p:cNvSpPr>
              <a:spLocks noChangeArrowheads="1"/>
            </p:cNvSpPr>
            <p:nvPr/>
          </p:nvSpPr>
          <p:spPr bwMode="auto">
            <a:xfrm>
              <a:off x="507" y="2209"/>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5" name="Rectangle 333"/>
            <p:cNvSpPr>
              <a:spLocks noChangeArrowheads="1"/>
            </p:cNvSpPr>
            <p:nvPr/>
          </p:nvSpPr>
          <p:spPr bwMode="auto">
            <a:xfrm>
              <a:off x="6282" y="2209"/>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6" name="Freeform 334"/>
            <p:cNvSpPr>
              <a:spLocks/>
            </p:cNvSpPr>
            <p:nvPr/>
          </p:nvSpPr>
          <p:spPr bwMode="auto">
            <a:xfrm>
              <a:off x="221" y="2163"/>
              <a:ext cx="40" cy="112"/>
            </a:xfrm>
            <a:custGeom>
              <a:avLst/>
              <a:gdLst>
                <a:gd name="T0" fmla="*/ 31 w 40"/>
                <a:gd name="T1" fmla="*/ 0 h 112"/>
                <a:gd name="T2" fmla="*/ 40 w 40"/>
                <a:gd name="T3" fmla="*/ 0 h 112"/>
                <a:gd name="T4" fmla="*/ 40 w 40"/>
                <a:gd name="T5" fmla="*/ 112 h 112"/>
                <a:gd name="T6" fmla="*/ 25 w 40"/>
                <a:gd name="T7" fmla="*/ 112 h 112"/>
                <a:gd name="T8" fmla="*/ 25 w 40"/>
                <a:gd name="T9" fmla="*/ 25 h 112"/>
                <a:gd name="T10" fmla="*/ 19 w 40"/>
                <a:gd name="T11" fmla="*/ 29 h 112"/>
                <a:gd name="T12" fmla="*/ 13 w 40"/>
                <a:gd name="T13" fmla="*/ 35 h 112"/>
                <a:gd name="T14" fmla="*/ 6 w 40"/>
                <a:gd name="T15" fmla="*/ 39 h 112"/>
                <a:gd name="T16" fmla="*/ 0 w 40"/>
                <a:gd name="T17" fmla="*/ 41 h 112"/>
                <a:gd name="T18" fmla="*/ 0 w 40"/>
                <a:gd name="T19" fmla="*/ 29 h 112"/>
                <a:gd name="T20" fmla="*/ 9 w 40"/>
                <a:gd name="T21" fmla="*/ 23 h 112"/>
                <a:gd name="T22" fmla="*/ 19 w 40"/>
                <a:gd name="T23" fmla="*/ 16 h 112"/>
                <a:gd name="T24" fmla="*/ 25 w 40"/>
                <a:gd name="T25" fmla="*/ 8 h 112"/>
                <a:gd name="T26" fmla="*/ 31 w 40"/>
                <a:gd name="T2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2">
                  <a:moveTo>
                    <a:pt x="31" y="0"/>
                  </a:moveTo>
                  <a:lnTo>
                    <a:pt x="40" y="0"/>
                  </a:lnTo>
                  <a:lnTo>
                    <a:pt x="40" y="112"/>
                  </a:lnTo>
                  <a:lnTo>
                    <a:pt x="25" y="112"/>
                  </a:lnTo>
                  <a:lnTo>
                    <a:pt x="25" y="25"/>
                  </a:lnTo>
                  <a:lnTo>
                    <a:pt x="19" y="29"/>
                  </a:lnTo>
                  <a:lnTo>
                    <a:pt x="13" y="35"/>
                  </a:lnTo>
                  <a:lnTo>
                    <a:pt x="6" y="39"/>
                  </a:lnTo>
                  <a:lnTo>
                    <a:pt x="0" y="41"/>
                  </a:lnTo>
                  <a:lnTo>
                    <a:pt x="0" y="29"/>
                  </a:lnTo>
                  <a:lnTo>
                    <a:pt x="9" y="23"/>
                  </a:lnTo>
                  <a:lnTo>
                    <a:pt x="19" y="16"/>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Freeform 335"/>
            <p:cNvSpPr>
              <a:spLocks noEditPoints="1"/>
            </p:cNvSpPr>
            <p:nvPr/>
          </p:nvSpPr>
          <p:spPr bwMode="auto">
            <a:xfrm>
              <a:off x="296" y="2163"/>
              <a:ext cx="71" cy="112"/>
            </a:xfrm>
            <a:custGeom>
              <a:avLst/>
              <a:gdLst>
                <a:gd name="T0" fmla="*/ 34 w 71"/>
                <a:gd name="T1" fmla="*/ 14 h 112"/>
                <a:gd name="T2" fmla="*/ 29 w 71"/>
                <a:gd name="T3" fmla="*/ 14 h 112"/>
                <a:gd name="T4" fmla="*/ 25 w 71"/>
                <a:gd name="T5" fmla="*/ 18 h 112"/>
                <a:gd name="T6" fmla="*/ 21 w 71"/>
                <a:gd name="T7" fmla="*/ 21 h 112"/>
                <a:gd name="T8" fmla="*/ 15 w 71"/>
                <a:gd name="T9" fmla="*/ 35 h 112"/>
                <a:gd name="T10" fmla="*/ 13 w 71"/>
                <a:gd name="T11" fmla="*/ 56 h 112"/>
                <a:gd name="T12" fmla="*/ 15 w 71"/>
                <a:gd name="T13" fmla="*/ 79 h 112"/>
                <a:gd name="T14" fmla="*/ 19 w 71"/>
                <a:gd name="T15" fmla="*/ 91 h 112"/>
                <a:gd name="T16" fmla="*/ 25 w 71"/>
                <a:gd name="T17" fmla="*/ 96 h 112"/>
                <a:gd name="T18" fmla="*/ 29 w 71"/>
                <a:gd name="T19" fmla="*/ 98 h 112"/>
                <a:gd name="T20" fmla="*/ 34 w 71"/>
                <a:gd name="T21" fmla="*/ 100 h 112"/>
                <a:gd name="T22" fmla="*/ 40 w 71"/>
                <a:gd name="T23" fmla="*/ 98 h 112"/>
                <a:gd name="T24" fmla="*/ 46 w 71"/>
                <a:gd name="T25" fmla="*/ 96 h 112"/>
                <a:gd name="T26" fmla="*/ 50 w 71"/>
                <a:gd name="T27" fmla="*/ 91 h 112"/>
                <a:gd name="T28" fmla="*/ 55 w 71"/>
                <a:gd name="T29" fmla="*/ 79 h 112"/>
                <a:gd name="T30" fmla="*/ 57 w 71"/>
                <a:gd name="T31" fmla="*/ 56 h 112"/>
                <a:gd name="T32" fmla="*/ 55 w 71"/>
                <a:gd name="T33" fmla="*/ 35 h 112"/>
                <a:gd name="T34" fmla="*/ 50 w 71"/>
                <a:gd name="T35" fmla="*/ 21 h 112"/>
                <a:gd name="T36" fmla="*/ 46 w 71"/>
                <a:gd name="T37" fmla="*/ 18 h 112"/>
                <a:gd name="T38" fmla="*/ 40 w 71"/>
                <a:gd name="T39" fmla="*/ 14 h 112"/>
                <a:gd name="T40" fmla="*/ 34 w 71"/>
                <a:gd name="T41" fmla="*/ 14 h 112"/>
                <a:gd name="T42" fmla="*/ 34 w 71"/>
                <a:gd name="T43" fmla="*/ 0 h 112"/>
                <a:gd name="T44" fmla="*/ 44 w 71"/>
                <a:gd name="T45" fmla="*/ 2 h 112"/>
                <a:gd name="T46" fmla="*/ 52 w 71"/>
                <a:gd name="T47" fmla="*/ 4 h 112"/>
                <a:gd name="T48" fmla="*/ 57 w 71"/>
                <a:gd name="T49" fmla="*/ 8 h 112"/>
                <a:gd name="T50" fmla="*/ 61 w 71"/>
                <a:gd name="T51" fmla="*/ 14 h 112"/>
                <a:gd name="T52" fmla="*/ 65 w 71"/>
                <a:gd name="T53" fmla="*/ 21 h 112"/>
                <a:gd name="T54" fmla="*/ 69 w 71"/>
                <a:gd name="T55" fmla="*/ 31 h 112"/>
                <a:gd name="T56" fmla="*/ 69 w 71"/>
                <a:gd name="T57" fmla="*/ 39 h 112"/>
                <a:gd name="T58" fmla="*/ 71 w 71"/>
                <a:gd name="T59" fmla="*/ 46 h 112"/>
                <a:gd name="T60" fmla="*/ 71 w 71"/>
                <a:gd name="T61" fmla="*/ 56 h 112"/>
                <a:gd name="T62" fmla="*/ 71 w 71"/>
                <a:gd name="T63" fmla="*/ 73 h 112"/>
                <a:gd name="T64" fmla="*/ 67 w 71"/>
                <a:gd name="T65" fmla="*/ 89 h 112"/>
                <a:gd name="T66" fmla="*/ 63 w 71"/>
                <a:gd name="T67" fmla="*/ 96 h 112"/>
                <a:gd name="T68" fmla="*/ 59 w 71"/>
                <a:gd name="T69" fmla="*/ 102 h 112"/>
                <a:gd name="T70" fmla="*/ 55 w 71"/>
                <a:gd name="T71" fmla="*/ 106 h 112"/>
                <a:gd name="T72" fmla="*/ 50 w 71"/>
                <a:gd name="T73" fmla="*/ 110 h 112"/>
                <a:gd name="T74" fmla="*/ 42 w 71"/>
                <a:gd name="T75" fmla="*/ 112 h 112"/>
                <a:gd name="T76" fmla="*/ 34 w 71"/>
                <a:gd name="T77" fmla="*/ 112 h 112"/>
                <a:gd name="T78" fmla="*/ 27 w 71"/>
                <a:gd name="T79" fmla="*/ 112 h 112"/>
                <a:gd name="T80" fmla="*/ 21 w 71"/>
                <a:gd name="T81" fmla="*/ 110 h 112"/>
                <a:gd name="T82" fmla="*/ 15 w 71"/>
                <a:gd name="T83" fmla="*/ 106 h 112"/>
                <a:gd name="T84" fmla="*/ 9 w 71"/>
                <a:gd name="T85" fmla="*/ 102 h 112"/>
                <a:gd name="T86" fmla="*/ 2 w 71"/>
                <a:gd name="T87" fmla="*/ 83 h 112"/>
                <a:gd name="T88" fmla="*/ 0 w 71"/>
                <a:gd name="T89" fmla="*/ 56 h 112"/>
                <a:gd name="T90" fmla="*/ 0 w 71"/>
                <a:gd name="T91" fmla="*/ 39 h 112"/>
                <a:gd name="T92" fmla="*/ 4 w 71"/>
                <a:gd name="T93" fmla="*/ 25 h 112"/>
                <a:gd name="T94" fmla="*/ 6 w 71"/>
                <a:gd name="T95" fmla="*/ 18 h 112"/>
                <a:gd name="T96" fmla="*/ 11 w 71"/>
                <a:gd name="T97" fmla="*/ 12 h 112"/>
                <a:gd name="T98" fmla="*/ 15 w 71"/>
                <a:gd name="T99" fmla="*/ 6 h 112"/>
                <a:gd name="T100" fmla="*/ 21 w 71"/>
                <a:gd name="T101" fmla="*/ 4 h 112"/>
                <a:gd name="T102" fmla="*/ 27 w 71"/>
                <a:gd name="T103" fmla="*/ 2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4"/>
                  </a:moveTo>
                  <a:lnTo>
                    <a:pt x="29" y="14"/>
                  </a:lnTo>
                  <a:lnTo>
                    <a:pt x="25" y="18"/>
                  </a:lnTo>
                  <a:lnTo>
                    <a:pt x="21" y="21"/>
                  </a:lnTo>
                  <a:lnTo>
                    <a:pt x="15" y="35"/>
                  </a:lnTo>
                  <a:lnTo>
                    <a:pt x="13" y="56"/>
                  </a:lnTo>
                  <a:lnTo>
                    <a:pt x="15" y="79"/>
                  </a:lnTo>
                  <a:lnTo>
                    <a:pt x="19" y="91"/>
                  </a:lnTo>
                  <a:lnTo>
                    <a:pt x="25" y="96"/>
                  </a:lnTo>
                  <a:lnTo>
                    <a:pt x="29" y="98"/>
                  </a:lnTo>
                  <a:lnTo>
                    <a:pt x="34" y="100"/>
                  </a:lnTo>
                  <a:lnTo>
                    <a:pt x="40" y="98"/>
                  </a:lnTo>
                  <a:lnTo>
                    <a:pt x="46" y="96"/>
                  </a:lnTo>
                  <a:lnTo>
                    <a:pt x="50" y="91"/>
                  </a:lnTo>
                  <a:lnTo>
                    <a:pt x="55" y="79"/>
                  </a:lnTo>
                  <a:lnTo>
                    <a:pt x="57" y="56"/>
                  </a:lnTo>
                  <a:lnTo>
                    <a:pt x="55" y="35"/>
                  </a:lnTo>
                  <a:lnTo>
                    <a:pt x="50" y="21"/>
                  </a:lnTo>
                  <a:lnTo>
                    <a:pt x="46" y="18"/>
                  </a:lnTo>
                  <a:lnTo>
                    <a:pt x="40" y="14"/>
                  </a:lnTo>
                  <a:lnTo>
                    <a:pt x="34" y="14"/>
                  </a:lnTo>
                  <a:close/>
                  <a:moveTo>
                    <a:pt x="34" y="0"/>
                  </a:moveTo>
                  <a:lnTo>
                    <a:pt x="44" y="2"/>
                  </a:lnTo>
                  <a:lnTo>
                    <a:pt x="52" y="4"/>
                  </a:lnTo>
                  <a:lnTo>
                    <a:pt x="57" y="8"/>
                  </a:lnTo>
                  <a:lnTo>
                    <a:pt x="61" y="14"/>
                  </a:lnTo>
                  <a:lnTo>
                    <a:pt x="65" y="21"/>
                  </a:lnTo>
                  <a:lnTo>
                    <a:pt x="69" y="31"/>
                  </a:lnTo>
                  <a:lnTo>
                    <a:pt x="69" y="39"/>
                  </a:lnTo>
                  <a:lnTo>
                    <a:pt x="71" y="46"/>
                  </a:lnTo>
                  <a:lnTo>
                    <a:pt x="71" y="56"/>
                  </a:lnTo>
                  <a:lnTo>
                    <a:pt x="71" y="73"/>
                  </a:lnTo>
                  <a:lnTo>
                    <a:pt x="67" y="89"/>
                  </a:lnTo>
                  <a:lnTo>
                    <a:pt x="63" y="96"/>
                  </a:lnTo>
                  <a:lnTo>
                    <a:pt x="59" y="102"/>
                  </a:lnTo>
                  <a:lnTo>
                    <a:pt x="55" y="106"/>
                  </a:lnTo>
                  <a:lnTo>
                    <a:pt x="50" y="110"/>
                  </a:lnTo>
                  <a:lnTo>
                    <a:pt x="42" y="112"/>
                  </a:lnTo>
                  <a:lnTo>
                    <a:pt x="34" y="112"/>
                  </a:lnTo>
                  <a:lnTo>
                    <a:pt x="27" y="112"/>
                  </a:lnTo>
                  <a:lnTo>
                    <a:pt x="21" y="110"/>
                  </a:lnTo>
                  <a:lnTo>
                    <a:pt x="15" y="106"/>
                  </a:lnTo>
                  <a:lnTo>
                    <a:pt x="9" y="102"/>
                  </a:lnTo>
                  <a:lnTo>
                    <a:pt x="2" y="83"/>
                  </a:lnTo>
                  <a:lnTo>
                    <a:pt x="0" y="56"/>
                  </a:lnTo>
                  <a:lnTo>
                    <a:pt x="0" y="39"/>
                  </a:lnTo>
                  <a:lnTo>
                    <a:pt x="4" y="25"/>
                  </a:lnTo>
                  <a:lnTo>
                    <a:pt x="6" y="18"/>
                  </a:lnTo>
                  <a:lnTo>
                    <a:pt x="11" y="12"/>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Freeform 336"/>
            <p:cNvSpPr>
              <a:spLocks noEditPoints="1"/>
            </p:cNvSpPr>
            <p:nvPr/>
          </p:nvSpPr>
          <p:spPr bwMode="auto">
            <a:xfrm>
              <a:off x="378" y="2106"/>
              <a:ext cx="48" cy="75"/>
            </a:xfrm>
            <a:custGeom>
              <a:avLst/>
              <a:gdLst>
                <a:gd name="T0" fmla="*/ 23 w 48"/>
                <a:gd name="T1" fmla="*/ 9 h 75"/>
                <a:gd name="T2" fmla="*/ 18 w 48"/>
                <a:gd name="T3" fmla="*/ 9 h 75"/>
                <a:gd name="T4" fmla="*/ 14 w 48"/>
                <a:gd name="T5" fmla="*/ 13 h 75"/>
                <a:gd name="T6" fmla="*/ 12 w 48"/>
                <a:gd name="T7" fmla="*/ 19 h 75"/>
                <a:gd name="T8" fmla="*/ 10 w 48"/>
                <a:gd name="T9" fmla="*/ 27 h 75"/>
                <a:gd name="T10" fmla="*/ 10 w 48"/>
                <a:gd name="T11" fmla="*/ 38 h 75"/>
                <a:gd name="T12" fmla="*/ 10 w 48"/>
                <a:gd name="T13" fmla="*/ 48 h 75"/>
                <a:gd name="T14" fmla="*/ 12 w 48"/>
                <a:gd name="T15" fmla="*/ 55 h 75"/>
                <a:gd name="T16" fmla="*/ 14 w 48"/>
                <a:gd name="T17" fmla="*/ 61 h 75"/>
                <a:gd name="T18" fmla="*/ 18 w 48"/>
                <a:gd name="T19" fmla="*/ 65 h 75"/>
                <a:gd name="T20" fmla="*/ 23 w 48"/>
                <a:gd name="T21" fmla="*/ 65 h 75"/>
                <a:gd name="T22" fmla="*/ 29 w 48"/>
                <a:gd name="T23" fmla="*/ 65 h 75"/>
                <a:gd name="T24" fmla="*/ 35 w 48"/>
                <a:gd name="T25" fmla="*/ 61 h 75"/>
                <a:gd name="T26" fmla="*/ 37 w 48"/>
                <a:gd name="T27" fmla="*/ 55 h 75"/>
                <a:gd name="T28" fmla="*/ 39 w 48"/>
                <a:gd name="T29" fmla="*/ 48 h 75"/>
                <a:gd name="T30" fmla="*/ 39 w 48"/>
                <a:gd name="T31" fmla="*/ 38 h 75"/>
                <a:gd name="T32" fmla="*/ 39 w 48"/>
                <a:gd name="T33" fmla="*/ 27 h 75"/>
                <a:gd name="T34" fmla="*/ 37 w 48"/>
                <a:gd name="T35" fmla="*/ 19 h 75"/>
                <a:gd name="T36" fmla="*/ 35 w 48"/>
                <a:gd name="T37" fmla="*/ 15 h 75"/>
                <a:gd name="T38" fmla="*/ 31 w 48"/>
                <a:gd name="T39" fmla="*/ 11 h 75"/>
                <a:gd name="T40" fmla="*/ 27 w 48"/>
                <a:gd name="T41" fmla="*/ 9 h 75"/>
                <a:gd name="T42" fmla="*/ 23 w 48"/>
                <a:gd name="T43" fmla="*/ 9 h 75"/>
                <a:gd name="T44" fmla="*/ 23 w 48"/>
                <a:gd name="T45" fmla="*/ 0 h 75"/>
                <a:gd name="T46" fmla="*/ 29 w 48"/>
                <a:gd name="T47" fmla="*/ 2 h 75"/>
                <a:gd name="T48" fmla="*/ 35 w 48"/>
                <a:gd name="T49" fmla="*/ 2 h 75"/>
                <a:gd name="T50" fmla="*/ 39 w 48"/>
                <a:gd name="T51" fmla="*/ 5 h 75"/>
                <a:gd name="T52" fmla="*/ 43 w 48"/>
                <a:gd name="T53" fmla="*/ 9 h 75"/>
                <a:gd name="T54" fmla="*/ 45 w 48"/>
                <a:gd name="T55" fmla="*/ 15 h 75"/>
                <a:gd name="T56" fmla="*/ 46 w 48"/>
                <a:gd name="T57" fmla="*/ 21 h 75"/>
                <a:gd name="T58" fmla="*/ 48 w 48"/>
                <a:gd name="T59" fmla="*/ 28 h 75"/>
                <a:gd name="T60" fmla="*/ 48 w 48"/>
                <a:gd name="T61" fmla="*/ 38 h 75"/>
                <a:gd name="T62" fmla="*/ 46 w 48"/>
                <a:gd name="T63" fmla="*/ 50 h 75"/>
                <a:gd name="T64" fmla="*/ 45 w 48"/>
                <a:gd name="T65" fmla="*/ 57 h 75"/>
                <a:gd name="T66" fmla="*/ 43 w 48"/>
                <a:gd name="T67" fmla="*/ 65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1 h 75"/>
                <a:gd name="T82" fmla="*/ 2 w 48"/>
                <a:gd name="T83" fmla="*/ 55 h 75"/>
                <a:gd name="T84" fmla="*/ 0 w 48"/>
                <a:gd name="T85" fmla="*/ 48 h 75"/>
                <a:gd name="T86" fmla="*/ 0 w 48"/>
                <a:gd name="T87" fmla="*/ 38 h 75"/>
                <a:gd name="T88" fmla="*/ 0 w 48"/>
                <a:gd name="T89" fmla="*/ 25 h 75"/>
                <a:gd name="T90" fmla="*/ 2 w 48"/>
                <a:gd name="T91" fmla="*/ 17 h 75"/>
                <a:gd name="T92" fmla="*/ 6 w 48"/>
                <a:gd name="T93" fmla="*/ 9 h 75"/>
                <a:gd name="T94" fmla="*/ 10 w 48"/>
                <a:gd name="T95" fmla="*/ 3 h 75"/>
                <a:gd name="T96" fmla="*/ 18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9"/>
                  </a:moveTo>
                  <a:lnTo>
                    <a:pt x="18" y="9"/>
                  </a:lnTo>
                  <a:lnTo>
                    <a:pt x="14" y="13"/>
                  </a:lnTo>
                  <a:lnTo>
                    <a:pt x="12" y="19"/>
                  </a:lnTo>
                  <a:lnTo>
                    <a:pt x="10" y="27"/>
                  </a:lnTo>
                  <a:lnTo>
                    <a:pt x="10" y="38"/>
                  </a:lnTo>
                  <a:lnTo>
                    <a:pt x="10" y="48"/>
                  </a:lnTo>
                  <a:lnTo>
                    <a:pt x="12" y="55"/>
                  </a:lnTo>
                  <a:lnTo>
                    <a:pt x="14" y="61"/>
                  </a:lnTo>
                  <a:lnTo>
                    <a:pt x="18" y="65"/>
                  </a:lnTo>
                  <a:lnTo>
                    <a:pt x="23" y="65"/>
                  </a:lnTo>
                  <a:lnTo>
                    <a:pt x="29" y="65"/>
                  </a:lnTo>
                  <a:lnTo>
                    <a:pt x="35" y="61"/>
                  </a:lnTo>
                  <a:lnTo>
                    <a:pt x="37" y="55"/>
                  </a:lnTo>
                  <a:lnTo>
                    <a:pt x="39" y="48"/>
                  </a:lnTo>
                  <a:lnTo>
                    <a:pt x="39" y="38"/>
                  </a:lnTo>
                  <a:lnTo>
                    <a:pt x="39" y="27"/>
                  </a:lnTo>
                  <a:lnTo>
                    <a:pt x="37" y="19"/>
                  </a:lnTo>
                  <a:lnTo>
                    <a:pt x="35" y="15"/>
                  </a:lnTo>
                  <a:lnTo>
                    <a:pt x="31" y="11"/>
                  </a:lnTo>
                  <a:lnTo>
                    <a:pt x="27" y="9"/>
                  </a:lnTo>
                  <a:lnTo>
                    <a:pt x="23" y="9"/>
                  </a:lnTo>
                  <a:close/>
                  <a:moveTo>
                    <a:pt x="23" y="0"/>
                  </a:moveTo>
                  <a:lnTo>
                    <a:pt x="29" y="2"/>
                  </a:lnTo>
                  <a:lnTo>
                    <a:pt x="35" y="2"/>
                  </a:lnTo>
                  <a:lnTo>
                    <a:pt x="39" y="5"/>
                  </a:lnTo>
                  <a:lnTo>
                    <a:pt x="43" y="9"/>
                  </a:lnTo>
                  <a:lnTo>
                    <a:pt x="45" y="15"/>
                  </a:lnTo>
                  <a:lnTo>
                    <a:pt x="46" y="21"/>
                  </a:lnTo>
                  <a:lnTo>
                    <a:pt x="48" y="28"/>
                  </a:lnTo>
                  <a:lnTo>
                    <a:pt x="48" y="38"/>
                  </a:lnTo>
                  <a:lnTo>
                    <a:pt x="46" y="50"/>
                  </a:lnTo>
                  <a:lnTo>
                    <a:pt x="45" y="57"/>
                  </a:lnTo>
                  <a:lnTo>
                    <a:pt x="43" y="65"/>
                  </a:lnTo>
                  <a:lnTo>
                    <a:pt x="37" y="71"/>
                  </a:lnTo>
                  <a:lnTo>
                    <a:pt x="31" y="73"/>
                  </a:lnTo>
                  <a:lnTo>
                    <a:pt x="23" y="75"/>
                  </a:lnTo>
                  <a:lnTo>
                    <a:pt x="18" y="73"/>
                  </a:lnTo>
                  <a:lnTo>
                    <a:pt x="12" y="71"/>
                  </a:lnTo>
                  <a:lnTo>
                    <a:pt x="8" y="67"/>
                  </a:lnTo>
                  <a:lnTo>
                    <a:pt x="4" y="61"/>
                  </a:lnTo>
                  <a:lnTo>
                    <a:pt x="2" y="55"/>
                  </a:lnTo>
                  <a:lnTo>
                    <a:pt x="0" y="48"/>
                  </a:lnTo>
                  <a:lnTo>
                    <a:pt x="0" y="38"/>
                  </a:lnTo>
                  <a:lnTo>
                    <a:pt x="0" y="25"/>
                  </a:lnTo>
                  <a:lnTo>
                    <a:pt x="2" y="17"/>
                  </a:lnTo>
                  <a:lnTo>
                    <a:pt x="6" y="9"/>
                  </a:lnTo>
                  <a:lnTo>
                    <a:pt x="10" y="3"/>
                  </a:lnTo>
                  <a:lnTo>
                    <a:pt x="18"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9" name="Rectangle 337"/>
            <p:cNvSpPr>
              <a:spLocks noChangeArrowheads="1"/>
            </p:cNvSpPr>
            <p:nvPr/>
          </p:nvSpPr>
          <p:spPr bwMode="auto">
            <a:xfrm>
              <a:off x="507" y="1777"/>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Rectangle 338"/>
            <p:cNvSpPr>
              <a:spLocks noChangeArrowheads="1"/>
            </p:cNvSpPr>
            <p:nvPr/>
          </p:nvSpPr>
          <p:spPr bwMode="auto">
            <a:xfrm>
              <a:off x="6282" y="177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Freeform 339"/>
            <p:cNvSpPr>
              <a:spLocks/>
            </p:cNvSpPr>
            <p:nvPr/>
          </p:nvSpPr>
          <p:spPr bwMode="auto">
            <a:xfrm>
              <a:off x="221" y="173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3 h 109"/>
                <a:gd name="T10" fmla="*/ 19 w 40"/>
                <a:gd name="T11" fmla="*/ 28 h 109"/>
                <a:gd name="T12" fmla="*/ 13 w 40"/>
                <a:gd name="T13" fmla="*/ 32 h 109"/>
                <a:gd name="T14" fmla="*/ 6 w 40"/>
                <a:gd name="T15" fmla="*/ 36 h 109"/>
                <a:gd name="T16" fmla="*/ 0 w 40"/>
                <a:gd name="T17" fmla="*/ 40 h 109"/>
                <a:gd name="T18" fmla="*/ 0 w 40"/>
                <a:gd name="T19" fmla="*/ 26 h 109"/>
                <a:gd name="T20" fmla="*/ 9 w 40"/>
                <a:gd name="T21" fmla="*/ 21 h 109"/>
                <a:gd name="T22" fmla="*/ 19 w 40"/>
                <a:gd name="T23" fmla="*/ 13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3"/>
                  </a:lnTo>
                  <a:lnTo>
                    <a:pt x="19" y="28"/>
                  </a:lnTo>
                  <a:lnTo>
                    <a:pt x="13" y="32"/>
                  </a:lnTo>
                  <a:lnTo>
                    <a:pt x="6" y="36"/>
                  </a:lnTo>
                  <a:lnTo>
                    <a:pt x="0" y="40"/>
                  </a:lnTo>
                  <a:lnTo>
                    <a:pt x="0" y="26"/>
                  </a:lnTo>
                  <a:lnTo>
                    <a:pt x="9" y="21"/>
                  </a:lnTo>
                  <a:lnTo>
                    <a:pt x="19" y="13"/>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2" name="Freeform 340"/>
            <p:cNvSpPr>
              <a:spLocks noEditPoints="1"/>
            </p:cNvSpPr>
            <p:nvPr/>
          </p:nvSpPr>
          <p:spPr bwMode="auto">
            <a:xfrm>
              <a:off x="296" y="1733"/>
              <a:ext cx="71" cy="111"/>
            </a:xfrm>
            <a:custGeom>
              <a:avLst/>
              <a:gdLst>
                <a:gd name="T0" fmla="*/ 34 w 71"/>
                <a:gd name="T1" fmla="*/ 11 h 111"/>
                <a:gd name="T2" fmla="*/ 29 w 71"/>
                <a:gd name="T3" fmla="*/ 13 h 111"/>
                <a:gd name="T4" fmla="*/ 25 w 71"/>
                <a:gd name="T5" fmla="*/ 15 h 111"/>
                <a:gd name="T6" fmla="*/ 21 w 71"/>
                <a:gd name="T7" fmla="*/ 19 h 111"/>
                <a:gd name="T8" fmla="*/ 15 w 71"/>
                <a:gd name="T9" fmla="*/ 32 h 111"/>
                <a:gd name="T10" fmla="*/ 13 w 71"/>
                <a:gd name="T11" fmla="*/ 55 h 111"/>
                <a:gd name="T12" fmla="*/ 15 w 71"/>
                <a:gd name="T13" fmla="*/ 76 h 111"/>
                <a:gd name="T14" fmla="*/ 19 w 71"/>
                <a:gd name="T15" fmla="*/ 90 h 111"/>
                <a:gd name="T16" fmla="*/ 25 w 71"/>
                <a:gd name="T17" fmla="*/ 94 h 111"/>
                <a:gd name="T18" fmla="*/ 29 w 71"/>
                <a:gd name="T19" fmla="*/ 98 h 111"/>
                <a:gd name="T20" fmla="*/ 34 w 71"/>
                <a:gd name="T21" fmla="*/ 98 h 111"/>
                <a:gd name="T22" fmla="*/ 40 w 71"/>
                <a:gd name="T23" fmla="*/ 98 h 111"/>
                <a:gd name="T24" fmla="*/ 46 w 71"/>
                <a:gd name="T25" fmla="*/ 94 h 111"/>
                <a:gd name="T26" fmla="*/ 50 w 71"/>
                <a:gd name="T27" fmla="*/ 90 h 111"/>
                <a:gd name="T28" fmla="*/ 55 w 71"/>
                <a:gd name="T29" fmla="*/ 76 h 111"/>
                <a:gd name="T30" fmla="*/ 57 w 71"/>
                <a:gd name="T31" fmla="*/ 55 h 111"/>
                <a:gd name="T32" fmla="*/ 55 w 71"/>
                <a:gd name="T33" fmla="*/ 34 h 111"/>
                <a:gd name="T34" fmla="*/ 50 w 71"/>
                <a:gd name="T35" fmla="*/ 21 h 111"/>
                <a:gd name="T36" fmla="*/ 46 w 71"/>
                <a:gd name="T37" fmla="*/ 15 h 111"/>
                <a:gd name="T38" fmla="*/ 40 w 71"/>
                <a:gd name="T39" fmla="*/ 13 h 111"/>
                <a:gd name="T40" fmla="*/ 34 w 71"/>
                <a:gd name="T41" fmla="*/ 11 h 111"/>
                <a:gd name="T42" fmla="*/ 34 w 71"/>
                <a:gd name="T43" fmla="*/ 0 h 111"/>
                <a:gd name="T44" fmla="*/ 44 w 71"/>
                <a:gd name="T45" fmla="*/ 0 h 111"/>
                <a:gd name="T46" fmla="*/ 52 w 71"/>
                <a:gd name="T47" fmla="*/ 3 h 111"/>
                <a:gd name="T48" fmla="*/ 57 w 71"/>
                <a:gd name="T49" fmla="*/ 7 h 111"/>
                <a:gd name="T50" fmla="*/ 61 w 71"/>
                <a:gd name="T51" fmla="*/ 13 h 111"/>
                <a:gd name="T52" fmla="*/ 65 w 71"/>
                <a:gd name="T53" fmla="*/ 21 h 111"/>
                <a:gd name="T54" fmla="*/ 69 w 71"/>
                <a:gd name="T55" fmla="*/ 28 h 111"/>
                <a:gd name="T56" fmla="*/ 69 w 71"/>
                <a:gd name="T57" fmla="*/ 36 h 111"/>
                <a:gd name="T58" fmla="*/ 71 w 71"/>
                <a:gd name="T59" fmla="*/ 46 h 111"/>
                <a:gd name="T60" fmla="*/ 71 w 71"/>
                <a:gd name="T61" fmla="*/ 55 h 111"/>
                <a:gd name="T62" fmla="*/ 71 w 71"/>
                <a:gd name="T63" fmla="*/ 73 h 111"/>
                <a:gd name="T64" fmla="*/ 67 w 71"/>
                <a:gd name="T65" fmla="*/ 86 h 111"/>
                <a:gd name="T66" fmla="*/ 63 w 71"/>
                <a:gd name="T67" fmla="*/ 94 h 111"/>
                <a:gd name="T68" fmla="*/ 59 w 71"/>
                <a:gd name="T69" fmla="*/ 100 h 111"/>
                <a:gd name="T70" fmla="*/ 55 w 71"/>
                <a:gd name="T71" fmla="*/ 105 h 111"/>
                <a:gd name="T72" fmla="*/ 50 w 71"/>
                <a:gd name="T73" fmla="*/ 107 h 111"/>
                <a:gd name="T74" fmla="*/ 42 w 71"/>
                <a:gd name="T75" fmla="*/ 109 h 111"/>
                <a:gd name="T76" fmla="*/ 34 w 71"/>
                <a:gd name="T77" fmla="*/ 111 h 111"/>
                <a:gd name="T78" fmla="*/ 27 w 71"/>
                <a:gd name="T79" fmla="*/ 109 h 111"/>
                <a:gd name="T80" fmla="*/ 21 w 71"/>
                <a:gd name="T81" fmla="*/ 107 h 111"/>
                <a:gd name="T82" fmla="*/ 15 w 71"/>
                <a:gd name="T83" fmla="*/ 105 h 111"/>
                <a:gd name="T84" fmla="*/ 9 w 71"/>
                <a:gd name="T85" fmla="*/ 100 h 111"/>
                <a:gd name="T86" fmla="*/ 2 w 71"/>
                <a:gd name="T87" fmla="*/ 82 h 111"/>
                <a:gd name="T88" fmla="*/ 0 w 71"/>
                <a:gd name="T89" fmla="*/ 55 h 111"/>
                <a:gd name="T90" fmla="*/ 0 w 71"/>
                <a:gd name="T91" fmla="*/ 38 h 111"/>
                <a:gd name="T92" fmla="*/ 4 w 71"/>
                <a:gd name="T93" fmla="*/ 23 h 111"/>
                <a:gd name="T94" fmla="*/ 6 w 71"/>
                <a:gd name="T95" fmla="*/ 17 h 111"/>
                <a:gd name="T96" fmla="*/ 11 w 71"/>
                <a:gd name="T97" fmla="*/ 9 h 111"/>
                <a:gd name="T98" fmla="*/ 15 w 71"/>
                <a:gd name="T99" fmla="*/ 5 h 111"/>
                <a:gd name="T100" fmla="*/ 21 w 71"/>
                <a:gd name="T101" fmla="*/ 1 h 111"/>
                <a:gd name="T102" fmla="*/ 27 w 71"/>
                <a:gd name="T103" fmla="*/ 0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1"/>
                  </a:moveTo>
                  <a:lnTo>
                    <a:pt x="29" y="13"/>
                  </a:lnTo>
                  <a:lnTo>
                    <a:pt x="25" y="15"/>
                  </a:lnTo>
                  <a:lnTo>
                    <a:pt x="21" y="19"/>
                  </a:lnTo>
                  <a:lnTo>
                    <a:pt x="15" y="32"/>
                  </a:lnTo>
                  <a:lnTo>
                    <a:pt x="13" y="55"/>
                  </a:lnTo>
                  <a:lnTo>
                    <a:pt x="15" y="76"/>
                  </a:lnTo>
                  <a:lnTo>
                    <a:pt x="19" y="90"/>
                  </a:lnTo>
                  <a:lnTo>
                    <a:pt x="25" y="94"/>
                  </a:lnTo>
                  <a:lnTo>
                    <a:pt x="29" y="98"/>
                  </a:lnTo>
                  <a:lnTo>
                    <a:pt x="34" y="98"/>
                  </a:lnTo>
                  <a:lnTo>
                    <a:pt x="40" y="98"/>
                  </a:lnTo>
                  <a:lnTo>
                    <a:pt x="46" y="94"/>
                  </a:lnTo>
                  <a:lnTo>
                    <a:pt x="50" y="90"/>
                  </a:lnTo>
                  <a:lnTo>
                    <a:pt x="55" y="76"/>
                  </a:lnTo>
                  <a:lnTo>
                    <a:pt x="57" y="55"/>
                  </a:lnTo>
                  <a:lnTo>
                    <a:pt x="55" y="34"/>
                  </a:lnTo>
                  <a:lnTo>
                    <a:pt x="50" y="21"/>
                  </a:lnTo>
                  <a:lnTo>
                    <a:pt x="46" y="15"/>
                  </a:lnTo>
                  <a:lnTo>
                    <a:pt x="40" y="13"/>
                  </a:lnTo>
                  <a:lnTo>
                    <a:pt x="34" y="11"/>
                  </a:lnTo>
                  <a:close/>
                  <a:moveTo>
                    <a:pt x="34" y="0"/>
                  </a:moveTo>
                  <a:lnTo>
                    <a:pt x="44" y="0"/>
                  </a:lnTo>
                  <a:lnTo>
                    <a:pt x="52" y="3"/>
                  </a:lnTo>
                  <a:lnTo>
                    <a:pt x="57" y="7"/>
                  </a:lnTo>
                  <a:lnTo>
                    <a:pt x="61" y="13"/>
                  </a:lnTo>
                  <a:lnTo>
                    <a:pt x="65" y="21"/>
                  </a:lnTo>
                  <a:lnTo>
                    <a:pt x="69" y="28"/>
                  </a:lnTo>
                  <a:lnTo>
                    <a:pt x="69" y="36"/>
                  </a:lnTo>
                  <a:lnTo>
                    <a:pt x="71" y="46"/>
                  </a:lnTo>
                  <a:lnTo>
                    <a:pt x="71" y="55"/>
                  </a:lnTo>
                  <a:lnTo>
                    <a:pt x="71" y="73"/>
                  </a:lnTo>
                  <a:lnTo>
                    <a:pt x="67" y="86"/>
                  </a:lnTo>
                  <a:lnTo>
                    <a:pt x="63" y="94"/>
                  </a:lnTo>
                  <a:lnTo>
                    <a:pt x="59" y="100"/>
                  </a:lnTo>
                  <a:lnTo>
                    <a:pt x="55" y="105"/>
                  </a:lnTo>
                  <a:lnTo>
                    <a:pt x="50" y="107"/>
                  </a:lnTo>
                  <a:lnTo>
                    <a:pt x="42" y="109"/>
                  </a:lnTo>
                  <a:lnTo>
                    <a:pt x="34" y="111"/>
                  </a:lnTo>
                  <a:lnTo>
                    <a:pt x="27" y="109"/>
                  </a:lnTo>
                  <a:lnTo>
                    <a:pt x="21" y="107"/>
                  </a:lnTo>
                  <a:lnTo>
                    <a:pt x="15" y="105"/>
                  </a:lnTo>
                  <a:lnTo>
                    <a:pt x="9" y="100"/>
                  </a:lnTo>
                  <a:lnTo>
                    <a:pt x="2" y="82"/>
                  </a:lnTo>
                  <a:lnTo>
                    <a:pt x="0" y="55"/>
                  </a:lnTo>
                  <a:lnTo>
                    <a:pt x="0" y="38"/>
                  </a:lnTo>
                  <a:lnTo>
                    <a:pt x="4" y="23"/>
                  </a:lnTo>
                  <a:lnTo>
                    <a:pt x="6" y="17"/>
                  </a:lnTo>
                  <a:lnTo>
                    <a:pt x="11" y="9"/>
                  </a:lnTo>
                  <a:lnTo>
                    <a:pt x="15" y="5"/>
                  </a:lnTo>
                  <a:lnTo>
                    <a:pt x="21" y="1"/>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Freeform 341"/>
            <p:cNvSpPr>
              <a:spLocks/>
            </p:cNvSpPr>
            <p:nvPr/>
          </p:nvSpPr>
          <p:spPr bwMode="auto">
            <a:xfrm>
              <a:off x="376" y="1675"/>
              <a:ext cx="48" cy="73"/>
            </a:xfrm>
            <a:custGeom>
              <a:avLst/>
              <a:gdLst>
                <a:gd name="T0" fmla="*/ 25 w 48"/>
                <a:gd name="T1" fmla="*/ 0 h 73"/>
                <a:gd name="T2" fmla="*/ 31 w 48"/>
                <a:gd name="T3" fmla="*/ 0 h 73"/>
                <a:gd name="T4" fmla="*/ 37 w 48"/>
                <a:gd name="T5" fmla="*/ 2 h 73"/>
                <a:gd name="T6" fmla="*/ 43 w 48"/>
                <a:gd name="T7" fmla="*/ 6 h 73"/>
                <a:gd name="T8" fmla="*/ 45 w 48"/>
                <a:gd name="T9" fmla="*/ 9 h 73"/>
                <a:gd name="T10" fmla="*/ 47 w 48"/>
                <a:gd name="T11" fmla="*/ 13 h 73"/>
                <a:gd name="T12" fmla="*/ 48 w 48"/>
                <a:gd name="T13" fmla="*/ 19 h 73"/>
                <a:gd name="T14" fmla="*/ 47 w 48"/>
                <a:gd name="T15" fmla="*/ 29 h 73"/>
                <a:gd name="T16" fmla="*/ 45 w 48"/>
                <a:gd name="T17" fmla="*/ 33 h 73"/>
                <a:gd name="T18" fmla="*/ 41 w 48"/>
                <a:gd name="T19" fmla="*/ 36 h 73"/>
                <a:gd name="T20" fmla="*/ 37 w 48"/>
                <a:gd name="T21" fmla="*/ 40 h 73"/>
                <a:gd name="T22" fmla="*/ 33 w 48"/>
                <a:gd name="T23" fmla="*/ 44 h 73"/>
                <a:gd name="T24" fmla="*/ 27 w 48"/>
                <a:gd name="T25" fmla="*/ 50 h 73"/>
                <a:gd name="T26" fmla="*/ 23 w 48"/>
                <a:gd name="T27" fmla="*/ 54 h 73"/>
                <a:gd name="T28" fmla="*/ 20 w 48"/>
                <a:gd name="T29" fmla="*/ 56 h 73"/>
                <a:gd name="T30" fmla="*/ 18 w 48"/>
                <a:gd name="T31" fmla="*/ 58 h 73"/>
                <a:gd name="T32" fmla="*/ 14 w 48"/>
                <a:gd name="T33" fmla="*/ 63 h 73"/>
                <a:gd name="T34" fmla="*/ 48 w 48"/>
                <a:gd name="T35" fmla="*/ 63 h 73"/>
                <a:gd name="T36" fmla="*/ 48 w 48"/>
                <a:gd name="T37" fmla="*/ 73 h 73"/>
                <a:gd name="T38" fmla="*/ 0 w 48"/>
                <a:gd name="T39" fmla="*/ 73 h 73"/>
                <a:gd name="T40" fmla="*/ 2 w 48"/>
                <a:gd name="T41" fmla="*/ 65 h 73"/>
                <a:gd name="T42" fmla="*/ 4 w 48"/>
                <a:gd name="T43" fmla="*/ 61 h 73"/>
                <a:gd name="T44" fmla="*/ 8 w 48"/>
                <a:gd name="T45" fmla="*/ 56 h 73"/>
                <a:gd name="T46" fmla="*/ 12 w 48"/>
                <a:gd name="T47" fmla="*/ 50 h 73"/>
                <a:gd name="T48" fmla="*/ 20 w 48"/>
                <a:gd name="T49" fmla="*/ 44 h 73"/>
                <a:gd name="T50" fmla="*/ 25 w 48"/>
                <a:gd name="T51" fmla="*/ 38 h 73"/>
                <a:gd name="T52" fmla="*/ 31 w 48"/>
                <a:gd name="T53" fmla="*/ 34 h 73"/>
                <a:gd name="T54" fmla="*/ 35 w 48"/>
                <a:gd name="T55" fmla="*/ 31 h 73"/>
                <a:gd name="T56" fmla="*/ 37 w 48"/>
                <a:gd name="T57" fmla="*/ 25 h 73"/>
                <a:gd name="T58" fmla="*/ 39 w 48"/>
                <a:gd name="T59" fmla="*/ 19 h 73"/>
                <a:gd name="T60" fmla="*/ 37 w 48"/>
                <a:gd name="T61" fmla="*/ 15 h 73"/>
                <a:gd name="T62" fmla="*/ 35 w 48"/>
                <a:gd name="T63" fmla="*/ 11 h 73"/>
                <a:gd name="T64" fmla="*/ 31 w 48"/>
                <a:gd name="T65" fmla="*/ 9 h 73"/>
                <a:gd name="T66" fmla="*/ 25 w 48"/>
                <a:gd name="T67" fmla="*/ 8 h 73"/>
                <a:gd name="T68" fmla="*/ 20 w 48"/>
                <a:gd name="T69" fmla="*/ 9 h 73"/>
                <a:gd name="T70" fmla="*/ 16 w 48"/>
                <a:gd name="T71" fmla="*/ 11 h 73"/>
                <a:gd name="T72" fmla="*/ 12 w 48"/>
                <a:gd name="T73" fmla="*/ 15 h 73"/>
                <a:gd name="T74" fmla="*/ 12 w 48"/>
                <a:gd name="T75" fmla="*/ 21 h 73"/>
                <a:gd name="T76" fmla="*/ 2 w 48"/>
                <a:gd name="T77" fmla="*/ 19 h 73"/>
                <a:gd name="T78" fmla="*/ 4 w 48"/>
                <a:gd name="T79" fmla="*/ 13 h 73"/>
                <a:gd name="T80" fmla="*/ 6 w 48"/>
                <a:gd name="T81" fmla="*/ 8 h 73"/>
                <a:gd name="T82" fmla="*/ 10 w 48"/>
                <a:gd name="T83" fmla="*/ 4 h 73"/>
                <a:gd name="T84" fmla="*/ 14 w 48"/>
                <a:gd name="T85" fmla="*/ 2 h 73"/>
                <a:gd name="T86" fmla="*/ 20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0"/>
                  </a:lnTo>
                  <a:lnTo>
                    <a:pt x="37" y="2"/>
                  </a:lnTo>
                  <a:lnTo>
                    <a:pt x="43" y="6"/>
                  </a:lnTo>
                  <a:lnTo>
                    <a:pt x="45" y="9"/>
                  </a:lnTo>
                  <a:lnTo>
                    <a:pt x="47" y="13"/>
                  </a:lnTo>
                  <a:lnTo>
                    <a:pt x="48" y="19"/>
                  </a:lnTo>
                  <a:lnTo>
                    <a:pt x="47" y="29"/>
                  </a:lnTo>
                  <a:lnTo>
                    <a:pt x="45" y="33"/>
                  </a:lnTo>
                  <a:lnTo>
                    <a:pt x="41" y="36"/>
                  </a:lnTo>
                  <a:lnTo>
                    <a:pt x="37" y="40"/>
                  </a:lnTo>
                  <a:lnTo>
                    <a:pt x="33" y="44"/>
                  </a:lnTo>
                  <a:lnTo>
                    <a:pt x="27" y="50"/>
                  </a:lnTo>
                  <a:lnTo>
                    <a:pt x="23" y="54"/>
                  </a:lnTo>
                  <a:lnTo>
                    <a:pt x="20" y="56"/>
                  </a:lnTo>
                  <a:lnTo>
                    <a:pt x="18" y="58"/>
                  </a:lnTo>
                  <a:lnTo>
                    <a:pt x="14" y="63"/>
                  </a:lnTo>
                  <a:lnTo>
                    <a:pt x="48" y="63"/>
                  </a:lnTo>
                  <a:lnTo>
                    <a:pt x="48" y="73"/>
                  </a:lnTo>
                  <a:lnTo>
                    <a:pt x="0" y="73"/>
                  </a:lnTo>
                  <a:lnTo>
                    <a:pt x="2" y="65"/>
                  </a:lnTo>
                  <a:lnTo>
                    <a:pt x="4" y="61"/>
                  </a:lnTo>
                  <a:lnTo>
                    <a:pt x="8" y="56"/>
                  </a:lnTo>
                  <a:lnTo>
                    <a:pt x="12" y="50"/>
                  </a:lnTo>
                  <a:lnTo>
                    <a:pt x="20" y="44"/>
                  </a:lnTo>
                  <a:lnTo>
                    <a:pt x="25" y="38"/>
                  </a:lnTo>
                  <a:lnTo>
                    <a:pt x="31" y="34"/>
                  </a:lnTo>
                  <a:lnTo>
                    <a:pt x="35" y="31"/>
                  </a:lnTo>
                  <a:lnTo>
                    <a:pt x="37" y="25"/>
                  </a:lnTo>
                  <a:lnTo>
                    <a:pt x="39" y="19"/>
                  </a:lnTo>
                  <a:lnTo>
                    <a:pt x="37" y="15"/>
                  </a:lnTo>
                  <a:lnTo>
                    <a:pt x="35" y="11"/>
                  </a:lnTo>
                  <a:lnTo>
                    <a:pt x="31" y="9"/>
                  </a:lnTo>
                  <a:lnTo>
                    <a:pt x="25" y="8"/>
                  </a:lnTo>
                  <a:lnTo>
                    <a:pt x="20" y="9"/>
                  </a:lnTo>
                  <a:lnTo>
                    <a:pt x="16" y="11"/>
                  </a:lnTo>
                  <a:lnTo>
                    <a:pt x="12" y="15"/>
                  </a:lnTo>
                  <a:lnTo>
                    <a:pt x="12" y="21"/>
                  </a:lnTo>
                  <a:lnTo>
                    <a:pt x="2" y="19"/>
                  </a:lnTo>
                  <a:lnTo>
                    <a:pt x="4" y="13"/>
                  </a:lnTo>
                  <a:lnTo>
                    <a:pt x="6" y="8"/>
                  </a:lnTo>
                  <a:lnTo>
                    <a:pt x="10" y="4"/>
                  </a:lnTo>
                  <a:lnTo>
                    <a:pt x="14" y="2"/>
                  </a:lnTo>
                  <a:lnTo>
                    <a:pt x="20"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Rectangle 342"/>
            <p:cNvSpPr>
              <a:spLocks noChangeArrowheads="1"/>
            </p:cNvSpPr>
            <p:nvPr/>
          </p:nvSpPr>
          <p:spPr bwMode="auto">
            <a:xfrm>
              <a:off x="507" y="1346"/>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5" name="Rectangle 343"/>
            <p:cNvSpPr>
              <a:spLocks noChangeArrowheads="1"/>
            </p:cNvSpPr>
            <p:nvPr/>
          </p:nvSpPr>
          <p:spPr bwMode="auto">
            <a:xfrm>
              <a:off x="6282" y="1346"/>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6" name="Freeform 344"/>
            <p:cNvSpPr>
              <a:spLocks/>
            </p:cNvSpPr>
            <p:nvPr/>
          </p:nvSpPr>
          <p:spPr bwMode="auto">
            <a:xfrm>
              <a:off x="221" y="1300"/>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5 h 110"/>
                <a:gd name="T10" fmla="*/ 19 w 40"/>
                <a:gd name="T11" fmla="*/ 29 h 110"/>
                <a:gd name="T12" fmla="*/ 13 w 40"/>
                <a:gd name="T13" fmla="*/ 35 h 110"/>
                <a:gd name="T14" fmla="*/ 6 w 40"/>
                <a:gd name="T15" fmla="*/ 38 h 110"/>
                <a:gd name="T16" fmla="*/ 0 w 40"/>
                <a:gd name="T17" fmla="*/ 40 h 110"/>
                <a:gd name="T18" fmla="*/ 0 w 40"/>
                <a:gd name="T19" fmla="*/ 29 h 110"/>
                <a:gd name="T20" fmla="*/ 9 w 40"/>
                <a:gd name="T21" fmla="*/ 23 h 110"/>
                <a:gd name="T22" fmla="*/ 19 w 40"/>
                <a:gd name="T23" fmla="*/ 15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5"/>
                  </a:lnTo>
                  <a:lnTo>
                    <a:pt x="19" y="29"/>
                  </a:lnTo>
                  <a:lnTo>
                    <a:pt x="13" y="35"/>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7" name="Freeform 345"/>
            <p:cNvSpPr>
              <a:spLocks noEditPoints="1"/>
            </p:cNvSpPr>
            <p:nvPr/>
          </p:nvSpPr>
          <p:spPr bwMode="auto">
            <a:xfrm>
              <a:off x="296" y="1300"/>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5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7 w 71"/>
                <a:gd name="T31" fmla="*/ 56 h 111"/>
                <a:gd name="T32" fmla="*/ 55 w 71"/>
                <a:gd name="T33" fmla="*/ 35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8 h 111"/>
                <a:gd name="T58" fmla="*/ 71 w 71"/>
                <a:gd name="T59" fmla="*/ 46 h 111"/>
                <a:gd name="T60" fmla="*/ 71 w 71"/>
                <a:gd name="T61" fmla="*/ 56 h 111"/>
                <a:gd name="T62" fmla="*/ 71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10 h 111"/>
                <a:gd name="T74" fmla="*/ 42 w 71"/>
                <a:gd name="T75" fmla="*/ 111 h 111"/>
                <a:gd name="T76" fmla="*/ 34 w 71"/>
                <a:gd name="T77" fmla="*/ 111 h 111"/>
                <a:gd name="T78" fmla="*/ 27 w 71"/>
                <a:gd name="T79" fmla="*/ 111 h 111"/>
                <a:gd name="T80" fmla="*/ 21 w 71"/>
                <a:gd name="T81" fmla="*/ 110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5"/>
                  </a:lnTo>
                  <a:lnTo>
                    <a:pt x="13" y="56"/>
                  </a:lnTo>
                  <a:lnTo>
                    <a:pt x="15" y="79"/>
                  </a:lnTo>
                  <a:lnTo>
                    <a:pt x="19" y="90"/>
                  </a:lnTo>
                  <a:lnTo>
                    <a:pt x="25" y="96"/>
                  </a:lnTo>
                  <a:lnTo>
                    <a:pt x="29" y="98"/>
                  </a:lnTo>
                  <a:lnTo>
                    <a:pt x="34" y="100"/>
                  </a:lnTo>
                  <a:lnTo>
                    <a:pt x="40" y="98"/>
                  </a:lnTo>
                  <a:lnTo>
                    <a:pt x="46" y="96"/>
                  </a:lnTo>
                  <a:lnTo>
                    <a:pt x="50" y="90"/>
                  </a:lnTo>
                  <a:lnTo>
                    <a:pt x="55" y="79"/>
                  </a:lnTo>
                  <a:lnTo>
                    <a:pt x="57" y="56"/>
                  </a:lnTo>
                  <a:lnTo>
                    <a:pt x="55" y="35"/>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8"/>
                  </a:lnTo>
                  <a:lnTo>
                    <a:pt x="71" y="46"/>
                  </a:lnTo>
                  <a:lnTo>
                    <a:pt x="71" y="56"/>
                  </a:lnTo>
                  <a:lnTo>
                    <a:pt x="71" y="73"/>
                  </a:lnTo>
                  <a:lnTo>
                    <a:pt x="67" y="88"/>
                  </a:lnTo>
                  <a:lnTo>
                    <a:pt x="63" y="96"/>
                  </a:lnTo>
                  <a:lnTo>
                    <a:pt x="59" y="102"/>
                  </a:lnTo>
                  <a:lnTo>
                    <a:pt x="55" y="106"/>
                  </a:lnTo>
                  <a:lnTo>
                    <a:pt x="50" y="110"/>
                  </a:lnTo>
                  <a:lnTo>
                    <a:pt x="42" y="111"/>
                  </a:lnTo>
                  <a:lnTo>
                    <a:pt x="34" y="111"/>
                  </a:lnTo>
                  <a:lnTo>
                    <a:pt x="27" y="111"/>
                  </a:lnTo>
                  <a:lnTo>
                    <a:pt x="21" y="110"/>
                  </a:lnTo>
                  <a:lnTo>
                    <a:pt x="15" y="106"/>
                  </a:lnTo>
                  <a:lnTo>
                    <a:pt x="9" y="102"/>
                  </a:lnTo>
                  <a:lnTo>
                    <a:pt x="2" y="83"/>
                  </a:lnTo>
                  <a:lnTo>
                    <a:pt x="0" y="56"/>
                  </a:lnTo>
                  <a:lnTo>
                    <a:pt x="0" y="38"/>
                  </a:lnTo>
                  <a:lnTo>
                    <a:pt x="4" y="25"/>
                  </a:lnTo>
                  <a:lnTo>
                    <a:pt x="6" y="17"/>
                  </a:lnTo>
                  <a:lnTo>
                    <a:pt x="11" y="11"/>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 name="Freeform 346"/>
            <p:cNvSpPr>
              <a:spLocks noEditPoints="1"/>
            </p:cNvSpPr>
            <p:nvPr/>
          </p:nvSpPr>
          <p:spPr bwMode="auto">
            <a:xfrm>
              <a:off x="375" y="1244"/>
              <a:ext cx="51" cy="71"/>
            </a:xfrm>
            <a:custGeom>
              <a:avLst/>
              <a:gdLst>
                <a:gd name="T0" fmla="*/ 32 w 51"/>
                <a:gd name="T1" fmla="*/ 17 h 71"/>
                <a:gd name="T2" fmla="*/ 11 w 51"/>
                <a:gd name="T3" fmla="*/ 44 h 71"/>
                <a:gd name="T4" fmla="*/ 32 w 51"/>
                <a:gd name="T5" fmla="*/ 44 h 71"/>
                <a:gd name="T6" fmla="*/ 32 w 51"/>
                <a:gd name="T7" fmla="*/ 17 h 71"/>
                <a:gd name="T8" fmla="*/ 34 w 51"/>
                <a:gd name="T9" fmla="*/ 0 h 71"/>
                <a:gd name="T10" fmla="*/ 42 w 51"/>
                <a:gd name="T11" fmla="*/ 0 h 71"/>
                <a:gd name="T12" fmla="*/ 42 w 51"/>
                <a:gd name="T13" fmla="*/ 44 h 71"/>
                <a:gd name="T14" fmla="*/ 51 w 51"/>
                <a:gd name="T15" fmla="*/ 44 h 71"/>
                <a:gd name="T16" fmla="*/ 51 w 51"/>
                <a:gd name="T17" fmla="*/ 54 h 71"/>
                <a:gd name="T18" fmla="*/ 42 w 51"/>
                <a:gd name="T19" fmla="*/ 54 h 71"/>
                <a:gd name="T20" fmla="*/ 42 w 51"/>
                <a:gd name="T21" fmla="*/ 71 h 71"/>
                <a:gd name="T22" fmla="*/ 32 w 51"/>
                <a:gd name="T23" fmla="*/ 71 h 71"/>
                <a:gd name="T24" fmla="*/ 32 w 51"/>
                <a:gd name="T25" fmla="*/ 54 h 71"/>
                <a:gd name="T26" fmla="*/ 0 w 51"/>
                <a:gd name="T27" fmla="*/ 54 h 71"/>
                <a:gd name="T28" fmla="*/ 0 w 51"/>
                <a:gd name="T29" fmla="*/ 44 h 71"/>
                <a:gd name="T30" fmla="*/ 34 w 51"/>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1">
                  <a:moveTo>
                    <a:pt x="32" y="17"/>
                  </a:moveTo>
                  <a:lnTo>
                    <a:pt x="11" y="44"/>
                  </a:lnTo>
                  <a:lnTo>
                    <a:pt x="32" y="44"/>
                  </a:lnTo>
                  <a:lnTo>
                    <a:pt x="32" y="17"/>
                  </a:lnTo>
                  <a:close/>
                  <a:moveTo>
                    <a:pt x="34" y="0"/>
                  </a:moveTo>
                  <a:lnTo>
                    <a:pt x="42" y="0"/>
                  </a:lnTo>
                  <a:lnTo>
                    <a:pt x="42" y="44"/>
                  </a:lnTo>
                  <a:lnTo>
                    <a:pt x="51" y="44"/>
                  </a:lnTo>
                  <a:lnTo>
                    <a:pt x="51" y="54"/>
                  </a:lnTo>
                  <a:lnTo>
                    <a:pt x="42" y="54"/>
                  </a:lnTo>
                  <a:lnTo>
                    <a:pt x="42" y="71"/>
                  </a:lnTo>
                  <a:lnTo>
                    <a:pt x="32" y="71"/>
                  </a:lnTo>
                  <a:lnTo>
                    <a:pt x="32" y="54"/>
                  </a:lnTo>
                  <a:lnTo>
                    <a:pt x="0" y="54"/>
                  </a:lnTo>
                  <a:lnTo>
                    <a:pt x="0" y="44"/>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9" name="Rectangle 347"/>
            <p:cNvSpPr>
              <a:spLocks noChangeArrowheads="1"/>
            </p:cNvSpPr>
            <p:nvPr/>
          </p:nvSpPr>
          <p:spPr bwMode="auto">
            <a:xfrm>
              <a:off x="507" y="1281"/>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0" name="Rectangle 348"/>
            <p:cNvSpPr>
              <a:spLocks noChangeArrowheads="1"/>
            </p:cNvSpPr>
            <p:nvPr/>
          </p:nvSpPr>
          <p:spPr bwMode="auto">
            <a:xfrm>
              <a:off x="507" y="242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Rectangle 349"/>
            <p:cNvSpPr>
              <a:spLocks noChangeArrowheads="1"/>
            </p:cNvSpPr>
            <p:nvPr/>
          </p:nvSpPr>
          <p:spPr bwMode="auto">
            <a:xfrm>
              <a:off x="6334" y="1288"/>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2" name="Rectangle 350"/>
            <p:cNvSpPr>
              <a:spLocks noChangeArrowheads="1"/>
            </p:cNvSpPr>
            <p:nvPr/>
          </p:nvSpPr>
          <p:spPr bwMode="auto">
            <a:xfrm>
              <a:off x="499" y="1288"/>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3" name="Freeform 351"/>
            <p:cNvSpPr>
              <a:spLocks noEditPoints="1"/>
            </p:cNvSpPr>
            <p:nvPr/>
          </p:nvSpPr>
          <p:spPr bwMode="auto">
            <a:xfrm>
              <a:off x="1158" y="2161"/>
              <a:ext cx="158" cy="160"/>
            </a:xfrm>
            <a:custGeom>
              <a:avLst/>
              <a:gdLst>
                <a:gd name="T0" fmla="*/ 50 w 158"/>
                <a:gd name="T1" fmla="*/ 23 h 160"/>
                <a:gd name="T2" fmla="*/ 44 w 158"/>
                <a:gd name="T3" fmla="*/ 25 h 160"/>
                <a:gd name="T4" fmla="*/ 25 w 158"/>
                <a:gd name="T5" fmla="*/ 47 h 160"/>
                <a:gd name="T6" fmla="*/ 17 w 158"/>
                <a:gd name="T7" fmla="*/ 66 h 160"/>
                <a:gd name="T8" fmla="*/ 19 w 158"/>
                <a:gd name="T9" fmla="*/ 102 h 160"/>
                <a:gd name="T10" fmla="*/ 44 w 158"/>
                <a:gd name="T11" fmla="*/ 133 h 160"/>
                <a:gd name="T12" fmla="*/ 63 w 158"/>
                <a:gd name="T13" fmla="*/ 141 h 160"/>
                <a:gd name="T14" fmla="*/ 92 w 158"/>
                <a:gd name="T15" fmla="*/ 141 h 160"/>
                <a:gd name="T16" fmla="*/ 112 w 158"/>
                <a:gd name="T17" fmla="*/ 133 h 160"/>
                <a:gd name="T18" fmla="*/ 131 w 158"/>
                <a:gd name="T19" fmla="*/ 114 h 160"/>
                <a:gd name="T20" fmla="*/ 138 w 158"/>
                <a:gd name="T21" fmla="*/ 93 h 160"/>
                <a:gd name="T22" fmla="*/ 138 w 158"/>
                <a:gd name="T23" fmla="*/ 66 h 160"/>
                <a:gd name="T24" fmla="*/ 131 w 158"/>
                <a:gd name="T25" fmla="*/ 47 h 160"/>
                <a:gd name="T26" fmla="*/ 112 w 158"/>
                <a:gd name="T27" fmla="*/ 25 h 160"/>
                <a:gd name="T28" fmla="*/ 106 w 158"/>
                <a:gd name="T29" fmla="*/ 23 h 160"/>
                <a:gd name="T30" fmla="*/ 63 w 158"/>
                <a:gd name="T31" fmla="*/ 18 h 160"/>
                <a:gd name="T32" fmla="*/ 92 w 158"/>
                <a:gd name="T33" fmla="*/ 0 h 160"/>
                <a:gd name="T34" fmla="*/ 112 w 158"/>
                <a:gd name="T35" fmla="*/ 8 h 160"/>
                <a:gd name="T36" fmla="*/ 135 w 158"/>
                <a:gd name="T37" fmla="*/ 23 h 160"/>
                <a:gd name="T38" fmla="*/ 148 w 158"/>
                <a:gd name="T39" fmla="*/ 47 h 160"/>
                <a:gd name="T40" fmla="*/ 156 w 158"/>
                <a:gd name="T41" fmla="*/ 66 h 160"/>
                <a:gd name="T42" fmla="*/ 156 w 158"/>
                <a:gd name="T43" fmla="*/ 93 h 160"/>
                <a:gd name="T44" fmla="*/ 148 w 158"/>
                <a:gd name="T45" fmla="*/ 112 h 160"/>
                <a:gd name="T46" fmla="*/ 135 w 158"/>
                <a:gd name="T47" fmla="*/ 135 h 160"/>
                <a:gd name="T48" fmla="*/ 112 w 158"/>
                <a:gd name="T49" fmla="*/ 150 h 160"/>
                <a:gd name="T50" fmla="*/ 92 w 158"/>
                <a:gd name="T51" fmla="*/ 158 h 160"/>
                <a:gd name="T52" fmla="*/ 63 w 158"/>
                <a:gd name="T53" fmla="*/ 158 h 160"/>
                <a:gd name="T54" fmla="*/ 44 w 158"/>
                <a:gd name="T55" fmla="*/ 150 h 160"/>
                <a:gd name="T56" fmla="*/ 14 w 158"/>
                <a:gd name="T57" fmla="*/ 125 h 160"/>
                <a:gd name="T58" fmla="*/ 4 w 158"/>
                <a:gd name="T59" fmla="*/ 106 h 160"/>
                <a:gd name="T60" fmla="*/ 0 w 158"/>
                <a:gd name="T61" fmla="*/ 66 h 160"/>
                <a:gd name="T62" fmla="*/ 8 w 158"/>
                <a:gd name="T63" fmla="*/ 47 h 160"/>
                <a:gd name="T64" fmla="*/ 23 w 158"/>
                <a:gd name="T65" fmla="*/ 23 h 160"/>
                <a:gd name="T66" fmla="*/ 44 w 158"/>
                <a:gd name="T67" fmla="*/ 8 h 160"/>
                <a:gd name="T68" fmla="*/ 63 w 158"/>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60">
                  <a:moveTo>
                    <a:pt x="63" y="18"/>
                  </a:moveTo>
                  <a:lnTo>
                    <a:pt x="50" y="23"/>
                  </a:lnTo>
                  <a:lnTo>
                    <a:pt x="50" y="23"/>
                  </a:lnTo>
                  <a:lnTo>
                    <a:pt x="44" y="25"/>
                  </a:lnTo>
                  <a:lnTo>
                    <a:pt x="35" y="35"/>
                  </a:lnTo>
                  <a:lnTo>
                    <a:pt x="25" y="47"/>
                  </a:lnTo>
                  <a:lnTo>
                    <a:pt x="19" y="56"/>
                  </a:lnTo>
                  <a:lnTo>
                    <a:pt x="17" y="66"/>
                  </a:lnTo>
                  <a:lnTo>
                    <a:pt x="17" y="93"/>
                  </a:lnTo>
                  <a:lnTo>
                    <a:pt x="19" y="102"/>
                  </a:lnTo>
                  <a:lnTo>
                    <a:pt x="25" y="114"/>
                  </a:lnTo>
                  <a:lnTo>
                    <a:pt x="44" y="133"/>
                  </a:lnTo>
                  <a:lnTo>
                    <a:pt x="54" y="139"/>
                  </a:lnTo>
                  <a:lnTo>
                    <a:pt x="63" y="141"/>
                  </a:lnTo>
                  <a:lnTo>
                    <a:pt x="79" y="143"/>
                  </a:lnTo>
                  <a:lnTo>
                    <a:pt x="92" y="141"/>
                  </a:lnTo>
                  <a:lnTo>
                    <a:pt x="102" y="139"/>
                  </a:lnTo>
                  <a:lnTo>
                    <a:pt x="112" y="133"/>
                  </a:lnTo>
                  <a:lnTo>
                    <a:pt x="123" y="123"/>
                  </a:lnTo>
                  <a:lnTo>
                    <a:pt x="131" y="114"/>
                  </a:lnTo>
                  <a:lnTo>
                    <a:pt x="136" y="102"/>
                  </a:lnTo>
                  <a:lnTo>
                    <a:pt x="138" y="93"/>
                  </a:lnTo>
                  <a:lnTo>
                    <a:pt x="140" y="79"/>
                  </a:lnTo>
                  <a:lnTo>
                    <a:pt x="138" y="66"/>
                  </a:lnTo>
                  <a:lnTo>
                    <a:pt x="136" y="56"/>
                  </a:lnTo>
                  <a:lnTo>
                    <a:pt x="131" y="47"/>
                  </a:lnTo>
                  <a:lnTo>
                    <a:pt x="123" y="35"/>
                  </a:lnTo>
                  <a:lnTo>
                    <a:pt x="112" y="25"/>
                  </a:lnTo>
                  <a:lnTo>
                    <a:pt x="106" y="23"/>
                  </a:lnTo>
                  <a:lnTo>
                    <a:pt x="106" y="23"/>
                  </a:lnTo>
                  <a:lnTo>
                    <a:pt x="92" y="18"/>
                  </a:lnTo>
                  <a:lnTo>
                    <a:pt x="63" y="18"/>
                  </a:lnTo>
                  <a:close/>
                  <a:moveTo>
                    <a:pt x="63" y="0"/>
                  </a:moveTo>
                  <a:lnTo>
                    <a:pt x="92" y="0"/>
                  </a:lnTo>
                  <a:lnTo>
                    <a:pt x="106" y="6"/>
                  </a:lnTo>
                  <a:lnTo>
                    <a:pt x="112" y="8"/>
                  </a:lnTo>
                  <a:lnTo>
                    <a:pt x="123" y="14"/>
                  </a:lnTo>
                  <a:lnTo>
                    <a:pt x="135" y="23"/>
                  </a:lnTo>
                  <a:lnTo>
                    <a:pt x="142" y="35"/>
                  </a:lnTo>
                  <a:lnTo>
                    <a:pt x="148" y="47"/>
                  </a:lnTo>
                  <a:lnTo>
                    <a:pt x="152" y="52"/>
                  </a:lnTo>
                  <a:lnTo>
                    <a:pt x="156" y="66"/>
                  </a:lnTo>
                  <a:lnTo>
                    <a:pt x="158" y="79"/>
                  </a:lnTo>
                  <a:lnTo>
                    <a:pt x="156" y="93"/>
                  </a:lnTo>
                  <a:lnTo>
                    <a:pt x="152" y="106"/>
                  </a:lnTo>
                  <a:lnTo>
                    <a:pt x="148" y="112"/>
                  </a:lnTo>
                  <a:lnTo>
                    <a:pt x="142" y="125"/>
                  </a:lnTo>
                  <a:lnTo>
                    <a:pt x="135" y="135"/>
                  </a:lnTo>
                  <a:lnTo>
                    <a:pt x="123" y="145"/>
                  </a:lnTo>
                  <a:lnTo>
                    <a:pt x="112" y="150"/>
                  </a:lnTo>
                  <a:lnTo>
                    <a:pt x="106" y="154"/>
                  </a:lnTo>
                  <a:lnTo>
                    <a:pt x="92" y="158"/>
                  </a:lnTo>
                  <a:lnTo>
                    <a:pt x="79" y="160"/>
                  </a:lnTo>
                  <a:lnTo>
                    <a:pt x="63" y="158"/>
                  </a:lnTo>
                  <a:lnTo>
                    <a:pt x="50" y="154"/>
                  </a:lnTo>
                  <a:lnTo>
                    <a:pt x="44" y="150"/>
                  </a:lnTo>
                  <a:lnTo>
                    <a:pt x="33" y="145"/>
                  </a:lnTo>
                  <a:lnTo>
                    <a:pt x="14" y="125"/>
                  </a:lnTo>
                  <a:lnTo>
                    <a:pt x="8" y="112"/>
                  </a:lnTo>
                  <a:lnTo>
                    <a:pt x="4" y="106"/>
                  </a:lnTo>
                  <a:lnTo>
                    <a:pt x="0" y="93"/>
                  </a:lnTo>
                  <a:lnTo>
                    <a:pt x="0" y="66"/>
                  </a:lnTo>
                  <a:lnTo>
                    <a:pt x="4" y="52"/>
                  </a:lnTo>
                  <a:lnTo>
                    <a:pt x="8" y="47"/>
                  </a:lnTo>
                  <a:lnTo>
                    <a:pt x="14" y="35"/>
                  </a:lnTo>
                  <a:lnTo>
                    <a:pt x="23" y="23"/>
                  </a:lnTo>
                  <a:lnTo>
                    <a:pt x="33" y="14"/>
                  </a:lnTo>
                  <a:lnTo>
                    <a:pt x="44" y="8"/>
                  </a:lnTo>
                  <a:lnTo>
                    <a:pt x="50" y="6"/>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4" name="Freeform 352"/>
            <p:cNvSpPr>
              <a:spLocks noEditPoints="1"/>
            </p:cNvSpPr>
            <p:nvPr/>
          </p:nvSpPr>
          <p:spPr bwMode="auto">
            <a:xfrm>
              <a:off x="1888" y="2161"/>
              <a:ext cx="157" cy="160"/>
            </a:xfrm>
            <a:custGeom>
              <a:avLst/>
              <a:gdLst>
                <a:gd name="T0" fmla="*/ 50 w 157"/>
                <a:gd name="T1" fmla="*/ 23 h 160"/>
                <a:gd name="T2" fmla="*/ 44 w 157"/>
                <a:gd name="T3" fmla="*/ 25 h 160"/>
                <a:gd name="T4" fmla="*/ 25 w 157"/>
                <a:gd name="T5" fmla="*/ 47 h 160"/>
                <a:gd name="T6" fmla="*/ 17 w 157"/>
                <a:gd name="T7" fmla="*/ 66 h 160"/>
                <a:gd name="T8" fmla="*/ 19 w 157"/>
                <a:gd name="T9" fmla="*/ 102 h 160"/>
                <a:gd name="T10" fmla="*/ 44 w 157"/>
                <a:gd name="T11" fmla="*/ 133 h 160"/>
                <a:gd name="T12" fmla="*/ 63 w 157"/>
                <a:gd name="T13" fmla="*/ 141 h 160"/>
                <a:gd name="T14" fmla="*/ 92 w 157"/>
                <a:gd name="T15" fmla="*/ 141 h 160"/>
                <a:gd name="T16" fmla="*/ 111 w 157"/>
                <a:gd name="T17" fmla="*/ 133 h 160"/>
                <a:gd name="T18" fmla="*/ 136 w 157"/>
                <a:gd name="T19" fmla="*/ 102 h 160"/>
                <a:gd name="T20" fmla="*/ 140 w 157"/>
                <a:gd name="T21" fmla="*/ 79 h 160"/>
                <a:gd name="T22" fmla="*/ 136 w 157"/>
                <a:gd name="T23" fmla="*/ 56 h 160"/>
                <a:gd name="T24" fmla="*/ 121 w 157"/>
                <a:gd name="T25" fmla="*/ 35 h 160"/>
                <a:gd name="T26" fmla="*/ 106 w 157"/>
                <a:gd name="T27" fmla="*/ 23 h 160"/>
                <a:gd name="T28" fmla="*/ 92 w 157"/>
                <a:gd name="T29" fmla="*/ 18 h 160"/>
                <a:gd name="T30" fmla="*/ 63 w 157"/>
                <a:gd name="T31" fmla="*/ 0 h 160"/>
                <a:gd name="T32" fmla="*/ 106 w 157"/>
                <a:gd name="T33" fmla="*/ 6 h 160"/>
                <a:gd name="T34" fmla="*/ 123 w 157"/>
                <a:gd name="T35" fmla="*/ 14 h 160"/>
                <a:gd name="T36" fmla="*/ 142 w 157"/>
                <a:gd name="T37" fmla="*/ 35 h 160"/>
                <a:gd name="T38" fmla="*/ 152 w 157"/>
                <a:gd name="T39" fmla="*/ 52 h 160"/>
                <a:gd name="T40" fmla="*/ 157 w 157"/>
                <a:gd name="T41" fmla="*/ 79 h 160"/>
                <a:gd name="T42" fmla="*/ 152 w 157"/>
                <a:gd name="T43" fmla="*/ 106 h 160"/>
                <a:gd name="T44" fmla="*/ 142 w 157"/>
                <a:gd name="T45" fmla="*/ 125 h 160"/>
                <a:gd name="T46" fmla="*/ 111 w 157"/>
                <a:gd name="T47" fmla="*/ 150 h 160"/>
                <a:gd name="T48" fmla="*/ 92 w 157"/>
                <a:gd name="T49" fmla="*/ 158 h 160"/>
                <a:gd name="T50" fmla="*/ 63 w 157"/>
                <a:gd name="T51" fmla="*/ 158 h 160"/>
                <a:gd name="T52" fmla="*/ 44 w 157"/>
                <a:gd name="T53" fmla="*/ 150 h 160"/>
                <a:gd name="T54" fmla="*/ 13 w 157"/>
                <a:gd name="T55" fmla="*/ 125 h 160"/>
                <a:gd name="T56" fmla="*/ 4 w 157"/>
                <a:gd name="T57" fmla="*/ 106 h 160"/>
                <a:gd name="T58" fmla="*/ 0 w 157"/>
                <a:gd name="T59" fmla="*/ 66 h 160"/>
                <a:gd name="T60" fmla="*/ 8 w 157"/>
                <a:gd name="T61" fmla="*/ 47 h 160"/>
                <a:gd name="T62" fmla="*/ 23 w 157"/>
                <a:gd name="T63" fmla="*/ 23 h 160"/>
                <a:gd name="T64" fmla="*/ 44 w 157"/>
                <a:gd name="T65" fmla="*/ 8 h 160"/>
                <a:gd name="T66" fmla="*/ 63 w 157"/>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60">
                  <a:moveTo>
                    <a:pt x="63" y="18"/>
                  </a:moveTo>
                  <a:lnTo>
                    <a:pt x="50" y="23"/>
                  </a:lnTo>
                  <a:lnTo>
                    <a:pt x="50" y="23"/>
                  </a:lnTo>
                  <a:lnTo>
                    <a:pt x="44" y="25"/>
                  </a:lnTo>
                  <a:lnTo>
                    <a:pt x="35" y="35"/>
                  </a:lnTo>
                  <a:lnTo>
                    <a:pt x="25" y="47"/>
                  </a:lnTo>
                  <a:lnTo>
                    <a:pt x="19" y="56"/>
                  </a:lnTo>
                  <a:lnTo>
                    <a:pt x="17" y="66"/>
                  </a:lnTo>
                  <a:lnTo>
                    <a:pt x="17" y="93"/>
                  </a:lnTo>
                  <a:lnTo>
                    <a:pt x="19" y="102"/>
                  </a:lnTo>
                  <a:lnTo>
                    <a:pt x="25" y="114"/>
                  </a:lnTo>
                  <a:lnTo>
                    <a:pt x="44" y="133"/>
                  </a:lnTo>
                  <a:lnTo>
                    <a:pt x="54" y="139"/>
                  </a:lnTo>
                  <a:lnTo>
                    <a:pt x="63" y="141"/>
                  </a:lnTo>
                  <a:lnTo>
                    <a:pt x="77" y="143"/>
                  </a:lnTo>
                  <a:lnTo>
                    <a:pt x="92" y="141"/>
                  </a:lnTo>
                  <a:lnTo>
                    <a:pt x="102" y="139"/>
                  </a:lnTo>
                  <a:lnTo>
                    <a:pt x="111" y="133"/>
                  </a:lnTo>
                  <a:lnTo>
                    <a:pt x="131" y="114"/>
                  </a:lnTo>
                  <a:lnTo>
                    <a:pt x="136" y="102"/>
                  </a:lnTo>
                  <a:lnTo>
                    <a:pt x="138" y="93"/>
                  </a:lnTo>
                  <a:lnTo>
                    <a:pt x="140" y="79"/>
                  </a:lnTo>
                  <a:lnTo>
                    <a:pt x="138" y="66"/>
                  </a:lnTo>
                  <a:lnTo>
                    <a:pt x="136" y="56"/>
                  </a:lnTo>
                  <a:lnTo>
                    <a:pt x="131" y="47"/>
                  </a:lnTo>
                  <a:lnTo>
                    <a:pt x="121" y="35"/>
                  </a:lnTo>
                  <a:lnTo>
                    <a:pt x="111" y="25"/>
                  </a:lnTo>
                  <a:lnTo>
                    <a:pt x="106" y="23"/>
                  </a:lnTo>
                  <a:lnTo>
                    <a:pt x="106" y="23"/>
                  </a:lnTo>
                  <a:lnTo>
                    <a:pt x="92" y="18"/>
                  </a:lnTo>
                  <a:lnTo>
                    <a:pt x="63" y="18"/>
                  </a:lnTo>
                  <a:close/>
                  <a:moveTo>
                    <a:pt x="63" y="0"/>
                  </a:moveTo>
                  <a:lnTo>
                    <a:pt x="92" y="0"/>
                  </a:lnTo>
                  <a:lnTo>
                    <a:pt x="106" y="6"/>
                  </a:lnTo>
                  <a:lnTo>
                    <a:pt x="111" y="8"/>
                  </a:lnTo>
                  <a:lnTo>
                    <a:pt x="123" y="14"/>
                  </a:lnTo>
                  <a:lnTo>
                    <a:pt x="132" y="23"/>
                  </a:lnTo>
                  <a:lnTo>
                    <a:pt x="142" y="35"/>
                  </a:lnTo>
                  <a:lnTo>
                    <a:pt x="148" y="47"/>
                  </a:lnTo>
                  <a:lnTo>
                    <a:pt x="152" y="52"/>
                  </a:lnTo>
                  <a:lnTo>
                    <a:pt x="155" y="66"/>
                  </a:lnTo>
                  <a:lnTo>
                    <a:pt x="157" y="79"/>
                  </a:lnTo>
                  <a:lnTo>
                    <a:pt x="155" y="93"/>
                  </a:lnTo>
                  <a:lnTo>
                    <a:pt x="152" y="106"/>
                  </a:lnTo>
                  <a:lnTo>
                    <a:pt x="148" y="112"/>
                  </a:lnTo>
                  <a:lnTo>
                    <a:pt x="142" y="125"/>
                  </a:lnTo>
                  <a:lnTo>
                    <a:pt x="123" y="145"/>
                  </a:lnTo>
                  <a:lnTo>
                    <a:pt x="111" y="150"/>
                  </a:lnTo>
                  <a:lnTo>
                    <a:pt x="106" y="154"/>
                  </a:lnTo>
                  <a:lnTo>
                    <a:pt x="92" y="158"/>
                  </a:lnTo>
                  <a:lnTo>
                    <a:pt x="77" y="160"/>
                  </a:lnTo>
                  <a:lnTo>
                    <a:pt x="63" y="158"/>
                  </a:lnTo>
                  <a:lnTo>
                    <a:pt x="50" y="154"/>
                  </a:lnTo>
                  <a:lnTo>
                    <a:pt x="44" y="150"/>
                  </a:lnTo>
                  <a:lnTo>
                    <a:pt x="33" y="145"/>
                  </a:lnTo>
                  <a:lnTo>
                    <a:pt x="13" y="125"/>
                  </a:lnTo>
                  <a:lnTo>
                    <a:pt x="8" y="112"/>
                  </a:lnTo>
                  <a:lnTo>
                    <a:pt x="4" y="106"/>
                  </a:lnTo>
                  <a:lnTo>
                    <a:pt x="0" y="93"/>
                  </a:lnTo>
                  <a:lnTo>
                    <a:pt x="0" y="66"/>
                  </a:lnTo>
                  <a:lnTo>
                    <a:pt x="4" y="52"/>
                  </a:lnTo>
                  <a:lnTo>
                    <a:pt x="8" y="47"/>
                  </a:lnTo>
                  <a:lnTo>
                    <a:pt x="13" y="35"/>
                  </a:lnTo>
                  <a:lnTo>
                    <a:pt x="23" y="23"/>
                  </a:lnTo>
                  <a:lnTo>
                    <a:pt x="33" y="14"/>
                  </a:lnTo>
                  <a:lnTo>
                    <a:pt x="44" y="8"/>
                  </a:lnTo>
                  <a:lnTo>
                    <a:pt x="50" y="6"/>
                  </a:lnTo>
                  <a:lnTo>
                    <a:pt x="63"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5" name="Freeform 353"/>
            <p:cNvSpPr>
              <a:spLocks noEditPoints="1"/>
            </p:cNvSpPr>
            <p:nvPr/>
          </p:nvSpPr>
          <p:spPr bwMode="auto">
            <a:xfrm>
              <a:off x="2616" y="2161"/>
              <a:ext cx="159" cy="160"/>
            </a:xfrm>
            <a:custGeom>
              <a:avLst/>
              <a:gdLst>
                <a:gd name="T0" fmla="*/ 52 w 159"/>
                <a:gd name="T1" fmla="*/ 23 h 160"/>
                <a:gd name="T2" fmla="*/ 46 w 159"/>
                <a:gd name="T3" fmla="*/ 25 h 160"/>
                <a:gd name="T4" fmla="*/ 25 w 159"/>
                <a:gd name="T5" fmla="*/ 47 h 160"/>
                <a:gd name="T6" fmla="*/ 23 w 159"/>
                <a:gd name="T7" fmla="*/ 52 h 160"/>
                <a:gd name="T8" fmla="*/ 17 w 159"/>
                <a:gd name="T9" fmla="*/ 93 h 160"/>
                <a:gd name="T10" fmla="*/ 21 w 159"/>
                <a:gd name="T11" fmla="*/ 106 h 160"/>
                <a:gd name="T12" fmla="*/ 34 w 159"/>
                <a:gd name="T13" fmla="*/ 123 h 160"/>
                <a:gd name="T14" fmla="*/ 56 w 159"/>
                <a:gd name="T15" fmla="*/ 139 h 160"/>
                <a:gd name="T16" fmla="*/ 79 w 159"/>
                <a:gd name="T17" fmla="*/ 143 h 160"/>
                <a:gd name="T18" fmla="*/ 102 w 159"/>
                <a:gd name="T19" fmla="*/ 139 h 160"/>
                <a:gd name="T20" fmla="*/ 132 w 159"/>
                <a:gd name="T21" fmla="*/ 114 h 160"/>
                <a:gd name="T22" fmla="*/ 140 w 159"/>
                <a:gd name="T23" fmla="*/ 93 h 160"/>
                <a:gd name="T24" fmla="*/ 140 w 159"/>
                <a:gd name="T25" fmla="*/ 66 h 160"/>
                <a:gd name="T26" fmla="*/ 132 w 159"/>
                <a:gd name="T27" fmla="*/ 47 h 160"/>
                <a:gd name="T28" fmla="*/ 113 w 159"/>
                <a:gd name="T29" fmla="*/ 25 h 160"/>
                <a:gd name="T30" fmla="*/ 105 w 159"/>
                <a:gd name="T31" fmla="*/ 23 h 160"/>
                <a:gd name="T32" fmla="*/ 65 w 159"/>
                <a:gd name="T33" fmla="*/ 18 h 160"/>
                <a:gd name="T34" fmla="*/ 92 w 159"/>
                <a:gd name="T35" fmla="*/ 0 h 160"/>
                <a:gd name="T36" fmla="*/ 111 w 159"/>
                <a:gd name="T37" fmla="*/ 8 h 160"/>
                <a:gd name="T38" fmla="*/ 134 w 159"/>
                <a:gd name="T39" fmla="*/ 23 h 160"/>
                <a:gd name="T40" fmla="*/ 150 w 159"/>
                <a:gd name="T41" fmla="*/ 47 h 160"/>
                <a:gd name="T42" fmla="*/ 157 w 159"/>
                <a:gd name="T43" fmla="*/ 66 h 160"/>
                <a:gd name="T44" fmla="*/ 157 w 159"/>
                <a:gd name="T45" fmla="*/ 93 h 160"/>
                <a:gd name="T46" fmla="*/ 150 w 159"/>
                <a:gd name="T47" fmla="*/ 112 h 160"/>
                <a:gd name="T48" fmla="*/ 125 w 159"/>
                <a:gd name="T49" fmla="*/ 145 h 160"/>
                <a:gd name="T50" fmla="*/ 105 w 159"/>
                <a:gd name="T51" fmla="*/ 154 h 160"/>
                <a:gd name="T52" fmla="*/ 79 w 159"/>
                <a:gd name="T53" fmla="*/ 160 h 160"/>
                <a:gd name="T54" fmla="*/ 52 w 159"/>
                <a:gd name="T55" fmla="*/ 154 h 160"/>
                <a:gd name="T56" fmla="*/ 34 w 159"/>
                <a:gd name="T57" fmla="*/ 145 h 160"/>
                <a:gd name="T58" fmla="*/ 13 w 159"/>
                <a:gd name="T59" fmla="*/ 125 h 160"/>
                <a:gd name="T60" fmla="*/ 6 w 159"/>
                <a:gd name="T61" fmla="*/ 106 h 160"/>
                <a:gd name="T62" fmla="*/ 0 w 159"/>
                <a:gd name="T63" fmla="*/ 66 h 160"/>
                <a:gd name="T64" fmla="*/ 8 w 159"/>
                <a:gd name="T65" fmla="*/ 47 h 160"/>
                <a:gd name="T66" fmla="*/ 23 w 159"/>
                <a:gd name="T67" fmla="*/ 23 h 160"/>
                <a:gd name="T68" fmla="*/ 46 w 159"/>
                <a:gd name="T69" fmla="*/ 8 h 160"/>
                <a:gd name="T70" fmla="*/ 65 w 159"/>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60">
                  <a:moveTo>
                    <a:pt x="65" y="18"/>
                  </a:moveTo>
                  <a:lnTo>
                    <a:pt x="52" y="23"/>
                  </a:lnTo>
                  <a:lnTo>
                    <a:pt x="52" y="23"/>
                  </a:lnTo>
                  <a:lnTo>
                    <a:pt x="46" y="25"/>
                  </a:lnTo>
                  <a:lnTo>
                    <a:pt x="34" y="35"/>
                  </a:lnTo>
                  <a:lnTo>
                    <a:pt x="25" y="47"/>
                  </a:lnTo>
                  <a:lnTo>
                    <a:pt x="23" y="52"/>
                  </a:lnTo>
                  <a:lnTo>
                    <a:pt x="23" y="52"/>
                  </a:lnTo>
                  <a:lnTo>
                    <a:pt x="17" y="66"/>
                  </a:lnTo>
                  <a:lnTo>
                    <a:pt x="17" y="93"/>
                  </a:lnTo>
                  <a:lnTo>
                    <a:pt x="23" y="106"/>
                  </a:lnTo>
                  <a:lnTo>
                    <a:pt x="21" y="106"/>
                  </a:lnTo>
                  <a:lnTo>
                    <a:pt x="25" y="114"/>
                  </a:lnTo>
                  <a:lnTo>
                    <a:pt x="34" y="123"/>
                  </a:lnTo>
                  <a:lnTo>
                    <a:pt x="46" y="133"/>
                  </a:lnTo>
                  <a:lnTo>
                    <a:pt x="56" y="139"/>
                  </a:lnTo>
                  <a:lnTo>
                    <a:pt x="65" y="141"/>
                  </a:lnTo>
                  <a:lnTo>
                    <a:pt x="79" y="143"/>
                  </a:lnTo>
                  <a:lnTo>
                    <a:pt x="92" y="141"/>
                  </a:lnTo>
                  <a:lnTo>
                    <a:pt x="102" y="139"/>
                  </a:lnTo>
                  <a:lnTo>
                    <a:pt x="113" y="133"/>
                  </a:lnTo>
                  <a:lnTo>
                    <a:pt x="132" y="114"/>
                  </a:lnTo>
                  <a:lnTo>
                    <a:pt x="138" y="102"/>
                  </a:lnTo>
                  <a:lnTo>
                    <a:pt x="140" y="93"/>
                  </a:lnTo>
                  <a:lnTo>
                    <a:pt x="142" y="79"/>
                  </a:lnTo>
                  <a:lnTo>
                    <a:pt x="140" y="66"/>
                  </a:lnTo>
                  <a:lnTo>
                    <a:pt x="138" y="56"/>
                  </a:lnTo>
                  <a:lnTo>
                    <a:pt x="132" y="47"/>
                  </a:lnTo>
                  <a:lnTo>
                    <a:pt x="123" y="35"/>
                  </a:lnTo>
                  <a:lnTo>
                    <a:pt x="113" y="25"/>
                  </a:lnTo>
                  <a:lnTo>
                    <a:pt x="105" y="22"/>
                  </a:lnTo>
                  <a:lnTo>
                    <a:pt x="105" y="23"/>
                  </a:lnTo>
                  <a:lnTo>
                    <a:pt x="92" y="18"/>
                  </a:lnTo>
                  <a:lnTo>
                    <a:pt x="65" y="18"/>
                  </a:lnTo>
                  <a:close/>
                  <a:moveTo>
                    <a:pt x="65" y="0"/>
                  </a:moveTo>
                  <a:lnTo>
                    <a:pt x="92" y="0"/>
                  </a:lnTo>
                  <a:lnTo>
                    <a:pt x="105" y="6"/>
                  </a:lnTo>
                  <a:lnTo>
                    <a:pt x="111" y="8"/>
                  </a:lnTo>
                  <a:lnTo>
                    <a:pt x="125" y="14"/>
                  </a:lnTo>
                  <a:lnTo>
                    <a:pt x="134" y="23"/>
                  </a:lnTo>
                  <a:lnTo>
                    <a:pt x="144" y="35"/>
                  </a:lnTo>
                  <a:lnTo>
                    <a:pt x="150" y="47"/>
                  </a:lnTo>
                  <a:lnTo>
                    <a:pt x="153" y="52"/>
                  </a:lnTo>
                  <a:lnTo>
                    <a:pt x="157" y="66"/>
                  </a:lnTo>
                  <a:lnTo>
                    <a:pt x="159" y="79"/>
                  </a:lnTo>
                  <a:lnTo>
                    <a:pt x="157" y="93"/>
                  </a:lnTo>
                  <a:lnTo>
                    <a:pt x="153" y="106"/>
                  </a:lnTo>
                  <a:lnTo>
                    <a:pt x="150" y="112"/>
                  </a:lnTo>
                  <a:lnTo>
                    <a:pt x="144" y="125"/>
                  </a:lnTo>
                  <a:lnTo>
                    <a:pt x="125" y="145"/>
                  </a:lnTo>
                  <a:lnTo>
                    <a:pt x="111" y="150"/>
                  </a:lnTo>
                  <a:lnTo>
                    <a:pt x="105" y="154"/>
                  </a:lnTo>
                  <a:lnTo>
                    <a:pt x="92" y="158"/>
                  </a:lnTo>
                  <a:lnTo>
                    <a:pt x="79" y="160"/>
                  </a:lnTo>
                  <a:lnTo>
                    <a:pt x="65" y="158"/>
                  </a:lnTo>
                  <a:lnTo>
                    <a:pt x="52" y="154"/>
                  </a:lnTo>
                  <a:lnTo>
                    <a:pt x="46" y="150"/>
                  </a:lnTo>
                  <a:lnTo>
                    <a:pt x="34" y="145"/>
                  </a:lnTo>
                  <a:lnTo>
                    <a:pt x="23" y="135"/>
                  </a:lnTo>
                  <a:lnTo>
                    <a:pt x="13" y="125"/>
                  </a:lnTo>
                  <a:lnTo>
                    <a:pt x="8" y="112"/>
                  </a:lnTo>
                  <a:lnTo>
                    <a:pt x="6" y="106"/>
                  </a:lnTo>
                  <a:lnTo>
                    <a:pt x="0" y="93"/>
                  </a:lnTo>
                  <a:lnTo>
                    <a:pt x="0" y="66"/>
                  </a:lnTo>
                  <a:lnTo>
                    <a:pt x="6" y="52"/>
                  </a:lnTo>
                  <a:lnTo>
                    <a:pt x="8" y="47"/>
                  </a:lnTo>
                  <a:lnTo>
                    <a:pt x="13" y="35"/>
                  </a:lnTo>
                  <a:lnTo>
                    <a:pt x="23" y="23"/>
                  </a:lnTo>
                  <a:lnTo>
                    <a:pt x="34" y="14"/>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6" name="Freeform 354"/>
            <p:cNvSpPr>
              <a:spLocks noEditPoints="1"/>
            </p:cNvSpPr>
            <p:nvPr/>
          </p:nvSpPr>
          <p:spPr bwMode="auto">
            <a:xfrm>
              <a:off x="3346" y="2161"/>
              <a:ext cx="157" cy="160"/>
            </a:xfrm>
            <a:custGeom>
              <a:avLst/>
              <a:gdLst>
                <a:gd name="T0" fmla="*/ 52 w 157"/>
                <a:gd name="T1" fmla="*/ 23 h 160"/>
                <a:gd name="T2" fmla="*/ 46 w 157"/>
                <a:gd name="T3" fmla="*/ 25 h 160"/>
                <a:gd name="T4" fmla="*/ 25 w 157"/>
                <a:gd name="T5" fmla="*/ 47 h 160"/>
                <a:gd name="T6" fmla="*/ 23 w 157"/>
                <a:gd name="T7" fmla="*/ 52 h 160"/>
                <a:gd name="T8" fmla="*/ 17 w 157"/>
                <a:gd name="T9" fmla="*/ 93 h 160"/>
                <a:gd name="T10" fmla="*/ 21 w 157"/>
                <a:gd name="T11" fmla="*/ 106 h 160"/>
                <a:gd name="T12" fmla="*/ 34 w 157"/>
                <a:gd name="T13" fmla="*/ 123 h 160"/>
                <a:gd name="T14" fmla="*/ 55 w 157"/>
                <a:gd name="T15" fmla="*/ 139 h 160"/>
                <a:gd name="T16" fmla="*/ 78 w 157"/>
                <a:gd name="T17" fmla="*/ 143 h 160"/>
                <a:gd name="T18" fmla="*/ 101 w 157"/>
                <a:gd name="T19" fmla="*/ 139 h 160"/>
                <a:gd name="T20" fmla="*/ 123 w 157"/>
                <a:gd name="T21" fmla="*/ 123 h 160"/>
                <a:gd name="T22" fmla="*/ 136 w 157"/>
                <a:gd name="T23" fmla="*/ 102 h 160"/>
                <a:gd name="T24" fmla="*/ 140 w 157"/>
                <a:gd name="T25" fmla="*/ 79 h 160"/>
                <a:gd name="T26" fmla="*/ 136 w 157"/>
                <a:gd name="T27" fmla="*/ 56 h 160"/>
                <a:gd name="T28" fmla="*/ 123 w 157"/>
                <a:gd name="T29" fmla="*/ 35 h 160"/>
                <a:gd name="T30" fmla="*/ 105 w 157"/>
                <a:gd name="T31" fmla="*/ 23 h 160"/>
                <a:gd name="T32" fmla="*/ 92 w 157"/>
                <a:gd name="T33" fmla="*/ 18 h 160"/>
                <a:gd name="T34" fmla="*/ 65 w 157"/>
                <a:gd name="T35" fmla="*/ 0 h 160"/>
                <a:gd name="T36" fmla="*/ 105 w 157"/>
                <a:gd name="T37" fmla="*/ 6 h 160"/>
                <a:gd name="T38" fmla="*/ 123 w 157"/>
                <a:gd name="T39" fmla="*/ 14 h 160"/>
                <a:gd name="T40" fmla="*/ 142 w 157"/>
                <a:gd name="T41" fmla="*/ 35 h 160"/>
                <a:gd name="T42" fmla="*/ 151 w 157"/>
                <a:gd name="T43" fmla="*/ 52 h 160"/>
                <a:gd name="T44" fmla="*/ 157 w 157"/>
                <a:gd name="T45" fmla="*/ 79 h 160"/>
                <a:gd name="T46" fmla="*/ 151 w 157"/>
                <a:gd name="T47" fmla="*/ 106 h 160"/>
                <a:gd name="T48" fmla="*/ 142 w 157"/>
                <a:gd name="T49" fmla="*/ 125 h 160"/>
                <a:gd name="T50" fmla="*/ 123 w 157"/>
                <a:gd name="T51" fmla="*/ 145 h 160"/>
                <a:gd name="T52" fmla="*/ 105 w 157"/>
                <a:gd name="T53" fmla="*/ 154 h 160"/>
                <a:gd name="T54" fmla="*/ 78 w 157"/>
                <a:gd name="T55" fmla="*/ 160 h 160"/>
                <a:gd name="T56" fmla="*/ 52 w 157"/>
                <a:gd name="T57" fmla="*/ 154 h 160"/>
                <a:gd name="T58" fmla="*/ 34 w 157"/>
                <a:gd name="T59" fmla="*/ 145 h 160"/>
                <a:gd name="T60" fmla="*/ 13 w 157"/>
                <a:gd name="T61" fmla="*/ 125 h 160"/>
                <a:gd name="T62" fmla="*/ 5 w 157"/>
                <a:gd name="T63" fmla="*/ 106 h 160"/>
                <a:gd name="T64" fmla="*/ 0 w 157"/>
                <a:gd name="T65" fmla="*/ 66 h 160"/>
                <a:gd name="T66" fmla="*/ 7 w 157"/>
                <a:gd name="T67" fmla="*/ 47 h 160"/>
                <a:gd name="T68" fmla="*/ 23 w 157"/>
                <a:gd name="T69" fmla="*/ 23 h 160"/>
                <a:gd name="T70" fmla="*/ 46 w 157"/>
                <a:gd name="T71" fmla="*/ 8 h 160"/>
                <a:gd name="T72" fmla="*/ 65 w 157"/>
                <a:gd name="T7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60">
                  <a:moveTo>
                    <a:pt x="65" y="18"/>
                  </a:moveTo>
                  <a:lnTo>
                    <a:pt x="52" y="23"/>
                  </a:lnTo>
                  <a:lnTo>
                    <a:pt x="52" y="23"/>
                  </a:lnTo>
                  <a:lnTo>
                    <a:pt x="46" y="25"/>
                  </a:lnTo>
                  <a:lnTo>
                    <a:pt x="34" y="35"/>
                  </a:lnTo>
                  <a:lnTo>
                    <a:pt x="25" y="47"/>
                  </a:lnTo>
                  <a:lnTo>
                    <a:pt x="21" y="52"/>
                  </a:lnTo>
                  <a:lnTo>
                    <a:pt x="23" y="52"/>
                  </a:lnTo>
                  <a:lnTo>
                    <a:pt x="17" y="66"/>
                  </a:lnTo>
                  <a:lnTo>
                    <a:pt x="17" y="93"/>
                  </a:lnTo>
                  <a:lnTo>
                    <a:pt x="23" y="106"/>
                  </a:lnTo>
                  <a:lnTo>
                    <a:pt x="21" y="106"/>
                  </a:lnTo>
                  <a:lnTo>
                    <a:pt x="25" y="114"/>
                  </a:lnTo>
                  <a:lnTo>
                    <a:pt x="34" y="123"/>
                  </a:lnTo>
                  <a:lnTo>
                    <a:pt x="46" y="133"/>
                  </a:lnTo>
                  <a:lnTo>
                    <a:pt x="55" y="139"/>
                  </a:lnTo>
                  <a:lnTo>
                    <a:pt x="65" y="141"/>
                  </a:lnTo>
                  <a:lnTo>
                    <a:pt x="78" y="143"/>
                  </a:lnTo>
                  <a:lnTo>
                    <a:pt x="92" y="141"/>
                  </a:lnTo>
                  <a:lnTo>
                    <a:pt x="101" y="139"/>
                  </a:lnTo>
                  <a:lnTo>
                    <a:pt x="111" y="133"/>
                  </a:lnTo>
                  <a:lnTo>
                    <a:pt x="123" y="123"/>
                  </a:lnTo>
                  <a:lnTo>
                    <a:pt x="130" y="114"/>
                  </a:lnTo>
                  <a:lnTo>
                    <a:pt x="136" y="102"/>
                  </a:lnTo>
                  <a:lnTo>
                    <a:pt x="138" y="93"/>
                  </a:lnTo>
                  <a:lnTo>
                    <a:pt x="140" y="79"/>
                  </a:lnTo>
                  <a:lnTo>
                    <a:pt x="138" y="66"/>
                  </a:lnTo>
                  <a:lnTo>
                    <a:pt x="136" y="56"/>
                  </a:lnTo>
                  <a:lnTo>
                    <a:pt x="130" y="47"/>
                  </a:lnTo>
                  <a:lnTo>
                    <a:pt x="123" y="35"/>
                  </a:lnTo>
                  <a:lnTo>
                    <a:pt x="111" y="25"/>
                  </a:lnTo>
                  <a:lnTo>
                    <a:pt x="105" y="23"/>
                  </a:lnTo>
                  <a:lnTo>
                    <a:pt x="105" y="23"/>
                  </a:lnTo>
                  <a:lnTo>
                    <a:pt x="92" y="18"/>
                  </a:lnTo>
                  <a:lnTo>
                    <a:pt x="65" y="18"/>
                  </a:lnTo>
                  <a:close/>
                  <a:moveTo>
                    <a:pt x="65" y="0"/>
                  </a:moveTo>
                  <a:lnTo>
                    <a:pt x="92" y="0"/>
                  </a:lnTo>
                  <a:lnTo>
                    <a:pt x="105" y="6"/>
                  </a:lnTo>
                  <a:lnTo>
                    <a:pt x="111" y="8"/>
                  </a:lnTo>
                  <a:lnTo>
                    <a:pt x="123" y="14"/>
                  </a:lnTo>
                  <a:lnTo>
                    <a:pt x="134" y="23"/>
                  </a:lnTo>
                  <a:lnTo>
                    <a:pt x="142" y="35"/>
                  </a:lnTo>
                  <a:lnTo>
                    <a:pt x="148" y="47"/>
                  </a:lnTo>
                  <a:lnTo>
                    <a:pt x="151" y="52"/>
                  </a:lnTo>
                  <a:lnTo>
                    <a:pt x="155" y="66"/>
                  </a:lnTo>
                  <a:lnTo>
                    <a:pt x="157" y="79"/>
                  </a:lnTo>
                  <a:lnTo>
                    <a:pt x="155" y="93"/>
                  </a:lnTo>
                  <a:lnTo>
                    <a:pt x="151" y="106"/>
                  </a:lnTo>
                  <a:lnTo>
                    <a:pt x="148" y="112"/>
                  </a:lnTo>
                  <a:lnTo>
                    <a:pt x="142" y="125"/>
                  </a:lnTo>
                  <a:lnTo>
                    <a:pt x="134" y="135"/>
                  </a:lnTo>
                  <a:lnTo>
                    <a:pt x="123" y="145"/>
                  </a:lnTo>
                  <a:lnTo>
                    <a:pt x="111" y="150"/>
                  </a:lnTo>
                  <a:lnTo>
                    <a:pt x="105" y="154"/>
                  </a:lnTo>
                  <a:lnTo>
                    <a:pt x="92" y="158"/>
                  </a:lnTo>
                  <a:lnTo>
                    <a:pt x="78" y="160"/>
                  </a:lnTo>
                  <a:lnTo>
                    <a:pt x="65" y="158"/>
                  </a:lnTo>
                  <a:lnTo>
                    <a:pt x="52" y="154"/>
                  </a:lnTo>
                  <a:lnTo>
                    <a:pt x="46" y="150"/>
                  </a:lnTo>
                  <a:lnTo>
                    <a:pt x="34" y="145"/>
                  </a:lnTo>
                  <a:lnTo>
                    <a:pt x="23" y="135"/>
                  </a:lnTo>
                  <a:lnTo>
                    <a:pt x="13" y="125"/>
                  </a:lnTo>
                  <a:lnTo>
                    <a:pt x="7" y="112"/>
                  </a:lnTo>
                  <a:lnTo>
                    <a:pt x="5" y="106"/>
                  </a:lnTo>
                  <a:lnTo>
                    <a:pt x="0" y="93"/>
                  </a:lnTo>
                  <a:lnTo>
                    <a:pt x="0" y="66"/>
                  </a:lnTo>
                  <a:lnTo>
                    <a:pt x="5" y="52"/>
                  </a:lnTo>
                  <a:lnTo>
                    <a:pt x="7" y="47"/>
                  </a:lnTo>
                  <a:lnTo>
                    <a:pt x="13" y="35"/>
                  </a:lnTo>
                  <a:lnTo>
                    <a:pt x="23" y="23"/>
                  </a:lnTo>
                  <a:lnTo>
                    <a:pt x="34" y="14"/>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7" name="Freeform 355"/>
            <p:cNvSpPr>
              <a:spLocks noEditPoints="1"/>
            </p:cNvSpPr>
            <p:nvPr/>
          </p:nvSpPr>
          <p:spPr bwMode="auto">
            <a:xfrm>
              <a:off x="4075" y="2161"/>
              <a:ext cx="158" cy="160"/>
            </a:xfrm>
            <a:custGeom>
              <a:avLst/>
              <a:gdLst>
                <a:gd name="T0" fmla="*/ 50 w 158"/>
                <a:gd name="T1" fmla="*/ 23 h 160"/>
                <a:gd name="T2" fmla="*/ 45 w 158"/>
                <a:gd name="T3" fmla="*/ 25 h 160"/>
                <a:gd name="T4" fmla="*/ 25 w 158"/>
                <a:gd name="T5" fmla="*/ 47 h 160"/>
                <a:gd name="T6" fmla="*/ 18 w 158"/>
                <a:gd name="T7" fmla="*/ 66 h 160"/>
                <a:gd name="T8" fmla="*/ 20 w 158"/>
                <a:gd name="T9" fmla="*/ 102 h 160"/>
                <a:gd name="T10" fmla="*/ 45 w 158"/>
                <a:gd name="T11" fmla="*/ 133 h 160"/>
                <a:gd name="T12" fmla="*/ 64 w 158"/>
                <a:gd name="T13" fmla="*/ 141 h 160"/>
                <a:gd name="T14" fmla="*/ 93 w 158"/>
                <a:gd name="T15" fmla="*/ 141 h 160"/>
                <a:gd name="T16" fmla="*/ 112 w 158"/>
                <a:gd name="T17" fmla="*/ 133 h 160"/>
                <a:gd name="T18" fmla="*/ 131 w 158"/>
                <a:gd name="T19" fmla="*/ 114 h 160"/>
                <a:gd name="T20" fmla="*/ 139 w 158"/>
                <a:gd name="T21" fmla="*/ 93 h 160"/>
                <a:gd name="T22" fmla="*/ 139 w 158"/>
                <a:gd name="T23" fmla="*/ 66 h 160"/>
                <a:gd name="T24" fmla="*/ 131 w 158"/>
                <a:gd name="T25" fmla="*/ 47 h 160"/>
                <a:gd name="T26" fmla="*/ 112 w 158"/>
                <a:gd name="T27" fmla="*/ 25 h 160"/>
                <a:gd name="T28" fmla="*/ 106 w 158"/>
                <a:gd name="T29" fmla="*/ 23 h 160"/>
                <a:gd name="T30" fmla="*/ 64 w 158"/>
                <a:gd name="T31" fmla="*/ 18 h 160"/>
                <a:gd name="T32" fmla="*/ 93 w 158"/>
                <a:gd name="T33" fmla="*/ 0 h 160"/>
                <a:gd name="T34" fmla="*/ 112 w 158"/>
                <a:gd name="T35" fmla="*/ 8 h 160"/>
                <a:gd name="T36" fmla="*/ 135 w 158"/>
                <a:gd name="T37" fmla="*/ 23 h 160"/>
                <a:gd name="T38" fmla="*/ 148 w 158"/>
                <a:gd name="T39" fmla="*/ 47 h 160"/>
                <a:gd name="T40" fmla="*/ 156 w 158"/>
                <a:gd name="T41" fmla="*/ 66 h 160"/>
                <a:gd name="T42" fmla="*/ 156 w 158"/>
                <a:gd name="T43" fmla="*/ 93 h 160"/>
                <a:gd name="T44" fmla="*/ 148 w 158"/>
                <a:gd name="T45" fmla="*/ 112 h 160"/>
                <a:gd name="T46" fmla="*/ 135 w 158"/>
                <a:gd name="T47" fmla="*/ 135 h 160"/>
                <a:gd name="T48" fmla="*/ 112 w 158"/>
                <a:gd name="T49" fmla="*/ 150 h 160"/>
                <a:gd name="T50" fmla="*/ 93 w 158"/>
                <a:gd name="T51" fmla="*/ 158 h 160"/>
                <a:gd name="T52" fmla="*/ 64 w 158"/>
                <a:gd name="T53" fmla="*/ 158 h 160"/>
                <a:gd name="T54" fmla="*/ 45 w 158"/>
                <a:gd name="T55" fmla="*/ 150 h 160"/>
                <a:gd name="T56" fmla="*/ 14 w 158"/>
                <a:gd name="T57" fmla="*/ 125 h 160"/>
                <a:gd name="T58" fmla="*/ 4 w 158"/>
                <a:gd name="T59" fmla="*/ 106 h 160"/>
                <a:gd name="T60" fmla="*/ 0 w 158"/>
                <a:gd name="T61" fmla="*/ 66 h 160"/>
                <a:gd name="T62" fmla="*/ 8 w 158"/>
                <a:gd name="T63" fmla="*/ 47 h 160"/>
                <a:gd name="T64" fmla="*/ 24 w 158"/>
                <a:gd name="T65" fmla="*/ 23 h 160"/>
                <a:gd name="T66" fmla="*/ 45 w 158"/>
                <a:gd name="T67" fmla="*/ 8 h 160"/>
                <a:gd name="T68" fmla="*/ 64 w 158"/>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60">
                  <a:moveTo>
                    <a:pt x="64" y="18"/>
                  </a:moveTo>
                  <a:lnTo>
                    <a:pt x="50" y="23"/>
                  </a:lnTo>
                  <a:lnTo>
                    <a:pt x="50" y="23"/>
                  </a:lnTo>
                  <a:lnTo>
                    <a:pt x="45" y="25"/>
                  </a:lnTo>
                  <a:lnTo>
                    <a:pt x="35" y="35"/>
                  </a:lnTo>
                  <a:lnTo>
                    <a:pt x="25" y="47"/>
                  </a:lnTo>
                  <a:lnTo>
                    <a:pt x="20" y="56"/>
                  </a:lnTo>
                  <a:lnTo>
                    <a:pt x="18" y="66"/>
                  </a:lnTo>
                  <a:lnTo>
                    <a:pt x="18" y="93"/>
                  </a:lnTo>
                  <a:lnTo>
                    <a:pt x="20" y="102"/>
                  </a:lnTo>
                  <a:lnTo>
                    <a:pt x="25" y="114"/>
                  </a:lnTo>
                  <a:lnTo>
                    <a:pt x="45" y="133"/>
                  </a:lnTo>
                  <a:lnTo>
                    <a:pt x="54" y="139"/>
                  </a:lnTo>
                  <a:lnTo>
                    <a:pt x="64" y="141"/>
                  </a:lnTo>
                  <a:lnTo>
                    <a:pt x="79" y="143"/>
                  </a:lnTo>
                  <a:lnTo>
                    <a:pt x="93" y="141"/>
                  </a:lnTo>
                  <a:lnTo>
                    <a:pt x="102" y="139"/>
                  </a:lnTo>
                  <a:lnTo>
                    <a:pt x="112" y="133"/>
                  </a:lnTo>
                  <a:lnTo>
                    <a:pt x="123" y="123"/>
                  </a:lnTo>
                  <a:lnTo>
                    <a:pt x="131" y="114"/>
                  </a:lnTo>
                  <a:lnTo>
                    <a:pt x="137" y="102"/>
                  </a:lnTo>
                  <a:lnTo>
                    <a:pt x="139" y="93"/>
                  </a:lnTo>
                  <a:lnTo>
                    <a:pt x="141" y="79"/>
                  </a:lnTo>
                  <a:lnTo>
                    <a:pt x="139" y="66"/>
                  </a:lnTo>
                  <a:lnTo>
                    <a:pt x="137" y="56"/>
                  </a:lnTo>
                  <a:lnTo>
                    <a:pt x="131" y="47"/>
                  </a:lnTo>
                  <a:lnTo>
                    <a:pt x="123" y="35"/>
                  </a:lnTo>
                  <a:lnTo>
                    <a:pt x="112" y="25"/>
                  </a:lnTo>
                  <a:lnTo>
                    <a:pt x="106" y="23"/>
                  </a:lnTo>
                  <a:lnTo>
                    <a:pt x="106" y="23"/>
                  </a:lnTo>
                  <a:lnTo>
                    <a:pt x="93" y="18"/>
                  </a:lnTo>
                  <a:lnTo>
                    <a:pt x="64" y="18"/>
                  </a:lnTo>
                  <a:close/>
                  <a:moveTo>
                    <a:pt x="64" y="0"/>
                  </a:moveTo>
                  <a:lnTo>
                    <a:pt x="93" y="0"/>
                  </a:lnTo>
                  <a:lnTo>
                    <a:pt x="106" y="6"/>
                  </a:lnTo>
                  <a:lnTo>
                    <a:pt x="112" y="8"/>
                  </a:lnTo>
                  <a:lnTo>
                    <a:pt x="123" y="14"/>
                  </a:lnTo>
                  <a:lnTo>
                    <a:pt x="135" y="23"/>
                  </a:lnTo>
                  <a:lnTo>
                    <a:pt x="143" y="35"/>
                  </a:lnTo>
                  <a:lnTo>
                    <a:pt x="148" y="47"/>
                  </a:lnTo>
                  <a:lnTo>
                    <a:pt x="152" y="52"/>
                  </a:lnTo>
                  <a:lnTo>
                    <a:pt x="156" y="66"/>
                  </a:lnTo>
                  <a:lnTo>
                    <a:pt x="158" y="79"/>
                  </a:lnTo>
                  <a:lnTo>
                    <a:pt x="156" y="93"/>
                  </a:lnTo>
                  <a:lnTo>
                    <a:pt x="152" y="106"/>
                  </a:lnTo>
                  <a:lnTo>
                    <a:pt x="148" y="112"/>
                  </a:lnTo>
                  <a:lnTo>
                    <a:pt x="143" y="125"/>
                  </a:lnTo>
                  <a:lnTo>
                    <a:pt x="135" y="135"/>
                  </a:lnTo>
                  <a:lnTo>
                    <a:pt x="123" y="145"/>
                  </a:lnTo>
                  <a:lnTo>
                    <a:pt x="112" y="150"/>
                  </a:lnTo>
                  <a:lnTo>
                    <a:pt x="106" y="154"/>
                  </a:lnTo>
                  <a:lnTo>
                    <a:pt x="93" y="158"/>
                  </a:lnTo>
                  <a:lnTo>
                    <a:pt x="79" y="160"/>
                  </a:lnTo>
                  <a:lnTo>
                    <a:pt x="64" y="158"/>
                  </a:lnTo>
                  <a:lnTo>
                    <a:pt x="50" y="154"/>
                  </a:lnTo>
                  <a:lnTo>
                    <a:pt x="45" y="150"/>
                  </a:lnTo>
                  <a:lnTo>
                    <a:pt x="33" y="145"/>
                  </a:lnTo>
                  <a:lnTo>
                    <a:pt x="14" y="125"/>
                  </a:lnTo>
                  <a:lnTo>
                    <a:pt x="8" y="112"/>
                  </a:lnTo>
                  <a:lnTo>
                    <a:pt x="4" y="106"/>
                  </a:lnTo>
                  <a:lnTo>
                    <a:pt x="0" y="93"/>
                  </a:lnTo>
                  <a:lnTo>
                    <a:pt x="0" y="66"/>
                  </a:lnTo>
                  <a:lnTo>
                    <a:pt x="4" y="52"/>
                  </a:lnTo>
                  <a:lnTo>
                    <a:pt x="8" y="47"/>
                  </a:lnTo>
                  <a:lnTo>
                    <a:pt x="14" y="35"/>
                  </a:lnTo>
                  <a:lnTo>
                    <a:pt x="24" y="23"/>
                  </a:lnTo>
                  <a:lnTo>
                    <a:pt x="33" y="14"/>
                  </a:lnTo>
                  <a:lnTo>
                    <a:pt x="45" y="8"/>
                  </a:lnTo>
                  <a:lnTo>
                    <a:pt x="50" y="6"/>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8" name="Freeform 356"/>
            <p:cNvSpPr>
              <a:spLocks noEditPoints="1"/>
            </p:cNvSpPr>
            <p:nvPr/>
          </p:nvSpPr>
          <p:spPr bwMode="auto">
            <a:xfrm>
              <a:off x="4805" y="1354"/>
              <a:ext cx="158" cy="157"/>
            </a:xfrm>
            <a:custGeom>
              <a:avLst/>
              <a:gdLst>
                <a:gd name="T0" fmla="*/ 54 w 158"/>
                <a:gd name="T1" fmla="*/ 19 h 157"/>
                <a:gd name="T2" fmla="*/ 25 w 158"/>
                <a:gd name="T3" fmla="*/ 44 h 157"/>
                <a:gd name="T4" fmla="*/ 18 w 158"/>
                <a:gd name="T5" fmla="*/ 63 h 157"/>
                <a:gd name="T6" fmla="*/ 20 w 158"/>
                <a:gd name="T7" fmla="*/ 102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2 h 157"/>
                <a:gd name="T20" fmla="*/ 140 w 158"/>
                <a:gd name="T21" fmla="*/ 79 h 157"/>
                <a:gd name="T22" fmla="*/ 137 w 158"/>
                <a:gd name="T23" fmla="*/ 54 h 157"/>
                <a:gd name="T24" fmla="*/ 112 w 158"/>
                <a:gd name="T25" fmla="*/ 25 h 157"/>
                <a:gd name="T26" fmla="*/ 92 w 158"/>
                <a:gd name="T27" fmla="*/ 17 h 157"/>
                <a:gd name="T28" fmla="*/ 64 w 158"/>
                <a:gd name="T29" fmla="*/ 0 h 157"/>
                <a:gd name="T30" fmla="*/ 106 w 158"/>
                <a:gd name="T31" fmla="*/ 4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6 h 157"/>
                <a:gd name="T48" fmla="*/ 64 w 158"/>
                <a:gd name="T49" fmla="*/ 156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4"/>
                  </a:lnTo>
                  <a:lnTo>
                    <a:pt x="18" y="63"/>
                  </a:lnTo>
                  <a:lnTo>
                    <a:pt x="18" y="92"/>
                  </a:lnTo>
                  <a:lnTo>
                    <a:pt x="20" y="102"/>
                  </a:lnTo>
                  <a:lnTo>
                    <a:pt x="25" y="111"/>
                  </a:lnTo>
                  <a:lnTo>
                    <a:pt x="35" y="123"/>
                  </a:lnTo>
                  <a:lnTo>
                    <a:pt x="44" y="131"/>
                  </a:lnTo>
                  <a:lnTo>
                    <a:pt x="54" y="136"/>
                  </a:lnTo>
                  <a:lnTo>
                    <a:pt x="64" y="138"/>
                  </a:lnTo>
                  <a:lnTo>
                    <a:pt x="77" y="140"/>
                  </a:lnTo>
                  <a:lnTo>
                    <a:pt x="92" y="138"/>
                  </a:lnTo>
                  <a:lnTo>
                    <a:pt x="102" y="136"/>
                  </a:lnTo>
                  <a:lnTo>
                    <a:pt x="112" y="131"/>
                  </a:lnTo>
                  <a:lnTo>
                    <a:pt x="121" y="123"/>
                  </a:lnTo>
                  <a:lnTo>
                    <a:pt x="131" y="111"/>
                  </a:lnTo>
                  <a:lnTo>
                    <a:pt x="137" y="102"/>
                  </a:lnTo>
                  <a:lnTo>
                    <a:pt x="139" y="92"/>
                  </a:lnTo>
                  <a:lnTo>
                    <a:pt x="140" y="79"/>
                  </a:lnTo>
                  <a:lnTo>
                    <a:pt x="139" y="63"/>
                  </a:lnTo>
                  <a:lnTo>
                    <a:pt x="137" y="54"/>
                  </a:lnTo>
                  <a:lnTo>
                    <a:pt x="131" y="44"/>
                  </a:lnTo>
                  <a:lnTo>
                    <a:pt x="112" y="25"/>
                  </a:lnTo>
                  <a:lnTo>
                    <a:pt x="102" y="19"/>
                  </a:lnTo>
                  <a:lnTo>
                    <a:pt x="92" y="17"/>
                  </a:lnTo>
                  <a:lnTo>
                    <a:pt x="64" y="17"/>
                  </a:lnTo>
                  <a:close/>
                  <a:moveTo>
                    <a:pt x="64" y="0"/>
                  </a:moveTo>
                  <a:lnTo>
                    <a:pt x="92" y="0"/>
                  </a:lnTo>
                  <a:lnTo>
                    <a:pt x="106" y="4"/>
                  </a:lnTo>
                  <a:lnTo>
                    <a:pt x="112" y="7"/>
                  </a:lnTo>
                  <a:lnTo>
                    <a:pt x="123" y="13"/>
                  </a:lnTo>
                  <a:lnTo>
                    <a:pt x="142" y="32"/>
                  </a:lnTo>
                  <a:lnTo>
                    <a:pt x="148" y="44"/>
                  </a:lnTo>
                  <a:lnTo>
                    <a:pt x="152" y="50"/>
                  </a:lnTo>
                  <a:lnTo>
                    <a:pt x="156" y="63"/>
                  </a:lnTo>
                  <a:lnTo>
                    <a:pt x="158" y="79"/>
                  </a:lnTo>
                  <a:lnTo>
                    <a:pt x="156" y="92"/>
                  </a:lnTo>
                  <a:lnTo>
                    <a:pt x="152" y="106"/>
                  </a:lnTo>
                  <a:lnTo>
                    <a:pt x="148" y="111"/>
                  </a:lnTo>
                  <a:lnTo>
                    <a:pt x="142" y="123"/>
                  </a:lnTo>
                  <a:lnTo>
                    <a:pt x="133" y="134"/>
                  </a:lnTo>
                  <a:lnTo>
                    <a:pt x="123" y="142"/>
                  </a:lnTo>
                  <a:lnTo>
                    <a:pt x="112" y="148"/>
                  </a:lnTo>
                  <a:lnTo>
                    <a:pt x="106" y="152"/>
                  </a:lnTo>
                  <a:lnTo>
                    <a:pt x="92" y="156"/>
                  </a:lnTo>
                  <a:lnTo>
                    <a:pt x="77" y="157"/>
                  </a:lnTo>
                  <a:lnTo>
                    <a:pt x="64" y="156"/>
                  </a:lnTo>
                  <a:lnTo>
                    <a:pt x="50" y="152"/>
                  </a:lnTo>
                  <a:lnTo>
                    <a:pt x="44" y="148"/>
                  </a:lnTo>
                  <a:lnTo>
                    <a:pt x="33" y="142"/>
                  </a:lnTo>
                  <a:lnTo>
                    <a:pt x="23" y="134"/>
                  </a:lnTo>
                  <a:lnTo>
                    <a:pt x="14" y="123"/>
                  </a:lnTo>
                  <a:lnTo>
                    <a:pt x="8" y="111"/>
                  </a:lnTo>
                  <a:lnTo>
                    <a:pt x="4" y="106"/>
                  </a:lnTo>
                  <a:lnTo>
                    <a:pt x="0" y="92"/>
                  </a:lnTo>
                  <a:lnTo>
                    <a:pt x="0" y="63"/>
                  </a:lnTo>
                  <a:lnTo>
                    <a:pt x="4" y="50"/>
                  </a:lnTo>
                  <a:lnTo>
                    <a:pt x="8" y="44"/>
                  </a:lnTo>
                  <a:lnTo>
                    <a:pt x="14" y="32"/>
                  </a:lnTo>
                  <a:lnTo>
                    <a:pt x="33" y="13"/>
                  </a:lnTo>
                  <a:lnTo>
                    <a:pt x="44" y="7"/>
                  </a:lnTo>
                  <a:lnTo>
                    <a:pt x="50" y="4"/>
                  </a:lnTo>
                  <a:lnTo>
                    <a:pt x="64"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 name="Freeform 357"/>
            <p:cNvSpPr>
              <a:spLocks noEditPoints="1"/>
            </p:cNvSpPr>
            <p:nvPr/>
          </p:nvSpPr>
          <p:spPr bwMode="auto">
            <a:xfrm>
              <a:off x="5533" y="1277"/>
              <a:ext cx="160" cy="159"/>
            </a:xfrm>
            <a:custGeom>
              <a:avLst/>
              <a:gdLst>
                <a:gd name="T0" fmla="*/ 52 w 160"/>
                <a:gd name="T1" fmla="*/ 23 h 159"/>
                <a:gd name="T2" fmla="*/ 46 w 160"/>
                <a:gd name="T3" fmla="*/ 25 h 159"/>
                <a:gd name="T4" fmla="*/ 25 w 160"/>
                <a:gd name="T5" fmla="*/ 46 h 159"/>
                <a:gd name="T6" fmla="*/ 23 w 160"/>
                <a:gd name="T7" fmla="*/ 52 h 159"/>
                <a:gd name="T8" fmla="*/ 17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0 w 160"/>
                <a:gd name="T23" fmla="*/ 92 h 159"/>
                <a:gd name="T24" fmla="*/ 140 w 160"/>
                <a:gd name="T25" fmla="*/ 65 h 159"/>
                <a:gd name="T26" fmla="*/ 133 w 160"/>
                <a:gd name="T27" fmla="*/ 46 h 159"/>
                <a:gd name="T28" fmla="*/ 114 w 160"/>
                <a:gd name="T29" fmla="*/ 25 h 159"/>
                <a:gd name="T30" fmla="*/ 106 w 160"/>
                <a:gd name="T31" fmla="*/ 23 h 159"/>
                <a:gd name="T32" fmla="*/ 65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5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5" y="17"/>
                  </a:moveTo>
                  <a:lnTo>
                    <a:pt x="52" y="23"/>
                  </a:lnTo>
                  <a:lnTo>
                    <a:pt x="52" y="21"/>
                  </a:lnTo>
                  <a:lnTo>
                    <a:pt x="46" y="25"/>
                  </a:lnTo>
                  <a:lnTo>
                    <a:pt x="35" y="34"/>
                  </a:lnTo>
                  <a:lnTo>
                    <a:pt x="25" y="46"/>
                  </a:lnTo>
                  <a:lnTo>
                    <a:pt x="23" y="52"/>
                  </a:lnTo>
                  <a:lnTo>
                    <a:pt x="23" y="52"/>
                  </a:lnTo>
                  <a:lnTo>
                    <a:pt x="17" y="65"/>
                  </a:lnTo>
                  <a:lnTo>
                    <a:pt x="17" y="92"/>
                  </a:lnTo>
                  <a:lnTo>
                    <a:pt x="23" y="106"/>
                  </a:lnTo>
                  <a:lnTo>
                    <a:pt x="21" y="106"/>
                  </a:lnTo>
                  <a:lnTo>
                    <a:pt x="25" y="113"/>
                  </a:lnTo>
                  <a:lnTo>
                    <a:pt x="35" y="123"/>
                  </a:lnTo>
                  <a:lnTo>
                    <a:pt x="46" y="133"/>
                  </a:lnTo>
                  <a:lnTo>
                    <a:pt x="56" y="138"/>
                  </a:lnTo>
                  <a:lnTo>
                    <a:pt x="65" y="140"/>
                  </a:lnTo>
                  <a:lnTo>
                    <a:pt x="79" y="142"/>
                  </a:lnTo>
                  <a:lnTo>
                    <a:pt x="92" y="140"/>
                  </a:lnTo>
                  <a:lnTo>
                    <a:pt x="102" y="138"/>
                  </a:lnTo>
                  <a:lnTo>
                    <a:pt x="114" y="133"/>
                  </a:lnTo>
                  <a:lnTo>
                    <a:pt x="133" y="113"/>
                  </a:lnTo>
                  <a:lnTo>
                    <a:pt x="138" y="102"/>
                  </a:lnTo>
                  <a:lnTo>
                    <a:pt x="140" y="92"/>
                  </a:lnTo>
                  <a:lnTo>
                    <a:pt x="142" y="79"/>
                  </a:lnTo>
                  <a:lnTo>
                    <a:pt x="140" y="65"/>
                  </a:lnTo>
                  <a:lnTo>
                    <a:pt x="138" y="56"/>
                  </a:lnTo>
                  <a:lnTo>
                    <a:pt x="133" y="46"/>
                  </a:lnTo>
                  <a:lnTo>
                    <a:pt x="123" y="34"/>
                  </a:lnTo>
                  <a:lnTo>
                    <a:pt x="114" y="25"/>
                  </a:lnTo>
                  <a:lnTo>
                    <a:pt x="106" y="21"/>
                  </a:lnTo>
                  <a:lnTo>
                    <a:pt x="106" y="23"/>
                  </a:lnTo>
                  <a:lnTo>
                    <a:pt x="92" y="17"/>
                  </a:lnTo>
                  <a:lnTo>
                    <a:pt x="65" y="17"/>
                  </a:lnTo>
                  <a:close/>
                  <a:moveTo>
                    <a:pt x="65"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5"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5"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 name="Freeform 358"/>
            <p:cNvSpPr>
              <a:spLocks/>
            </p:cNvSpPr>
            <p:nvPr/>
          </p:nvSpPr>
          <p:spPr bwMode="auto">
            <a:xfrm>
              <a:off x="2983" y="262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1 h 110"/>
                <a:gd name="T14" fmla="*/ 15 w 75"/>
                <a:gd name="T15" fmla="*/ 61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1"/>
                  </a:lnTo>
                  <a:lnTo>
                    <a:pt x="15" y="61"/>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 name="Rectangle 359"/>
            <p:cNvSpPr>
              <a:spLocks noChangeArrowheads="1"/>
            </p:cNvSpPr>
            <p:nvPr/>
          </p:nvSpPr>
          <p:spPr bwMode="auto">
            <a:xfrm>
              <a:off x="3075" y="262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 name="Freeform 360"/>
            <p:cNvSpPr>
              <a:spLocks noEditPoints="1"/>
            </p:cNvSpPr>
            <p:nvPr/>
          </p:nvSpPr>
          <p:spPr bwMode="auto">
            <a:xfrm>
              <a:off x="3104" y="265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2 h 82"/>
                <a:gd name="T12" fmla="*/ 15 w 73"/>
                <a:gd name="T13" fmla="*/ 42 h 82"/>
                <a:gd name="T14" fmla="*/ 15 w 73"/>
                <a:gd name="T15" fmla="*/ 50 h 82"/>
                <a:gd name="T16" fmla="*/ 17 w 73"/>
                <a:gd name="T17" fmla="*/ 57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7 h 82"/>
                <a:gd name="T34" fmla="*/ 57 w 73"/>
                <a:gd name="T35" fmla="*/ 50 h 82"/>
                <a:gd name="T36" fmla="*/ 57 w 73"/>
                <a:gd name="T37" fmla="*/ 40 h 82"/>
                <a:gd name="T38" fmla="*/ 57 w 73"/>
                <a:gd name="T39" fmla="*/ 32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7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2"/>
                  </a:lnTo>
                  <a:lnTo>
                    <a:pt x="15" y="42"/>
                  </a:lnTo>
                  <a:lnTo>
                    <a:pt x="15" y="50"/>
                  </a:lnTo>
                  <a:lnTo>
                    <a:pt x="17" y="57"/>
                  </a:lnTo>
                  <a:lnTo>
                    <a:pt x="21" y="63"/>
                  </a:lnTo>
                  <a:lnTo>
                    <a:pt x="25" y="67"/>
                  </a:lnTo>
                  <a:lnTo>
                    <a:pt x="30" y="69"/>
                  </a:lnTo>
                  <a:lnTo>
                    <a:pt x="36" y="71"/>
                  </a:lnTo>
                  <a:lnTo>
                    <a:pt x="42" y="69"/>
                  </a:lnTo>
                  <a:lnTo>
                    <a:pt x="48" y="67"/>
                  </a:lnTo>
                  <a:lnTo>
                    <a:pt x="52" y="63"/>
                  </a:lnTo>
                  <a:lnTo>
                    <a:pt x="55" y="57"/>
                  </a:lnTo>
                  <a:lnTo>
                    <a:pt x="57" y="50"/>
                  </a:lnTo>
                  <a:lnTo>
                    <a:pt x="57" y="40"/>
                  </a:lnTo>
                  <a:lnTo>
                    <a:pt x="57" y="32"/>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7"/>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3" name="Freeform 361"/>
            <p:cNvSpPr>
              <a:spLocks/>
            </p:cNvSpPr>
            <p:nvPr/>
          </p:nvSpPr>
          <p:spPr bwMode="auto">
            <a:xfrm>
              <a:off x="3182" y="265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5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5"/>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4" name="Freeform 362"/>
            <p:cNvSpPr>
              <a:spLocks/>
            </p:cNvSpPr>
            <p:nvPr/>
          </p:nvSpPr>
          <p:spPr bwMode="auto">
            <a:xfrm>
              <a:off x="3344" y="262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5" name="Freeform 363"/>
            <p:cNvSpPr>
              <a:spLocks/>
            </p:cNvSpPr>
            <p:nvPr/>
          </p:nvSpPr>
          <p:spPr bwMode="auto">
            <a:xfrm>
              <a:off x="3453" y="265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5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6" name="Freeform 364"/>
            <p:cNvSpPr>
              <a:spLocks/>
            </p:cNvSpPr>
            <p:nvPr/>
          </p:nvSpPr>
          <p:spPr bwMode="auto">
            <a:xfrm>
              <a:off x="3536" y="265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7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2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7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7"/>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2"/>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7"/>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7" name="Freeform 365"/>
            <p:cNvSpPr>
              <a:spLocks noEditPoints="1"/>
            </p:cNvSpPr>
            <p:nvPr/>
          </p:nvSpPr>
          <p:spPr bwMode="auto">
            <a:xfrm>
              <a:off x="3666" y="262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1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6 h 111"/>
                <a:gd name="T34" fmla="*/ 54 w 68"/>
                <a:gd name="T35" fmla="*/ 79 h 111"/>
                <a:gd name="T36" fmla="*/ 54 w 68"/>
                <a:gd name="T37" fmla="*/ 71 h 111"/>
                <a:gd name="T38" fmla="*/ 54 w 68"/>
                <a:gd name="T39" fmla="*/ 61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1 h 111"/>
                <a:gd name="T76" fmla="*/ 68 w 68"/>
                <a:gd name="T77" fmla="*/ 69 h 111"/>
                <a:gd name="T78" fmla="*/ 66 w 68"/>
                <a:gd name="T79" fmla="*/ 86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1"/>
                  </a:lnTo>
                  <a:lnTo>
                    <a:pt x="14" y="69"/>
                  </a:lnTo>
                  <a:lnTo>
                    <a:pt x="14" y="79"/>
                  </a:lnTo>
                  <a:lnTo>
                    <a:pt x="16" y="85"/>
                  </a:lnTo>
                  <a:lnTo>
                    <a:pt x="18" y="88"/>
                  </a:lnTo>
                  <a:lnTo>
                    <a:pt x="22" y="94"/>
                  </a:lnTo>
                  <a:lnTo>
                    <a:pt x="27" y="98"/>
                  </a:lnTo>
                  <a:lnTo>
                    <a:pt x="33" y="100"/>
                  </a:lnTo>
                  <a:lnTo>
                    <a:pt x="39" y="98"/>
                  </a:lnTo>
                  <a:lnTo>
                    <a:pt x="45" y="96"/>
                  </a:lnTo>
                  <a:lnTo>
                    <a:pt x="48" y="92"/>
                  </a:lnTo>
                  <a:lnTo>
                    <a:pt x="52" y="86"/>
                  </a:lnTo>
                  <a:lnTo>
                    <a:pt x="54" y="79"/>
                  </a:lnTo>
                  <a:lnTo>
                    <a:pt x="54" y="71"/>
                  </a:lnTo>
                  <a:lnTo>
                    <a:pt x="54" y="61"/>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1"/>
                  </a:lnTo>
                  <a:lnTo>
                    <a:pt x="68" y="69"/>
                  </a:lnTo>
                  <a:lnTo>
                    <a:pt x="66" y="86"/>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8" name="Freeform 366"/>
            <p:cNvSpPr>
              <a:spLocks noEditPoints="1"/>
            </p:cNvSpPr>
            <p:nvPr/>
          </p:nvSpPr>
          <p:spPr bwMode="auto">
            <a:xfrm>
              <a:off x="3745" y="265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2 h 82"/>
                <a:gd name="T14" fmla="*/ 60 w 73"/>
                <a:gd name="T15" fmla="*/ 32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2 h 82"/>
                <a:gd name="T40" fmla="*/ 73 w 73"/>
                <a:gd name="T41" fmla="*/ 40 h 82"/>
                <a:gd name="T42" fmla="*/ 73 w 73"/>
                <a:gd name="T43" fmla="*/ 44 h 82"/>
                <a:gd name="T44" fmla="*/ 15 w 73"/>
                <a:gd name="T45" fmla="*/ 44 h 82"/>
                <a:gd name="T46" fmla="*/ 15 w 73"/>
                <a:gd name="T47" fmla="*/ 52 h 82"/>
                <a:gd name="T48" fmla="*/ 17 w 73"/>
                <a:gd name="T49" fmla="*/ 57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7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2"/>
                  </a:lnTo>
                  <a:lnTo>
                    <a:pt x="60" y="32"/>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2"/>
                  </a:lnTo>
                  <a:lnTo>
                    <a:pt x="73" y="40"/>
                  </a:lnTo>
                  <a:lnTo>
                    <a:pt x="73" y="44"/>
                  </a:lnTo>
                  <a:lnTo>
                    <a:pt x="15" y="44"/>
                  </a:lnTo>
                  <a:lnTo>
                    <a:pt x="15" y="52"/>
                  </a:lnTo>
                  <a:lnTo>
                    <a:pt x="17" y="57"/>
                  </a:lnTo>
                  <a:lnTo>
                    <a:pt x="21" y="63"/>
                  </a:lnTo>
                  <a:lnTo>
                    <a:pt x="27" y="67"/>
                  </a:lnTo>
                  <a:lnTo>
                    <a:pt x="33" y="69"/>
                  </a:lnTo>
                  <a:lnTo>
                    <a:pt x="39" y="71"/>
                  </a:lnTo>
                  <a:lnTo>
                    <a:pt x="44" y="69"/>
                  </a:lnTo>
                  <a:lnTo>
                    <a:pt x="50" y="67"/>
                  </a:lnTo>
                  <a:lnTo>
                    <a:pt x="56" y="63"/>
                  </a:lnTo>
                  <a:lnTo>
                    <a:pt x="60" y="57"/>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9" name="Freeform 367"/>
            <p:cNvSpPr>
              <a:spLocks/>
            </p:cNvSpPr>
            <p:nvPr/>
          </p:nvSpPr>
          <p:spPr bwMode="auto">
            <a:xfrm>
              <a:off x="3835" y="265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0" name="Freeform 368"/>
            <p:cNvSpPr>
              <a:spLocks/>
            </p:cNvSpPr>
            <p:nvPr/>
          </p:nvSpPr>
          <p:spPr bwMode="auto">
            <a:xfrm>
              <a:off x="33" y="2304"/>
              <a:ext cx="113" cy="102"/>
            </a:xfrm>
            <a:custGeom>
              <a:avLst/>
              <a:gdLst>
                <a:gd name="T0" fmla="*/ 55 w 113"/>
                <a:gd name="T1" fmla="*/ 0 h 102"/>
                <a:gd name="T2" fmla="*/ 96 w 113"/>
                <a:gd name="T3" fmla="*/ 0 h 102"/>
                <a:gd name="T4" fmla="*/ 103 w 113"/>
                <a:gd name="T5" fmla="*/ 11 h 102"/>
                <a:gd name="T6" fmla="*/ 107 w 113"/>
                <a:gd name="T7" fmla="*/ 23 h 102"/>
                <a:gd name="T8" fmla="*/ 111 w 113"/>
                <a:gd name="T9" fmla="*/ 34 h 102"/>
                <a:gd name="T10" fmla="*/ 113 w 113"/>
                <a:gd name="T11" fmla="*/ 46 h 102"/>
                <a:gd name="T12" fmla="*/ 111 w 113"/>
                <a:gd name="T13" fmla="*/ 55 h 102"/>
                <a:gd name="T14" fmla="*/ 109 w 113"/>
                <a:gd name="T15" fmla="*/ 65 h 102"/>
                <a:gd name="T16" fmla="*/ 105 w 113"/>
                <a:gd name="T17" fmla="*/ 75 h 102"/>
                <a:gd name="T18" fmla="*/ 100 w 113"/>
                <a:gd name="T19" fmla="*/ 82 h 102"/>
                <a:gd name="T20" fmla="*/ 94 w 113"/>
                <a:gd name="T21" fmla="*/ 90 h 102"/>
                <a:gd name="T22" fmla="*/ 86 w 113"/>
                <a:gd name="T23" fmla="*/ 94 h 102"/>
                <a:gd name="T24" fmla="*/ 76 w 113"/>
                <a:gd name="T25" fmla="*/ 98 h 102"/>
                <a:gd name="T26" fmla="*/ 67 w 113"/>
                <a:gd name="T27" fmla="*/ 102 h 102"/>
                <a:gd name="T28" fmla="*/ 55 w 113"/>
                <a:gd name="T29" fmla="*/ 102 h 102"/>
                <a:gd name="T30" fmla="*/ 46 w 113"/>
                <a:gd name="T31" fmla="*/ 102 h 102"/>
                <a:gd name="T32" fmla="*/ 36 w 113"/>
                <a:gd name="T33" fmla="*/ 98 h 102"/>
                <a:gd name="T34" fmla="*/ 27 w 113"/>
                <a:gd name="T35" fmla="*/ 96 h 102"/>
                <a:gd name="T36" fmla="*/ 17 w 113"/>
                <a:gd name="T37" fmla="*/ 90 h 102"/>
                <a:gd name="T38" fmla="*/ 11 w 113"/>
                <a:gd name="T39" fmla="*/ 82 h 102"/>
                <a:gd name="T40" fmla="*/ 5 w 113"/>
                <a:gd name="T41" fmla="*/ 75 h 102"/>
                <a:gd name="T42" fmla="*/ 2 w 113"/>
                <a:gd name="T43" fmla="*/ 67 h 102"/>
                <a:gd name="T44" fmla="*/ 0 w 113"/>
                <a:gd name="T45" fmla="*/ 57 h 102"/>
                <a:gd name="T46" fmla="*/ 0 w 113"/>
                <a:gd name="T47" fmla="*/ 46 h 102"/>
                <a:gd name="T48" fmla="*/ 0 w 113"/>
                <a:gd name="T49" fmla="*/ 34 h 102"/>
                <a:gd name="T50" fmla="*/ 3 w 113"/>
                <a:gd name="T51" fmla="*/ 25 h 102"/>
                <a:gd name="T52" fmla="*/ 7 w 113"/>
                <a:gd name="T53" fmla="*/ 17 h 102"/>
                <a:gd name="T54" fmla="*/ 13 w 113"/>
                <a:gd name="T55" fmla="*/ 9 h 102"/>
                <a:gd name="T56" fmla="*/ 23 w 113"/>
                <a:gd name="T57" fmla="*/ 5 h 102"/>
                <a:gd name="T58" fmla="*/ 32 w 113"/>
                <a:gd name="T59" fmla="*/ 2 h 102"/>
                <a:gd name="T60" fmla="*/ 36 w 113"/>
                <a:gd name="T61" fmla="*/ 15 h 102"/>
                <a:gd name="T62" fmla="*/ 28 w 113"/>
                <a:gd name="T63" fmla="*/ 17 h 102"/>
                <a:gd name="T64" fmla="*/ 23 w 113"/>
                <a:gd name="T65" fmla="*/ 21 h 102"/>
                <a:gd name="T66" fmla="*/ 19 w 113"/>
                <a:gd name="T67" fmla="*/ 25 h 102"/>
                <a:gd name="T68" fmla="*/ 15 w 113"/>
                <a:gd name="T69" fmla="*/ 30 h 102"/>
                <a:gd name="T70" fmla="*/ 13 w 113"/>
                <a:gd name="T71" fmla="*/ 38 h 102"/>
                <a:gd name="T72" fmla="*/ 11 w 113"/>
                <a:gd name="T73" fmla="*/ 46 h 102"/>
                <a:gd name="T74" fmla="*/ 13 w 113"/>
                <a:gd name="T75" fmla="*/ 55 h 102"/>
                <a:gd name="T76" fmla="*/ 15 w 113"/>
                <a:gd name="T77" fmla="*/ 65 h 102"/>
                <a:gd name="T78" fmla="*/ 19 w 113"/>
                <a:gd name="T79" fmla="*/ 71 h 102"/>
                <a:gd name="T80" fmla="*/ 23 w 113"/>
                <a:gd name="T81" fmla="*/ 77 h 102"/>
                <a:gd name="T82" fmla="*/ 28 w 113"/>
                <a:gd name="T83" fmla="*/ 80 h 102"/>
                <a:gd name="T84" fmla="*/ 34 w 113"/>
                <a:gd name="T85" fmla="*/ 82 h 102"/>
                <a:gd name="T86" fmla="*/ 44 w 113"/>
                <a:gd name="T87" fmla="*/ 86 h 102"/>
                <a:gd name="T88" fmla="*/ 55 w 113"/>
                <a:gd name="T89" fmla="*/ 88 h 102"/>
                <a:gd name="T90" fmla="*/ 65 w 113"/>
                <a:gd name="T91" fmla="*/ 86 h 102"/>
                <a:gd name="T92" fmla="*/ 73 w 113"/>
                <a:gd name="T93" fmla="*/ 84 h 102"/>
                <a:gd name="T94" fmla="*/ 80 w 113"/>
                <a:gd name="T95" fmla="*/ 82 h 102"/>
                <a:gd name="T96" fmla="*/ 86 w 113"/>
                <a:gd name="T97" fmla="*/ 79 h 102"/>
                <a:gd name="T98" fmla="*/ 90 w 113"/>
                <a:gd name="T99" fmla="*/ 73 h 102"/>
                <a:gd name="T100" fmla="*/ 94 w 113"/>
                <a:gd name="T101" fmla="*/ 67 h 102"/>
                <a:gd name="T102" fmla="*/ 98 w 113"/>
                <a:gd name="T103" fmla="*/ 57 h 102"/>
                <a:gd name="T104" fmla="*/ 100 w 113"/>
                <a:gd name="T105" fmla="*/ 46 h 102"/>
                <a:gd name="T106" fmla="*/ 98 w 113"/>
                <a:gd name="T107" fmla="*/ 36 h 102"/>
                <a:gd name="T108" fmla="*/ 96 w 113"/>
                <a:gd name="T109" fmla="*/ 29 h 102"/>
                <a:gd name="T110" fmla="*/ 92 w 113"/>
                <a:gd name="T111" fmla="*/ 19 h 102"/>
                <a:gd name="T112" fmla="*/ 88 w 113"/>
                <a:gd name="T113" fmla="*/ 13 h 102"/>
                <a:gd name="T114" fmla="*/ 67 w 113"/>
                <a:gd name="T115" fmla="*/ 13 h 102"/>
                <a:gd name="T116" fmla="*/ 67 w 113"/>
                <a:gd name="T117" fmla="*/ 46 h 102"/>
                <a:gd name="T118" fmla="*/ 55 w 113"/>
                <a:gd name="T119" fmla="*/ 46 h 102"/>
                <a:gd name="T120" fmla="*/ 55 w 113"/>
                <a:gd name="T1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02">
                  <a:moveTo>
                    <a:pt x="55" y="0"/>
                  </a:moveTo>
                  <a:lnTo>
                    <a:pt x="96" y="0"/>
                  </a:lnTo>
                  <a:lnTo>
                    <a:pt x="103" y="11"/>
                  </a:lnTo>
                  <a:lnTo>
                    <a:pt x="107" y="23"/>
                  </a:lnTo>
                  <a:lnTo>
                    <a:pt x="111" y="34"/>
                  </a:lnTo>
                  <a:lnTo>
                    <a:pt x="113" y="46"/>
                  </a:lnTo>
                  <a:lnTo>
                    <a:pt x="111" y="55"/>
                  </a:lnTo>
                  <a:lnTo>
                    <a:pt x="109" y="65"/>
                  </a:lnTo>
                  <a:lnTo>
                    <a:pt x="105" y="75"/>
                  </a:lnTo>
                  <a:lnTo>
                    <a:pt x="100" y="82"/>
                  </a:lnTo>
                  <a:lnTo>
                    <a:pt x="94" y="90"/>
                  </a:lnTo>
                  <a:lnTo>
                    <a:pt x="86" y="94"/>
                  </a:lnTo>
                  <a:lnTo>
                    <a:pt x="76" y="98"/>
                  </a:lnTo>
                  <a:lnTo>
                    <a:pt x="67" y="102"/>
                  </a:lnTo>
                  <a:lnTo>
                    <a:pt x="55" y="102"/>
                  </a:lnTo>
                  <a:lnTo>
                    <a:pt x="46" y="102"/>
                  </a:lnTo>
                  <a:lnTo>
                    <a:pt x="36" y="98"/>
                  </a:lnTo>
                  <a:lnTo>
                    <a:pt x="27" y="96"/>
                  </a:lnTo>
                  <a:lnTo>
                    <a:pt x="17" y="90"/>
                  </a:lnTo>
                  <a:lnTo>
                    <a:pt x="11" y="82"/>
                  </a:lnTo>
                  <a:lnTo>
                    <a:pt x="5" y="75"/>
                  </a:lnTo>
                  <a:lnTo>
                    <a:pt x="2" y="67"/>
                  </a:lnTo>
                  <a:lnTo>
                    <a:pt x="0" y="57"/>
                  </a:lnTo>
                  <a:lnTo>
                    <a:pt x="0" y="46"/>
                  </a:lnTo>
                  <a:lnTo>
                    <a:pt x="0" y="34"/>
                  </a:lnTo>
                  <a:lnTo>
                    <a:pt x="3" y="25"/>
                  </a:lnTo>
                  <a:lnTo>
                    <a:pt x="7" y="17"/>
                  </a:lnTo>
                  <a:lnTo>
                    <a:pt x="13" y="9"/>
                  </a:lnTo>
                  <a:lnTo>
                    <a:pt x="23" y="5"/>
                  </a:lnTo>
                  <a:lnTo>
                    <a:pt x="32" y="2"/>
                  </a:lnTo>
                  <a:lnTo>
                    <a:pt x="36" y="15"/>
                  </a:lnTo>
                  <a:lnTo>
                    <a:pt x="28" y="17"/>
                  </a:lnTo>
                  <a:lnTo>
                    <a:pt x="23" y="21"/>
                  </a:lnTo>
                  <a:lnTo>
                    <a:pt x="19" y="25"/>
                  </a:lnTo>
                  <a:lnTo>
                    <a:pt x="15" y="30"/>
                  </a:lnTo>
                  <a:lnTo>
                    <a:pt x="13" y="38"/>
                  </a:lnTo>
                  <a:lnTo>
                    <a:pt x="11" y="46"/>
                  </a:lnTo>
                  <a:lnTo>
                    <a:pt x="13" y="55"/>
                  </a:lnTo>
                  <a:lnTo>
                    <a:pt x="15" y="65"/>
                  </a:lnTo>
                  <a:lnTo>
                    <a:pt x="19" y="71"/>
                  </a:lnTo>
                  <a:lnTo>
                    <a:pt x="23" y="77"/>
                  </a:lnTo>
                  <a:lnTo>
                    <a:pt x="28" y="80"/>
                  </a:lnTo>
                  <a:lnTo>
                    <a:pt x="34" y="82"/>
                  </a:lnTo>
                  <a:lnTo>
                    <a:pt x="44" y="86"/>
                  </a:lnTo>
                  <a:lnTo>
                    <a:pt x="55" y="88"/>
                  </a:lnTo>
                  <a:lnTo>
                    <a:pt x="65" y="86"/>
                  </a:lnTo>
                  <a:lnTo>
                    <a:pt x="73" y="84"/>
                  </a:lnTo>
                  <a:lnTo>
                    <a:pt x="80" y="82"/>
                  </a:lnTo>
                  <a:lnTo>
                    <a:pt x="86" y="79"/>
                  </a:lnTo>
                  <a:lnTo>
                    <a:pt x="90" y="73"/>
                  </a:lnTo>
                  <a:lnTo>
                    <a:pt x="94" y="67"/>
                  </a:lnTo>
                  <a:lnTo>
                    <a:pt x="98" y="57"/>
                  </a:lnTo>
                  <a:lnTo>
                    <a:pt x="100" y="46"/>
                  </a:lnTo>
                  <a:lnTo>
                    <a:pt x="98" y="36"/>
                  </a:lnTo>
                  <a:lnTo>
                    <a:pt x="96" y="29"/>
                  </a:lnTo>
                  <a:lnTo>
                    <a:pt x="92" y="19"/>
                  </a:lnTo>
                  <a:lnTo>
                    <a:pt x="88" y="13"/>
                  </a:lnTo>
                  <a:lnTo>
                    <a:pt x="67" y="13"/>
                  </a:lnTo>
                  <a:lnTo>
                    <a:pt x="67" y="46"/>
                  </a:lnTo>
                  <a:lnTo>
                    <a:pt x="55" y="46"/>
                  </a:lnTo>
                  <a:lnTo>
                    <a:pt x="5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1" name="Freeform 369"/>
            <p:cNvSpPr>
              <a:spLocks noEditPoints="1"/>
            </p:cNvSpPr>
            <p:nvPr/>
          </p:nvSpPr>
          <p:spPr bwMode="auto">
            <a:xfrm>
              <a:off x="61" y="2215"/>
              <a:ext cx="85" cy="73"/>
            </a:xfrm>
            <a:custGeom>
              <a:avLst/>
              <a:gdLst>
                <a:gd name="T0" fmla="*/ 43 w 85"/>
                <a:gd name="T1" fmla="*/ 16 h 73"/>
                <a:gd name="T2" fmla="*/ 33 w 85"/>
                <a:gd name="T3" fmla="*/ 16 h 73"/>
                <a:gd name="T4" fmla="*/ 27 w 85"/>
                <a:gd name="T5" fmla="*/ 18 h 73"/>
                <a:gd name="T6" fmla="*/ 22 w 85"/>
                <a:gd name="T7" fmla="*/ 21 h 73"/>
                <a:gd name="T8" fmla="*/ 18 w 85"/>
                <a:gd name="T9" fmla="*/ 25 h 73"/>
                <a:gd name="T10" fmla="*/ 14 w 85"/>
                <a:gd name="T11" fmla="*/ 31 h 73"/>
                <a:gd name="T12" fmla="*/ 14 w 85"/>
                <a:gd name="T13" fmla="*/ 37 h 73"/>
                <a:gd name="T14" fmla="*/ 14 w 85"/>
                <a:gd name="T15" fmla="*/ 43 h 73"/>
                <a:gd name="T16" fmla="*/ 18 w 85"/>
                <a:gd name="T17" fmla="*/ 48 h 73"/>
                <a:gd name="T18" fmla="*/ 22 w 85"/>
                <a:gd name="T19" fmla="*/ 52 h 73"/>
                <a:gd name="T20" fmla="*/ 27 w 85"/>
                <a:gd name="T21" fmla="*/ 56 h 73"/>
                <a:gd name="T22" fmla="*/ 33 w 85"/>
                <a:gd name="T23" fmla="*/ 58 h 73"/>
                <a:gd name="T24" fmla="*/ 43 w 85"/>
                <a:gd name="T25" fmla="*/ 58 h 73"/>
                <a:gd name="T26" fmla="*/ 52 w 85"/>
                <a:gd name="T27" fmla="*/ 58 h 73"/>
                <a:gd name="T28" fmla="*/ 58 w 85"/>
                <a:gd name="T29" fmla="*/ 56 h 73"/>
                <a:gd name="T30" fmla="*/ 64 w 85"/>
                <a:gd name="T31" fmla="*/ 52 h 73"/>
                <a:gd name="T32" fmla="*/ 68 w 85"/>
                <a:gd name="T33" fmla="*/ 48 h 73"/>
                <a:gd name="T34" fmla="*/ 70 w 85"/>
                <a:gd name="T35" fmla="*/ 43 h 73"/>
                <a:gd name="T36" fmla="*/ 72 w 85"/>
                <a:gd name="T37" fmla="*/ 37 h 73"/>
                <a:gd name="T38" fmla="*/ 70 w 85"/>
                <a:gd name="T39" fmla="*/ 31 h 73"/>
                <a:gd name="T40" fmla="*/ 68 w 85"/>
                <a:gd name="T41" fmla="*/ 25 h 73"/>
                <a:gd name="T42" fmla="*/ 64 w 85"/>
                <a:gd name="T43" fmla="*/ 21 h 73"/>
                <a:gd name="T44" fmla="*/ 58 w 85"/>
                <a:gd name="T45" fmla="*/ 18 h 73"/>
                <a:gd name="T46" fmla="*/ 50 w 85"/>
                <a:gd name="T47" fmla="*/ 16 h 73"/>
                <a:gd name="T48" fmla="*/ 43 w 85"/>
                <a:gd name="T49" fmla="*/ 16 h 73"/>
                <a:gd name="T50" fmla="*/ 41 w 85"/>
                <a:gd name="T51" fmla="*/ 0 h 73"/>
                <a:gd name="T52" fmla="*/ 50 w 85"/>
                <a:gd name="T53" fmla="*/ 2 h 73"/>
                <a:gd name="T54" fmla="*/ 58 w 85"/>
                <a:gd name="T55" fmla="*/ 2 h 73"/>
                <a:gd name="T56" fmla="*/ 66 w 85"/>
                <a:gd name="T57" fmla="*/ 6 h 73"/>
                <a:gd name="T58" fmla="*/ 72 w 85"/>
                <a:gd name="T59" fmla="*/ 10 h 73"/>
                <a:gd name="T60" fmla="*/ 75 w 85"/>
                <a:gd name="T61" fmla="*/ 14 h 73"/>
                <a:gd name="T62" fmla="*/ 79 w 85"/>
                <a:gd name="T63" fmla="*/ 18 h 73"/>
                <a:gd name="T64" fmla="*/ 83 w 85"/>
                <a:gd name="T65" fmla="*/ 27 h 73"/>
                <a:gd name="T66" fmla="*/ 85 w 85"/>
                <a:gd name="T67" fmla="*/ 37 h 73"/>
                <a:gd name="T68" fmla="*/ 83 w 85"/>
                <a:gd name="T69" fmla="*/ 46 h 73"/>
                <a:gd name="T70" fmla="*/ 79 w 85"/>
                <a:gd name="T71" fmla="*/ 56 h 73"/>
                <a:gd name="T72" fmla="*/ 73 w 85"/>
                <a:gd name="T73" fmla="*/ 64 h 73"/>
                <a:gd name="T74" fmla="*/ 68 w 85"/>
                <a:gd name="T75" fmla="*/ 68 h 73"/>
                <a:gd name="T76" fmla="*/ 60 w 85"/>
                <a:gd name="T77" fmla="*/ 69 h 73"/>
                <a:gd name="T78" fmla="*/ 52 w 85"/>
                <a:gd name="T79" fmla="*/ 71 h 73"/>
                <a:gd name="T80" fmla="*/ 43 w 85"/>
                <a:gd name="T81" fmla="*/ 73 h 73"/>
                <a:gd name="T82" fmla="*/ 24 w 85"/>
                <a:gd name="T83" fmla="*/ 69 h 73"/>
                <a:gd name="T84" fmla="*/ 10 w 85"/>
                <a:gd name="T85" fmla="*/ 62 h 73"/>
                <a:gd name="T86" fmla="*/ 4 w 85"/>
                <a:gd name="T87" fmla="*/ 54 h 73"/>
                <a:gd name="T88" fmla="*/ 2 w 85"/>
                <a:gd name="T89" fmla="*/ 46 h 73"/>
                <a:gd name="T90" fmla="*/ 0 w 85"/>
                <a:gd name="T91" fmla="*/ 37 h 73"/>
                <a:gd name="T92" fmla="*/ 2 w 85"/>
                <a:gd name="T93" fmla="*/ 27 h 73"/>
                <a:gd name="T94" fmla="*/ 6 w 85"/>
                <a:gd name="T95" fmla="*/ 18 h 73"/>
                <a:gd name="T96" fmla="*/ 12 w 85"/>
                <a:gd name="T97" fmla="*/ 12 h 73"/>
                <a:gd name="T98" fmla="*/ 18 w 85"/>
                <a:gd name="T99" fmla="*/ 6 h 73"/>
                <a:gd name="T100" fmla="*/ 25 w 85"/>
                <a:gd name="T101" fmla="*/ 4 h 73"/>
                <a:gd name="T102" fmla="*/ 33 w 85"/>
                <a:gd name="T103" fmla="*/ 2 h 73"/>
                <a:gd name="T104" fmla="*/ 41 w 85"/>
                <a:gd name="T10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3">
                  <a:moveTo>
                    <a:pt x="43" y="16"/>
                  </a:moveTo>
                  <a:lnTo>
                    <a:pt x="33" y="16"/>
                  </a:lnTo>
                  <a:lnTo>
                    <a:pt x="27" y="18"/>
                  </a:lnTo>
                  <a:lnTo>
                    <a:pt x="22" y="21"/>
                  </a:lnTo>
                  <a:lnTo>
                    <a:pt x="18" y="25"/>
                  </a:lnTo>
                  <a:lnTo>
                    <a:pt x="14" y="31"/>
                  </a:lnTo>
                  <a:lnTo>
                    <a:pt x="14" y="37"/>
                  </a:lnTo>
                  <a:lnTo>
                    <a:pt x="14" y="43"/>
                  </a:lnTo>
                  <a:lnTo>
                    <a:pt x="18" y="48"/>
                  </a:lnTo>
                  <a:lnTo>
                    <a:pt x="22" y="52"/>
                  </a:lnTo>
                  <a:lnTo>
                    <a:pt x="27" y="56"/>
                  </a:lnTo>
                  <a:lnTo>
                    <a:pt x="33" y="58"/>
                  </a:lnTo>
                  <a:lnTo>
                    <a:pt x="43" y="58"/>
                  </a:lnTo>
                  <a:lnTo>
                    <a:pt x="52" y="58"/>
                  </a:lnTo>
                  <a:lnTo>
                    <a:pt x="58" y="56"/>
                  </a:lnTo>
                  <a:lnTo>
                    <a:pt x="64" y="52"/>
                  </a:lnTo>
                  <a:lnTo>
                    <a:pt x="68" y="48"/>
                  </a:lnTo>
                  <a:lnTo>
                    <a:pt x="70" y="43"/>
                  </a:lnTo>
                  <a:lnTo>
                    <a:pt x="72" y="37"/>
                  </a:lnTo>
                  <a:lnTo>
                    <a:pt x="70" y="31"/>
                  </a:lnTo>
                  <a:lnTo>
                    <a:pt x="68" y="25"/>
                  </a:lnTo>
                  <a:lnTo>
                    <a:pt x="64" y="21"/>
                  </a:lnTo>
                  <a:lnTo>
                    <a:pt x="58" y="18"/>
                  </a:lnTo>
                  <a:lnTo>
                    <a:pt x="50" y="16"/>
                  </a:lnTo>
                  <a:lnTo>
                    <a:pt x="43" y="16"/>
                  </a:lnTo>
                  <a:close/>
                  <a:moveTo>
                    <a:pt x="41" y="0"/>
                  </a:moveTo>
                  <a:lnTo>
                    <a:pt x="50" y="2"/>
                  </a:lnTo>
                  <a:lnTo>
                    <a:pt x="58" y="2"/>
                  </a:lnTo>
                  <a:lnTo>
                    <a:pt x="66" y="6"/>
                  </a:lnTo>
                  <a:lnTo>
                    <a:pt x="72" y="10"/>
                  </a:lnTo>
                  <a:lnTo>
                    <a:pt x="75" y="14"/>
                  </a:lnTo>
                  <a:lnTo>
                    <a:pt x="79" y="18"/>
                  </a:lnTo>
                  <a:lnTo>
                    <a:pt x="83" y="27"/>
                  </a:lnTo>
                  <a:lnTo>
                    <a:pt x="85" y="37"/>
                  </a:lnTo>
                  <a:lnTo>
                    <a:pt x="83" y="46"/>
                  </a:lnTo>
                  <a:lnTo>
                    <a:pt x="79" y="56"/>
                  </a:lnTo>
                  <a:lnTo>
                    <a:pt x="73" y="64"/>
                  </a:lnTo>
                  <a:lnTo>
                    <a:pt x="68" y="68"/>
                  </a:lnTo>
                  <a:lnTo>
                    <a:pt x="60" y="69"/>
                  </a:lnTo>
                  <a:lnTo>
                    <a:pt x="52" y="71"/>
                  </a:lnTo>
                  <a:lnTo>
                    <a:pt x="43" y="73"/>
                  </a:lnTo>
                  <a:lnTo>
                    <a:pt x="24" y="69"/>
                  </a:lnTo>
                  <a:lnTo>
                    <a:pt x="10" y="62"/>
                  </a:lnTo>
                  <a:lnTo>
                    <a:pt x="4" y="54"/>
                  </a:lnTo>
                  <a:lnTo>
                    <a:pt x="2" y="46"/>
                  </a:lnTo>
                  <a:lnTo>
                    <a:pt x="0" y="37"/>
                  </a:lnTo>
                  <a:lnTo>
                    <a:pt x="2" y="27"/>
                  </a:lnTo>
                  <a:lnTo>
                    <a:pt x="6" y="18"/>
                  </a:lnTo>
                  <a:lnTo>
                    <a:pt x="12" y="12"/>
                  </a:lnTo>
                  <a:lnTo>
                    <a:pt x="18" y="6"/>
                  </a:lnTo>
                  <a:lnTo>
                    <a:pt x="25" y="4"/>
                  </a:lnTo>
                  <a:lnTo>
                    <a:pt x="33" y="2"/>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2" name="Freeform 370"/>
            <p:cNvSpPr>
              <a:spLocks noEditPoints="1"/>
            </p:cNvSpPr>
            <p:nvPr/>
          </p:nvSpPr>
          <p:spPr bwMode="auto">
            <a:xfrm>
              <a:off x="61" y="2133"/>
              <a:ext cx="85" cy="71"/>
            </a:xfrm>
            <a:custGeom>
              <a:avLst/>
              <a:gdLst>
                <a:gd name="T0" fmla="*/ 43 w 85"/>
                <a:gd name="T1" fmla="*/ 13 h 71"/>
                <a:gd name="T2" fmla="*/ 33 w 85"/>
                <a:gd name="T3" fmla="*/ 13 h 71"/>
                <a:gd name="T4" fmla="*/ 27 w 85"/>
                <a:gd name="T5" fmla="*/ 15 h 71"/>
                <a:gd name="T6" fmla="*/ 22 w 85"/>
                <a:gd name="T7" fmla="*/ 19 h 71"/>
                <a:gd name="T8" fmla="*/ 18 w 85"/>
                <a:gd name="T9" fmla="*/ 25 h 71"/>
                <a:gd name="T10" fmla="*/ 14 w 85"/>
                <a:gd name="T11" fmla="*/ 28 h 71"/>
                <a:gd name="T12" fmla="*/ 14 w 85"/>
                <a:gd name="T13" fmla="*/ 34 h 71"/>
                <a:gd name="T14" fmla="*/ 14 w 85"/>
                <a:gd name="T15" fmla="*/ 40 h 71"/>
                <a:gd name="T16" fmla="*/ 18 w 85"/>
                <a:gd name="T17" fmla="*/ 46 h 71"/>
                <a:gd name="T18" fmla="*/ 22 w 85"/>
                <a:gd name="T19" fmla="*/ 50 h 71"/>
                <a:gd name="T20" fmla="*/ 27 w 85"/>
                <a:gd name="T21" fmla="*/ 53 h 71"/>
                <a:gd name="T22" fmla="*/ 33 w 85"/>
                <a:gd name="T23" fmla="*/ 55 h 71"/>
                <a:gd name="T24" fmla="*/ 43 w 85"/>
                <a:gd name="T25" fmla="*/ 55 h 71"/>
                <a:gd name="T26" fmla="*/ 52 w 85"/>
                <a:gd name="T27" fmla="*/ 55 h 71"/>
                <a:gd name="T28" fmla="*/ 58 w 85"/>
                <a:gd name="T29" fmla="*/ 53 h 71"/>
                <a:gd name="T30" fmla="*/ 64 w 85"/>
                <a:gd name="T31" fmla="*/ 50 h 71"/>
                <a:gd name="T32" fmla="*/ 68 w 85"/>
                <a:gd name="T33" fmla="*/ 46 h 71"/>
                <a:gd name="T34" fmla="*/ 70 w 85"/>
                <a:gd name="T35" fmla="*/ 40 h 71"/>
                <a:gd name="T36" fmla="*/ 72 w 85"/>
                <a:gd name="T37" fmla="*/ 34 h 71"/>
                <a:gd name="T38" fmla="*/ 70 w 85"/>
                <a:gd name="T39" fmla="*/ 28 h 71"/>
                <a:gd name="T40" fmla="*/ 68 w 85"/>
                <a:gd name="T41" fmla="*/ 23 h 71"/>
                <a:gd name="T42" fmla="*/ 64 w 85"/>
                <a:gd name="T43" fmla="*/ 19 h 71"/>
                <a:gd name="T44" fmla="*/ 58 w 85"/>
                <a:gd name="T45" fmla="*/ 15 h 71"/>
                <a:gd name="T46" fmla="*/ 50 w 85"/>
                <a:gd name="T47" fmla="*/ 13 h 71"/>
                <a:gd name="T48" fmla="*/ 43 w 85"/>
                <a:gd name="T49" fmla="*/ 13 h 71"/>
                <a:gd name="T50" fmla="*/ 41 w 85"/>
                <a:gd name="T51" fmla="*/ 0 h 71"/>
                <a:gd name="T52" fmla="*/ 50 w 85"/>
                <a:gd name="T53" fmla="*/ 0 h 71"/>
                <a:gd name="T54" fmla="*/ 58 w 85"/>
                <a:gd name="T55" fmla="*/ 1 h 71"/>
                <a:gd name="T56" fmla="*/ 66 w 85"/>
                <a:gd name="T57" fmla="*/ 3 h 71"/>
                <a:gd name="T58" fmla="*/ 72 w 85"/>
                <a:gd name="T59" fmla="*/ 7 h 71"/>
                <a:gd name="T60" fmla="*/ 75 w 85"/>
                <a:gd name="T61" fmla="*/ 11 h 71"/>
                <a:gd name="T62" fmla="*/ 79 w 85"/>
                <a:gd name="T63" fmla="*/ 17 h 71"/>
                <a:gd name="T64" fmla="*/ 83 w 85"/>
                <a:gd name="T65" fmla="*/ 25 h 71"/>
                <a:gd name="T66" fmla="*/ 85 w 85"/>
                <a:gd name="T67" fmla="*/ 34 h 71"/>
                <a:gd name="T68" fmla="*/ 83 w 85"/>
                <a:gd name="T69" fmla="*/ 44 h 71"/>
                <a:gd name="T70" fmla="*/ 79 w 85"/>
                <a:gd name="T71" fmla="*/ 53 h 71"/>
                <a:gd name="T72" fmla="*/ 73 w 85"/>
                <a:gd name="T73" fmla="*/ 61 h 71"/>
                <a:gd name="T74" fmla="*/ 68 w 85"/>
                <a:gd name="T75" fmla="*/ 65 h 71"/>
                <a:gd name="T76" fmla="*/ 60 w 85"/>
                <a:gd name="T77" fmla="*/ 69 h 71"/>
                <a:gd name="T78" fmla="*/ 52 w 85"/>
                <a:gd name="T79" fmla="*/ 69 h 71"/>
                <a:gd name="T80" fmla="*/ 43 w 85"/>
                <a:gd name="T81" fmla="*/ 71 h 71"/>
                <a:gd name="T82" fmla="*/ 24 w 85"/>
                <a:gd name="T83" fmla="*/ 67 h 71"/>
                <a:gd name="T84" fmla="*/ 10 w 85"/>
                <a:gd name="T85" fmla="*/ 59 h 71"/>
                <a:gd name="T86" fmla="*/ 4 w 85"/>
                <a:gd name="T87" fmla="*/ 51 h 71"/>
                <a:gd name="T88" fmla="*/ 2 w 85"/>
                <a:gd name="T89" fmla="*/ 44 h 71"/>
                <a:gd name="T90" fmla="*/ 0 w 85"/>
                <a:gd name="T91" fmla="*/ 34 h 71"/>
                <a:gd name="T92" fmla="*/ 2 w 85"/>
                <a:gd name="T93" fmla="*/ 25 h 71"/>
                <a:gd name="T94" fmla="*/ 6 w 85"/>
                <a:gd name="T95" fmla="*/ 17 h 71"/>
                <a:gd name="T96" fmla="*/ 12 w 85"/>
                <a:gd name="T97" fmla="*/ 9 h 71"/>
                <a:gd name="T98" fmla="*/ 18 w 85"/>
                <a:gd name="T99" fmla="*/ 3 h 71"/>
                <a:gd name="T100" fmla="*/ 25 w 85"/>
                <a:gd name="T101" fmla="*/ 1 h 71"/>
                <a:gd name="T102" fmla="*/ 33 w 85"/>
                <a:gd name="T103" fmla="*/ 0 h 71"/>
                <a:gd name="T104" fmla="*/ 41 w 85"/>
                <a:gd name="T10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1">
                  <a:moveTo>
                    <a:pt x="43" y="13"/>
                  </a:moveTo>
                  <a:lnTo>
                    <a:pt x="33" y="13"/>
                  </a:lnTo>
                  <a:lnTo>
                    <a:pt x="27" y="15"/>
                  </a:lnTo>
                  <a:lnTo>
                    <a:pt x="22" y="19"/>
                  </a:lnTo>
                  <a:lnTo>
                    <a:pt x="18" y="25"/>
                  </a:lnTo>
                  <a:lnTo>
                    <a:pt x="14" y="28"/>
                  </a:lnTo>
                  <a:lnTo>
                    <a:pt x="14" y="34"/>
                  </a:lnTo>
                  <a:lnTo>
                    <a:pt x="14" y="40"/>
                  </a:lnTo>
                  <a:lnTo>
                    <a:pt x="18" y="46"/>
                  </a:lnTo>
                  <a:lnTo>
                    <a:pt x="22" y="50"/>
                  </a:lnTo>
                  <a:lnTo>
                    <a:pt x="27" y="53"/>
                  </a:lnTo>
                  <a:lnTo>
                    <a:pt x="33" y="55"/>
                  </a:lnTo>
                  <a:lnTo>
                    <a:pt x="43" y="55"/>
                  </a:lnTo>
                  <a:lnTo>
                    <a:pt x="52" y="55"/>
                  </a:lnTo>
                  <a:lnTo>
                    <a:pt x="58" y="53"/>
                  </a:lnTo>
                  <a:lnTo>
                    <a:pt x="64" y="50"/>
                  </a:lnTo>
                  <a:lnTo>
                    <a:pt x="68" y="46"/>
                  </a:lnTo>
                  <a:lnTo>
                    <a:pt x="70" y="40"/>
                  </a:lnTo>
                  <a:lnTo>
                    <a:pt x="72" y="34"/>
                  </a:lnTo>
                  <a:lnTo>
                    <a:pt x="70" y="28"/>
                  </a:lnTo>
                  <a:lnTo>
                    <a:pt x="68" y="23"/>
                  </a:lnTo>
                  <a:lnTo>
                    <a:pt x="64" y="19"/>
                  </a:lnTo>
                  <a:lnTo>
                    <a:pt x="58" y="15"/>
                  </a:lnTo>
                  <a:lnTo>
                    <a:pt x="50" y="13"/>
                  </a:lnTo>
                  <a:lnTo>
                    <a:pt x="43" y="13"/>
                  </a:lnTo>
                  <a:close/>
                  <a:moveTo>
                    <a:pt x="41" y="0"/>
                  </a:moveTo>
                  <a:lnTo>
                    <a:pt x="50" y="0"/>
                  </a:lnTo>
                  <a:lnTo>
                    <a:pt x="58" y="1"/>
                  </a:lnTo>
                  <a:lnTo>
                    <a:pt x="66" y="3"/>
                  </a:lnTo>
                  <a:lnTo>
                    <a:pt x="72" y="7"/>
                  </a:lnTo>
                  <a:lnTo>
                    <a:pt x="75" y="11"/>
                  </a:lnTo>
                  <a:lnTo>
                    <a:pt x="79" y="17"/>
                  </a:lnTo>
                  <a:lnTo>
                    <a:pt x="83" y="25"/>
                  </a:lnTo>
                  <a:lnTo>
                    <a:pt x="85" y="34"/>
                  </a:lnTo>
                  <a:lnTo>
                    <a:pt x="83" y="44"/>
                  </a:lnTo>
                  <a:lnTo>
                    <a:pt x="79" y="53"/>
                  </a:lnTo>
                  <a:lnTo>
                    <a:pt x="73" y="61"/>
                  </a:lnTo>
                  <a:lnTo>
                    <a:pt x="68" y="65"/>
                  </a:lnTo>
                  <a:lnTo>
                    <a:pt x="60" y="69"/>
                  </a:lnTo>
                  <a:lnTo>
                    <a:pt x="52" y="69"/>
                  </a:lnTo>
                  <a:lnTo>
                    <a:pt x="43" y="71"/>
                  </a:lnTo>
                  <a:lnTo>
                    <a:pt x="24" y="67"/>
                  </a:lnTo>
                  <a:lnTo>
                    <a:pt x="10" y="59"/>
                  </a:lnTo>
                  <a:lnTo>
                    <a:pt x="4" y="51"/>
                  </a:lnTo>
                  <a:lnTo>
                    <a:pt x="2" y="44"/>
                  </a:lnTo>
                  <a:lnTo>
                    <a:pt x="0" y="34"/>
                  </a:lnTo>
                  <a:lnTo>
                    <a:pt x="2" y="25"/>
                  </a:lnTo>
                  <a:lnTo>
                    <a:pt x="6" y="17"/>
                  </a:lnTo>
                  <a:lnTo>
                    <a:pt x="12" y="9"/>
                  </a:lnTo>
                  <a:lnTo>
                    <a:pt x="18" y="3"/>
                  </a:lnTo>
                  <a:lnTo>
                    <a:pt x="25" y="1"/>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3" name="Freeform 371"/>
            <p:cNvSpPr>
              <a:spLocks noEditPoints="1"/>
            </p:cNvSpPr>
            <p:nvPr/>
          </p:nvSpPr>
          <p:spPr bwMode="auto">
            <a:xfrm>
              <a:off x="35" y="2052"/>
              <a:ext cx="111" cy="69"/>
            </a:xfrm>
            <a:custGeom>
              <a:avLst/>
              <a:gdLst>
                <a:gd name="T0" fmla="*/ 71 w 111"/>
                <a:gd name="T1" fmla="*/ 15 h 69"/>
                <a:gd name="T2" fmla="*/ 61 w 111"/>
                <a:gd name="T3" fmla="*/ 15 h 69"/>
                <a:gd name="T4" fmla="*/ 53 w 111"/>
                <a:gd name="T5" fmla="*/ 17 h 69"/>
                <a:gd name="T6" fmla="*/ 48 w 111"/>
                <a:gd name="T7" fmla="*/ 21 h 69"/>
                <a:gd name="T8" fmla="*/ 44 w 111"/>
                <a:gd name="T9" fmla="*/ 25 h 69"/>
                <a:gd name="T10" fmla="*/ 40 w 111"/>
                <a:gd name="T11" fmla="*/ 29 h 69"/>
                <a:gd name="T12" fmla="*/ 40 w 111"/>
                <a:gd name="T13" fmla="*/ 34 h 69"/>
                <a:gd name="T14" fmla="*/ 40 w 111"/>
                <a:gd name="T15" fmla="*/ 40 h 69"/>
                <a:gd name="T16" fmla="*/ 44 w 111"/>
                <a:gd name="T17" fmla="*/ 44 h 69"/>
                <a:gd name="T18" fmla="*/ 48 w 111"/>
                <a:gd name="T19" fmla="*/ 48 h 69"/>
                <a:gd name="T20" fmla="*/ 53 w 111"/>
                <a:gd name="T21" fmla="*/ 52 h 69"/>
                <a:gd name="T22" fmla="*/ 59 w 111"/>
                <a:gd name="T23" fmla="*/ 54 h 69"/>
                <a:gd name="T24" fmla="*/ 69 w 111"/>
                <a:gd name="T25" fmla="*/ 54 h 69"/>
                <a:gd name="T26" fmla="*/ 78 w 111"/>
                <a:gd name="T27" fmla="*/ 54 h 69"/>
                <a:gd name="T28" fmla="*/ 84 w 111"/>
                <a:gd name="T29" fmla="*/ 52 h 69"/>
                <a:gd name="T30" fmla="*/ 90 w 111"/>
                <a:gd name="T31" fmla="*/ 48 h 69"/>
                <a:gd name="T32" fmla="*/ 94 w 111"/>
                <a:gd name="T33" fmla="*/ 44 h 69"/>
                <a:gd name="T34" fmla="*/ 96 w 111"/>
                <a:gd name="T35" fmla="*/ 40 h 69"/>
                <a:gd name="T36" fmla="*/ 98 w 111"/>
                <a:gd name="T37" fmla="*/ 34 h 69"/>
                <a:gd name="T38" fmla="*/ 96 w 111"/>
                <a:gd name="T39" fmla="*/ 29 h 69"/>
                <a:gd name="T40" fmla="*/ 94 w 111"/>
                <a:gd name="T41" fmla="*/ 25 h 69"/>
                <a:gd name="T42" fmla="*/ 90 w 111"/>
                <a:gd name="T43" fmla="*/ 21 h 69"/>
                <a:gd name="T44" fmla="*/ 86 w 111"/>
                <a:gd name="T45" fmla="*/ 17 h 69"/>
                <a:gd name="T46" fmla="*/ 78 w 111"/>
                <a:gd name="T47" fmla="*/ 15 h 69"/>
                <a:gd name="T48" fmla="*/ 71 w 111"/>
                <a:gd name="T49" fmla="*/ 15 h 69"/>
                <a:gd name="T50" fmla="*/ 0 w 111"/>
                <a:gd name="T51" fmla="*/ 0 h 69"/>
                <a:gd name="T52" fmla="*/ 109 w 111"/>
                <a:gd name="T53" fmla="*/ 0 h 69"/>
                <a:gd name="T54" fmla="*/ 109 w 111"/>
                <a:gd name="T55" fmla="*/ 15 h 69"/>
                <a:gd name="T56" fmla="*/ 96 w 111"/>
                <a:gd name="T57" fmla="*/ 15 h 69"/>
                <a:gd name="T58" fmla="*/ 103 w 111"/>
                <a:gd name="T59" fmla="*/ 19 h 69"/>
                <a:gd name="T60" fmla="*/ 107 w 111"/>
                <a:gd name="T61" fmla="*/ 23 h 69"/>
                <a:gd name="T62" fmla="*/ 109 w 111"/>
                <a:gd name="T63" fmla="*/ 29 h 69"/>
                <a:gd name="T64" fmla="*/ 111 w 111"/>
                <a:gd name="T65" fmla="*/ 36 h 69"/>
                <a:gd name="T66" fmla="*/ 109 w 111"/>
                <a:gd name="T67" fmla="*/ 44 h 69"/>
                <a:gd name="T68" fmla="*/ 105 w 111"/>
                <a:gd name="T69" fmla="*/ 52 h 69"/>
                <a:gd name="T70" fmla="*/ 99 w 111"/>
                <a:gd name="T71" fmla="*/ 59 h 69"/>
                <a:gd name="T72" fmla="*/ 90 w 111"/>
                <a:gd name="T73" fmla="*/ 65 h 69"/>
                <a:gd name="T74" fmla="*/ 80 w 111"/>
                <a:gd name="T75" fmla="*/ 67 h 69"/>
                <a:gd name="T76" fmla="*/ 69 w 111"/>
                <a:gd name="T77" fmla="*/ 69 h 69"/>
                <a:gd name="T78" fmla="*/ 57 w 111"/>
                <a:gd name="T79" fmla="*/ 67 h 69"/>
                <a:gd name="T80" fmla="*/ 48 w 111"/>
                <a:gd name="T81" fmla="*/ 65 h 69"/>
                <a:gd name="T82" fmla="*/ 42 w 111"/>
                <a:gd name="T83" fmla="*/ 61 h 69"/>
                <a:gd name="T84" fmla="*/ 36 w 111"/>
                <a:gd name="T85" fmla="*/ 57 h 69"/>
                <a:gd name="T86" fmla="*/ 32 w 111"/>
                <a:gd name="T87" fmla="*/ 54 h 69"/>
                <a:gd name="T88" fmla="*/ 28 w 111"/>
                <a:gd name="T89" fmla="*/ 44 h 69"/>
                <a:gd name="T90" fmla="*/ 26 w 111"/>
                <a:gd name="T91" fmla="*/ 36 h 69"/>
                <a:gd name="T92" fmla="*/ 28 w 111"/>
                <a:gd name="T93" fmla="*/ 29 h 69"/>
                <a:gd name="T94" fmla="*/ 30 w 111"/>
                <a:gd name="T95" fmla="*/ 23 h 69"/>
                <a:gd name="T96" fmla="*/ 34 w 111"/>
                <a:gd name="T97" fmla="*/ 19 h 69"/>
                <a:gd name="T98" fmla="*/ 40 w 111"/>
                <a:gd name="T99" fmla="*/ 15 h 69"/>
                <a:gd name="T100" fmla="*/ 0 w 111"/>
                <a:gd name="T101" fmla="*/ 15 h 69"/>
                <a:gd name="T102" fmla="*/ 0 w 111"/>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69">
                  <a:moveTo>
                    <a:pt x="71" y="15"/>
                  </a:moveTo>
                  <a:lnTo>
                    <a:pt x="61" y="15"/>
                  </a:lnTo>
                  <a:lnTo>
                    <a:pt x="53" y="17"/>
                  </a:lnTo>
                  <a:lnTo>
                    <a:pt x="48" y="21"/>
                  </a:lnTo>
                  <a:lnTo>
                    <a:pt x="44" y="25"/>
                  </a:lnTo>
                  <a:lnTo>
                    <a:pt x="40" y="29"/>
                  </a:lnTo>
                  <a:lnTo>
                    <a:pt x="40" y="34"/>
                  </a:lnTo>
                  <a:lnTo>
                    <a:pt x="40" y="40"/>
                  </a:lnTo>
                  <a:lnTo>
                    <a:pt x="44" y="44"/>
                  </a:lnTo>
                  <a:lnTo>
                    <a:pt x="48" y="48"/>
                  </a:lnTo>
                  <a:lnTo>
                    <a:pt x="53" y="52"/>
                  </a:lnTo>
                  <a:lnTo>
                    <a:pt x="59" y="54"/>
                  </a:lnTo>
                  <a:lnTo>
                    <a:pt x="69" y="54"/>
                  </a:lnTo>
                  <a:lnTo>
                    <a:pt x="78" y="54"/>
                  </a:lnTo>
                  <a:lnTo>
                    <a:pt x="84" y="52"/>
                  </a:lnTo>
                  <a:lnTo>
                    <a:pt x="90" y="48"/>
                  </a:lnTo>
                  <a:lnTo>
                    <a:pt x="94" y="44"/>
                  </a:lnTo>
                  <a:lnTo>
                    <a:pt x="96" y="40"/>
                  </a:lnTo>
                  <a:lnTo>
                    <a:pt x="98" y="34"/>
                  </a:lnTo>
                  <a:lnTo>
                    <a:pt x="96" y="29"/>
                  </a:lnTo>
                  <a:lnTo>
                    <a:pt x="94" y="25"/>
                  </a:lnTo>
                  <a:lnTo>
                    <a:pt x="90" y="21"/>
                  </a:lnTo>
                  <a:lnTo>
                    <a:pt x="86" y="17"/>
                  </a:lnTo>
                  <a:lnTo>
                    <a:pt x="78" y="15"/>
                  </a:lnTo>
                  <a:lnTo>
                    <a:pt x="71" y="15"/>
                  </a:lnTo>
                  <a:close/>
                  <a:moveTo>
                    <a:pt x="0" y="0"/>
                  </a:moveTo>
                  <a:lnTo>
                    <a:pt x="109" y="0"/>
                  </a:lnTo>
                  <a:lnTo>
                    <a:pt x="109" y="15"/>
                  </a:lnTo>
                  <a:lnTo>
                    <a:pt x="96" y="15"/>
                  </a:lnTo>
                  <a:lnTo>
                    <a:pt x="103" y="19"/>
                  </a:lnTo>
                  <a:lnTo>
                    <a:pt x="107" y="23"/>
                  </a:lnTo>
                  <a:lnTo>
                    <a:pt x="109" y="29"/>
                  </a:lnTo>
                  <a:lnTo>
                    <a:pt x="111" y="36"/>
                  </a:lnTo>
                  <a:lnTo>
                    <a:pt x="109" y="44"/>
                  </a:lnTo>
                  <a:lnTo>
                    <a:pt x="105" y="52"/>
                  </a:lnTo>
                  <a:lnTo>
                    <a:pt x="99" y="59"/>
                  </a:lnTo>
                  <a:lnTo>
                    <a:pt x="90" y="65"/>
                  </a:lnTo>
                  <a:lnTo>
                    <a:pt x="80" y="67"/>
                  </a:lnTo>
                  <a:lnTo>
                    <a:pt x="69" y="69"/>
                  </a:lnTo>
                  <a:lnTo>
                    <a:pt x="57" y="67"/>
                  </a:lnTo>
                  <a:lnTo>
                    <a:pt x="48" y="65"/>
                  </a:lnTo>
                  <a:lnTo>
                    <a:pt x="42" y="61"/>
                  </a:lnTo>
                  <a:lnTo>
                    <a:pt x="36" y="57"/>
                  </a:lnTo>
                  <a:lnTo>
                    <a:pt x="32" y="54"/>
                  </a:lnTo>
                  <a:lnTo>
                    <a:pt x="28" y="44"/>
                  </a:lnTo>
                  <a:lnTo>
                    <a:pt x="26" y="36"/>
                  </a:lnTo>
                  <a:lnTo>
                    <a:pt x="28" y="29"/>
                  </a:lnTo>
                  <a:lnTo>
                    <a:pt x="30" y="23"/>
                  </a:lnTo>
                  <a:lnTo>
                    <a:pt x="34" y="19"/>
                  </a:lnTo>
                  <a:lnTo>
                    <a:pt x="40"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4" name="Freeform 372"/>
            <p:cNvSpPr>
              <a:spLocks noEditPoints="1"/>
            </p:cNvSpPr>
            <p:nvPr/>
          </p:nvSpPr>
          <p:spPr bwMode="auto">
            <a:xfrm>
              <a:off x="61" y="1963"/>
              <a:ext cx="112" cy="68"/>
            </a:xfrm>
            <a:custGeom>
              <a:avLst/>
              <a:gdLst>
                <a:gd name="T0" fmla="*/ 43 w 112"/>
                <a:gd name="T1" fmla="*/ 14 h 68"/>
                <a:gd name="T2" fmla="*/ 33 w 112"/>
                <a:gd name="T3" fmla="*/ 16 h 68"/>
                <a:gd name="T4" fmla="*/ 27 w 112"/>
                <a:gd name="T5" fmla="*/ 18 h 68"/>
                <a:gd name="T6" fmla="*/ 22 w 112"/>
                <a:gd name="T7" fmla="*/ 20 h 68"/>
                <a:gd name="T8" fmla="*/ 18 w 112"/>
                <a:gd name="T9" fmla="*/ 23 h 68"/>
                <a:gd name="T10" fmla="*/ 14 w 112"/>
                <a:gd name="T11" fmla="*/ 29 h 68"/>
                <a:gd name="T12" fmla="*/ 14 w 112"/>
                <a:gd name="T13" fmla="*/ 33 h 68"/>
                <a:gd name="T14" fmla="*/ 14 w 112"/>
                <a:gd name="T15" fmla="*/ 39 h 68"/>
                <a:gd name="T16" fmla="*/ 18 w 112"/>
                <a:gd name="T17" fmla="*/ 43 h 68"/>
                <a:gd name="T18" fmla="*/ 22 w 112"/>
                <a:gd name="T19" fmla="*/ 48 h 68"/>
                <a:gd name="T20" fmla="*/ 27 w 112"/>
                <a:gd name="T21" fmla="*/ 50 h 68"/>
                <a:gd name="T22" fmla="*/ 35 w 112"/>
                <a:gd name="T23" fmla="*/ 54 h 68"/>
                <a:gd name="T24" fmla="*/ 43 w 112"/>
                <a:gd name="T25" fmla="*/ 54 h 68"/>
                <a:gd name="T26" fmla="*/ 52 w 112"/>
                <a:gd name="T27" fmla="*/ 54 h 68"/>
                <a:gd name="T28" fmla="*/ 60 w 112"/>
                <a:gd name="T29" fmla="*/ 52 h 68"/>
                <a:gd name="T30" fmla="*/ 64 w 112"/>
                <a:gd name="T31" fmla="*/ 48 h 68"/>
                <a:gd name="T32" fmla="*/ 68 w 112"/>
                <a:gd name="T33" fmla="*/ 45 h 68"/>
                <a:gd name="T34" fmla="*/ 70 w 112"/>
                <a:gd name="T35" fmla="*/ 39 h 68"/>
                <a:gd name="T36" fmla="*/ 72 w 112"/>
                <a:gd name="T37" fmla="*/ 35 h 68"/>
                <a:gd name="T38" fmla="*/ 70 w 112"/>
                <a:gd name="T39" fmla="*/ 29 h 68"/>
                <a:gd name="T40" fmla="*/ 68 w 112"/>
                <a:gd name="T41" fmla="*/ 23 h 68"/>
                <a:gd name="T42" fmla="*/ 64 w 112"/>
                <a:gd name="T43" fmla="*/ 20 h 68"/>
                <a:gd name="T44" fmla="*/ 58 w 112"/>
                <a:gd name="T45" fmla="*/ 18 h 68"/>
                <a:gd name="T46" fmla="*/ 50 w 112"/>
                <a:gd name="T47" fmla="*/ 16 h 68"/>
                <a:gd name="T48" fmla="*/ 43 w 112"/>
                <a:gd name="T49" fmla="*/ 14 h 68"/>
                <a:gd name="T50" fmla="*/ 43 w 112"/>
                <a:gd name="T51" fmla="*/ 0 h 68"/>
                <a:gd name="T52" fmla="*/ 54 w 112"/>
                <a:gd name="T53" fmla="*/ 0 h 68"/>
                <a:gd name="T54" fmla="*/ 64 w 112"/>
                <a:gd name="T55" fmla="*/ 4 h 68"/>
                <a:gd name="T56" fmla="*/ 70 w 112"/>
                <a:gd name="T57" fmla="*/ 8 h 68"/>
                <a:gd name="T58" fmla="*/ 75 w 112"/>
                <a:gd name="T59" fmla="*/ 12 h 68"/>
                <a:gd name="T60" fmla="*/ 79 w 112"/>
                <a:gd name="T61" fmla="*/ 16 h 68"/>
                <a:gd name="T62" fmla="*/ 83 w 112"/>
                <a:gd name="T63" fmla="*/ 25 h 68"/>
                <a:gd name="T64" fmla="*/ 85 w 112"/>
                <a:gd name="T65" fmla="*/ 33 h 68"/>
                <a:gd name="T66" fmla="*/ 83 w 112"/>
                <a:gd name="T67" fmla="*/ 41 h 68"/>
                <a:gd name="T68" fmla="*/ 81 w 112"/>
                <a:gd name="T69" fmla="*/ 45 h 68"/>
                <a:gd name="T70" fmla="*/ 77 w 112"/>
                <a:gd name="T71" fmla="*/ 50 h 68"/>
                <a:gd name="T72" fmla="*/ 72 w 112"/>
                <a:gd name="T73" fmla="*/ 54 h 68"/>
                <a:gd name="T74" fmla="*/ 112 w 112"/>
                <a:gd name="T75" fmla="*/ 54 h 68"/>
                <a:gd name="T76" fmla="*/ 112 w 112"/>
                <a:gd name="T77" fmla="*/ 68 h 68"/>
                <a:gd name="T78" fmla="*/ 2 w 112"/>
                <a:gd name="T79" fmla="*/ 68 h 68"/>
                <a:gd name="T80" fmla="*/ 2 w 112"/>
                <a:gd name="T81" fmla="*/ 54 h 68"/>
                <a:gd name="T82" fmla="*/ 16 w 112"/>
                <a:gd name="T83" fmla="*/ 54 h 68"/>
                <a:gd name="T84" fmla="*/ 10 w 112"/>
                <a:gd name="T85" fmla="*/ 50 h 68"/>
                <a:gd name="T86" fmla="*/ 4 w 112"/>
                <a:gd name="T87" fmla="*/ 45 h 68"/>
                <a:gd name="T88" fmla="*/ 2 w 112"/>
                <a:gd name="T89" fmla="*/ 39 h 68"/>
                <a:gd name="T90" fmla="*/ 0 w 112"/>
                <a:gd name="T91" fmla="*/ 31 h 68"/>
                <a:gd name="T92" fmla="*/ 2 w 112"/>
                <a:gd name="T93" fmla="*/ 23 h 68"/>
                <a:gd name="T94" fmla="*/ 6 w 112"/>
                <a:gd name="T95" fmla="*/ 16 h 68"/>
                <a:gd name="T96" fmla="*/ 10 w 112"/>
                <a:gd name="T97" fmla="*/ 10 h 68"/>
                <a:gd name="T98" fmla="*/ 16 w 112"/>
                <a:gd name="T99" fmla="*/ 6 h 68"/>
                <a:gd name="T100" fmla="*/ 22 w 112"/>
                <a:gd name="T101" fmla="*/ 4 h 68"/>
                <a:gd name="T102" fmla="*/ 31 w 112"/>
                <a:gd name="T103" fmla="*/ 0 h 68"/>
                <a:gd name="T104" fmla="*/ 43 w 112"/>
                <a:gd name="T10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8">
                  <a:moveTo>
                    <a:pt x="43" y="14"/>
                  </a:moveTo>
                  <a:lnTo>
                    <a:pt x="33" y="16"/>
                  </a:lnTo>
                  <a:lnTo>
                    <a:pt x="27" y="18"/>
                  </a:lnTo>
                  <a:lnTo>
                    <a:pt x="22" y="20"/>
                  </a:lnTo>
                  <a:lnTo>
                    <a:pt x="18" y="23"/>
                  </a:lnTo>
                  <a:lnTo>
                    <a:pt x="14" y="29"/>
                  </a:lnTo>
                  <a:lnTo>
                    <a:pt x="14" y="33"/>
                  </a:lnTo>
                  <a:lnTo>
                    <a:pt x="14" y="39"/>
                  </a:lnTo>
                  <a:lnTo>
                    <a:pt x="18" y="43"/>
                  </a:lnTo>
                  <a:lnTo>
                    <a:pt x="22" y="48"/>
                  </a:lnTo>
                  <a:lnTo>
                    <a:pt x="27" y="50"/>
                  </a:lnTo>
                  <a:lnTo>
                    <a:pt x="35" y="54"/>
                  </a:lnTo>
                  <a:lnTo>
                    <a:pt x="43" y="54"/>
                  </a:lnTo>
                  <a:lnTo>
                    <a:pt x="52" y="54"/>
                  </a:lnTo>
                  <a:lnTo>
                    <a:pt x="60" y="52"/>
                  </a:lnTo>
                  <a:lnTo>
                    <a:pt x="64" y="48"/>
                  </a:lnTo>
                  <a:lnTo>
                    <a:pt x="68" y="45"/>
                  </a:lnTo>
                  <a:lnTo>
                    <a:pt x="70" y="39"/>
                  </a:lnTo>
                  <a:lnTo>
                    <a:pt x="72" y="35"/>
                  </a:lnTo>
                  <a:lnTo>
                    <a:pt x="70" y="29"/>
                  </a:lnTo>
                  <a:lnTo>
                    <a:pt x="68" y="23"/>
                  </a:lnTo>
                  <a:lnTo>
                    <a:pt x="64" y="20"/>
                  </a:lnTo>
                  <a:lnTo>
                    <a:pt x="58" y="18"/>
                  </a:lnTo>
                  <a:lnTo>
                    <a:pt x="50" y="16"/>
                  </a:lnTo>
                  <a:lnTo>
                    <a:pt x="43" y="14"/>
                  </a:lnTo>
                  <a:close/>
                  <a:moveTo>
                    <a:pt x="43" y="0"/>
                  </a:moveTo>
                  <a:lnTo>
                    <a:pt x="54" y="0"/>
                  </a:lnTo>
                  <a:lnTo>
                    <a:pt x="64" y="4"/>
                  </a:lnTo>
                  <a:lnTo>
                    <a:pt x="70" y="8"/>
                  </a:lnTo>
                  <a:lnTo>
                    <a:pt x="75" y="12"/>
                  </a:lnTo>
                  <a:lnTo>
                    <a:pt x="79" y="16"/>
                  </a:lnTo>
                  <a:lnTo>
                    <a:pt x="83" y="25"/>
                  </a:lnTo>
                  <a:lnTo>
                    <a:pt x="85" y="33"/>
                  </a:lnTo>
                  <a:lnTo>
                    <a:pt x="83" y="41"/>
                  </a:lnTo>
                  <a:lnTo>
                    <a:pt x="81" y="45"/>
                  </a:lnTo>
                  <a:lnTo>
                    <a:pt x="77" y="50"/>
                  </a:lnTo>
                  <a:lnTo>
                    <a:pt x="72" y="54"/>
                  </a:lnTo>
                  <a:lnTo>
                    <a:pt x="112" y="54"/>
                  </a:lnTo>
                  <a:lnTo>
                    <a:pt x="112" y="68"/>
                  </a:lnTo>
                  <a:lnTo>
                    <a:pt x="2" y="68"/>
                  </a:lnTo>
                  <a:lnTo>
                    <a:pt x="2" y="54"/>
                  </a:lnTo>
                  <a:lnTo>
                    <a:pt x="16" y="54"/>
                  </a:lnTo>
                  <a:lnTo>
                    <a:pt x="10" y="50"/>
                  </a:lnTo>
                  <a:lnTo>
                    <a:pt x="4" y="45"/>
                  </a:lnTo>
                  <a:lnTo>
                    <a:pt x="2" y="39"/>
                  </a:lnTo>
                  <a:lnTo>
                    <a:pt x="0" y="31"/>
                  </a:lnTo>
                  <a:lnTo>
                    <a:pt x="2" y="23"/>
                  </a:lnTo>
                  <a:lnTo>
                    <a:pt x="6" y="16"/>
                  </a:lnTo>
                  <a:lnTo>
                    <a:pt x="10" y="10"/>
                  </a:lnTo>
                  <a:lnTo>
                    <a:pt x="16" y="6"/>
                  </a:lnTo>
                  <a:lnTo>
                    <a:pt x="22" y="4"/>
                  </a:lnTo>
                  <a:lnTo>
                    <a:pt x="31"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5" name="Freeform 373"/>
            <p:cNvSpPr>
              <a:spLocks/>
            </p:cNvSpPr>
            <p:nvPr/>
          </p:nvSpPr>
          <p:spPr bwMode="auto">
            <a:xfrm>
              <a:off x="63" y="1883"/>
              <a:ext cx="83" cy="63"/>
            </a:xfrm>
            <a:custGeom>
              <a:avLst/>
              <a:gdLst>
                <a:gd name="T0" fmla="*/ 0 w 83"/>
                <a:gd name="T1" fmla="*/ 0 h 63"/>
                <a:gd name="T2" fmla="*/ 81 w 83"/>
                <a:gd name="T3" fmla="*/ 0 h 63"/>
                <a:gd name="T4" fmla="*/ 81 w 83"/>
                <a:gd name="T5" fmla="*/ 15 h 63"/>
                <a:gd name="T6" fmla="*/ 68 w 83"/>
                <a:gd name="T7" fmla="*/ 15 h 63"/>
                <a:gd name="T8" fmla="*/ 73 w 83"/>
                <a:gd name="T9" fmla="*/ 19 h 63"/>
                <a:gd name="T10" fmla="*/ 79 w 83"/>
                <a:gd name="T11" fmla="*/ 25 h 63"/>
                <a:gd name="T12" fmla="*/ 81 w 83"/>
                <a:gd name="T13" fmla="*/ 30 h 63"/>
                <a:gd name="T14" fmla="*/ 83 w 83"/>
                <a:gd name="T15" fmla="*/ 38 h 63"/>
                <a:gd name="T16" fmla="*/ 81 w 83"/>
                <a:gd name="T17" fmla="*/ 44 h 63"/>
                <a:gd name="T18" fmla="*/ 79 w 83"/>
                <a:gd name="T19" fmla="*/ 50 h 63"/>
                <a:gd name="T20" fmla="*/ 77 w 83"/>
                <a:gd name="T21" fmla="*/ 53 h 63"/>
                <a:gd name="T22" fmla="*/ 73 w 83"/>
                <a:gd name="T23" fmla="*/ 57 h 63"/>
                <a:gd name="T24" fmla="*/ 68 w 83"/>
                <a:gd name="T25" fmla="*/ 59 h 63"/>
                <a:gd name="T26" fmla="*/ 62 w 83"/>
                <a:gd name="T27" fmla="*/ 61 h 63"/>
                <a:gd name="T28" fmla="*/ 58 w 83"/>
                <a:gd name="T29" fmla="*/ 63 h 63"/>
                <a:gd name="T30" fmla="*/ 50 w 83"/>
                <a:gd name="T31" fmla="*/ 63 h 63"/>
                <a:gd name="T32" fmla="*/ 0 w 83"/>
                <a:gd name="T33" fmla="*/ 63 h 63"/>
                <a:gd name="T34" fmla="*/ 0 w 83"/>
                <a:gd name="T35" fmla="*/ 48 h 63"/>
                <a:gd name="T36" fmla="*/ 45 w 83"/>
                <a:gd name="T37" fmla="*/ 48 h 63"/>
                <a:gd name="T38" fmla="*/ 52 w 83"/>
                <a:gd name="T39" fmla="*/ 48 h 63"/>
                <a:gd name="T40" fmla="*/ 58 w 83"/>
                <a:gd name="T41" fmla="*/ 48 h 63"/>
                <a:gd name="T42" fmla="*/ 62 w 83"/>
                <a:gd name="T43" fmla="*/ 46 h 63"/>
                <a:gd name="T44" fmla="*/ 66 w 83"/>
                <a:gd name="T45" fmla="*/ 42 h 63"/>
                <a:gd name="T46" fmla="*/ 68 w 83"/>
                <a:gd name="T47" fmla="*/ 38 h 63"/>
                <a:gd name="T48" fmla="*/ 70 w 83"/>
                <a:gd name="T49" fmla="*/ 34 h 63"/>
                <a:gd name="T50" fmla="*/ 68 w 83"/>
                <a:gd name="T51" fmla="*/ 28 h 63"/>
                <a:gd name="T52" fmla="*/ 66 w 83"/>
                <a:gd name="T53" fmla="*/ 23 h 63"/>
                <a:gd name="T54" fmla="*/ 62 w 83"/>
                <a:gd name="T55" fmla="*/ 19 h 63"/>
                <a:gd name="T56" fmla="*/ 58 w 83"/>
                <a:gd name="T57" fmla="*/ 17 h 63"/>
                <a:gd name="T58" fmla="*/ 52 w 83"/>
                <a:gd name="T59" fmla="*/ 15 h 63"/>
                <a:gd name="T60" fmla="*/ 43 w 83"/>
                <a:gd name="T61" fmla="*/ 15 h 63"/>
                <a:gd name="T62" fmla="*/ 0 w 83"/>
                <a:gd name="T63" fmla="*/ 15 h 63"/>
                <a:gd name="T64" fmla="*/ 0 w 83"/>
                <a:gd name="T6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63">
                  <a:moveTo>
                    <a:pt x="0" y="0"/>
                  </a:moveTo>
                  <a:lnTo>
                    <a:pt x="81" y="0"/>
                  </a:lnTo>
                  <a:lnTo>
                    <a:pt x="81" y="15"/>
                  </a:lnTo>
                  <a:lnTo>
                    <a:pt x="68" y="15"/>
                  </a:lnTo>
                  <a:lnTo>
                    <a:pt x="73" y="19"/>
                  </a:lnTo>
                  <a:lnTo>
                    <a:pt x="79" y="25"/>
                  </a:lnTo>
                  <a:lnTo>
                    <a:pt x="81" y="30"/>
                  </a:lnTo>
                  <a:lnTo>
                    <a:pt x="83" y="38"/>
                  </a:lnTo>
                  <a:lnTo>
                    <a:pt x="81" y="44"/>
                  </a:lnTo>
                  <a:lnTo>
                    <a:pt x="79" y="50"/>
                  </a:lnTo>
                  <a:lnTo>
                    <a:pt x="77" y="53"/>
                  </a:lnTo>
                  <a:lnTo>
                    <a:pt x="73" y="57"/>
                  </a:lnTo>
                  <a:lnTo>
                    <a:pt x="68" y="59"/>
                  </a:lnTo>
                  <a:lnTo>
                    <a:pt x="62" y="61"/>
                  </a:lnTo>
                  <a:lnTo>
                    <a:pt x="58" y="63"/>
                  </a:lnTo>
                  <a:lnTo>
                    <a:pt x="50" y="63"/>
                  </a:lnTo>
                  <a:lnTo>
                    <a:pt x="0" y="63"/>
                  </a:lnTo>
                  <a:lnTo>
                    <a:pt x="0" y="48"/>
                  </a:lnTo>
                  <a:lnTo>
                    <a:pt x="45" y="48"/>
                  </a:lnTo>
                  <a:lnTo>
                    <a:pt x="52" y="48"/>
                  </a:lnTo>
                  <a:lnTo>
                    <a:pt x="58" y="48"/>
                  </a:lnTo>
                  <a:lnTo>
                    <a:pt x="62" y="46"/>
                  </a:lnTo>
                  <a:lnTo>
                    <a:pt x="66" y="42"/>
                  </a:lnTo>
                  <a:lnTo>
                    <a:pt x="68" y="38"/>
                  </a:lnTo>
                  <a:lnTo>
                    <a:pt x="70" y="34"/>
                  </a:lnTo>
                  <a:lnTo>
                    <a:pt x="68" y="28"/>
                  </a:lnTo>
                  <a:lnTo>
                    <a:pt x="66" y="23"/>
                  </a:lnTo>
                  <a:lnTo>
                    <a:pt x="62" y="19"/>
                  </a:lnTo>
                  <a:lnTo>
                    <a:pt x="58" y="17"/>
                  </a:lnTo>
                  <a:lnTo>
                    <a:pt x="52" y="15"/>
                  </a:lnTo>
                  <a:lnTo>
                    <a:pt x="43"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6" name="Freeform 374"/>
            <p:cNvSpPr>
              <a:spLocks/>
            </p:cNvSpPr>
            <p:nvPr/>
          </p:nvSpPr>
          <p:spPr bwMode="auto">
            <a:xfrm>
              <a:off x="36" y="1831"/>
              <a:ext cx="110" cy="38"/>
            </a:xfrm>
            <a:custGeom>
              <a:avLst/>
              <a:gdLst>
                <a:gd name="T0" fmla="*/ 108 w 110"/>
                <a:gd name="T1" fmla="*/ 0 h 38"/>
                <a:gd name="T2" fmla="*/ 108 w 110"/>
                <a:gd name="T3" fmla="*/ 5 h 38"/>
                <a:gd name="T4" fmla="*/ 110 w 110"/>
                <a:gd name="T5" fmla="*/ 9 h 38"/>
                <a:gd name="T6" fmla="*/ 108 w 110"/>
                <a:gd name="T7" fmla="*/ 17 h 38"/>
                <a:gd name="T8" fmla="*/ 106 w 110"/>
                <a:gd name="T9" fmla="*/ 21 h 38"/>
                <a:gd name="T10" fmla="*/ 104 w 110"/>
                <a:gd name="T11" fmla="*/ 25 h 38"/>
                <a:gd name="T12" fmla="*/ 100 w 110"/>
                <a:gd name="T13" fmla="*/ 27 h 38"/>
                <a:gd name="T14" fmla="*/ 97 w 110"/>
                <a:gd name="T15" fmla="*/ 28 h 38"/>
                <a:gd name="T16" fmla="*/ 93 w 110"/>
                <a:gd name="T17" fmla="*/ 28 h 38"/>
                <a:gd name="T18" fmla="*/ 85 w 110"/>
                <a:gd name="T19" fmla="*/ 28 h 38"/>
                <a:gd name="T20" fmla="*/ 41 w 110"/>
                <a:gd name="T21" fmla="*/ 28 h 38"/>
                <a:gd name="T22" fmla="*/ 41 w 110"/>
                <a:gd name="T23" fmla="*/ 38 h 38"/>
                <a:gd name="T24" fmla="*/ 27 w 110"/>
                <a:gd name="T25" fmla="*/ 38 h 38"/>
                <a:gd name="T26" fmla="*/ 27 w 110"/>
                <a:gd name="T27" fmla="*/ 28 h 38"/>
                <a:gd name="T28" fmla="*/ 8 w 110"/>
                <a:gd name="T29" fmla="*/ 28 h 38"/>
                <a:gd name="T30" fmla="*/ 0 w 110"/>
                <a:gd name="T31" fmla="*/ 13 h 38"/>
                <a:gd name="T32" fmla="*/ 27 w 110"/>
                <a:gd name="T33" fmla="*/ 13 h 38"/>
                <a:gd name="T34" fmla="*/ 27 w 110"/>
                <a:gd name="T35" fmla="*/ 2 h 38"/>
                <a:gd name="T36" fmla="*/ 41 w 110"/>
                <a:gd name="T37" fmla="*/ 2 h 38"/>
                <a:gd name="T38" fmla="*/ 41 w 110"/>
                <a:gd name="T39" fmla="*/ 13 h 38"/>
                <a:gd name="T40" fmla="*/ 85 w 110"/>
                <a:gd name="T41" fmla="*/ 13 h 38"/>
                <a:gd name="T42" fmla="*/ 91 w 110"/>
                <a:gd name="T43" fmla="*/ 13 h 38"/>
                <a:gd name="T44" fmla="*/ 93 w 110"/>
                <a:gd name="T45" fmla="*/ 13 h 38"/>
                <a:gd name="T46" fmla="*/ 95 w 110"/>
                <a:gd name="T47" fmla="*/ 11 h 38"/>
                <a:gd name="T48" fmla="*/ 97 w 110"/>
                <a:gd name="T49" fmla="*/ 9 h 38"/>
                <a:gd name="T50" fmla="*/ 97 w 110"/>
                <a:gd name="T51" fmla="*/ 7 h 38"/>
                <a:gd name="T52" fmla="*/ 97 w 110"/>
                <a:gd name="T53" fmla="*/ 2 h 38"/>
                <a:gd name="T54" fmla="*/ 108 w 110"/>
                <a:gd name="T5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38">
                  <a:moveTo>
                    <a:pt x="108" y="0"/>
                  </a:moveTo>
                  <a:lnTo>
                    <a:pt x="108" y="5"/>
                  </a:lnTo>
                  <a:lnTo>
                    <a:pt x="110" y="9"/>
                  </a:lnTo>
                  <a:lnTo>
                    <a:pt x="108" y="17"/>
                  </a:lnTo>
                  <a:lnTo>
                    <a:pt x="106" y="21"/>
                  </a:lnTo>
                  <a:lnTo>
                    <a:pt x="104" y="25"/>
                  </a:lnTo>
                  <a:lnTo>
                    <a:pt x="100" y="27"/>
                  </a:lnTo>
                  <a:lnTo>
                    <a:pt x="97" y="28"/>
                  </a:lnTo>
                  <a:lnTo>
                    <a:pt x="93" y="28"/>
                  </a:lnTo>
                  <a:lnTo>
                    <a:pt x="85" y="28"/>
                  </a:lnTo>
                  <a:lnTo>
                    <a:pt x="41" y="28"/>
                  </a:lnTo>
                  <a:lnTo>
                    <a:pt x="41" y="38"/>
                  </a:lnTo>
                  <a:lnTo>
                    <a:pt x="27" y="38"/>
                  </a:lnTo>
                  <a:lnTo>
                    <a:pt x="27" y="28"/>
                  </a:lnTo>
                  <a:lnTo>
                    <a:pt x="8" y="28"/>
                  </a:lnTo>
                  <a:lnTo>
                    <a:pt x="0" y="13"/>
                  </a:lnTo>
                  <a:lnTo>
                    <a:pt x="27" y="13"/>
                  </a:lnTo>
                  <a:lnTo>
                    <a:pt x="27" y="2"/>
                  </a:lnTo>
                  <a:lnTo>
                    <a:pt x="41" y="2"/>
                  </a:lnTo>
                  <a:lnTo>
                    <a:pt x="41" y="13"/>
                  </a:lnTo>
                  <a:lnTo>
                    <a:pt x="85" y="13"/>
                  </a:lnTo>
                  <a:lnTo>
                    <a:pt x="91" y="13"/>
                  </a:lnTo>
                  <a:lnTo>
                    <a:pt x="93" y="13"/>
                  </a:lnTo>
                  <a:lnTo>
                    <a:pt x="95" y="11"/>
                  </a:lnTo>
                  <a:lnTo>
                    <a:pt x="97" y="9"/>
                  </a:lnTo>
                  <a:lnTo>
                    <a:pt x="97" y="7"/>
                  </a:lnTo>
                  <a:lnTo>
                    <a:pt x="97" y="2"/>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7" name="Freeform 375"/>
            <p:cNvSpPr>
              <a:spLocks/>
            </p:cNvSpPr>
            <p:nvPr/>
          </p:nvSpPr>
          <p:spPr bwMode="auto">
            <a:xfrm>
              <a:off x="35" y="1740"/>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6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6"/>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8" name="Freeform 376"/>
            <p:cNvSpPr>
              <a:spLocks/>
            </p:cNvSpPr>
            <p:nvPr/>
          </p:nvSpPr>
          <p:spPr bwMode="auto">
            <a:xfrm>
              <a:off x="35" y="1621"/>
              <a:ext cx="109" cy="102"/>
            </a:xfrm>
            <a:custGeom>
              <a:avLst/>
              <a:gdLst>
                <a:gd name="T0" fmla="*/ 0 w 109"/>
                <a:gd name="T1" fmla="*/ 0 h 102"/>
                <a:gd name="T2" fmla="*/ 109 w 109"/>
                <a:gd name="T3" fmla="*/ 0 h 102"/>
                <a:gd name="T4" fmla="*/ 109 w 109"/>
                <a:gd name="T5" fmla="*/ 13 h 102"/>
                <a:gd name="T6" fmla="*/ 15 w 109"/>
                <a:gd name="T7" fmla="*/ 13 h 102"/>
                <a:gd name="T8" fmla="*/ 109 w 109"/>
                <a:gd name="T9" fmla="*/ 42 h 102"/>
                <a:gd name="T10" fmla="*/ 109 w 109"/>
                <a:gd name="T11" fmla="*/ 60 h 102"/>
                <a:gd name="T12" fmla="*/ 15 w 109"/>
                <a:gd name="T13" fmla="*/ 88 h 102"/>
                <a:gd name="T14" fmla="*/ 109 w 109"/>
                <a:gd name="T15" fmla="*/ 88 h 102"/>
                <a:gd name="T16" fmla="*/ 109 w 109"/>
                <a:gd name="T17" fmla="*/ 102 h 102"/>
                <a:gd name="T18" fmla="*/ 0 w 109"/>
                <a:gd name="T19" fmla="*/ 102 h 102"/>
                <a:gd name="T20" fmla="*/ 0 w 109"/>
                <a:gd name="T21" fmla="*/ 81 h 102"/>
                <a:gd name="T22" fmla="*/ 76 w 109"/>
                <a:gd name="T23" fmla="*/ 56 h 102"/>
                <a:gd name="T24" fmla="*/ 86 w 109"/>
                <a:gd name="T25" fmla="*/ 54 h 102"/>
                <a:gd name="T26" fmla="*/ 92 w 109"/>
                <a:gd name="T27" fmla="*/ 52 h 102"/>
                <a:gd name="T28" fmla="*/ 84 w 109"/>
                <a:gd name="T29" fmla="*/ 48 h 102"/>
                <a:gd name="T30" fmla="*/ 74 w 109"/>
                <a:gd name="T31" fmla="*/ 46 h 102"/>
                <a:gd name="T32" fmla="*/ 0 w 109"/>
                <a:gd name="T33" fmla="*/ 21 h 102"/>
                <a:gd name="T34" fmla="*/ 0 w 109"/>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2">
                  <a:moveTo>
                    <a:pt x="0" y="0"/>
                  </a:moveTo>
                  <a:lnTo>
                    <a:pt x="109" y="0"/>
                  </a:lnTo>
                  <a:lnTo>
                    <a:pt x="109" y="13"/>
                  </a:lnTo>
                  <a:lnTo>
                    <a:pt x="15" y="13"/>
                  </a:lnTo>
                  <a:lnTo>
                    <a:pt x="109" y="42"/>
                  </a:lnTo>
                  <a:lnTo>
                    <a:pt x="109" y="60"/>
                  </a:lnTo>
                  <a:lnTo>
                    <a:pt x="15" y="88"/>
                  </a:lnTo>
                  <a:lnTo>
                    <a:pt x="109" y="88"/>
                  </a:lnTo>
                  <a:lnTo>
                    <a:pt x="109" y="102"/>
                  </a:lnTo>
                  <a:lnTo>
                    <a:pt x="0" y="102"/>
                  </a:lnTo>
                  <a:lnTo>
                    <a:pt x="0" y="81"/>
                  </a:lnTo>
                  <a:lnTo>
                    <a:pt x="76" y="56"/>
                  </a:lnTo>
                  <a:lnTo>
                    <a:pt x="86" y="54"/>
                  </a:lnTo>
                  <a:lnTo>
                    <a:pt x="92" y="52"/>
                  </a:lnTo>
                  <a:lnTo>
                    <a:pt x="84" y="48"/>
                  </a:lnTo>
                  <a:lnTo>
                    <a:pt x="74" y="46"/>
                  </a:lnTo>
                  <a:lnTo>
                    <a:pt x="0" y="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9" name="Freeform 377"/>
            <p:cNvSpPr>
              <a:spLocks noEditPoints="1"/>
            </p:cNvSpPr>
            <p:nvPr/>
          </p:nvSpPr>
          <p:spPr bwMode="auto">
            <a:xfrm>
              <a:off x="35" y="1531"/>
              <a:ext cx="111" cy="69"/>
            </a:xfrm>
            <a:custGeom>
              <a:avLst/>
              <a:gdLst>
                <a:gd name="T0" fmla="*/ 69 w 111"/>
                <a:gd name="T1" fmla="*/ 15 h 69"/>
                <a:gd name="T2" fmla="*/ 59 w 111"/>
                <a:gd name="T3" fmla="*/ 15 h 69"/>
                <a:gd name="T4" fmla="*/ 53 w 111"/>
                <a:gd name="T5" fmla="*/ 17 h 69"/>
                <a:gd name="T6" fmla="*/ 48 w 111"/>
                <a:gd name="T7" fmla="*/ 21 h 69"/>
                <a:gd name="T8" fmla="*/ 44 w 111"/>
                <a:gd name="T9" fmla="*/ 25 h 69"/>
                <a:gd name="T10" fmla="*/ 40 w 111"/>
                <a:gd name="T11" fmla="*/ 29 h 69"/>
                <a:gd name="T12" fmla="*/ 40 w 111"/>
                <a:gd name="T13" fmla="*/ 34 h 69"/>
                <a:gd name="T14" fmla="*/ 40 w 111"/>
                <a:gd name="T15" fmla="*/ 40 h 69"/>
                <a:gd name="T16" fmla="*/ 44 w 111"/>
                <a:gd name="T17" fmla="*/ 44 h 69"/>
                <a:gd name="T18" fmla="*/ 48 w 111"/>
                <a:gd name="T19" fmla="*/ 48 h 69"/>
                <a:gd name="T20" fmla="*/ 53 w 111"/>
                <a:gd name="T21" fmla="*/ 52 h 69"/>
                <a:gd name="T22" fmla="*/ 59 w 111"/>
                <a:gd name="T23" fmla="*/ 54 h 69"/>
                <a:gd name="T24" fmla="*/ 69 w 111"/>
                <a:gd name="T25" fmla="*/ 54 h 69"/>
                <a:gd name="T26" fmla="*/ 76 w 111"/>
                <a:gd name="T27" fmla="*/ 54 h 69"/>
                <a:gd name="T28" fmla="*/ 82 w 111"/>
                <a:gd name="T29" fmla="*/ 54 h 69"/>
                <a:gd name="T30" fmla="*/ 88 w 111"/>
                <a:gd name="T31" fmla="*/ 52 h 69"/>
                <a:gd name="T32" fmla="*/ 94 w 111"/>
                <a:gd name="T33" fmla="*/ 46 h 69"/>
                <a:gd name="T34" fmla="*/ 96 w 111"/>
                <a:gd name="T35" fmla="*/ 40 h 69"/>
                <a:gd name="T36" fmla="*/ 98 w 111"/>
                <a:gd name="T37" fmla="*/ 34 h 69"/>
                <a:gd name="T38" fmla="*/ 96 w 111"/>
                <a:gd name="T39" fmla="*/ 29 h 69"/>
                <a:gd name="T40" fmla="*/ 94 w 111"/>
                <a:gd name="T41" fmla="*/ 25 h 69"/>
                <a:gd name="T42" fmla="*/ 90 w 111"/>
                <a:gd name="T43" fmla="*/ 21 h 69"/>
                <a:gd name="T44" fmla="*/ 84 w 111"/>
                <a:gd name="T45" fmla="*/ 17 h 69"/>
                <a:gd name="T46" fmla="*/ 76 w 111"/>
                <a:gd name="T47" fmla="*/ 15 h 69"/>
                <a:gd name="T48" fmla="*/ 69 w 111"/>
                <a:gd name="T49" fmla="*/ 15 h 69"/>
                <a:gd name="T50" fmla="*/ 67 w 111"/>
                <a:gd name="T51" fmla="*/ 0 h 69"/>
                <a:gd name="T52" fmla="*/ 86 w 111"/>
                <a:gd name="T53" fmla="*/ 4 h 69"/>
                <a:gd name="T54" fmla="*/ 99 w 111"/>
                <a:gd name="T55" fmla="*/ 9 h 69"/>
                <a:gd name="T56" fmla="*/ 105 w 111"/>
                <a:gd name="T57" fmla="*/ 17 h 69"/>
                <a:gd name="T58" fmla="*/ 109 w 111"/>
                <a:gd name="T59" fmla="*/ 25 h 69"/>
                <a:gd name="T60" fmla="*/ 111 w 111"/>
                <a:gd name="T61" fmla="*/ 32 h 69"/>
                <a:gd name="T62" fmla="*/ 109 w 111"/>
                <a:gd name="T63" fmla="*/ 40 h 69"/>
                <a:gd name="T64" fmla="*/ 107 w 111"/>
                <a:gd name="T65" fmla="*/ 46 h 69"/>
                <a:gd name="T66" fmla="*/ 103 w 111"/>
                <a:gd name="T67" fmla="*/ 50 h 69"/>
                <a:gd name="T68" fmla="*/ 96 w 111"/>
                <a:gd name="T69" fmla="*/ 54 h 69"/>
                <a:gd name="T70" fmla="*/ 109 w 111"/>
                <a:gd name="T71" fmla="*/ 54 h 69"/>
                <a:gd name="T72" fmla="*/ 109 w 111"/>
                <a:gd name="T73" fmla="*/ 69 h 69"/>
                <a:gd name="T74" fmla="*/ 0 w 111"/>
                <a:gd name="T75" fmla="*/ 69 h 69"/>
                <a:gd name="T76" fmla="*/ 0 w 111"/>
                <a:gd name="T77" fmla="*/ 54 h 69"/>
                <a:gd name="T78" fmla="*/ 40 w 111"/>
                <a:gd name="T79" fmla="*/ 54 h 69"/>
                <a:gd name="T80" fmla="*/ 32 w 111"/>
                <a:gd name="T81" fmla="*/ 48 h 69"/>
                <a:gd name="T82" fmla="*/ 28 w 111"/>
                <a:gd name="T83" fmla="*/ 42 h 69"/>
                <a:gd name="T84" fmla="*/ 26 w 111"/>
                <a:gd name="T85" fmla="*/ 32 h 69"/>
                <a:gd name="T86" fmla="*/ 28 w 111"/>
                <a:gd name="T87" fmla="*/ 27 h 69"/>
                <a:gd name="T88" fmla="*/ 30 w 111"/>
                <a:gd name="T89" fmla="*/ 19 h 69"/>
                <a:gd name="T90" fmla="*/ 34 w 111"/>
                <a:gd name="T91" fmla="*/ 13 h 69"/>
                <a:gd name="T92" fmla="*/ 38 w 111"/>
                <a:gd name="T93" fmla="*/ 9 h 69"/>
                <a:gd name="T94" fmla="*/ 44 w 111"/>
                <a:gd name="T95" fmla="*/ 5 h 69"/>
                <a:gd name="T96" fmla="*/ 51 w 111"/>
                <a:gd name="T97" fmla="*/ 2 h 69"/>
                <a:gd name="T98" fmla="*/ 59 w 111"/>
                <a:gd name="T99" fmla="*/ 2 h 69"/>
                <a:gd name="T100" fmla="*/ 67 w 111"/>
                <a:gd name="T10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69">
                  <a:moveTo>
                    <a:pt x="69" y="15"/>
                  </a:moveTo>
                  <a:lnTo>
                    <a:pt x="59" y="15"/>
                  </a:lnTo>
                  <a:lnTo>
                    <a:pt x="53" y="17"/>
                  </a:lnTo>
                  <a:lnTo>
                    <a:pt x="48" y="21"/>
                  </a:lnTo>
                  <a:lnTo>
                    <a:pt x="44" y="25"/>
                  </a:lnTo>
                  <a:lnTo>
                    <a:pt x="40" y="29"/>
                  </a:lnTo>
                  <a:lnTo>
                    <a:pt x="40" y="34"/>
                  </a:lnTo>
                  <a:lnTo>
                    <a:pt x="40" y="40"/>
                  </a:lnTo>
                  <a:lnTo>
                    <a:pt x="44" y="44"/>
                  </a:lnTo>
                  <a:lnTo>
                    <a:pt x="48" y="48"/>
                  </a:lnTo>
                  <a:lnTo>
                    <a:pt x="53" y="52"/>
                  </a:lnTo>
                  <a:lnTo>
                    <a:pt x="59" y="54"/>
                  </a:lnTo>
                  <a:lnTo>
                    <a:pt x="69" y="54"/>
                  </a:lnTo>
                  <a:lnTo>
                    <a:pt x="76" y="54"/>
                  </a:lnTo>
                  <a:lnTo>
                    <a:pt x="82" y="54"/>
                  </a:lnTo>
                  <a:lnTo>
                    <a:pt x="88" y="52"/>
                  </a:lnTo>
                  <a:lnTo>
                    <a:pt x="94" y="46"/>
                  </a:lnTo>
                  <a:lnTo>
                    <a:pt x="96" y="40"/>
                  </a:lnTo>
                  <a:lnTo>
                    <a:pt x="98" y="34"/>
                  </a:lnTo>
                  <a:lnTo>
                    <a:pt x="96" y="29"/>
                  </a:lnTo>
                  <a:lnTo>
                    <a:pt x="94" y="25"/>
                  </a:lnTo>
                  <a:lnTo>
                    <a:pt x="90" y="21"/>
                  </a:lnTo>
                  <a:lnTo>
                    <a:pt x="84" y="17"/>
                  </a:lnTo>
                  <a:lnTo>
                    <a:pt x="76" y="15"/>
                  </a:lnTo>
                  <a:lnTo>
                    <a:pt x="69" y="15"/>
                  </a:lnTo>
                  <a:close/>
                  <a:moveTo>
                    <a:pt x="67" y="0"/>
                  </a:moveTo>
                  <a:lnTo>
                    <a:pt x="86" y="4"/>
                  </a:lnTo>
                  <a:lnTo>
                    <a:pt x="99" y="9"/>
                  </a:lnTo>
                  <a:lnTo>
                    <a:pt x="105" y="17"/>
                  </a:lnTo>
                  <a:lnTo>
                    <a:pt x="109" y="25"/>
                  </a:lnTo>
                  <a:lnTo>
                    <a:pt x="111" y="32"/>
                  </a:lnTo>
                  <a:lnTo>
                    <a:pt x="109" y="40"/>
                  </a:lnTo>
                  <a:lnTo>
                    <a:pt x="107" y="46"/>
                  </a:lnTo>
                  <a:lnTo>
                    <a:pt x="103" y="50"/>
                  </a:lnTo>
                  <a:lnTo>
                    <a:pt x="96" y="54"/>
                  </a:lnTo>
                  <a:lnTo>
                    <a:pt x="109" y="54"/>
                  </a:lnTo>
                  <a:lnTo>
                    <a:pt x="109" y="69"/>
                  </a:lnTo>
                  <a:lnTo>
                    <a:pt x="0" y="69"/>
                  </a:lnTo>
                  <a:lnTo>
                    <a:pt x="0" y="54"/>
                  </a:lnTo>
                  <a:lnTo>
                    <a:pt x="40" y="54"/>
                  </a:lnTo>
                  <a:lnTo>
                    <a:pt x="32" y="48"/>
                  </a:lnTo>
                  <a:lnTo>
                    <a:pt x="28" y="42"/>
                  </a:lnTo>
                  <a:lnTo>
                    <a:pt x="26" y="32"/>
                  </a:lnTo>
                  <a:lnTo>
                    <a:pt x="28" y="27"/>
                  </a:lnTo>
                  <a:lnTo>
                    <a:pt x="30" y="19"/>
                  </a:lnTo>
                  <a:lnTo>
                    <a:pt x="34" y="13"/>
                  </a:lnTo>
                  <a:lnTo>
                    <a:pt x="38" y="9"/>
                  </a:lnTo>
                  <a:lnTo>
                    <a:pt x="44" y="5"/>
                  </a:lnTo>
                  <a:lnTo>
                    <a:pt x="51" y="2"/>
                  </a:lnTo>
                  <a:lnTo>
                    <a:pt x="59" y="2"/>
                  </a:lnTo>
                  <a:lnTo>
                    <a:pt x="6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0" name="Freeform 378"/>
            <p:cNvSpPr>
              <a:spLocks noEditPoints="1"/>
            </p:cNvSpPr>
            <p:nvPr/>
          </p:nvSpPr>
          <p:spPr bwMode="auto">
            <a:xfrm>
              <a:off x="61" y="1446"/>
              <a:ext cx="112" cy="69"/>
            </a:xfrm>
            <a:custGeom>
              <a:avLst/>
              <a:gdLst>
                <a:gd name="T0" fmla="*/ 43 w 112"/>
                <a:gd name="T1" fmla="*/ 15 h 69"/>
                <a:gd name="T2" fmla="*/ 33 w 112"/>
                <a:gd name="T3" fmla="*/ 15 h 69"/>
                <a:gd name="T4" fmla="*/ 27 w 112"/>
                <a:gd name="T5" fmla="*/ 17 h 69"/>
                <a:gd name="T6" fmla="*/ 22 w 112"/>
                <a:gd name="T7" fmla="*/ 21 h 69"/>
                <a:gd name="T8" fmla="*/ 18 w 112"/>
                <a:gd name="T9" fmla="*/ 25 h 69"/>
                <a:gd name="T10" fmla="*/ 14 w 112"/>
                <a:gd name="T11" fmla="*/ 29 h 69"/>
                <a:gd name="T12" fmla="*/ 14 w 112"/>
                <a:gd name="T13" fmla="*/ 35 h 69"/>
                <a:gd name="T14" fmla="*/ 14 w 112"/>
                <a:gd name="T15" fmla="*/ 40 h 69"/>
                <a:gd name="T16" fmla="*/ 18 w 112"/>
                <a:gd name="T17" fmla="*/ 44 h 69"/>
                <a:gd name="T18" fmla="*/ 22 w 112"/>
                <a:gd name="T19" fmla="*/ 48 h 69"/>
                <a:gd name="T20" fmla="*/ 27 w 112"/>
                <a:gd name="T21" fmla="*/ 52 h 69"/>
                <a:gd name="T22" fmla="*/ 35 w 112"/>
                <a:gd name="T23" fmla="*/ 54 h 69"/>
                <a:gd name="T24" fmla="*/ 43 w 112"/>
                <a:gd name="T25" fmla="*/ 56 h 69"/>
                <a:gd name="T26" fmla="*/ 52 w 112"/>
                <a:gd name="T27" fmla="*/ 54 h 69"/>
                <a:gd name="T28" fmla="*/ 60 w 112"/>
                <a:gd name="T29" fmla="*/ 52 h 69"/>
                <a:gd name="T30" fmla="*/ 64 w 112"/>
                <a:gd name="T31" fmla="*/ 50 h 69"/>
                <a:gd name="T32" fmla="*/ 68 w 112"/>
                <a:gd name="T33" fmla="*/ 44 h 69"/>
                <a:gd name="T34" fmla="*/ 70 w 112"/>
                <a:gd name="T35" fmla="*/ 40 h 69"/>
                <a:gd name="T36" fmla="*/ 72 w 112"/>
                <a:gd name="T37" fmla="*/ 35 h 69"/>
                <a:gd name="T38" fmla="*/ 70 w 112"/>
                <a:gd name="T39" fmla="*/ 31 h 69"/>
                <a:gd name="T40" fmla="*/ 68 w 112"/>
                <a:gd name="T41" fmla="*/ 25 h 69"/>
                <a:gd name="T42" fmla="*/ 64 w 112"/>
                <a:gd name="T43" fmla="*/ 21 h 69"/>
                <a:gd name="T44" fmla="*/ 58 w 112"/>
                <a:gd name="T45" fmla="*/ 17 h 69"/>
                <a:gd name="T46" fmla="*/ 50 w 112"/>
                <a:gd name="T47" fmla="*/ 15 h 69"/>
                <a:gd name="T48" fmla="*/ 43 w 112"/>
                <a:gd name="T49" fmla="*/ 15 h 69"/>
                <a:gd name="T50" fmla="*/ 43 w 112"/>
                <a:gd name="T51" fmla="*/ 0 h 69"/>
                <a:gd name="T52" fmla="*/ 54 w 112"/>
                <a:gd name="T53" fmla="*/ 2 h 69"/>
                <a:gd name="T54" fmla="*/ 64 w 112"/>
                <a:gd name="T55" fmla="*/ 6 h 69"/>
                <a:gd name="T56" fmla="*/ 70 w 112"/>
                <a:gd name="T57" fmla="*/ 8 h 69"/>
                <a:gd name="T58" fmla="*/ 75 w 112"/>
                <a:gd name="T59" fmla="*/ 12 h 69"/>
                <a:gd name="T60" fmla="*/ 79 w 112"/>
                <a:gd name="T61" fmla="*/ 17 h 69"/>
                <a:gd name="T62" fmla="*/ 83 w 112"/>
                <a:gd name="T63" fmla="*/ 25 h 69"/>
                <a:gd name="T64" fmla="*/ 85 w 112"/>
                <a:gd name="T65" fmla="*/ 35 h 69"/>
                <a:gd name="T66" fmla="*/ 83 w 112"/>
                <a:gd name="T67" fmla="*/ 40 h 69"/>
                <a:gd name="T68" fmla="*/ 81 w 112"/>
                <a:gd name="T69" fmla="*/ 46 h 69"/>
                <a:gd name="T70" fmla="*/ 77 w 112"/>
                <a:gd name="T71" fmla="*/ 52 h 69"/>
                <a:gd name="T72" fmla="*/ 72 w 112"/>
                <a:gd name="T73" fmla="*/ 56 h 69"/>
                <a:gd name="T74" fmla="*/ 112 w 112"/>
                <a:gd name="T75" fmla="*/ 56 h 69"/>
                <a:gd name="T76" fmla="*/ 112 w 112"/>
                <a:gd name="T77" fmla="*/ 69 h 69"/>
                <a:gd name="T78" fmla="*/ 2 w 112"/>
                <a:gd name="T79" fmla="*/ 69 h 69"/>
                <a:gd name="T80" fmla="*/ 2 w 112"/>
                <a:gd name="T81" fmla="*/ 56 h 69"/>
                <a:gd name="T82" fmla="*/ 16 w 112"/>
                <a:gd name="T83" fmla="*/ 56 h 69"/>
                <a:gd name="T84" fmla="*/ 10 w 112"/>
                <a:gd name="T85" fmla="*/ 50 h 69"/>
                <a:gd name="T86" fmla="*/ 4 w 112"/>
                <a:gd name="T87" fmla="*/ 46 h 69"/>
                <a:gd name="T88" fmla="*/ 2 w 112"/>
                <a:gd name="T89" fmla="*/ 40 h 69"/>
                <a:gd name="T90" fmla="*/ 0 w 112"/>
                <a:gd name="T91" fmla="*/ 33 h 69"/>
                <a:gd name="T92" fmla="*/ 2 w 112"/>
                <a:gd name="T93" fmla="*/ 23 h 69"/>
                <a:gd name="T94" fmla="*/ 6 w 112"/>
                <a:gd name="T95" fmla="*/ 15 h 69"/>
                <a:gd name="T96" fmla="*/ 10 w 112"/>
                <a:gd name="T97" fmla="*/ 12 h 69"/>
                <a:gd name="T98" fmla="*/ 16 w 112"/>
                <a:gd name="T99" fmla="*/ 8 h 69"/>
                <a:gd name="T100" fmla="*/ 22 w 112"/>
                <a:gd name="T101" fmla="*/ 4 h 69"/>
                <a:gd name="T102" fmla="*/ 31 w 112"/>
                <a:gd name="T103" fmla="*/ 2 h 69"/>
                <a:gd name="T104" fmla="*/ 43 w 112"/>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9">
                  <a:moveTo>
                    <a:pt x="43" y="15"/>
                  </a:moveTo>
                  <a:lnTo>
                    <a:pt x="33" y="15"/>
                  </a:lnTo>
                  <a:lnTo>
                    <a:pt x="27" y="17"/>
                  </a:lnTo>
                  <a:lnTo>
                    <a:pt x="22" y="21"/>
                  </a:lnTo>
                  <a:lnTo>
                    <a:pt x="18" y="25"/>
                  </a:lnTo>
                  <a:lnTo>
                    <a:pt x="14" y="29"/>
                  </a:lnTo>
                  <a:lnTo>
                    <a:pt x="14" y="35"/>
                  </a:lnTo>
                  <a:lnTo>
                    <a:pt x="14" y="40"/>
                  </a:lnTo>
                  <a:lnTo>
                    <a:pt x="18" y="44"/>
                  </a:lnTo>
                  <a:lnTo>
                    <a:pt x="22" y="48"/>
                  </a:lnTo>
                  <a:lnTo>
                    <a:pt x="27" y="52"/>
                  </a:lnTo>
                  <a:lnTo>
                    <a:pt x="35" y="54"/>
                  </a:lnTo>
                  <a:lnTo>
                    <a:pt x="43" y="56"/>
                  </a:lnTo>
                  <a:lnTo>
                    <a:pt x="52" y="54"/>
                  </a:lnTo>
                  <a:lnTo>
                    <a:pt x="60" y="52"/>
                  </a:lnTo>
                  <a:lnTo>
                    <a:pt x="64" y="50"/>
                  </a:lnTo>
                  <a:lnTo>
                    <a:pt x="68" y="44"/>
                  </a:lnTo>
                  <a:lnTo>
                    <a:pt x="70" y="40"/>
                  </a:lnTo>
                  <a:lnTo>
                    <a:pt x="72" y="35"/>
                  </a:lnTo>
                  <a:lnTo>
                    <a:pt x="70" y="31"/>
                  </a:lnTo>
                  <a:lnTo>
                    <a:pt x="68" y="25"/>
                  </a:lnTo>
                  <a:lnTo>
                    <a:pt x="64" y="21"/>
                  </a:lnTo>
                  <a:lnTo>
                    <a:pt x="58" y="17"/>
                  </a:lnTo>
                  <a:lnTo>
                    <a:pt x="50" y="15"/>
                  </a:lnTo>
                  <a:lnTo>
                    <a:pt x="43" y="15"/>
                  </a:lnTo>
                  <a:close/>
                  <a:moveTo>
                    <a:pt x="43" y="0"/>
                  </a:moveTo>
                  <a:lnTo>
                    <a:pt x="54" y="2"/>
                  </a:lnTo>
                  <a:lnTo>
                    <a:pt x="64" y="6"/>
                  </a:lnTo>
                  <a:lnTo>
                    <a:pt x="70" y="8"/>
                  </a:lnTo>
                  <a:lnTo>
                    <a:pt x="75" y="12"/>
                  </a:lnTo>
                  <a:lnTo>
                    <a:pt x="79" y="17"/>
                  </a:lnTo>
                  <a:lnTo>
                    <a:pt x="83" y="25"/>
                  </a:lnTo>
                  <a:lnTo>
                    <a:pt x="85" y="35"/>
                  </a:lnTo>
                  <a:lnTo>
                    <a:pt x="83" y="40"/>
                  </a:lnTo>
                  <a:lnTo>
                    <a:pt x="81" y="46"/>
                  </a:lnTo>
                  <a:lnTo>
                    <a:pt x="77" y="52"/>
                  </a:lnTo>
                  <a:lnTo>
                    <a:pt x="72" y="56"/>
                  </a:lnTo>
                  <a:lnTo>
                    <a:pt x="112" y="56"/>
                  </a:lnTo>
                  <a:lnTo>
                    <a:pt x="112" y="69"/>
                  </a:lnTo>
                  <a:lnTo>
                    <a:pt x="2" y="69"/>
                  </a:lnTo>
                  <a:lnTo>
                    <a:pt x="2" y="56"/>
                  </a:lnTo>
                  <a:lnTo>
                    <a:pt x="16" y="56"/>
                  </a:lnTo>
                  <a:lnTo>
                    <a:pt x="10" y="50"/>
                  </a:lnTo>
                  <a:lnTo>
                    <a:pt x="4" y="46"/>
                  </a:lnTo>
                  <a:lnTo>
                    <a:pt x="2" y="40"/>
                  </a:lnTo>
                  <a:lnTo>
                    <a:pt x="0" y="33"/>
                  </a:lnTo>
                  <a:lnTo>
                    <a:pt x="2" y="23"/>
                  </a:lnTo>
                  <a:lnTo>
                    <a:pt x="6" y="15"/>
                  </a:lnTo>
                  <a:lnTo>
                    <a:pt x="10" y="12"/>
                  </a:lnTo>
                  <a:lnTo>
                    <a:pt x="16" y="8"/>
                  </a:lnTo>
                  <a:lnTo>
                    <a:pt x="22" y="4"/>
                  </a:lnTo>
                  <a:lnTo>
                    <a:pt x="31"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1" name="Freeform 379"/>
            <p:cNvSpPr>
              <a:spLocks/>
            </p:cNvSpPr>
            <p:nvPr/>
          </p:nvSpPr>
          <p:spPr bwMode="auto">
            <a:xfrm>
              <a:off x="61" y="1371"/>
              <a:ext cx="85" cy="65"/>
            </a:xfrm>
            <a:custGeom>
              <a:avLst/>
              <a:gdLst>
                <a:gd name="T0" fmla="*/ 66 w 85"/>
                <a:gd name="T1" fmla="*/ 0 h 65"/>
                <a:gd name="T2" fmla="*/ 77 w 85"/>
                <a:gd name="T3" fmla="*/ 8 h 65"/>
                <a:gd name="T4" fmla="*/ 83 w 85"/>
                <a:gd name="T5" fmla="*/ 23 h 65"/>
                <a:gd name="T6" fmla="*/ 83 w 85"/>
                <a:gd name="T7" fmla="*/ 40 h 65"/>
                <a:gd name="T8" fmla="*/ 77 w 85"/>
                <a:gd name="T9" fmla="*/ 54 h 65"/>
                <a:gd name="T10" fmla="*/ 66 w 85"/>
                <a:gd name="T11" fmla="*/ 62 h 65"/>
                <a:gd name="T12" fmla="*/ 56 w 85"/>
                <a:gd name="T13" fmla="*/ 50 h 65"/>
                <a:gd name="T14" fmla="*/ 68 w 85"/>
                <a:gd name="T15" fmla="*/ 44 h 65"/>
                <a:gd name="T16" fmla="*/ 72 w 85"/>
                <a:gd name="T17" fmla="*/ 31 h 65"/>
                <a:gd name="T18" fmla="*/ 70 w 85"/>
                <a:gd name="T19" fmla="*/ 21 h 65"/>
                <a:gd name="T20" fmla="*/ 64 w 85"/>
                <a:gd name="T21" fmla="*/ 15 h 65"/>
                <a:gd name="T22" fmla="*/ 56 w 85"/>
                <a:gd name="T23" fmla="*/ 15 h 65"/>
                <a:gd name="T24" fmla="*/ 52 w 85"/>
                <a:gd name="T25" fmla="*/ 23 h 65"/>
                <a:gd name="T26" fmla="*/ 47 w 85"/>
                <a:gd name="T27" fmla="*/ 40 h 65"/>
                <a:gd name="T28" fmla="*/ 43 w 85"/>
                <a:gd name="T29" fmla="*/ 50 h 65"/>
                <a:gd name="T30" fmla="*/ 35 w 85"/>
                <a:gd name="T31" fmla="*/ 60 h 65"/>
                <a:gd name="T32" fmla="*/ 25 w 85"/>
                <a:gd name="T33" fmla="*/ 64 h 65"/>
                <a:gd name="T34" fmla="*/ 14 w 85"/>
                <a:gd name="T35" fmla="*/ 62 h 65"/>
                <a:gd name="T36" fmla="*/ 6 w 85"/>
                <a:gd name="T37" fmla="*/ 54 h 65"/>
                <a:gd name="T38" fmla="*/ 2 w 85"/>
                <a:gd name="T39" fmla="*/ 46 h 65"/>
                <a:gd name="T40" fmla="*/ 0 w 85"/>
                <a:gd name="T41" fmla="*/ 35 h 65"/>
                <a:gd name="T42" fmla="*/ 4 w 85"/>
                <a:gd name="T43" fmla="*/ 19 h 65"/>
                <a:gd name="T44" fmla="*/ 12 w 85"/>
                <a:gd name="T45" fmla="*/ 8 h 65"/>
                <a:gd name="T46" fmla="*/ 24 w 85"/>
                <a:gd name="T47" fmla="*/ 4 h 65"/>
                <a:gd name="T48" fmla="*/ 20 w 85"/>
                <a:gd name="T49" fmla="*/ 19 h 65"/>
                <a:gd name="T50" fmla="*/ 14 w 85"/>
                <a:gd name="T51" fmla="*/ 27 h 65"/>
                <a:gd name="T52" fmla="*/ 14 w 85"/>
                <a:gd name="T53" fmla="*/ 40 h 65"/>
                <a:gd name="T54" fmla="*/ 20 w 85"/>
                <a:gd name="T55" fmla="*/ 48 h 65"/>
                <a:gd name="T56" fmla="*/ 27 w 85"/>
                <a:gd name="T57" fmla="*/ 48 h 65"/>
                <a:gd name="T58" fmla="*/ 31 w 85"/>
                <a:gd name="T59" fmla="*/ 42 h 65"/>
                <a:gd name="T60" fmla="*/ 31 w 85"/>
                <a:gd name="T61" fmla="*/ 37 h 65"/>
                <a:gd name="T62" fmla="*/ 37 w 85"/>
                <a:gd name="T63" fmla="*/ 21 h 65"/>
                <a:gd name="T64" fmla="*/ 43 w 85"/>
                <a:gd name="T65" fmla="*/ 8 h 65"/>
                <a:gd name="T66" fmla="*/ 52 w 85"/>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5">
                  <a:moveTo>
                    <a:pt x="58" y="0"/>
                  </a:moveTo>
                  <a:lnTo>
                    <a:pt x="66" y="0"/>
                  </a:lnTo>
                  <a:lnTo>
                    <a:pt x="72" y="4"/>
                  </a:lnTo>
                  <a:lnTo>
                    <a:pt x="77" y="8"/>
                  </a:lnTo>
                  <a:lnTo>
                    <a:pt x="81" y="14"/>
                  </a:lnTo>
                  <a:lnTo>
                    <a:pt x="83" y="23"/>
                  </a:lnTo>
                  <a:lnTo>
                    <a:pt x="85" y="31"/>
                  </a:lnTo>
                  <a:lnTo>
                    <a:pt x="83" y="40"/>
                  </a:lnTo>
                  <a:lnTo>
                    <a:pt x="81" y="48"/>
                  </a:lnTo>
                  <a:lnTo>
                    <a:pt x="77" y="54"/>
                  </a:lnTo>
                  <a:lnTo>
                    <a:pt x="73" y="60"/>
                  </a:lnTo>
                  <a:lnTo>
                    <a:pt x="66" y="62"/>
                  </a:lnTo>
                  <a:lnTo>
                    <a:pt x="58" y="65"/>
                  </a:lnTo>
                  <a:lnTo>
                    <a:pt x="56" y="50"/>
                  </a:lnTo>
                  <a:lnTo>
                    <a:pt x="64" y="48"/>
                  </a:lnTo>
                  <a:lnTo>
                    <a:pt x="68" y="44"/>
                  </a:lnTo>
                  <a:lnTo>
                    <a:pt x="70" y="39"/>
                  </a:lnTo>
                  <a:lnTo>
                    <a:pt x="72" y="31"/>
                  </a:lnTo>
                  <a:lnTo>
                    <a:pt x="72" y="25"/>
                  </a:lnTo>
                  <a:lnTo>
                    <a:pt x="70" y="21"/>
                  </a:lnTo>
                  <a:lnTo>
                    <a:pt x="68" y="17"/>
                  </a:lnTo>
                  <a:lnTo>
                    <a:pt x="64" y="15"/>
                  </a:lnTo>
                  <a:lnTo>
                    <a:pt x="60" y="14"/>
                  </a:lnTo>
                  <a:lnTo>
                    <a:pt x="56" y="15"/>
                  </a:lnTo>
                  <a:lnTo>
                    <a:pt x="54" y="19"/>
                  </a:lnTo>
                  <a:lnTo>
                    <a:pt x="52" y="23"/>
                  </a:lnTo>
                  <a:lnTo>
                    <a:pt x="50" y="33"/>
                  </a:lnTo>
                  <a:lnTo>
                    <a:pt x="47" y="40"/>
                  </a:lnTo>
                  <a:lnTo>
                    <a:pt x="45" y="46"/>
                  </a:lnTo>
                  <a:lnTo>
                    <a:pt x="43" y="50"/>
                  </a:lnTo>
                  <a:lnTo>
                    <a:pt x="39" y="56"/>
                  </a:lnTo>
                  <a:lnTo>
                    <a:pt x="35" y="60"/>
                  </a:lnTo>
                  <a:lnTo>
                    <a:pt x="29" y="62"/>
                  </a:lnTo>
                  <a:lnTo>
                    <a:pt x="25" y="64"/>
                  </a:lnTo>
                  <a:lnTo>
                    <a:pt x="20" y="62"/>
                  </a:lnTo>
                  <a:lnTo>
                    <a:pt x="14" y="62"/>
                  </a:lnTo>
                  <a:lnTo>
                    <a:pt x="10" y="58"/>
                  </a:lnTo>
                  <a:lnTo>
                    <a:pt x="6" y="54"/>
                  </a:lnTo>
                  <a:lnTo>
                    <a:pt x="4" y="50"/>
                  </a:lnTo>
                  <a:lnTo>
                    <a:pt x="2" y="46"/>
                  </a:lnTo>
                  <a:lnTo>
                    <a:pt x="2" y="40"/>
                  </a:lnTo>
                  <a:lnTo>
                    <a:pt x="0" y="35"/>
                  </a:lnTo>
                  <a:lnTo>
                    <a:pt x="2" y="27"/>
                  </a:lnTo>
                  <a:lnTo>
                    <a:pt x="4" y="19"/>
                  </a:lnTo>
                  <a:lnTo>
                    <a:pt x="6" y="14"/>
                  </a:lnTo>
                  <a:lnTo>
                    <a:pt x="12" y="8"/>
                  </a:lnTo>
                  <a:lnTo>
                    <a:pt x="16" y="6"/>
                  </a:lnTo>
                  <a:lnTo>
                    <a:pt x="24" y="4"/>
                  </a:lnTo>
                  <a:lnTo>
                    <a:pt x="25" y="19"/>
                  </a:lnTo>
                  <a:lnTo>
                    <a:pt x="20" y="19"/>
                  </a:lnTo>
                  <a:lnTo>
                    <a:pt x="18" y="23"/>
                  </a:lnTo>
                  <a:lnTo>
                    <a:pt x="14" y="27"/>
                  </a:lnTo>
                  <a:lnTo>
                    <a:pt x="14" y="33"/>
                  </a:lnTo>
                  <a:lnTo>
                    <a:pt x="14" y="40"/>
                  </a:lnTo>
                  <a:lnTo>
                    <a:pt x="16" y="44"/>
                  </a:lnTo>
                  <a:lnTo>
                    <a:pt x="20" y="48"/>
                  </a:lnTo>
                  <a:lnTo>
                    <a:pt x="24" y="48"/>
                  </a:lnTo>
                  <a:lnTo>
                    <a:pt x="27" y="48"/>
                  </a:lnTo>
                  <a:lnTo>
                    <a:pt x="29" y="46"/>
                  </a:lnTo>
                  <a:lnTo>
                    <a:pt x="31" y="42"/>
                  </a:lnTo>
                  <a:lnTo>
                    <a:pt x="31" y="40"/>
                  </a:lnTo>
                  <a:lnTo>
                    <a:pt x="31" y="37"/>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2" name="Freeform 380"/>
            <p:cNvSpPr>
              <a:spLocks/>
            </p:cNvSpPr>
            <p:nvPr/>
          </p:nvSpPr>
          <p:spPr bwMode="auto">
            <a:xfrm>
              <a:off x="35" y="1323"/>
              <a:ext cx="138" cy="37"/>
            </a:xfrm>
            <a:custGeom>
              <a:avLst/>
              <a:gdLst>
                <a:gd name="T0" fmla="*/ 69 w 138"/>
                <a:gd name="T1" fmla="*/ 0 h 37"/>
                <a:gd name="T2" fmla="*/ 88 w 138"/>
                <a:gd name="T3" fmla="*/ 2 h 37"/>
                <a:gd name="T4" fmla="*/ 107 w 138"/>
                <a:gd name="T5" fmla="*/ 8 h 37"/>
                <a:gd name="T6" fmla="*/ 124 w 138"/>
                <a:gd name="T7" fmla="*/ 15 h 37"/>
                <a:gd name="T8" fmla="*/ 138 w 138"/>
                <a:gd name="T9" fmla="*/ 27 h 37"/>
                <a:gd name="T10" fmla="*/ 138 w 138"/>
                <a:gd name="T11" fmla="*/ 37 h 37"/>
                <a:gd name="T12" fmla="*/ 103 w 138"/>
                <a:gd name="T13" fmla="*/ 19 h 37"/>
                <a:gd name="T14" fmla="*/ 69 w 138"/>
                <a:gd name="T15" fmla="*/ 13 h 37"/>
                <a:gd name="T16" fmla="*/ 55 w 138"/>
                <a:gd name="T17" fmla="*/ 15 h 37"/>
                <a:gd name="T18" fmla="*/ 42 w 138"/>
                <a:gd name="T19" fmla="*/ 17 h 37"/>
                <a:gd name="T20" fmla="*/ 30 w 138"/>
                <a:gd name="T21" fmla="*/ 19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5"/>
                  </a:lnTo>
                  <a:lnTo>
                    <a:pt x="138" y="27"/>
                  </a:lnTo>
                  <a:lnTo>
                    <a:pt x="138" y="37"/>
                  </a:lnTo>
                  <a:lnTo>
                    <a:pt x="103" y="19"/>
                  </a:lnTo>
                  <a:lnTo>
                    <a:pt x="69" y="13"/>
                  </a:lnTo>
                  <a:lnTo>
                    <a:pt x="55" y="15"/>
                  </a:lnTo>
                  <a:lnTo>
                    <a:pt x="42" y="17"/>
                  </a:lnTo>
                  <a:lnTo>
                    <a:pt x="30" y="19"/>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3" name="Rectangle 381"/>
            <p:cNvSpPr>
              <a:spLocks noChangeArrowheads="1"/>
            </p:cNvSpPr>
            <p:nvPr/>
          </p:nvSpPr>
          <p:spPr bwMode="auto">
            <a:xfrm>
              <a:off x="5827" y="2204"/>
              <a:ext cx="486" cy="20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4" name="Freeform 382"/>
            <p:cNvSpPr>
              <a:spLocks noEditPoints="1"/>
            </p:cNvSpPr>
            <p:nvPr/>
          </p:nvSpPr>
          <p:spPr bwMode="auto">
            <a:xfrm>
              <a:off x="5819" y="2196"/>
              <a:ext cx="504" cy="217"/>
            </a:xfrm>
            <a:custGeom>
              <a:avLst/>
              <a:gdLst>
                <a:gd name="T0" fmla="*/ 18 w 504"/>
                <a:gd name="T1" fmla="*/ 17 h 217"/>
                <a:gd name="T2" fmla="*/ 18 w 504"/>
                <a:gd name="T3" fmla="*/ 200 h 217"/>
                <a:gd name="T4" fmla="*/ 486 w 504"/>
                <a:gd name="T5" fmla="*/ 200 h 217"/>
                <a:gd name="T6" fmla="*/ 486 w 504"/>
                <a:gd name="T7" fmla="*/ 17 h 217"/>
                <a:gd name="T8" fmla="*/ 18 w 504"/>
                <a:gd name="T9" fmla="*/ 17 h 217"/>
                <a:gd name="T10" fmla="*/ 8 w 504"/>
                <a:gd name="T11" fmla="*/ 0 h 217"/>
                <a:gd name="T12" fmla="*/ 494 w 504"/>
                <a:gd name="T13" fmla="*/ 0 h 217"/>
                <a:gd name="T14" fmla="*/ 500 w 504"/>
                <a:gd name="T15" fmla="*/ 2 h 217"/>
                <a:gd name="T16" fmla="*/ 502 w 504"/>
                <a:gd name="T17" fmla="*/ 8 h 217"/>
                <a:gd name="T18" fmla="*/ 504 w 504"/>
                <a:gd name="T19" fmla="*/ 8 h 217"/>
                <a:gd name="T20" fmla="*/ 504 w 504"/>
                <a:gd name="T21" fmla="*/ 208 h 217"/>
                <a:gd name="T22" fmla="*/ 502 w 504"/>
                <a:gd name="T23" fmla="*/ 208 h 217"/>
                <a:gd name="T24" fmla="*/ 500 w 504"/>
                <a:gd name="T25" fmla="*/ 213 h 217"/>
                <a:gd name="T26" fmla="*/ 494 w 504"/>
                <a:gd name="T27" fmla="*/ 215 h 217"/>
                <a:gd name="T28" fmla="*/ 494 w 504"/>
                <a:gd name="T29" fmla="*/ 217 h 217"/>
                <a:gd name="T30" fmla="*/ 8 w 504"/>
                <a:gd name="T31" fmla="*/ 217 h 217"/>
                <a:gd name="T32" fmla="*/ 8 w 504"/>
                <a:gd name="T33" fmla="*/ 208 h 217"/>
                <a:gd name="T34" fmla="*/ 0 w 504"/>
                <a:gd name="T35" fmla="*/ 208 h 217"/>
                <a:gd name="T36" fmla="*/ 0 w 504"/>
                <a:gd name="T37" fmla="*/ 8 h 217"/>
                <a:gd name="T38" fmla="*/ 2 w 504"/>
                <a:gd name="T39" fmla="*/ 2 h 217"/>
                <a:gd name="T40" fmla="*/ 8 w 504"/>
                <a:gd name="T4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217">
                  <a:moveTo>
                    <a:pt x="18" y="17"/>
                  </a:moveTo>
                  <a:lnTo>
                    <a:pt x="18" y="200"/>
                  </a:lnTo>
                  <a:lnTo>
                    <a:pt x="486" y="200"/>
                  </a:lnTo>
                  <a:lnTo>
                    <a:pt x="486" y="17"/>
                  </a:lnTo>
                  <a:lnTo>
                    <a:pt x="18" y="17"/>
                  </a:lnTo>
                  <a:close/>
                  <a:moveTo>
                    <a:pt x="8" y="0"/>
                  </a:moveTo>
                  <a:lnTo>
                    <a:pt x="494" y="0"/>
                  </a:lnTo>
                  <a:lnTo>
                    <a:pt x="500" y="2"/>
                  </a:lnTo>
                  <a:lnTo>
                    <a:pt x="502" y="8"/>
                  </a:lnTo>
                  <a:lnTo>
                    <a:pt x="504" y="8"/>
                  </a:lnTo>
                  <a:lnTo>
                    <a:pt x="504" y="208"/>
                  </a:lnTo>
                  <a:lnTo>
                    <a:pt x="502" y="208"/>
                  </a:lnTo>
                  <a:lnTo>
                    <a:pt x="500" y="213"/>
                  </a:lnTo>
                  <a:lnTo>
                    <a:pt x="494" y="215"/>
                  </a:lnTo>
                  <a:lnTo>
                    <a:pt x="494" y="217"/>
                  </a:lnTo>
                  <a:lnTo>
                    <a:pt x="8" y="217"/>
                  </a:lnTo>
                  <a:lnTo>
                    <a:pt x="8" y="208"/>
                  </a:lnTo>
                  <a:lnTo>
                    <a:pt x="0" y="208"/>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5" name="Rectangle 383"/>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6" name="Rectangle 384"/>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7" name="Rectangle 385"/>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8" name="Rectangle 386"/>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9" name="Rectangle 387"/>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0" name="Rectangle 388"/>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1" name="Rectangle 389"/>
            <p:cNvSpPr>
              <a:spLocks noChangeArrowheads="1"/>
            </p:cNvSpPr>
            <p:nvPr/>
          </p:nvSpPr>
          <p:spPr bwMode="auto">
            <a:xfrm>
              <a:off x="5827" y="21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2" name="Rectangle 390"/>
            <p:cNvSpPr>
              <a:spLocks noChangeArrowheads="1"/>
            </p:cNvSpPr>
            <p:nvPr/>
          </p:nvSpPr>
          <p:spPr bwMode="auto">
            <a:xfrm>
              <a:off x="5827" y="239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3" name="Rectangle 391"/>
            <p:cNvSpPr>
              <a:spLocks noChangeArrowheads="1"/>
            </p:cNvSpPr>
            <p:nvPr/>
          </p:nvSpPr>
          <p:spPr bwMode="auto">
            <a:xfrm>
              <a:off x="6305"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4" name="Rectangle 392"/>
            <p:cNvSpPr>
              <a:spLocks noChangeArrowheads="1"/>
            </p:cNvSpPr>
            <p:nvPr/>
          </p:nvSpPr>
          <p:spPr bwMode="auto">
            <a:xfrm>
              <a:off x="5819" y="2204"/>
              <a:ext cx="18" cy="20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5" name="Freeform 393"/>
            <p:cNvSpPr>
              <a:spLocks noEditPoints="1"/>
            </p:cNvSpPr>
            <p:nvPr/>
          </p:nvSpPr>
          <p:spPr bwMode="auto">
            <a:xfrm>
              <a:off x="6061" y="2246"/>
              <a:ext cx="104" cy="113"/>
            </a:xfrm>
            <a:custGeom>
              <a:avLst/>
              <a:gdLst>
                <a:gd name="T0" fmla="*/ 52 w 104"/>
                <a:gd name="T1" fmla="*/ 13 h 113"/>
                <a:gd name="T2" fmla="*/ 43 w 104"/>
                <a:gd name="T3" fmla="*/ 15 h 113"/>
                <a:gd name="T4" fmla="*/ 33 w 104"/>
                <a:gd name="T5" fmla="*/ 17 h 113"/>
                <a:gd name="T6" fmla="*/ 25 w 104"/>
                <a:gd name="T7" fmla="*/ 23 h 113"/>
                <a:gd name="T8" fmla="*/ 18 w 104"/>
                <a:gd name="T9" fmla="*/ 38 h 113"/>
                <a:gd name="T10" fmla="*/ 14 w 104"/>
                <a:gd name="T11" fmla="*/ 60 h 113"/>
                <a:gd name="T12" fmla="*/ 18 w 104"/>
                <a:gd name="T13" fmla="*/ 77 h 113"/>
                <a:gd name="T14" fmla="*/ 25 w 104"/>
                <a:gd name="T15" fmla="*/ 90 h 113"/>
                <a:gd name="T16" fmla="*/ 33 w 104"/>
                <a:gd name="T17" fmla="*/ 96 h 113"/>
                <a:gd name="T18" fmla="*/ 41 w 104"/>
                <a:gd name="T19" fmla="*/ 100 h 113"/>
                <a:gd name="T20" fmla="*/ 52 w 104"/>
                <a:gd name="T21" fmla="*/ 102 h 113"/>
                <a:gd name="T22" fmla="*/ 62 w 104"/>
                <a:gd name="T23" fmla="*/ 100 h 113"/>
                <a:gd name="T24" fmla="*/ 71 w 104"/>
                <a:gd name="T25" fmla="*/ 96 h 113"/>
                <a:gd name="T26" fmla="*/ 79 w 104"/>
                <a:gd name="T27" fmla="*/ 90 h 113"/>
                <a:gd name="T28" fmla="*/ 87 w 104"/>
                <a:gd name="T29" fmla="*/ 75 h 113"/>
                <a:gd name="T30" fmla="*/ 89 w 104"/>
                <a:gd name="T31" fmla="*/ 58 h 113"/>
                <a:gd name="T32" fmla="*/ 89 w 104"/>
                <a:gd name="T33" fmla="*/ 48 h 113"/>
                <a:gd name="T34" fmla="*/ 87 w 104"/>
                <a:gd name="T35" fmla="*/ 40 h 113"/>
                <a:gd name="T36" fmla="*/ 85 w 104"/>
                <a:gd name="T37" fmla="*/ 35 h 113"/>
                <a:gd name="T38" fmla="*/ 81 w 104"/>
                <a:gd name="T39" fmla="*/ 29 h 113"/>
                <a:gd name="T40" fmla="*/ 77 w 104"/>
                <a:gd name="T41" fmla="*/ 23 h 113"/>
                <a:gd name="T42" fmla="*/ 71 w 104"/>
                <a:gd name="T43" fmla="*/ 19 h 113"/>
                <a:gd name="T44" fmla="*/ 62 w 104"/>
                <a:gd name="T45" fmla="*/ 15 h 113"/>
                <a:gd name="T46" fmla="*/ 52 w 104"/>
                <a:gd name="T47" fmla="*/ 13 h 113"/>
                <a:gd name="T48" fmla="*/ 52 w 104"/>
                <a:gd name="T49" fmla="*/ 0 h 113"/>
                <a:gd name="T50" fmla="*/ 62 w 104"/>
                <a:gd name="T51" fmla="*/ 2 h 113"/>
                <a:gd name="T52" fmla="*/ 69 w 104"/>
                <a:gd name="T53" fmla="*/ 4 h 113"/>
                <a:gd name="T54" fmla="*/ 79 w 104"/>
                <a:gd name="T55" fmla="*/ 8 h 113"/>
                <a:gd name="T56" fmla="*/ 87 w 104"/>
                <a:gd name="T57" fmla="*/ 13 h 113"/>
                <a:gd name="T58" fmla="*/ 93 w 104"/>
                <a:gd name="T59" fmla="*/ 19 h 113"/>
                <a:gd name="T60" fmla="*/ 96 w 104"/>
                <a:gd name="T61" fmla="*/ 29 h 113"/>
                <a:gd name="T62" fmla="*/ 100 w 104"/>
                <a:gd name="T63" fmla="*/ 37 h 113"/>
                <a:gd name="T64" fmla="*/ 102 w 104"/>
                <a:gd name="T65" fmla="*/ 46 h 113"/>
                <a:gd name="T66" fmla="*/ 104 w 104"/>
                <a:gd name="T67" fmla="*/ 58 h 113"/>
                <a:gd name="T68" fmla="*/ 102 w 104"/>
                <a:gd name="T69" fmla="*/ 67 h 113"/>
                <a:gd name="T70" fmla="*/ 100 w 104"/>
                <a:gd name="T71" fmla="*/ 79 h 113"/>
                <a:gd name="T72" fmla="*/ 96 w 104"/>
                <a:gd name="T73" fmla="*/ 87 h 113"/>
                <a:gd name="T74" fmla="*/ 93 w 104"/>
                <a:gd name="T75" fmla="*/ 96 h 113"/>
                <a:gd name="T76" fmla="*/ 85 w 104"/>
                <a:gd name="T77" fmla="*/ 102 h 113"/>
                <a:gd name="T78" fmla="*/ 77 w 104"/>
                <a:gd name="T79" fmla="*/ 108 h 113"/>
                <a:gd name="T80" fmla="*/ 69 w 104"/>
                <a:gd name="T81" fmla="*/ 112 h 113"/>
                <a:gd name="T82" fmla="*/ 62 w 104"/>
                <a:gd name="T83" fmla="*/ 113 h 113"/>
                <a:gd name="T84" fmla="*/ 52 w 104"/>
                <a:gd name="T85" fmla="*/ 113 h 113"/>
                <a:gd name="T86" fmla="*/ 43 w 104"/>
                <a:gd name="T87" fmla="*/ 113 h 113"/>
                <a:gd name="T88" fmla="*/ 33 w 104"/>
                <a:gd name="T89" fmla="*/ 110 h 113"/>
                <a:gd name="T90" fmla="*/ 25 w 104"/>
                <a:gd name="T91" fmla="*/ 106 h 113"/>
                <a:gd name="T92" fmla="*/ 18 w 104"/>
                <a:gd name="T93" fmla="*/ 100 h 113"/>
                <a:gd name="T94" fmla="*/ 12 w 104"/>
                <a:gd name="T95" fmla="*/ 94 h 113"/>
                <a:gd name="T96" fmla="*/ 6 w 104"/>
                <a:gd name="T97" fmla="*/ 87 h 113"/>
                <a:gd name="T98" fmla="*/ 2 w 104"/>
                <a:gd name="T99" fmla="*/ 77 h 113"/>
                <a:gd name="T100" fmla="*/ 0 w 104"/>
                <a:gd name="T101" fmla="*/ 67 h 113"/>
                <a:gd name="T102" fmla="*/ 0 w 104"/>
                <a:gd name="T103" fmla="*/ 60 h 113"/>
                <a:gd name="T104" fmla="*/ 4 w 104"/>
                <a:gd name="T105" fmla="*/ 35 h 113"/>
                <a:gd name="T106" fmla="*/ 14 w 104"/>
                <a:gd name="T107" fmla="*/ 15 h 113"/>
                <a:gd name="T108" fmla="*/ 31 w 104"/>
                <a:gd name="T109" fmla="*/ 4 h 113"/>
                <a:gd name="T110" fmla="*/ 52 w 104"/>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3">
                  <a:moveTo>
                    <a:pt x="52" y="13"/>
                  </a:moveTo>
                  <a:lnTo>
                    <a:pt x="43" y="15"/>
                  </a:lnTo>
                  <a:lnTo>
                    <a:pt x="33" y="17"/>
                  </a:lnTo>
                  <a:lnTo>
                    <a:pt x="25" y="23"/>
                  </a:lnTo>
                  <a:lnTo>
                    <a:pt x="18" y="38"/>
                  </a:lnTo>
                  <a:lnTo>
                    <a:pt x="14" y="60"/>
                  </a:lnTo>
                  <a:lnTo>
                    <a:pt x="18" y="77"/>
                  </a:lnTo>
                  <a:lnTo>
                    <a:pt x="25" y="90"/>
                  </a:lnTo>
                  <a:lnTo>
                    <a:pt x="33" y="96"/>
                  </a:lnTo>
                  <a:lnTo>
                    <a:pt x="41" y="100"/>
                  </a:lnTo>
                  <a:lnTo>
                    <a:pt x="52" y="102"/>
                  </a:lnTo>
                  <a:lnTo>
                    <a:pt x="62" y="100"/>
                  </a:lnTo>
                  <a:lnTo>
                    <a:pt x="71" y="96"/>
                  </a:lnTo>
                  <a:lnTo>
                    <a:pt x="79" y="90"/>
                  </a:lnTo>
                  <a:lnTo>
                    <a:pt x="87" y="75"/>
                  </a:lnTo>
                  <a:lnTo>
                    <a:pt x="89" y="58"/>
                  </a:lnTo>
                  <a:lnTo>
                    <a:pt x="89" y="48"/>
                  </a:lnTo>
                  <a:lnTo>
                    <a:pt x="87" y="40"/>
                  </a:lnTo>
                  <a:lnTo>
                    <a:pt x="85" y="35"/>
                  </a:lnTo>
                  <a:lnTo>
                    <a:pt x="81" y="29"/>
                  </a:lnTo>
                  <a:lnTo>
                    <a:pt x="77" y="23"/>
                  </a:lnTo>
                  <a:lnTo>
                    <a:pt x="71" y="19"/>
                  </a:lnTo>
                  <a:lnTo>
                    <a:pt x="62" y="15"/>
                  </a:lnTo>
                  <a:lnTo>
                    <a:pt x="52" y="13"/>
                  </a:lnTo>
                  <a:close/>
                  <a:moveTo>
                    <a:pt x="52" y="0"/>
                  </a:moveTo>
                  <a:lnTo>
                    <a:pt x="62" y="2"/>
                  </a:lnTo>
                  <a:lnTo>
                    <a:pt x="69" y="4"/>
                  </a:lnTo>
                  <a:lnTo>
                    <a:pt x="79" y="8"/>
                  </a:lnTo>
                  <a:lnTo>
                    <a:pt x="87" y="13"/>
                  </a:lnTo>
                  <a:lnTo>
                    <a:pt x="93" y="19"/>
                  </a:lnTo>
                  <a:lnTo>
                    <a:pt x="96" y="29"/>
                  </a:lnTo>
                  <a:lnTo>
                    <a:pt x="100" y="37"/>
                  </a:lnTo>
                  <a:lnTo>
                    <a:pt x="102" y="46"/>
                  </a:lnTo>
                  <a:lnTo>
                    <a:pt x="104" y="58"/>
                  </a:lnTo>
                  <a:lnTo>
                    <a:pt x="102" y="67"/>
                  </a:lnTo>
                  <a:lnTo>
                    <a:pt x="100" y="79"/>
                  </a:lnTo>
                  <a:lnTo>
                    <a:pt x="96" y="87"/>
                  </a:lnTo>
                  <a:lnTo>
                    <a:pt x="93" y="96"/>
                  </a:lnTo>
                  <a:lnTo>
                    <a:pt x="85" y="102"/>
                  </a:lnTo>
                  <a:lnTo>
                    <a:pt x="77" y="108"/>
                  </a:lnTo>
                  <a:lnTo>
                    <a:pt x="69" y="112"/>
                  </a:lnTo>
                  <a:lnTo>
                    <a:pt x="62" y="113"/>
                  </a:lnTo>
                  <a:lnTo>
                    <a:pt x="52" y="113"/>
                  </a:lnTo>
                  <a:lnTo>
                    <a:pt x="43" y="113"/>
                  </a:lnTo>
                  <a:lnTo>
                    <a:pt x="33" y="110"/>
                  </a:lnTo>
                  <a:lnTo>
                    <a:pt x="25" y="106"/>
                  </a:lnTo>
                  <a:lnTo>
                    <a:pt x="18" y="100"/>
                  </a:lnTo>
                  <a:lnTo>
                    <a:pt x="12" y="94"/>
                  </a:lnTo>
                  <a:lnTo>
                    <a:pt x="6" y="87"/>
                  </a:lnTo>
                  <a:lnTo>
                    <a:pt x="2" y="77"/>
                  </a:lnTo>
                  <a:lnTo>
                    <a:pt x="0" y="67"/>
                  </a:lnTo>
                  <a:lnTo>
                    <a:pt x="0" y="60"/>
                  </a:lnTo>
                  <a:lnTo>
                    <a:pt x="4" y="35"/>
                  </a:lnTo>
                  <a:lnTo>
                    <a:pt x="14" y="15"/>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6" name="Freeform 394"/>
            <p:cNvSpPr>
              <a:spLocks noEditPoints="1"/>
            </p:cNvSpPr>
            <p:nvPr/>
          </p:nvSpPr>
          <p:spPr bwMode="auto">
            <a:xfrm>
              <a:off x="6180" y="2246"/>
              <a:ext cx="104" cy="121"/>
            </a:xfrm>
            <a:custGeom>
              <a:avLst/>
              <a:gdLst>
                <a:gd name="T0" fmla="*/ 41 w 104"/>
                <a:gd name="T1" fmla="*/ 15 h 121"/>
                <a:gd name="T2" fmla="*/ 25 w 104"/>
                <a:gd name="T3" fmla="*/ 25 h 121"/>
                <a:gd name="T4" fmla="*/ 14 w 104"/>
                <a:gd name="T5" fmla="*/ 58 h 121"/>
                <a:gd name="T6" fmla="*/ 25 w 104"/>
                <a:gd name="T7" fmla="*/ 90 h 121"/>
                <a:gd name="T8" fmla="*/ 41 w 104"/>
                <a:gd name="T9" fmla="*/ 100 h 121"/>
                <a:gd name="T10" fmla="*/ 58 w 104"/>
                <a:gd name="T11" fmla="*/ 100 h 121"/>
                <a:gd name="T12" fmla="*/ 58 w 104"/>
                <a:gd name="T13" fmla="*/ 94 h 121"/>
                <a:gd name="T14" fmla="*/ 54 w 104"/>
                <a:gd name="T15" fmla="*/ 81 h 121"/>
                <a:gd name="T16" fmla="*/ 73 w 104"/>
                <a:gd name="T17" fmla="*/ 92 h 121"/>
                <a:gd name="T18" fmla="*/ 87 w 104"/>
                <a:gd name="T19" fmla="*/ 58 h 121"/>
                <a:gd name="T20" fmla="*/ 81 w 104"/>
                <a:gd name="T21" fmla="*/ 35 h 121"/>
                <a:gd name="T22" fmla="*/ 73 w 104"/>
                <a:gd name="T23" fmla="*/ 23 h 121"/>
                <a:gd name="T24" fmla="*/ 60 w 104"/>
                <a:gd name="T25" fmla="*/ 15 h 121"/>
                <a:gd name="T26" fmla="*/ 50 w 104"/>
                <a:gd name="T27" fmla="*/ 0 h 121"/>
                <a:gd name="T28" fmla="*/ 68 w 104"/>
                <a:gd name="T29" fmla="*/ 4 h 121"/>
                <a:gd name="T30" fmla="*/ 83 w 104"/>
                <a:gd name="T31" fmla="*/ 13 h 121"/>
                <a:gd name="T32" fmla="*/ 95 w 104"/>
                <a:gd name="T33" fmla="*/ 29 h 121"/>
                <a:gd name="T34" fmla="*/ 100 w 104"/>
                <a:gd name="T35" fmla="*/ 46 h 121"/>
                <a:gd name="T36" fmla="*/ 100 w 104"/>
                <a:gd name="T37" fmla="*/ 69 h 121"/>
                <a:gd name="T38" fmla="*/ 91 w 104"/>
                <a:gd name="T39" fmla="*/ 90 h 121"/>
                <a:gd name="T40" fmla="*/ 95 w 104"/>
                <a:gd name="T41" fmla="*/ 106 h 121"/>
                <a:gd name="T42" fmla="*/ 98 w 104"/>
                <a:gd name="T43" fmla="*/ 121 h 121"/>
                <a:gd name="T44" fmla="*/ 75 w 104"/>
                <a:gd name="T45" fmla="*/ 108 h 121"/>
                <a:gd name="T46" fmla="*/ 60 w 104"/>
                <a:gd name="T47" fmla="*/ 113 h 121"/>
                <a:gd name="T48" fmla="*/ 41 w 104"/>
                <a:gd name="T49" fmla="*/ 113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19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1" y="15"/>
                  </a:lnTo>
                  <a:lnTo>
                    <a:pt x="33" y="19"/>
                  </a:lnTo>
                  <a:lnTo>
                    <a:pt x="25" y="25"/>
                  </a:lnTo>
                  <a:lnTo>
                    <a:pt x="18" y="38"/>
                  </a:lnTo>
                  <a:lnTo>
                    <a:pt x="14" y="58"/>
                  </a:lnTo>
                  <a:lnTo>
                    <a:pt x="18" y="75"/>
                  </a:lnTo>
                  <a:lnTo>
                    <a:pt x="25" y="90"/>
                  </a:lnTo>
                  <a:lnTo>
                    <a:pt x="31" y="96"/>
                  </a:lnTo>
                  <a:lnTo>
                    <a:pt x="41" y="100"/>
                  </a:lnTo>
                  <a:lnTo>
                    <a:pt x="50" y="102"/>
                  </a:lnTo>
                  <a:lnTo>
                    <a:pt x="58" y="100"/>
                  </a:lnTo>
                  <a:lnTo>
                    <a:pt x="64" y="98"/>
                  </a:lnTo>
                  <a:lnTo>
                    <a:pt x="58" y="94"/>
                  </a:lnTo>
                  <a:lnTo>
                    <a:pt x="50" y="92"/>
                  </a:lnTo>
                  <a:lnTo>
                    <a:pt x="54" y="81"/>
                  </a:lnTo>
                  <a:lnTo>
                    <a:pt x="66" y="87"/>
                  </a:lnTo>
                  <a:lnTo>
                    <a:pt x="73" y="92"/>
                  </a:lnTo>
                  <a:lnTo>
                    <a:pt x="83" y="77"/>
                  </a:lnTo>
                  <a:lnTo>
                    <a:pt x="87" y="58"/>
                  </a:lnTo>
                  <a:lnTo>
                    <a:pt x="85" y="44"/>
                  </a:lnTo>
                  <a:lnTo>
                    <a:pt x="81" y="35"/>
                  </a:lnTo>
                  <a:lnTo>
                    <a:pt x="79" y="29"/>
                  </a:lnTo>
                  <a:lnTo>
                    <a:pt x="73" y="23"/>
                  </a:lnTo>
                  <a:lnTo>
                    <a:pt x="70" y="19"/>
                  </a:lnTo>
                  <a:lnTo>
                    <a:pt x="60" y="15"/>
                  </a:lnTo>
                  <a:lnTo>
                    <a:pt x="50" y="13"/>
                  </a:lnTo>
                  <a:close/>
                  <a:moveTo>
                    <a:pt x="50" y="0"/>
                  </a:moveTo>
                  <a:lnTo>
                    <a:pt x="60" y="2"/>
                  </a:lnTo>
                  <a:lnTo>
                    <a:pt x="68" y="4"/>
                  </a:lnTo>
                  <a:lnTo>
                    <a:pt x="77" y="8"/>
                  </a:lnTo>
                  <a:lnTo>
                    <a:pt x="83" y="13"/>
                  </a:lnTo>
                  <a:lnTo>
                    <a:pt x="89" y="19"/>
                  </a:lnTo>
                  <a:lnTo>
                    <a:pt x="95" y="29"/>
                  </a:lnTo>
                  <a:lnTo>
                    <a:pt x="98" y="37"/>
                  </a:lnTo>
                  <a:lnTo>
                    <a:pt x="100" y="46"/>
                  </a:lnTo>
                  <a:lnTo>
                    <a:pt x="100" y="58"/>
                  </a:lnTo>
                  <a:lnTo>
                    <a:pt x="100" y="69"/>
                  </a:lnTo>
                  <a:lnTo>
                    <a:pt x="96" y="81"/>
                  </a:lnTo>
                  <a:lnTo>
                    <a:pt x="91" y="90"/>
                  </a:lnTo>
                  <a:lnTo>
                    <a:pt x="85" y="100"/>
                  </a:lnTo>
                  <a:lnTo>
                    <a:pt x="95" y="106"/>
                  </a:lnTo>
                  <a:lnTo>
                    <a:pt x="104" y="110"/>
                  </a:lnTo>
                  <a:lnTo>
                    <a:pt x="98" y="121"/>
                  </a:lnTo>
                  <a:lnTo>
                    <a:pt x="87" y="115"/>
                  </a:lnTo>
                  <a:lnTo>
                    <a:pt x="75" y="108"/>
                  </a:lnTo>
                  <a:lnTo>
                    <a:pt x="68" y="112"/>
                  </a:lnTo>
                  <a:lnTo>
                    <a:pt x="60" y="113"/>
                  </a:lnTo>
                  <a:lnTo>
                    <a:pt x="50" y="113"/>
                  </a:lnTo>
                  <a:lnTo>
                    <a:pt x="41" y="113"/>
                  </a:lnTo>
                  <a:lnTo>
                    <a:pt x="33" y="112"/>
                  </a:lnTo>
                  <a:lnTo>
                    <a:pt x="23" y="106"/>
                  </a:lnTo>
                  <a:lnTo>
                    <a:pt x="18" y="102"/>
                  </a:lnTo>
                  <a:lnTo>
                    <a:pt x="12" y="94"/>
                  </a:lnTo>
                  <a:lnTo>
                    <a:pt x="6" y="87"/>
                  </a:lnTo>
                  <a:lnTo>
                    <a:pt x="2" y="77"/>
                  </a:lnTo>
                  <a:lnTo>
                    <a:pt x="0" y="67"/>
                  </a:lnTo>
                  <a:lnTo>
                    <a:pt x="0" y="58"/>
                  </a:lnTo>
                  <a:lnTo>
                    <a:pt x="0" y="46"/>
                  </a:lnTo>
                  <a:lnTo>
                    <a:pt x="2" y="37"/>
                  </a:lnTo>
                  <a:lnTo>
                    <a:pt x="6" y="27"/>
                  </a:lnTo>
                  <a:lnTo>
                    <a:pt x="12" y="19"/>
                  </a:lnTo>
                  <a:lnTo>
                    <a:pt x="18" y="13"/>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7" name="Freeform 395"/>
            <p:cNvSpPr>
              <a:spLocks noEditPoints="1"/>
            </p:cNvSpPr>
            <p:nvPr/>
          </p:nvSpPr>
          <p:spPr bwMode="auto">
            <a:xfrm>
              <a:off x="5869" y="2225"/>
              <a:ext cx="160" cy="159"/>
            </a:xfrm>
            <a:custGeom>
              <a:avLst/>
              <a:gdLst>
                <a:gd name="T0" fmla="*/ 52 w 160"/>
                <a:gd name="T1" fmla="*/ 23 h 159"/>
                <a:gd name="T2" fmla="*/ 46 w 160"/>
                <a:gd name="T3" fmla="*/ 25 h 159"/>
                <a:gd name="T4" fmla="*/ 25 w 160"/>
                <a:gd name="T5" fmla="*/ 46 h 159"/>
                <a:gd name="T6" fmla="*/ 23 w 160"/>
                <a:gd name="T7" fmla="*/ 52 h 159"/>
                <a:gd name="T8" fmla="*/ 18 w 160"/>
                <a:gd name="T9" fmla="*/ 92 h 159"/>
                <a:gd name="T10" fmla="*/ 21 w 160"/>
                <a:gd name="T11" fmla="*/ 106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1 w 160"/>
                <a:gd name="T23" fmla="*/ 92 h 159"/>
                <a:gd name="T24" fmla="*/ 141 w 160"/>
                <a:gd name="T25" fmla="*/ 65 h 159"/>
                <a:gd name="T26" fmla="*/ 133 w 160"/>
                <a:gd name="T27" fmla="*/ 46 h 159"/>
                <a:gd name="T28" fmla="*/ 114 w 160"/>
                <a:gd name="T29" fmla="*/ 25 h 159"/>
                <a:gd name="T30" fmla="*/ 106 w 160"/>
                <a:gd name="T31" fmla="*/ 23 h 159"/>
                <a:gd name="T32" fmla="*/ 66 w 160"/>
                <a:gd name="T33" fmla="*/ 17 h 159"/>
                <a:gd name="T34" fmla="*/ 92 w 160"/>
                <a:gd name="T35" fmla="*/ 0 h 159"/>
                <a:gd name="T36" fmla="*/ 112 w 160"/>
                <a:gd name="T37" fmla="*/ 8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6 h 159"/>
                <a:gd name="T62" fmla="*/ 0 w 160"/>
                <a:gd name="T63" fmla="*/ 65 h 159"/>
                <a:gd name="T64" fmla="*/ 8 w 160"/>
                <a:gd name="T65" fmla="*/ 46 h 159"/>
                <a:gd name="T66" fmla="*/ 23 w 160"/>
                <a:gd name="T67" fmla="*/ 23 h 159"/>
                <a:gd name="T68" fmla="*/ 46 w 160"/>
                <a:gd name="T69" fmla="*/ 8 h 159"/>
                <a:gd name="T70" fmla="*/ 66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6" y="17"/>
                  </a:moveTo>
                  <a:lnTo>
                    <a:pt x="52" y="23"/>
                  </a:lnTo>
                  <a:lnTo>
                    <a:pt x="52" y="23"/>
                  </a:lnTo>
                  <a:lnTo>
                    <a:pt x="46" y="25"/>
                  </a:lnTo>
                  <a:lnTo>
                    <a:pt x="35" y="34"/>
                  </a:lnTo>
                  <a:lnTo>
                    <a:pt x="25" y="46"/>
                  </a:lnTo>
                  <a:lnTo>
                    <a:pt x="23" y="52"/>
                  </a:lnTo>
                  <a:lnTo>
                    <a:pt x="23" y="52"/>
                  </a:lnTo>
                  <a:lnTo>
                    <a:pt x="18" y="65"/>
                  </a:lnTo>
                  <a:lnTo>
                    <a:pt x="18" y="92"/>
                  </a:lnTo>
                  <a:lnTo>
                    <a:pt x="23" y="106"/>
                  </a:lnTo>
                  <a:lnTo>
                    <a:pt x="21" y="106"/>
                  </a:lnTo>
                  <a:lnTo>
                    <a:pt x="25" y="113"/>
                  </a:lnTo>
                  <a:lnTo>
                    <a:pt x="35" y="123"/>
                  </a:lnTo>
                  <a:lnTo>
                    <a:pt x="46" y="133"/>
                  </a:lnTo>
                  <a:lnTo>
                    <a:pt x="56" y="138"/>
                  </a:lnTo>
                  <a:lnTo>
                    <a:pt x="66" y="140"/>
                  </a:lnTo>
                  <a:lnTo>
                    <a:pt x="79" y="142"/>
                  </a:lnTo>
                  <a:lnTo>
                    <a:pt x="92" y="140"/>
                  </a:lnTo>
                  <a:lnTo>
                    <a:pt x="102" y="138"/>
                  </a:lnTo>
                  <a:lnTo>
                    <a:pt x="114" y="133"/>
                  </a:lnTo>
                  <a:lnTo>
                    <a:pt x="133" y="113"/>
                  </a:lnTo>
                  <a:lnTo>
                    <a:pt x="139" y="102"/>
                  </a:lnTo>
                  <a:lnTo>
                    <a:pt x="141" y="92"/>
                  </a:lnTo>
                  <a:lnTo>
                    <a:pt x="142" y="79"/>
                  </a:lnTo>
                  <a:lnTo>
                    <a:pt x="141" y="65"/>
                  </a:lnTo>
                  <a:lnTo>
                    <a:pt x="139" y="56"/>
                  </a:lnTo>
                  <a:lnTo>
                    <a:pt x="133" y="46"/>
                  </a:lnTo>
                  <a:lnTo>
                    <a:pt x="123" y="34"/>
                  </a:lnTo>
                  <a:lnTo>
                    <a:pt x="114" y="25"/>
                  </a:lnTo>
                  <a:lnTo>
                    <a:pt x="106" y="21"/>
                  </a:lnTo>
                  <a:lnTo>
                    <a:pt x="106" y="23"/>
                  </a:lnTo>
                  <a:lnTo>
                    <a:pt x="92" y="17"/>
                  </a:lnTo>
                  <a:lnTo>
                    <a:pt x="66" y="17"/>
                  </a:lnTo>
                  <a:close/>
                  <a:moveTo>
                    <a:pt x="66" y="0"/>
                  </a:moveTo>
                  <a:lnTo>
                    <a:pt x="92" y="0"/>
                  </a:lnTo>
                  <a:lnTo>
                    <a:pt x="106" y="6"/>
                  </a:lnTo>
                  <a:lnTo>
                    <a:pt x="112" y="8"/>
                  </a:lnTo>
                  <a:lnTo>
                    <a:pt x="125" y="13"/>
                  </a:lnTo>
                  <a:lnTo>
                    <a:pt x="135" y="23"/>
                  </a:lnTo>
                  <a:lnTo>
                    <a:pt x="144" y="34"/>
                  </a:lnTo>
                  <a:lnTo>
                    <a:pt x="150" y="46"/>
                  </a:lnTo>
                  <a:lnTo>
                    <a:pt x="154" y="52"/>
                  </a:lnTo>
                  <a:lnTo>
                    <a:pt x="158" y="65"/>
                  </a:lnTo>
                  <a:lnTo>
                    <a:pt x="160" y="79"/>
                  </a:lnTo>
                  <a:lnTo>
                    <a:pt x="158" y="92"/>
                  </a:lnTo>
                  <a:lnTo>
                    <a:pt x="154" y="106"/>
                  </a:lnTo>
                  <a:lnTo>
                    <a:pt x="150" y="111"/>
                  </a:lnTo>
                  <a:lnTo>
                    <a:pt x="144" y="125"/>
                  </a:lnTo>
                  <a:lnTo>
                    <a:pt x="125" y="144"/>
                  </a:lnTo>
                  <a:lnTo>
                    <a:pt x="112" y="150"/>
                  </a:lnTo>
                  <a:lnTo>
                    <a:pt x="106" y="154"/>
                  </a:lnTo>
                  <a:lnTo>
                    <a:pt x="92" y="158"/>
                  </a:lnTo>
                  <a:lnTo>
                    <a:pt x="79" y="159"/>
                  </a:lnTo>
                  <a:lnTo>
                    <a:pt x="66" y="158"/>
                  </a:lnTo>
                  <a:lnTo>
                    <a:pt x="52" y="154"/>
                  </a:lnTo>
                  <a:lnTo>
                    <a:pt x="46" y="150"/>
                  </a:lnTo>
                  <a:lnTo>
                    <a:pt x="35" y="144"/>
                  </a:lnTo>
                  <a:lnTo>
                    <a:pt x="23" y="134"/>
                  </a:lnTo>
                  <a:lnTo>
                    <a:pt x="14" y="125"/>
                  </a:lnTo>
                  <a:lnTo>
                    <a:pt x="8" y="111"/>
                  </a:lnTo>
                  <a:lnTo>
                    <a:pt x="6" y="106"/>
                  </a:lnTo>
                  <a:lnTo>
                    <a:pt x="0" y="92"/>
                  </a:lnTo>
                  <a:lnTo>
                    <a:pt x="0" y="65"/>
                  </a:lnTo>
                  <a:lnTo>
                    <a:pt x="6" y="52"/>
                  </a:lnTo>
                  <a:lnTo>
                    <a:pt x="8" y="46"/>
                  </a:lnTo>
                  <a:lnTo>
                    <a:pt x="14" y="34"/>
                  </a:lnTo>
                  <a:lnTo>
                    <a:pt x="23" y="23"/>
                  </a:lnTo>
                  <a:lnTo>
                    <a:pt x="35" y="13"/>
                  </a:lnTo>
                  <a:lnTo>
                    <a:pt x="46" y="8"/>
                  </a:lnTo>
                  <a:lnTo>
                    <a:pt x="52" y="6"/>
                  </a:lnTo>
                  <a:lnTo>
                    <a:pt x="66" y="0"/>
                  </a:lnTo>
                  <a:close/>
                </a:path>
              </a:pathLst>
            </a:custGeom>
            <a:solidFill>
              <a:srgbClr val="0000FF"/>
            </a:solidFill>
            <a:ln w="0">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98" name="文本框 397"/>
          <p:cNvSpPr txBox="1"/>
          <p:nvPr/>
        </p:nvSpPr>
        <p:spPr>
          <a:xfrm>
            <a:off x="672096" y="2199614"/>
            <a:ext cx="911859" cy="369332"/>
          </a:xfrm>
          <a:prstGeom prst="rect">
            <a:avLst/>
          </a:prstGeom>
          <a:noFill/>
        </p:spPr>
        <p:txBody>
          <a:bodyPr wrap="square" rtlCol="0">
            <a:spAutoFit/>
          </a:bodyPr>
          <a:lstStyle/>
          <a:p>
            <a:pPr algn="ctr"/>
            <a:r>
              <a:rPr lang="en-US" altLang="zh-CN" b="1" dirty="0" smtClean="0">
                <a:solidFill>
                  <a:schemeClr val="bg1"/>
                </a:solidFill>
              </a:rPr>
              <a:t>FCT</a:t>
            </a:r>
            <a:endParaRPr lang="zh-CN" altLang="en-US" b="1" dirty="0">
              <a:solidFill>
                <a:schemeClr val="bg1"/>
              </a:solidFill>
            </a:endParaRPr>
          </a:p>
        </p:txBody>
      </p:sp>
      <p:sp>
        <p:nvSpPr>
          <p:cNvPr id="399" name="文本框 398"/>
          <p:cNvSpPr txBox="1"/>
          <p:nvPr/>
        </p:nvSpPr>
        <p:spPr>
          <a:xfrm>
            <a:off x="410225" y="5344415"/>
            <a:ext cx="1216844" cy="369332"/>
          </a:xfrm>
          <a:prstGeom prst="rect">
            <a:avLst/>
          </a:prstGeom>
          <a:noFill/>
        </p:spPr>
        <p:txBody>
          <a:bodyPr wrap="square" rtlCol="0">
            <a:spAutoFit/>
          </a:bodyPr>
          <a:lstStyle/>
          <a:p>
            <a:pPr algn="ctr"/>
            <a:r>
              <a:rPr lang="en-US" altLang="zh-CN" b="1" dirty="0" err="1" smtClean="0">
                <a:solidFill>
                  <a:schemeClr val="bg1"/>
                </a:solidFill>
              </a:rPr>
              <a:t>Goodput</a:t>
            </a:r>
            <a:endParaRPr lang="zh-CN" altLang="en-US" b="1" dirty="0">
              <a:solidFill>
                <a:schemeClr val="bg1"/>
              </a:solidFill>
            </a:endParaRPr>
          </a:p>
        </p:txBody>
      </p:sp>
      <p:sp>
        <p:nvSpPr>
          <p:cNvPr id="402" name="椭圆 401"/>
          <p:cNvSpPr/>
          <p:nvPr/>
        </p:nvSpPr>
        <p:spPr>
          <a:xfrm>
            <a:off x="3072988" y="1286572"/>
            <a:ext cx="5457825" cy="7967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文本框 402"/>
          <p:cNvSpPr txBox="1"/>
          <p:nvPr/>
        </p:nvSpPr>
        <p:spPr>
          <a:xfrm>
            <a:off x="3556594" y="2106277"/>
            <a:ext cx="4311991" cy="369332"/>
          </a:xfrm>
          <a:prstGeom prst="rect">
            <a:avLst/>
          </a:prstGeom>
          <a:noFill/>
        </p:spPr>
        <p:txBody>
          <a:bodyPr wrap="square" rtlCol="0">
            <a:spAutoFit/>
          </a:bodyPr>
          <a:lstStyle/>
          <a:p>
            <a:pPr algn="ctr"/>
            <a:r>
              <a:rPr lang="en-US" altLang="zh-CN" b="1" dirty="0" smtClean="0">
                <a:solidFill>
                  <a:srgbClr val="FF0000"/>
                </a:solidFill>
              </a:rPr>
              <a:t>Short flows completed in ~100ms</a:t>
            </a:r>
            <a:endParaRPr lang="zh-CN" altLang="en-US" b="1" dirty="0">
              <a:solidFill>
                <a:srgbClr val="FF0000"/>
              </a:solidFill>
            </a:endParaRPr>
          </a:p>
        </p:txBody>
      </p:sp>
      <p:sp>
        <p:nvSpPr>
          <p:cNvPr id="404" name="椭圆 403"/>
          <p:cNvSpPr/>
          <p:nvPr/>
        </p:nvSpPr>
        <p:spPr>
          <a:xfrm>
            <a:off x="8919820" y="1320788"/>
            <a:ext cx="1604969" cy="796700"/>
          </a:xfrm>
          <a:prstGeom prst="ellipse">
            <a:avLst/>
          </a:prstGeom>
          <a:no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p:nvPr/>
        </p:nvSpPr>
        <p:spPr>
          <a:xfrm>
            <a:off x="3074018" y="5394377"/>
            <a:ext cx="5457825" cy="7967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文本框 405"/>
          <p:cNvSpPr txBox="1"/>
          <p:nvPr/>
        </p:nvSpPr>
        <p:spPr>
          <a:xfrm>
            <a:off x="3889161" y="5052836"/>
            <a:ext cx="3979424" cy="369332"/>
          </a:xfrm>
          <a:prstGeom prst="rect">
            <a:avLst/>
          </a:prstGeom>
          <a:noFill/>
        </p:spPr>
        <p:txBody>
          <a:bodyPr wrap="square" rtlCol="0">
            <a:spAutoFit/>
          </a:bodyPr>
          <a:lstStyle/>
          <a:p>
            <a:pPr algn="ctr"/>
            <a:r>
              <a:rPr lang="en-US" altLang="zh-CN" b="1" dirty="0" err="1" smtClean="0">
                <a:solidFill>
                  <a:srgbClr val="FF0000"/>
                </a:solidFill>
              </a:rPr>
              <a:t>Goodput</a:t>
            </a:r>
            <a:r>
              <a:rPr lang="en-US" altLang="zh-CN" b="1" dirty="0" smtClean="0">
                <a:solidFill>
                  <a:srgbClr val="FF0000"/>
                </a:solidFill>
              </a:rPr>
              <a:t> of short flows collapse</a:t>
            </a:r>
            <a:endParaRPr lang="zh-CN" altLang="en-US" b="1" dirty="0">
              <a:solidFill>
                <a:srgbClr val="FF0000"/>
              </a:solidFill>
            </a:endParaRPr>
          </a:p>
        </p:txBody>
      </p:sp>
      <p:sp>
        <p:nvSpPr>
          <p:cNvPr id="407" name="文本框 406"/>
          <p:cNvSpPr txBox="1"/>
          <p:nvPr/>
        </p:nvSpPr>
        <p:spPr>
          <a:xfrm>
            <a:off x="7948880" y="2107845"/>
            <a:ext cx="3780665" cy="646331"/>
          </a:xfrm>
          <a:prstGeom prst="rect">
            <a:avLst/>
          </a:prstGeom>
          <a:noFill/>
          <a:ln>
            <a:noFill/>
          </a:ln>
        </p:spPr>
        <p:txBody>
          <a:bodyPr wrap="square" rtlCol="0">
            <a:spAutoFit/>
          </a:bodyPr>
          <a:lstStyle/>
          <a:p>
            <a:pPr algn="ctr"/>
            <a:r>
              <a:rPr lang="en-US" altLang="zh-CN" b="1" dirty="0" smtClean="0"/>
              <a:t>Interfered </a:t>
            </a:r>
          </a:p>
          <a:p>
            <a:pPr algn="ctr"/>
            <a:r>
              <a:rPr lang="en-US" altLang="zh-CN" b="1" dirty="0" smtClean="0"/>
              <a:t>by these 2 long flows</a:t>
            </a:r>
            <a:endParaRPr lang="zh-CN" altLang="en-US" b="1" dirty="0"/>
          </a:p>
        </p:txBody>
      </p:sp>
      <p:sp>
        <p:nvSpPr>
          <p:cNvPr id="408" name="椭圆 407"/>
          <p:cNvSpPr/>
          <p:nvPr/>
        </p:nvSpPr>
        <p:spPr>
          <a:xfrm>
            <a:off x="8945204" y="4154218"/>
            <a:ext cx="1604969" cy="796700"/>
          </a:xfrm>
          <a:prstGeom prst="ellipse">
            <a:avLst/>
          </a:prstGeom>
          <a:no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文本框 408"/>
          <p:cNvSpPr txBox="1"/>
          <p:nvPr/>
        </p:nvSpPr>
        <p:spPr>
          <a:xfrm>
            <a:off x="8016629" y="5056298"/>
            <a:ext cx="3780665" cy="369332"/>
          </a:xfrm>
          <a:prstGeom prst="rect">
            <a:avLst/>
          </a:prstGeom>
          <a:noFill/>
          <a:ln>
            <a:noFill/>
          </a:ln>
        </p:spPr>
        <p:txBody>
          <a:bodyPr wrap="square" rtlCol="0">
            <a:spAutoFit/>
          </a:bodyPr>
          <a:lstStyle/>
          <a:p>
            <a:pPr algn="ctr"/>
            <a:r>
              <a:rPr lang="en-US" altLang="zh-CN" b="1" dirty="0" smtClean="0"/>
              <a:t>Unfairly served</a:t>
            </a:r>
            <a:endParaRPr lang="zh-CN" altLang="en-US" b="1" dirty="0"/>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13</a:t>
            </a:fld>
            <a:endParaRPr lang="zh-CN" altLang="en-US"/>
          </a:p>
        </p:txBody>
      </p:sp>
    </p:spTree>
    <p:extLst>
      <p:ext uri="{BB962C8B-B14F-4D97-AF65-F5344CB8AC3E}">
        <p14:creationId xmlns:p14="http://schemas.microsoft.com/office/powerpoint/2010/main" val="277378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wheel(1)">
                                      <p:cBhvr>
                                        <p:cTn id="7" dur="750"/>
                                        <p:tgtEl>
                                          <p:spTgt spid="40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09"/>
                                        </p:tgtEl>
                                        <p:attrNameLst>
                                          <p:attrName>style.visibility</p:attrName>
                                        </p:attrNameLst>
                                      </p:cBhvr>
                                      <p:to>
                                        <p:strVal val="visible"/>
                                      </p:to>
                                    </p:set>
                                    <p:animEffect transition="in" filter="wheel(1)">
                                      <p:cBhvr>
                                        <p:cTn id="10" dur="750"/>
                                        <p:tgtEl>
                                          <p:spTgt spid="409"/>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1" nodeType="clickEffect">
                                  <p:stCondLst>
                                    <p:cond delay="0"/>
                                  </p:stCondLst>
                                  <p:childTnLst>
                                    <p:animRot by="120000">
                                      <p:cBhvr>
                                        <p:cTn id="14" dur="100" fill="hold">
                                          <p:stCondLst>
                                            <p:cond delay="0"/>
                                          </p:stCondLst>
                                        </p:cTn>
                                        <p:tgtEl>
                                          <p:spTgt spid="409"/>
                                        </p:tgtEl>
                                        <p:attrNameLst>
                                          <p:attrName>r</p:attrName>
                                        </p:attrNameLst>
                                      </p:cBhvr>
                                    </p:animRot>
                                    <p:animRot by="-240000">
                                      <p:cBhvr>
                                        <p:cTn id="15" dur="200" fill="hold">
                                          <p:stCondLst>
                                            <p:cond delay="200"/>
                                          </p:stCondLst>
                                        </p:cTn>
                                        <p:tgtEl>
                                          <p:spTgt spid="409"/>
                                        </p:tgtEl>
                                        <p:attrNameLst>
                                          <p:attrName>r</p:attrName>
                                        </p:attrNameLst>
                                      </p:cBhvr>
                                    </p:animRot>
                                    <p:animRot by="240000">
                                      <p:cBhvr>
                                        <p:cTn id="16" dur="200" fill="hold">
                                          <p:stCondLst>
                                            <p:cond delay="400"/>
                                          </p:stCondLst>
                                        </p:cTn>
                                        <p:tgtEl>
                                          <p:spTgt spid="409"/>
                                        </p:tgtEl>
                                        <p:attrNameLst>
                                          <p:attrName>r</p:attrName>
                                        </p:attrNameLst>
                                      </p:cBhvr>
                                    </p:animRot>
                                    <p:animRot by="-240000">
                                      <p:cBhvr>
                                        <p:cTn id="17" dur="200" fill="hold">
                                          <p:stCondLst>
                                            <p:cond delay="600"/>
                                          </p:stCondLst>
                                        </p:cTn>
                                        <p:tgtEl>
                                          <p:spTgt spid="409"/>
                                        </p:tgtEl>
                                        <p:attrNameLst>
                                          <p:attrName>r</p:attrName>
                                        </p:attrNameLst>
                                      </p:cBhvr>
                                    </p:animRot>
                                    <p:animRot by="120000">
                                      <p:cBhvr>
                                        <p:cTn id="18" dur="200" fill="hold">
                                          <p:stCondLst>
                                            <p:cond delay="800"/>
                                          </p:stCondLst>
                                        </p:cTn>
                                        <p:tgtEl>
                                          <p:spTgt spid="4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animBg="1"/>
      <p:bldP spid="409" grpId="0"/>
      <p:bldP spid="40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734902"/>
            <a:ext cx="3378200" cy="896431"/>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Copyright Notice"/>
          <p:cNvSpPr>
            <a:spLocks/>
          </p:cNvSpPr>
          <p:nvPr/>
        </p:nvSpPr>
        <p:spPr bwMode="auto">
          <a:xfrm>
            <a:off x="375600" y="734902"/>
            <a:ext cx="2715597"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cap="small" dirty="0">
                <a:solidFill>
                  <a:srgbClr val="283767"/>
                </a:solidFill>
                <a:latin typeface="微软雅黑" panose="020B0503020204020204" pitchFamily="34" charset="-122"/>
                <a:ea typeface="微软雅黑" panose="020B0503020204020204" pitchFamily="34" charset="-122"/>
              </a:rPr>
              <a:t>Agenda</a:t>
            </a:r>
          </a:p>
        </p:txBody>
      </p:sp>
      <p:sp>
        <p:nvSpPr>
          <p:cNvPr id="5" name="Copyright Notice"/>
          <p:cNvSpPr>
            <a:spLocks/>
          </p:cNvSpPr>
          <p:nvPr/>
        </p:nvSpPr>
        <p:spPr bwMode="auto">
          <a:xfrm>
            <a:off x="519221" y="1785101"/>
            <a:ext cx="6434115" cy="42204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Background &amp; </a:t>
            </a:r>
            <a:r>
              <a:rPr lang="en-US" altLang="zh-CN" sz="3600" dirty="0" smtClean="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Motivation</a:t>
            </a:r>
          </a:p>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Flow Interference</a:t>
            </a:r>
          </a:p>
          <a:p>
            <a:pPr marL="571486" indent="-571486">
              <a:lnSpc>
                <a:spcPct val="150000"/>
              </a:lnSpc>
              <a:buSzPct val="50000"/>
              <a:buFont typeface="Wingdings" panose="05000000000000000000" pitchFamily="2" charset="2"/>
              <a:buChar char="n"/>
            </a:pPr>
            <a:r>
              <a:rPr lang="en-US" altLang="zh-CN" sz="3600"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CQRD </a:t>
            </a: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Design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Evaluation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Conclusion</a:t>
            </a:r>
          </a:p>
        </p:txBody>
      </p:sp>
      <p:sp>
        <p:nvSpPr>
          <p:cNvPr id="2" name="幻灯片编号占位符 1"/>
          <p:cNvSpPr>
            <a:spLocks noGrp="1"/>
          </p:cNvSpPr>
          <p:nvPr>
            <p:ph type="sldNum" sz="quarter" idx="12"/>
          </p:nvPr>
        </p:nvSpPr>
        <p:spPr/>
        <p:txBody>
          <a:bodyPr/>
          <a:lstStyle/>
          <a:p>
            <a:fld id="{C783D033-D7F8-4E29-8F90-174D62287725}" type="slidenum">
              <a:rPr lang="zh-CN" altLang="en-US" smtClean="0"/>
              <a:t>14</a:t>
            </a:fld>
            <a:endParaRPr lang="zh-CN" altLang="en-US"/>
          </a:p>
        </p:txBody>
      </p:sp>
    </p:spTree>
    <p:extLst>
      <p:ext uri="{BB962C8B-B14F-4D97-AF65-F5344CB8AC3E}">
        <p14:creationId xmlns:p14="http://schemas.microsoft.com/office/powerpoint/2010/main" val="6880078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911522" y="2870380"/>
            <a:ext cx="9846444" cy="3932060"/>
          </a:xfrm>
          <a:prstGeom prst="rect">
            <a:avLst/>
          </a:prstGeom>
          <a:solidFill>
            <a:schemeClr val="bg1">
              <a:alpha val="57000"/>
            </a:schemeClr>
          </a:solidFill>
        </p:spPr>
      </p:pic>
      <p:sp>
        <p:nvSpPr>
          <p:cNvPr id="2" name="标题 1"/>
          <p:cNvSpPr>
            <a:spLocks noGrp="1"/>
          </p:cNvSpPr>
          <p:nvPr>
            <p:ph type="title"/>
          </p:nvPr>
        </p:nvSpPr>
        <p:spPr/>
        <p:txBody>
          <a:bodyPr/>
          <a:lstStyle/>
          <a:p>
            <a:r>
              <a:rPr lang="en-US" altLang="zh-CN" dirty="0"/>
              <a:t>CQRD </a:t>
            </a:r>
            <a:r>
              <a:rPr lang="en-US" altLang="zh-CN" dirty="0" smtClean="0"/>
              <a:t>Design</a:t>
            </a:r>
            <a:endParaRPr lang="zh-CN" altLang="en-US" dirty="0"/>
          </a:p>
        </p:txBody>
      </p:sp>
      <p:sp>
        <p:nvSpPr>
          <p:cNvPr id="5" name="内容占位符 4"/>
          <p:cNvSpPr>
            <a:spLocks noGrp="1"/>
          </p:cNvSpPr>
          <p:nvPr>
            <p:ph idx="1"/>
          </p:nvPr>
        </p:nvSpPr>
        <p:spPr>
          <a:xfrm>
            <a:off x="368299" y="1155479"/>
            <a:ext cx="11385551" cy="1742851"/>
          </a:xfrm>
        </p:spPr>
        <p:txBody>
          <a:bodyPr>
            <a:normAutofit/>
          </a:bodyPr>
          <a:lstStyle/>
          <a:p>
            <a:r>
              <a:rPr lang="en-US" altLang="zh-CN" b="1" dirty="0" err="1" smtClean="0">
                <a:solidFill>
                  <a:srgbClr val="FFFF00"/>
                </a:solidFill>
              </a:rPr>
              <a:t>C</a:t>
            </a:r>
            <a:r>
              <a:rPr lang="en-US" altLang="zh-CN" dirty="0" err="1" smtClean="0"/>
              <a:t>rosspoint</a:t>
            </a:r>
            <a:r>
              <a:rPr lang="en-US" altLang="zh-CN" dirty="0" smtClean="0"/>
              <a:t>-</a:t>
            </a:r>
            <a:r>
              <a:rPr lang="en-US" altLang="zh-CN" b="1" dirty="0" smtClean="0">
                <a:solidFill>
                  <a:srgbClr val="FFFF00"/>
                </a:solidFill>
              </a:rPr>
              <a:t>Q</a:t>
            </a:r>
            <a:r>
              <a:rPr lang="en-US" altLang="zh-CN" dirty="0" smtClean="0"/>
              <a:t>ueue</a:t>
            </a:r>
            <a:endParaRPr lang="en-US" altLang="zh-CN" dirty="0" smtClean="0"/>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15</a:t>
            </a:fld>
            <a:endParaRPr lang="zh-CN" altLang="en-US"/>
          </a:p>
        </p:txBody>
      </p:sp>
    </p:spTree>
    <p:extLst>
      <p:ext uri="{BB962C8B-B14F-4D97-AF65-F5344CB8AC3E}">
        <p14:creationId xmlns:p14="http://schemas.microsoft.com/office/powerpoint/2010/main" val="572756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911522" y="2870380"/>
            <a:ext cx="9846444" cy="3932060"/>
          </a:xfrm>
          <a:prstGeom prst="rect">
            <a:avLst/>
          </a:prstGeom>
          <a:solidFill>
            <a:schemeClr val="bg1">
              <a:alpha val="57000"/>
            </a:schemeClr>
          </a:solidFill>
        </p:spPr>
      </p:pic>
      <p:sp>
        <p:nvSpPr>
          <p:cNvPr id="2" name="标题 1"/>
          <p:cNvSpPr>
            <a:spLocks noGrp="1"/>
          </p:cNvSpPr>
          <p:nvPr>
            <p:ph type="title"/>
          </p:nvPr>
        </p:nvSpPr>
        <p:spPr/>
        <p:txBody>
          <a:bodyPr/>
          <a:lstStyle/>
          <a:p>
            <a:r>
              <a:rPr lang="en-US" altLang="zh-CN" dirty="0"/>
              <a:t>CQRD </a:t>
            </a:r>
            <a:r>
              <a:rPr lang="en-US" altLang="zh-CN" dirty="0" smtClean="0"/>
              <a:t>Design</a:t>
            </a:r>
            <a:endParaRPr lang="zh-CN" altLang="en-US" dirty="0"/>
          </a:p>
        </p:txBody>
      </p:sp>
      <p:sp>
        <p:nvSpPr>
          <p:cNvPr id="5" name="内容占位符 4"/>
          <p:cNvSpPr>
            <a:spLocks noGrp="1"/>
          </p:cNvSpPr>
          <p:nvPr>
            <p:ph idx="1"/>
          </p:nvPr>
        </p:nvSpPr>
        <p:spPr>
          <a:xfrm>
            <a:off x="368299" y="1155479"/>
            <a:ext cx="11385551" cy="1742851"/>
          </a:xfrm>
        </p:spPr>
        <p:txBody>
          <a:bodyPr>
            <a:normAutofit/>
          </a:bodyPr>
          <a:lstStyle/>
          <a:p>
            <a:r>
              <a:rPr lang="en-US" altLang="zh-CN" b="1" dirty="0" err="1" smtClean="0">
                <a:solidFill>
                  <a:srgbClr val="FFFF00"/>
                </a:solidFill>
              </a:rPr>
              <a:t>C</a:t>
            </a:r>
            <a:r>
              <a:rPr lang="en-US" altLang="zh-CN" dirty="0" err="1" smtClean="0"/>
              <a:t>rosspoint</a:t>
            </a:r>
            <a:r>
              <a:rPr lang="en-US" altLang="zh-CN" dirty="0" smtClean="0"/>
              <a:t>-</a:t>
            </a:r>
            <a:r>
              <a:rPr lang="en-US" altLang="zh-CN" b="1" dirty="0" smtClean="0">
                <a:solidFill>
                  <a:srgbClr val="FFFF00"/>
                </a:solidFill>
              </a:rPr>
              <a:t>Q</a:t>
            </a:r>
            <a:r>
              <a:rPr lang="en-US" altLang="zh-CN" dirty="0" smtClean="0"/>
              <a:t>ueue</a:t>
            </a:r>
          </a:p>
          <a:p>
            <a:pPr lvl="1"/>
            <a:r>
              <a:rPr lang="en-US" altLang="zh-CN" dirty="0"/>
              <a:t>E</a:t>
            </a:r>
            <a:r>
              <a:rPr lang="en-US" altLang="zh-CN" dirty="0" smtClean="0"/>
              <a:t>liminating interference between flows </a:t>
            </a:r>
            <a:r>
              <a:rPr lang="en-US" altLang="zh-CN" dirty="0"/>
              <a:t>on </a:t>
            </a:r>
            <a:r>
              <a:rPr lang="en-US" altLang="zh-CN" b="1" dirty="0">
                <a:solidFill>
                  <a:schemeClr val="accent4"/>
                </a:solidFill>
              </a:rPr>
              <a:t>different</a:t>
            </a:r>
            <a:r>
              <a:rPr lang="en-US" altLang="zh-CN" dirty="0"/>
              <a:t> </a:t>
            </a:r>
            <a:r>
              <a:rPr lang="en-US" altLang="zh-CN" dirty="0" smtClean="0"/>
              <a:t>switch paths </a:t>
            </a:r>
          </a:p>
          <a:p>
            <a:pPr marL="457189" lvl="1" indent="0">
              <a:buNone/>
            </a:pPr>
            <a:r>
              <a:rPr lang="en-US" altLang="zh-CN" dirty="0" smtClean="0"/>
              <a:t>				(Output-Contending but not Path-Contending, OC-PC</a:t>
            </a:r>
            <a:r>
              <a:rPr lang="en-US" altLang="zh-CN" dirty="0" smtClean="0"/>
              <a:t>)</a:t>
            </a:r>
            <a:endParaRPr lang="en-US" altLang="zh-CN" dirty="0"/>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16</a:t>
            </a:fld>
            <a:endParaRPr lang="zh-CN" altLang="en-US"/>
          </a:p>
        </p:txBody>
      </p:sp>
    </p:spTree>
    <p:extLst>
      <p:ext uri="{BB962C8B-B14F-4D97-AF65-F5344CB8AC3E}">
        <p14:creationId xmlns:p14="http://schemas.microsoft.com/office/powerpoint/2010/main" val="4098408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911522" y="2870380"/>
            <a:ext cx="9846444" cy="3932060"/>
          </a:xfrm>
          <a:prstGeom prst="rect">
            <a:avLst/>
          </a:prstGeom>
          <a:solidFill>
            <a:schemeClr val="bg1">
              <a:alpha val="57000"/>
            </a:schemeClr>
          </a:solidFill>
        </p:spPr>
      </p:pic>
      <p:sp>
        <p:nvSpPr>
          <p:cNvPr id="2" name="标题 1"/>
          <p:cNvSpPr>
            <a:spLocks noGrp="1"/>
          </p:cNvSpPr>
          <p:nvPr>
            <p:ph type="title"/>
          </p:nvPr>
        </p:nvSpPr>
        <p:spPr/>
        <p:txBody>
          <a:bodyPr/>
          <a:lstStyle/>
          <a:p>
            <a:r>
              <a:rPr lang="en-US" altLang="zh-CN" dirty="0"/>
              <a:t>CQRD </a:t>
            </a:r>
            <a:r>
              <a:rPr lang="en-US" altLang="zh-CN" dirty="0" smtClean="0"/>
              <a:t>Design</a:t>
            </a:r>
            <a:endParaRPr lang="zh-CN" altLang="en-US" dirty="0"/>
          </a:p>
        </p:txBody>
      </p:sp>
      <p:sp>
        <p:nvSpPr>
          <p:cNvPr id="5" name="内容占位符 4"/>
          <p:cNvSpPr>
            <a:spLocks noGrp="1"/>
          </p:cNvSpPr>
          <p:nvPr>
            <p:ph idx="1"/>
          </p:nvPr>
        </p:nvSpPr>
        <p:spPr>
          <a:xfrm>
            <a:off x="368299" y="1155479"/>
            <a:ext cx="11385551" cy="1742851"/>
          </a:xfrm>
        </p:spPr>
        <p:txBody>
          <a:bodyPr>
            <a:normAutofit/>
          </a:bodyPr>
          <a:lstStyle/>
          <a:p>
            <a:r>
              <a:rPr lang="en-US" altLang="zh-CN" b="1" dirty="0" err="1" smtClean="0">
                <a:solidFill>
                  <a:srgbClr val="FFFF00"/>
                </a:solidFill>
              </a:rPr>
              <a:t>C</a:t>
            </a:r>
            <a:r>
              <a:rPr lang="en-US" altLang="zh-CN" dirty="0" err="1" smtClean="0"/>
              <a:t>rosspoint</a:t>
            </a:r>
            <a:r>
              <a:rPr lang="en-US" altLang="zh-CN" dirty="0" smtClean="0"/>
              <a:t>-</a:t>
            </a:r>
            <a:r>
              <a:rPr lang="en-US" altLang="zh-CN" b="1" dirty="0" smtClean="0">
                <a:solidFill>
                  <a:srgbClr val="FFFF00"/>
                </a:solidFill>
              </a:rPr>
              <a:t>Q</a:t>
            </a:r>
            <a:r>
              <a:rPr lang="en-US" altLang="zh-CN" dirty="0" smtClean="0"/>
              <a:t>ueue</a:t>
            </a:r>
          </a:p>
          <a:p>
            <a:pPr lvl="1"/>
            <a:r>
              <a:rPr lang="en-US" altLang="zh-CN" dirty="0"/>
              <a:t>E</a:t>
            </a:r>
            <a:r>
              <a:rPr lang="en-US" altLang="zh-CN" dirty="0" smtClean="0"/>
              <a:t>liminating interference between flows </a:t>
            </a:r>
            <a:r>
              <a:rPr lang="en-US" altLang="zh-CN" dirty="0"/>
              <a:t>on </a:t>
            </a:r>
            <a:r>
              <a:rPr lang="en-US" altLang="zh-CN" b="1" dirty="0">
                <a:solidFill>
                  <a:schemeClr val="accent4"/>
                </a:solidFill>
              </a:rPr>
              <a:t>different</a:t>
            </a:r>
            <a:r>
              <a:rPr lang="en-US" altLang="zh-CN" dirty="0"/>
              <a:t> </a:t>
            </a:r>
            <a:r>
              <a:rPr lang="en-US" altLang="zh-CN" dirty="0" smtClean="0"/>
              <a:t>switch paths </a:t>
            </a:r>
          </a:p>
          <a:p>
            <a:pPr marL="457189" lvl="1" indent="0">
              <a:buNone/>
            </a:pPr>
            <a:r>
              <a:rPr lang="en-US" altLang="zh-CN" dirty="0" smtClean="0"/>
              <a:t>				(Output-Contending but not Path-Contending, OC-PC</a:t>
            </a:r>
            <a:r>
              <a:rPr lang="en-US" altLang="zh-CN" dirty="0" smtClean="0"/>
              <a:t>)</a:t>
            </a:r>
            <a:endParaRPr lang="en-US" altLang="zh-CN" dirty="0"/>
          </a:p>
        </p:txBody>
      </p:sp>
      <p:sp>
        <p:nvSpPr>
          <p:cNvPr id="10" name="文本框 9"/>
          <p:cNvSpPr txBox="1"/>
          <p:nvPr/>
        </p:nvSpPr>
        <p:spPr>
          <a:xfrm>
            <a:off x="7528383" y="4537925"/>
            <a:ext cx="2485017" cy="1015663"/>
          </a:xfrm>
          <a:prstGeom prst="rect">
            <a:avLst/>
          </a:prstGeom>
          <a:noFill/>
        </p:spPr>
        <p:txBody>
          <a:bodyPr wrap="square" rtlCol="0">
            <a:spAutoFit/>
          </a:bodyPr>
          <a:lstStyle/>
          <a:p>
            <a:pPr algn="ctr"/>
            <a:r>
              <a:rPr lang="en-US" altLang="zh-CN" sz="2000" b="1" dirty="0" smtClean="0">
                <a:solidFill>
                  <a:srgbClr val="FF0000"/>
                </a:solidFill>
              </a:rPr>
              <a:t>Separate buffer</a:t>
            </a:r>
          </a:p>
          <a:p>
            <a:pPr algn="ctr"/>
            <a:r>
              <a:rPr lang="en-US" altLang="zh-CN" sz="2000" b="1" dirty="0" smtClean="0">
                <a:solidFill>
                  <a:srgbClr val="FF0000"/>
                </a:solidFill>
              </a:rPr>
              <a:t>&amp;</a:t>
            </a:r>
          </a:p>
          <a:p>
            <a:pPr algn="ctr"/>
            <a:r>
              <a:rPr lang="en-US" altLang="zh-CN" sz="2000" b="1" dirty="0" smtClean="0">
                <a:solidFill>
                  <a:srgbClr val="FF0000"/>
                </a:solidFill>
              </a:rPr>
              <a:t>Fair scheduling</a:t>
            </a:r>
            <a:endParaRPr lang="zh-CN" altLang="en-US" sz="2000" b="1" dirty="0">
              <a:solidFill>
                <a:srgbClr val="FF0000"/>
              </a:solidFill>
            </a:endParaRP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17</a:t>
            </a:fld>
            <a:endParaRPr lang="zh-CN" altLang="en-US"/>
          </a:p>
        </p:txBody>
      </p:sp>
    </p:spTree>
    <p:extLst>
      <p:ext uri="{BB962C8B-B14F-4D97-AF65-F5344CB8AC3E}">
        <p14:creationId xmlns:p14="http://schemas.microsoft.com/office/powerpoint/2010/main" val="3881784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ppt_w</p:attrName>
                                        </p:attrNameLst>
                                      </p:cBhvr>
                                      <p:tavLst>
                                        <p:tav tm="0" fmla="#ppt_w*sin(2.5*pi*$)">
                                          <p:val>
                                            <p:fltVal val="0"/>
                                          </p:val>
                                        </p:tav>
                                        <p:tav tm="100000">
                                          <p:val>
                                            <p:fltVal val="1"/>
                                          </p:val>
                                        </p:tav>
                                      </p:tavLst>
                                    </p:anim>
                                    <p:anim calcmode="lin" valueType="num">
                                      <p:cBhvr>
                                        <p:cTn id="9"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CQRD </a:t>
            </a:r>
            <a:r>
              <a:rPr lang="en-US" altLang="zh-CN" dirty="0" smtClean="0"/>
              <a:t>Design</a:t>
            </a:r>
            <a:endParaRPr lang="zh-CN" altLang="en-US" dirty="0"/>
          </a:p>
        </p:txBody>
      </p:sp>
      <p:sp>
        <p:nvSpPr>
          <p:cNvPr id="5" name="内容占位符 4"/>
          <p:cNvSpPr>
            <a:spLocks noGrp="1"/>
          </p:cNvSpPr>
          <p:nvPr>
            <p:ph idx="1"/>
          </p:nvPr>
        </p:nvSpPr>
        <p:spPr>
          <a:xfrm>
            <a:off x="368299" y="1155479"/>
            <a:ext cx="11385551" cy="1742851"/>
          </a:xfrm>
        </p:spPr>
        <p:txBody>
          <a:bodyPr>
            <a:normAutofit lnSpcReduction="10000"/>
          </a:bodyPr>
          <a:lstStyle/>
          <a:p>
            <a:r>
              <a:rPr lang="en-US" altLang="zh-CN" b="1" dirty="0" err="1" smtClean="0">
                <a:solidFill>
                  <a:srgbClr val="FFFF00"/>
                </a:solidFill>
              </a:rPr>
              <a:t>C</a:t>
            </a:r>
            <a:r>
              <a:rPr lang="en-US" altLang="zh-CN" dirty="0" err="1" smtClean="0"/>
              <a:t>rosspoint</a:t>
            </a:r>
            <a:r>
              <a:rPr lang="en-US" altLang="zh-CN" dirty="0" smtClean="0"/>
              <a:t>-</a:t>
            </a:r>
            <a:r>
              <a:rPr lang="en-US" altLang="zh-CN" b="1" dirty="0" smtClean="0">
                <a:solidFill>
                  <a:srgbClr val="FFFF00"/>
                </a:solidFill>
              </a:rPr>
              <a:t>Q</a:t>
            </a:r>
            <a:r>
              <a:rPr lang="en-US" altLang="zh-CN" dirty="0" smtClean="0"/>
              <a:t>ueue</a:t>
            </a:r>
          </a:p>
          <a:p>
            <a:pPr lvl="1"/>
            <a:r>
              <a:rPr lang="en-US" altLang="zh-CN" dirty="0"/>
              <a:t>E</a:t>
            </a:r>
            <a:r>
              <a:rPr lang="en-US" altLang="zh-CN" dirty="0" smtClean="0"/>
              <a:t>liminating interference between flows </a:t>
            </a:r>
            <a:r>
              <a:rPr lang="en-US" altLang="zh-CN" dirty="0"/>
              <a:t>on </a:t>
            </a:r>
            <a:r>
              <a:rPr lang="en-US" altLang="zh-CN" b="1" dirty="0">
                <a:solidFill>
                  <a:schemeClr val="accent4"/>
                </a:solidFill>
              </a:rPr>
              <a:t>different</a:t>
            </a:r>
            <a:r>
              <a:rPr lang="en-US" altLang="zh-CN" dirty="0"/>
              <a:t> </a:t>
            </a:r>
            <a:r>
              <a:rPr lang="en-US" altLang="zh-CN" dirty="0" smtClean="0"/>
              <a:t>switch paths </a:t>
            </a:r>
          </a:p>
          <a:p>
            <a:pPr marL="457189" lvl="1" indent="0">
              <a:buNone/>
            </a:pPr>
            <a:r>
              <a:rPr lang="en-US" altLang="zh-CN" dirty="0" smtClean="0"/>
              <a:t>				(Output-Contending but not Path-Contending, OC-PC)</a:t>
            </a:r>
            <a:endParaRPr lang="en-US" altLang="zh-CN" dirty="0"/>
          </a:p>
          <a:p>
            <a:r>
              <a:rPr lang="en-US" altLang="zh-CN" b="1" dirty="0" smtClean="0">
                <a:solidFill>
                  <a:srgbClr val="FFFF00"/>
                </a:solidFill>
              </a:rPr>
              <a:t>R</a:t>
            </a:r>
            <a:r>
              <a:rPr lang="en-US" altLang="zh-CN" dirty="0" smtClean="0"/>
              <a:t>andom-</a:t>
            </a:r>
            <a:r>
              <a:rPr lang="en-US" altLang="zh-CN" b="1" dirty="0" smtClean="0">
                <a:solidFill>
                  <a:srgbClr val="FFFF00"/>
                </a:solidFill>
              </a:rPr>
              <a:t>D</a:t>
            </a:r>
            <a:r>
              <a:rPr lang="en-US" altLang="zh-CN" dirty="0" smtClean="0"/>
              <a:t>rop</a:t>
            </a:r>
          </a:p>
          <a:p>
            <a:pPr lvl="1"/>
            <a:r>
              <a:rPr lang="en-US" altLang="zh-CN" dirty="0" smtClean="0"/>
              <a:t>Alleviate </a:t>
            </a:r>
            <a:r>
              <a:rPr lang="en-US" altLang="zh-CN" dirty="0"/>
              <a:t>the flow interference within the </a:t>
            </a:r>
            <a:r>
              <a:rPr lang="en-US" altLang="zh-CN" b="1" dirty="0">
                <a:solidFill>
                  <a:schemeClr val="accent4"/>
                </a:solidFill>
              </a:rPr>
              <a:t>same</a:t>
            </a:r>
            <a:r>
              <a:rPr lang="en-US" altLang="zh-CN" dirty="0"/>
              <a:t> </a:t>
            </a:r>
            <a:r>
              <a:rPr lang="en-US" altLang="zh-CN" dirty="0" smtClean="0"/>
              <a:t>switch path (Path-Contending, PC)</a:t>
            </a:r>
            <a:endParaRPr lang="zh-CN" altLang="en-US" dirty="0"/>
          </a:p>
        </p:txBody>
      </p:sp>
      <p:pic>
        <p:nvPicPr>
          <p:cNvPr id="8" name="图片 7"/>
          <p:cNvPicPr>
            <a:picLocks noChangeAspect="1"/>
          </p:cNvPicPr>
          <p:nvPr/>
        </p:nvPicPr>
        <p:blipFill>
          <a:blip r:embed="rId3"/>
          <a:stretch>
            <a:fillRect/>
          </a:stretch>
        </p:blipFill>
        <p:spPr>
          <a:xfrm>
            <a:off x="2212614" y="2887170"/>
            <a:ext cx="8233062" cy="3898481"/>
          </a:xfrm>
          <a:prstGeom prst="rect">
            <a:avLst/>
          </a:prstGeom>
          <a:solidFill>
            <a:schemeClr val="bg1">
              <a:alpha val="54000"/>
            </a:schemeClr>
          </a:solidFill>
        </p:spPr>
      </p:pic>
      <p:sp>
        <p:nvSpPr>
          <p:cNvPr id="3" name="幻灯片编号占位符 2"/>
          <p:cNvSpPr>
            <a:spLocks noGrp="1"/>
          </p:cNvSpPr>
          <p:nvPr>
            <p:ph type="sldNum" sz="quarter" idx="12"/>
          </p:nvPr>
        </p:nvSpPr>
        <p:spPr/>
        <p:txBody>
          <a:bodyPr/>
          <a:lstStyle/>
          <a:p>
            <a:fld id="{C783D033-D7F8-4E29-8F90-174D62287725}" type="slidenum">
              <a:rPr lang="zh-CN" altLang="en-US" smtClean="0"/>
              <a:t>18</a:t>
            </a:fld>
            <a:endParaRPr lang="zh-CN" altLang="en-US"/>
          </a:p>
        </p:txBody>
      </p:sp>
    </p:spTree>
    <p:extLst>
      <p:ext uri="{BB962C8B-B14F-4D97-AF65-F5344CB8AC3E}">
        <p14:creationId xmlns:p14="http://schemas.microsoft.com/office/powerpoint/2010/main" val="32067309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CQRD </a:t>
            </a:r>
            <a:r>
              <a:rPr lang="en-US" altLang="zh-CN" dirty="0" smtClean="0"/>
              <a:t>Design</a:t>
            </a:r>
            <a:endParaRPr lang="zh-CN" altLang="en-US" dirty="0"/>
          </a:p>
        </p:txBody>
      </p:sp>
      <p:sp>
        <p:nvSpPr>
          <p:cNvPr id="5" name="内容占位符 4"/>
          <p:cNvSpPr>
            <a:spLocks noGrp="1"/>
          </p:cNvSpPr>
          <p:nvPr>
            <p:ph idx="1"/>
          </p:nvPr>
        </p:nvSpPr>
        <p:spPr>
          <a:xfrm>
            <a:off x="368299" y="1155479"/>
            <a:ext cx="11385551" cy="1742851"/>
          </a:xfrm>
        </p:spPr>
        <p:txBody>
          <a:bodyPr>
            <a:normAutofit lnSpcReduction="10000"/>
          </a:bodyPr>
          <a:lstStyle/>
          <a:p>
            <a:r>
              <a:rPr lang="en-US" altLang="zh-CN" b="1" dirty="0" err="1" smtClean="0">
                <a:solidFill>
                  <a:srgbClr val="FFFF00"/>
                </a:solidFill>
              </a:rPr>
              <a:t>C</a:t>
            </a:r>
            <a:r>
              <a:rPr lang="en-US" altLang="zh-CN" dirty="0" err="1" smtClean="0"/>
              <a:t>rosspoint</a:t>
            </a:r>
            <a:r>
              <a:rPr lang="en-US" altLang="zh-CN" dirty="0" smtClean="0"/>
              <a:t>-</a:t>
            </a:r>
            <a:r>
              <a:rPr lang="en-US" altLang="zh-CN" b="1" dirty="0" smtClean="0">
                <a:solidFill>
                  <a:srgbClr val="FFFF00"/>
                </a:solidFill>
              </a:rPr>
              <a:t>Q</a:t>
            </a:r>
            <a:r>
              <a:rPr lang="en-US" altLang="zh-CN" dirty="0" smtClean="0"/>
              <a:t>ueue</a:t>
            </a:r>
          </a:p>
          <a:p>
            <a:pPr lvl="1"/>
            <a:r>
              <a:rPr lang="en-US" altLang="zh-CN" dirty="0"/>
              <a:t>E</a:t>
            </a:r>
            <a:r>
              <a:rPr lang="en-US" altLang="zh-CN" dirty="0" smtClean="0"/>
              <a:t>liminating interference between flows </a:t>
            </a:r>
            <a:r>
              <a:rPr lang="en-US" altLang="zh-CN" dirty="0"/>
              <a:t>on </a:t>
            </a:r>
            <a:r>
              <a:rPr lang="en-US" altLang="zh-CN" b="1" dirty="0">
                <a:solidFill>
                  <a:schemeClr val="accent4"/>
                </a:solidFill>
              </a:rPr>
              <a:t>different</a:t>
            </a:r>
            <a:r>
              <a:rPr lang="en-US" altLang="zh-CN" dirty="0"/>
              <a:t> </a:t>
            </a:r>
            <a:r>
              <a:rPr lang="en-US" altLang="zh-CN" dirty="0" smtClean="0"/>
              <a:t>switch paths </a:t>
            </a:r>
          </a:p>
          <a:p>
            <a:pPr marL="457189" lvl="1" indent="0">
              <a:buNone/>
            </a:pPr>
            <a:r>
              <a:rPr lang="en-US" altLang="zh-CN" dirty="0" smtClean="0"/>
              <a:t>				(Output-Contending but not Path-Contending, OC-PC)</a:t>
            </a:r>
            <a:endParaRPr lang="en-US" altLang="zh-CN" dirty="0"/>
          </a:p>
          <a:p>
            <a:r>
              <a:rPr lang="en-US" altLang="zh-CN" b="1" dirty="0" smtClean="0">
                <a:solidFill>
                  <a:srgbClr val="FFFF00"/>
                </a:solidFill>
              </a:rPr>
              <a:t>R</a:t>
            </a:r>
            <a:r>
              <a:rPr lang="en-US" altLang="zh-CN" dirty="0" smtClean="0"/>
              <a:t>andom-</a:t>
            </a:r>
            <a:r>
              <a:rPr lang="en-US" altLang="zh-CN" b="1" dirty="0" smtClean="0">
                <a:solidFill>
                  <a:srgbClr val="FFFF00"/>
                </a:solidFill>
              </a:rPr>
              <a:t>D</a:t>
            </a:r>
            <a:r>
              <a:rPr lang="en-US" altLang="zh-CN" dirty="0" smtClean="0"/>
              <a:t>rop</a:t>
            </a:r>
          </a:p>
          <a:p>
            <a:pPr lvl="1"/>
            <a:r>
              <a:rPr lang="en-US" altLang="zh-CN" dirty="0" smtClean="0"/>
              <a:t>Alleviate </a:t>
            </a:r>
            <a:r>
              <a:rPr lang="en-US" altLang="zh-CN" dirty="0"/>
              <a:t>the flow interference within the </a:t>
            </a:r>
            <a:r>
              <a:rPr lang="en-US" altLang="zh-CN" b="1" dirty="0">
                <a:solidFill>
                  <a:schemeClr val="accent4"/>
                </a:solidFill>
              </a:rPr>
              <a:t>same</a:t>
            </a:r>
            <a:r>
              <a:rPr lang="en-US" altLang="zh-CN" dirty="0"/>
              <a:t> </a:t>
            </a:r>
            <a:r>
              <a:rPr lang="en-US" altLang="zh-CN" dirty="0" smtClean="0"/>
              <a:t>switch path (Path-Contending, PC)</a:t>
            </a:r>
            <a:endParaRPr lang="zh-CN" altLang="en-US" dirty="0"/>
          </a:p>
        </p:txBody>
      </p:sp>
      <p:pic>
        <p:nvPicPr>
          <p:cNvPr id="8" name="图片 7"/>
          <p:cNvPicPr>
            <a:picLocks noChangeAspect="1"/>
          </p:cNvPicPr>
          <p:nvPr/>
        </p:nvPicPr>
        <p:blipFill>
          <a:blip r:embed="rId3"/>
          <a:stretch>
            <a:fillRect/>
          </a:stretch>
        </p:blipFill>
        <p:spPr>
          <a:xfrm>
            <a:off x="2212614" y="2887170"/>
            <a:ext cx="8233062" cy="3898481"/>
          </a:xfrm>
          <a:prstGeom prst="rect">
            <a:avLst/>
          </a:prstGeom>
          <a:solidFill>
            <a:schemeClr val="bg1">
              <a:alpha val="54000"/>
            </a:schemeClr>
          </a:solidFill>
        </p:spPr>
      </p:pic>
      <p:sp>
        <p:nvSpPr>
          <p:cNvPr id="11" name="文本框 10"/>
          <p:cNvSpPr txBox="1"/>
          <p:nvPr/>
        </p:nvSpPr>
        <p:spPr>
          <a:xfrm>
            <a:off x="6285874" y="4162466"/>
            <a:ext cx="3727526" cy="707886"/>
          </a:xfrm>
          <a:prstGeom prst="rect">
            <a:avLst/>
          </a:prstGeom>
          <a:noFill/>
        </p:spPr>
        <p:txBody>
          <a:bodyPr wrap="square" rtlCol="0">
            <a:spAutoFit/>
          </a:bodyPr>
          <a:lstStyle/>
          <a:p>
            <a:pPr algn="ctr"/>
            <a:r>
              <a:rPr lang="en-US" altLang="zh-CN" sz="2000" b="1" dirty="0" smtClean="0">
                <a:solidFill>
                  <a:srgbClr val="FF0000"/>
                </a:solidFill>
              </a:rPr>
              <a:t>Occupy more buffer,</a:t>
            </a:r>
          </a:p>
          <a:p>
            <a:pPr algn="ctr"/>
            <a:r>
              <a:rPr lang="en-US" altLang="zh-CN" sz="2000" b="1" dirty="0" smtClean="0">
                <a:solidFill>
                  <a:srgbClr val="FF0000"/>
                </a:solidFill>
              </a:rPr>
              <a:t> more likely to be dropped</a:t>
            </a: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19</a:t>
            </a:fld>
            <a:endParaRPr lang="zh-CN" altLang="en-US"/>
          </a:p>
        </p:txBody>
      </p:sp>
    </p:spTree>
    <p:extLst>
      <p:ext uri="{BB962C8B-B14F-4D97-AF65-F5344CB8AC3E}">
        <p14:creationId xmlns:p14="http://schemas.microsoft.com/office/powerpoint/2010/main" val="22515843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0">
                                          <p:stCondLst>
                                            <p:cond delay="0"/>
                                          </p:stCondLst>
                                        </p:cTn>
                                        <p:tgtEl>
                                          <p:spTgt spid="11"/>
                                        </p:tgtEl>
                                      </p:cBhvr>
                                    </p:animEffect>
                                    <p:anim calcmode="lin" valueType="num">
                                      <p:cBhvr>
                                        <p:cTn id="8"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13" dur="13">
                                          <p:stCondLst>
                                            <p:cond delay="325"/>
                                          </p:stCondLst>
                                        </p:cTn>
                                        <p:tgtEl>
                                          <p:spTgt spid="11"/>
                                        </p:tgtEl>
                                      </p:cBhvr>
                                      <p:to x="100000" y="60000"/>
                                    </p:animScale>
                                    <p:animScale>
                                      <p:cBhvr>
                                        <p:cTn id="14" dur="83" decel="50000">
                                          <p:stCondLst>
                                            <p:cond delay="338"/>
                                          </p:stCondLst>
                                        </p:cTn>
                                        <p:tgtEl>
                                          <p:spTgt spid="11"/>
                                        </p:tgtEl>
                                      </p:cBhvr>
                                      <p:to x="100000" y="100000"/>
                                    </p:animScale>
                                    <p:animScale>
                                      <p:cBhvr>
                                        <p:cTn id="15" dur="13">
                                          <p:stCondLst>
                                            <p:cond delay="656"/>
                                          </p:stCondLst>
                                        </p:cTn>
                                        <p:tgtEl>
                                          <p:spTgt spid="11"/>
                                        </p:tgtEl>
                                      </p:cBhvr>
                                      <p:to x="100000" y="80000"/>
                                    </p:animScale>
                                    <p:animScale>
                                      <p:cBhvr>
                                        <p:cTn id="16" dur="83" decel="50000">
                                          <p:stCondLst>
                                            <p:cond delay="669"/>
                                          </p:stCondLst>
                                        </p:cTn>
                                        <p:tgtEl>
                                          <p:spTgt spid="11"/>
                                        </p:tgtEl>
                                      </p:cBhvr>
                                      <p:to x="100000" y="100000"/>
                                    </p:animScale>
                                    <p:animScale>
                                      <p:cBhvr>
                                        <p:cTn id="17" dur="13">
                                          <p:stCondLst>
                                            <p:cond delay="821"/>
                                          </p:stCondLst>
                                        </p:cTn>
                                        <p:tgtEl>
                                          <p:spTgt spid="11"/>
                                        </p:tgtEl>
                                      </p:cBhvr>
                                      <p:to x="100000" y="90000"/>
                                    </p:animScale>
                                    <p:animScale>
                                      <p:cBhvr>
                                        <p:cTn id="18" dur="83" decel="50000">
                                          <p:stCondLst>
                                            <p:cond delay="834"/>
                                          </p:stCondLst>
                                        </p:cTn>
                                        <p:tgtEl>
                                          <p:spTgt spid="11"/>
                                        </p:tgtEl>
                                      </p:cBhvr>
                                      <p:to x="100000" y="100000"/>
                                    </p:animScale>
                                    <p:animScale>
                                      <p:cBhvr>
                                        <p:cTn id="19" dur="13">
                                          <p:stCondLst>
                                            <p:cond delay="904"/>
                                          </p:stCondLst>
                                        </p:cTn>
                                        <p:tgtEl>
                                          <p:spTgt spid="11"/>
                                        </p:tgtEl>
                                      </p:cBhvr>
                                      <p:to x="100000" y="95000"/>
                                    </p:animScale>
                                    <p:animScale>
                                      <p:cBhvr>
                                        <p:cTn id="20"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Problem</a:t>
            </a:r>
            <a:endParaRPr lang="zh-CN" altLang="en-US" dirty="0"/>
          </a:p>
        </p:txBody>
      </p:sp>
      <p:sp>
        <p:nvSpPr>
          <p:cNvPr id="4" name="矩形 3"/>
          <p:cNvSpPr/>
          <p:nvPr/>
        </p:nvSpPr>
        <p:spPr>
          <a:xfrm>
            <a:off x="368301" y="2348476"/>
            <a:ext cx="11088683" cy="2308324"/>
          </a:xfrm>
          <a:prstGeom prst="rect">
            <a:avLst/>
          </a:prstGeom>
        </p:spPr>
        <p:txBody>
          <a:bodyPr wrap="square">
            <a:spAutoFit/>
          </a:bodyPr>
          <a:lstStyle/>
          <a:p>
            <a:pPr algn="ctr"/>
            <a:r>
              <a:rPr lang="en-US" altLang="zh-CN" sz="3600" b="1" dirty="0">
                <a:solidFill>
                  <a:srgbClr val="FFFF00"/>
                </a:solidFill>
              </a:rPr>
              <a:t>Flow interference </a:t>
            </a:r>
            <a:r>
              <a:rPr lang="en-US" altLang="zh-CN" sz="3600" dirty="0">
                <a:solidFill>
                  <a:schemeClr val="bg1"/>
                </a:solidFill>
              </a:rPr>
              <a:t>dramatically </a:t>
            </a:r>
            <a:endParaRPr lang="en-US" altLang="zh-CN" sz="3600" dirty="0" smtClean="0">
              <a:solidFill>
                <a:schemeClr val="bg1"/>
              </a:solidFill>
            </a:endParaRPr>
          </a:p>
          <a:p>
            <a:pPr algn="ctr"/>
            <a:r>
              <a:rPr lang="en-US" altLang="zh-CN" sz="3600" dirty="0" smtClean="0">
                <a:solidFill>
                  <a:schemeClr val="bg1"/>
                </a:solidFill>
              </a:rPr>
              <a:t>increases </a:t>
            </a:r>
            <a:r>
              <a:rPr lang="en-US" altLang="zh-CN" sz="3600" dirty="0">
                <a:solidFill>
                  <a:schemeClr val="bg1"/>
                </a:solidFill>
              </a:rPr>
              <a:t>the </a:t>
            </a:r>
            <a:r>
              <a:rPr lang="en-US" altLang="zh-CN" sz="3600" b="1" dirty="0" smtClean="0">
                <a:solidFill>
                  <a:srgbClr val="FFFF00"/>
                </a:solidFill>
              </a:rPr>
              <a:t>flow </a:t>
            </a:r>
            <a:r>
              <a:rPr lang="en-US" altLang="zh-CN" sz="3600" b="1" dirty="0">
                <a:solidFill>
                  <a:srgbClr val="FFFF00"/>
                </a:solidFill>
              </a:rPr>
              <a:t>completion time</a:t>
            </a:r>
            <a:r>
              <a:rPr lang="en-US" altLang="zh-CN" sz="3600" dirty="0">
                <a:solidFill>
                  <a:schemeClr val="bg1"/>
                </a:solidFill>
              </a:rPr>
              <a:t> (FCT) </a:t>
            </a:r>
          </a:p>
          <a:p>
            <a:pPr algn="ctr"/>
            <a:r>
              <a:rPr lang="en-US" altLang="zh-CN" sz="3600" dirty="0">
                <a:solidFill>
                  <a:schemeClr val="bg1"/>
                </a:solidFill>
              </a:rPr>
              <a:t>of short delay-sensitive flows </a:t>
            </a:r>
            <a:r>
              <a:rPr lang="en-US" altLang="zh-CN" sz="3600" dirty="0" smtClean="0">
                <a:solidFill>
                  <a:schemeClr val="bg1"/>
                </a:solidFill>
              </a:rPr>
              <a:t>in </a:t>
            </a:r>
            <a:r>
              <a:rPr lang="en-US" altLang="zh-CN" sz="3600" dirty="0">
                <a:solidFill>
                  <a:schemeClr val="bg1"/>
                </a:solidFill>
              </a:rPr>
              <a:t>data center networks (DCN)</a:t>
            </a:r>
            <a:endParaRPr lang="zh-CN" altLang="en-US" sz="3600" dirty="0">
              <a:solidFill>
                <a:schemeClr val="bg1"/>
              </a:solidFill>
            </a:endParaRP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2</a:t>
            </a:fld>
            <a:endParaRPr lang="zh-CN" altLang="en-US"/>
          </a:p>
        </p:txBody>
      </p:sp>
    </p:spTree>
    <p:extLst>
      <p:ext uri="{BB962C8B-B14F-4D97-AF65-F5344CB8AC3E}">
        <p14:creationId xmlns:p14="http://schemas.microsoft.com/office/powerpoint/2010/main" val="5250051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CQRD </a:t>
            </a:r>
            <a:r>
              <a:rPr lang="en-US" altLang="zh-CN" dirty="0" smtClean="0"/>
              <a:t>Design</a:t>
            </a:r>
            <a:endParaRPr lang="zh-CN" altLang="en-US" dirty="0"/>
          </a:p>
        </p:txBody>
      </p:sp>
      <p:sp>
        <p:nvSpPr>
          <p:cNvPr id="5" name="内容占位符 4"/>
          <p:cNvSpPr>
            <a:spLocks noGrp="1"/>
          </p:cNvSpPr>
          <p:nvPr>
            <p:ph idx="1"/>
          </p:nvPr>
        </p:nvSpPr>
        <p:spPr>
          <a:xfrm>
            <a:off x="368299" y="1155479"/>
            <a:ext cx="11385551" cy="1742851"/>
          </a:xfrm>
        </p:spPr>
        <p:txBody>
          <a:bodyPr>
            <a:normAutofit lnSpcReduction="10000"/>
          </a:bodyPr>
          <a:lstStyle/>
          <a:p>
            <a:r>
              <a:rPr lang="en-US" altLang="zh-CN" b="1" dirty="0" err="1" smtClean="0">
                <a:solidFill>
                  <a:srgbClr val="FFFF00"/>
                </a:solidFill>
              </a:rPr>
              <a:t>C</a:t>
            </a:r>
            <a:r>
              <a:rPr lang="en-US" altLang="zh-CN" dirty="0" err="1" smtClean="0"/>
              <a:t>rosspoint</a:t>
            </a:r>
            <a:r>
              <a:rPr lang="en-US" altLang="zh-CN" dirty="0" smtClean="0"/>
              <a:t>-</a:t>
            </a:r>
            <a:r>
              <a:rPr lang="en-US" altLang="zh-CN" b="1" dirty="0" smtClean="0">
                <a:solidFill>
                  <a:srgbClr val="FFFF00"/>
                </a:solidFill>
              </a:rPr>
              <a:t>Q</a:t>
            </a:r>
            <a:r>
              <a:rPr lang="en-US" altLang="zh-CN" dirty="0" smtClean="0"/>
              <a:t>ueue</a:t>
            </a:r>
          </a:p>
          <a:p>
            <a:pPr lvl="1"/>
            <a:r>
              <a:rPr lang="en-US" altLang="zh-CN" dirty="0"/>
              <a:t>E</a:t>
            </a:r>
            <a:r>
              <a:rPr lang="en-US" altLang="zh-CN" dirty="0" smtClean="0"/>
              <a:t>liminating interference between flows </a:t>
            </a:r>
            <a:r>
              <a:rPr lang="en-US" altLang="zh-CN" dirty="0"/>
              <a:t>on </a:t>
            </a:r>
            <a:r>
              <a:rPr lang="en-US" altLang="zh-CN" b="1" dirty="0">
                <a:solidFill>
                  <a:schemeClr val="accent4"/>
                </a:solidFill>
              </a:rPr>
              <a:t>different</a:t>
            </a:r>
            <a:r>
              <a:rPr lang="en-US" altLang="zh-CN" dirty="0"/>
              <a:t> </a:t>
            </a:r>
            <a:r>
              <a:rPr lang="en-US" altLang="zh-CN" dirty="0" smtClean="0"/>
              <a:t>switch paths </a:t>
            </a:r>
          </a:p>
          <a:p>
            <a:pPr marL="457189" lvl="1" indent="0">
              <a:buNone/>
            </a:pPr>
            <a:r>
              <a:rPr lang="en-US" altLang="zh-CN" dirty="0" smtClean="0"/>
              <a:t>				(Output-Contending but not Path-Contending, OC-PC)</a:t>
            </a:r>
            <a:endParaRPr lang="en-US" altLang="zh-CN" dirty="0"/>
          </a:p>
          <a:p>
            <a:r>
              <a:rPr lang="en-US" altLang="zh-CN" b="1" dirty="0" smtClean="0">
                <a:solidFill>
                  <a:srgbClr val="FFFF00"/>
                </a:solidFill>
              </a:rPr>
              <a:t>R</a:t>
            </a:r>
            <a:r>
              <a:rPr lang="en-US" altLang="zh-CN" dirty="0" smtClean="0"/>
              <a:t>andom-</a:t>
            </a:r>
            <a:r>
              <a:rPr lang="en-US" altLang="zh-CN" b="1" dirty="0" smtClean="0">
                <a:solidFill>
                  <a:srgbClr val="FFFF00"/>
                </a:solidFill>
              </a:rPr>
              <a:t>D</a:t>
            </a:r>
            <a:r>
              <a:rPr lang="en-US" altLang="zh-CN" dirty="0" smtClean="0"/>
              <a:t>rop</a:t>
            </a:r>
          </a:p>
          <a:p>
            <a:pPr lvl="1"/>
            <a:r>
              <a:rPr lang="en-US" altLang="zh-CN" dirty="0" smtClean="0"/>
              <a:t>Alleviate </a:t>
            </a:r>
            <a:r>
              <a:rPr lang="en-US" altLang="zh-CN" dirty="0"/>
              <a:t>the flow interference within the </a:t>
            </a:r>
            <a:r>
              <a:rPr lang="en-US" altLang="zh-CN" b="1" dirty="0">
                <a:solidFill>
                  <a:schemeClr val="accent4"/>
                </a:solidFill>
              </a:rPr>
              <a:t>same</a:t>
            </a:r>
            <a:r>
              <a:rPr lang="en-US" altLang="zh-CN" dirty="0"/>
              <a:t> </a:t>
            </a:r>
            <a:r>
              <a:rPr lang="en-US" altLang="zh-CN" dirty="0" smtClean="0"/>
              <a:t>switch path (Path-Contending, PC)</a:t>
            </a:r>
            <a:endParaRPr lang="zh-CN" altLang="en-US" dirty="0"/>
          </a:p>
        </p:txBody>
      </p:sp>
      <p:pic>
        <p:nvPicPr>
          <p:cNvPr id="8" name="图片 7"/>
          <p:cNvPicPr>
            <a:picLocks noChangeAspect="1"/>
          </p:cNvPicPr>
          <p:nvPr/>
        </p:nvPicPr>
        <p:blipFill>
          <a:blip r:embed="rId3"/>
          <a:stretch>
            <a:fillRect/>
          </a:stretch>
        </p:blipFill>
        <p:spPr>
          <a:xfrm>
            <a:off x="2212614" y="2887170"/>
            <a:ext cx="8233062" cy="3898481"/>
          </a:xfrm>
          <a:prstGeom prst="rect">
            <a:avLst/>
          </a:prstGeom>
          <a:solidFill>
            <a:schemeClr val="bg1">
              <a:alpha val="54000"/>
            </a:schemeClr>
          </a:solidFill>
        </p:spPr>
      </p:pic>
      <p:sp>
        <p:nvSpPr>
          <p:cNvPr id="11" name="文本框 10"/>
          <p:cNvSpPr txBox="1"/>
          <p:nvPr/>
        </p:nvSpPr>
        <p:spPr>
          <a:xfrm>
            <a:off x="6285874" y="4162466"/>
            <a:ext cx="3727526" cy="707886"/>
          </a:xfrm>
          <a:prstGeom prst="rect">
            <a:avLst/>
          </a:prstGeom>
          <a:noFill/>
        </p:spPr>
        <p:txBody>
          <a:bodyPr wrap="square" rtlCol="0">
            <a:spAutoFit/>
          </a:bodyPr>
          <a:lstStyle/>
          <a:p>
            <a:pPr algn="ctr"/>
            <a:r>
              <a:rPr lang="en-US" altLang="zh-CN" sz="2000" b="1" dirty="0" smtClean="0">
                <a:solidFill>
                  <a:srgbClr val="FF0000"/>
                </a:solidFill>
              </a:rPr>
              <a:t>Occupy more buffer,</a:t>
            </a:r>
          </a:p>
          <a:p>
            <a:pPr algn="ctr"/>
            <a:r>
              <a:rPr lang="en-US" altLang="zh-CN" sz="2000" b="1" dirty="0" smtClean="0">
                <a:solidFill>
                  <a:srgbClr val="FF0000"/>
                </a:solidFill>
              </a:rPr>
              <a:t> more likely to be dropped</a:t>
            </a: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20</a:t>
            </a:fld>
            <a:endParaRPr lang="zh-CN" altLang="en-US"/>
          </a:p>
        </p:txBody>
      </p:sp>
    </p:spTree>
    <p:extLst>
      <p:ext uri="{BB962C8B-B14F-4D97-AF65-F5344CB8AC3E}">
        <p14:creationId xmlns:p14="http://schemas.microsoft.com/office/powerpoint/2010/main" val="42248564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Toy Example: Flow Interference</a:t>
            </a:r>
            <a:endParaRPr lang="zh-CN" altLang="en-US" dirty="0"/>
          </a:p>
        </p:txBody>
      </p:sp>
      <p:sp>
        <p:nvSpPr>
          <p:cNvPr id="398" name="文本框 397"/>
          <p:cNvSpPr txBox="1"/>
          <p:nvPr/>
        </p:nvSpPr>
        <p:spPr>
          <a:xfrm>
            <a:off x="672096" y="2199614"/>
            <a:ext cx="911859" cy="369332"/>
          </a:xfrm>
          <a:prstGeom prst="rect">
            <a:avLst/>
          </a:prstGeom>
          <a:noFill/>
        </p:spPr>
        <p:txBody>
          <a:bodyPr wrap="square" rtlCol="0">
            <a:spAutoFit/>
          </a:bodyPr>
          <a:lstStyle/>
          <a:p>
            <a:pPr algn="ctr"/>
            <a:r>
              <a:rPr lang="en-US" altLang="zh-CN" b="1" dirty="0" smtClean="0">
                <a:solidFill>
                  <a:schemeClr val="bg1"/>
                </a:solidFill>
              </a:rPr>
              <a:t>FCT</a:t>
            </a:r>
            <a:endParaRPr lang="zh-CN" altLang="en-US" b="1" dirty="0">
              <a:solidFill>
                <a:schemeClr val="bg1"/>
              </a:solidFill>
            </a:endParaRPr>
          </a:p>
        </p:txBody>
      </p:sp>
      <p:sp>
        <p:nvSpPr>
          <p:cNvPr id="399" name="文本框 398"/>
          <p:cNvSpPr txBox="1"/>
          <p:nvPr/>
        </p:nvSpPr>
        <p:spPr>
          <a:xfrm>
            <a:off x="410225" y="5344415"/>
            <a:ext cx="1216844" cy="369332"/>
          </a:xfrm>
          <a:prstGeom prst="rect">
            <a:avLst/>
          </a:prstGeom>
          <a:noFill/>
        </p:spPr>
        <p:txBody>
          <a:bodyPr wrap="square" rtlCol="0">
            <a:spAutoFit/>
          </a:bodyPr>
          <a:lstStyle/>
          <a:p>
            <a:pPr algn="ctr"/>
            <a:r>
              <a:rPr lang="en-US" altLang="zh-CN" b="1" dirty="0" err="1" smtClean="0">
                <a:solidFill>
                  <a:schemeClr val="bg1"/>
                </a:solidFill>
              </a:rPr>
              <a:t>Goodput</a:t>
            </a:r>
            <a:endParaRPr lang="zh-CN" altLang="en-US" b="1" dirty="0">
              <a:solidFill>
                <a:schemeClr val="bg1"/>
              </a:solidFill>
            </a:endParaRPr>
          </a:p>
        </p:txBody>
      </p:sp>
      <p:grpSp>
        <p:nvGrpSpPr>
          <p:cNvPr id="5" name="Group 4"/>
          <p:cNvGrpSpPr>
            <a:grpSpLocks noChangeAspect="1"/>
          </p:cNvGrpSpPr>
          <p:nvPr/>
        </p:nvGrpSpPr>
        <p:grpSpPr bwMode="auto">
          <a:xfrm>
            <a:off x="1681168" y="4085431"/>
            <a:ext cx="10058400" cy="2452688"/>
            <a:chOff x="1068" y="2594"/>
            <a:chExt cx="6336" cy="1545"/>
          </a:xfrm>
        </p:grpSpPr>
        <p:sp>
          <p:nvSpPr>
            <p:cNvPr id="6" name="AutoShape 3"/>
            <p:cNvSpPr>
              <a:spLocks noChangeAspect="1" noChangeArrowheads="1" noTextEdit="1"/>
            </p:cNvSpPr>
            <p:nvPr/>
          </p:nvSpPr>
          <p:spPr bwMode="auto">
            <a:xfrm>
              <a:off x="1068" y="2594"/>
              <a:ext cx="6336"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5"/>
            <p:cNvSpPr>
              <a:spLocks noChangeArrowheads="1"/>
            </p:cNvSpPr>
            <p:nvPr/>
          </p:nvSpPr>
          <p:spPr bwMode="auto">
            <a:xfrm>
              <a:off x="1068" y="2594"/>
              <a:ext cx="6336" cy="154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6"/>
            <p:cNvSpPr>
              <a:spLocks noChangeArrowheads="1"/>
            </p:cNvSpPr>
            <p:nvPr/>
          </p:nvSpPr>
          <p:spPr bwMode="auto">
            <a:xfrm>
              <a:off x="1068" y="2594"/>
              <a:ext cx="6344" cy="154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Rectangle 7"/>
            <p:cNvSpPr>
              <a:spLocks noChangeArrowheads="1"/>
            </p:cNvSpPr>
            <p:nvPr/>
          </p:nvSpPr>
          <p:spPr bwMode="auto">
            <a:xfrm>
              <a:off x="1575" y="2659"/>
              <a:ext cx="5835" cy="11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noEditPoints="1"/>
            </p:cNvSpPr>
            <p:nvPr/>
          </p:nvSpPr>
          <p:spPr bwMode="auto">
            <a:xfrm>
              <a:off x="1567" y="2652"/>
              <a:ext cx="5845" cy="1160"/>
            </a:xfrm>
            <a:custGeom>
              <a:avLst/>
              <a:gdLst>
                <a:gd name="T0" fmla="*/ 18 w 5845"/>
                <a:gd name="T1" fmla="*/ 17 h 1160"/>
                <a:gd name="T2" fmla="*/ 18 w 5845"/>
                <a:gd name="T3" fmla="*/ 1143 h 1160"/>
                <a:gd name="T4" fmla="*/ 5835 w 5845"/>
                <a:gd name="T5" fmla="*/ 1143 h 1160"/>
                <a:gd name="T6" fmla="*/ 5835 w 5845"/>
                <a:gd name="T7" fmla="*/ 17 h 1160"/>
                <a:gd name="T8" fmla="*/ 18 w 5845"/>
                <a:gd name="T9" fmla="*/ 17 h 1160"/>
                <a:gd name="T10" fmla="*/ 8 w 5845"/>
                <a:gd name="T11" fmla="*/ 0 h 1160"/>
                <a:gd name="T12" fmla="*/ 5843 w 5845"/>
                <a:gd name="T13" fmla="*/ 0 h 1160"/>
                <a:gd name="T14" fmla="*/ 5845 w 5845"/>
                <a:gd name="T15" fmla="*/ 0 h 1160"/>
                <a:gd name="T16" fmla="*/ 5845 w 5845"/>
                <a:gd name="T17" fmla="*/ 1158 h 1160"/>
                <a:gd name="T18" fmla="*/ 5843 w 5845"/>
                <a:gd name="T19" fmla="*/ 1158 h 1160"/>
                <a:gd name="T20" fmla="*/ 5843 w 5845"/>
                <a:gd name="T21" fmla="*/ 1160 h 1160"/>
                <a:gd name="T22" fmla="*/ 8 w 5845"/>
                <a:gd name="T23" fmla="*/ 1160 h 1160"/>
                <a:gd name="T24" fmla="*/ 8 w 5845"/>
                <a:gd name="T25" fmla="*/ 1151 h 1160"/>
                <a:gd name="T26" fmla="*/ 0 w 5845"/>
                <a:gd name="T27" fmla="*/ 1151 h 1160"/>
                <a:gd name="T28" fmla="*/ 0 w 5845"/>
                <a:gd name="T29" fmla="*/ 7 h 1160"/>
                <a:gd name="T30" fmla="*/ 2 w 5845"/>
                <a:gd name="T31" fmla="*/ 2 h 1160"/>
                <a:gd name="T32" fmla="*/ 8 w 5845"/>
                <a:gd name="T33"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160">
                  <a:moveTo>
                    <a:pt x="18" y="17"/>
                  </a:moveTo>
                  <a:lnTo>
                    <a:pt x="18" y="1143"/>
                  </a:lnTo>
                  <a:lnTo>
                    <a:pt x="5835" y="1143"/>
                  </a:lnTo>
                  <a:lnTo>
                    <a:pt x="5835" y="17"/>
                  </a:lnTo>
                  <a:lnTo>
                    <a:pt x="18" y="17"/>
                  </a:lnTo>
                  <a:close/>
                  <a:moveTo>
                    <a:pt x="8" y="0"/>
                  </a:moveTo>
                  <a:lnTo>
                    <a:pt x="5843" y="0"/>
                  </a:lnTo>
                  <a:lnTo>
                    <a:pt x="5845" y="0"/>
                  </a:lnTo>
                  <a:lnTo>
                    <a:pt x="5845" y="1158"/>
                  </a:lnTo>
                  <a:lnTo>
                    <a:pt x="5843" y="1158"/>
                  </a:lnTo>
                  <a:lnTo>
                    <a:pt x="5843" y="1160"/>
                  </a:lnTo>
                  <a:lnTo>
                    <a:pt x="8" y="1160"/>
                  </a:lnTo>
                  <a:lnTo>
                    <a:pt x="8" y="1151"/>
                  </a:lnTo>
                  <a:lnTo>
                    <a:pt x="0" y="1151"/>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noEditPoints="1"/>
            </p:cNvSpPr>
            <p:nvPr/>
          </p:nvSpPr>
          <p:spPr bwMode="auto">
            <a:xfrm>
              <a:off x="1575" y="3582"/>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noEditPoints="1"/>
            </p:cNvSpPr>
            <p:nvPr/>
          </p:nvSpPr>
          <p:spPr bwMode="auto">
            <a:xfrm>
              <a:off x="1575" y="3149"/>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1575" y="2719"/>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Rectangle 12"/>
            <p:cNvSpPr>
              <a:spLocks noChangeArrowheads="1"/>
            </p:cNvSpPr>
            <p:nvPr/>
          </p:nvSpPr>
          <p:spPr bwMode="auto">
            <a:xfrm>
              <a:off x="1575" y="2652"/>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13"/>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14"/>
            <p:cNvSpPr>
              <a:spLocks noChangeArrowheads="1"/>
            </p:cNvSpPr>
            <p:nvPr/>
          </p:nvSpPr>
          <p:spPr bwMode="auto">
            <a:xfrm>
              <a:off x="7402" y="2659"/>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Rectangle 15"/>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Rectangle 16"/>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Rectangle 17"/>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Rectangle 18"/>
            <p:cNvSpPr>
              <a:spLocks noChangeArrowheads="1"/>
            </p:cNvSpPr>
            <p:nvPr/>
          </p:nvSpPr>
          <p:spPr bwMode="auto">
            <a:xfrm>
              <a:off x="2297"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Rectangle 19"/>
            <p:cNvSpPr>
              <a:spLocks noChangeArrowheads="1"/>
            </p:cNvSpPr>
            <p:nvPr/>
          </p:nvSpPr>
          <p:spPr bwMode="auto">
            <a:xfrm>
              <a:off x="2297"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2278" y="385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3 h 109"/>
                <a:gd name="T10" fmla="*/ 19 w 40"/>
                <a:gd name="T11" fmla="*/ 29 h 109"/>
                <a:gd name="T12" fmla="*/ 13 w 40"/>
                <a:gd name="T13" fmla="*/ 32 h 109"/>
                <a:gd name="T14" fmla="*/ 6 w 40"/>
                <a:gd name="T15" fmla="*/ 36 h 109"/>
                <a:gd name="T16" fmla="*/ 0 w 40"/>
                <a:gd name="T17" fmla="*/ 40 h 109"/>
                <a:gd name="T18" fmla="*/ 0 w 40"/>
                <a:gd name="T19" fmla="*/ 27 h 109"/>
                <a:gd name="T20" fmla="*/ 10 w 40"/>
                <a:gd name="T21" fmla="*/ 21 h 109"/>
                <a:gd name="T22" fmla="*/ 19 w 40"/>
                <a:gd name="T23" fmla="*/ 13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3"/>
                  </a:lnTo>
                  <a:lnTo>
                    <a:pt x="19" y="29"/>
                  </a:lnTo>
                  <a:lnTo>
                    <a:pt x="13" y="32"/>
                  </a:lnTo>
                  <a:lnTo>
                    <a:pt x="6" y="36"/>
                  </a:lnTo>
                  <a:lnTo>
                    <a:pt x="0" y="40"/>
                  </a:lnTo>
                  <a:lnTo>
                    <a:pt x="0" y="27"/>
                  </a:lnTo>
                  <a:lnTo>
                    <a:pt x="10" y="21"/>
                  </a:lnTo>
                  <a:lnTo>
                    <a:pt x="19" y="13"/>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Rectangle 21"/>
            <p:cNvSpPr>
              <a:spLocks noChangeArrowheads="1"/>
            </p:cNvSpPr>
            <p:nvPr/>
          </p:nvSpPr>
          <p:spPr bwMode="auto">
            <a:xfrm>
              <a:off x="302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Rectangle 22"/>
            <p:cNvSpPr>
              <a:spLocks noChangeArrowheads="1"/>
            </p:cNvSpPr>
            <p:nvPr/>
          </p:nvSpPr>
          <p:spPr bwMode="auto">
            <a:xfrm>
              <a:off x="302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2996" y="3853"/>
              <a:ext cx="71" cy="109"/>
            </a:xfrm>
            <a:custGeom>
              <a:avLst/>
              <a:gdLst>
                <a:gd name="T0" fmla="*/ 37 w 71"/>
                <a:gd name="T1" fmla="*/ 0 h 109"/>
                <a:gd name="T2" fmla="*/ 46 w 71"/>
                <a:gd name="T3" fmla="*/ 0 h 109"/>
                <a:gd name="T4" fmla="*/ 54 w 71"/>
                <a:gd name="T5" fmla="*/ 4 h 109"/>
                <a:gd name="T6" fmla="*/ 62 w 71"/>
                <a:gd name="T7" fmla="*/ 7 h 109"/>
                <a:gd name="T8" fmla="*/ 66 w 71"/>
                <a:gd name="T9" fmla="*/ 15 h 109"/>
                <a:gd name="T10" fmla="*/ 69 w 71"/>
                <a:gd name="T11" fmla="*/ 21 h 109"/>
                <a:gd name="T12" fmla="*/ 69 w 71"/>
                <a:gd name="T13" fmla="*/ 30 h 109"/>
                <a:gd name="T14" fmla="*/ 69 w 71"/>
                <a:gd name="T15" fmla="*/ 36 h 109"/>
                <a:gd name="T16" fmla="*/ 67 w 71"/>
                <a:gd name="T17" fmla="*/ 42 h 109"/>
                <a:gd name="T18" fmla="*/ 64 w 71"/>
                <a:gd name="T19" fmla="*/ 50 h 109"/>
                <a:gd name="T20" fmla="*/ 60 w 71"/>
                <a:gd name="T21" fmla="*/ 55 h 109"/>
                <a:gd name="T22" fmla="*/ 54 w 71"/>
                <a:gd name="T23" fmla="*/ 61 h 109"/>
                <a:gd name="T24" fmla="*/ 48 w 71"/>
                <a:gd name="T25" fmla="*/ 67 h 109"/>
                <a:gd name="T26" fmla="*/ 41 w 71"/>
                <a:gd name="T27" fmla="*/ 75 h 109"/>
                <a:gd name="T28" fmla="*/ 33 w 71"/>
                <a:gd name="T29" fmla="*/ 80 h 109"/>
                <a:gd name="T30" fmla="*/ 27 w 71"/>
                <a:gd name="T31" fmla="*/ 84 h 109"/>
                <a:gd name="T32" fmla="*/ 25 w 71"/>
                <a:gd name="T33" fmla="*/ 88 h 109"/>
                <a:gd name="T34" fmla="*/ 18 w 71"/>
                <a:gd name="T35" fmla="*/ 94 h 109"/>
                <a:gd name="T36" fmla="*/ 71 w 71"/>
                <a:gd name="T37" fmla="*/ 94 h 109"/>
                <a:gd name="T38" fmla="*/ 71 w 71"/>
                <a:gd name="T39" fmla="*/ 109 h 109"/>
                <a:gd name="T40" fmla="*/ 0 w 71"/>
                <a:gd name="T41" fmla="*/ 109 h 109"/>
                <a:gd name="T42" fmla="*/ 0 w 71"/>
                <a:gd name="T43" fmla="*/ 103 h 109"/>
                <a:gd name="T44" fmla="*/ 2 w 71"/>
                <a:gd name="T45" fmla="*/ 100 h 109"/>
                <a:gd name="T46" fmla="*/ 4 w 71"/>
                <a:gd name="T47" fmla="*/ 92 h 109"/>
                <a:gd name="T48" fmla="*/ 10 w 71"/>
                <a:gd name="T49" fmla="*/ 84 h 109"/>
                <a:gd name="T50" fmla="*/ 16 w 71"/>
                <a:gd name="T51" fmla="*/ 77 h 109"/>
                <a:gd name="T52" fmla="*/ 27 w 71"/>
                <a:gd name="T53" fmla="*/ 67 h 109"/>
                <a:gd name="T54" fmla="*/ 35 w 71"/>
                <a:gd name="T55" fmla="*/ 61 h 109"/>
                <a:gd name="T56" fmla="*/ 41 w 71"/>
                <a:gd name="T57" fmla="*/ 55 h 109"/>
                <a:gd name="T58" fmla="*/ 46 w 71"/>
                <a:gd name="T59" fmla="*/ 50 h 109"/>
                <a:gd name="T60" fmla="*/ 50 w 71"/>
                <a:gd name="T61" fmla="*/ 46 h 109"/>
                <a:gd name="T62" fmla="*/ 54 w 71"/>
                <a:gd name="T63" fmla="*/ 38 h 109"/>
                <a:gd name="T64" fmla="*/ 56 w 71"/>
                <a:gd name="T65" fmla="*/ 30 h 109"/>
                <a:gd name="T66" fmla="*/ 56 w 71"/>
                <a:gd name="T67" fmla="*/ 25 h 109"/>
                <a:gd name="T68" fmla="*/ 54 w 71"/>
                <a:gd name="T69" fmla="*/ 21 h 109"/>
                <a:gd name="T70" fmla="*/ 50 w 71"/>
                <a:gd name="T71" fmla="*/ 17 h 109"/>
                <a:gd name="T72" fmla="*/ 46 w 71"/>
                <a:gd name="T73" fmla="*/ 15 h 109"/>
                <a:gd name="T74" fmla="*/ 43 w 71"/>
                <a:gd name="T75" fmla="*/ 13 h 109"/>
                <a:gd name="T76" fmla="*/ 37 w 71"/>
                <a:gd name="T77" fmla="*/ 11 h 109"/>
                <a:gd name="T78" fmla="*/ 31 w 71"/>
                <a:gd name="T79" fmla="*/ 13 h 109"/>
                <a:gd name="T80" fmla="*/ 25 w 71"/>
                <a:gd name="T81" fmla="*/ 15 h 109"/>
                <a:gd name="T82" fmla="*/ 21 w 71"/>
                <a:gd name="T83" fmla="*/ 17 h 109"/>
                <a:gd name="T84" fmla="*/ 18 w 71"/>
                <a:gd name="T85" fmla="*/ 21 h 109"/>
                <a:gd name="T86" fmla="*/ 16 w 71"/>
                <a:gd name="T87" fmla="*/ 25 h 109"/>
                <a:gd name="T88" fmla="*/ 16 w 71"/>
                <a:gd name="T89" fmla="*/ 30 h 109"/>
                <a:gd name="T90" fmla="*/ 2 w 71"/>
                <a:gd name="T91" fmla="*/ 30 h 109"/>
                <a:gd name="T92" fmla="*/ 4 w 71"/>
                <a:gd name="T93" fmla="*/ 21 h 109"/>
                <a:gd name="T94" fmla="*/ 6 w 71"/>
                <a:gd name="T95" fmla="*/ 13 h 109"/>
                <a:gd name="T96" fmla="*/ 12 w 71"/>
                <a:gd name="T97" fmla="*/ 7 h 109"/>
                <a:gd name="T98" fmla="*/ 19 w 71"/>
                <a:gd name="T99" fmla="*/ 4 h 109"/>
                <a:gd name="T100" fmla="*/ 27 w 71"/>
                <a:gd name="T101" fmla="*/ 0 h 109"/>
                <a:gd name="T102" fmla="*/ 37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37" y="0"/>
                  </a:moveTo>
                  <a:lnTo>
                    <a:pt x="46" y="0"/>
                  </a:lnTo>
                  <a:lnTo>
                    <a:pt x="54" y="4"/>
                  </a:lnTo>
                  <a:lnTo>
                    <a:pt x="62" y="7"/>
                  </a:lnTo>
                  <a:lnTo>
                    <a:pt x="66" y="15"/>
                  </a:lnTo>
                  <a:lnTo>
                    <a:pt x="69" y="21"/>
                  </a:lnTo>
                  <a:lnTo>
                    <a:pt x="69" y="30"/>
                  </a:lnTo>
                  <a:lnTo>
                    <a:pt x="69" y="36"/>
                  </a:lnTo>
                  <a:lnTo>
                    <a:pt x="67" y="42"/>
                  </a:lnTo>
                  <a:lnTo>
                    <a:pt x="64" y="50"/>
                  </a:lnTo>
                  <a:lnTo>
                    <a:pt x="60" y="55"/>
                  </a:lnTo>
                  <a:lnTo>
                    <a:pt x="54" y="61"/>
                  </a:lnTo>
                  <a:lnTo>
                    <a:pt x="48" y="67"/>
                  </a:lnTo>
                  <a:lnTo>
                    <a:pt x="41" y="75"/>
                  </a:lnTo>
                  <a:lnTo>
                    <a:pt x="33" y="80"/>
                  </a:lnTo>
                  <a:lnTo>
                    <a:pt x="27" y="84"/>
                  </a:lnTo>
                  <a:lnTo>
                    <a:pt x="25" y="88"/>
                  </a:lnTo>
                  <a:lnTo>
                    <a:pt x="18" y="94"/>
                  </a:lnTo>
                  <a:lnTo>
                    <a:pt x="71" y="94"/>
                  </a:lnTo>
                  <a:lnTo>
                    <a:pt x="71" y="109"/>
                  </a:lnTo>
                  <a:lnTo>
                    <a:pt x="0" y="109"/>
                  </a:lnTo>
                  <a:lnTo>
                    <a:pt x="0" y="103"/>
                  </a:lnTo>
                  <a:lnTo>
                    <a:pt x="2" y="100"/>
                  </a:lnTo>
                  <a:lnTo>
                    <a:pt x="4" y="92"/>
                  </a:lnTo>
                  <a:lnTo>
                    <a:pt x="10" y="84"/>
                  </a:lnTo>
                  <a:lnTo>
                    <a:pt x="16" y="77"/>
                  </a:lnTo>
                  <a:lnTo>
                    <a:pt x="27" y="67"/>
                  </a:lnTo>
                  <a:lnTo>
                    <a:pt x="35" y="61"/>
                  </a:lnTo>
                  <a:lnTo>
                    <a:pt x="41" y="55"/>
                  </a:lnTo>
                  <a:lnTo>
                    <a:pt x="46" y="50"/>
                  </a:lnTo>
                  <a:lnTo>
                    <a:pt x="50" y="46"/>
                  </a:lnTo>
                  <a:lnTo>
                    <a:pt x="54" y="38"/>
                  </a:lnTo>
                  <a:lnTo>
                    <a:pt x="56" y="30"/>
                  </a:lnTo>
                  <a:lnTo>
                    <a:pt x="56" y="25"/>
                  </a:lnTo>
                  <a:lnTo>
                    <a:pt x="54" y="21"/>
                  </a:lnTo>
                  <a:lnTo>
                    <a:pt x="50" y="17"/>
                  </a:lnTo>
                  <a:lnTo>
                    <a:pt x="46" y="15"/>
                  </a:lnTo>
                  <a:lnTo>
                    <a:pt x="43" y="13"/>
                  </a:lnTo>
                  <a:lnTo>
                    <a:pt x="37" y="11"/>
                  </a:lnTo>
                  <a:lnTo>
                    <a:pt x="31" y="13"/>
                  </a:lnTo>
                  <a:lnTo>
                    <a:pt x="25" y="15"/>
                  </a:lnTo>
                  <a:lnTo>
                    <a:pt x="21" y="17"/>
                  </a:lnTo>
                  <a:lnTo>
                    <a:pt x="18" y="21"/>
                  </a:lnTo>
                  <a:lnTo>
                    <a:pt x="16" y="25"/>
                  </a:lnTo>
                  <a:lnTo>
                    <a:pt x="16" y="30"/>
                  </a:lnTo>
                  <a:lnTo>
                    <a:pt x="2" y="30"/>
                  </a:lnTo>
                  <a:lnTo>
                    <a:pt x="4" y="21"/>
                  </a:lnTo>
                  <a:lnTo>
                    <a:pt x="6" y="13"/>
                  </a:lnTo>
                  <a:lnTo>
                    <a:pt x="12" y="7"/>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Rectangle 24"/>
            <p:cNvSpPr>
              <a:spLocks noChangeArrowheads="1"/>
            </p:cNvSpPr>
            <p:nvPr/>
          </p:nvSpPr>
          <p:spPr bwMode="auto">
            <a:xfrm>
              <a:off x="375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Rectangle 25"/>
            <p:cNvSpPr>
              <a:spLocks noChangeArrowheads="1"/>
            </p:cNvSpPr>
            <p:nvPr/>
          </p:nvSpPr>
          <p:spPr bwMode="auto">
            <a:xfrm>
              <a:off x="375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3726" y="3853"/>
              <a:ext cx="73" cy="111"/>
            </a:xfrm>
            <a:custGeom>
              <a:avLst/>
              <a:gdLst>
                <a:gd name="T0" fmla="*/ 42 w 73"/>
                <a:gd name="T1" fmla="*/ 0 h 111"/>
                <a:gd name="T2" fmla="*/ 58 w 73"/>
                <a:gd name="T3" fmla="*/ 7 h 111"/>
                <a:gd name="T4" fmla="*/ 65 w 73"/>
                <a:gd name="T5" fmla="*/ 19 h 111"/>
                <a:gd name="T6" fmla="*/ 65 w 73"/>
                <a:gd name="T7" fmla="*/ 34 h 111"/>
                <a:gd name="T8" fmla="*/ 58 w 73"/>
                <a:gd name="T9" fmla="*/ 44 h 111"/>
                <a:gd name="T10" fmla="*/ 58 w 73"/>
                <a:gd name="T11" fmla="*/ 50 h 111"/>
                <a:gd name="T12" fmla="*/ 67 w 73"/>
                <a:gd name="T13" fmla="*/ 57 h 111"/>
                <a:gd name="T14" fmla="*/ 71 w 73"/>
                <a:gd name="T15" fmla="*/ 69 h 111"/>
                <a:gd name="T16" fmla="*/ 71 w 73"/>
                <a:gd name="T17" fmla="*/ 84 h 111"/>
                <a:gd name="T18" fmla="*/ 62 w 73"/>
                <a:gd name="T19" fmla="*/ 100 h 111"/>
                <a:gd name="T20" fmla="*/ 46 w 73"/>
                <a:gd name="T21" fmla="*/ 109 h 111"/>
                <a:gd name="T22" fmla="*/ 27 w 73"/>
                <a:gd name="T23" fmla="*/ 109 h 111"/>
                <a:gd name="T24" fmla="*/ 12 w 73"/>
                <a:gd name="T25" fmla="*/ 102 h 111"/>
                <a:gd name="T26" fmla="*/ 2 w 73"/>
                <a:gd name="T27" fmla="*/ 88 h 111"/>
                <a:gd name="T28" fmla="*/ 15 w 73"/>
                <a:gd name="T29" fmla="*/ 78 h 111"/>
                <a:gd name="T30" fmla="*/ 19 w 73"/>
                <a:gd name="T31" fmla="*/ 90 h 111"/>
                <a:gd name="T32" fmla="*/ 27 w 73"/>
                <a:gd name="T33" fmla="*/ 96 h 111"/>
                <a:gd name="T34" fmla="*/ 37 w 73"/>
                <a:gd name="T35" fmla="*/ 98 h 111"/>
                <a:gd name="T36" fmla="*/ 48 w 73"/>
                <a:gd name="T37" fmla="*/ 96 h 111"/>
                <a:gd name="T38" fmla="*/ 56 w 73"/>
                <a:gd name="T39" fmla="*/ 86 h 111"/>
                <a:gd name="T40" fmla="*/ 58 w 73"/>
                <a:gd name="T41" fmla="*/ 77 h 111"/>
                <a:gd name="T42" fmla="*/ 56 w 73"/>
                <a:gd name="T43" fmla="*/ 65 h 111"/>
                <a:gd name="T44" fmla="*/ 48 w 73"/>
                <a:gd name="T45" fmla="*/ 57 h 111"/>
                <a:gd name="T46" fmla="*/ 37 w 73"/>
                <a:gd name="T47" fmla="*/ 55 h 111"/>
                <a:gd name="T48" fmla="*/ 29 w 73"/>
                <a:gd name="T49" fmla="*/ 57 h 111"/>
                <a:gd name="T50" fmla="*/ 31 w 73"/>
                <a:gd name="T51" fmla="*/ 44 h 111"/>
                <a:gd name="T52" fmla="*/ 46 w 73"/>
                <a:gd name="T53" fmla="*/ 40 h 111"/>
                <a:gd name="T54" fmla="*/ 52 w 73"/>
                <a:gd name="T55" fmla="*/ 32 h 111"/>
                <a:gd name="T56" fmla="*/ 50 w 73"/>
                <a:gd name="T57" fmla="*/ 21 h 111"/>
                <a:gd name="T58" fmla="*/ 42 w 73"/>
                <a:gd name="T59" fmla="*/ 13 h 111"/>
                <a:gd name="T60" fmla="*/ 29 w 73"/>
                <a:gd name="T61" fmla="*/ 13 h 111"/>
                <a:gd name="T62" fmla="*/ 19 w 73"/>
                <a:gd name="T63" fmla="*/ 19 h 111"/>
                <a:gd name="T64" fmla="*/ 17 w 73"/>
                <a:gd name="T65" fmla="*/ 30 h 111"/>
                <a:gd name="T66" fmla="*/ 4 w 73"/>
                <a:gd name="T67" fmla="*/ 19 h 111"/>
                <a:gd name="T68" fmla="*/ 14 w 73"/>
                <a:gd name="T69" fmla="*/ 7 h 111"/>
                <a:gd name="T70" fmla="*/ 27 w 73"/>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1">
                  <a:moveTo>
                    <a:pt x="35" y="0"/>
                  </a:moveTo>
                  <a:lnTo>
                    <a:pt x="42" y="0"/>
                  </a:lnTo>
                  <a:lnTo>
                    <a:pt x="50" y="4"/>
                  </a:lnTo>
                  <a:lnTo>
                    <a:pt x="58" y="7"/>
                  </a:lnTo>
                  <a:lnTo>
                    <a:pt x="62" y="13"/>
                  </a:lnTo>
                  <a:lnTo>
                    <a:pt x="65" y="19"/>
                  </a:lnTo>
                  <a:lnTo>
                    <a:pt x="65" y="27"/>
                  </a:lnTo>
                  <a:lnTo>
                    <a:pt x="65" y="34"/>
                  </a:lnTo>
                  <a:lnTo>
                    <a:pt x="62" y="40"/>
                  </a:lnTo>
                  <a:lnTo>
                    <a:pt x="58" y="44"/>
                  </a:lnTo>
                  <a:lnTo>
                    <a:pt x="52" y="48"/>
                  </a:lnTo>
                  <a:lnTo>
                    <a:pt x="58" y="50"/>
                  </a:lnTo>
                  <a:lnTo>
                    <a:pt x="62" y="53"/>
                  </a:lnTo>
                  <a:lnTo>
                    <a:pt x="67" y="57"/>
                  </a:lnTo>
                  <a:lnTo>
                    <a:pt x="69" y="63"/>
                  </a:lnTo>
                  <a:lnTo>
                    <a:pt x="71" y="69"/>
                  </a:lnTo>
                  <a:lnTo>
                    <a:pt x="73" y="77"/>
                  </a:lnTo>
                  <a:lnTo>
                    <a:pt x="71" y="84"/>
                  </a:lnTo>
                  <a:lnTo>
                    <a:pt x="67" y="94"/>
                  </a:lnTo>
                  <a:lnTo>
                    <a:pt x="62" y="100"/>
                  </a:lnTo>
                  <a:lnTo>
                    <a:pt x="54" y="105"/>
                  </a:lnTo>
                  <a:lnTo>
                    <a:pt x="46" y="109"/>
                  </a:lnTo>
                  <a:lnTo>
                    <a:pt x="37" y="111"/>
                  </a:lnTo>
                  <a:lnTo>
                    <a:pt x="27" y="109"/>
                  </a:lnTo>
                  <a:lnTo>
                    <a:pt x="19" y="107"/>
                  </a:lnTo>
                  <a:lnTo>
                    <a:pt x="12" y="102"/>
                  </a:lnTo>
                  <a:lnTo>
                    <a:pt x="6" y="96"/>
                  </a:lnTo>
                  <a:lnTo>
                    <a:pt x="2" y="88"/>
                  </a:lnTo>
                  <a:lnTo>
                    <a:pt x="0" y="80"/>
                  </a:lnTo>
                  <a:lnTo>
                    <a:pt x="15" y="78"/>
                  </a:lnTo>
                  <a:lnTo>
                    <a:pt x="17" y="84"/>
                  </a:lnTo>
                  <a:lnTo>
                    <a:pt x="19" y="90"/>
                  </a:lnTo>
                  <a:lnTo>
                    <a:pt x="23" y="94"/>
                  </a:lnTo>
                  <a:lnTo>
                    <a:pt x="27" y="96"/>
                  </a:lnTo>
                  <a:lnTo>
                    <a:pt x="31" y="98"/>
                  </a:lnTo>
                  <a:lnTo>
                    <a:pt x="37" y="98"/>
                  </a:lnTo>
                  <a:lnTo>
                    <a:pt x="42" y="98"/>
                  </a:lnTo>
                  <a:lnTo>
                    <a:pt x="48" y="96"/>
                  </a:lnTo>
                  <a:lnTo>
                    <a:pt x="52" y="92"/>
                  </a:lnTo>
                  <a:lnTo>
                    <a:pt x="56" y="86"/>
                  </a:lnTo>
                  <a:lnTo>
                    <a:pt x="58" y="82"/>
                  </a:lnTo>
                  <a:lnTo>
                    <a:pt x="58" y="77"/>
                  </a:lnTo>
                  <a:lnTo>
                    <a:pt x="58" y="71"/>
                  </a:lnTo>
                  <a:lnTo>
                    <a:pt x="56" y="65"/>
                  </a:lnTo>
                  <a:lnTo>
                    <a:pt x="52" y="61"/>
                  </a:lnTo>
                  <a:lnTo>
                    <a:pt x="48" y="57"/>
                  </a:lnTo>
                  <a:lnTo>
                    <a:pt x="42" y="55"/>
                  </a:lnTo>
                  <a:lnTo>
                    <a:pt x="37" y="55"/>
                  </a:lnTo>
                  <a:lnTo>
                    <a:pt x="33" y="55"/>
                  </a:lnTo>
                  <a:lnTo>
                    <a:pt x="29" y="57"/>
                  </a:lnTo>
                  <a:lnTo>
                    <a:pt x="29" y="44"/>
                  </a:lnTo>
                  <a:lnTo>
                    <a:pt x="31" y="44"/>
                  </a:lnTo>
                  <a:lnTo>
                    <a:pt x="38" y="44"/>
                  </a:lnTo>
                  <a:lnTo>
                    <a:pt x="46" y="40"/>
                  </a:lnTo>
                  <a:lnTo>
                    <a:pt x="48" y="36"/>
                  </a:lnTo>
                  <a:lnTo>
                    <a:pt x="52" y="32"/>
                  </a:lnTo>
                  <a:lnTo>
                    <a:pt x="52" y="27"/>
                  </a:lnTo>
                  <a:lnTo>
                    <a:pt x="50" y="21"/>
                  </a:lnTo>
                  <a:lnTo>
                    <a:pt x="48" y="17"/>
                  </a:lnTo>
                  <a:lnTo>
                    <a:pt x="42" y="13"/>
                  </a:lnTo>
                  <a:lnTo>
                    <a:pt x="35" y="11"/>
                  </a:lnTo>
                  <a:lnTo>
                    <a:pt x="29" y="13"/>
                  </a:lnTo>
                  <a:lnTo>
                    <a:pt x="23" y="17"/>
                  </a:lnTo>
                  <a:lnTo>
                    <a:pt x="19" y="19"/>
                  </a:lnTo>
                  <a:lnTo>
                    <a:pt x="17" y="25"/>
                  </a:lnTo>
                  <a:lnTo>
                    <a:pt x="17" y="30"/>
                  </a:lnTo>
                  <a:lnTo>
                    <a:pt x="2" y="29"/>
                  </a:lnTo>
                  <a:lnTo>
                    <a:pt x="4" y="19"/>
                  </a:lnTo>
                  <a:lnTo>
                    <a:pt x="8" y="13"/>
                  </a:lnTo>
                  <a:lnTo>
                    <a:pt x="14" y="7"/>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Rectangle 27"/>
            <p:cNvSpPr>
              <a:spLocks noChangeArrowheads="1"/>
            </p:cNvSpPr>
            <p:nvPr/>
          </p:nvSpPr>
          <p:spPr bwMode="auto">
            <a:xfrm>
              <a:off x="448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Rectangle 28"/>
            <p:cNvSpPr>
              <a:spLocks noChangeArrowheads="1"/>
            </p:cNvSpPr>
            <p:nvPr/>
          </p:nvSpPr>
          <p:spPr bwMode="auto">
            <a:xfrm>
              <a:off x="448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noEditPoints="1"/>
            </p:cNvSpPr>
            <p:nvPr/>
          </p:nvSpPr>
          <p:spPr bwMode="auto">
            <a:xfrm>
              <a:off x="4452" y="3855"/>
              <a:ext cx="75" cy="107"/>
            </a:xfrm>
            <a:custGeom>
              <a:avLst/>
              <a:gdLst>
                <a:gd name="T0" fmla="*/ 48 w 75"/>
                <a:gd name="T1" fmla="*/ 27 h 107"/>
                <a:gd name="T2" fmla="*/ 17 w 75"/>
                <a:gd name="T3" fmla="*/ 67 h 107"/>
                <a:gd name="T4" fmla="*/ 48 w 75"/>
                <a:gd name="T5" fmla="*/ 67 h 107"/>
                <a:gd name="T6" fmla="*/ 48 w 75"/>
                <a:gd name="T7" fmla="*/ 27 h 107"/>
                <a:gd name="T8" fmla="*/ 52 w 75"/>
                <a:gd name="T9" fmla="*/ 0 h 107"/>
                <a:gd name="T10" fmla="*/ 63 w 75"/>
                <a:gd name="T11" fmla="*/ 0 h 107"/>
                <a:gd name="T12" fmla="*/ 63 w 75"/>
                <a:gd name="T13" fmla="*/ 67 h 107"/>
                <a:gd name="T14" fmla="*/ 75 w 75"/>
                <a:gd name="T15" fmla="*/ 67 h 107"/>
                <a:gd name="T16" fmla="*/ 75 w 75"/>
                <a:gd name="T17" fmla="*/ 82 h 107"/>
                <a:gd name="T18" fmla="*/ 63 w 75"/>
                <a:gd name="T19" fmla="*/ 82 h 107"/>
                <a:gd name="T20" fmla="*/ 63 w 75"/>
                <a:gd name="T21" fmla="*/ 107 h 107"/>
                <a:gd name="T22" fmla="*/ 48 w 75"/>
                <a:gd name="T23" fmla="*/ 107 h 107"/>
                <a:gd name="T24" fmla="*/ 48 w 75"/>
                <a:gd name="T25" fmla="*/ 82 h 107"/>
                <a:gd name="T26" fmla="*/ 0 w 75"/>
                <a:gd name="T27" fmla="*/ 82 h 107"/>
                <a:gd name="T28" fmla="*/ 0 w 75"/>
                <a:gd name="T29" fmla="*/ 67 h 107"/>
                <a:gd name="T30" fmla="*/ 52 w 75"/>
                <a:gd name="T3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7">
                  <a:moveTo>
                    <a:pt x="48" y="27"/>
                  </a:moveTo>
                  <a:lnTo>
                    <a:pt x="17" y="67"/>
                  </a:lnTo>
                  <a:lnTo>
                    <a:pt x="48" y="67"/>
                  </a:lnTo>
                  <a:lnTo>
                    <a:pt x="48" y="27"/>
                  </a:lnTo>
                  <a:close/>
                  <a:moveTo>
                    <a:pt x="52" y="0"/>
                  </a:moveTo>
                  <a:lnTo>
                    <a:pt x="63" y="0"/>
                  </a:lnTo>
                  <a:lnTo>
                    <a:pt x="63" y="67"/>
                  </a:lnTo>
                  <a:lnTo>
                    <a:pt x="75" y="67"/>
                  </a:lnTo>
                  <a:lnTo>
                    <a:pt x="75" y="82"/>
                  </a:lnTo>
                  <a:lnTo>
                    <a:pt x="63" y="82"/>
                  </a:lnTo>
                  <a:lnTo>
                    <a:pt x="63" y="107"/>
                  </a:lnTo>
                  <a:lnTo>
                    <a:pt x="48" y="107"/>
                  </a:lnTo>
                  <a:lnTo>
                    <a:pt x="48" y="82"/>
                  </a:lnTo>
                  <a:lnTo>
                    <a:pt x="0" y="82"/>
                  </a:lnTo>
                  <a:lnTo>
                    <a:pt x="0" y="67"/>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Rectangle 30"/>
            <p:cNvSpPr>
              <a:spLocks noChangeArrowheads="1"/>
            </p:cNvSpPr>
            <p:nvPr/>
          </p:nvSpPr>
          <p:spPr bwMode="auto">
            <a:xfrm>
              <a:off x="521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Rectangle 31"/>
            <p:cNvSpPr>
              <a:spLocks noChangeArrowheads="1"/>
            </p:cNvSpPr>
            <p:nvPr/>
          </p:nvSpPr>
          <p:spPr bwMode="auto">
            <a:xfrm>
              <a:off x="521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5186" y="3855"/>
              <a:ext cx="71" cy="109"/>
            </a:xfrm>
            <a:custGeom>
              <a:avLst/>
              <a:gdLst>
                <a:gd name="T0" fmla="*/ 13 w 71"/>
                <a:gd name="T1" fmla="*/ 0 h 109"/>
                <a:gd name="T2" fmla="*/ 65 w 71"/>
                <a:gd name="T3" fmla="*/ 0 h 109"/>
                <a:gd name="T4" fmla="*/ 65 w 71"/>
                <a:gd name="T5" fmla="*/ 13 h 109"/>
                <a:gd name="T6" fmla="*/ 25 w 71"/>
                <a:gd name="T7" fmla="*/ 13 h 109"/>
                <a:gd name="T8" fmla="*/ 19 w 71"/>
                <a:gd name="T9" fmla="*/ 42 h 109"/>
                <a:gd name="T10" fmla="*/ 25 w 71"/>
                <a:gd name="T11" fmla="*/ 38 h 109"/>
                <a:gd name="T12" fmla="*/ 32 w 71"/>
                <a:gd name="T13" fmla="*/ 34 h 109"/>
                <a:gd name="T14" fmla="*/ 38 w 71"/>
                <a:gd name="T15" fmla="*/ 34 h 109"/>
                <a:gd name="T16" fmla="*/ 48 w 71"/>
                <a:gd name="T17" fmla="*/ 34 h 109"/>
                <a:gd name="T18" fmla="*/ 55 w 71"/>
                <a:gd name="T19" fmla="*/ 38 h 109"/>
                <a:gd name="T20" fmla="*/ 61 w 71"/>
                <a:gd name="T21" fmla="*/ 44 h 109"/>
                <a:gd name="T22" fmla="*/ 67 w 71"/>
                <a:gd name="T23" fmla="*/ 51 h 109"/>
                <a:gd name="T24" fmla="*/ 71 w 71"/>
                <a:gd name="T25" fmla="*/ 59 h 109"/>
                <a:gd name="T26" fmla="*/ 71 w 71"/>
                <a:gd name="T27" fmla="*/ 69 h 109"/>
                <a:gd name="T28" fmla="*/ 71 w 71"/>
                <a:gd name="T29" fmla="*/ 78 h 109"/>
                <a:gd name="T30" fmla="*/ 67 w 71"/>
                <a:gd name="T31" fmla="*/ 88 h 109"/>
                <a:gd name="T32" fmla="*/ 63 w 71"/>
                <a:gd name="T33" fmla="*/ 96 h 109"/>
                <a:gd name="T34" fmla="*/ 57 w 71"/>
                <a:gd name="T35" fmla="*/ 101 h 109"/>
                <a:gd name="T36" fmla="*/ 50 w 71"/>
                <a:gd name="T37" fmla="*/ 105 h 109"/>
                <a:gd name="T38" fmla="*/ 42 w 71"/>
                <a:gd name="T39" fmla="*/ 107 h 109"/>
                <a:gd name="T40" fmla="*/ 34 w 71"/>
                <a:gd name="T41" fmla="*/ 109 h 109"/>
                <a:gd name="T42" fmla="*/ 25 w 71"/>
                <a:gd name="T43" fmla="*/ 107 h 109"/>
                <a:gd name="T44" fmla="*/ 17 w 71"/>
                <a:gd name="T45" fmla="*/ 105 h 109"/>
                <a:gd name="T46" fmla="*/ 9 w 71"/>
                <a:gd name="T47" fmla="*/ 100 h 109"/>
                <a:gd name="T48" fmla="*/ 5 w 71"/>
                <a:gd name="T49" fmla="*/ 94 h 109"/>
                <a:gd name="T50" fmla="*/ 2 w 71"/>
                <a:gd name="T51" fmla="*/ 86 h 109"/>
                <a:gd name="T52" fmla="*/ 0 w 71"/>
                <a:gd name="T53" fmla="*/ 78 h 109"/>
                <a:gd name="T54" fmla="*/ 13 w 71"/>
                <a:gd name="T55" fmla="*/ 76 h 109"/>
                <a:gd name="T56" fmla="*/ 15 w 71"/>
                <a:gd name="T57" fmla="*/ 82 h 109"/>
                <a:gd name="T58" fmla="*/ 17 w 71"/>
                <a:gd name="T59" fmla="*/ 88 h 109"/>
                <a:gd name="T60" fmla="*/ 21 w 71"/>
                <a:gd name="T61" fmla="*/ 92 h 109"/>
                <a:gd name="T62" fmla="*/ 25 w 71"/>
                <a:gd name="T63" fmla="*/ 94 h 109"/>
                <a:gd name="T64" fmla="*/ 29 w 71"/>
                <a:gd name="T65" fmla="*/ 96 h 109"/>
                <a:gd name="T66" fmla="*/ 34 w 71"/>
                <a:gd name="T67" fmla="*/ 96 h 109"/>
                <a:gd name="T68" fmla="*/ 40 w 71"/>
                <a:gd name="T69" fmla="*/ 96 h 109"/>
                <a:gd name="T70" fmla="*/ 46 w 71"/>
                <a:gd name="T71" fmla="*/ 92 h 109"/>
                <a:gd name="T72" fmla="*/ 52 w 71"/>
                <a:gd name="T73" fmla="*/ 88 h 109"/>
                <a:gd name="T74" fmla="*/ 54 w 71"/>
                <a:gd name="T75" fmla="*/ 84 h 109"/>
                <a:gd name="T76" fmla="*/ 55 w 71"/>
                <a:gd name="T77" fmla="*/ 78 h 109"/>
                <a:gd name="T78" fmla="*/ 57 w 71"/>
                <a:gd name="T79" fmla="*/ 71 h 109"/>
                <a:gd name="T80" fmla="*/ 55 w 71"/>
                <a:gd name="T81" fmla="*/ 63 h 109"/>
                <a:gd name="T82" fmla="*/ 54 w 71"/>
                <a:gd name="T83" fmla="*/ 57 h 109"/>
                <a:gd name="T84" fmla="*/ 52 w 71"/>
                <a:gd name="T85" fmla="*/ 53 h 109"/>
                <a:gd name="T86" fmla="*/ 48 w 71"/>
                <a:gd name="T87" fmla="*/ 50 h 109"/>
                <a:gd name="T88" fmla="*/ 42 w 71"/>
                <a:gd name="T89" fmla="*/ 48 h 109"/>
                <a:gd name="T90" fmla="*/ 34 w 71"/>
                <a:gd name="T91" fmla="*/ 46 h 109"/>
                <a:gd name="T92" fmla="*/ 29 w 71"/>
                <a:gd name="T93" fmla="*/ 48 h 109"/>
                <a:gd name="T94" fmla="*/ 23 w 71"/>
                <a:gd name="T95" fmla="*/ 50 h 109"/>
                <a:gd name="T96" fmla="*/ 19 w 71"/>
                <a:gd name="T97" fmla="*/ 51 h 109"/>
                <a:gd name="T98" fmla="*/ 15 w 71"/>
                <a:gd name="T99" fmla="*/ 55 h 109"/>
                <a:gd name="T100" fmla="*/ 2 w 71"/>
                <a:gd name="T101" fmla="*/ 55 h 109"/>
                <a:gd name="T102" fmla="*/ 13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13" y="0"/>
                  </a:moveTo>
                  <a:lnTo>
                    <a:pt x="65" y="0"/>
                  </a:lnTo>
                  <a:lnTo>
                    <a:pt x="65" y="13"/>
                  </a:lnTo>
                  <a:lnTo>
                    <a:pt x="25" y="13"/>
                  </a:lnTo>
                  <a:lnTo>
                    <a:pt x="19" y="42"/>
                  </a:lnTo>
                  <a:lnTo>
                    <a:pt x="25" y="38"/>
                  </a:lnTo>
                  <a:lnTo>
                    <a:pt x="32" y="34"/>
                  </a:lnTo>
                  <a:lnTo>
                    <a:pt x="38" y="34"/>
                  </a:lnTo>
                  <a:lnTo>
                    <a:pt x="48" y="34"/>
                  </a:lnTo>
                  <a:lnTo>
                    <a:pt x="55" y="38"/>
                  </a:lnTo>
                  <a:lnTo>
                    <a:pt x="61" y="44"/>
                  </a:lnTo>
                  <a:lnTo>
                    <a:pt x="67" y="51"/>
                  </a:lnTo>
                  <a:lnTo>
                    <a:pt x="71" y="59"/>
                  </a:lnTo>
                  <a:lnTo>
                    <a:pt x="71" y="69"/>
                  </a:lnTo>
                  <a:lnTo>
                    <a:pt x="71" y="78"/>
                  </a:lnTo>
                  <a:lnTo>
                    <a:pt x="67" y="88"/>
                  </a:lnTo>
                  <a:lnTo>
                    <a:pt x="63" y="96"/>
                  </a:lnTo>
                  <a:lnTo>
                    <a:pt x="57" y="101"/>
                  </a:lnTo>
                  <a:lnTo>
                    <a:pt x="50" y="105"/>
                  </a:lnTo>
                  <a:lnTo>
                    <a:pt x="42" y="107"/>
                  </a:lnTo>
                  <a:lnTo>
                    <a:pt x="34" y="109"/>
                  </a:lnTo>
                  <a:lnTo>
                    <a:pt x="25" y="107"/>
                  </a:lnTo>
                  <a:lnTo>
                    <a:pt x="17" y="105"/>
                  </a:lnTo>
                  <a:lnTo>
                    <a:pt x="9" y="100"/>
                  </a:lnTo>
                  <a:lnTo>
                    <a:pt x="5" y="94"/>
                  </a:lnTo>
                  <a:lnTo>
                    <a:pt x="2" y="86"/>
                  </a:lnTo>
                  <a:lnTo>
                    <a:pt x="0" y="78"/>
                  </a:lnTo>
                  <a:lnTo>
                    <a:pt x="13" y="76"/>
                  </a:lnTo>
                  <a:lnTo>
                    <a:pt x="15" y="82"/>
                  </a:lnTo>
                  <a:lnTo>
                    <a:pt x="17" y="88"/>
                  </a:lnTo>
                  <a:lnTo>
                    <a:pt x="21" y="92"/>
                  </a:lnTo>
                  <a:lnTo>
                    <a:pt x="25" y="94"/>
                  </a:lnTo>
                  <a:lnTo>
                    <a:pt x="29" y="96"/>
                  </a:lnTo>
                  <a:lnTo>
                    <a:pt x="34" y="96"/>
                  </a:lnTo>
                  <a:lnTo>
                    <a:pt x="40" y="96"/>
                  </a:lnTo>
                  <a:lnTo>
                    <a:pt x="46" y="92"/>
                  </a:lnTo>
                  <a:lnTo>
                    <a:pt x="52" y="88"/>
                  </a:lnTo>
                  <a:lnTo>
                    <a:pt x="54" y="84"/>
                  </a:lnTo>
                  <a:lnTo>
                    <a:pt x="55" y="78"/>
                  </a:lnTo>
                  <a:lnTo>
                    <a:pt x="57" y="71"/>
                  </a:lnTo>
                  <a:lnTo>
                    <a:pt x="55" y="63"/>
                  </a:lnTo>
                  <a:lnTo>
                    <a:pt x="54" y="57"/>
                  </a:lnTo>
                  <a:lnTo>
                    <a:pt x="52" y="53"/>
                  </a:lnTo>
                  <a:lnTo>
                    <a:pt x="48" y="50"/>
                  </a:lnTo>
                  <a:lnTo>
                    <a:pt x="42" y="48"/>
                  </a:lnTo>
                  <a:lnTo>
                    <a:pt x="34" y="46"/>
                  </a:lnTo>
                  <a:lnTo>
                    <a:pt x="29" y="48"/>
                  </a:lnTo>
                  <a:lnTo>
                    <a:pt x="23" y="50"/>
                  </a:lnTo>
                  <a:lnTo>
                    <a:pt x="19" y="51"/>
                  </a:lnTo>
                  <a:lnTo>
                    <a:pt x="15" y="55"/>
                  </a:lnTo>
                  <a:lnTo>
                    <a:pt x="2" y="55"/>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Rectangle 33"/>
            <p:cNvSpPr>
              <a:spLocks noChangeArrowheads="1"/>
            </p:cNvSpPr>
            <p:nvPr/>
          </p:nvSpPr>
          <p:spPr bwMode="auto">
            <a:xfrm>
              <a:off x="5942" y="3745"/>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Rectangle 34"/>
            <p:cNvSpPr>
              <a:spLocks noChangeArrowheads="1"/>
            </p:cNvSpPr>
            <p:nvPr/>
          </p:nvSpPr>
          <p:spPr bwMode="auto">
            <a:xfrm>
              <a:off x="5942" y="2659"/>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a:spLocks noEditPoints="1"/>
            </p:cNvSpPr>
            <p:nvPr/>
          </p:nvSpPr>
          <p:spPr bwMode="auto">
            <a:xfrm>
              <a:off x="5914" y="3853"/>
              <a:ext cx="73" cy="111"/>
            </a:xfrm>
            <a:custGeom>
              <a:avLst/>
              <a:gdLst>
                <a:gd name="T0" fmla="*/ 30 w 73"/>
                <a:gd name="T1" fmla="*/ 52 h 111"/>
                <a:gd name="T2" fmla="*/ 21 w 73"/>
                <a:gd name="T3" fmla="*/ 57 h 111"/>
                <a:gd name="T4" fmla="*/ 15 w 73"/>
                <a:gd name="T5" fmla="*/ 67 h 111"/>
                <a:gd name="T6" fmla="*/ 15 w 73"/>
                <a:gd name="T7" fmla="*/ 78 h 111"/>
                <a:gd name="T8" fmla="*/ 21 w 73"/>
                <a:gd name="T9" fmla="*/ 90 h 111"/>
                <a:gd name="T10" fmla="*/ 30 w 73"/>
                <a:gd name="T11" fmla="*/ 98 h 111"/>
                <a:gd name="T12" fmla="*/ 42 w 73"/>
                <a:gd name="T13" fmla="*/ 98 h 111"/>
                <a:gd name="T14" fmla="*/ 51 w 73"/>
                <a:gd name="T15" fmla="*/ 92 h 111"/>
                <a:gd name="T16" fmla="*/ 57 w 73"/>
                <a:gd name="T17" fmla="*/ 80 h 111"/>
                <a:gd name="T18" fmla="*/ 57 w 73"/>
                <a:gd name="T19" fmla="*/ 67 h 111"/>
                <a:gd name="T20" fmla="*/ 51 w 73"/>
                <a:gd name="T21" fmla="*/ 57 h 111"/>
                <a:gd name="T22" fmla="*/ 42 w 73"/>
                <a:gd name="T23" fmla="*/ 52 h 111"/>
                <a:gd name="T24" fmla="*/ 40 w 73"/>
                <a:gd name="T25" fmla="*/ 0 h 111"/>
                <a:gd name="T26" fmla="*/ 55 w 73"/>
                <a:gd name="T27" fmla="*/ 4 h 111"/>
                <a:gd name="T28" fmla="*/ 65 w 73"/>
                <a:gd name="T29" fmla="*/ 13 h 111"/>
                <a:gd name="T30" fmla="*/ 71 w 73"/>
                <a:gd name="T31" fmla="*/ 29 h 111"/>
                <a:gd name="T32" fmla="*/ 55 w 73"/>
                <a:gd name="T33" fmla="*/ 23 h 111"/>
                <a:gd name="T34" fmla="*/ 48 w 73"/>
                <a:gd name="T35" fmla="*/ 15 h 111"/>
                <a:gd name="T36" fmla="*/ 38 w 73"/>
                <a:gd name="T37" fmla="*/ 11 h 111"/>
                <a:gd name="T38" fmla="*/ 27 w 73"/>
                <a:gd name="T39" fmla="*/ 15 h 111"/>
                <a:gd name="T40" fmla="*/ 17 w 73"/>
                <a:gd name="T41" fmla="*/ 29 h 111"/>
                <a:gd name="T42" fmla="*/ 15 w 73"/>
                <a:gd name="T43" fmla="*/ 42 h 111"/>
                <a:gd name="T44" fmla="*/ 19 w 73"/>
                <a:gd name="T45" fmla="*/ 46 h 111"/>
                <a:gd name="T46" fmla="*/ 32 w 73"/>
                <a:gd name="T47" fmla="*/ 38 h 111"/>
                <a:gd name="T48" fmla="*/ 50 w 73"/>
                <a:gd name="T49" fmla="*/ 38 h 111"/>
                <a:gd name="T50" fmla="*/ 63 w 73"/>
                <a:gd name="T51" fmla="*/ 48 h 111"/>
                <a:gd name="T52" fmla="*/ 71 w 73"/>
                <a:gd name="T53" fmla="*/ 63 h 111"/>
                <a:gd name="T54" fmla="*/ 71 w 73"/>
                <a:gd name="T55" fmla="*/ 82 h 111"/>
                <a:gd name="T56" fmla="*/ 63 w 73"/>
                <a:gd name="T57" fmla="*/ 100 h 111"/>
                <a:gd name="T58" fmla="*/ 48 w 73"/>
                <a:gd name="T59" fmla="*/ 109 h 111"/>
                <a:gd name="T60" fmla="*/ 30 w 73"/>
                <a:gd name="T61" fmla="*/ 109 h 111"/>
                <a:gd name="T62" fmla="*/ 15 w 73"/>
                <a:gd name="T63" fmla="*/ 103 h 111"/>
                <a:gd name="T64" fmla="*/ 2 w 73"/>
                <a:gd name="T65" fmla="*/ 82 h 111"/>
                <a:gd name="T66" fmla="*/ 2 w 73"/>
                <a:gd name="T67" fmla="*/ 30 h 111"/>
                <a:gd name="T68" fmla="*/ 17 w 73"/>
                <a:gd name="T69" fmla="*/ 5 h 111"/>
                <a:gd name="T70" fmla="*/ 30 w 73"/>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1">
                  <a:moveTo>
                    <a:pt x="36" y="50"/>
                  </a:moveTo>
                  <a:lnTo>
                    <a:pt x="30" y="52"/>
                  </a:lnTo>
                  <a:lnTo>
                    <a:pt x="25" y="53"/>
                  </a:lnTo>
                  <a:lnTo>
                    <a:pt x="21" y="57"/>
                  </a:lnTo>
                  <a:lnTo>
                    <a:pt x="17" y="61"/>
                  </a:lnTo>
                  <a:lnTo>
                    <a:pt x="15" y="67"/>
                  </a:lnTo>
                  <a:lnTo>
                    <a:pt x="13" y="73"/>
                  </a:lnTo>
                  <a:lnTo>
                    <a:pt x="15" y="78"/>
                  </a:lnTo>
                  <a:lnTo>
                    <a:pt x="17" y="86"/>
                  </a:lnTo>
                  <a:lnTo>
                    <a:pt x="21" y="90"/>
                  </a:lnTo>
                  <a:lnTo>
                    <a:pt x="25" y="94"/>
                  </a:lnTo>
                  <a:lnTo>
                    <a:pt x="30" y="98"/>
                  </a:lnTo>
                  <a:lnTo>
                    <a:pt x="36" y="98"/>
                  </a:lnTo>
                  <a:lnTo>
                    <a:pt x="42" y="98"/>
                  </a:lnTo>
                  <a:lnTo>
                    <a:pt x="48" y="96"/>
                  </a:lnTo>
                  <a:lnTo>
                    <a:pt x="51" y="92"/>
                  </a:lnTo>
                  <a:lnTo>
                    <a:pt x="55" y="86"/>
                  </a:lnTo>
                  <a:lnTo>
                    <a:pt x="57" y="80"/>
                  </a:lnTo>
                  <a:lnTo>
                    <a:pt x="57" y="73"/>
                  </a:lnTo>
                  <a:lnTo>
                    <a:pt x="57" y="67"/>
                  </a:lnTo>
                  <a:lnTo>
                    <a:pt x="55" y="61"/>
                  </a:lnTo>
                  <a:lnTo>
                    <a:pt x="51" y="57"/>
                  </a:lnTo>
                  <a:lnTo>
                    <a:pt x="48" y="53"/>
                  </a:lnTo>
                  <a:lnTo>
                    <a:pt x="42" y="52"/>
                  </a:lnTo>
                  <a:lnTo>
                    <a:pt x="36" y="50"/>
                  </a:lnTo>
                  <a:close/>
                  <a:moveTo>
                    <a:pt x="40" y="0"/>
                  </a:moveTo>
                  <a:lnTo>
                    <a:pt x="48" y="0"/>
                  </a:lnTo>
                  <a:lnTo>
                    <a:pt x="55" y="4"/>
                  </a:lnTo>
                  <a:lnTo>
                    <a:pt x="61" y="7"/>
                  </a:lnTo>
                  <a:lnTo>
                    <a:pt x="65" y="13"/>
                  </a:lnTo>
                  <a:lnTo>
                    <a:pt x="69" y="19"/>
                  </a:lnTo>
                  <a:lnTo>
                    <a:pt x="71" y="29"/>
                  </a:lnTo>
                  <a:lnTo>
                    <a:pt x="57" y="30"/>
                  </a:lnTo>
                  <a:lnTo>
                    <a:pt x="55" y="23"/>
                  </a:lnTo>
                  <a:lnTo>
                    <a:pt x="51" y="17"/>
                  </a:lnTo>
                  <a:lnTo>
                    <a:pt x="48" y="15"/>
                  </a:lnTo>
                  <a:lnTo>
                    <a:pt x="44" y="13"/>
                  </a:lnTo>
                  <a:lnTo>
                    <a:pt x="38" y="11"/>
                  </a:lnTo>
                  <a:lnTo>
                    <a:pt x="32" y="13"/>
                  </a:lnTo>
                  <a:lnTo>
                    <a:pt x="27" y="15"/>
                  </a:lnTo>
                  <a:lnTo>
                    <a:pt x="21" y="21"/>
                  </a:lnTo>
                  <a:lnTo>
                    <a:pt x="17" y="29"/>
                  </a:lnTo>
                  <a:lnTo>
                    <a:pt x="15" y="34"/>
                  </a:lnTo>
                  <a:lnTo>
                    <a:pt x="15" y="42"/>
                  </a:lnTo>
                  <a:lnTo>
                    <a:pt x="13" y="52"/>
                  </a:lnTo>
                  <a:lnTo>
                    <a:pt x="19" y="46"/>
                  </a:lnTo>
                  <a:lnTo>
                    <a:pt x="25" y="42"/>
                  </a:lnTo>
                  <a:lnTo>
                    <a:pt x="32" y="38"/>
                  </a:lnTo>
                  <a:lnTo>
                    <a:pt x="40" y="38"/>
                  </a:lnTo>
                  <a:lnTo>
                    <a:pt x="50" y="38"/>
                  </a:lnTo>
                  <a:lnTo>
                    <a:pt x="57" y="42"/>
                  </a:lnTo>
                  <a:lnTo>
                    <a:pt x="63" y="48"/>
                  </a:lnTo>
                  <a:lnTo>
                    <a:pt x="69" y="55"/>
                  </a:lnTo>
                  <a:lnTo>
                    <a:pt x="71" y="63"/>
                  </a:lnTo>
                  <a:lnTo>
                    <a:pt x="73" y="73"/>
                  </a:lnTo>
                  <a:lnTo>
                    <a:pt x="71" y="82"/>
                  </a:lnTo>
                  <a:lnTo>
                    <a:pt x="69" y="92"/>
                  </a:lnTo>
                  <a:lnTo>
                    <a:pt x="63" y="100"/>
                  </a:lnTo>
                  <a:lnTo>
                    <a:pt x="55" y="105"/>
                  </a:lnTo>
                  <a:lnTo>
                    <a:pt x="48" y="109"/>
                  </a:lnTo>
                  <a:lnTo>
                    <a:pt x="38" y="111"/>
                  </a:lnTo>
                  <a:lnTo>
                    <a:pt x="30" y="109"/>
                  </a:lnTo>
                  <a:lnTo>
                    <a:pt x="23" y="107"/>
                  </a:lnTo>
                  <a:lnTo>
                    <a:pt x="15" y="103"/>
                  </a:lnTo>
                  <a:lnTo>
                    <a:pt x="9" y="98"/>
                  </a:lnTo>
                  <a:lnTo>
                    <a:pt x="2" y="82"/>
                  </a:lnTo>
                  <a:lnTo>
                    <a:pt x="0" y="57"/>
                  </a:lnTo>
                  <a:lnTo>
                    <a:pt x="2" y="30"/>
                  </a:lnTo>
                  <a:lnTo>
                    <a:pt x="11" y="11"/>
                  </a:lnTo>
                  <a:lnTo>
                    <a:pt x="17" y="5"/>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Rectangle 36"/>
            <p:cNvSpPr>
              <a:spLocks noChangeArrowheads="1"/>
            </p:cNvSpPr>
            <p:nvPr/>
          </p:nvSpPr>
          <p:spPr bwMode="auto">
            <a:xfrm>
              <a:off x="6672" y="3745"/>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Rectangle 37"/>
            <p:cNvSpPr>
              <a:spLocks noChangeArrowheads="1"/>
            </p:cNvSpPr>
            <p:nvPr/>
          </p:nvSpPr>
          <p:spPr bwMode="auto">
            <a:xfrm>
              <a:off x="6672" y="2659"/>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645" y="3855"/>
              <a:ext cx="71" cy="107"/>
            </a:xfrm>
            <a:custGeom>
              <a:avLst/>
              <a:gdLst>
                <a:gd name="T0" fmla="*/ 0 w 71"/>
                <a:gd name="T1" fmla="*/ 0 h 107"/>
                <a:gd name="T2" fmla="*/ 71 w 71"/>
                <a:gd name="T3" fmla="*/ 0 h 107"/>
                <a:gd name="T4" fmla="*/ 71 w 71"/>
                <a:gd name="T5" fmla="*/ 11 h 107"/>
                <a:gd name="T6" fmla="*/ 62 w 71"/>
                <a:gd name="T7" fmla="*/ 23 h 107"/>
                <a:gd name="T8" fmla="*/ 50 w 71"/>
                <a:gd name="T9" fmla="*/ 40 h 107"/>
                <a:gd name="T10" fmla="*/ 37 w 71"/>
                <a:gd name="T11" fmla="*/ 76 h 107"/>
                <a:gd name="T12" fmla="*/ 33 w 71"/>
                <a:gd name="T13" fmla="*/ 92 h 107"/>
                <a:gd name="T14" fmla="*/ 31 w 71"/>
                <a:gd name="T15" fmla="*/ 107 h 107"/>
                <a:gd name="T16" fmla="*/ 18 w 71"/>
                <a:gd name="T17" fmla="*/ 107 h 107"/>
                <a:gd name="T18" fmla="*/ 18 w 71"/>
                <a:gd name="T19" fmla="*/ 94 h 107"/>
                <a:gd name="T20" fmla="*/ 21 w 71"/>
                <a:gd name="T21" fmla="*/ 76 h 107"/>
                <a:gd name="T22" fmla="*/ 37 w 71"/>
                <a:gd name="T23" fmla="*/ 42 h 107"/>
                <a:gd name="T24" fmla="*/ 46 w 71"/>
                <a:gd name="T25" fmla="*/ 27 h 107"/>
                <a:gd name="T26" fmla="*/ 56 w 71"/>
                <a:gd name="T27" fmla="*/ 13 h 107"/>
                <a:gd name="T28" fmla="*/ 0 w 71"/>
                <a:gd name="T29" fmla="*/ 13 h 107"/>
                <a:gd name="T30" fmla="*/ 0 w 71"/>
                <a:gd name="T3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7">
                  <a:moveTo>
                    <a:pt x="0" y="0"/>
                  </a:moveTo>
                  <a:lnTo>
                    <a:pt x="71" y="0"/>
                  </a:lnTo>
                  <a:lnTo>
                    <a:pt x="71" y="11"/>
                  </a:lnTo>
                  <a:lnTo>
                    <a:pt x="62" y="23"/>
                  </a:lnTo>
                  <a:lnTo>
                    <a:pt x="50" y="40"/>
                  </a:lnTo>
                  <a:lnTo>
                    <a:pt x="37" y="76"/>
                  </a:lnTo>
                  <a:lnTo>
                    <a:pt x="33" y="92"/>
                  </a:lnTo>
                  <a:lnTo>
                    <a:pt x="31" y="107"/>
                  </a:lnTo>
                  <a:lnTo>
                    <a:pt x="18" y="107"/>
                  </a:lnTo>
                  <a:lnTo>
                    <a:pt x="18" y="94"/>
                  </a:lnTo>
                  <a:lnTo>
                    <a:pt x="21" y="76"/>
                  </a:lnTo>
                  <a:lnTo>
                    <a:pt x="37" y="42"/>
                  </a:lnTo>
                  <a:lnTo>
                    <a:pt x="46" y="27"/>
                  </a:lnTo>
                  <a:lnTo>
                    <a:pt x="56"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Rectangle 39"/>
            <p:cNvSpPr>
              <a:spLocks noChangeArrowheads="1"/>
            </p:cNvSpPr>
            <p:nvPr/>
          </p:nvSpPr>
          <p:spPr bwMode="auto">
            <a:xfrm>
              <a:off x="1575" y="3580"/>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Rectangle 40"/>
            <p:cNvSpPr>
              <a:spLocks noChangeArrowheads="1"/>
            </p:cNvSpPr>
            <p:nvPr/>
          </p:nvSpPr>
          <p:spPr bwMode="auto">
            <a:xfrm>
              <a:off x="7350" y="3580"/>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1"/>
            <p:cNvSpPr>
              <a:spLocks/>
            </p:cNvSpPr>
            <p:nvPr/>
          </p:nvSpPr>
          <p:spPr bwMode="auto">
            <a:xfrm>
              <a:off x="1289" y="3534"/>
              <a:ext cx="40" cy="111"/>
            </a:xfrm>
            <a:custGeom>
              <a:avLst/>
              <a:gdLst>
                <a:gd name="T0" fmla="*/ 31 w 40"/>
                <a:gd name="T1" fmla="*/ 0 h 111"/>
                <a:gd name="T2" fmla="*/ 40 w 40"/>
                <a:gd name="T3" fmla="*/ 0 h 111"/>
                <a:gd name="T4" fmla="*/ 40 w 40"/>
                <a:gd name="T5" fmla="*/ 111 h 111"/>
                <a:gd name="T6" fmla="*/ 25 w 40"/>
                <a:gd name="T7" fmla="*/ 111 h 111"/>
                <a:gd name="T8" fmla="*/ 25 w 40"/>
                <a:gd name="T9" fmla="*/ 25 h 111"/>
                <a:gd name="T10" fmla="*/ 19 w 40"/>
                <a:gd name="T11" fmla="*/ 29 h 111"/>
                <a:gd name="T12" fmla="*/ 13 w 40"/>
                <a:gd name="T13" fmla="*/ 34 h 111"/>
                <a:gd name="T14" fmla="*/ 6 w 40"/>
                <a:gd name="T15" fmla="*/ 38 h 111"/>
                <a:gd name="T16" fmla="*/ 0 w 40"/>
                <a:gd name="T17" fmla="*/ 40 h 111"/>
                <a:gd name="T18" fmla="*/ 0 w 40"/>
                <a:gd name="T19" fmla="*/ 29 h 111"/>
                <a:gd name="T20" fmla="*/ 9 w 40"/>
                <a:gd name="T21" fmla="*/ 23 h 111"/>
                <a:gd name="T22" fmla="*/ 19 w 40"/>
                <a:gd name="T23" fmla="*/ 15 h 111"/>
                <a:gd name="T24" fmla="*/ 25 w 40"/>
                <a:gd name="T25" fmla="*/ 7 h 111"/>
                <a:gd name="T26" fmla="*/ 31 w 40"/>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1">
                  <a:moveTo>
                    <a:pt x="31" y="0"/>
                  </a:moveTo>
                  <a:lnTo>
                    <a:pt x="40" y="0"/>
                  </a:lnTo>
                  <a:lnTo>
                    <a:pt x="40" y="111"/>
                  </a:lnTo>
                  <a:lnTo>
                    <a:pt x="25" y="111"/>
                  </a:lnTo>
                  <a:lnTo>
                    <a:pt x="25" y="25"/>
                  </a:lnTo>
                  <a:lnTo>
                    <a:pt x="19" y="29"/>
                  </a:lnTo>
                  <a:lnTo>
                    <a:pt x="13" y="34"/>
                  </a:lnTo>
                  <a:lnTo>
                    <a:pt x="6" y="38"/>
                  </a:lnTo>
                  <a:lnTo>
                    <a:pt x="0" y="40"/>
                  </a:lnTo>
                  <a:lnTo>
                    <a:pt x="0" y="29"/>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noEditPoints="1"/>
            </p:cNvSpPr>
            <p:nvPr/>
          </p:nvSpPr>
          <p:spPr bwMode="auto">
            <a:xfrm>
              <a:off x="1364" y="3534"/>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5 h 111"/>
                <a:gd name="T12" fmla="*/ 15 w 71"/>
                <a:gd name="T13" fmla="*/ 78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8 h 111"/>
                <a:gd name="T30" fmla="*/ 57 w 71"/>
                <a:gd name="T31" fmla="*/ 55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7 h 111"/>
                <a:gd name="T50" fmla="*/ 61 w 71"/>
                <a:gd name="T51" fmla="*/ 13 h 111"/>
                <a:gd name="T52" fmla="*/ 65 w 71"/>
                <a:gd name="T53" fmla="*/ 21 h 111"/>
                <a:gd name="T54" fmla="*/ 69 w 71"/>
                <a:gd name="T55" fmla="*/ 30 h 111"/>
                <a:gd name="T56" fmla="*/ 69 w 71"/>
                <a:gd name="T57" fmla="*/ 38 h 111"/>
                <a:gd name="T58" fmla="*/ 71 w 71"/>
                <a:gd name="T59" fmla="*/ 46 h 111"/>
                <a:gd name="T60" fmla="*/ 71 w 71"/>
                <a:gd name="T61" fmla="*/ 55 h 111"/>
                <a:gd name="T62" fmla="*/ 71 w 71"/>
                <a:gd name="T63" fmla="*/ 73 h 111"/>
                <a:gd name="T64" fmla="*/ 67 w 71"/>
                <a:gd name="T65" fmla="*/ 88 h 111"/>
                <a:gd name="T66" fmla="*/ 63 w 71"/>
                <a:gd name="T67" fmla="*/ 96 h 111"/>
                <a:gd name="T68" fmla="*/ 59 w 71"/>
                <a:gd name="T69" fmla="*/ 102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2 h 111"/>
                <a:gd name="T86" fmla="*/ 2 w 71"/>
                <a:gd name="T87" fmla="*/ 82 h 111"/>
                <a:gd name="T88" fmla="*/ 0 w 71"/>
                <a:gd name="T89" fmla="*/ 55 h 111"/>
                <a:gd name="T90" fmla="*/ 0 w 71"/>
                <a:gd name="T91" fmla="*/ 38 h 111"/>
                <a:gd name="T92" fmla="*/ 4 w 71"/>
                <a:gd name="T93" fmla="*/ 25 h 111"/>
                <a:gd name="T94" fmla="*/ 6 w 71"/>
                <a:gd name="T95" fmla="*/ 17 h 111"/>
                <a:gd name="T96" fmla="*/ 11 w 71"/>
                <a:gd name="T97" fmla="*/ 11 h 111"/>
                <a:gd name="T98" fmla="*/ 15 w 71"/>
                <a:gd name="T99" fmla="*/ 5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5"/>
                  </a:lnTo>
                  <a:lnTo>
                    <a:pt x="15" y="78"/>
                  </a:lnTo>
                  <a:lnTo>
                    <a:pt x="19" y="90"/>
                  </a:lnTo>
                  <a:lnTo>
                    <a:pt x="25" y="96"/>
                  </a:lnTo>
                  <a:lnTo>
                    <a:pt x="29" y="98"/>
                  </a:lnTo>
                  <a:lnTo>
                    <a:pt x="34" y="100"/>
                  </a:lnTo>
                  <a:lnTo>
                    <a:pt x="40" y="98"/>
                  </a:lnTo>
                  <a:lnTo>
                    <a:pt x="46" y="96"/>
                  </a:lnTo>
                  <a:lnTo>
                    <a:pt x="50" y="90"/>
                  </a:lnTo>
                  <a:lnTo>
                    <a:pt x="55" y="78"/>
                  </a:lnTo>
                  <a:lnTo>
                    <a:pt x="57" y="55"/>
                  </a:lnTo>
                  <a:lnTo>
                    <a:pt x="55" y="34"/>
                  </a:lnTo>
                  <a:lnTo>
                    <a:pt x="50" y="21"/>
                  </a:lnTo>
                  <a:lnTo>
                    <a:pt x="46" y="17"/>
                  </a:lnTo>
                  <a:lnTo>
                    <a:pt x="40" y="13"/>
                  </a:lnTo>
                  <a:lnTo>
                    <a:pt x="34" y="13"/>
                  </a:lnTo>
                  <a:close/>
                  <a:moveTo>
                    <a:pt x="34" y="0"/>
                  </a:moveTo>
                  <a:lnTo>
                    <a:pt x="44" y="2"/>
                  </a:lnTo>
                  <a:lnTo>
                    <a:pt x="52" y="4"/>
                  </a:lnTo>
                  <a:lnTo>
                    <a:pt x="57" y="7"/>
                  </a:lnTo>
                  <a:lnTo>
                    <a:pt x="61" y="13"/>
                  </a:lnTo>
                  <a:lnTo>
                    <a:pt x="65" y="21"/>
                  </a:lnTo>
                  <a:lnTo>
                    <a:pt x="69" y="30"/>
                  </a:lnTo>
                  <a:lnTo>
                    <a:pt x="69" y="38"/>
                  </a:lnTo>
                  <a:lnTo>
                    <a:pt x="71" y="46"/>
                  </a:lnTo>
                  <a:lnTo>
                    <a:pt x="71" y="55"/>
                  </a:lnTo>
                  <a:lnTo>
                    <a:pt x="71" y="73"/>
                  </a:lnTo>
                  <a:lnTo>
                    <a:pt x="67" y="88"/>
                  </a:lnTo>
                  <a:lnTo>
                    <a:pt x="63" y="96"/>
                  </a:lnTo>
                  <a:lnTo>
                    <a:pt x="59" y="102"/>
                  </a:lnTo>
                  <a:lnTo>
                    <a:pt x="55" y="105"/>
                  </a:lnTo>
                  <a:lnTo>
                    <a:pt x="50" y="109"/>
                  </a:lnTo>
                  <a:lnTo>
                    <a:pt x="42" y="111"/>
                  </a:lnTo>
                  <a:lnTo>
                    <a:pt x="34" y="111"/>
                  </a:lnTo>
                  <a:lnTo>
                    <a:pt x="27" y="111"/>
                  </a:lnTo>
                  <a:lnTo>
                    <a:pt x="21" y="109"/>
                  </a:lnTo>
                  <a:lnTo>
                    <a:pt x="15" y="105"/>
                  </a:lnTo>
                  <a:lnTo>
                    <a:pt x="9" y="102"/>
                  </a:lnTo>
                  <a:lnTo>
                    <a:pt x="2" y="82"/>
                  </a:lnTo>
                  <a:lnTo>
                    <a:pt x="0" y="55"/>
                  </a:lnTo>
                  <a:lnTo>
                    <a:pt x="0" y="38"/>
                  </a:lnTo>
                  <a:lnTo>
                    <a:pt x="4" y="25"/>
                  </a:lnTo>
                  <a:lnTo>
                    <a:pt x="6" y="17"/>
                  </a:lnTo>
                  <a:lnTo>
                    <a:pt x="11" y="11"/>
                  </a:lnTo>
                  <a:lnTo>
                    <a:pt x="15" y="5"/>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noEditPoints="1"/>
            </p:cNvSpPr>
            <p:nvPr/>
          </p:nvSpPr>
          <p:spPr bwMode="auto">
            <a:xfrm>
              <a:off x="1446" y="3476"/>
              <a:ext cx="48" cy="75"/>
            </a:xfrm>
            <a:custGeom>
              <a:avLst/>
              <a:gdLst>
                <a:gd name="T0" fmla="*/ 23 w 48"/>
                <a:gd name="T1" fmla="*/ 10 h 75"/>
                <a:gd name="T2" fmla="*/ 18 w 48"/>
                <a:gd name="T3" fmla="*/ 10 h 75"/>
                <a:gd name="T4" fmla="*/ 14 w 48"/>
                <a:gd name="T5" fmla="*/ 13 h 75"/>
                <a:gd name="T6" fmla="*/ 12 w 48"/>
                <a:gd name="T7" fmla="*/ 19 h 75"/>
                <a:gd name="T8" fmla="*/ 10 w 48"/>
                <a:gd name="T9" fmla="*/ 27 h 75"/>
                <a:gd name="T10" fmla="*/ 10 w 48"/>
                <a:gd name="T11" fmla="*/ 38 h 75"/>
                <a:gd name="T12" fmla="*/ 10 w 48"/>
                <a:gd name="T13" fmla="*/ 48 h 75"/>
                <a:gd name="T14" fmla="*/ 12 w 48"/>
                <a:gd name="T15" fmla="*/ 56 h 75"/>
                <a:gd name="T16" fmla="*/ 14 w 48"/>
                <a:gd name="T17" fmla="*/ 62 h 75"/>
                <a:gd name="T18" fmla="*/ 18 w 48"/>
                <a:gd name="T19" fmla="*/ 65 h 75"/>
                <a:gd name="T20" fmla="*/ 23 w 48"/>
                <a:gd name="T21" fmla="*/ 65 h 75"/>
                <a:gd name="T22" fmla="*/ 29 w 48"/>
                <a:gd name="T23" fmla="*/ 65 h 75"/>
                <a:gd name="T24" fmla="*/ 35 w 48"/>
                <a:gd name="T25" fmla="*/ 62 h 75"/>
                <a:gd name="T26" fmla="*/ 37 w 48"/>
                <a:gd name="T27" fmla="*/ 56 h 75"/>
                <a:gd name="T28" fmla="*/ 39 w 48"/>
                <a:gd name="T29" fmla="*/ 48 h 75"/>
                <a:gd name="T30" fmla="*/ 39 w 48"/>
                <a:gd name="T31" fmla="*/ 38 h 75"/>
                <a:gd name="T32" fmla="*/ 39 w 48"/>
                <a:gd name="T33" fmla="*/ 27 h 75"/>
                <a:gd name="T34" fmla="*/ 37 w 48"/>
                <a:gd name="T35" fmla="*/ 19 h 75"/>
                <a:gd name="T36" fmla="*/ 35 w 48"/>
                <a:gd name="T37" fmla="*/ 15 h 75"/>
                <a:gd name="T38" fmla="*/ 31 w 48"/>
                <a:gd name="T39" fmla="*/ 12 h 75"/>
                <a:gd name="T40" fmla="*/ 27 w 48"/>
                <a:gd name="T41" fmla="*/ 10 h 75"/>
                <a:gd name="T42" fmla="*/ 23 w 48"/>
                <a:gd name="T43" fmla="*/ 10 h 75"/>
                <a:gd name="T44" fmla="*/ 23 w 48"/>
                <a:gd name="T45" fmla="*/ 0 h 75"/>
                <a:gd name="T46" fmla="*/ 29 w 48"/>
                <a:gd name="T47" fmla="*/ 2 h 75"/>
                <a:gd name="T48" fmla="*/ 35 w 48"/>
                <a:gd name="T49" fmla="*/ 2 h 75"/>
                <a:gd name="T50" fmla="*/ 39 w 48"/>
                <a:gd name="T51" fmla="*/ 6 h 75"/>
                <a:gd name="T52" fmla="*/ 43 w 48"/>
                <a:gd name="T53" fmla="*/ 10 h 75"/>
                <a:gd name="T54" fmla="*/ 45 w 48"/>
                <a:gd name="T55" fmla="*/ 15 h 75"/>
                <a:gd name="T56" fmla="*/ 46 w 48"/>
                <a:gd name="T57" fmla="*/ 21 h 75"/>
                <a:gd name="T58" fmla="*/ 48 w 48"/>
                <a:gd name="T59" fmla="*/ 29 h 75"/>
                <a:gd name="T60" fmla="*/ 48 w 48"/>
                <a:gd name="T61" fmla="*/ 38 h 75"/>
                <a:gd name="T62" fmla="*/ 46 w 48"/>
                <a:gd name="T63" fmla="*/ 50 h 75"/>
                <a:gd name="T64" fmla="*/ 45 w 48"/>
                <a:gd name="T65" fmla="*/ 58 h 75"/>
                <a:gd name="T66" fmla="*/ 43 w 48"/>
                <a:gd name="T67" fmla="*/ 65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2 h 75"/>
                <a:gd name="T82" fmla="*/ 2 w 48"/>
                <a:gd name="T83" fmla="*/ 56 h 75"/>
                <a:gd name="T84" fmla="*/ 0 w 48"/>
                <a:gd name="T85" fmla="*/ 48 h 75"/>
                <a:gd name="T86" fmla="*/ 0 w 48"/>
                <a:gd name="T87" fmla="*/ 38 h 75"/>
                <a:gd name="T88" fmla="*/ 0 w 48"/>
                <a:gd name="T89" fmla="*/ 25 h 75"/>
                <a:gd name="T90" fmla="*/ 2 w 48"/>
                <a:gd name="T91" fmla="*/ 17 h 75"/>
                <a:gd name="T92" fmla="*/ 6 w 48"/>
                <a:gd name="T93" fmla="*/ 10 h 75"/>
                <a:gd name="T94" fmla="*/ 10 w 48"/>
                <a:gd name="T95" fmla="*/ 4 h 75"/>
                <a:gd name="T96" fmla="*/ 18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10"/>
                  </a:moveTo>
                  <a:lnTo>
                    <a:pt x="18" y="10"/>
                  </a:lnTo>
                  <a:lnTo>
                    <a:pt x="14" y="13"/>
                  </a:lnTo>
                  <a:lnTo>
                    <a:pt x="12" y="19"/>
                  </a:lnTo>
                  <a:lnTo>
                    <a:pt x="10" y="27"/>
                  </a:lnTo>
                  <a:lnTo>
                    <a:pt x="10" y="38"/>
                  </a:lnTo>
                  <a:lnTo>
                    <a:pt x="10" y="48"/>
                  </a:lnTo>
                  <a:lnTo>
                    <a:pt x="12" y="56"/>
                  </a:lnTo>
                  <a:lnTo>
                    <a:pt x="14" y="62"/>
                  </a:lnTo>
                  <a:lnTo>
                    <a:pt x="18" y="65"/>
                  </a:lnTo>
                  <a:lnTo>
                    <a:pt x="23" y="65"/>
                  </a:lnTo>
                  <a:lnTo>
                    <a:pt x="29" y="65"/>
                  </a:lnTo>
                  <a:lnTo>
                    <a:pt x="35" y="62"/>
                  </a:lnTo>
                  <a:lnTo>
                    <a:pt x="37" y="56"/>
                  </a:lnTo>
                  <a:lnTo>
                    <a:pt x="39" y="48"/>
                  </a:lnTo>
                  <a:lnTo>
                    <a:pt x="39" y="38"/>
                  </a:lnTo>
                  <a:lnTo>
                    <a:pt x="39" y="27"/>
                  </a:lnTo>
                  <a:lnTo>
                    <a:pt x="37" y="19"/>
                  </a:lnTo>
                  <a:lnTo>
                    <a:pt x="35" y="15"/>
                  </a:lnTo>
                  <a:lnTo>
                    <a:pt x="31" y="12"/>
                  </a:lnTo>
                  <a:lnTo>
                    <a:pt x="27" y="10"/>
                  </a:lnTo>
                  <a:lnTo>
                    <a:pt x="23" y="10"/>
                  </a:lnTo>
                  <a:close/>
                  <a:moveTo>
                    <a:pt x="23" y="0"/>
                  </a:moveTo>
                  <a:lnTo>
                    <a:pt x="29" y="2"/>
                  </a:lnTo>
                  <a:lnTo>
                    <a:pt x="35" y="2"/>
                  </a:lnTo>
                  <a:lnTo>
                    <a:pt x="39" y="6"/>
                  </a:lnTo>
                  <a:lnTo>
                    <a:pt x="43" y="10"/>
                  </a:lnTo>
                  <a:lnTo>
                    <a:pt x="45" y="15"/>
                  </a:lnTo>
                  <a:lnTo>
                    <a:pt x="46" y="21"/>
                  </a:lnTo>
                  <a:lnTo>
                    <a:pt x="48" y="29"/>
                  </a:lnTo>
                  <a:lnTo>
                    <a:pt x="48" y="38"/>
                  </a:lnTo>
                  <a:lnTo>
                    <a:pt x="46" y="50"/>
                  </a:lnTo>
                  <a:lnTo>
                    <a:pt x="45" y="58"/>
                  </a:lnTo>
                  <a:lnTo>
                    <a:pt x="43" y="65"/>
                  </a:lnTo>
                  <a:lnTo>
                    <a:pt x="37" y="71"/>
                  </a:lnTo>
                  <a:lnTo>
                    <a:pt x="31" y="73"/>
                  </a:lnTo>
                  <a:lnTo>
                    <a:pt x="23" y="75"/>
                  </a:lnTo>
                  <a:lnTo>
                    <a:pt x="18" y="73"/>
                  </a:lnTo>
                  <a:lnTo>
                    <a:pt x="12" y="71"/>
                  </a:lnTo>
                  <a:lnTo>
                    <a:pt x="8" y="67"/>
                  </a:lnTo>
                  <a:lnTo>
                    <a:pt x="4" y="62"/>
                  </a:lnTo>
                  <a:lnTo>
                    <a:pt x="2" y="56"/>
                  </a:lnTo>
                  <a:lnTo>
                    <a:pt x="0" y="48"/>
                  </a:lnTo>
                  <a:lnTo>
                    <a:pt x="0" y="38"/>
                  </a:lnTo>
                  <a:lnTo>
                    <a:pt x="0" y="25"/>
                  </a:lnTo>
                  <a:lnTo>
                    <a:pt x="2" y="17"/>
                  </a:lnTo>
                  <a:lnTo>
                    <a:pt x="6" y="10"/>
                  </a:lnTo>
                  <a:lnTo>
                    <a:pt x="10" y="4"/>
                  </a:lnTo>
                  <a:lnTo>
                    <a:pt x="18"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Rectangle 44"/>
            <p:cNvSpPr>
              <a:spLocks noChangeArrowheads="1"/>
            </p:cNvSpPr>
            <p:nvPr/>
          </p:nvSpPr>
          <p:spPr bwMode="auto">
            <a:xfrm>
              <a:off x="1575" y="3147"/>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Rectangle 45"/>
            <p:cNvSpPr>
              <a:spLocks noChangeArrowheads="1"/>
            </p:cNvSpPr>
            <p:nvPr/>
          </p:nvSpPr>
          <p:spPr bwMode="auto">
            <a:xfrm>
              <a:off x="7350" y="3147"/>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6"/>
            <p:cNvSpPr>
              <a:spLocks/>
            </p:cNvSpPr>
            <p:nvPr/>
          </p:nvSpPr>
          <p:spPr bwMode="auto">
            <a:xfrm>
              <a:off x="1289" y="3103"/>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3 h 110"/>
                <a:gd name="T10" fmla="*/ 19 w 40"/>
                <a:gd name="T11" fmla="*/ 29 h 110"/>
                <a:gd name="T12" fmla="*/ 13 w 40"/>
                <a:gd name="T13" fmla="*/ 33 h 110"/>
                <a:gd name="T14" fmla="*/ 6 w 40"/>
                <a:gd name="T15" fmla="*/ 37 h 110"/>
                <a:gd name="T16" fmla="*/ 0 w 40"/>
                <a:gd name="T17" fmla="*/ 41 h 110"/>
                <a:gd name="T18" fmla="*/ 0 w 40"/>
                <a:gd name="T19" fmla="*/ 27 h 110"/>
                <a:gd name="T20" fmla="*/ 9 w 40"/>
                <a:gd name="T21" fmla="*/ 21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3"/>
                  </a:lnTo>
                  <a:lnTo>
                    <a:pt x="19" y="29"/>
                  </a:lnTo>
                  <a:lnTo>
                    <a:pt x="13" y="33"/>
                  </a:lnTo>
                  <a:lnTo>
                    <a:pt x="6" y="37"/>
                  </a:lnTo>
                  <a:lnTo>
                    <a:pt x="0" y="41"/>
                  </a:lnTo>
                  <a:lnTo>
                    <a:pt x="0" y="27"/>
                  </a:lnTo>
                  <a:lnTo>
                    <a:pt x="9" y="21"/>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7"/>
            <p:cNvSpPr>
              <a:spLocks noEditPoints="1"/>
            </p:cNvSpPr>
            <p:nvPr/>
          </p:nvSpPr>
          <p:spPr bwMode="auto">
            <a:xfrm>
              <a:off x="1364" y="3103"/>
              <a:ext cx="71" cy="112"/>
            </a:xfrm>
            <a:custGeom>
              <a:avLst/>
              <a:gdLst>
                <a:gd name="T0" fmla="*/ 34 w 71"/>
                <a:gd name="T1" fmla="*/ 12 h 112"/>
                <a:gd name="T2" fmla="*/ 29 w 71"/>
                <a:gd name="T3" fmla="*/ 14 h 112"/>
                <a:gd name="T4" fmla="*/ 25 w 71"/>
                <a:gd name="T5" fmla="*/ 16 h 112"/>
                <a:gd name="T6" fmla="*/ 21 w 71"/>
                <a:gd name="T7" fmla="*/ 19 h 112"/>
                <a:gd name="T8" fmla="*/ 15 w 71"/>
                <a:gd name="T9" fmla="*/ 33 h 112"/>
                <a:gd name="T10" fmla="*/ 13 w 71"/>
                <a:gd name="T11" fmla="*/ 56 h 112"/>
                <a:gd name="T12" fmla="*/ 15 w 71"/>
                <a:gd name="T13" fmla="*/ 77 h 112"/>
                <a:gd name="T14" fmla="*/ 19 w 71"/>
                <a:gd name="T15" fmla="*/ 91 h 112"/>
                <a:gd name="T16" fmla="*/ 25 w 71"/>
                <a:gd name="T17" fmla="*/ 94 h 112"/>
                <a:gd name="T18" fmla="*/ 29 w 71"/>
                <a:gd name="T19" fmla="*/ 98 h 112"/>
                <a:gd name="T20" fmla="*/ 34 w 71"/>
                <a:gd name="T21" fmla="*/ 98 h 112"/>
                <a:gd name="T22" fmla="*/ 40 w 71"/>
                <a:gd name="T23" fmla="*/ 98 h 112"/>
                <a:gd name="T24" fmla="*/ 46 w 71"/>
                <a:gd name="T25" fmla="*/ 94 h 112"/>
                <a:gd name="T26" fmla="*/ 50 w 71"/>
                <a:gd name="T27" fmla="*/ 91 h 112"/>
                <a:gd name="T28" fmla="*/ 55 w 71"/>
                <a:gd name="T29" fmla="*/ 77 h 112"/>
                <a:gd name="T30" fmla="*/ 57 w 71"/>
                <a:gd name="T31" fmla="*/ 56 h 112"/>
                <a:gd name="T32" fmla="*/ 55 w 71"/>
                <a:gd name="T33" fmla="*/ 35 h 112"/>
                <a:gd name="T34" fmla="*/ 50 w 71"/>
                <a:gd name="T35" fmla="*/ 21 h 112"/>
                <a:gd name="T36" fmla="*/ 46 w 71"/>
                <a:gd name="T37" fmla="*/ 16 h 112"/>
                <a:gd name="T38" fmla="*/ 40 w 71"/>
                <a:gd name="T39" fmla="*/ 14 h 112"/>
                <a:gd name="T40" fmla="*/ 34 w 71"/>
                <a:gd name="T41" fmla="*/ 12 h 112"/>
                <a:gd name="T42" fmla="*/ 34 w 71"/>
                <a:gd name="T43" fmla="*/ 0 h 112"/>
                <a:gd name="T44" fmla="*/ 44 w 71"/>
                <a:gd name="T45" fmla="*/ 0 h 112"/>
                <a:gd name="T46" fmla="*/ 52 w 71"/>
                <a:gd name="T47" fmla="*/ 4 h 112"/>
                <a:gd name="T48" fmla="*/ 57 w 71"/>
                <a:gd name="T49" fmla="*/ 8 h 112"/>
                <a:gd name="T50" fmla="*/ 61 w 71"/>
                <a:gd name="T51" fmla="*/ 14 h 112"/>
                <a:gd name="T52" fmla="*/ 65 w 71"/>
                <a:gd name="T53" fmla="*/ 21 h 112"/>
                <a:gd name="T54" fmla="*/ 69 w 71"/>
                <a:gd name="T55" fmla="*/ 29 h 112"/>
                <a:gd name="T56" fmla="*/ 69 w 71"/>
                <a:gd name="T57" fmla="*/ 37 h 112"/>
                <a:gd name="T58" fmla="*/ 71 w 71"/>
                <a:gd name="T59" fmla="*/ 46 h 112"/>
                <a:gd name="T60" fmla="*/ 71 w 71"/>
                <a:gd name="T61" fmla="*/ 56 h 112"/>
                <a:gd name="T62" fmla="*/ 71 w 71"/>
                <a:gd name="T63" fmla="*/ 73 h 112"/>
                <a:gd name="T64" fmla="*/ 67 w 71"/>
                <a:gd name="T65" fmla="*/ 87 h 112"/>
                <a:gd name="T66" fmla="*/ 63 w 71"/>
                <a:gd name="T67" fmla="*/ 94 h 112"/>
                <a:gd name="T68" fmla="*/ 59 w 71"/>
                <a:gd name="T69" fmla="*/ 100 h 112"/>
                <a:gd name="T70" fmla="*/ 55 w 71"/>
                <a:gd name="T71" fmla="*/ 106 h 112"/>
                <a:gd name="T72" fmla="*/ 50 w 71"/>
                <a:gd name="T73" fmla="*/ 108 h 112"/>
                <a:gd name="T74" fmla="*/ 42 w 71"/>
                <a:gd name="T75" fmla="*/ 110 h 112"/>
                <a:gd name="T76" fmla="*/ 34 w 71"/>
                <a:gd name="T77" fmla="*/ 112 h 112"/>
                <a:gd name="T78" fmla="*/ 27 w 71"/>
                <a:gd name="T79" fmla="*/ 110 h 112"/>
                <a:gd name="T80" fmla="*/ 21 w 71"/>
                <a:gd name="T81" fmla="*/ 108 h 112"/>
                <a:gd name="T82" fmla="*/ 15 w 71"/>
                <a:gd name="T83" fmla="*/ 106 h 112"/>
                <a:gd name="T84" fmla="*/ 9 w 71"/>
                <a:gd name="T85" fmla="*/ 100 h 112"/>
                <a:gd name="T86" fmla="*/ 2 w 71"/>
                <a:gd name="T87" fmla="*/ 83 h 112"/>
                <a:gd name="T88" fmla="*/ 0 w 71"/>
                <a:gd name="T89" fmla="*/ 56 h 112"/>
                <a:gd name="T90" fmla="*/ 0 w 71"/>
                <a:gd name="T91" fmla="*/ 39 h 112"/>
                <a:gd name="T92" fmla="*/ 4 w 71"/>
                <a:gd name="T93" fmla="*/ 23 h 112"/>
                <a:gd name="T94" fmla="*/ 6 w 71"/>
                <a:gd name="T95" fmla="*/ 18 h 112"/>
                <a:gd name="T96" fmla="*/ 11 w 71"/>
                <a:gd name="T97" fmla="*/ 10 h 112"/>
                <a:gd name="T98" fmla="*/ 15 w 71"/>
                <a:gd name="T99" fmla="*/ 6 h 112"/>
                <a:gd name="T100" fmla="*/ 21 w 71"/>
                <a:gd name="T101" fmla="*/ 2 h 112"/>
                <a:gd name="T102" fmla="*/ 27 w 71"/>
                <a:gd name="T103" fmla="*/ 0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2"/>
                  </a:moveTo>
                  <a:lnTo>
                    <a:pt x="29" y="14"/>
                  </a:lnTo>
                  <a:lnTo>
                    <a:pt x="25" y="16"/>
                  </a:lnTo>
                  <a:lnTo>
                    <a:pt x="21" y="19"/>
                  </a:lnTo>
                  <a:lnTo>
                    <a:pt x="15" y="33"/>
                  </a:lnTo>
                  <a:lnTo>
                    <a:pt x="13" y="56"/>
                  </a:lnTo>
                  <a:lnTo>
                    <a:pt x="15" y="77"/>
                  </a:lnTo>
                  <a:lnTo>
                    <a:pt x="19" y="91"/>
                  </a:lnTo>
                  <a:lnTo>
                    <a:pt x="25" y="94"/>
                  </a:lnTo>
                  <a:lnTo>
                    <a:pt x="29" y="98"/>
                  </a:lnTo>
                  <a:lnTo>
                    <a:pt x="34" y="98"/>
                  </a:lnTo>
                  <a:lnTo>
                    <a:pt x="40" y="98"/>
                  </a:lnTo>
                  <a:lnTo>
                    <a:pt x="46" y="94"/>
                  </a:lnTo>
                  <a:lnTo>
                    <a:pt x="50" y="91"/>
                  </a:lnTo>
                  <a:lnTo>
                    <a:pt x="55" y="77"/>
                  </a:lnTo>
                  <a:lnTo>
                    <a:pt x="57" y="56"/>
                  </a:lnTo>
                  <a:lnTo>
                    <a:pt x="55" y="35"/>
                  </a:lnTo>
                  <a:lnTo>
                    <a:pt x="50" y="21"/>
                  </a:lnTo>
                  <a:lnTo>
                    <a:pt x="46" y="16"/>
                  </a:lnTo>
                  <a:lnTo>
                    <a:pt x="40" y="14"/>
                  </a:lnTo>
                  <a:lnTo>
                    <a:pt x="34" y="12"/>
                  </a:lnTo>
                  <a:close/>
                  <a:moveTo>
                    <a:pt x="34" y="0"/>
                  </a:moveTo>
                  <a:lnTo>
                    <a:pt x="44" y="0"/>
                  </a:lnTo>
                  <a:lnTo>
                    <a:pt x="52" y="4"/>
                  </a:lnTo>
                  <a:lnTo>
                    <a:pt x="57" y="8"/>
                  </a:lnTo>
                  <a:lnTo>
                    <a:pt x="61" y="14"/>
                  </a:lnTo>
                  <a:lnTo>
                    <a:pt x="65" y="21"/>
                  </a:lnTo>
                  <a:lnTo>
                    <a:pt x="69" y="29"/>
                  </a:lnTo>
                  <a:lnTo>
                    <a:pt x="69" y="37"/>
                  </a:lnTo>
                  <a:lnTo>
                    <a:pt x="71" y="46"/>
                  </a:lnTo>
                  <a:lnTo>
                    <a:pt x="71" y="56"/>
                  </a:lnTo>
                  <a:lnTo>
                    <a:pt x="71" y="73"/>
                  </a:lnTo>
                  <a:lnTo>
                    <a:pt x="67" y="87"/>
                  </a:lnTo>
                  <a:lnTo>
                    <a:pt x="63" y="94"/>
                  </a:lnTo>
                  <a:lnTo>
                    <a:pt x="59" y="100"/>
                  </a:lnTo>
                  <a:lnTo>
                    <a:pt x="55" y="106"/>
                  </a:lnTo>
                  <a:lnTo>
                    <a:pt x="50" y="108"/>
                  </a:lnTo>
                  <a:lnTo>
                    <a:pt x="42" y="110"/>
                  </a:lnTo>
                  <a:lnTo>
                    <a:pt x="34" y="112"/>
                  </a:lnTo>
                  <a:lnTo>
                    <a:pt x="27" y="110"/>
                  </a:lnTo>
                  <a:lnTo>
                    <a:pt x="21" y="108"/>
                  </a:lnTo>
                  <a:lnTo>
                    <a:pt x="15" y="106"/>
                  </a:lnTo>
                  <a:lnTo>
                    <a:pt x="9" y="100"/>
                  </a:lnTo>
                  <a:lnTo>
                    <a:pt x="2" y="83"/>
                  </a:lnTo>
                  <a:lnTo>
                    <a:pt x="0" y="56"/>
                  </a:lnTo>
                  <a:lnTo>
                    <a:pt x="0" y="39"/>
                  </a:lnTo>
                  <a:lnTo>
                    <a:pt x="4" y="23"/>
                  </a:lnTo>
                  <a:lnTo>
                    <a:pt x="6" y="18"/>
                  </a:lnTo>
                  <a:lnTo>
                    <a:pt x="11"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8"/>
            <p:cNvSpPr>
              <a:spLocks/>
            </p:cNvSpPr>
            <p:nvPr/>
          </p:nvSpPr>
          <p:spPr bwMode="auto">
            <a:xfrm>
              <a:off x="1444" y="3046"/>
              <a:ext cx="48" cy="73"/>
            </a:xfrm>
            <a:custGeom>
              <a:avLst/>
              <a:gdLst>
                <a:gd name="T0" fmla="*/ 25 w 48"/>
                <a:gd name="T1" fmla="*/ 0 h 73"/>
                <a:gd name="T2" fmla="*/ 31 w 48"/>
                <a:gd name="T3" fmla="*/ 0 h 73"/>
                <a:gd name="T4" fmla="*/ 37 w 48"/>
                <a:gd name="T5" fmla="*/ 2 h 73"/>
                <a:gd name="T6" fmla="*/ 43 w 48"/>
                <a:gd name="T7" fmla="*/ 5 h 73"/>
                <a:gd name="T8" fmla="*/ 45 w 48"/>
                <a:gd name="T9" fmla="*/ 9 h 73"/>
                <a:gd name="T10" fmla="*/ 47 w 48"/>
                <a:gd name="T11" fmla="*/ 13 h 73"/>
                <a:gd name="T12" fmla="*/ 48 w 48"/>
                <a:gd name="T13" fmla="*/ 19 h 73"/>
                <a:gd name="T14" fmla="*/ 47 w 48"/>
                <a:gd name="T15" fmla="*/ 28 h 73"/>
                <a:gd name="T16" fmla="*/ 45 w 48"/>
                <a:gd name="T17" fmla="*/ 32 h 73"/>
                <a:gd name="T18" fmla="*/ 41 w 48"/>
                <a:gd name="T19" fmla="*/ 36 h 73"/>
                <a:gd name="T20" fmla="*/ 37 w 48"/>
                <a:gd name="T21" fmla="*/ 40 h 73"/>
                <a:gd name="T22" fmla="*/ 33 w 48"/>
                <a:gd name="T23" fmla="*/ 44 h 73"/>
                <a:gd name="T24" fmla="*/ 27 w 48"/>
                <a:gd name="T25" fmla="*/ 50 h 73"/>
                <a:gd name="T26" fmla="*/ 23 w 48"/>
                <a:gd name="T27" fmla="*/ 53 h 73"/>
                <a:gd name="T28" fmla="*/ 20 w 48"/>
                <a:gd name="T29" fmla="*/ 55 h 73"/>
                <a:gd name="T30" fmla="*/ 18 w 48"/>
                <a:gd name="T31" fmla="*/ 57 h 73"/>
                <a:gd name="T32" fmla="*/ 14 w 48"/>
                <a:gd name="T33" fmla="*/ 63 h 73"/>
                <a:gd name="T34" fmla="*/ 48 w 48"/>
                <a:gd name="T35" fmla="*/ 63 h 73"/>
                <a:gd name="T36" fmla="*/ 48 w 48"/>
                <a:gd name="T37" fmla="*/ 73 h 73"/>
                <a:gd name="T38" fmla="*/ 0 w 48"/>
                <a:gd name="T39" fmla="*/ 73 h 73"/>
                <a:gd name="T40" fmla="*/ 2 w 48"/>
                <a:gd name="T41" fmla="*/ 65 h 73"/>
                <a:gd name="T42" fmla="*/ 4 w 48"/>
                <a:gd name="T43" fmla="*/ 61 h 73"/>
                <a:gd name="T44" fmla="*/ 8 w 48"/>
                <a:gd name="T45" fmla="*/ 55 h 73"/>
                <a:gd name="T46" fmla="*/ 12 w 48"/>
                <a:gd name="T47" fmla="*/ 50 h 73"/>
                <a:gd name="T48" fmla="*/ 20 w 48"/>
                <a:gd name="T49" fmla="*/ 44 h 73"/>
                <a:gd name="T50" fmla="*/ 25 w 48"/>
                <a:gd name="T51" fmla="*/ 38 h 73"/>
                <a:gd name="T52" fmla="*/ 31 w 48"/>
                <a:gd name="T53" fmla="*/ 34 h 73"/>
                <a:gd name="T54" fmla="*/ 35 w 48"/>
                <a:gd name="T55" fmla="*/ 30 h 73"/>
                <a:gd name="T56" fmla="*/ 37 w 48"/>
                <a:gd name="T57" fmla="*/ 25 h 73"/>
                <a:gd name="T58" fmla="*/ 39 w 48"/>
                <a:gd name="T59" fmla="*/ 19 h 73"/>
                <a:gd name="T60" fmla="*/ 37 w 48"/>
                <a:gd name="T61" fmla="*/ 15 h 73"/>
                <a:gd name="T62" fmla="*/ 35 w 48"/>
                <a:gd name="T63" fmla="*/ 11 h 73"/>
                <a:gd name="T64" fmla="*/ 31 w 48"/>
                <a:gd name="T65" fmla="*/ 9 h 73"/>
                <a:gd name="T66" fmla="*/ 25 w 48"/>
                <a:gd name="T67" fmla="*/ 7 h 73"/>
                <a:gd name="T68" fmla="*/ 20 w 48"/>
                <a:gd name="T69" fmla="*/ 9 h 73"/>
                <a:gd name="T70" fmla="*/ 16 w 48"/>
                <a:gd name="T71" fmla="*/ 11 h 73"/>
                <a:gd name="T72" fmla="*/ 12 w 48"/>
                <a:gd name="T73" fmla="*/ 15 h 73"/>
                <a:gd name="T74" fmla="*/ 12 w 48"/>
                <a:gd name="T75" fmla="*/ 21 h 73"/>
                <a:gd name="T76" fmla="*/ 2 w 48"/>
                <a:gd name="T77" fmla="*/ 19 h 73"/>
                <a:gd name="T78" fmla="*/ 4 w 48"/>
                <a:gd name="T79" fmla="*/ 13 h 73"/>
                <a:gd name="T80" fmla="*/ 6 w 48"/>
                <a:gd name="T81" fmla="*/ 7 h 73"/>
                <a:gd name="T82" fmla="*/ 10 w 48"/>
                <a:gd name="T83" fmla="*/ 3 h 73"/>
                <a:gd name="T84" fmla="*/ 14 w 48"/>
                <a:gd name="T85" fmla="*/ 2 h 73"/>
                <a:gd name="T86" fmla="*/ 20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0"/>
                  </a:lnTo>
                  <a:lnTo>
                    <a:pt x="37" y="2"/>
                  </a:lnTo>
                  <a:lnTo>
                    <a:pt x="43" y="5"/>
                  </a:lnTo>
                  <a:lnTo>
                    <a:pt x="45" y="9"/>
                  </a:lnTo>
                  <a:lnTo>
                    <a:pt x="47" y="13"/>
                  </a:lnTo>
                  <a:lnTo>
                    <a:pt x="48" y="19"/>
                  </a:lnTo>
                  <a:lnTo>
                    <a:pt x="47" y="28"/>
                  </a:lnTo>
                  <a:lnTo>
                    <a:pt x="45" y="32"/>
                  </a:lnTo>
                  <a:lnTo>
                    <a:pt x="41" y="36"/>
                  </a:lnTo>
                  <a:lnTo>
                    <a:pt x="37" y="40"/>
                  </a:lnTo>
                  <a:lnTo>
                    <a:pt x="33" y="44"/>
                  </a:lnTo>
                  <a:lnTo>
                    <a:pt x="27" y="50"/>
                  </a:lnTo>
                  <a:lnTo>
                    <a:pt x="23" y="53"/>
                  </a:lnTo>
                  <a:lnTo>
                    <a:pt x="20" y="55"/>
                  </a:lnTo>
                  <a:lnTo>
                    <a:pt x="18" y="57"/>
                  </a:lnTo>
                  <a:lnTo>
                    <a:pt x="14" y="63"/>
                  </a:lnTo>
                  <a:lnTo>
                    <a:pt x="48" y="63"/>
                  </a:lnTo>
                  <a:lnTo>
                    <a:pt x="48" y="73"/>
                  </a:lnTo>
                  <a:lnTo>
                    <a:pt x="0" y="73"/>
                  </a:lnTo>
                  <a:lnTo>
                    <a:pt x="2" y="65"/>
                  </a:lnTo>
                  <a:lnTo>
                    <a:pt x="4" y="61"/>
                  </a:lnTo>
                  <a:lnTo>
                    <a:pt x="8" y="55"/>
                  </a:lnTo>
                  <a:lnTo>
                    <a:pt x="12" y="50"/>
                  </a:lnTo>
                  <a:lnTo>
                    <a:pt x="20" y="44"/>
                  </a:lnTo>
                  <a:lnTo>
                    <a:pt x="25" y="38"/>
                  </a:lnTo>
                  <a:lnTo>
                    <a:pt x="31" y="34"/>
                  </a:lnTo>
                  <a:lnTo>
                    <a:pt x="35" y="30"/>
                  </a:lnTo>
                  <a:lnTo>
                    <a:pt x="37" y="25"/>
                  </a:lnTo>
                  <a:lnTo>
                    <a:pt x="39" y="19"/>
                  </a:lnTo>
                  <a:lnTo>
                    <a:pt x="37" y="15"/>
                  </a:lnTo>
                  <a:lnTo>
                    <a:pt x="35" y="11"/>
                  </a:lnTo>
                  <a:lnTo>
                    <a:pt x="31" y="9"/>
                  </a:lnTo>
                  <a:lnTo>
                    <a:pt x="25" y="7"/>
                  </a:lnTo>
                  <a:lnTo>
                    <a:pt x="20" y="9"/>
                  </a:lnTo>
                  <a:lnTo>
                    <a:pt x="16" y="11"/>
                  </a:lnTo>
                  <a:lnTo>
                    <a:pt x="12" y="15"/>
                  </a:lnTo>
                  <a:lnTo>
                    <a:pt x="12" y="21"/>
                  </a:lnTo>
                  <a:lnTo>
                    <a:pt x="2" y="19"/>
                  </a:lnTo>
                  <a:lnTo>
                    <a:pt x="4" y="13"/>
                  </a:lnTo>
                  <a:lnTo>
                    <a:pt x="6" y="7"/>
                  </a:lnTo>
                  <a:lnTo>
                    <a:pt x="10" y="3"/>
                  </a:lnTo>
                  <a:lnTo>
                    <a:pt x="14" y="2"/>
                  </a:lnTo>
                  <a:lnTo>
                    <a:pt x="20"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Rectangle 49"/>
            <p:cNvSpPr>
              <a:spLocks noChangeArrowheads="1"/>
            </p:cNvSpPr>
            <p:nvPr/>
          </p:nvSpPr>
          <p:spPr bwMode="auto">
            <a:xfrm>
              <a:off x="1575" y="2717"/>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Rectangle 50"/>
            <p:cNvSpPr>
              <a:spLocks noChangeArrowheads="1"/>
            </p:cNvSpPr>
            <p:nvPr/>
          </p:nvSpPr>
          <p:spPr bwMode="auto">
            <a:xfrm>
              <a:off x="7350" y="271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1"/>
            <p:cNvSpPr>
              <a:spLocks/>
            </p:cNvSpPr>
            <p:nvPr/>
          </p:nvSpPr>
          <p:spPr bwMode="auto">
            <a:xfrm>
              <a:off x="1289" y="2671"/>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9 h 109"/>
                <a:gd name="T12" fmla="*/ 13 w 40"/>
                <a:gd name="T13" fmla="*/ 34 h 109"/>
                <a:gd name="T14" fmla="*/ 6 w 40"/>
                <a:gd name="T15" fmla="*/ 38 h 109"/>
                <a:gd name="T16" fmla="*/ 0 w 40"/>
                <a:gd name="T17" fmla="*/ 40 h 109"/>
                <a:gd name="T18" fmla="*/ 0 w 40"/>
                <a:gd name="T19" fmla="*/ 29 h 109"/>
                <a:gd name="T20" fmla="*/ 9 w 40"/>
                <a:gd name="T21" fmla="*/ 23 h 109"/>
                <a:gd name="T22" fmla="*/ 19 w 40"/>
                <a:gd name="T23" fmla="*/ 15 h 109"/>
                <a:gd name="T24" fmla="*/ 25 w 40"/>
                <a:gd name="T25" fmla="*/ 8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9"/>
                  </a:lnTo>
                  <a:lnTo>
                    <a:pt x="13" y="34"/>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2"/>
            <p:cNvSpPr>
              <a:spLocks noEditPoints="1"/>
            </p:cNvSpPr>
            <p:nvPr/>
          </p:nvSpPr>
          <p:spPr bwMode="auto">
            <a:xfrm>
              <a:off x="1364" y="2671"/>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7 w 71"/>
                <a:gd name="T31" fmla="*/ 56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8 h 111"/>
                <a:gd name="T58" fmla="*/ 71 w 71"/>
                <a:gd name="T59" fmla="*/ 46 h 111"/>
                <a:gd name="T60" fmla="*/ 71 w 71"/>
                <a:gd name="T61" fmla="*/ 56 h 111"/>
                <a:gd name="T62" fmla="*/ 71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6 h 111"/>
                <a:gd name="T84" fmla="*/ 9 w 71"/>
                <a:gd name="T85" fmla="*/ 102 h 111"/>
                <a:gd name="T86" fmla="*/ 2 w 71"/>
                <a:gd name="T87" fmla="*/ 82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6"/>
                  </a:lnTo>
                  <a:lnTo>
                    <a:pt x="15" y="79"/>
                  </a:lnTo>
                  <a:lnTo>
                    <a:pt x="19" y="90"/>
                  </a:lnTo>
                  <a:lnTo>
                    <a:pt x="25" y="96"/>
                  </a:lnTo>
                  <a:lnTo>
                    <a:pt x="29" y="98"/>
                  </a:lnTo>
                  <a:lnTo>
                    <a:pt x="34" y="100"/>
                  </a:lnTo>
                  <a:lnTo>
                    <a:pt x="40" y="98"/>
                  </a:lnTo>
                  <a:lnTo>
                    <a:pt x="46" y="96"/>
                  </a:lnTo>
                  <a:lnTo>
                    <a:pt x="50" y="90"/>
                  </a:lnTo>
                  <a:lnTo>
                    <a:pt x="55" y="79"/>
                  </a:lnTo>
                  <a:lnTo>
                    <a:pt x="57" y="56"/>
                  </a:lnTo>
                  <a:lnTo>
                    <a:pt x="55" y="34"/>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8"/>
                  </a:lnTo>
                  <a:lnTo>
                    <a:pt x="71" y="46"/>
                  </a:lnTo>
                  <a:lnTo>
                    <a:pt x="71" y="56"/>
                  </a:lnTo>
                  <a:lnTo>
                    <a:pt x="71" y="73"/>
                  </a:lnTo>
                  <a:lnTo>
                    <a:pt x="67" y="88"/>
                  </a:lnTo>
                  <a:lnTo>
                    <a:pt x="63" y="96"/>
                  </a:lnTo>
                  <a:lnTo>
                    <a:pt x="59" y="102"/>
                  </a:lnTo>
                  <a:lnTo>
                    <a:pt x="55" y="106"/>
                  </a:lnTo>
                  <a:lnTo>
                    <a:pt x="50" y="109"/>
                  </a:lnTo>
                  <a:lnTo>
                    <a:pt x="42" y="111"/>
                  </a:lnTo>
                  <a:lnTo>
                    <a:pt x="34" y="111"/>
                  </a:lnTo>
                  <a:lnTo>
                    <a:pt x="27" y="111"/>
                  </a:lnTo>
                  <a:lnTo>
                    <a:pt x="21" y="109"/>
                  </a:lnTo>
                  <a:lnTo>
                    <a:pt x="15" y="106"/>
                  </a:lnTo>
                  <a:lnTo>
                    <a:pt x="9" y="102"/>
                  </a:lnTo>
                  <a:lnTo>
                    <a:pt x="2" y="82"/>
                  </a:lnTo>
                  <a:lnTo>
                    <a:pt x="0" y="56"/>
                  </a:lnTo>
                  <a:lnTo>
                    <a:pt x="0" y="38"/>
                  </a:lnTo>
                  <a:lnTo>
                    <a:pt x="4" y="25"/>
                  </a:lnTo>
                  <a:lnTo>
                    <a:pt x="6" y="17"/>
                  </a:lnTo>
                  <a:lnTo>
                    <a:pt x="11" y="11"/>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3"/>
            <p:cNvSpPr>
              <a:spLocks noEditPoints="1"/>
            </p:cNvSpPr>
            <p:nvPr/>
          </p:nvSpPr>
          <p:spPr bwMode="auto">
            <a:xfrm>
              <a:off x="1443" y="2615"/>
              <a:ext cx="51" cy="71"/>
            </a:xfrm>
            <a:custGeom>
              <a:avLst/>
              <a:gdLst>
                <a:gd name="T0" fmla="*/ 32 w 51"/>
                <a:gd name="T1" fmla="*/ 17 h 71"/>
                <a:gd name="T2" fmla="*/ 11 w 51"/>
                <a:gd name="T3" fmla="*/ 44 h 71"/>
                <a:gd name="T4" fmla="*/ 32 w 51"/>
                <a:gd name="T5" fmla="*/ 44 h 71"/>
                <a:gd name="T6" fmla="*/ 32 w 51"/>
                <a:gd name="T7" fmla="*/ 17 h 71"/>
                <a:gd name="T8" fmla="*/ 34 w 51"/>
                <a:gd name="T9" fmla="*/ 0 h 71"/>
                <a:gd name="T10" fmla="*/ 42 w 51"/>
                <a:gd name="T11" fmla="*/ 0 h 71"/>
                <a:gd name="T12" fmla="*/ 42 w 51"/>
                <a:gd name="T13" fmla="*/ 44 h 71"/>
                <a:gd name="T14" fmla="*/ 51 w 51"/>
                <a:gd name="T15" fmla="*/ 44 h 71"/>
                <a:gd name="T16" fmla="*/ 51 w 51"/>
                <a:gd name="T17" fmla="*/ 54 h 71"/>
                <a:gd name="T18" fmla="*/ 42 w 51"/>
                <a:gd name="T19" fmla="*/ 54 h 71"/>
                <a:gd name="T20" fmla="*/ 42 w 51"/>
                <a:gd name="T21" fmla="*/ 71 h 71"/>
                <a:gd name="T22" fmla="*/ 32 w 51"/>
                <a:gd name="T23" fmla="*/ 71 h 71"/>
                <a:gd name="T24" fmla="*/ 32 w 51"/>
                <a:gd name="T25" fmla="*/ 54 h 71"/>
                <a:gd name="T26" fmla="*/ 0 w 51"/>
                <a:gd name="T27" fmla="*/ 54 h 71"/>
                <a:gd name="T28" fmla="*/ 0 w 51"/>
                <a:gd name="T29" fmla="*/ 44 h 71"/>
                <a:gd name="T30" fmla="*/ 34 w 51"/>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1">
                  <a:moveTo>
                    <a:pt x="32" y="17"/>
                  </a:moveTo>
                  <a:lnTo>
                    <a:pt x="11" y="44"/>
                  </a:lnTo>
                  <a:lnTo>
                    <a:pt x="32" y="44"/>
                  </a:lnTo>
                  <a:lnTo>
                    <a:pt x="32" y="17"/>
                  </a:lnTo>
                  <a:close/>
                  <a:moveTo>
                    <a:pt x="34" y="0"/>
                  </a:moveTo>
                  <a:lnTo>
                    <a:pt x="42" y="0"/>
                  </a:lnTo>
                  <a:lnTo>
                    <a:pt x="42" y="44"/>
                  </a:lnTo>
                  <a:lnTo>
                    <a:pt x="51" y="44"/>
                  </a:lnTo>
                  <a:lnTo>
                    <a:pt x="51" y="54"/>
                  </a:lnTo>
                  <a:lnTo>
                    <a:pt x="42" y="54"/>
                  </a:lnTo>
                  <a:lnTo>
                    <a:pt x="42" y="71"/>
                  </a:lnTo>
                  <a:lnTo>
                    <a:pt x="32" y="71"/>
                  </a:lnTo>
                  <a:lnTo>
                    <a:pt x="32" y="54"/>
                  </a:lnTo>
                  <a:lnTo>
                    <a:pt x="0" y="54"/>
                  </a:lnTo>
                  <a:lnTo>
                    <a:pt x="0" y="44"/>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Rectangle 54"/>
            <p:cNvSpPr>
              <a:spLocks noChangeArrowheads="1"/>
            </p:cNvSpPr>
            <p:nvPr/>
          </p:nvSpPr>
          <p:spPr bwMode="auto">
            <a:xfrm>
              <a:off x="1575" y="2652"/>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Rectangle 55"/>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Rectangle 56"/>
            <p:cNvSpPr>
              <a:spLocks noChangeArrowheads="1"/>
            </p:cNvSpPr>
            <p:nvPr/>
          </p:nvSpPr>
          <p:spPr bwMode="auto">
            <a:xfrm>
              <a:off x="7402" y="2659"/>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Rectangle 57"/>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Rectangle 58"/>
            <p:cNvSpPr>
              <a:spLocks noChangeArrowheads="1"/>
            </p:cNvSpPr>
            <p:nvPr/>
          </p:nvSpPr>
          <p:spPr bwMode="auto">
            <a:xfrm>
              <a:off x="2234" y="2932"/>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Rectangle 59"/>
            <p:cNvSpPr>
              <a:spLocks noChangeArrowheads="1"/>
            </p:cNvSpPr>
            <p:nvPr/>
          </p:nvSpPr>
          <p:spPr bwMode="auto">
            <a:xfrm>
              <a:off x="2297" y="287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Rectangle 60"/>
            <p:cNvSpPr>
              <a:spLocks noChangeArrowheads="1"/>
            </p:cNvSpPr>
            <p:nvPr/>
          </p:nvSpPr>
          <p:spPr bwMode="auto">
            <a:xfrm>
              <a:off x="2964" y="2934"/>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Rectangle 61"/>
            <p:cNvSpPr>
              <a:spLocks noChangeArrowheads="1"/>
            </p:cNvSpPr>
            <p:nvPr/>
          </p:nvSpPr>
          <p:spPr bwMode="auto">
            <a:xfrm>
              <a:off x="3025" y="287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Rectangle 62"/>
            <p:cNvSpPr>
              <a:spLocks noChangeArrowheads="1"/>
            </p:cNvSpPr>
            <p:nvPr/>
          </p:nvSpPr>
          <p:spPr bwMode="auto">
            <a:xfrm>
              <a:off x="3692" y="293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 name="Rectangle 63"/>
            <p:cNvSpPr>
              <a:spLocks noChangeArrowheads="1"/>
            </p:cNvSpPr>
            <p:nvPr/>
          </p:nvSpPr>
          <p:spPr bwMode="auto">
            <a:xfrm>
              <a:off x="3755" y="2873"/>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 name="Rectangle 64"/>
            <p:cNvSpPr>
              <a:spLocks noChangeArrowheads="1"/>
            </p:cNvSpPr>
            <p:nvPr/>
          </p:nvSpPr>
          <p:spPr bwMode="auto">
            <a:xfrm>
              <a:off x="4421" y="2936"/>
              <a:ext cx="141"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 name="Rectangle 65"/>
            <p:cNvSpPr>
              <a:spLocks noChangeArrowheads="1"/>
            </p:cNvSpPr>
            <p:nvPr/>
          </p:nvSpPr>
          <p:spPr bwMode="auto">
            <a:xfrm>
              <a:off x="4485" y="2875"/>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 name="Rectangle 66"/>
            <p:cNvSpPr>
              <a:spLocks noChangeArrowheads="1"/>
            </p:cNvSpPr>
            <p:nvPr/>
          </p:nvSpPr>
          <p:spPr bwMode="auto">
            <a:xfrm>
              <a:off x="5151" y="2948"/>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 name="Rectangle 67"/>
            <p:cNvSpPr>
              <a:spLocks noChangeArrowheads="1"/>
            </p:cNvSpPr>
            <p:nvPr/>
          </p:nvSpPr>
          <p:spPr bwMode="auto">
            <a:xfrm>
              <a:off x="5215" y="2886"/>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 name="Rectangle 68"/>
            <p:cNvSpPr>
              <a:spLocks noChangeArrowheads="1"/>
            </p:cNvSpPr>
            <p:nvPr/>
          </p:nvSpPr>
          <p:spPr bwMode="auto">
            <a:xfrm>
              <a:off x="5881" y="278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 name="Rectangle 69"/>
            <p:cNvSpPr>
              <a:spLocks noChangeArrowheads="1"/>
            </p:cNvSpPr>
            <p:nvPr/>
          </p:nvSpPr>
          <p:spPr bwMode="auto">
            <a:xfrm>
              <a:off x="5942" y="2723"/>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 name="Rectangle 70"/>
            <p:cNvSpPr>
              <a:spLocks noChangeArrowheads="1"/>
            </p:cNvSpPr>
            <p:nvPr/>
          </p:nvSpPr>
          <p:spPr bwMode="auto">
            <a:xfrm>
              <a:off x="6609" y="278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 name="Rectangle 71"/>
            <p:cNvSpPr>
              <a:spLocks noChangeArrowheads="1"/>
            </p:cNvSpPr>
            <p:nvPr/>
          </p:nvSpPr>
          <p:spPr bwMode="auto">
            <a:xfrm>
              <a:off x="6672" y="2723"/>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7" name="Freeform 72"/>
            <p:cNvSpPr>
              <a:spLocks noEditPoints="1"/>
            </p:cNvSpPr>
            <p:nvPr/>
          </p:nvSpPr>
          <p:spPr bwMode="auto">
            <a:xfrm>
              <a:off x="2226" y="3532"/>
              <a:ext cx="158" cy="159"/>
            </a:xfrm>
            <a:custGeom>
              <a:avLst/>
              <a:gdLst>
                <a:gd name="T0" fmla="*/ 50 w 158"/>
                <a:gd name="T1" fmla="*/ 23 h 159"/>
                <a:gd name="T2" fmla="*/ 44 w 158"/>
                <a:gd name="T3" fmla="*/ 25 h 159"/>
                <a:gd name="T4" fmla="*/ 25 w 158"/>
                <a:gd name="T5" fmla="*/ 46 h 159"/>
                <a:gd name="T6" fmla="*/ 17 w 158"/>
                <a:gd name="T7" fmla="*/ 65 h 159"/>
                <a:gd name="T8" fmla="*/ 19 w 158"/>
                <a:gd name="T9" fmla="*/ 102 h 159"/>
                <a:gd name="T10" fmla="*/ 44 w 158"/>
                <a:gd name="T11" fmla="*/ 132 h 159"/>
                <a:gd name="T12" fmla="*/ 63 w 158"/>
                <a:gd name="T13" fmla="*/ 140 h 159"/>
                <a:gd name="T14" fmla="*/ 92 w 158"/>
                <a:gd name="T15" fmla="*/ 140 h 159"/>
                <a:gd name="T16" fmla="*/ 112 w 158"/>
                <a:gd name="T17" fmla="*/ 132 h 159"/>
                <a:gd name="T18" fmla="*/ 131 w 158"/>
                <a:gd name="T19" fmla="*/ 113 h 159"/>
                <a:gd name="T20" fmla="*/ 138 w 158"/>
                <a:gd name="T21" fmla="*/ 92 h 159"/>
                <a:gd name="T22" fmla="*/ 138 w 158"/>
                <a:gd name="T23" fmla="*/ 65 h 159"/>
                <a:gd name="T24" fmla="*/ 131 w 158"/>
                <a:gd name="T25" fmla="*/ 46 h 159"/>
                <a:gd name="T26" fmla="*/ 112 w 158"/>
                <a:gd name="T27" fmla="*/ 25 h 159"/>
                <a:gd name="T28" fmla="*/ 106 w 158"/>
                <a:gd name="T29" fmla="*/ 23 h 159"/>
                <a:gd name="T30" fmla="*/ 63 w 158"/>
                <a:gd name="T31" fmla="*/ 17 h 159"/>
                <a:gd name="T32" fmla="*/ 92 w 158"/>
                <a:gd name="T33" fmla="*/ 0 h 159"/>
                <a:gd name="T34" fmla="*/ 112 w 158"/>
                <a:gd name="T35" fmla="*/ 7 h 159"/>
                <a:gd name="T36" fmla="*/ 135 w 158"/>
                <a:gd name="T37" fmla="*/ 23 h 159"/>
                <a:gd name="T38" fmla="*/ 148 w 158"/>
                <a:gd name="T39" fmla="*/ 46 h 159"/>
                <a:gd name="T40" fmla="*/ 156 w 158"/>
                <a:gd name="T41" fmla="*/ 65 h 159"/>
                <a:gd name="T42" fmla="*/ 156 w 158"/>
                <a:gd name="T43" fmla="*/ 92 h 159"/>
                <a:gd name="T44" fmla="*/ 148 w 158"/>
                <a:gd name="T45" fmla="*/ 111 h 159"/>
                <a:gd name="T46" fmla="*/ 135 w 158"/>
                <a:gd name="T47" fmla="*/ 134 h 159"/>
                <a:gd name="T48" fmla="*/ 112 w 158"/>
                <a:gd name="T49" fmla="*/ 150 h 159"/>
                <a:gd name="T50" fmla="*/ 92 w 158"/>
                <a:gd name="T51" fmla="*/ 157 h 159"/>
                <a:gd name="T52" fmla="*/ 63 w 158"/>
                <a:gd name="T53" fmla="*/ 157 h 159"/>
                <a:gd name="T54" fmla="*/ 44 w 158"/>
                <a:gd name="T55" fmla="*/ 150 h 159"/>
                <a:gd name="T56" fmla="*/ 14 w 158"/>
                <a:gd name="T57" fmla="*/ 125 h 159"/>
                <a:gd name="T58" fmla="*/ 4 w 158"/>
                <a:gd name="T59" fmla="*/ 105 h 159"/>
                <a:gd name="T60" fmla="*/ 0 w 158"/>
                <a:gd name="T61" fmla="*/ 65 h 159"/>
                <a:gd name="T62" fmla="*/ 8 w 158"/>
                <a:gd name="T63" fmla="*/ 46 h 159"/>
                <a:gd name="T64" fmla="*/ 23 w 158"/>
                <a:gd name="T65" fmla="*/ 23 h 159"/>
                <a:gd name="T66" fmla="*/ 44 w 158"/>
                <a:gd name="T67" fmla="*/ 7 h 159"/>
                <a:gd name="T68" fmla="*/ 63 w 158"/>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9">
                  <a:moveTo>
                    <a:pt x="63" y="17"/>
                  </a:moveTo>
                  <a:lnTo>
                    <a:pt x="50" y="23"/>
                  </a:lnTo>
                  <a:lnTo>
                    <a:pt x="50" y="23"/>
                  </a:lnTo>
                  <a:lnTo>
                    <a:pt x="44" y="25"/>
                  </a:lnTo>
                  <a:lnTo>
                    <a:pt x="35" y="34"/>
                  </a:lnTo>
                  <a:lnTo>
                    <a:pt x="25" y="46"/>
                  </a:lnTo>
                  <a:lnTo>
                    <a:pt x="19" y="55"/>
                  </a:lnTo>
                  <a:lnTo>
                    <a:pt x="17" y="65"/>
                  </a:lnTo>
                  <a:lnTo>
                    <a:pt x="17" y="92"/>
                  </a:lnTo>
                  <a:lnTo>
                    <a:pt x="19" y="102"/>
                  </a:lnTo>
                  <a:lnTo>
                    <a:pt x="25" y="113"/>
                  </a:lnTo>
                  <a:lnTo>
                    <a:pt x="44" y="132"/>
                  </a:lnTo>
                  <a:lnTo>
                    <a:pt x="54" y="138"/>
                  </a:lnTo>
                  <a:lnTo>
                    <a:pt x="63" y="140"/>
                  </a:lnTo>
                  <a:lnTo>
                    <a:pt x="79" y="142"/>
                  </a:lnTo>
                  <a:lnTo>
                    <a:pt x="92" y="140"/>
                  </a:lnTo>
                  <a:lnTo>
                    <a:pt x="102" y="138"/>
                  </a:lnTo>
                  <a:lnTo>
                    <a:pt x="112" y="132"/>
                  </a:lnTo>
                  <a:lnTo>
                    <a:pt x="123" y="123"/>
                  </a:lnTo>
                  <a:lnTo>
                    <a:pt x="131" y="113"/>
                  </a:lnTo>
                  <a:lnTo>
                    <a:pt x="136" y="102"/>
                  </a:lnTo>
                  <a:lnTo>
                    <a:pt x="138" y="92"/>
                  </a:lnTo>
                  <a:lnTo>
                    <a:pt x="140" y="79"/>
                  </a:lnTo>
                  <a:lnTo>
                    <a:pt x="138" y="65"/>
                  </a:lnTo>
                  <a:lnTo>
                    <a:pt x="136" y="55"/>
                  </a:lnTo>
                  <a:lnTo>
                    <a:pt x="131" y="46"/>
                  </a:lnTo>
                  <a:lnTo>
                    <a:pt x="123" y="34"/>
                  </a:lnTo>
                  <a:lnTo>
                    <a:pt x="112" y="25"/>
                  </a:lnTo>
                  <a:lnTo>
                    <a:pt x="106" y="23"/>
                  </a:lnTo>
                  <a:lnTo>
                    <a:pt x="106" y="23"/>
                  </a:lnTo>
                  <a:lnTo>
                    <a:pt x="92" y="17"/>
                  </a:lnTo>
                  <a:lnTo>
                    <a:pt x="63" y="17"/>
                  </a:lnTo>
                  <a:close/>
                  <a:moveTo>
                    <a:pt x="63" y="0"/>
                  </a:moveTo>
                  <a:lnTo>
                    <a:pt x="92" y="0"/>
                  </a:lnTo>
                  <a:lnTo>
                    <a:pt x="106" y="6"/>
                  </a:lnTo>
                  <a:lnTo>
                    <a:pt x="112" y="7"/>
                  </a:lnTo>
                  <a:lnTo>
                    <a:pt x="123" y="13"/>
                  </a:lnTo>
                  <a:lnTo>
                    <a:pt x="135" y="23"/>
                  </a:lnTo>
                  <a:lnTo>
                    <a:pt x="142" y="34"/>
                  </a:lnTo>
                  <a:lnTo>
                    <a:pt x="148" y="46"/>
                  </a:lnTo>
                  <a:lnTo>
                    <a:pt x="152" y="52"/>
                  </a:lnTo>
                  <a:lnTo>
                    <a:pt x="156" y="65"/>
                  </a:lnTo>
                  <a:lnTo>
                    <a:pt x="158" y="79"/>
                  </a:lnTo>
                  <a:lnTo>
                    <a:pt x="156" y="92"/>
                  </a:lnTo>
                  <a:lnTo>
                    <a:pt x="152" y="105"/>
                  </a:lnTo>
                  <a:lnTo>
                    <a:pt x="148" y="111"/>
                  </a:lnTo>
                  <a:lnTo>
                    <a:pt x="142" y="125"/>
                  </a:lnTo>
                  <a:lnTo>
                    <a:pt x="135" y="134"/>
                  </a:lnTo>
                  <a:lnTo>
                    <a:pt x="123" y="144"/>
                  </a:lnTo>
                  <a:lnTo>
                    <a:pt x="112" y="150"/>
                  </a:lnTo>
                  <a:lnTo>
                    <a:pt x="106" y="153"/>
                  </a:lnTo>
                  <a:lnTo>
                    <a:pt x="92" y="157"/>
                  </a:lnTo>
                  <a:lnTo>
                    <a:pt x="79" y="159"/>
                  </a:lnTo>
                  <a:lnTo>
                    <a:pt x="63" y="157"/>
                  </a:lnTo>
                  <a:lnTo>
                    <a:pt x="50" y="153"/>
                  </a:lnTo>
                  <a:lnTo>
                    <a:pt x="44" y="150"/>
                  </a:lnTo>
                  <a:lnTo>
                    <a:pt x="33" y="144"/>
                  </a:lnTo>
                  <a:lnTo>
                    <a:pt x="14" y="125"/>
                  </a:lnTo>
                  <a:lnTo>
                    <a:pt x="8" y="111"/>
                  </a:lnTo>
                  <a:lnTo>
                    <a:pt x="4" y="105"/>
                  </a:lnTo>
                  <a:lnTo>
                    <a:pt x="0" y="92"/>
                  </a:lnTo>
                  <a:lnTo>
                    <a:pt x="0" y="65"/>
                  </a:lnTo>
                  <a:lnTo>
                    <a:pt x="4" y="52"/>
                  </a:lnTo>
                  <a:lnTo>
                    <a:pt x="8" y="46"/>
                  </a:lnTo>
                  <a:lnTo>
                    <a:pt x="14" y="34"/>
                  </a:lnTo>
                  <a:lnTo>
                    <a:pt x="23" y="23"/>
                  </a:lnTo>
                  <a:lnTo>
                    <a:pt x="33" y="13"/>
                  </a:lnTo>
                  <a:lnTo>
                    <a:pt x="44" y="7"/>
                  </a:lnTo>
                  <a:lnTo>
                    <a:pt x="50"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0" name="Freeform 73"/>
            <p:cNvSpPr>
              <a:spLocks noEditPoints="1"/>
            </p:cNvSpPr>
            <p:nvPr/>
          </p:nvSpPr>
          <p:spPr bwMode="auto">
            <a:xfrm>
              <a:off x="2956" y="3532"/>
              <a:ext cx="157" cy="159"/>
            </a:xfrm>
            <a:custGeom>
              <a:avLst/>
              <a:gdLst>
                <a:gd name="T0" fmla="*/ 50 w 157"/>
                <a:gd name="T1" fmla="*/ 23 h 159"/>
                <a:gd name="T2" fmla="*/ 44 w 157"/>
                <a:gd name="T3" fmla="*/ 25 h 159"/>
                <a:gd name="T4" fmla="*/ 25 w 157"/>
                <a:gd name="T5" fmla="*/ 46 h 159"/>
                <a:gd name="T6" fmla="*/ 17 w 157"/>
                <a:gd name="T7" fmla="*/ 65 h 159"/>
                <a:gd name="T8" fmla="*/ 19 w 157"/>
                <a:gd name="T9" fmla="*/ 102 h 159"/>
                <a:gd name="T10" fmla="*/ 44 w 157"/>
                <a:gd name="T11" fmla="*/ 132 h 159"/>
                <a:gd name="T12" fmla="*/ 63 w 157"/>
                <a:gd name="T13" fmla="*/ 140 h 159"/>
                <a:gd name="T14" fmla="*/ 92 w 157"/>
                <a:gd name="T15" fmla="*/ 140 h 159"/>
                <a:gd name="T16" fmla="*/ 111 w 157"/>
                <a:gd name="T17" fmla="*/ 132 h 159"/>
                <a:gd name="T18" fmla="*/ 136 w 157"/>
                <a:gd name="T19" fmla="*/ 102 h 159"/>
                <a:gd name="T20" fmla="*/ 140 w 157"/>
                <a:gd name="T21" fmla="*/ 79 h 159"/>
                <a:gd name="T22" fmla="*/ 136 w 157"/>
                <a:gd name="T23" fmla="*/ 55 h 159"/>
                <a:gd name="T24" fmla="*/ 121 w 157"/>
                <a:gd name="T25" fmla="*/ 34 h 159"/>
                <a:gd name="T26" fmla="*/ 106 w 157"/>
                <a:gd name="T27" fmla="*/ 23 h 159"/>
                <a:gd name="T28" fmla="*/ 92 w 157"/>
                <a:gd name="T29" fmla="*/ 17 h 159"/>
                <a:gd name="T30" fmla="*/ 63 w 157"/>
                <a:gd name="T31" fmla="*/ 0 h 159"/>
                <a:gd name="T32" fmla="*/ 106 w 157"/>
                <a:gd name="T33" fmla="*/ 6 h 159"/>
                <a:gd name="T34" fmla="*/ 123 w 157"/>
                <a:gd name="T35" fmla="*/ 13 h 159"/>
                <a:gd name="T36" fmla="*/ 142 w 157"/>
                <a:gd name="T37" fmla="*/ 34 h 159"/>
                <a:gd name="T38" fmla="*/ 152 w 157"/>
                <a:gd name="T39" fmla="*/ 52 h 159"/>
                <a:gd name="T40" fmla="*/ 157 w 157"/>
                <a:gd name="T41" fmla="*/ 79 h 159"/>
                <a:gd name="T42" fmla="*/ 152 w 157"/>
                <a:gd name="T43" fmla="*/ 105 h 159"/>
                <a:gd name="T44" fmla="*/ 142 w 157"/>
                <a:gd name="T45" fmla="*/ 125 h 159"/>
                <a:gd name="T46" fmla="*/ 111 w 157"/>
                <a:gd name="T47" fmla="*/ 150 h 159"/>
                <a:gd name="T48" fmla="*/ 92 w 157"/>
                <a:gd name="T49" fmla="*/ 157 h 159"/>
                <a:gd name="T50" fmla="*/ 63 w 157"/>
                <a:gd name="T51" fmla="*/ 157 h 159"/>
                <a:gd name="T52" fmla="*/ 44 w 157"/>
                <a:gd name="T53" fmla="*/ 150 h 159"/>
                <a:gd name="T54" fmla="*/ 13 w 157"/>
                <a:gd name="T55" fmla="*/ 125 h 159"/>
                <a:gd name="T56" fmla="*/ 4 w 157"/>
                <a:gd name="T57" fmla="*/ 105 h 159"/>
                <a:gd name="T58" fmla="*/ 0 w 157"/>
                <a:gd name="T59" fmla="*/ 65 h 159"/>
                <a:gd name="T60" fmla="*/ 8 w 157"/>
                <a:gd name="T61" fmla="*/ 46 h 159"/>
                <a:gd name="T62" fmla="*/ 23 w 157"/>
                <a:gd name="T63" fmla="*/ 23 h 159"/>
                <a:gd name="T64" fmla="*/ 44 w 157"/>
                <a:gd name="T65" fmla="*/ 7 h 159"/>
                <a:gd name="T66" fmla="*/ 63 w 157"/>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9">
                  <a:moveTo>
                    <a:pt x="63" y="17"/>
                  </a:moveTo>
                  <a:lnTo>
                    <a:pt x="50" y="23"/>
                  </a:lnTo>
                  <a:lnTo>
                    <a:pt x="50" y="23"/>
                  </a:lnTo>
                  <a:lnTo>
                    <a:pt x="44" y="25"/>
                  </a:lnTo>
                  <a:lnTo>
                    <a:pt x="35" y="34"/>
                  </a:lnTo>
                  <a:lnTo>
                    <a:pt x="25" y="46"/>
                  </a:lnTo>
                  <a:lnTo>
                    <a:pt x="19" y="55"/>
                  </a:lnTo>
                  <a:lnTo>
                    <a:pt x="17" y="65"/>
                  </a:lnTo>
                  <a:lnTo>
                    <a:pt x="17" y="92"/>
                  </a:lnTo>
                  <a:lnTo>
                    <a:pt x="19" y="102"/>
                  </a:lnTo>
                  <a:lnTo>
                    <a:pt x="25" y="113"/>
                  </a:lnTo>
                  <a:lnTo>
                    <a:pt x="44" y="132"/>
                  </a:lnTo>
                  <a:lnTo>
                    <a:pt x="54" y="138"/>
                  </a:lnTo>
                  <a:lnTo>
                    <a:pt x="63" y="140"/>
                  </a:lnTo>
                  <a:lnTo>
                    <a:pt x="77" y="142"/>
                  </a:lnTo>
                  <a:lnTo>
                    <a:pt x="92" y="140"/>
                  </a:lnTo>
                  <a:lnTo>
                    <a:pt x="102" y="138"/>
                  </a:lnTo>
                  <a:lnTo>
                    <a:pt x="111" y="132"/>
                  </a:lnTo>
                  <a:lnTo>
                    <a:pt x="131" y="113"/>
                  </a:lnTo>
                  <a:lnTo>
                    <a:pt x="136" y="102"/>
                  </a:lnTo>
                  <a:lnTo>
                    <a:pt x="138" y="92"/>
                  </a:lnTo>
                  <a:lnTo>
                    <a:pt x="140" y="79"/>
                  </a:lnTo>
                  <a:lnTo>
                    <a:pt x="138" y="65"/>
                  </a:lnTo>
                  <a:lnTo>
                    <a:pt x="136" y="55"/>
                  </a:lnTo>
                  <a:lnTo>
                    <a:pt x="131" y="46"/>
                  </a:lnTo>
                  <a:lnTo>
                    <a:pt x="121" y="34"/>
                  </a:lnTo>
                  <a:lnTo>
                    <a:pt x="111" y="25"/>
                  </a:lnTo>
                  <a:lnTo>
                    <a:pt x="106" y="23"/>
                  </a:lnTo>
                  <a:lnTo>
                    <a:pt x="106" y="23"/>
                  </a:lnTo>
                  <a:lnTo>
                    <a:pt x="92" y="17"/>
                  </a:lnTo>
                  <a:lnTo>
                    <a:pt x="63" y="17"/>
                  </a:lnTo>
                  <a:close/>
                  <a:moveTo>
                    <a:pt x="63" y="0"/>
                  </a:moveTo>
                  <a:lnTo>
                    <a:pt x="92" y="0"/>
                  </a:lnTo>
                  <a:lnTo>
                    <a:pt x="106" y="6"/>
                  </a:lnTo>
                  <a:lnTo>
                    <a:pt x="111" y="7"/>
                  </a:lnTo>
                  <a:lnTo>
                    <a:pt x="123" y="13"/>
                  </a:lnTo>
                  <a:lnTo>
                    <a:pt x="132" y="23"/>
                  </a:lnTo>
                  <a:lnTo>
                    <a:pt x="142" y="34"/>
                  </a:lnTo>
                  <a:lnTo>
                    <a:pt x="148" y="46"/>
                  </a:lnTo>
                  <a:lnTo>
                    <a:pt x="152" y="52"/>
                  </a:lnTo>
                  <a:lnTo>
                    <a:pt x="155" y="65"/>
                  </a:lnTo>
                  <a:lnTo>
                    <a:pt x="157" y="79"/>
                  </a:lnTo>
                  <a:lnTo>
                    <a:pt x="155" y="92"/>
                  </a:lnTo>
                  <a:lnTo>
                    <a:pt x="152" y="105"/>
                  </a:lnTo>
                  <a:lnTo>
                    <a:pt x="148" y="111"/>
                  </a:lnTo>
                  <a:lnTo>
                    <a:pt x="142" y="125"/>
                  </a:lnTo>
                  <a:lnTo>
                    <a:pt x="123" y="144"/>
                  </a:lnTo>
                  <a:lnTo>
                    <a:pt x="111" y="150"/>
                  </a:lnTo>
                  <a:lnTo>
                    <a:pt x="106" y="153"/>
                  </a:lnTo>
                  <a:lnTo>
                    <a:pt x="92" y="157"/>
                  </a:lnTo>
                  <a:lnTo>
                    <a:pt x="77" y="159"/>
                  </a:lnTo>
                  <a:lnTo>
                    <a:pt x="63" y="157"/>
                  </a:lnTo>
                  <a:lnTo>
                    <a:pt x="50" y="153"/>
                  </a:lnTo>
                  <a:lnTo>
                    <a:pt x="44" y="150"/>
                  </a:lnTo>
                  <a:lnTo>
                    <a:pt x="33" y="144"/>
                  </a:lnTo>
                  <a:lnTo>
                    <a:pt x="13" y="125"/>
                  </a:lnTo>
                  <a:lnTo>
                    <a:pt x="8" y="111"/>
                  </a:lnTo>
                  <a:lnTo>
                    <a:pt x="4" y="105"/>
                  </a:lnTo>
                  <a:lnTo>
                    <a:pt x="0" y="92"/>
                  </a:lnTo>
                  <a:lnTo>
                    <a:pt x="0" y="65"/>
                  </a:lnTo>
                  <a:lnTo>
                    <a:pt x="4" y="52"/>
                  </a:lnTo>
                  <a:lnTo>
                    <a:pt x="8" y="46"/>
                  </a:lnTo>
                  <a:lnTo>
                    <a:pt x="13" y="34"/>
                  </a:lnTo>
                  <a:lnTo>
                    <a:pt x="23" y="23"/>
                  </a:lnTo>
                  <a:lnTo>
                    <a:pt x="33" y="13"/>
                  </a:lnTo>
                  <a:lnTo>
                    <a:pt x="44" y="7"/>
                  </a:lnTo>
                  <a:lnTo>
                    <a:pt x="50"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1" name="Freeform 74"/>
            <p:cNvSpPr>
              <a:spLocks noEditPoints="1"/>
            </p:cNvSpPr>
            <p:nvPr/>
          </p:nvSpPr>
          <p:spPr bwMode="auto">
            <a:xfrm>
              <a:off x="3684" y="3532"/>
              <a:ext cx="159" cy="159"/>
            </a:xfrm>
            <a:custGeom>
              <a:avLst/>
              <a:gdLst>
                <a:gd name="T0" fmla="*/ 52 w 159"/>
                <a:gd name="T1" fmla="*/ 23 h 159"/>
                <a:gd name="T2" fmla="*/ 46 w 159"/>
                <a:gd name="T3" fmla="*/ 25 h 159"/>
                <a:gd name="T4" fmla="*/ 25 w 159"/>
                <a:gd name="T5" fmla="*/ 46 h 159"/>
                <a:gd name="T6" fmla="*/ 23 w 159"/>
                <a:gd name="T7" fmla="*/ 52 h 159"/>
                <a:gd name="T8" fmla="*/ 17 w 159"/>
                <a:gd name="T9" fmla="*/ 92 h 159"/>
                <a:gd name="T10" fmla="*/ 21 w 159"/>
                <a:gd name="T11" fmla="*/ 105 h 159"/>
                <a:gd name="T12" fmla="*/ 34 w 159"/>
                <a:gd name="T13" fmla="*/ 123 h 159"/>
                <a:gd name="T14" fmla="*/ 56 w 159"/>
                <a:gd name="T15" fmla="*/ 138 h 159"/>
                <a:gd name="T16" fmla="*/ 79 w 159"/>
                <a:gd name="T17" fmla="*/ 142 h 159"/>
                <a:gd name="T18" fmla="*/ 102 w 159"/>
                <a:gd name="T19" fmla="*/ 138 h 159"/>
                <a:gd name="T20" fmla="*/ 132 w 159"/>
                <a:gd name="T21" fmla="*/ 113 h 159"/>
                <a:gd name="T22" fmla="*/ 140 w 159"/>
                <a:gd name="T23" fmla="*/ 92 h 159"/>
                <a:gd name="T24" fmla="*/ 140 w 159"/>
                <a:gd name="T25" fmla="*/ 65 h 159"/>
                <a:gd name="T26" fmla="*/ 132 w 159"/>
                <a:gd name="T27" fmla="*/ 46 h 159"/>
                <a:gd name="T28" fmla="*/ 113 w 159"/>
                <a:gd name="T29" fmla="*/ 25 h 159"/>
                <a:gd name="T30" fmla="*/ 105 w 159"/>
                <a:gd name="T31" fmla="*/ 23 h 159"/>
                <a:gd name="T32" fmla="*/ 65 w 159"/>
                <a:gd name="T33" fmla="*/ 17 h 159"/>
                <a:gd name="T34" fmla="*/ 92 w 159"/>
                <a:gd name="T35" fmla="*/ 0 h 159"/>
                <a:gd name="T36" fmla="*/ 111 w 159"/>
                <a:gd name="T37" fmla="*/ 7 h 159"/>
                <a:gd name="T38" fmla="*/ 134 w 159"/>
                <a:gd name="T39" fmla="*/ 23 h 159"/>
                <a:gd name="T40" fmla="*/ 150 w 159"/>
                <a:gd name="T41" fmla="*/ 46 h 159"/>
                <a:gd name="T42" fmla="*/ 157 w 159"/>
                <a:gd name="T43" fmla="*/ 65 h 159"/>
                <a:gd name="T44" fmla="*/ 157 w 159"/>
                <a:gd name="T45" fmla="*/ 92 h 159"/>
                <a:gd name="T46" fmla="*/ 150 w 159"/>
                <a:gd name="T47" fmla="*/ 111 h 159"/>
                <a:gd name="T48" fmla="*/ 125 w 159"/>
                <a:gd name="T49" fmla="*/ 144 h 159"/>
                <a:gd name="T50" fmla="*/ 105 w 159"/>
                <a:gd name="T51" fmla="*/ 153 h 159"/>
                <a:gd name="T52" fmla="*/ 79 w 159"/>
                <a:gd name="T53" fmla="*/ 159 h 159"/>
                <a:gd name="T54" fmla="*/ 52 w 159"/>
                <a:gd name="T55" fmla="*/ 153 h 159"/>
                <a:gd name="T56" fmla="*/ 34 w 159"/>
                <a:gd name="T57" fmla="*/ 144 h 159"/>
                <a:gd name="T58" fmla="*/ 13 w 159"/>
                <a:gd name="T59" fmla="*/ 125 h 159"/>
                <a:gd name="T60" fmla="*/ 6 w 159"/>
                <a:gd name="T61" fmla="*/ 105 h 159"/>
                <a:gd name="T62" fmla="*/ 0 w 159"/>
                <a:gd name="T63" fmla="*/ 65 h 159"/>
                <a:gd name="T64" fmla="*/ 8 w 159"/>
                <a:gd name="T65" fmla="*/ 46 h 159"/>
                <a:gd name="T66" fmla="*/ 23 w 159"/>
                <a:gd name="T67" fmla="*/ 23 h 159"/>
                <a:gd name="T68" fmla="*/ 46 w 159"/>
                <a:gd name="T69" fmla="*/ 7 h 159"/>
                <a:gd name="T70" fmla="*/ 65 w 159"/>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59">
                  <a:moveTo>
                    <a:pt x="65" y="17"/>
                  </a:moveTo>
                  <a:lnTo>
                    <a:pt x="52" y="23"/>
                  </a:lnTo>
                  <a:lnTo>
                    <a:pt x="52" y="23"/>
                  </a:lnTo>
                  <a:lnTo>
                    <a:pt x="46" y="25"/>
                  </a:lnTo>
                  <a:lnTo>
                    <a:pt x="34" y="34"/>
                  </a:lnTo>
                  <a:lnTo>
                    <a:pt x="25" y="46"/>
                  </a:lnTo>
                  <a:lnTo>
                    <a:pt x="23" y="52"/>
                  </a:lnTo>
                  <a:lnTo>
                    <a:pt x="23" y="52"/>
                  </a:lnTo>
                  <a:lnTo>
                    <a:pt x="17" y="65"/>
                  </a:lnTo>
                  <a:lnTo>
                    <a:pt x="17" y="92"/>
                  </a:lnTo>
                  <a:lnTo>
                    <a:pt x="23" y="105"/>
                  </a:lnTo>
                  <a:lnTo>
                    <a:pt x="21" y="105"/>
                  </a:lnTo>
                  <a:lnTo>
                    <a:pt x="25" y="113"/>
                  </a:lnTo>
                  <a:lnTo>
                    <a:pt x="34" y="123"/>
                  </a:lnTo>
                  <a:lnTo>
                    <a:pt x="46" y="132"/>
                  </a:lnTo>
                  <a:lnTo>
                    <a:pt x="56" y="138"/>
                  </a:lnTo>
                  <a:lnTo>
                    <a:pt x="65" y="140"/>
                  </a:lnTo>
                  <a:lnTo>
                    <a:pt x="79" y="142"/>
                  </a:lnTo>
                  <a:lnTo>
                    <a:pt x="92" y="140"/>
                  </a:lnTo>
                  <a:lnTo>
                    <a:pt x="102" y="138"/>
                  </a:lnTo>
                  <a:lnTo>
                    <a:pt x="113" y="132"/>
                  </a:lnTo>
                  <a:lnTo>
                    <a:pt x="132" y="113"/>
                  </a:lnTo>
                  <a:lnTo>
                    <a:pt x="138" y="102"/>
                  </a:lnTo>
                  <a:lnTo>
                    <a:pt x="140" y="92"/>
                  </a:lnTo>
                  <a:lnTo>
                    <a:pt x="142" y="79"/>
                  </a:lnTo>
                  <a:lnTo>
                    <a:pt x="140" y="65"/>
                  </a:lnTo>
                  <a:lnTo>
                    <a:pt x="138" y="55"/>
                  </a:lnTo>
                  <a:lnTo>
                    <a:pt x="132" y="46"/>
                  </a:lnTo>
                  <a:lnTo>
                    <a:pt x="123" y="34"/>
                  </a:lnTo>
                  <a:lnTo>
                    <a:pt x="113" y="25"/>
                  </a:lnTo>
                  <a:lnTo>
                    <a:pt x="105" y="21"/>
                  </a:lnTo>
                  <a:lnTo>
                    <a:pt x="105" y="23"/>
                  </a:lnTo>
                  <a:lnTo>
                    <a:pt x="92" y="17"/>
                  </a:lnTo>
                  <a:lnTo>
                    <a:pt x="65" y="17"/>
                  </a:lnTo>
                  <a:close/>
                  <a:moveTo>
                    <a:pt x="65" y="0"/>
                  </a:moveTo>
                  <a:lnTo>
                    <a:pt x="92" y="0"/>
                  </a:lnTo>
                  <a:lnTo>
                    <a:pt x="105" y="6"/>
                  </a:lnTo>
                  <a:lnTo>
                    <a:pt x="111" y="7"/>
                  </a:lnTo>
                  <a:lnTo>
                    <a:pt x="125" y="13"/>
                  </a:lnTo>
                  <a:lnTo>
                    <a:pt x="134" y="23"/>
                  </a:lnTo>
                  <a:lnTo>
                    <a:pt x="144" y="34"/>
                  </a:lnTo>
                  <a:lnTo>
                    <a:pt x="150" y="46"/>
                  </a:lnTo>
                  <a:lnTo>
                    <a:pt x="153" y="52"/>
                  </a:lnTo>
                  <a:lnTo>
                    <a:pt x="157" y="65"/>
                  </a:lnTo>
                  <a:lnTo>
                    <a:pt x="159" y="79"/>
                  </a:lnTo>
                  <a:lnTo>
                    <a:pt x="157" y="92"/>
                  </a:lnTo>
                  <a:lnTo>
                    <a:pt x="153" y="105"/>
                  </a:lnTo>
                  <a:lnTo>
                    <a:pt x="150" y="111"/>
                  </a:lnTo>
                  <a:lnTo>
                    <a:pt x="144" y="125"/>
                  </a:lnTo>
                  <a:lnTo>
                    <a:pt x="125" y="144"/>
                  </a:lnTo>
                  <a:lnTo>
                    <a:pt x="111" y="150"/>
                  </a:lnTo>
                  <a:lnTo>
                    <a:pt x="105" y="153"/>
                  </a:lnTo>
                  <a:lnTo>
                    <a:pt x="92" y="157"/>
                  </a:lnTo>
                  <a:lnTo>
                    <a:pt x="79" y="159"/>
                  </a:lnTo>
                  <a:lnTo>
                    <a:pt x="65" y="157"/>
                  </a:lnTo>
                  <a:lnTo>
                    <a:pt x="52" y="153"/>
                  </a:lnTo>
                  <a:lnTo>
                    <a:pt x="46" y="150"/>
                  </a:lnTo>
                  <a:lnTo>
                    <a:pt x="34" y="144"/>
                  </a:lnTo>
                  <a:lnTo>
                    <a:pt x="23" y="134"/>
                  </a:lnTo>
                  <a:lnTo>
                    <a:pt x="13" y="125"/>
                  </a:lnTo>
                  <a:lnTo>
                    <a:pt x="8" y="111"/>
                  </a:lnTo>
                  <a:lnTo>
                    <a:pt x="6" y="105"/>
                  </a:lnTo>
                  <a:lnTo>
                    <a:pt x="0" y="92"/>
                  </a:lnTo>
                  <a:lnTo>
                    <a:pt x="0" y="65"/>
                  </a:lnTo>
                  <a:lnTo>
                    <a:pt x="6" y="52"/>
                  </a:lnTo>
                  <a:lnTo>
                    <a:pt x="8" y="46"/>
                  </a:lnTo>
                  <a:lnTo>
                    <a:pt x="13" y="34"/>
                  </a:lnTo>
                  <a:lnTo>
                    <a:pt x="23" y="23"/>
                  </a:lnTo>
                  <a:lnTo>
                    <a:pt x="34"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0" name="Freeform 75"/>
            <p:cNvSpPr>
              <a:spLocks noEditPoints="1"/>
            </p:cNvSpPr>
            <p:nvPr/>
          </p:nvSpPr>
          <p:spPr bwMode="auto">
            <a:xfrm>
              <a:off x="4414" y="3532"/>
              <a:ext cx="157" cy="159"/>
            </a:xfrm>
            <a:custGeom>
              <a:avLst/>
              <a:gdLst>
                <a:gd name="T0" fmla="*/ 52 w 157"/>
                <a:gd name="T1" fmla="*/ 23 h 159"/>
                <a:gd name="T2" fmla="*/ 46 w 157"/>
                <a:gd name="T3" fmla="*/ 25 h 159"/>
                <a:gd name="T4" fmla="*/ 25 w 157"/>
                <a:gd name="T5" fmla="*/ 46 h 159"/>
                <a:gd name="T6" fmla="*/ 23 w 157"/>
                <a:gd name="T7" fmla="*/ 52 h 159"/>
                <a:gd name="T8" fmla="*/ 17 w 157"/>
                <a:gd name="T9" fmla="*/ 92 h 159"/>
                <a:gd name="T10" fmla="*/ 21 w 157"/>
                <a:gd name="T11" fmla="*/ 105 h 159"/>
                <a:gd name="T12" fmla="*/ 34 w 157"/>
                <a:gd name="T13" fmla="*/ 123 h 159"/>
                <a:gd name="T14" fmla="*/ 55 w 157"/>
                <a:gd name="T15" fmla="*/ 138 h 159"/>
                <a:gd name="T16" fmla="*/ 78 w 157"/>
                <a:gd name="T17" fmla="*/ 142 h 159"/>
                <a:gd name="T18" fmla="*/ 101 w 157"/>
                <a:gd name="T19" fmla="*/ 138 h 159"/>
                <a:gd name="T20" fmla="*/ 123 w 157"/>
                <a:gd name="T21" fmla="*/ 123 h 159"/>
                <a:gd name="T22" fmla="*/ 136 w 157"/>
                <a:gd name="T23" fmla="*/ 102 h 159"/>
                <a:gd name="T24" fmla="*/ 140 w 157"/>
                <a:gd name="T25" fmla="*/ 79 h 159"/>
                <a:gd name="T26" fmla="*/ 136 w 157"/>
                <a:gd name="T27" fmla="*/ 55 h 159"/>
                <a:gd name="T28" fmla="*/ 123 w 157"/>
                <a:gd name="T29" fmla="*/ 34 h 159"/>
                <a:gd name="T30" fmla="*/ 105 w 157"/>
                <a:gd name="T31" fmla="*/ 23 h 159"/>
                <a:gd name="T32" fmla="*/ 92 w 157"/>
                <a:gd name="T33" fmla="*/ 17 h 159"/>
                <a:gd name="T34" fmla="*/ 65 w 157"/>
                <a:gd name="T35" fmla="*/ 0 h 159"/>
                <a:gd name="T36" fmla="*/ 105 w 157"/>
                <a:gd name="T37" fmla="*/ 6 h 159"/>
                <a:gd name="T38" fmla="*/ 123 w 157"/>
                <a:gd name="T39" fmla="*/ 13 h 159"/>
                <a:gd name="T40" fmla="*/ 142 w 157"/>
                <a:gd name="T41" fmla="*/ 34 h 159"/>
                <a:gd name="T42" fmla="*/ 151 w 157"/>
                <a:gd name="T43" fmla="*/ 52 h 159"/>
                <a:gd name="T44" fmla="*/ 157 w 157"/>
                <a:gd name="T45" fmla="*/ 79 h 159"/>
                <a:gd name="T46" fmla="*/ 151 w 157"/>
                <a:gd name="T47" fmla="*/ 105 h 159"/>
                <a:gd name="T48" fmla="*/ 142 w 157"/>
                <a:gd name="T49" fmla="*/ 125 h 159"/>
                <a:gd name="T50" fmla="*/ 123 w 157"/>
                <a:gd name="T51" fmla="*/ 144 h 159"/>
                <a:gd name="T52" fmla="*/ 105 w 157"/>
                <a:gd name="T53" fmla="*/ 153 h 159"/>
                <a:gd name="T54" fmla="*/ 78 w 157"/>
                <a:gd name="T55" fmla="*/ 159 h 159"/>
                <a:gd name="T56" fmla="*/ 52 w 157"/>
                <a:gd name="T57" fmla="*/ 153 h 159"/>
                <a:gd name="T58" fmla="*/ 34 w 157"/>
                <a:gd name="T59" fmla="*/ 144 h 159"/>
                <a:gd name="T60" fmla="*/ 13 w 157"/>
                <a:gd name="T61" fmla="*/ 125 h 159"/>
                <a:gd name="T62" fmla="*/ 5 w 157"/>
                <a:gd name="T63" fmla="*/ 105 h 159"/>
                <a:gd name="T64" fmla="*/ 0 w 157"/>
                <a:gd name="T65" fmla="*/ 65 h 159"/>
                <a:gd name="T66" fmla="*/ 7 w 157"/>
                <a:gd name="T67" fmla="*/ 46 h 159"/>
                <a:gd name="T68" fmla="*/ 23 w 157"/>
                <a:gd name="T69" fmla="*/ 23 h 159"/>
                <a:gd name="T70" fmla="*/ 46 w 157"/>
                <a:gd name="T71" fmla="*/ 7 h 159"/>
                <a:gd name="T72" fmla="*/ 65 w 157"/>
                <a:gd name="T7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59">
                  <a:moveTo>
                    <a:pt x="65" y="17"/>
                  </a:moveTo>
                  <a:lnTo>
                    <a:pt x="52" y="23"/>
                  </a:lnTo>
                  <a:lnTo>
                    <a:pt x="52" y="23"/>
                  </a:lnTo>
                  <a:lnTo>
                    <a:pt x="46" y="25"/>
                  </a:lnTo>
                  <a:lnTo>
                    <a:pt x="34" y="34"/>
                  </a:lnTo>
                  <a:lnTo>
                    <a:pt x="25" y="46"/>
                  </a:lnTo>
                  <a:lnTo>
                    <a:pt x="21" y="52"/>
                  </a:lnTo>
                  <a:lnTo>
                    <a:pt x="23" y="52"/>
                  </a:lnTo>
                  <a:lnTo>
                    <a:pt x="17" y="65"/>
                  </a:lnTo>
                  <a:lnTo>
                    <a:pt x="17" y="92"/>
                  </a:lnTo>
                  <a:lnTo>
                    <a:pt x="23" y="105"/>
                  </a:lnTo>
                  <a:lnTo>
                    <a:pt x="21" y="105"/>
                  </a:lnTo>
                  <a:lnTo>
                    <a:pt x="25" y="113"/>
                  </a:lnTo>
                  <a:lnTo>
                    <a:pt x="34" y="123"/>
                  </a:lnTo>
                  <a:lnTo>
                    <a:pt x="46" y="132"/>
                  </a:lnTo>
                  <a:lnTo>
                    <a:pt x="55" y="138"/>
                  </a:lnTo>
                  <a:lnTo>
                    <a:pt x="65" y="140"/>
                  </a:lnTo>
                  <a:lnTo>
                    <a:pt x="78" y="142"/>
                  </a:lnTo>
                  <a:lnTo>
                    <a:pt x="92" y="140"/>
                  </a:lnTo>
                  <a:lnTo>
                    <a:pt x="101" y="138"/>
                  </a:lnTo>
                  <a:lnTo>
                    <a:pt x="111" y="132"/>
                  </a:lnTo>
                  <a:lnTo>
                    <a:pt x="123" y="123"/>
                  </a:lnTo>
                  <a:lnTo>
                    <a:pt x="130" y="113"/>
                  </a:lnTo>
                  <a:lnTo>
                    <a:pt x="136" y="102"/>
                  </a:lnTo>
                  <a:lnTo>
                    <a:pt x="138" y="92"/>
                  </a:lnTo>
                  <a:lnTo>
                    <a:pt x="140" y="79"/>
                  </a:lnTo>
                  <a:lnTo>
                    <a:pt x="138" y="65"/>
                  </a:lnTo>
                  <a:lnTo>
                    <a:pt x="136" y="55"/>
                  </a:lnTo>
                  <a:lnTo>
                    <a:pt x="130" y="46"/>
                  </a:lnTo>
                  <a:lnTo>
                    <a:pt x="123" y="34"/>
                  </a:lnTo>
                  <a:lnTo>
                    <a:pt x="111" y="25"/>
                  </a:lnTo>
                  <a:lnTo>
                    <a:pt x="105" y="23"/>
                  </a:lnTo>
                  <a:lnTo>
                    <a:pt x="105" y="23"/>
                  </a:lnTo>
                  <a:lnTo>
                    <a:pt x="92" y="17"/>
                  </a:lnTo>
                  <a:lnTo>
                    <a:pt x="65" y="17"/>
                  </a:lnTo>
                  <a:close/>
                  <a:moveTo>
                    <a:pt x="65" y="0"/>
                  </a:moveTo>
                  <a:lnTo>
                    <a:pt x="92" y="0"/>
                  </a:lnTo>
                  <a:lnTo>
                    <a:pt x="105" y="6"/>
                  </a:lnTo>
                  <a:lnTo>
                    <a:pt x="111" y="7"/>
                  </a:lnTo>
                  <a:lnTo>
                    <a:pt x="123" y="13"/>
                  </a:lnTo>
                  <a:lnTo>
                    <a:pt x="134" y="23"/>
                  </a:lnTo>
                  <a:lnTo>
                    <a:pt x="142" y="34"/>
                  </a:lnTo>
                  <a:lnTo>
                    <a:pt x="148" y="46"/>
                  </a:lnTo>
                  <a:lnTo>
                    <a:pt x="151" y="52"/>
                  </a:lnTo>
                  <a:lnTo>
                    <a:pt x="155" y="65"/>
                  </a:lnTo>
                  <a:lnTo>
                    <a:pt x="157" y="79"/>
                  </a:lnTo>
                  <a:lnTo>
                    <a:pt x="155" y="92"/>
                  </a:lnTo>
                  <a:lnTo>
                    <a:pt x="151" y="105"/>
                  </a:lnTo>
                  <a:lnTo>
                    <a:pt x="148" y="111"/>
                  </a:lnTo>
                  <a:lnTo>
                    <a:pt x="142" y="125"/>
                  </a:lnTo>
                  <a:lnTo>
                    <a:pt x="134" y="134"/>
                  </a:lnTo>
                  <a:lnTo>
                    <a:pt x="123" y="144"/>
                  </a:lnTo>
                  <a:lnTo>
                    <a:pt x="111" y="150"/>
                  </a:lnTo>
                  <a:lnTo>
                    <a:pt x="105" y="153"/>
                  </a:lnTo>
                  <a:lnTo>
                    <a:pt x="92" y="157"/>
                  </a:lnTo>
                  <a:lnTo>
                    <a:pt x="78" y="159"/>
                  </a:lnTo>
                  <a:lnTo>
                    <a:pt x="65" y="157"/>
                  </a:lnTo>
                  <a:lnTo>
                    <a:pt x="52" y="153"/>
                  </a:lnTo>
                  <a:lnTo>
                    <a:pt x="46" y="150"/>
                  </a:lnTo>
                  <a:lnTo>
                    <a:pt x="34" y="144"/>
                  </a:lnTo>
                  <a:lnTo>
                    <a:pt x="23" y="134"/>
                  </a:lnTo>
                  <a:lnTo>
                    <a:pt x="13" y="125"/>
                  </a:lnTo>
                  <a:lnTo>
                    <a:pt x="7" y="111"/>
                  </a:lnTo>
                  <a:lnTo>
                    <a:pt x="5" y="105"/>
                  </a:lnTo>
                  <a:lnTo>
                    <a:pt x="0" y="92"/>
                  </a:lnTo>
                  <a:lnTo>
                    <a:pt x="0" y="65"/>
                  </a:lnTo>
                  <a:lnTo>
                    <a:pt x="5" y="52"/>
                  </a:lnTo>
                  <a:lnTo>
                    <a:pt x="7" y="46"/>
                  </a:lnTo>
                  <a:lnTo>
                    <a:pt x="13" y="34"/>
                  </a:lnTo>
                  <a:lnTo>
                    <a:pt x="23" y="23"/>
                  </a:lnTo>
                  <a:lnTo>
                    <a:pt x="34"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1" name="Freeform 76"/>
            <p:cNvSpPr>
              <a:spLocks noEditPoints="1"/>
            </p:cNvSpPr>
            <p:nvPr/>
          </p:nvSpPr>
          <p:spPr bwMode="auto">
            <a:xfrm>
              <a:off x="5143" y="3532"/>
              <a:ext cx="158" cy="159"/>
            </a:xfrm>
            <a:custGeom>
              <a:avLst/>
              <a:gdLst>
                <a:gd name="T0" fmla="*/ 50 w 158"/>
                <a:gd name="T1" fmla="*/ 23 h 159"/>
                <a:gd name="T2" fmla="*/ 45 w 158"/>
                <a:gd name="T3" fmla="*/ 25 h 159"/>
                <a:gd name="T4" fmla="*/ 25 w 158"/>
                <a:gd name="T5" fmla="*/ 46 h 159"/>
                <a:gd name="T6" fmla="*/ 18 w 158"/>
                <a:gd name="T7" fmla="*/ 65 h 159"/>
                <a:gd name="T8" fmla="*/ 20 w 158"/>
                <a:gd name="T9" fmla="*/ 102 h 159"/>
                <a:gd name="T10" fmla="*/ 45 w 158"/>
                <a:gd name="T11" fmla="*/ 132 h 159"/>
                <a:gd name="T12" fmla="*/ 64 w 158"/>
                <a:gd name="T13" fmla="*/ 140 h 159"/>
                <a:gd name="T14" fmla="*/ 93 w 158"/>
                <a:gd name="T15" fmla="*/ 140 h 159"/>
                <a:gd name="T16" fmla="*/ 112 w 158"/>
                <a:gd name="T17" fmla="*/ 132 h 159"/>
                <a:gd name="T18" fmla="*/ 131 w 158"/>
                <a:gd name="T19" fmla="*/ 113 h 159"/>
                <a:gd name="T20" fmla="*/ 139 w 158"/>
                <a:gd name="T21" fmla="*/ 92 h 159"/>
                <a:gd name="T22" fmla="*/ 139 w 158"/>
                <a:gd name="T23" fmla="*/ 65 h 159"/>
                <a:gd name="T24" fmla="*/ 131 w 158"/>
                <a:gd name="T25" fmla="*/ 46 h 159"/>
                <a:gd name="T26" fmla="*/ 112 w 158"/>
                <a:gd name="T27" fmla="*/ 25 h 159"/>
                <a:gd name="T28" fmla="*/ 106 w 158"/>
                <a:gd name="T29" fmla="*/ 23 h 159"/>
                <a:gd name="T30" fmla="*/ 64 w 158"/>
                <a:gd name="T31" fmla="*/ 17 h 159"/>
                <a:gd name="T32" fmla="*/ 93 w 158"/>
                <a:gd name="T33" fmla="*/ 0 h 159"/>
                <a:gd name="T34" fmla="*/ 112 w 158"/>
                <a:gd name="T35" fmla="*/ 7 h 159"/>
                <a:gd name="T36" fmla="*/ 135 w 158"/>
                <a:gd name="T37" fmla="*/ 23 h 159"/>
                <a:gd name="T38" fmla="*/ 148 w 158"/>
                <a:gd name="T39" fmla="*/ 46 h 159"/>
                <a:gd name="T40" fmla="*/ 156 w 158"/>
                <a:gd name="T41" fmla="*/ 65 h 159"/>
                <a:gd name="T42" fmla="*/ 156 w 158"/>
                <a:gd name="T43" fmla="*/ 92 h 159"/>
                <a:gd name="T44" fmla="*/ 148 w 158"/>
                <a:gd name="T45" fmla="*/ 111 h 159"/>
                <a:gd name="T46" fmla="*/ 135 w 158"/>
                <a:gd name="T47" fmla="*/ 134 h 159"/>
                <a:gd name="T48" fmla="*/ 112 w 158"/>
                <a:gd name="T49" fmla="*/ 150 h 159"/>
                <a:gd name="T50" fmla="*/ 93 w 158"/>
                <a:gd name="T51" fmla="*/ 157 h 159"/>
                <a:gd name="T52" fmla="*/ 64 w 158"/>
                <a:gd name="T53" fmla="*/ 157 h 159"/>
                <a:gd name="T54" fmla="*/ 45 w 158"/>
                <a:gd name="T55" fmla="*/ 150 h 159"/>
                <a:gd name="T56" fmla="*/ 14 w 158"/>
                <a:gd name="T57" fmla="*/ 125 h 159"/>
                <a:gd name="T58" fmla="*/ 4 w 158"/>
                <a:gd name="T59" fmla="*/ 105 h 159"/>
                <a:gd name="T60" fmla="*/ 0 w 158"/>
                <a:gd name="T61" fmla="*/ 65 h 159"/>
                <a:gd name="T62" fmla="*/ 8 w 158"/>
                <a:gd name="T63" fmla="*/ 46 h 159"/>
                <a:gd name="T64" fmla="*/ 24 w 158"/>
                <a:gd name="T65" fmla="*/ 23 h 159"/>
                <a:gd name="T66" fmla="*/ 45 w 158"/>
                <a:gd name="T67" fmla="*/ 7 h 159"/>
                <a:gd name="T68" fmla="*/ 64 w 158"/>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9">
                  <a:moveTo>
                    <a:pt x="64" y="17"/>
                  </a:moveTo>
                  <a:lnTo>
                    <a:pt x="50" y="23"/>
                  </a:lnTo>
                  <a:lnTo>
                    <a:pt x="50" y="23"/>
                  </a:lnTo>
                  <a:lnTo>
                    <a:pt x="45" y="25"/>
                  </a:lnTo>
                  <a:lnTo>
                    <a:pt x="35" y="34"/>
                  </a:lnTo>
                  <a:lnTo>
                    <a:pt x="25" y="46"/>
                  </a:lnTo>
                  <a:lnTo>
                    <a:pt x="20" y="55"/>
                  </a:lnTo>
                  <a:lnTo>
                    <a:pt x="18" y="65"/>
                  </a:lnTo>
                  <a:lnTo>
                    <a:pt x="18" y="92"/>
                  </a:lnTo>
                  <a:lnTo>
                    <a:pt x="20" y="102"/>
                  </a:lnTo>
                  <a:lnTo>
                    <a:pt x="25" y="113"/>
                  </a:lnTo>
                  <a:lnTo>
                    <a:pt x="45" y="132"/>
                  </a:lnTo>
                  <a:lnTo>
                    <a:pt x="54" y="138"/>
                  </a:lnTo>
                  <a:lnTo>
                    <a:pt x="64" y="140"/>
                  </a:lnTo>
                  <a:lnTo>
                    <a:pt x="79" y="142"/>
                  </a:lnTo>
                  <a:lnTo>
                    <a:pt x="93" y="140"/>
                  </a:lnTo>
                  <a:lnTo>
                    <a:pt x="102" y="138"/>
                  </a:lnTo>
                  <a:lnTo>
                    <a:pt x="112" y="132"/>
                  </a:lnTo>
                  <a:lnTo>
                    <a:pt x="123" y="123"/>
                  </a:lnTo>
                  <a:lnTo>
                    <a:pt x="131" y="113"/>
                  </a:lnTo>
                  <a:lnTo>
                    <a:pt x="137" y="102"/>
                  </a:lnTo>
                  <a:lnTo>
                    <a:pt x="139" y="92"/>
                  </a:lnTo>
                  <a:lnTo>
                    <a:pt x="141" y="79"/>
                  </a:lnTo>
                  <a:lnTo>
                    <a:pt x="139" y="65"/>
                  </a:lnTo>
                  <a:lnTo>
                    <a:pt x="137" y="55"/>
                  </a:lnTo>
                  <a:lnTo>
                    <a:pt x="131" y="46"/>
                  </a:lnTo>
                  <a:lnTo>
                    <a:pt x="123" y="34"/>
                  </a:lnTo>
                  <a:lnTo>
                    <a:pt x="112" y="25"/>
                  </a:lnTo>
                  <a:lnTo>
                    <a:pt x="106" y="23"/>
                  </a:lnTo>
                  <a:lnTo>
                    <a:pt x="106" y="23"/>
                  </a:lnTo>
                  <a:lnTo>
                    <a:pt x="93" y="17"/>
                  </a:lnTo>
                  <a:lnTo>
                    <a:pt x="64" y="17"/>
                  </a:lnTo>
                  <a:close/>
                  <a:moveTo>
                    <a:pt x="64" y="0"/>
                  </a:moveTo>
                  <a:lnTo>
                    <a:pt x="93" y="0"/>
                  </a:lnTo>
                  <a:lnTo>
                    <a:pt x="106" y="6"/>
                  </a:lnTo>
                  <a:lnTo>
                    <a:pt x="112" y="7"/>
                  </a:lnTo>
                  <a:lnTo>
                    <a:pt x="123" y="13"/>
                  </a:lnTo>
                  <a:lnTo>
                    <a:pt x="135" y="23"/>
                  </a:lnTo>
                  <a:lnTo>
                    <a:pt x="143" y="34"/>
                  </a:lnTo>
                  <a:lnTo>
                    <a:pt x="148" y="46"/>
                  </a:lnTo>
                  <a:lnTo>
                    <a:pt x="152" y="52"/>
                  </a:lnTo>
                  <a:lnTo>
                    <a:pt x="156" y="65"/>
                  </a:lnTo>
                  <a:lnTo>
                    <a:pt x="158" y="79"/>
                  </a:lnTo>
                  <a:lnTo>
                    <a:pt x="156" y="92"/>
                  </a:lnTo>
                  <a:lnTo>
                    <a:pt x="152" y="105"/>
                  </a:lnTo>
                  <a:lnTo>
                    <a:pt x="148" y="111"/>
                  </a:lnTo>
                  <a:lnTo>
                    <a:pt x="143" y="125"/>
                  </a:lnTo>
                  <a:lnTo>
                    <a:pt x="135" y="134"/>
                  </a:lnTo>
                  <a:lnTo>
                    <a:pt x="123" y="144"/>
                  </a:lnTo>
                  <a:lnTo>
                    <a:pt x="112" y="150"/>
                  </a:lnTo>
                  <a:lnTo>
                    <a:pt x="106" y="153"/>
                  </a:lnTo>
                  <a:lnTo>
                    <a:pt x="93" y="157"/>
                  </a:lnTo>
                  <a:lnTo>
                    <a:pt x="79" y="159"/>
                  </a:lnTo>
                  <a:lnTo>
                    <a:pt x="64" y="157"/>
                  </a:lnTo>
                  <a:lnTo>
                    <a:pt x="50" y="153"/>
                  </a:lnTo>
                  <a:lnTo>
                    <a:pt x="45" y="150"/>
                  </a:lnTo>
                  <a:lnTo>
                    <a:pt x="33" y="144"/>
                  </a:lnTo>
                  <a:lnTo>
                    <a:pt x="14" y="125"/>
                  </a:lnTo>
                  <a:lnTo>
                    <a:pt x="8" y="111"/>
                  </a:lnTo>
                  <a:lnTo>
                    <a:pt x="4" y="105"/>
                  </a:lnTo>
                  <a:lnTo>
                    <a:pt x="0" y="92"/>
                  </a:lnTo>
                  <a:lnTo>
                    <a:pt x="0" y="65"/>
                  </a:lnTo>
                  <a:lnTo>
                    <a:pt x="4" y="52"/>
                  </a:lnTo>
                  <a:lnTo>
                    <a:pt x="8" y="46"/>
                  </a:lnTo>
                  <a:lnTo>
                    <a:pt x="14" y="34"/>
                  </a:lnTo>
                  <a:lnTo>
                    <a:pt x="24" y="23"/>
                  </a:lnTo>
                  <a:lnTo>
                    <a:pt x="33" y="13"/>
                  </a:lnTo>
                  <a:lnTo>
                    <a:pt x="45" y="7"/>
                  </a:lnTo>
                  <a:lnTo>
                    <a:pt x="50" y="6"/>
                  </a:lnTo>
                  <a:lnTo>
                    <a:pt x="64"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2" name="Freeform 77"/>
            <p:cNvSpPr>
              <a:spLocks noEditPoints="1"/>
            </p:cNvSpPr>
            <p:nvPr/>
          </p:nvSpPr>
          <p:spPr bwMode="auto">
            <a:xfrm>
              <a:off x="5873" y="2725"/>
              <a:ext cx="158" cy="157"/>
            </a:xfrm>
            <a:custGeom>
              <a:avLst/>
              <a:gdLst>
                <a:gd name="T0" fmla="*/ 54 w 158"/>
                <a:gd name="T1" fmla="*/ 19 h 157"/>
                <a:gd name="T2" fmla="*/ 25 w 158"/>
                <a:gd name="T3" fmla="*/ 44 h 157"/>
                <a:gd name="T4" fmla="*/ 18 w 158"/>
                <a:gd name="T5" fmla="*/ 63 h 157"/>
                <a:gd name="T6" fmla="*/ 20 w 158"/>
                <a:gd name="T7" fmla="*/ 102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2 h 157"/>
                <a:gd name="T20" fmla="*/ 140 w 158"/>
                <a:gd name="T21" fmla="*/ 78 h 157"/>
                <a:gd name="T22" fmla="*/ 137 w 158"/>
                <a:gd name="T23" fmla="*/ 53 h 157"/>
                <a:gd name="T24" fmla="*/ 112 w 158"/>
                <a:gd name="T25" fmla="*/ 25 h 157"/>
                <a:gd name="T26" fmla="*/ 92 w 158"/>
                <a:gd name="T27" fmla="*/ 17 h 157"/>
                <a:gd name="T28" fmla="*/ 64 w 158"/>
                <a:gd name="T29" fmla="*/ 0 h 157"/>
                <a:gd name="T30" fmla="*/ 106 w 158"/>
                <a:gd name="T31" fmla="*/ 4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5 h 157"/>
                <a:gd name="T48" fmla="*/ 64 w 158"/>
                <a:gd name="T49" fmla="*/ 155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3"/>
                  </a:lnTo>
                  <a:lnTo>
                    <a:pt x="18" y="63"/>
                  </a:lnTo>
                  <a:lnTo>
                    <a:pt x="18" y="92"/>
                  </a:lnTo>
                  <a:lnTo>
                    <a:pt x="20" y="102"/>
                  </a:lnTo>
                  <a:lnTo>
                    <a:pt x="25" y="111"/>
                  </a:lnTo>
                  <a:lnTo>
                    <a:pt x="35" y="123"/>
                  </a:lnTo>
                  <a:lnTo>
                    <a:pt x="44" y="130"/>
                  </a:lnTo>
                  <a:lnTo>
                    <a:pt x="54" y="136"/>
                  </a:lnTo>
                  <a:lnTo>
                    <a:pt x="64" y="138"/>
                  </a:lnTo>
                  <a:lnTo>
                    <a:pt x="77" y="140"/>
                  </a:lnTo>
                  <a:lnTo>
                    <a:pt x="92" y="138"/>
                  </a:lnTo>
                  <a:lnTo>
                    <a:pt x="102" y="136"/>
                  </a:lnTo>
                  <a:lnTo>
                    <a:pt x="112" y="130"/>
                  </a:lnTo>
                  <a:lnTo>
                    <a:pt x="121" y="123"/>
                  </a:lnTo>
                  <a:lnTo>
                    <a:pt x="131" y="111"/>
                  </a:lnTo>
                  <a:lnTo>
                    <a:pt x="137" y="102"/>
                  </a:lnTo>
                  <a:lnTo>
                    <a:pt x="139" y="92"/>
                  </a:lnTo>
                  <a:lnTo>
                    <a:pt x="140" y="78"/>
                  </a:lnTo>
                  <a:lnTo>
                    <a:pt x="139" y="63"/>
                  </a:lnTo>
                  <a:lnTo>
                    <a:pt x="137" y="53"/>
                  </a:lnTo>
                  <a:lnTo>
                    <a:pt x="131" y="44"/>
                  </a:lnTo>
                  <a:lnTo>
                    <a:pt x="112" y="25"/>
                  </a:lnTo>
                  <a:lnTo>
                    <a:pt x="102" y="19"/>
                  </a:lnTo>
                  <a:lnTo>
                    <a:pt x="92" y="17"/>
                  </a:lnTo>
                  <a:lnTo>
                    <a:pt x="64" y="17"/>
                  </a:lnTo>
                  <a:close/>
                  <a:moveTo>
                    <a:pt x="64" y="0"/>
                  </a:moveTo>
                  <a:lnTo>
                    <a:pt x="92" y="0"/>
                  </a:lnTo>
                  <a:lnTo>
                    <a:pt x="106" y="4"/>
                  </a:lnTo>
                  <a:lnTo>
                    <a:pt x="112" y="7"/>
                  </a:lnTo>
                  <a:lnTo>
                    <a:pt x="123" y="13"/>
                  </a:lnTo>
                  <a:lnTo>
                    <a:pt x="142" y="32"/>
                  </a:lnTo>
                  <a:lnTo>
                    <a:pt x="148" y="44"/>
                  </a:lnTo>
                  <a:lnTo>
                    <a:pt x="152" y="50"/>
                  </a:lnTo>
                  <a:lnTo>
                    <a:pt x="156" y="63"/>
                  </a:lnTo>
                  <a:lnTo>
                    <a:pt x="158" y="78"/>
                  </a:lnTo>
                  <a:lnTo>
                    <a:pt x="156" y="92"/>
                  </a:lnTo>
                  <a:lnTo>
                    <a:pt x="152" y="105"/>
                  </a:lnTo>
                  <a:lnTo>
                    <a:pt x="148" y="111"/>
                  </a:lnTo>
                  <a:lnTo>
                    <a:pt x="142" y="123"/>
                  </a:lnTo>
                  <a:lnTo>
                    <a:pt x="133" y="134"/>
                  </a:lnTo>
                  <a:lnTo>
                    <a:pt x="123" y="142"/>
                  </a:lnTo>
                  <a:lnTo>
                    <a:pt x="112" y="148"/>
                  </a:lnTo>
                  <a:lnTo>
                    <a:pt x="106" y="151"/>
                  </a:lnTo>
                  <a:lnTo>
                    <a:pt x="92" y="155"/>
                  </a:lnTo>
                  <a:lnTo>
                    <a:pt x="77" y="157"/>
                  </a:lnTo>
                  <a:lnTo>
                    <a:pt x="64" y="155"/>
                  </a:lnTo>
                  <a:lnTo>
                    <a:pt x="50" y="151"/>
                  </a:lnTo>
                  <a:lnTo>
                    <a:pt x="44" y="148"/>
                  </a:lnTo>
                  <a:lnTo>
                    <a:pt x="33" y="142"/>
                  </a:lnTo>
                  <a:lnTo>
                    <a:pt x="23" y="134"/>
                  </a:lnTo>
                  <a:lnTo>
                    <a:pt x="14" y="123"/>
                  </a:lnTo>
                  <a:lnTo>
                    <a:pt x="8" y="111"/>
                  </a:lnTo>
                  <a:lnTo>
                    <a:pt x="4" y="105"/>
                  </a:lnTo>
                  <a:lnTo>
                    <a:pt x="0" y="92"/>
                  </a:lnTo>
                  <a:lnTo>
                    <a:pt x="0" y="63"/>
                  </a:lnTo>
                  <a:lnTo>
                    <a:pt x="4" y="50"/>
                  </a:lnTo>
                  <a:lnTo>
                    <a:pt x="8" y="44"/>
                  </a:lnTo>
                  <a:lnTo>
                    <a:pt x="14" y="32"/>
                  </a:lnTo>
                  <a:lnTo>
                    <a:pt x="33" y="13"/>
                  </a:lnTo>
                  <a:lnTo>
                    <a:pt x="44" y="7"/>
                  </a:lnTo>
                  <a:lnTo>
                    <a:pt x="50" y="4"/>
                  </a:lnTo>
                  <a:lnTo>
                    <a:pt x="64"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3" name="Freeform 78"/>
            <p:cNvSpPr>
              <a:spLocks noEditPoints="1"/>
            </p:cNvSpPr>
            <p:nvPr/>
          </p:nvSpPr>
          <p:spPr bwMode="auto">
            <a:xfrm>
              <a:off x="6601" y="2648"/>
              <a:ext cx="160" cy="159"/>
            </a:xfrm>
            <a:custGeom>
              <a:avLst/>
              <a:gdLst>
                <a:gd name="T0" fmla="*/ 52 w 160"/>
                <a:gd name="T1" fmla="*/ 23 h 159"/>
                <a:gd name="T2" fmla="*/ 46 w 160"/>
                <a:gd name="T3" fmla="*/ 25 h 159"/>
                <a:gd name="T4" fmla="*/ 25 w 160"/>
                <a:gd name="T5" fmla="*/ 46 h 159"/>
                <a:gd name="T6" fmla="*/ 23 w 160"/>
                <a:gd name="T7" fmla="*/ 52 h 159"/>
                <a:gd name="T8" fmla="*/ 17 w 160"/>
                <a:gd name="T9" fmla="*/ 92 h 159"/>
                <a:gd name="T10" fmla="*/ 21 w 160"/>
                <a:gd name="T11" fmla="*/ 105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0 w 160"/>
                <a:gd name="T23" fmla="*/ 92 h 159"/>
                <a:gd name="T24" fmla="*/ 140 w 160"/>
                <a:gd name="T25" fmla="*/ 65 h 159"/>
                <a:gd name="T26" fmla="*/ 133 w 160"/>
                <a:gd name="T27" fmla="*/ 46 h 159"/>
                <a:gd name="T28" fmla="*/ 114 w 160"/>
                <a:gd name="T29" fmla="*/ 25 h 159"/>
                <a:gd name="T30" fmla="*/ 106 w 160"/>
                <a:gd name="T31" fmla="*/ 23 h 159"/>
                <a:gd name="T32" fmla="*/ 65 w 160"/>
                <a:gd name="T33" fmla="*/ 17 h 159"/>
                <a:gd name="T34" fmla="*/ 92 w 160"/>
                <a:gd name="T35" fmla="*/ 0 h 159"/>
                <a:gd name="T36" fmla="*/ 112 w 160"/>
                <a:gd name="T37" fmla="*/ 7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5 h 159"/>
                <a:gd name="T62" fmla="*/ 0 w 160"/>
                <a:gd name="T63" fmla="*/ 65 h 159"/>
                <a:gd name="T64" fmla="*/ 8 w 160"/>
                <a:gd name="T65" fmla="*/ 46 h 159"/>
                <a:gd name="T66" fmla="*/ 23 w 160"/>
                <a:gd name="T67" fmla="*/ 23 h 159"/>
                <a:gd name="T68" fmla="*/ 46 w 160"/>
                <a:gd name="T69" fmla="*/ 7 h 159"/>
                <a:gd name="T70" fmla="*/ 65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5" y="17"/>
                  </a:moveTo>
                  <a:lnTo>
                    <a:pt x="52" y="23"/>
                  </a:lnTo>
                  <a:lnTo>
                    <a:pt x="52" y="21"/>
                  </a:lnTo>
                  <a:lnTo>
                    <a:pt x="46" y="25"/>
                  </a:lnTo>
                  <a:lnTo>
                    <a:pt x="35" y="34"/>
                  </a:lnTo>
                  <a:lnTo>
                    <a:pt x="25" y="46"/>
                  </a:lnTo>
                  <a:lnTo>
                    <a:pt x="23" y="52"/>
                  </a:lnTo>
                  <a:lnTo>
                    <a:pt x="23" y="52"/>
                  </a:lnTo>
                  <a:lnTo>
                    <a:pt x="17" y="65"/>
                  </a:lnTo>
                  <a:lnTo>
                    <a:pt x="17" y="92"/>
                  </a:lnTo>
                  <a:lnTo>
                    <a:pt x="23" y="105"/>
                  </a:lnTo>
                  <a:lnTo>
                    <a:pt x="21" y="105"/>
                  </a:lnTo>
                  <a:lnTo>
                    <a:pt x="25" y="113"/>
                  </a:lnTo>
                  <a:lnTo>
                    <a:pt x="35" y="123"/>
                  </a:lnTo>
                  <a:lnTo>
                    <a:pt x="46" y="132"/>
                  </a:lnTo>
                  <a:lnTo>
                    <a:pt x="56" y="138"/>
                  </a:lnTo>
                  <a:lnTo>
                    <a:pt x="65" y="140"/>
                  </a:lnTo>
                  <a:lnTo>
                    <a:pt x="79" y="142"/>
                  </a:lnTo>
                  <a:lnTo>
                    <a:pt x="92" y="140"/>
                  </a:lnTo>
                  <a:lnTo>
                    <a:pt x="102" y="138"/>
                  </a:lnTo>
                  <a:lnTo>
                    <a:pt x="114" y="132"/>
                  </a:lnTo>
                  <a:lnTo>
                    <a:pt x="133" y="113"/>
                  </a:lnTo>
                  <a:lnTo>
                    <a:pt x="138" y="102"/>
                  </a:lnTo>
                  <a:lnTo>
                    <a:pt x="140" y="92"/>
                  </a:lnTo>
                  <a:lnTo>
                    <a:pt x="142" y="79"/>
                  </a:lnTo>
                  <a:lnTo>
                    <a:pt x="140" y="65"/>
                  </a:lnTo>
                  <a:lnTo>
                    <a:pt x="138" y="56"/>
                  </a:lnTo>
                  <a:lnTo>
                    <a:pt x="133" y="46"/>
                  </a:lnTo>
                  <a:lnTo>
                    <a:pt x="123" y="34"/>
                  </a:lnTo>
                  <a:lnTo>
                    <a:pt x="114" y="25"/>
                  </a:lnTo>
                  <a:lnTo>
                    <a:pt x="106" y="21"/>
                  </a:lnTo>
                  <a:lnTo>
                    <a:pt x="106" y="23"/>
                  </a:lnTo>
                  <a:lnTo>
                    <a:pt x="92" y="17"/>
                  </a:lnTo>
                  <a:lnTo>
                    <a:pt x="65" y="17"/>
                  </a:lnTo>
                  <a:close/>
                  <a:moveTo>
                    <a:pt x="65" y="0"/>
                  </a:moveTo>
                  <a:lnTo>
                    <a:pt x="92" y="0"/>
                  </a:lnTo>
                  <a:lnTo>
                    <a:pt x="106" y="6"/>
                  </a:lnTo>
                  <a:lnTo>
                    <a:pt x="112" y="7"/>
                  </a:lnTo>
                  <a:lnTo>
                    <a:pt x="125" y="13"/>
                  </a:lnTo>
                  <a:lnTo>
                    <a:pt x="135" y="23"/>
                  </a:lnTo>
                  <a:lnTo>
                    <a:pt x="144" y="34"/>
                  </a:lnTo>
                  <a:lnTo>
                    <a:pt x="150" y="46"/>
                  </a:lnTo>
                  <a:lnTo>
                    <a:pt x="154" y="52"/>
                  </a:lnTo>
                  <a:lnTo>
                    <a:pt x="158" y="65"/>
                  </a:lnTo>
                  <a:lnTo>
                    <a:pt x="160" y="79"/>
                  </a:lnTo>
                  <a:lnTo>
                    <a:pt x="158" y="92"/>
                  </a:lnTo>
                  <a:lnTo>
                    <a:pt x="154" y="105"/>
                  </a:lnTo>
                  <a:lnTo>
                    <a:pt x="150" y="111"/>
                  </a:lnTo>
                  <a:lnTo>
                    <a:pt x="144" y="125"/>
                  </a:lnTo>
                  <a:lnTo>
                    <a:pt x="125" y="144"/>
                  </a:lnTo>
                  <a:lnTo>
                    <a:pt x="112" y="150"/>
                  </a:lnTo>
                  <a:lnTo>
                    <a:pt x="106" y="154"/>
                  </a:lnTo>
                  <a:lnTo>
                    <a:pt x="92" y="157"/>
                  </a:lnTo>
                  <a:lnTo>
                    <a:pt x="79" y="159"/>
                  </a:lnTo>
                  <a:lnTo>
                    <a:pt x="65" y="157"/>
                  </a:lnTo>
                  <a:lnTo>
                    <a:pt x="52" y="154"/>
                  </a:lnTo>
                  <a:lnTo>
                    <a:pt x="46" y="150"/>
                  </a:lnTo>
                  <a:lnTo>
                    <a:pt x="35" y="144"/>
                  </a:lnTo>
                  <a:lnTo>
                    <a:pt x="23" y="134"/>
                  </a:lnTo>
                  <a:lnTo>
                    <a:pt x="14" y="125"/>
                  </a:lnTo>
                  <a:lnTo>
                    <a:pt x="8" y="111"/>
                  </a:lnTo>
                  <a:lnTo>
                    <a:pt x="6" y="105"/>
                  </a:lnTo>
                  <a:lnTo>
                    <a:pt x="0" y="92"/>
                  </a:lnTo>
                  <a:lnTo>
                    <a:pt x="0" y="65"/>
                  </a:lnTo>
                  <a:lnTo>
                    <a:pt x="6" y="52"/>
                  </a:lnTo>
                  <a:lnTo>
                    <a:pt x="8" y="46"/>
                  </a:lnTo>
                  <a:lnTo>
                    <a:pt x="14" y="34"/>
                  </a:lnTo>
                  <a:lnTo>
                    <a:pt x="23" y="23"/>
                  </a:lnTo>
                  <a:lnTo>
                    <a:pt x="35"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4" name="Freeform 79"/>
            <p:cNvSpPr>
              <a:spLocks/>
            </p:cNvSpPr>
            <p:nvPr/>
          </p:nvSpPr>
          <p:spPr bwMode="auto">
            <a:xfrm>
              <a:off x="4051" y="399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2 h 110"/>
                <a:gd name="T14" fmla="*/ 15 w 75"/>
                <a:gd name="T15" fmla="*/ 62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2"/>
                  </a:lnTo>
                  <a:lnTo>
                    <a:pt x="15" y="62"/>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5" name="Rectangle 80"/>
            <p:cNvSpPr>
              <a:spLocks noChangeArrowheads="1"/>
            </p:cNvSpPr>
            <p:nvPr/>
          </p:nvSpPr>
          <p:spPr bwMode="auto">
            <a:xfrm>
              <a:off x="4143" y="399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6" name="Freeform 81"/>
            <p:cNvSpPr>
              <a:spLocks noEditPoints="1"/>
            </p:cNvSpPr>
            <p:nvPr/>
          </p:nvSpPr>
          <p:spPr bwMode="auto">
            <a:xfrm>
              <a:off x="4172" y="402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3 h 82"/>
                <a:gd name="T12" fmla="*/ 15 w 73"/>
                <a:gd name="T13" fmla="*/ 42 h 82"/>
                <a:gd name="T14" fmla="*/ 15 w 73"/>
                <a:gd name="T15" fmla="*/ 50 h 82"/>
                <a:gd name="T16" fmla="*/ 17 w 73"/>
                <a:gd name="T17" fmla="*/ 58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8 h 82"/>
                <a:gd name="T34" fmla="*/ 57 w 73"/>
                <a:gd name="T35" fmla="*/ 50 h 82"/>
                <a:gd name="T36" fmla="*/ 57 w 73"/>
                <a:gd name="T37" fmla="*/ 40 h 82"/>
                <a:gd name="T38" fmla="*/ 57 w 73"/>
                <a:gd name="T39" fmla="*/ 33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8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3"/>
                  </a:lnTo>
                  <a:lnTo>
                    <a:pt x="15" y="42"/>
                  </a:lnTo>
                  <a:lnTo>
                    <a:pt x="15" y="50"/>
                  </a:lnTo>
                  <a:lnTo>
                    <a:pt x="17" y="58"/>
                  </a:lnTo>
                  <a:lnTo>
                    <a:pt x="21" y="63"/>
                  </a:lnTo>
                  <a:lnTo>
                    <a:pt x="25" y="67"/>
                  </a:lnTo>
                  <a:lnTo>
                    <a:pt x="30" y="69"/>
                  </a:lnTo>
                  <a:lnTo>
                    <a:pt x="36" y="71"/>
                  </a:lnTo>
                  <a:lnTo>
                    <a:pt x="42" y="69"/>
                  </a:lnTo>
                  <a:lnTo>
                    <a:pt x="48" y="67"/>
                  </a:lnTo>
                  <a:lnTo>
                    <a:pt x="52" y="63"/>
                  </a:lnTo>
                  <a:lnTo>
                    <a:pt x="55" y="58"/>
                  </a:lnTo>
                  <a:lnTo>
                    <a:pt x="57" y="50"/>
                  </a:lnTo>
                  <a:lnTo>
                    <a:pt x="57" y="40"/>
                  </a:lnTo>
                  <a:lnTo>
                    <a:pt x="57" y="33"/>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8"/>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7" name="Freeform 82"/>
            <p:cNvSpPr>
              <a:spLocks/>
            </p:cNvSpPr>
            <p:nvPr/>
          </p:nvSpPr>
          <p:spPr bwMode="auto">
            <a:xfrm>
              <a:off x="4250" y="402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6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6"/>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8" name="Freeform 83"/>
            <p:cNvSpPr>
              <a:spLocks/>
            </p:cNvSpPr>
            <p:nvPr/>
          </p:nvSpPr>
          <p:spPr bwMode="auto">
            <a:xfrm>
              <a:off x="4412" y="399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9" name="Freeform 84"/>
            <p:cNvSpPr>
              <a:spLocks/>
            </p:cNvSpPr>
            <p:nvPr/>
          </p:nvSpPr>
          <p:spPr bwMode="auto">
            <a:xfrm>
              <a:off x="4521" y="402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6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6"/>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0" name="Freeform 85"/>
            <p:cNvSpPr>
              <a:spLocks/>
            </p:cNvSpPr>
            <p:nvPr/>
          </p:nvSpPr>
          <p:spPr bwMode="auto">
            <a:xfrm>
              <a:off x="4604" y="402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8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3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8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8"/>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3"/>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8"/>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1" name="Freeform 86"/>
            <p:cNvSpPr>
              <a:spLocks noEditPoints="1"/>
            </p:cNvSpPr>
            <p:nvPr/>
          </p:nvSpPr>
          <p:spPr bwMode="auto">
            <a:xfrm>
              <a:off x="4734" y="399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2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7 h 111"/>
                <a:gd name="T34" fmla="*/ 54 w 68"/>
                <a:gd name="T35" fmla="*/ 79 h 111"/>
                <a:gd name="T36" fmla="*/ 54 w 68"/>
                <a:gd name="T37" fmla="*/ 71 h 111"/>
                <a:gd name="T38" fmla="*/ 54 w 68"/>
                <a:gd name="T39" fmla="*/ 62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2 h 111"/>
                <a:gd name="T76" fmla="*/ 68 w 68"/>
                <a:gd name="T77" fmla="*/ 69 h 111"/>
                <a:gd name="T78" fmla="*/ 66 w 68"/>
                <a:gd name="T79" fmla="*/ 87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2"/>
                  </a:lnTo>
                  <a:lnTo>
                    <a:pt x="14" y="69"/>
                  </a:lnTo>
                  <a:lnTo>
                    <a:pt x="14" y="79"/>
                  </a:lnTo>
                  <a:lnTo>
                    <a:pt x="16" y="85"/>
                  </a:lnTo>
                  <a:lnTo>
                    <a:pt x="18" y="88"/>
                  </a:lnTo>
                  <a:lnTo>
                    <a:pt x="22" y="94"/>
                  </a:lnTo>
                  <a:lnTo>
                    <a:pt x="27" y="98"/>
                  </a:lnTo>
                  <a:lnTo>
                    <a:pt x="33" y="100"/>
                  </a:lnTo>
                  <a:lnTo>
                    <a:pt x="39" y="98"/>
                  </a:lnTo>
                  <a:lnTo>
                    <a:pt x="45" y="96"/>
                  </a:lnTo>
                  <a:lnTo>
                    <a:pt x="48" y="92"/>
                  </a:lnTo>
                  <a:lnTo>
                    <a:pt x="52" y="87"/>
                  </a:lnTo>
                  <a:lnTo>
                    <a:pt x="54" y="79"/>
                  </a:lnTo>
                  <a:lnTo>
                    <a:pt x="54" y="71"/>
                  </a:lnTo>
                  <a:lnTo>
                    <a:pt x="54" y="62"/>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2"/>
                  </a:lnTo>
                  <a:lnTo>
                    <a:pt x="68" y="69"/>
                  </a:lnTo>
                  <a:lnTo>
                    <a:pt x="66" y="87"/>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2" name="Freeform 87"/>
            <p:cNvSpPr>
              <a:spLocks noEditPoints="1"/>
            </p:cNvSpPr>
            <p:nvPr/>
          </p:nvSpPr>
          <p:spPr bwMode="auto">
            <a:xfrm>
              <a:off x="4813" y="402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3 h 82"/>
                <a:gd name="T14" fmla="*/ 60 w 73"/>
                <a:gd name="T15" fmla="*/ 33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3 h 82"/>
                <a:gd name="T40" fmla="*/ 73 w 73"/>
                <a:gd name="T41" fmla="*/ 40 h 82"/>
                <a:gd name="T42" fmla="*/ 73 w 73"/>
                <a:gd name="T43" fmla="*/ 44 h 82"/>
                <a:gd name="T44" fmla="*/ 15 w 73"/>
                <a:gd name="T45" fmla="*/ 44 h 82"/>
                <a:gd name="T46" fmla="*/ 15 w 73"/>
                <a:gd name="T47" fmla="*/ 52 h 82"/>
                <a:gd name="T48" fmla="*/ 17 w 73"/>
                <a:gd name="T49" fmla="*/ 58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8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3"/>
                  </a:lnTo>
                  <a:lnTo>
                    <a:pt x="60" y="33"/>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3"/>
                  </a:lnTo>
                  <a:lnTo>
                    <a:pt x="73" y="40"/>
                  </a:lnTo>
                  <a:lnTo>
                    <a:pt x="73" y="44"/>
                  </a:lnTo>
                  <a:lnTo>
                    <a:pt x="15" y="44"/>
                  </a:lnTo>
                  <a:lnTo>
                    <a:pt x="15" y="52"/>
                  </a:lnTo>
                  <a:lnTo>
                    <a:pt x="17" y="58"/>
                  </a:lnTo>
                  <a:lnTo>
                    <a:pt x="21" y="63"/>
                  </a:lnTo>
                  <a:lnTo>
                    <a:pt x="27" y="67"/>
                  </a:lnTo>
                  <a:lnTo>
                    <a:pt x="33" y="69"/>
                  </a:lnTo>
                  <a:lnTo>
                    <a:pt x="39" y="71"/>
                  </a:lnTo>
                  <a:lnTo>
                    <a:pt x="44" y="69"/>
                  </a:lnTo>
                  <a:lnTo>
                    <a:pt x="50" y="67"/>
                  </a:lnTo>
                  <a:lnTo>
                    <a:pt x="56" y="63"/>
                  </a:lnTo>
                  <a:lnTo>
                    <a:pt x="60" y="58"/>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3" name="Freeform 88"/>
            <p:cNvSpPr>
              <a:spLocks/>
            </p:cNvSpPr>
            <p:nvPr/>
          </p:nvSpPr>
          <p:spPr bwMode="auto">
            <a:xfrm>
              <a:off x="4903" y="402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4" name="Freeform 89"/>
            <p:cNvSpPr>
              <a:spLocks/>
            </p:cNvSpPr>
            <p:nvPr/>
          </p:nvSpPr>
          <p:spPr bwMode="auto">
            <a:xfrm>
              <a:off x="1101" y="3674"/>
              <a:ext cx="113" cy="102"/>
            </a:xfrm>
            <a:custGeom>
              <a:avLst/>
              <a:gdLst>
                <a:gd name="T0" fmla="*/ 55 w 113"/>
                <a:gd name="T1" fmla="*/ 0 h 102"/>
                <a:gd name="T2" fmla="*/ 96 w 113"/>
                <a:gd name="T3" fmla="*/ 0 h 102"/>
                <a:gd name="T4" fmla="*/ 103 w 113"/>
                <a:gd name="T5" fmla="*/ 11 h 102"/>
                <a:gd name="T6" fmla="*/ 107 w 113"/>
                <a:gd name="T7" fmla="*/ 23 h 102"/>
                <a:gd name="T8" fmla="*/ 111 w 113"/>
                <a:gd name="T9" fmla="*/ 35 h 102"/>
                <a:gd name="T10" fmla="*/ 113 w 113"/>
                <a:gd name="T11" fmla="*/ 46 h 102"/>
                <a:gd name="T12" fmla="*/ 111 w 113"/>
                <a:gd name="T13" fmla="*/ 56 h 102"/>
                <a:gd name="T14" fmla="*/ 109 w 113"/>
                <a:gd name="T15" fmla="*/ 65 h 102"/>
                <a:gd name="T16" fmla="*/ 105 w 113"/>
                <a:gd name="T17" fmla="*/ 75 h 102"/>
                <a:gd name="T18" fmla="*/ 100 w 113"/>
                <a:gd name="T19" fmla="*/ 83 h 102"/>
                <a:gd name="T20" fmla="*/ 94 w 113"/>
                <a:gd name="T21" fmla="*/ 90 h 102"/>
                <a:gd name="T22" fmla="*/ 86 w 113"/>
                <a:gd name="T23" fmla="*/ 94 h 102"/>
                <a:gd name="T24" fmla="*/ 76 w 113"/>
                <a:gd name="T25" fmla="*/ 98 h 102"/>
                <a:gd name="T26" fmla="*/ 67 w 113"/>
                <a:gd name="T27" fmla="*/ 102 h 102"/>
                <a:gd name="T28" fmla="*/ 55 w 113"/>
                <a:gd name="T29" fmla="*/ 102 h 102"/>
                <a:gd name="T30" fmla="*/ 46 w 113"/>
                <a:gd name="T31" fmla="*/ 102 h 102"/>
                <a:gd name="T32" fmla="*/ 36 w 113"/>
                <a:gd name="T33" fmla="*/ 98 h 102"/>
                <a:gd name="T34" fmla="*/ 27 w 113"/>
                <a:gd name="T35" fmla="*/ 96 h 102"/>
                <a:gd name="T36" fmla="*/ 17 w 113"/>
                <a:gd name="T37" fmla="*/ 90 h 102"/>
                <a:gd name="T38" fmla="*/ 11 w 113"/>
                <a:gd name="T39" fmla="*/ 83 h 102"/>
                <a:gd name="T40" fmla="*/ 5 w 113"/>
                <a:gd name="T41" fmla="*/ 75 h 102"/>
                <a:gd name="T42" fmla="*/ 2 w 113"/>
                <a:gd name="T43" fmla="*/ 67 h 102"/>
                <a:gd name="T44" fmla="*/ 0 w 113"/>
                <a:gd name="T45" fmla="*/ 58 h 102"/>
                <a:gd name="T46" fmla="*/ 0 w 113"/>
                <a:gd name="T47" fmla="*/ 46 h 102"/>
                <a:gd name="T48" fmla="*/ 0 w 113"/>
                <a:gd name="T49" fmla="*/ 35 h 102"/>
                <a:gd name="T50" fmla="*/ 3 w 113"/>
                <a:gd name="T51" fmla="*/ 25 h 102"/>
                <a:gd name="T52" fmla="*/ 7 w 113"/>
                <a:gd name="T53" fmla="*/ 17 h 102"/>
                <a:gd name="T54" fmla="*/ 13 w 113"/>
                <a:gd name="T55" fmla="*/ 10 h 102"/>
                <a:gd name="T56" fmla="*/ 23 w 113"/>
                <a:gd name="T57" fmla="*/ 6 h 102"/>
                <a:gd name="T58" fmla="*/ 32 w 113"/>
                <a:gd name="T59" fmla="*/ 2 h 102"/>
                <a:gd name="T60" fmla="*/ 36 w 113"/>
                <a:gd name="T61" fmla="*/ 15 h 102"/>
                <a:gd name="T62" fmla="*/ 28 w 113"/>
                <a:gd name="T63" fmla="*/ 17 h 102"/>
                <a:gd name="T64" fmla="*/ 23 w 113"/>
                <a:gd name="T65" fmla="*/ 21 h 102"/>
                <a:gd name="T66" fmla="*/ 19 w 113"/>
                <a:gd name="T67" fmla="*/ 25 h 102"/>
                <a:gd name="T68" fmla="*/ 15 w 113"/>
                <a:gd name="T69" fmla="*/ 31 h 102"/>
                <a:gd name="T70" fmla="*/ 13 w 113"/>
                <a:gd name="T71" fmla="*/ 38 h 102"/>
                <a:gd name="T72" fmla="*/ 11 w 113"/>
                <a:gd name="T73" fmla="*/ 46 h 102"/>
                <a:gd name="T74" fmla="*/ 13 w 113"/>
                <a:gd name="T75" fmla="*/ 56 h 102"/>
                <a:gd name="T76" fmla="*/ 15 w 113"/>
                <a:gd name="T77" fmla="*/ 65 h 102"/>
                <a:gd name="T78" fmla="*/ 19 w 113"/>
                <a:gd name="T79" fmla="*/ 71 h 102"/>
                <a:gd name="T80" fmla="*/ 23 w 113"/>
                <a:gd name="T81" fmla="*/ 77 h 102"/>
                <a:gd name="T82" fmla="*/ 28 w 113"/>
                <a:gd name="T83" fmla="*/ 81 h 102"/>
                <a:gd name="T84" fmla="*/ 34 w 113"/>
                <a:gd name="T85" fmla="*/ 83 h 102"/>
                <a:gd name="T86" fmla="*/ 44 w 113"/>
                <a:gd name="T87" fmla="*/ 86 h 102"/>
                <a:gd name="T88" fmla="*/ 55 w 113"/>
                <a:gd name="T89" fmla="*/ 88 h 102"/>
                <a:gd name="T90" fmla="*/ 65 w 113"/>
                <a:gd name="T91" fmla="*/ 86 h 102"/>
                <a:gd name="T92" fmla="*/ 73 w 113"/>
                <a:gd name="T93" fmla="*/ 85 h 102"/>
                <a:gd name="T94" fmla="*/ 80 w 113"/>
                <a:gd name="T95" fmla="*/ 83 h 102"/>
                <a:gd name="T96" fmla="*/ 86 w 113"/>
                <a:gd name="T97" fmla="*/ 79 h 102"/>
                <a:gd name="T98" fmla="*/ 90 w 113"/>
                <a:gd name="T99" fmla="*/ 73 h 102"/>
                <a:gd name="T100" fmla="*/ 94 w 113"/>
                <a:gd name="T101" fmla="*/ 67 h 102"/>
                <a:gd name="T102" fmla="*/ 98 w 113"/>
                <a:gd name="T103" fmla="*/ 58 h 102"/>
                <a:gd name="T104" fmla="*/ 100 w 113"/>
                <a:gd name="T105" fmla="*/ 46 h 102"/>
                <a:gd name="T106" fmla="*/ 98 w 113"/>
                <a:gd name="T107" fmla="*/ 36 h 102"/>
                <a:gd name="T108" fmla="*/ 96 w 113"/>
                <a:gd name="T109" fmla="*/ 29 h 102"/>
                <a:gd name="T110" fmla="*/ 92 w 113"/>
                <a:gd name="T111" fmla="*/ 19 h 102"/>
                <a:gd name="T112" fmla="*/ 88 w 113"/>
                <a:gd name="T113" fmla="*/ 13 h 102"/>
                <a:gd name="T114" fmla="*/ 67 w 113"/>
                <a:gd name="T115" fmla="*/ 13 h 102"/>
                <a:gd name="T116" fmla="*/ 67 w 113"/>
                <a:gd name="T117" fmla="*/ 46 h 102"/>
                <a:gd name="T118" fmla="*/ 55 w 113"/>
                <a:gd name="T119" fmla="*/ 46 h 102"/>
                <a:gd name="T120" fmla="*/ 55 w 113"/>
                <a:gd name="T1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02">
                  <a:moveTo>
                    <a:pt x="55" y="0"/>
                  </a:moveTo>
                  <a:lnTo>
                    <a:pt x="96" y="0"/>
                  </a:lnTo>
                  <a:lnTo>
                    <a:pt x="103" y="11"/>
                  </a:lnTo>
                  <a:lnTo>
                    <a:pt x="107" y="23"/>
                  </a:lnTo>
                  <a:lnTo>
                    <a:pt x="111" y="35"/>
                  </a:lnTo>
                  <a:lnTo>
                    <a:pt x="113" y="46"/>
                  </a:lnTo>
                  <a:lnTo>
                    <a:pt x="111" y="56"/>
                  </a:lnTo>
                  <a:lnTo>
                    <a:pt x="109" y="65"/>
                  </a:lnTo>
                  <a:lnTo>
                    <a:pt x="105" y="75"/>
                  </a:lnTo>
                  <a:lnTo>
                    <a:pt x="100" y="83"/>
                  </a:lnTo>
                  <a:lnTo>
                    <a:pt x="94" y="90"/>
                  </a:lnTo>
                  <a:lnTo>
                    <a:pt x="86" y="94"/>
                  </a:lnTo>
                  <a:lnTo>
                    <a:pt x="76" y="98"/>
                  </a:lnTo>
                  <a:lnTo>
                    <a:pt x="67" y="102"/>
                  </a:lnTo>
                  <a:lnTo>
                    <a:pt x="55" y="102"/>
                  </a:lnTo>
                  <a:lnTo>
                    <a:pt x="46" y="102"/>
                  </a:lnTo>
                  <a:lnTo>
                    <a:pt x="36" y="98"/>
                  </a:lnTo>
                  <a:lnTo>
                    <a:pt x="27" y="96"/>
                  </a:lnTo>
                  <a:lnTo>
                    <a:pt x="17" y="90"/>
                  </a:lnTo>
                  <a:lnTo>
                    <a:pt x="11" y="83"/>
                  </a:lnTo>
                  <a:lnTo>
                    <a:pt x="5" y="75"/>
                  </a:lnTo>
                  <a:lnTo>
                    <a:pt x="2" y="67"/>
                  </a:lnTo>
                  <a:lnTo>
                    <a:pt x="0" y="58"/>
                  </a:lnTo>
                  <a:lnTo>
                    <a:pt x="0" y="46"/>
                  </a:lnTo>
                  <a:lnTo>
                    <a:pt x="0" y="35"/>
                  </a:lnTo>
                  <a:lnTo>
                    <a:pt x="3" y="25"/>
                  </a:lnTo>
                  <a:lnTo>
                    <a:pt x="7" y="17"/>
                  </a:lnTo>
                  <a:lnTo>
                    <a:pt x="13" y="10"/>
                  </a:lnTo>
                  <a:lnTo>
                    <a:pt x="23" y="6"/>
                  </a:lnTo>
                  <a:lnTo>
                    <a:pt x="32" y="2"/>
                  </a:lnTo>
                  <a:lnTo>
                    <a:pt x="36" y="15"/>
                  </a:lnTo>
                  <a:lnTo>
                    <a:pt x="28" y="17"/>
                  </a:lnTo>
                  <a:lnTo>
                    <a:pt x="23" y="21"/>
                  </a:lnTo>
                  <a:lnTo>
                    <a:pt x="19" y="25"/>
                  </a:lnTo>
                  <a:lnTo>
                    <a:pt x="15" y="31"/>
                  </a:lnTo>
                  <a:lnTo>
                    <a:pt x="13" y="38"/>
                  </a:lnTo>
                  <a:lnTo>
                    <a:pt x="11" y="46"/>
                  </a:lnTo>
                  <a:lnTo>
                    <a:pt x="13" y="56"/>
                  </a:lnTo>
                  <a:lnTo>
                    <a:pt x="15" y="65"/>
                  </a:lnTo>
                  <a:lnTo>
                    <a:pt x="19" y="71"/>
                  </a:lnTo>
                  <a:lnTo>
                    <a:pt x="23" y="77"/>
                  </a:lnTo>
                  <a:lnTo>
                    <a:pt x="28" y="81"/>
                  </a:lnTo>
                  <a:lnTo>
                    <a:pt x="34" y="83"/>
                  </a:lnTo>
                  <a:lnTo>
                    <a:pt x="44" y="86"/>
                  </a:lnTo>
                  <a:lnTo>
                    <a:pt x="55" y="88"/>
                  </a:lnTo>
                  <a:lnTo>
                    <a:pt x="65" y="86"/>
                  </a:lnTo>
                  <a:lnTo>
                    <a:pt x="73" y="85"/>
                  </a:lnTo>
                  <a:lnTo>
                    <a:pt x="80" y="83"/>
                  </a:lnTo>
                  <a:lnTo>
                    <a:pt x="86" y="79"/>
                  </a:lnTo>
                  <a:lnTo>
                    <a:pt x="90" y="73"/>
                  </a:lnTo>
                  <a:lnTo>
                    <a:pt x="94" y="67"/>
                  </a:lnTo>
                  <a:lnTo>
                    <a:pt x="98" y="58"/>
                  </a:lnTo>
                  <a:lnTo>
                    <a:pt x="100" y="46"/>
                  </a:lnTo>
                  <a:lnTo>
                    <a:pt x="98" y="36"/>
                  </a:lnTo>
                  <a:lnTo>
                    <a:pt x="96" y="29"/>
                  </a:lnTo>
                  <a:lnTo>
                    <a:pt x="92" y="19"/>
                  </a:lnTo>
                  <a:lnTo>
                    <a:pt x="88" y="13"/>
                  </a:lnTo>
                  <a:lnTo>
                    <a:pt x="67" y="13"/>
                  </a:lnTo>
                  <a:lnTo>
                    <a:pt x="67" y="46"/>
                  </a:lnTo>
                  <a:lnTo>
                    <a:pt x="55" y="46"/>
                  </a:lnTo>
                  <a:lnTo>
                    <a:pt x="5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5" name="Freeform 90"/>
            <p:cNvSpPr>
              <a:spLocks noEditPoints="1"/>
            </p:cNvSpPr>
            <p:nvPr/>
          </p:nvSpPr>
          <p:spPr bwMode="auto">
            <a:xfrm>
              <a:off x="1129" y="3586"/>
              <a:ext cx="85" cy="73"/>
            </a:xfrm>
            <a:custGeom>
              <a:avLst/>
              <a:gdLst>
                <a:gd name="T0" fmla="*/ 43 w 85"/>
                <a:gd name="T1" fmla="*/ 15 h 73"/>
                <a:gd name="T2" fmla="*/ 33 w 85"/>
                <a:gd name="T3" fmla="*/ 15 h 73"/>
                <a:gd name="T4" fmla="*/ 27 w 85"/>
                <a:gd name="T5" fmla="*/ 17 h 73"/>
                <a:gd name="T6" fmla="*/ 22 w 85"/>
                <a:gd name="T7" fmla="*/ 21 h 73"/>
                <a:gd name="T8" fmla="*/ 18 w 85"/>
                <a:gd name="T9" fmla="*/ 25 h 73"/>
                <a:gd name="T10" fmla="*/ 14 w 85"/>
                <a:gd name="T11" fmla="*/ 30 h 73"/>
                <a:gd name="T12" fmla="*/ 14 w 85"/>
                <a:gd name="T13" fmla="*/ 36 h 73"/>
                <a:gd name="T14" fmla="*/ 14 w 85"/>
                <a:gd name="T15" fmla="*/ 42 h 73"/>
                <a:gd name="T16" fmla="*/ 18 w 85"/>
                <a:gd name="T17" fmla="*/ 48 h 73"/>
                <a:gd name="T18" fmla="*/ 22 w 85"/>
                <a:gd name="T19" fmla="*/ 51 h 73"/>
                <a:gd name="T20" fmla="*/ 27 w 85"/>
                <a:gd name="T21" fmla="*/ 55 h 73"/>
                <a:gd name="T22" fmla="*/ 33 w 85"/>
                <a:gd name="T23" fmla="*/ 57 h 73"/>
                <a:gd name="T24" fmla="*/ 43 w 85"/>
                <a:gd name="T25" fmla="*/ 57 h 73"/>
                <a:gd name="T26" fmla="*/ 52 w 85"/>
                <a:gd name="T27" fmla="*/ 57 h 73"/>
                <a:gd name="T28" fmla="*/ 58 w 85"/>
                <a:gd name="T29" fmla="*/ 55 h 73"/>
                <a:gd name="T30" fmla="*/ 64 w 85"/>
                <a:gd name="T31" fmla="*/ 51 h 73"/>
                <a:gd name="T32" fmla="*/ 68 w 85"/>
                <a:gd name="T33" fmla="*/ 48 h 73"/>
                <a:gd name="T34" fmla="*/ 70 w 85"/>
                <a:gd name="T35" fmla="*/ 42 h 73"/>
                <a:gd name="T36" fmla="*/ 72 w 85"/>
                <a:gd name="T37" fmla="*/ 36 h 73"/>
                <a:gd name="T38" fmla="*/ 70 w 85"/>
                <a:gd name="T39" fmla="*/ 30 h 73"/>
                <a:gd name="T40" fmla="*/ 68 w 85"/>
                <a:gd name="T41" fmla="*/ 25 h 73"/>
                <a:gd name="T42" fmla="*/ 64 w 85"/>
                <a:gd name="T43" fmla="*/ 21 h 73"/>
                <a:gd name="T44" fmla="*/ 58 w 85"/>
                <a:gd name="T45" fmla="*/ 17 h 73"/>
                <a:gd name="T46" fmla="*/ 50 w 85"/>
                <a:gd name="T47" fmla="*/ 15 h 73"/>
                <a:gd name="T48" fmla="*/ 43 w 85"/>
                <a:gd name="T49" fmla="*/ 15 h 73"/>
                <a:gd name="T50" fmla="*/ 41 w 85"/>
                <a:gd name="T51" fmla="*/ 0 h 73"/>
                <a:gd name="T52" fmla="*/ 50 w 85"/>
                <a:gd name="T53" fmla="*/ 1 h 73"/>
                <a:gd name="T54" fmla="*/ 58 w 85"/>
                <a:gd name="T55" fmla="*/ 1 h 73"/>
                <a:gd name="T56" fmla="*/ 66 w 85"/>
                <a:gd name="T57" fmla="*/ 5 h 73"/>
                <a:gd name="T58" fmla="*/ 72 w 85"/>
                <a:gd name="T59" fmla="*/ 9 h 73"/>
                <a:gd name="T60" fmla="*/ 75 w 85"/>
                <a:gd name="T61" fmla="*/ 13 h 73"/>
                <a:gd name="T62" fmla="*/ 79 w 85"/>
                <a:gd name="T63" fmla="*/ 17 h 73"/>
                <a:gd name="T64" fmla="*/ 83 w 85"/>
                <a:gd name="T65" fmla="*/ 26 h 73"/>
                <a:gd name="T66" fmla="*/ 85 w 85"/>
                <a:gd name="T67" fmla="*/ 36 h 73"/>
                <a:gd name="T68" fmla="*/ 83 w 85"/>
                <a:gd name="T69" fmla="*/ 46 h 73"/>
                <a:gd name="T70" fmla="*/ 79 w 85"/>
                <a:gd name="T71" fmla="*/ 55 h 73"/>
                <a:gd name="T72" fmla="*/ 73 w 85"/>
                <a:gd name="T73" fmla="*/ 63 h 73"/>
                <a:gd name="T74" fmla="*/ 68 w 85"/>
                <a:gd name="T75" fmla="*/ 67 h 73"/>
                <a:gd name="T76" fmla="*/ 60 w 85"/>
                <a:gd name="T77" fmla="*/ 69 h 73"/>
                <a:gd name="T78" fmla="*/ 52 w 85"/>
                <a:gd name="T79" fmla="*/ 71 h 73"/>
                <a:gd name="T80" fmla="*/ 43 w 85"/>
                <a:gd name="T81" fmla="*/ 73 h 73"/>
                <a:gd name="T82" fmla="*/ 24 w 85"/>
                <a:gd name="T83" fmla="*/ 69 h 73"/>
                <a:gd name="T84" fmla="*/ 10 w 85"/>
                <a:gd name="T85" fmla="*/ 61 h 73"/>
                <a:gd name="T86" fmla="*/ 4 w 85"/>
                <a:gd name="T87" fmla="*/ 53 h 73"/>
                <a:gd name="T88" fmla="*/ 2 w 85"/>
                <a:gd name="T89" fmla="*/ 46 h 73"/>
                <a:gd name="T90" fmla="*/ 0 w 85"/>
                <a:gd name="T91" fmla="*/ 36 h 73"/>
                <a:gd name="T92" fmla="*/ 2 w 85"/>
                <a:gd name="T93" fmla="*/ 26 h 73"/>
                <a:gd name="T94" fmla="*/ 6 w 85"/>
                <a:gd name="T95" fmla="*/ 17 h 73"/>
                <a:gd name="T96" fmla="*/ 12 w 85"/>
                <a:gd name="T97" fmla="*/ 11 h 73"/>
                <a:gd name="T98" fmla="*/ 18 w 85"/>
                <a:gd name="T99" fmla="*/ 5 h 73"/>
                <a:gd name="T100" fmla="*/ 25 w 85"/>
                <a:gd name="T101" fmla="*/ 3 h 73"/>
                <a:gd name="T102" fmla="*/ 33 w 85"/>
                <a:gd name="T103" fmla="*/ 1 h 73"/>
                <a:gd name="T104" fmla="*/ 41 w 85"/>
                <a:gd name="T10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3">
                  <a:moveTo>
                    <a:pt x="43" y="15"/>
                  </a:moveTo>
                  <a:lnTo>
                    <a:pt x="33" y="15"/>
                  </a:lnTo>
                  <a:lnTo>
                    <a:pt x="27" y="17"/>
                  </a:lnTo>
                  <a:lnTo>
                    <a:pt x="22" y="21"/>
                  </a:lnTo>
                  <a:lnTo>
                    <a:pt x="18" y="25"/>
                  </a:lnTo>
                  <a:lnTo>
                    <a:pt x="14" y="30"/>
                  </a:lnTo>
                  <a:lnTo>
                    <a:pt x="14" y="36"/>
                  </a:lnTo>
                  <a:lnTo>
                    <a:pt x="14" y="42"/>
                  </a:lnTo>
                  <a:lnTo>
                    <a:pt x="18" y="48"/>
                  </a:lnTo>
                  <a:lnTo>
                    <a:pt x="22" y="51"/>
                  </a:lnTo>
                  <a:lnTo>
                    <a:pt x="27" y="55"/>
                  </a:lnTo>
                  <a:lnTo>
                    <a:pt x="33" y="57"/>
                  </a:lnTo>
                  <a:lnTo>
                    <a:pt x="43" y="57"/>
                  </a:lnTo>
                  <a:lnTo>
                    <a:pt x="52" y="57"/>
                  </a:lnTo>
                  <a:lnTo>
                    <a:pt x="58" y="55"/>
                  </a:lnTo>
                  <a:lnTo>
                    <a:pt x="64" y="51"/>
                  </a:lnTo>
                  <a:lnTo>
                    <a:pt x="68" y="48"/>
                  </a:lnTo>
                  <a:lnTo>
                    <a:pt x="70" y="42"/>
                  </a:lnTo>
                  <a:lnTo>
                    <a:pt x="72" y="36"/>
                  </a:lnTo>
                  <a:lnTo>
                    <a:pt x="70" y="30"/>
                  </a:lnTo>
                  <a:lnTo>
                    <a:pt x="68" y="25"/>
                  </a:lnTo>
                  <a:lnTo>
                    <a:pt x="64" y="21"/>
                  </a:lnTo>
                  <a:lnTo>
                    <a:pt x="58" y="17"/>
                  </a:lnTo>
                  <a:lnTo>
                    <a:pt x="50" y="15"/>
                  </a:lnTo>
                  <a:lnTo>
                    <a:pt x="43" y="15"/>
                  </a:lnTo>
                  <a:close/>
                  <a:moveTo>
                    <a:pt x="41" y="0"/>
                  </a:moveTo>
                  <a:lnTo>
                    <a:pt x="50" y="1"/>
                  </a:lnTo>
                  <a:lnTo>
                    <a:pt x="58" y="1"/>
                  </a:lnTo>
                  <a:lnTo>
                    <a:pt x="66" y="5"/>
                  </a:lnTo>
                  <a:lnTo>
                    <a:pt x="72" y="9"/>
                  </a:lnTo>
                  <a:lnTo>
                    <a:pt x="75" y="13"/>
                  </a:lnTo>
                  <a:lnTo>
                    <a:pt x="79" y="17"/>
                  </a:lnTo>
                  <a:lnTo>
                    <a:pt x="83" y="26"/>
                  </a:lnTo>
                  <a:lnTo>
                    <a:pt x="85" y="36"/>
                  </a:lnTo>
                  <a:lnTo>
                    <a:pt x="83" y="46"/>
                  </a:lnTo>
                  <a:lnTo>
                    <a:pt x="79" y="55"/>
                  </a:lnTo>
                  <a:lnTo>
                    <a:pt x="73" y="63"/>
                  </a:lnTo>
                  <a:lnTo>
                    <a:pt x="68" y="67"/>
                  </a:lnTo>
                  <a:lnTo>
                    <a:pt x="60" y="69"/>
                  </a:lnTo>
                  <a:lnTo>
                    <a:pt x="52" y="71"/>
                  </a:lnTo>
                  <a:lnTo>
                    <a:pt x="43" y="73"/>
                  </a:lnTo>
                  <a:lnTo>
                    <a:pt x="24" y="69"/>
                  </a:lnTo>
                  <a:lnTo>
                    <a:pt x="10" y="61"/>
                  </a:lnTo>
                  <a:lnTo>
                    <a:pt x="4" y="53"/>
                  </a:lnTo>
                  <a:lnTo>
                    <a:pt x="2" y="46"/>
                  </a:lnTo>
                  <a:lnTo>
                    <a:pt x="0" y="36"/>
                  </a:lnTo>
                  <a:lnTo>
                    <a:pt x="2" y="26"/>
                  </a:lnTo>
                  <a:lnTo>
                    <a:pt x="6" y="17"/>
                  </a:lnTo>
                  <a:lnTo>
                    <a:pt x="12" y="11"/>
                  </a:lnTo>
                  <a:lnTo>
                    <a:pt x="18" y="5"/>
                  </a:lnTo>
                  <a:lnTo>
                    <a:pt x="25" y="3"/>
                  </a:lnTo>
                  <a:lnTo>
                    <a:pt x="33" y="1"/>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6" name="Freeform 91"/>
            <p:cNvSpPr>
              <a:spLocks noEditPoints="1"/>
            </p:cNvSpPr>
            <p:nvPr/>
          </p:nvSpPr>
          <p:spPr bwMode="auto">
            <a:xfrm>
              <a:off x="1129" y="3503"/>
              <a:ext cx="85" cy="71"/>
            </a:xfrm>
            <a:custGeom>
              <a:avLst/>
              <a:gdLst>
                <a:gd name="T0" fmla="*/ 43 w 85"/>
                <a:gd name="T1" fmla="*/ 13 h 71"/>
                <a:gd name="T2" fmla="*/ 33 w 85"/>
                <a:gd name="T3" fmla="*/ 13 h 71"/>
                <a:gd name="T4" fmla="*/ 27 w 85"/>
                <a:gd name="T5" fmla="*/ 15 h 71"/>
                <a:gd name="T6" fmla="*/ 22 w 85"/>
                <a:gd name="T7" fmla="*/ 19 h 71"/>
                <a:gd name="T8" fmla="*/ 18 w 85"/>
                <a:gd name="T9" fmla="*/ 25 h 71"/>
                <a:gd name="T10" fmla="*/ 14 w 85"/>
                <a:gd name="T11" fmla="*/ 29 h 71"/>
                <a:gd name="T12" fmla="*/ 14 w 85"/>
                <a:gd name="T13" fmla="*/ 35 h 71"/>
                <a:gd name="T14" fmla="*/ 14 w 85"/>
                <a:gd name="T15" fmla="*/ 40 h 71"/>
                <a:gd name="T16" fmla="*/ 18 w 85"/>
                <a:gd name="T17" fmla="*/ 46 h 71"/>
                <a:gd name="T18" fmla="*/ 22 w 85"/>
                <a:gd name="T19" fmla="*/ 50 h 71"/>
                <a:gd name="T20" fmla="*/ 27 w 85"/>
                <a:gd name="T21" fmla="*/ 54 h 71"/>
                <a:gd name="T22" fmla="*/ 33 w 85"/>
                <a:gd name="T23" fmla="*/ 56 h 71"/>
                <a:gd name="T24" fmla="*/ 43 w 85"/>
                <a:gd name="T25" fmla="*/ 56 h 71"/>
                <a:gd name="T26" fmla="*/ 52 w 85"/>
                <a:gd name="T27" fmla="*/ 56 h 71"/>
                <a:gd name="T28" fmla="*/ 58 w 85"/>
                <a:gd name="T29" fmla="*/ 54 h 71"/>
                <a:gd name="T30" fmla="*/ 64 w 85"/>
                <a:gd name="T31" fmla="*/ 50 h 71"/>
                <a:gd name="T32" fmla="*/ 68 w 85"/>
                <a:gd name="T33" fmla="*/ 46 h 71"/>
                <a:gd name="T34" fmla="*/ 70 w 85"/>
                <a:gd name="T35" fmla="*/ 40 h 71"/>
                <a:gd name="T36" fmla="*/ 72 w 85"/>
                <a:gd name="T37" fmla="*/ 35 h 71"/>
                <a:gd name="T38" fmla="*/ 70 w 85"/>
                <a:gd name="T39" fmla="*/ 29 h 71"/>
                <a:gd name="T40" fmla="*/ 68 w 85"/>
                <a:gd name="T41" fmla="*/ 23 h 71"/>
                <a:gd name="T42" fmla="*/ 64 w 85"/>
                <a:gd name="T43" fmla="*/ 19 h 71"/>
                <a:gd name="T44" fmla="*/ 58 w 85"/>
                <a:gd name="T45" fmla="*/ 15 h 71"/>
                <a:gd name="T46" fmla="*/ 50 w 85"/>
                <a:gd name="T47" fmla="*/ 13 h 71"/>
                <a:gd name="T48" fmla="*/ 43 w 85"/>
                <a:gd name="T49" fmla="*/ 13 h 71"/>
                <a:gd name="T50" fmla="*/ 41 w 85"/>
                <a:gd name="T51" fmla="*/ 0 h 71"/>
                <a:gd name="T52" fmla="*/ 50 w 85"/>
                <a:gd name="T53" fmla="*/ 0 h 71"/>
                <a:gd name="T54" fmla="*/ 58 w 85"/>
                <a:gd name="T55" fmla="*/ 2 h 71"/>
                <a:gd name="T56" fmla="*/ 66 w 85"/>
                <a:gd name="T57" fmla="*/ 4 h 71"/>
                <a:gd name="T58" fmla="*/ 72 w 85"/>
                <a:gd name="T59" fmla="*/ 8 h 71"/>
                <a:gd name="T60" fmla="*/ 75 w 85"/>
                <a:gd name="T61" fmla="*/ 11 h 71"/>
                <a:gd name="T62" fmla="*/ 79 w 85"/>
                <a:gd name="T63" fmla="*/ 17 h 71"/>
                <a:gd name="T64" fmla="*/ 83 w 85"/>
                <a:gd name="T65" fmla="*/ 25 h 71"/>
                <a:gd name="T66" fmla="*/ 85 w 85"/>
                <a:gd name="T67" fmla="*/ 35 h 71"/>
                <a:gd name="T68" fmla="*/ 83 w 85"/>
                <a:gd name="T69" fmla="*/ 44 h 71"/>
                <a:gd name="T70" fmla="*/ 79 w 85"/>
                <a:gd name="T71" fmla="*/ 54 h 71"/>
                <a:gd name="T72" fmla="*/ 73 w 85"/>
                <a:gd name="T73" fmla="*/ 61 h 71"/>
                <a:gd name="T74" fmla="*/ 68 w 85"/>
                <a:gd name="T75" fmla="*/ 65 h 71"/>
                <a:gd name="T76" fmla="*/ 60 w 85"/>
                <a:gd name="T77" fmla="*/ 69 h 71"/>
                <a:gd name="T78" fmla="*/ 52 w 85"/>
                <a:gd name="T79" fmla="*/ 69 h 71"/>
                <a:gd name="T80" fmla="*/ 43 w 85"/>
                <a:gd name="T81" fmla="*/ 71 h 71"/>
                <a:gd name="T82" fmla="*/ 24 w 85"/>
                <a:gd name="T83" fmla="*/ 67 h 71"/>
                <a:gd name="T84" fmla="*/ 10 w 85"/>
                <a:gd name="T85" fmla="*/ 60 h 71"/>
                <a:gd name="T86" fmla="*/ 4 w 85"/>
                <a:gd name="T87" fmla="*/ 52 h 71"/>
                <a:gd name="T88" fmla="*/ 2 w 85"/>
                <a:gd name="T89" fmla="*/ 44 h 71"/>
                <a:gd name="T90" fmla="*/ 0 w 85"/>
                <a:gd name="T91" fmla="*/ 35 h 71"/>
                <a:gd name="T92" fmla="*/ 2 w 85"/>
                <a:gd name="T93" fmla="*/ 25 h 71"/>
                <a:gd name="T94" fmla="*/ 6 w 85"/>
                <a:gd name="T95" fmla="*/ 17 h 71"/>
                <a:gd name="T96" fmla="*/ 12 w 85"/>
                <a:gd name="T97" fmla="*/ 10 h 71"/>
                <a:gd name="T98" fmla="*/ 18 w 85"/>
                <a:gd name="T99" fmla="*/ 4 h 71"/>
                <a:gd name="T100" fmla="*/ 25 w 85"/>
                <a:gd name="T101" fmla="*/ 2 h 71"/>
                <a:gd name="T102" fmla="*/ 33 w 85"/>
                <a:gd name="T103" fmla="*/ 0 h 71"/>
                <a:gd name="T104" fmla="*/ 41 w 85"/>
                <a:gd name="T10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1">
                  <a:moveTo>
                    <a:pt x="43" y="13"/>
                  </a:moveTo>
                  <a:lnTo>
                    <a:pt x="33" y="13"/>
                  </a:lnTo>
                  <a:lnTo>
                    <a:pt x="27" y="15"/>
                  </a:lnTo>
                  <a:lnTo>
                    <a:pt x="22" y="19"/>
                  </a:lnTo>
                  <a:lnTo>
                    <a:pt x="18" y="25"/>
                  </a:lnTo>
                  <a:lnTo>
                    <a:pt x="14" y="29"/>
                  </a:lnTo>
                  <a:lnTo>
                    <a:pt x="14" y="35"/>
                  </a:lnTo>
                  <a:lnTo>
                    <a:pt x="14" y="40"/>
                  </a:lnTo>
                  <a:lnTo>
                    <a:pt x="18" y="46"/>
                  </a:lnTo>
                  <a:lnTo>
                    <a:pt x="22" y="50"/>
                  </a:lnTo>
                  <a:lnTo>
                    <a:pt x="27" y="54"/>
                  </a:lnTo>
                  <a:lnTo>
                    <a:pt x="33" y="56"/>
                  </a:lnTo>
                  <a:lnTo>
                    <a:pt x="43" y="56"/>
                  </a:lnTo>
                  <a:lnTo>
                    <a:pt x="52" y="56"/>
                  </a:lnTo>
                  <a:lnTo>
                    <a:pt x="58" y="54"/>
                  </a:lnTo>
                  <a:lnTo>
                    <a:pt x="64" y="50"/>
                  </a:lnTo>
                  <a:lnTo>
                    <a:pt x="68" y="46"/>
                  </a:lnTo>
                  <a:lnTo>
                    <a:pt x="70" y="40"/>
                  </a:lnTo>
                  <a:lnTo>
                    <a:pt x="72" y="35"/>
                  </a:lnTo>
                  <a:lnTo>
                    <a:pt x="70" y="29"/>
                  </a:lnTo>
                  <a:lnTo>
                    <a:pt x="68" y="23"/>
                  </a:lnTo>
                  <a:lnTo>
                    <a:pt x="64" y="19"/>
                  </a:lnTo>
                  <a:lnTo>
                    <a:pt x="58" y="15"/>
                  </a:lnTo>
                  <a:lnTo>
                    <a:pt x="50" y="13"/>
                  </a:lnTo>
                  <a:lnTo>
                    <a:pt x="43" y="13"/>
                  </a:lnTo>
                  <a:close/>
                  <a:moveTo>
                    <a:pt x="41" y="0"/>
                  </a:moveTo>
                  <a:lnTo>
                    <a:pt x="50" y="0"/>
                  </a:lnTo>
                  <a:lnTo>
                    <a:pt x="58" y="2"/>
                  </a:lnTo>
                  <a:lnTo>
                    <a:pt x="66" y="4"/>
                  </a:lnTo>
                  <a:lnTo>
                    <a:pt x="72" y="8"/>
                  </a:lnTo>
                  <a:lnTo>
                    <a:pt x="75" y="11"/>
                  </a:lnTo>
                  <a:lnTo>
                    <a:pt x="79" y="17"/>
                  </a:lnTo>
                  <a:lnTo>
                    <a:pt x="83" y="25"/>
                  </a:lnTo>
                  <a:lnTo>
                    <a:pt x="85" y="35"/>
                  </a:lnTo>
                  <a:lnTo>
                    <a:pt x="83" y="44"/>
                  </a:lnTo>
                  <a:lnTo>
                    <a:pt x="79" y="54"/>
                  </a:lnTo>
                  <a:lnTo>
                    <a:pt x="73" y="61"/>
                  </a:lnTo>
                  <a:lnTo>
                    <a:pt x="68" y="65"/>
                  </a:lnTo>
                  <a:lnTo>
                    <a:pt x="60" y="69"/>
                  </a:lnTo>
                  <a:lnTo>
                    <a:pt x="52" y="69"/>
                  </a:lnTo>
                  <a:lnTo>
                    <a:pt x="43" y="71"/>
                  </a:lnTo>
                  <a:lnTo>
                    <a:pt x="24" y="67"/>
                  </a:lnTo>
                  <a:lnTo>
                    <a:pt x="10" y="60"/>
                  </a:lnTo>
                  <a:lnTo>
                    <a:pt x="4" y="52"/>
                  </a:lnTo>
                  <a:lnTo>
                    <a:pt x="2" y="44"/>
                  </a:lnTo>
                  <a:lnTo>
                    <a:pt x="0" y="35"/>
                  </a:lnTo>
                  <a:lnTo>
                    <a:pt x="2" y="25"/>
                  </a:lnTo>
                  <a:lnTo>
                    <a:pt x="6" y="17"/>
                  </a:lnTo>
                  <a:lnTo>
                    <a:pt x="12" y="10"/>
                  </a:lnTo>
                  <a:lnTo>
                    <a:pt x="18" y="4"/>
                  </a:lnTo>
                  <a:lnTo>
                    <a:pt x="25" y="2"/>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7" name="Freeform 92"/>
            <p:cNvSpPr>
              <a:spLocks noEditPoints="1"/>
            </p:cNvSpPr>
            <p:nvPr/>
          </p:nvSpPr>
          <p:spPr bwMode="auto">
            <a:xfrm>
              <a:off x="1103" y="3422"/>
              <a:ext cx="111" cy="69"/>
            </a:xfrm>
            <a:custGeom>
              <a:avLst/>
              <a:gdLst>
                <a:gd name="T0" fmla="*/ 71 w 111"/>
                <a:gd name="T1" fmla="*/ 16 h 69"/>
                <a:gd name="T2" fmla="*/ 61 w 111"/>
                <a:gd name="T3" fmla="*/ 16 h 69"/>
                <a:gd name="T4" fmla="*/ 53 w 111"/>
                <a:gd name="T5" fmla="*/ 18 h 69"/>
                <a:gd name="T6" fmla="*/ 48 w 111"/>
                <a:gd name="T7" fmla="*/ 21 h 69"/>
                <a:gd name="T8" fmla="*/ 44 w 111"/>
                <a:gd name="T9" fmla="*/ 25 h 69"/>
                <a:gd name="T10" fmla="*/ 40 w 111"/>
                <a:gd name="T11" fmla="*/ 29 h 69"/>
                <a:gd name="T12" fmla="*/ 40 w 111"/>
                <a:gd name="T13" fmla="*/ 35 h 69"/>
                <a:gd name="T14" fmla="*/ 40 w 111"/>
                <a:gd name="T15" fmla="*/ 41 h 69"/>
                <a:gd name="T16" fmla="*/ 44 w 111"/>
                <a:gd name="T17" fmla="*/ 44 h 69"/>
                <a:gd name="T18" fmla="*/ 48 w 111"/>
                <a:gd name="T19" fmla="*/ 48 h 69"/>
                <a:gd name="T20" fmla="*/ 53 w 111"/>
                <a:gd name="T21" fmla="*/ 52 h 69"/>
                <a:gd name="T22" fmla="*/ 59 w 111"/>
                <a:gd name="T23" fmla="*/ 54 h 69"/>
                <a:gd name="T24" fmla="*/ 69 w 111"/>
                <a:gd name="T25" fmla="*/ 54 h 69"/>
                <a:gd name="T26" fmla="*/ 78 w 111"/>
                <a:gd name="T27" fmla="*/ 54 h 69"/>
                <a:gd name="T28" fmla="*/ 84 w 111"/>
                <a:gd name="T29" fmla="*/ 52 h 69"/>
                <a:gd name="T30" fmla="*/ 90 w 111"/>
                <a:gd name="T31" fmla="*/ 48 h 69"/>
                <a:gd name="T32" fmla="*/ 94 w 111"/>
                <a:gd name="T33" fmla="*/ 44 h 69"/>
                <a:gd name="T34" fmla="*/ 96 w 111"/>
                <a:gd name="T35" fmla="*/ 41 h 69"/>
                <a:gd name="T36" fmla="*/ 98 w 111"/>
                <a:gd name="T37" fmla="*/ 35 h 69"/>
                <a:gd name="T38" fmla="*/ 96 w 111"/>
                <a:gd name="T39" fmla="*/ 29 h 69"/>
                <a:gd name="T40" fmla="*/ 94 w 111"/>
                <a:gd name="T41" fmla="*/ 25 h 69"/>
                <a:gd name="T42" fmla="*/ 90 w 111"/>
                <a:gd name="T43" fmla="*/ 21 h 69"/>
                <a:gd name="T44" fmla="*/ 86 w 111"/>
                <a:gd name="T45" fmla="*/ 18 h 69"/>
                <a:gd name="T46" fmla="*/ 78 w 111"/>
                <a:gd name="T47" fmla="*/ 16 h 69"/>
                <a:gd name="T48" fmla="*/ 71 w 111"/>
                <a:gd name="T49" fmla="*/ 16 h 69"/>
                <a:gd name="T50" fmla="*/ 0 w 111"/>
                <a:gd name="T51" fmla="*/ 0 h 69"/>
                <a:gd name="T52" fmla="*/ 109 w 111"/>
                <a:gd name="T53" fmla="*/ 0 h 69"/>
                <a:gd name="T54" fmla="*/ 109 w 111"/>
                <a:gd name="T55" fmla="*/ 16 h 69"/>
                <a:gd name="T56" fmla="*/ 96 w 111"/>
                <a:gd name="T57" fmla="*/ 16 h 69"/>
                <a:gd name="T58" fmla="*/ 103 w 111"/>
                <a:gd name="T59" fmla="*/ 19 h 69"/>
                <a:gd name="T60" fmla="*/ 107 w 111"/>
                <a:gd name="T61" fmla="*/ 23 h 69"/>
                <a:gd name="T62" fmla="*/ 109 w 111"/>
                <a:gd name="T63" fmla="*/ 29 h 69"/>
                <a:gd name="T64" fmla="*/ 111 w 111"/>
                <a:gd name="T65" fmla="*/ 37 h 69"/>
                <a:gd name="T66" fmla="*/ 109 w 111"/>
                <a:gd name="T67" fmla="*/ 44 h 69"/>
                <a:gd name="T68" fmla="*/ 105 w 111"/>
                <a:gd name="T69" fmla="*/ 52 h 69"/>
                <a:gd name="T70" fmla="*/ 99 w 111"/>
                <a:gd name="T71" fmla="*/ 60 h 69"/>
                <a:gd name="T72" fmla="*/ 90 w 111"/>
                <a:gd name="T73" fmla="*/ 66 h 69"/>
                <a:gd name="T74" fmla="*/ 80 w 111"/>
                <a:gd name="T75" fmla="*/ 67 h 69"/>
                <a:gd name="T76" fmla="*/ 69 w 111"/>
                <a:gd name="T77" fmla="*/ 69 h 69"/>
                <a:gd name="T78" fmla="*/ 57 w 111"/>
                <a:gd name="T79" fmla="*/ 67 h 69"/>
                <a:gd name="T80" fmla="*/ 48 w 111"/>
                <a:gd name="T81" fmla="*/ 66 h 69"/>
                <a:gd name="T82" fmla="*/ 42 w 111"/>
                <a:gd name="T83" fmla="*/ 62 h 69"/>
                <a:gd name="T84" fmla="*/ 36 w 111"/>
                <a:gd name="T85" fmla="*/ 58 h 69"/>
                <a:gd name="T86" fmla="*/ 32 w 111"/>
                <a:gd name="T87" fmla="*/ 54 h 69"/>
                <a:gd name="T88" fmla="*/ 28 w 111"/>
                <a:gd name="T89" fmla="*/ 44 h 69"/>
                <a:gd name="T90" fmla="*/ 26 w 111"/>
                <a:gd name="T91" fmla="*/ 37 h 69"/>
                <a:gd name="T92" fmla="*/ 28 w 111"/>
                <a:gd name="T93" fmla="*/ 29 h 69"/>
                <a:gd name="T94" fmla="*/ 30 w 111"/>
                <a:gd name="T95" fmla="*/ 23 h 69"/>
                <a:gd name="T96" fmla="*/ 34 w 111"/>
                <a:gd name="T97" fmla="*/ 19 h 69"/>
                <a:gd name="T98" fmla="*/ 40 w 111"/>
                <a:gd name="T99" fmla="*/ 16 h 69"/>
                <a:gd name="T100" fmla="*/ 0 w 111"/>
                <a:gd name="T101" fmla="*/ 16 h 69"/>
                <a:gd name="T102" fmla="*/ 0 w 111"/>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69">
                  <a:moveTo>
                    <a:pt x="71" y="16"/>
                  </a:moveTo>
                  <a:lnTo>
                    <a:pt x="61" y="16"/>
                  </a:lnTo>
                  <a:lnTo>
                    <a:pt x="53" y="18"/>
                  </a:lnTo>
                  <a:lnTo>
                    <a:pt x="48" y="21"/>
                  </a:lnTo>
                  <a:lnTo>
                    <a:pt x="44" y="25"/>
                  </a:lnTo>
                  <a:lnTo>
                    <a:pt x="40" y="29"/>
                  </a:lnTo>
                  <a:lnTo>
                    <a:pt x="40" y="35"/>
                  </a:lnTo>
                  <a:lnTo>
                    <a:pt x="40" y="41"/>
                  </a:lnTo>
                  <a:lnTo>
                    <a:pt x="44" y="44"/>
                  </a:lnTo>
                  <a:lnTo>
                    <a:pt x="48" y="48"/>
                  </a:lnTo>
                  <a:lnTo>
                    <a:pt x="53" y="52"/>
                  </a:lnTo>
                  <a:lnTo>
                    <a:pt x="59" y="54"/>
                  </a:lnTo>
                  <a:lnTo>
                    <a:pt x="69" y="54"/>
                  </a:lnTo>
                  <a:lnTo>
                    <a:pt x="78" y="54"/>
                  </a:lnTo>
                  <a:lnTo>
                    <a:pt x="84" y="52"/>
                  </a:lnTo>
                  <a:lnTo>
                    <a:pt x="90" y="48"/>
                  </a:lnTo>
                  <a:lnTo>
                    <a:pt x="94" y="44"/>
                  </a:lnTo>
                  <a:lnTo>
                    <a:pt x="96" y="41"/>
                  </a:lnTo>
                  <a:lnTo>
                    <a:pt x="98" y="35"/>
                  </a:lnTo>
                  <a:lnTo>
                    <a:pt x="96" y="29"/>
                  </a:lnTo>
                  <a:lnTo>
                    <a:pt x="94" y="25"/>
                  </a:lnTo>
                  <a:lnTo>
                    <a:pt x="90" y="21"/>
                  </a:lnTo>
                  <a:lnTo>
                    <a:pt x="86" y="18"/>
                  </a:lnTo>
                  <a:lnTo>
                    <a:pt x="78" y="16"/>
                  </a:lnTo>
                  <a:lnTo>
                    <a:pt x="71" y="16"/>
                  </a:lnTo>
                  <a:close/>
                  <a:moveTo>
                    <a:pt x="0" y="0"/>
                  </a:moveTo>
                  <a:lnTo>
                    <a:pt x="109" y="0"/>
                  </a:lnTo>
                  <a:lnTo>
                    <a:pt x="109" y="16"/>
                  </a:lnTo>
                  <a:lnTo>
                    <a:pt x="96" y="16"/>
                  </a:lnTo>
                  <a:lnTo>
                    <a:pt x="103" y="19"/>
                  </a:lnTo>
                  <a:lnTo>
                    <a:pt x="107" y="23"/>
                  </a:lnTo>
                  <a:lnTo>
                    <a:pt x="109" y="29"/>
                  </a:lnTo>
                  <a:lnTo>
                    <a:pt x="111" y="37"/>
                  </a:lnTo>
                  <a:lnTo>
                    <a:pt x="109" y="44"/>
                  </a:lnTo>
                  <a:lnTo>
                    <a:pt x="105" y="52"/>
                  </a:lnTo>
                  <a:lnTo>
                    <a:pt x="99" y="60"/>
                  </a:lnTo>
                  <a:lnTo>
                    <a:pt x="90" y="66"/>
                  </a:lnTo>
                  <a:lnTo>
                    <a:pt x="80" y="67"/>
                  </a:lnTo>
                  <a:lnTo>
                    <a:pt x="69" y="69"/>
                  </a:lnTo>
                  <a:lnTo>
                    <a:pt x="57" y="67"/>
                  </a:lnTo>
                  <a:lnTo>
                    <a:pt x="48" y="66"/>
                  </a:lnTo>
                  <a:lnTo>
                    <a:pt x="42" y="62"/>
                  </a:lnTo>
                  <a:lnTo>
                    <a:pt x="36" y="58"/>
                  </a:lnTo>
                  <a:lnTo>
                    <a:pt x="32" y="54"/>
                  </a:lnTo>
                  <a:lnTo>
                    <a:pt x="28" y="44"/>
                  </a:lnTo>
                  <a:lnTo>
                    <a:pt x="26" y="37"/>
                  </a:lnTo>
                  <a:lnTo>
                    <a:pt x="28" y="29"/>
                  </a:lnTo>
                  <a:lnTo>
                    <a:pt x="30" y="23"/>
                  </a:lnTo>
                  <a:lnTo>
                    <a:pt x="34" y="19"/>
                  </a:lnTo>
                  <a:lnTo>
                    <a:pt x="40"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8" name="Freeform 93"/>
            <p:cNvSpPr>
              <a:spLocks noEditPoints="1"/>
            </p:cNvSpPr>
            <p:nvPr/>
          </p:nvSpPr>
          <p:spPr bwMode="auto">
            <a:xfrm>
              <a:off x="1129" y="3334"/>
              <a:ext cx="112" cy="67"/>
            </a:xfrm>
            <a:custGeom>
              <a:avLst/>
              <a:gdLst>
                <a:gd name="T0" fmla="*/ 43 w 112"/>
                <a:gd name="T1" fmla="*/ 13 h 67"/>
                <a:gd name="T2" fmla="*/ 33 w 112"/>
                <a:gd name="T3" fmla="*/ 15 h 67"/>
                <a:gd name="T4" fmla="*/ 27 w 112"/>
                <a:gd name="T5" fmla="*/ 17 h 67"/>
                <a:gd name="T6" fmla="*/ 22 w 112"/>
                <a:gd name="T7" fmla="*/ 19 h 67"/>
                <a:gd name="T8" fmla="*/ 18 w 112"/>
                <a:gd name="T9" fmla="*/ 23 h 67"/>
                <a:gd name="T10" fmla="*/ 14 w 112"/>
                <a:gd name="T11" fmla="*/ 29 h 67"/>
                <a:gd name="T12" fmla="*/ 14 w 112"/>
                <a:gd name="T13" fmla="*/ 33 h 67"/>
                <a:gd name="T14" fmla="*/ 14 w 112"/>
                <a:gd name="T15" fmla="*/ 38 h 67"/>
                <a:gd name="T16" fmla="*/ 18 w 112"/>
                <a:gd name="T17" fmla="*/ 42 h 67"/>
                <a:gd name="T18" fmla="*/ 22 w 112"/>
                <a:gd name="T19" fmla="*/ 48 h 67"/>
                <a:gd name="T20" fmla="*/ 27 w 112"/>
                <a:gd name="T21" fmla="*/ 50 h 67"/>
                <a:gd name="T22" fmla="*/ 35 w 112"/>
                <a:gd name="T23" fmla="*/ 54 h 67"/>
                <a:gd name="T24" fmla="*/ 43 w 112"/>
                <a:gd name="T25" fmla="*/ 54 h 67"/>
                <a:gd name="T26" fmla="*/ 52 w 112"/>
                <a:gd name="T27" fmla="*/ 54 h 67"/>
                <a:gd name="T28" fmla="*/ 60 w 112"/>
                <a:gd name="T29" fmla="*/ 52 h 67"/>
                <a:gd name="T30" fmla="*/ 64 w 112"/>
                <a:gd name="T31" fmla="*/ 48 h 67"/>
                <a:gd name="T32" fmla="*/ 68 w 112"/>
                <a:gd name="T33" fmla="*/ 44 h 67"/>
                <a:gd name="T34" fmla="*/ 70 w 112"/>
                <a:gd name="T35" fmla="*/ 38 h 67"/>
                <a:gd name="T36" fmla="*/ 72 w 112"/>
                <a:gd name="T37" fmla="*/ 34 h 67"/>
                <a:gd name="T38" fmla="*/ 70 w 112"/>
                <a:gd name="T39" fmla="*/ 29 h 67"/>
                <a:gd name="T40" fmla="*/ 68 w 112"/>
                <a:gd name="T41" fmla="*/ 23 h 67"/>
                <a:gd name="T42" fmla="*/ 64 w 112"/>
                <a:gd name="T43" fmla="*/ 19 h 67"/>
                <a:gd name="T44" fmla="*/ 58 w 112"/>
                <a:gd name="T45" fmla="*/ 17 h 67"/>
                <a:gd name="T46" fmla="*/ 50 w 112"/>
                <a:gd name="T47" fmla="*/ 15 h 67"/>
                <a:gd name="T48" fmla="*/ 43 w 112"/>
                <a:gd name="T49" fmla="*/ 13 h 67"/>
                <a:gd name="T50" fmla="*/ 43 w 112"/>
                <a:gd name="T51" fmla="*/ 0 h 67"/>
                <a:gd name="T52" fmla="*/ 54 w 112"/>
                <a:gd name="T53" fmla="*/ 0 h 67"/>
                <a:gd name="T54" fmla="*/ 64 w 112"/>
                <a:gd name="T55" fmla="*/ 4 h 67"/>
                <a:gd name="T56" fmla="*/ 70 w 112"/>
                <a:gd name="T57" fmla="*/ 8 h 67"/>
                <a:gd name="T58" fmla="*/ 75 w 112"/>
                <a:gd name="T59" fmla="*/ 11 h 67"/>
                <a:gd name="T60" fmla="*/ 79 w 112"/>
                <a:gd name="T61" fmla="*/ 15 h 67"/>
                <a:gd name="T62" fmla="*/ 83 w 112"/>
                <a:gd name="T63" fmla="*/ 25 h 67"/>
                <a:gd name="T64" fmla="*/ 85 w 112"/>
                <a:gd name="T65" fmla="*/ 33 h 67"/>
                <a:gd name="T66" fmla="*/ 83 w 112"/>
                <a:gd name="T67" fmla="*/ 40 h 67"/>
                <a:gd name="T68" fmla="*/ 81 w 112"/>
                <a:gd name="T69" fmla="*/ 44 h 67"/>
                <a:gd name="T70" fmla="*/ 77 w 112"/>
                <a:gd name="T71" fmla="*/ 50 h 67"/>
                <a:gd name="T72" fmla="*/ 72 w 112"/>
                <a:gd name="T73" fmla="*/ 54 h 67"/>
                <a:gd name="T74" fmla="*/ 112 w 112"/>
                <a:gd name="T75" fmla="*/ 54 h 67"/>
                <a:gd name="T76" fmla="*/ 112 w 112"/>
                <a:gd name="T77" fmla="*/ 67 h 67"/>
                <a:gd name="T78" fmla="*/ 2 w 112"/>
                <a:gd name="T79" fmla="*/ 67 h 67"/>
                <a:gd name="T80" fmla="*/ 2 w 112"/>
                <a:gd name="T81" fmla="*/ 54 h 67"/>
                <a:gd name="T82" fmla="*/ 16 w 112"/>
                <a:gd name="T83" fmla="*/ 54 h 67"/>
                <a:gd name="T84" fmla="*/ 10 w 112"/>
                <a:gd name="T85" fmla="*/ 50 h 67"/>
                <a:gd name="T86" fmla="*/ 4 w 112"/>
                <a:gd name="T87" fmla="*/ 44 h 67"/>
                <a:gd name="T88" fmla="*/ 2 w 112"/>
                <a:gd name="T89" fmla="*/ 38 h 67"/>
                <a:gd name="T90" fmla="*/ 0 w 112"/>
                <a:gd name="T91" fmla="*/ 31 h 67"/>
                <a:gd name="T92" fmla="*/ 2 w 112"/>
                <a:gd name="T93" fmla="*/ 23 h 67"/>
                <a:gd name="T94" fmla="*/ 6 w 112"/>
                <a:gd name="T95" fmla="*/ 15 h 67"/>
                <a:gd name="T96" fmla="*/ 10 w 112"/>
                <a:gd name="T97" fmla="*/ 9 h 67"/>
                <a:gd name="T98" fmla="*/ 16 w 112"/>
                <a:gd name="T99" fmla="*/ 6 h 67"/>
                <a:gd name="T100" fmla="*/ 22 w 112"/>
                <a:gd name="T101" fmla="*/ 4 h 67"/>
                <a:gd name="T102" fmla="*/ 31 w 112"/>
                <a:gd name="T103" fmla="*/ 0 h 67"/>
                <a:gd name="T104" fmla="*/ 43 w 112"/>
                <a:gd name="T10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7">
                  <a:moveTo>
                    <a:pt x="43" y="13"/>
                  </a:moveTo>
                  <a:lnTo>
                    <a:pt x="33" y="15"/>
                  </a:lnTo>
                  <a:lnTo>
                    <a:pt x="27" y="17"/>
                  </a:lnTo>
                  <a:lnTo>
                    <a:pt x="22" y="19"/>
                  </a:lnTo>
                  <a:lnTo>
                    <a:pt x="18" y="23"/>
                  </a:lnTo>
                  <a:lnTo>
                    <a:pt x="14" y="29"/>
                  </a:lnTo>
                  <a:lnTo>
                    <a:pt x="14" y="33"/>
                  </a:lnTo>
                  <a:lnTo>
                    <a:pt x="14" y="38"/>
                  </a:lnTo>
                  <a:lnTo>
                    <a:pt x="18" y="42"/>
                  </a:lnTo>
                  <a:lnTo>
                    <a:pt x="22" y="48"/>
                  </a:lnTo>
                  <a:lnTo>
                    <a:pt x="27" y="50"/>
                  </a:lnTo>
                  <a:lnTo>
                    <a:pt x="35" y="54"/>
                  </a:lnTo>
                  <a:lnTo>
                    <a:pt x="43" y="54"/>
                  </a:lnTo>
                  <a:lnTo>
                    <a:pt x="52" y="54"/>
                  </a:lnTo>
                  <a:lnTo>
                    <a:pt x="60" y="52"/>
                  </a:lnTo>
                  <a:lnTo>
                    <a:pt x="64" y="48"/>
                  </a:lnTo>
                  <a:lnTo>
                    <a:pt x="68" y="44"/>
                  </a:lnTo>
                  <a:lnTo>
                    <a:pt x="70" y="38"/>
                  </a:lnTo>
                  <a:lnTo>
                    <a:pt x="72" y="34"/>
                  </a:lnTo>
                  <a:lnTo>
                    <a:pt x="70" y="29"/>
                  </a:lnTo>
                  <a:lnTo>
                    <a:pt x="68" y="23"/>
                  </a:lnTo>
                  <a:lnTo>
                    <a:pt x="64" y="19"/>
                  </a:lnTo>
                  <a:lnTo>
                    <a:pt x="58" y="17"/>
                  </a:lnTo>
                  <a:lnTo>
                    <a:pt x="50" y="15"/>
                  </a:lnTo>
                  <a:lnTo>
                    <a:pt x="43" y="13"/>
                  </a:lnTo>
                  <a:close/>
                  <a:moveTo>
                    <a:pt x="43" y="0"/>
                  </a:moveTo>
                  <a:lnTo>
                    <a:pt x="54" y="0"/>
                  </a:lnTo>
                  <a:lnTo>
                    <a:pt x="64" y="4"/>
                  </a:lnTo>
                  <a:lnTo>
                    <a:pt x="70" y="8"/>
                  </a:lnTo>
                  <a:lnTo>
                    <a:pt x="75" y="11"/>
                  </a:lnTo>
                  <a:lnTo>
                    <a:pt x="79" y="15"/>
                  </a:lnTo>
                  <a:lnTo>
                    <a:pt x="83" y="25"/>
                  </a:lnTo>
                  <a:lnTo>
                    <a:pt x="85" y="33"/>
                  </a:lnTo>
                  <a:lnTo>
                    <a:pt x="83" y="40"/>
                  </a:lnTo>
                  <a:lnTo>
                    <a:pt x="81" y="44"/>
                  </a:lnTo>
                  <a:lnTo>
                    <a:pt x="77" y="50"/>
                  </a:lnTo>
                  <a:lnTo>
                    <a:pt x="72" y="54"/>
                  </a:lnTo>
                  <a:lnTo>
                    <a:pt x="112" y="54"/>
                  </a:lnTo>
                  <a:lnTo>
                    <a:pt x="112" y="67"/>
                  </a:lnTo>
                  <a:lnTo>
                    <a:pt x="2" y="67"/>
                  </a:lnTo>
                  <a:lnTo>
                    <a:pt x="2" y="54"/>
                  </a:lnTo>
                  <a:lnTo>
                    <a:pt x="16" y="54"/>
                  </a:lnTo>
                  <a:lnTo>
                    <a:pt x="10" y="50"/>
                  </a:lnTo>
                  <a:lnTo>
                    <a:pt x="4" y="44"/>
                  </a:lnTo>
                  <a:lnTo>
                    <a:pt x="2" y="38"/>
                  </a:lnTo>
                  <a:lnTo>
                    <a:pt x="0" y="31"/>
                  </a:lnTo>
                  <a:lnTo>
                    <a:pt x="2" y="23"/>
                  </a:lnTo>
                  <a:lnTo>
                    <a:pt x="6" y="15"/>
                  </a:lnTo>
                  <a:lnTo>
                    <a:pt x="10" y="9"/>
                  </a:lnTo>
                  <a:lnTo>
                    <a:pt x="16" y="6"/>
                  </a:lnTo>
                  <a:lnTo>
                    <a:pt x="22" y="4"/>
                  </a:lnTo>
                  <a:lnTo>
                    <a:pt x="31"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9" name="Freeform 94"/>
            <p:cNvSpPr>
              <a:spLocks/>
            </p:cNvSpPr>
            <p:nvPr/>
          </p:nvSpPr>
          <p:spPr bwMode="auto">
            <a:xfrm>
              <a:off x="1131" y="3253"/>
              <a:ext cx="83" cy="64"/>
            </a:xfrm>
            <a:custGeom>
              <a:avLst/>
              <a:gdLst>
                <a:gd name="T0" fmla="*/ 0 w 83"/>
                <a:gd name="T1" fmla="*/ 0 h 64"/>
                <a:gd name="T2" fmla="*/ 81 w 83"/>
                <a:gd name="T3" fmla="*/ 0 h 64"/>
                <a:gd name="T4" fmla="*/ 81 w 83"/>
                <a:gd name="T5" fmla="*/ 15 h 64"/>
                <a:gd name="T6" fmla="*/ 68 w 83"/>
                <a:gd name="T7" fmla="*/ 15 h 64"/>
                <a:gd name="T8" fmla="*/ 73 w 83"/>
                <a:gd name="T9" fmla="*/ 19 h 64"/>
                <a:gd name="T10" fmla="*/ 79 w 83"/>
                <a:gd name="T11" fmla="*/ 25 h 64"/>
                <a:gd name="T12" fmla="*/ 81 w 83"/>
                <a:gd name="T13" fmla="*/ 31 h 64"/>
                <a:gd name="T14" fmla="*/ 83 w 83"/>
                <a:gd name="T15" fmla="*/ 39 h 64"/>
                <a:gd name="T16" fmla="*/ 81 w 83"/>
                <a:gd name="T17" fmla="*/ 44 h 64"/>
                <a:gd name="T18" fmla="*/ 79 w 83"/>
                <a:gd name="T19" fmla="*/ 50 h 64"/>
                <a:gd name="T20" fmla="*/ 77 w 83"/>
                <a:gd name="T21" fmla="*/ 54 h 64"/>
                <a:gd name="T22" fmla="*/ 73 w 83"/>
                <a:gd name="T23" fmla="*/ 58 h 64"/>
                <a:gd name="T24" fmla="*/ 68 w 83"/>
                <a:gd name="T25" fmla="*/ 60 h 64"/>
                <a:gd name="T26" fmla="*/ 62 w 83"/>
                <a:gd name="T27" fmla="*/ 62 h 64"/>
                <a:gd name="T28" fmla="*/ 58 w 83"/>
                <a:gd name="T29" fmla="*/ 64 h 64"/>
                <a:gd name="T30" fmla="*/ 50 w 83"/>
                <a:gd name="T31" fmla="*/ 64 h 64"/>
                <a:gd name="T32" fmla="*/ 0 w 83"/>
                <a:gd name="T33" fmla="*/ 64 h 64"/>
                <a:gd name="T34" fmla="*/ 0 w 83"/>
                <a:gd name="T35" fmla="*/ 48 h 64"/>
                <a:gd name="T36" fmla="*/ 45 w 83"/>
                <a:gd name="T37" fmla="*/ 48 h 64"/>
                <a:gd name="T38" fmla="*/ 52 w 83"/>
                <a:gd name="T39" fmla="*/ 48 h 64"/>
                <a:gd name="T40" fmla="*/ 58 w 83"/>
                <a:gd name="T41" fmla="*/ 48 h 64"/>
                <a:gd name="T42" fmla="*/ 62 w 83"/>
                <a:gd name="T43" fmla="*/ 46 h 64"/>
                <a:gd name="T44" fmla="*/ 66 w 83"/>
                <a:gd name="T45" fmla="*/ 42 h 64"/>
                <a:gd name="T46" fmla="*/ 68 w 83"/>
                <a:gd name="T47" fmla="*/ 39 h 64"/>
                <a:gd name="T48" fmla="*/ 70 w 83"/>
                <a:gd name="T49" fmla="*/ 35 h 64"/>
                <a:gd name="T50" fmla="*/ 68 w 83"/>
                <a:gd name="T51" fmla="*/ 29 h 64"/>
                <a:gd name="T52" fmla="*/ 66 w 83"/>
                <a:gd name="T53" fmla="*/ 23 h 64"/>
                <a:gd name="T54" fmla="*/ 62 w 83"/>
                <a:gd name="T55" fmla="*/ 19 h 64"/>
                <a:gd name="T56" fmla="*/ 58 w 83"/>
                <a:gd name="T57" fmla="*/ 17 h 64"/>
                <a:gd name="T58" fmla="*/ 52 w 83"/>
                <a:gd name="T59" fmla="*/ 15 h 64"/>
                <a:gd name="T60" fmla="*/ 43 w 83"/>
                <a:gd name="T61" fmla="*/ 15 h 64"/>
                <a:gd name="T62" fmla="*/ 0 w 83"/>
                <a:gd name="T63" fmla="*/ 15 h 64"/>
                <a:gd name="T64" fmla="*/ 0 w 83"/>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64">
                  <a:moveTo>
                    <a:pt x="0" y="0"/>
                  </a:moveTo>
                  <a:lnTo>
                    <a:pt x="81" y="0"/>
                  </a:lnTo>
                  <a:lnTo>
                    <a:pt x="81" y="15"/>
                  </a:lnTo>
                  <a:lnTo>
                    <a:pt x="68" y="15"/>
                  </a:lnTo>
                  <a:lnTo>
                    <a:pt x="73" y="19"/>
                  </a:lnTo>
                  <a:lnTo>
                    <a:pt x="79" y="25"/>
                  </a:lnTo>
                  <a:lnTo>
                    <a:pt x="81" y="31"/>
                  </a:lnTo>
                  <a:lnTo>
                    <a:pt x="83" y="39"/>
                  </a:lnTo>
                  <a:lnTo>
                    <a:pt x="81" y="44"/>
                  </a:lnTo>
                  <a:lnTo>
                    <a:pt x="79" y="50"/>
                  </a:lnTo>
                  <a:lnTo>
                    <a:pt x="77" y="54"/>
                  </a:lnTo>
                  <a:lnTo>
                    <a:pt x="73" y="58"/>
                  </a:lnTo>
                  <a:lnTo>
                    <a:pt x="68" y="60"/>
                  </a:lnTo>
                  <a:lnTo>
                    <a:pt x="62" y="62"/>
                  </a:lnTo>
                  <a:lnTo>
                    <a:pt x="58" y="64"/>
                  </a:lnTo>
                  <a:lnTo>
                    <a:pt x="50" y="64"/>
                  </a:lnTo>
                  <a:lnTo>
                    <a:pt x="0" y="64"/>
                  </a:lnTo>
                  <a:lnTo>
                    <a:pt x="0" y="48"/>
                  </a:lnTo>
                  <a:lnTo>
                    <a:pt x="45" y="48"/>
                  </a:lnTo>
                  <a:lnTo>
                    <a:pt x="52" y="48"/>
                  </a:lnTo>
                  <a:lnTo>
                    <a:pt x="58" y="48"/>
                  </a:lnTo>
                  <a:lnTo>
                    <a:pt x="62" y="46"/>
                  </a:lnTo>
                  <a:lnTo>
                    <a:pt x="66" y="42"/>
                  </a:lnTo>
                  <a:lnTo>
                    <a:pt x="68" y="39"/>
                  </a:lnTo>
                  <a:lnTo>
                    <a:pt x="70" y="35"/>
                  </a:lnTo>
                  <a:lnTo>
                    <a:pt x="68" y="29"/>
                  </a:lnTo>
                  <a:lnTo>
                    <a:pt x="66" y="23"/>
                  </a:lnTo>
                  <a:lnTo>
                    <a:pt x="62" y="19"/>
                  </a:lnTo>
                  <a:lnTo>
                    <a:pt x="58" y="17"/>
                  </a:lnTo>
                  <a:lnTo>
                    <a:pt x="52" y="15"/>
                  </a:lnTo>
                  <a:lnTo>
                    <a:pt x="43"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0" name="Freeform 95"/>
            <p:cNvSpPr>
              <a:spLocks/>
            </p:cNvSpPr>
            <p:nvPr/>
          </p:nvSpPr>
          <p:spPr bwMode="auto">
            <a:xfrm>
              <a:off x="1104" y="3201"/>
              <a:ext cx="110" cy="39"/>
            </a:xfrm>
            <a:custGeom>
              <a:avLst/>
              <a:gdLst>
                <a:gd name="T0" fmla="*/ 108 w 110"/>
                <a:gd name="T1" fmla="*/ 0 h 39"/>
                <a:gd name="T2" fmla="*/ 108 w 110"/>
                <a:gd name="T3" fmla="*/ 6 h 39"/>
                <a:gd name="T4" fmla="*/ 110 w 110"/>
                <a:gd name="T5" fmla="*/ 10 h 39"/>
                <a:gd name="T6" fmla="*/ 108 w 110"/>
                <a:gd name="T7" fmla="*/ 18 h 39"/>
                <a:gd name="T8" fmla="*/ 106 w 110"/>
                <a:gd name="T9" fmla="*/ 21 h 39"/>
                <a:gd name="T10" fmla="*/ 104 w 110"/>
                <a:gd name="T11" fmla="*/ 25 h 39"/>
                <a:gd name="T12" fmla="*/ 100 w 110"/>
                <a:gd name="T13" fmla="*/ 27 h 39"/>
                <a:gd name="T14" fmla="*/ 97 w 110"/>
                <a:gd name="T15" fmla="*/ 29 h 39"/>
                <a:gd name="T16" fmla="*/ 93 w 110"/>
                <a:gd name="T17" fmla="*/ 29 h 39"/>
                <a:gd name="T18" fmla="*/ 85 w 110"/>
                <a:gd name="T19" fmla="*/ 29 h 39"/>
                <a:gd name="T20" fmla="*/ 41 w 110"/>
                <a:gd name="T21" fmla="*/ 29 h 39"/>
                <a:gd name="T22" fmla="*/ 41 w 110"/>
                <a:gd name="T23" fmla="*/ 39 h 39"/>
                <a:gd name="T24" fmla="*/ 27 w 110"/>
                <a:gd name="T25" fmla="*/ 39 h 39"/>
                <a:gd name="T26" fmla="*/ 27 w 110"/>
                <a:gd name="T27" fmla="*/ 29 h 39"/>
                <a:gd name="T28" fmla="*/ 8 w 110"/>
                <a:gd name="T29" fmla="*/ 29 h 39"/>
                <a:gd name="T30" fmla="*/ 0 w 110"/>
                <a:gd name="T31" fmla="*/ 14 h 39"/>
                <a:gd name="T32" fmla="*/ 27 w 110"/>
                <a:gd name="T33" fmla="*/ 14 h 39"/>
                <a:gd name="T34" fmla="*/ 27 w 110"/>
                <a:gd name="T35" fmla="*/ 2 h 39"/>
                <a:gd name="T36" fmla="*/ 41 w 110"/>
                <a:gd name="T37" fmla="*/ 2 h 39"/>
                <a:gd name="T38" fmla="*/ 41 w 110"/>
                <a:gd name="T39" fmla="*/ 14 h 39"/>
                <a:gd name="T40" fmla="*/ 85 w 110"/>
                <a:gd name="T41" fmla="*/ 14 h 39"/>
                <a:gd name="T42" fmla="*/ 91 w 110"/>
                <a:gd name="T43" fmla="*/ 14 h 39"/>
                <a:gd name="T44" fmla="*/ 93 w 110"/>
                <a:gd name="T45" fmla="*/ 14 h 39"/>
                <a:gd name="T46" fmla="*/ 95 w 110"/>
                <a:gd name="T47" fmla="*/ 12 h 39"/>
                <a:gd name="T48" fmla="*/ 97 w 110"/>
                <a:gd name="T49" fmla="*/ 10 h 39"/>
                <a:gd name="T50" fmla="*/ 97 w 110"/>
                <a:gd name="T51" fmla="*/ 8 h 39"/>
                <a:gd name="T52" fmla="*/ 97 w 110"/>
                <a:gd name="T53" fmla="*/ 2 h 39"/>
                <a:gd name="T54" fmla="*/ 108 w 110"/>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39">
                  <a:moveTo>
                    <a:pt x="108" y="0"/>
                  </a:moveTo>
                  <a:lnTo>
                    <a:pt x="108" y="6"/>
                  </a:lnTo>
                  <a:lnTo>
                    <a:pt x="110" y="10"/>
                  </a:lnTo>
                  <a:lnTo>
                    <a:pt x="108" y="18"/>
                  </a:lnTo>
                  <a:lnTo>
                    <a:pt x="106" y="21"/>
                  </a:lnTo>
                  <a:lnTo>
                    <a:pt x="104" y="25"/>
                  </a:lnTo>
                  <a:lnTo>
                    <a:pt x="100" y="27"/>
                  </a:lnTo>
                  <a:lnTo>
                    <a:pt x="97" y="29"/>
                  </a:lnTo>
                  <a:lnTo>
                    <a:pt x="93" y="29"/>
                  </a:lnTo>
                  <a:lnTo>
                    <a:pt x="85" y="29"/>
                  </a:lnTo>
                  <a:lnTo>
                    <a:pt x="41" y="29"/>
                  </a:lnTo>
                  <a:lnTo>
                    <a:pt x="41" y="39"/>
                  </a:lnTo>
                  <a:lnTo>
                    <a:pt x="27" y="39"/>
                  </a:lnTo>
                  <a:lnTo>
                    <a:pt x="27" y="29"/>
                  </a:lnTo>
                  <a:lnTo>
                    <a:pt x="8" y="29"/>
                  </a:lnTo>
                  <a:lnTo>
                    <a:pt x="0" y="14"/>
                  </a:lnTo>
                  <a:lnTo>
                    <a:pt x="27" y="14"/>
                  </a:lnTo>
                  <a:lnTo>
                    <a:pt x="27" y="2"/>
                  </a:lnTo>
                  <a:lnTo>
                    <a:pt x="41" y="2"/>
                  </a:lnTo>
                  <a:lnTo>
                    <a:pt x="41" y="14"/>
                  </a:lnTo>
                  <a:lnTo>
                    <a:pt x="85" y="14"/>
                  </a:lnTo>
                  <a:lnTo>
                    <a:pt x="91" y="14"/>
                  </a:lnTo>
                  <a:lnTo>
                    <a:pt x="93" y="14"/>
                  </a:lnTo>
                  <a:lnTo>
                    <a:pt x="95" y="12"/>
                  </a:lnTo>
                  <a:lnTo>
                    <a:pt x="97" y="10"/>
                  </a:lnTo>
                  <a:lnTo>
                    <a:pt x="97" y="8"/>
                  </a:lnTo>
                  <a:lnTo>
                    <a:pt x="97" y="2"/>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1" name="Freeform 96"/>
            <p:cNvSpPr>
              <a:spLocks/>
            </p:cNvSpPr>
            <p:nvPr/>
          </p:nvSpPr>
          <p:spPr bwMode="auto">
            <a:xfrm>
              <a:off x="1103" y="3111"/>
              <a:ext cx="138" cy="36"/>
            </a:xfrm>
            <a:custGeom>
              <a:avLst/>
              <a:gdLst>
                <a:gd name="T0" fmla="*/ 0 w 138"/>
                <a:gd name="T1" fmla="*/ 0 h 36"/>
                <a:gd name="T2" fmla="*/ 7 w 138"/>
                <a:gd name="T3" fmla="*/ 6 h 36"/>
                <a:gd name="T4" fmla="*/ 15 w 138"/>
                <a:gd name="T5" fmla="*/ 10 h 36"/>
                <a:gd name="T6" fmla="*/ 21 w 138"/>
                <a:gd name="T7" fmla="*/ 11 h 36"/>
                <a:gd name="T8" fmla="*/ 30 w 138"/>
                <a:gd name="T9" fmla="*/ 15 h 36"/>
                <a:gd name="T10" fmla="*/ 42 w 138"/>
                <a:gd name="T11" fmla="*/ 19 h 36"/>
                <a:gd name="T12" fmla="*/ 55 w 138"/>
                <a:gd name="T13" fmla="*/ 21 h 36"/>
                <a:gd name="T14" fmla="*/ 69 w 138"/>
                <a:gd name="T15" fmla="*/ 21 h 36"/>
                <a:gd name="T16" fmla="*/ 103 w 138"/>
                <a:gd name="T17" fmla="*/ 15 h 36"/>
                <a:gd name="T18" fmla="*/ 138 w 138"/>
                <a:gd name="T19" fmla="*/ 0 h 36"/>
                <a:gd name="T20" fmla="*/ 138 w 138"/>
                <a:gd name="T21" fmla="*/ 10 h 36"/>
                <a:gd name="T22" fmla="*/ 124 w 138"/>
                <a:gd name="T23" fmla="*/ 19 h 36"/>
                <a:gd name="T24" fmla="*/ 107 w 138"/>
                <a:gd name="T25" fmla="*/ 29 h 36"/>
                <a:gd name="T26" fmla="*/ 88 w 138"/>
                <a:gd name="T27" fmla="*/ 35 h 36"/>
                <a:gd name="T28" fmla="*/ 69 w 138"/>
                <a:gd name="T29" fmla="*/ 36 h 36"/>
                <a:gd name="T30" fmla="*/ 36 w 138"/>
                <a:gd name="T31" fmla="*/ 31 h 36"/>
                <a:gd name="T32" fmla="*/ 0 w 138"/>
                <a:gd name="T33" fmla="*/ 10 h 36"/>
                <a:gd name="T34" fmla="*/ 0 w 13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6">
                  <a:moveTo>
                    <a:pt x="0" y="0"/>
                  </a:moveTo>
                  <a:lnTo>
                    <a:pt x="7" y="6"/>
                  </a:lnTo>
                  <a:lnTo>
                    <a:pt x="15" y="10"/>
                  </a:lnTo>
                  <a:lnTo>
                    <a:pt x="21" y="11"/>
                  </a:lnTo>
                  <a:lnTo>
                    <a:pt x="30" y="15"/>
                  </a:lnTo>
                  <a:lnTo>
                    <a:pt x="42" y="19"/>
                  </a:lnTo>
                  <a:lnTo>
                    <a:pt x="55" y="21"/>
                  </a:lnTo>
                  <a:lnTo>
                    <a:pt x="69" y="21"/>
                  </a:lnTo>
                  <a:lnTo>
                    <a:pt x="103" y="15"/>
                  </a:lnTo>
                  <a:lnTo>
                    <a:pt x="138" y="0"/>
                  </a:lnTo>
                  <a:lnTo>
                    <a:pt x="138" y="10"/>
                  </a:lnTo>
                  <a:lnTo>
                    <a:pt x="124" y="19"/>
                  </a:lnTo>
                  <a:lnTo>
                    <a:pt x="107" y="29"/>
                  </a:lnTo>
                  <a:lnTo>
                    <a:pt x="88" y="35"/>
                  </a:lnTo>
                  <a:lnTo>
                    <a:pt x="69" y="36"/>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2" name="Freeform 97"/>
            <p:cNvSpPr>
              <a:spLocks/>
            </p:cNvSpPr>
            <p:nvPr/>
          </p:nvSpPr>
          <p:spPr bwMode="auto">
            <a:xfrm>
              <a:off x="1103" y="2992"/>
              <a:ext cx="109" cy="102"/>
            </a:xfrm>
            <a:custGeom>
              <a:avLst/>
              <a:gdLst>
                <a:gd name="T0" fmla="*/ 0 w 109"/>
                <a:gd name="T1" fmla="*/ 0 h 102"/>
                <a:gd name="T2" fmla="*/ 109 w 109"/>
                <a:gd name="T3" fmla="*/ 0 h 102"/>
                <a:gd name="T4" fmla="*/ 109 w 109"/>
                <a:gd name="T5" fmla="*/ 13 h 102"/>
                <a:gd name="T6" fmla="*/ 15 w 109"/>
                <a:gd name="T7" fmla="*/ 13 h 102"/>
                <a:gd name="T8" fmla="*/ 109 w 109"/>
                <a:gd name="T9" fmla="*/ 42 h 102"/>
                <a:gd name="T10" fmla="*/ 109 w 109"/>
                <a:gd name="T11" fmla="*/ 59 h 102"/>
                <a:gd name="T12" fmla="*/ 15 w 109"/>
                <a:gd name="T13" fmla="*/ 88 h 102"/>
                <a:gd name="T14" fmla="*/ 109 w 109"/>
                <a:gd name="T15" fmla="*/ 88 h 102"/>
                <a:gd name="T16" fmla="*/ 109 w 109"/>
                <a:gd name="T17" fmla="*/ 102 h 102"/>
                <a:gd name="T18" fmla="*/ 0 w 109"/>
                <a:gd name="T19" fmla="*/ 102 h 102"/>
                <a:gd name="T20" fmla="*/ 0 w 109"/>
                <a:gd name="T21" fmla="*/ 80 h 102"/>
                <a:gd name="T22" fmla="*/ 76 w 109"/>
                <a:gd name="T23" fmla="*/ 56 h 102"/>
                <a:gd name="T24" fmla="*/ 86 w 109"/>
                <a:gd name="T25" fmla="*/ 54 h 102"/>
                <a:gd name="T26" fmla="*/ 92 w 109"/>
                <a:gd name="T27" fmla="*/ 52 h 102"/>
                <a:gd name="T28" fmla="*/ 84 w 109"/>
                <a:gd name="T29" fmla="*/ 48 h 102"/>
                <a:gd name="T30" fmla="*/ 74 w 109"/>
                <a:gd name="T31" fmla="*/ 46 h 102"/>
                <a:gd name="T32" fmla="*/ 0 w 109"/>
                <a:gd name="T33" fmla="*/ 21 h 102"/>
                <a:gd name="T34" fmla="*/ 0 w 109"/>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2">
                  <a:moveTo>
                    <a:pt x="0" y="0"/>
                  </a:moveTo>
                  <a:lnTo>
                    <a:pt x="109" y="0"/>
                  </a:lnTo>
                  <a:lnTo>
                    <a:pt x="109" y="13"/>
                  </a:lnTo>
                  <a:lnTo>
                    <a:pt x="15" y="13"/>
                  </a:lnTo>
                  <a:lnTo>
                    <a:pt x="109" y="42"/>
                  </a:lnTo>
                  <a:lnTo>
                    <a:pt x="109" y="59"/>
                  </a:lnTo>
                  <a:lnTo>
                    <a:pt x="15" y="88"/>
                  </a:lnTo>
                  <a:lnTo>
                    <a:pt x="109" y="88"/>
                  </a:lnTo>
                  <a:lnTo>
                    <a:pt x="109" y="102"/>
                  </a:lnTo>
                  <a:lnTo>
                    <a:pt x="0" y="102"/>
                  </a:lnTo>
                  <a:lnTo>
                    <a:pt x="0" y="80"/>
                  </a:lnTo>
                  <a:lnTo>
                    <a:pt x="76" y="56"/>
                  </a:lnTo>
                  <a:lnTo>
                    <a:pt x="86" y="54"/>
                  </a:lnTo>
                  <a:lnTo>
                    <a:pt x="92" y="52"/>
                  </a:lnTo>
                  <a:lnTo>
                    <a:pt x="84" y="48"/>
                  </a:lnTo>
                  <a:lnTo>
                    <a:pt x="74" y="46"/>
                  </a:lnTo>
                  <a:lnTo>
                    <a:pt x="0" y="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3" name="Freeform 98"/>
            <p:cNvSpPr>
              <a:spLocks noEditPoints="1"/>
            </p:cNvSpPr>
            <p:nvPr/>
          </p:nvSpPr>
          <p:spPr bwMode="auto">
            <a:xfrm>
              <a:off x="1103" y="2901"/>
              <a:ext cx="111" cy="70"/>
            </a:xfrm>
            <a:custGeom>
              <a:avLst/>
              <a:gdLst>
                <a:gd name="T0" fmla="*/ 69 w 111"/>
                <a:gd name="T1" fmla="*/ 16 h 70"/>
                <a:gd name="T2" fmla="*/ 59 w 111"/>
                <a:gd name="T3" fmla="*/ 16 h 70"/>
                <a:gd name="T4" fmla="*/ 53 w 111"/>
                <a:gd name="T5" fmla="*/ 18 h 70"/>
                <a:gd name="T6" fmla="*/ 48 w 111"/>
                <a:gd name="T7" fmla="*/ 22 h 70"/>
                <a:gd name="T8" fmla="*/ 44 w 111"/>
                <a:gd name="T9" fmla="*/ 25 h 70"/>
                <a:gd name="T10" fmla="*/ 40 w 111"/>
                <a:gd name="T11" fmla="*/ 29 h 70"/>
                <a:gd name="T12" fmla="*/ 40 w 111"/>
                <a:gd name="T13" fmla="*/ 35 h 70"/>
                <a:gd name="T14" fmla="*/ 40 w 111"/>
                <a:gd name="T15" fmla="*/ 41 h 70"/>
                <a:gd name="T16" fmla="*/ 44 w 111"/>
                <a:gd name="T17" fmla="*/ 45 h 70"/>
                <a:gd name="T18" fmla="*/ 48 w 111"/>
                <a:gd name="T19" fmla="*/ 49 h 70"/>
                <a:gd name="T20" fmla="*/ 53 w 111"/>
                <a:gd name="T21" fmla="*/ 52 h 70"/>
                <a:gd name="T22" fmla="*/ 59 w 111"/>
                <a:gd name="T23" fmla="*/ 54 h 70"/>
                <a:gd name="T24" fmla="*/ 69 w 111"/>
                <a:gd name="T25" fmla="*/ 54 h 70"/>
                <a:gd name="T26" fmla="*/ 76 w 111"/>
                <a:gd name="T27" fmla="*/ 54 h 70"/>
                <a:gd name="T28" fmla="*/ 82 w 111"/>
                <a:gd name="T29" fmla="*/ 54 h 70"/>
                <a:gd name="T30" fmla="*/ 88 w 111"/>
                <a:gd name="T31" fmla="*/ 52 h 70"/>
                <a:gd name="T32" fmla="*/ 94 w 111"/>
                <a:gd name="T33" fmla="*/ 47 h 70"/>
                <a:gd name="T34" fmla="*/ 96 w 111"/>
                <a:gd name="T35" fmla="*/ 41 h 70"/>
                <a:gd name="T36" fmla="*/ 98 w 111"/>
                <a:gd name="T37" fmla="*/ 35 h 70"/>
                <a:gd name="T38" fmla="*/ 96 w 111"/>
                <a:gd name="T39" fmla="*/ 29 h 70"/>
                <a:gd name="T40" fmla="*/ 94 w 111"/>
                <a:gd name="T41" fmla="*/ 25 h 70"/>
                <a:gd name="T42" fmla="*/ 90 w 111"/>
                <a:gd name="T43" fmla="*/ 22 h 70"/>
                <a:gd name="T44" fmla="*/ 84 w 111"/>
                <a:gd name="T45" fmla="*/ 18 h 70"/>
                <a:gd name="T46" fmla="*/ 76 w 111"/>
                <a:gd name="T47" fmla="*/ 16 h 70"/>
                <a:gd name="T48" fmla="*/ 69 w 111"/>
                <a:gd name="T49" fmla="*/ 16 h 70"/>
                <a:gd name="T50" fmla="*/ 67 w 111"/>
                <a:gd name="T51" fmla="*/ 0 h 70"/>
                <a:gd name="T52" fmla="*/ 86 w 111"/>
                <a:gd name="T53" fmla="*/ 4 h 70"/>
                <a:gd name="T54" fmla="*/ 99 w 111"/>
                <a:gd name="T55" fmla="*/ 10 h 70"/>
                <a:gd name="T56" fmla="*/ 105 w 111"/>
                <a:gd name="T57" fmla="*/ 18 h 70"/>
                <a:gd name="T58" fmla="*/ 109 w 111"/>
                <a:gd name="T59" fmla="*/ 25 h 70"/>
                <a:gd name="T60" fmla="*/ 111 w 111"/>
                <a:gd name="T61" fmla="*/ 33 h 70"/>
                <a:gd name="T62" fmla="*/ 109 w 111"/>
                <a:gd name="T63" fmla="*/ 41 h 70"/>
                <a:gd name="T64" fmla="*/ 107 w 111"/>
                <a:gd name="T65" fmla="*/ 47 h 70"/>
                <a:gd name="T66" fmla="*/ 103 w 111"/>
                <a:gd name="T67" fmla="*/ 50 h 70"/>
                <a:gd name="T68" fmla="*/ 96 w 111"/>
                <a:gd name="T69" fmla="*/ 54 h 70"/>
                <a:gd name="T70" fmla="*/ 109 w 111"/>
                <a:gd name="T71" fmla="*/ 54 h 70"/>
                <a:gd name="T72" fmla="*/ 109 w 111"/>
                <a:gd name="T73" fmla="*/ 70 h 70"/>
                <a:gd name="T74" fmla="*/ 0 w 111"/>
                <a:gd name="T75" fmla="*/ 70 h 70"/>
                <a:gd name="T76" fmla="*/ 0 w 111"/>
                <a:gd name="T77" fmla="*/ 54 h 70"/>
                <a:gd name="T78" fmla="*/ 40 w 111"/>
                <a:gd name="T79" fmla="*/ 54 h 70"/>
                <a:gd name="T80" fmla="*/ 32 w 111"/>
                <a:gd name="T81" fmla="*/ 49 h 70"/>
                <a:gd name="T82" fmla="*/ 28 w 111"/>
                <a:gd name="T83" fmla="*/ 43 h 70"/>
                <a:gd name="T84" fmla="*/ 26 w 111"/>
                <a:gd name="T85" fmla="*/ 33 h 70"/>
                <a:gd name="T86" fmla="*/ 28 w 111"/>
                <a:gd name="T87" fmla="*/ 27 h 70"/>
                <a:gd name="T88" fmla="*/ 30 w 111"/>
                <a:gd name="T89" fmla="*/ 20 h 70"/>
                <a:gd name="T90" fmla="*/ 34 w 111"/>
                <a:gd name="T91" fmla="*/ 14 h 70"/>
                <a:gd name="T92" fmla="*/ 38 w 111"/>
                <a:gd name="T93" fmla="*/ 10 h 70"/>
                <a:gd name="T94" fmla="*/ 44 w 111"/>
                <a:gd name="T95" fmla="*/ 6 h 70"/>
                <a:gd name="T96" fmla="*/ 51 w 111"/>
                <a:gd name="T97" fmla="*/ 2 h 70"/>
                <a:gd name="T98" fmla="*/ 59 w 111"/>
                <a:gd name="T99" fmla="*/ 2 h 70"/>
                <a:gd name="T100" fmla="*/ 67 w 111"/>
                <a:gd name="T10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0">
                  <a:moveTo>
                    <a:pt x="69" y="16"/>
                  </a:moveTo>
                  <a:lnTo>
                    <a:pt x="59" y="16"/>
                  </a:lnTo>
                  <a:lnTo>
                    <a:pt x="53" y="18"/>
                  </a:lnTo>
                  <a:lnTo>
                    <a:pt x="48" y="22"/>
                  </a:lnTo>
                  <a:lnTo>
                    <a:pt x="44" y="25"/>
                  </a:lnTo>
                  <a:lnTo>
                    <a:pt x="40" y="29"/>
                  </a:lnTo>
                  <a:lnTo>
                    <a:pt x="40" y="35"/>
                  </a:lnTo>
                  <a:lnTo>
                    <a:pt x="40" y="41"/>
                  </a:lnTo>
                  <a:lnTo>
                    <a:pt x="44" y="45"/>
                  </a:lnTo>
                  <a:lnTo>
                    <a:pt x="48" y="49"/>
                  </a:lnTo>
                  <a:lnTo>
                    <a:pt x="53" y="52"/>
                  </a:lnTo>
                  <a:lnTo>
                    <a:pt x="59" y="54"/>
                  </a:lnTo>
                  <a:lnTo>
                    <a:pt x="69" y="54"/>
                  </a:lnTo>
                  <a:lnTo>
                    <a:pt x="76" y="54"/>
                  </a:lnTo>
                  <a:lnTo>
                    <a:pt x="82" y="54"/>
                  </a:lnTo>
                  <a:lnTo>
                    <a:pt x="88" y="52"/>
                  </a:lnTo>
                  <a:lnTo>
                    <a:pt x="94" y="47"/>
                  </a:lnTo>
                  <a:lnTo>
                    <a:pt x="96" y="41"/>
                  </a:lnTo>
                  <a:lnTo>
                    <a:pt x="98" y="35"/>
                  </a:lnTo>
                  <a:lnTo>
                    <a:pt x="96" y="29"/>
                  </a:lnTo>
                  <a:lnTo>
                    <a:pt x="94" y="25"/>
                  </a:lnTo>
                  <a:lnTo>
                    <a:pt x="90" y="22"/>
                  </a:lnTo>
                  <a:lnTo>
                    <a:pt x="84" y="18"/>
                  </a:lnTo>
                  <a:lnTo>
                    <a:pt x="76" y="16"/>
                  </a:lnTo>
                  <a:lnTo>
                    <a:pt x="69" y="16"/>
                  </a:lnTo>
                  <a:close/>
                  <a:moveTo>
                    <a:pt x="67" y="0"/>
                  </a:moveTo>
                  <a:lnTo>
                    <a:pt x="86" y="4"/>
                  </a:lnTo>
                  <a:lnTo>
                    <a:pt x="99" y="10"/>
                  </a:lnTo>
                  <a:lnTo>
                    <a:pt x="105" y="18"/>
                  </a:lnTo>
                  <a:lnTo>
                    <a:pt x="109" y="25"/>
                  </a:lnTo>
                  <a:lnTo>
                    <a:pt x="111" y="33"/>
                  </a:lnTo>
                  <a:lnTo>
                    <a:pt x="109" y="41"/>
                  </a:lnTo>
                  <a:lnTo>
                    <a:pt x="107" y="47"/>
                  </a:lnTo>
                  <a:lnTo>
                    <a:pt x="103" y="50"/>
                  </a:lnTo>
                  <a:lnTo>
                    <a:pt x="96" y="54"/>
                  </a:lnTo>
                  <a:lnTo>
                    <a:pt x="109" y="54"/>
                  </a:lnTo>
                  <a:lnTo>
                    <a:pt x="109" y="70"/>
                  </a:lnTo>
                  <a:lnTo>
                    <a:pt x="0" y="70"/>
                  </a:lnTo>
                  <a:lnTo>
                    <a:pt x="0" y="54"/>
                  </a:lnTo>
                  <a:lnTo>
                    <a:pt x="40" y="54"/>
                  </a:lnTo>
                  <a:lnTo>
                    <a:pt x="32" y="49"/>
                  </a:lnTo>
                  <a:lnTo>
                    <a:pt x="28" y="43"/>
                  </a:lnTo>
                  <a:lnTo>
                    <a:pt x="26" y="33"/>
                  </a:lnTo>
                  <a:lnTo>
                    <a:pt x="28" y="27"/>
                  </a:lnTo>
                  <a:lnTo>
                    <a:pt x="30" y="20"/>
                  </a:lnTo>
                  <a:lnTo>
                    <a:pt x="34" y="14"/>
                  </a:lnTo>
                  <a:lnTo>
                    <a:pt x="38" y="10"/>
                  </a:lnTo>
                  <a:lnTo>
                    <a:pt x="44" y="6"/>
                  </a:lnTo>
                  <a:lnTo>
                    <a:pt x="51" y="2"/>
                  </a:lnTo>
                  <a:lnTo>
                    <a:pt x="59" y="2"/>
                  </a:lnTo>
                  <a:lnTo>
                    <a:pt x="6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4" name="Freeform 99"/>
            <p:cNvSpPr>
              <a:spLocks noEditPoints="1"/>
            </p:cNvSpPr>
            <p:nvPr/>
          </p:nvSpPr>
          <p:spPr bwMode="auto">
            <a:xfrm>
              <a:off x="1129" y="2817"/>
              <a:ext cx="112" cy="69"/>
            </a:xfrm>
            <a:custGeom>
              <a:avLst/>
              <a:gdLst>
                <a:gd name="T0" fmla="*/ 43 w 112"/>
                <a:gd name="T1" fmla="*/ 15 h 69"/>
                <a:gd name="T2" fmla="*/ 33 w 112"/>
                <a:gd name="T3" fmla="*/ 15 h 69"/>
                <a:gd name="T4" fmla="*/ 27 w 112"/>
                <a:gd name="T5" fmla="*/ 17 h 69"/>
                <a:gd name="T6" fmla="*/ 22 w 112"/>
                <a:gd name="T7" fmla="*/ 21 h 69"/>
                <a:gd name="T8" fmla="*/ 18 w 112"/>
                <a:gd name="T9" fmla="*/ 25 h 69"/>
                <a:gd name="T10" fmla="*/ 14 w 112"/>
                <a:gd name="T11" fmla="*/ 29 h 69"/>
                <a:gd name="T12" fmla="*/ 14 w 112"/>
                <a:gd name="T13" fmla="*/ 35 h 69"/>
                <a:gd name="T14" fmla="*/ 14 w 112"/>
                <a:gd name="T15" fmla="*/ 40 h 69"/>
                <a:gd name="T16" fmla="*/ 18 w 112"/>
                <a:gd name="T17" fmla="*/ 44 h 69"/>
                <a:gd name="T18" fmla="*/ 22 w 112"/>
                <a:gd name="T19" fmla="*/ 48 h 69"/>
                <a:gd name="T20" fmla="*/ 27 w 112"/>
                <a:gd name="T21" fmla="*/ 52 h 69"/>
                <a:gd name="T22" fmla="*/ 35 w 112"/>
                <a:gd name="T23" fmla="*/ 54 h 69"/>
                <a:gd name="T24" fmla="*/ 43 w 112"/>
                <a:gd name="T25" fmla="*/ 56 h 69"/>
                <a:gd name="T26" fmla="*/ 52 w 112"/>
                <a:gd name="T27" fmla="*/ 54 h 69"/>
                <a:gd name="T28" fmla="*/ 60 w 112"/>
                <a:gd name="T29" fmla="*/ 52 h 69"/>
                <a:gd name="T30" fmla="*/ 64 w 112"/>
                <a:gd name="T31" fmla="*/ 50 h 69"/>
                <a:gd name="T32" fmla="*/ 68 w 112"/>
                <a:gd name="T33" fmla="*/ 44 h 69"/>
                <a:gd name="T34" fmla="*/ 70 w 112"/>
                <a:gd name="T35" fmla="*/ 40 h 69"/>
                <a:gd name="T36" fmla="*/ 72 w 112"/>
                <a:gd name="T37" fmla="*/ 35 h 69"/>
                <a:gd name="T38" fmla="*/ 70 w 112"/>
                <a:gd name="T39" fmla="*/ 31 h 69"/>
                <a:gd name="T40" fmla="*/ 68 w 112"/>
                <a:gd name="T41" fmla="*/ 25 h 69"/>
                <a:gd name="T42" fmla="*/ 64 w 112"/>
                <a:gd name="T43" fmla="*/ 21 h 69"/>
                <a:gd name="T44" fmla="*/ 58 w 112"/>
                <a:gd name="T45" fmla="*/ 17 h 69"/>
                <a:gd name="T46" fmla="*/ 50 w 112"/>
                <a:gd name="T47" fmla="*/ 15 h 69"/>
                <a:gd name="T48" fmla="*/ 43 w 112"/>
                <a:gd name="T49" fmla="*/ 15 h 69"/>
                <a:gd name="T50" fmla="*/ 43 w 112"/>
                <a:gd name="T51" fmla="*/ 0 h 69"/>
                <a:gd name="T52" fmla="*/ 54 w 112"/>
                <a:gd name="T53" fmla="*/ 2 h 69"/>
                <a:gd name="T54" fmla="*/ 64 w 112"/>
                <a:gd name="T55" fmla="*/ 6 h 69"/>
                <a:gd name="T56" fmla="*/ 70 w 112"/>
                <a:gd name="T57" fmla="*/ 8 h 69"/>
                <a:gd name="T58" fmla="*/ 75 w 112"/>
                <a:gd name="T59" fmla="*/ 11 h 69"/>
                <a:gd name="T60" fmla="*/ 79 w 112"/>
                <a:gd name="T61" fmla="*/ 17 h 69"/>
                <a:gd name="T62" fmla="*/ 83 w 112"/>
                <a:gd name="T63" fmla="*/ 25 h 69"/>
                <a:gd name="T64" fmla="*/ 85 w 112"/>
                <a:gd name="T65" fmla="*/ 35 h 69"/>
                <a:gd name="T66" fmla="*/ 83 w 112"/>
                <a:gd name="T67" fmla="*/ 40 h 69"/>
                <a:gd name="T68" fmla="*/ 81 w 112"/>
                <a:gd name="T69" fmla="*/ 46 h 69"/>
                <a:gd name="T70" fmla="*/ 77 w 112"/>
                <a:gd name="T71" fmla="*/ 52 h 69"/>
                <a:gd name="T72" fmla="*/ 72 w 112"/>
                <a:gd name="T73" fmla="*/ 56 h 69"/>
                <a:gd name="T74" fmla="*/ 112 w 112"/>
                <a:gd name="T75" fmla="*/ 56 h 69"/>
                <a:gd name="T76" fmla="*/ 112 w 112"/>
                <a:gd name="T77" fmla="*/ 69 h 69"/>
                <a:gd name="T78" fmla="*/ 2 w 112"/>
                <a:gd name="T79" fmla="*/ 69 h 69"/>
                <a:gd name="T80" fmla="*/ 2 w 112"/>
                <a:gd name="T81" fmla="*/ 56 h 69"/>
                <a:gd name="T82" fmla="*/ 16 w 112"/>
                <a:gd name="T83" fmla="*/ 56 h 69"/>
                <a:gd name="T84" fmla="*/ 10 w 112"/>
                <a:gd name="T85" fmla="*/ 50 h 69"/>
                <a:gd name="T86" fmla="*/ 4 w 112"/>
                <a:gd name="T87" fmla="*/ 46 h 69"/>
                <a:gd name="T88" fmla="*/ 2 w 112"/>
                <a:gd name="T89" fmla="*/ 40 h 69"/>
                <a:gd name="T90" fmla="*/ 0 w 112"/>
                <a:gd name="T91" fmla="*/ 33 h 69"/>
                <a:gd name="T92" fmla="*/ 2 w 112"/>
                <a:gd name="T93" fmla="*/ 23 h 69"/>
                <a:gd name="T94" fmla="*/ 6 w 112"/>
                <a:gd name="T95" fmla="*/ 15 h 69"/>
                <a:gd name="T96" fmla="*/ 10 w 112"/>
                <a:gd name="T97" fmla="*/ 11 h 69"/>
                <a:gd name="T98" fmla="*/ 16 w 112"/>
                <a:gd name="T99" fmla="*/ 8 h 69"/>
                <a:gd name="T100" fmla="*/ 22 w 112"/>
                <a:gd name="T101" fmla="*/ 4 h 69"/>
                <a:gd name="T102" fmla="*/ 31 w 112"/>
                <a:gd name="T103" fmla="*/ 2 h 69"/>
                <a:gd name="T104" fmla="*/ 43 w 112"/>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9">
                  <a:moveTo>
                    <a:pt x="43" y="15"/>
                  </a:moveTo>
                  <a:lnTo>
                    <a:pt x="33" y="15"/>
                  </a:lnTo>
                  <a:lnTo>
                    <a:pt x="27" y="17"/>
                  </a:lnTo>
                  <a:lnTo>
                    <a:pt x="22" y="21"/>
                  </a:lnTo>
                  <a:lnTo>
                    <a:pt x="18" y="25"/>
                  </a:lnTo>
                  <a:lnTo>
                    <a:pt x="14" y="29"/>
                  </a:lnTo>
                  <a:lnTo>
                    <a:pt x="14" y="35"/>
                  </a:lnTo>
                  <a:lnTo>
                    <a:pt x="14" y="40"/>
                  </a:lnTo>
                  <a:lnTo>
                    <a:pt x="18" y="44"/>
                  </a:lnTo>
                  <a:lnTo>
                    <a:pt x="22" y="48"/>
                  </a:lnTo>
                  <a:lnTo>
                    <a:pt x="27" y="52"/>
                  </a:lnTo>
                  <a:lnTo>
                    <a:pt x="35" y="54"/>
                  </a:lnTo>
                  <a:lnTo>
                    <a:pt x="43" y="56"/>
                  </a:lnTo>
                  <a:lnTo>
                    <a:pt x="52" y="54"/>
                  </a:lnTo>
                  <a:lnTo>
                    <a:pt x="60" y="52"/>
                  </a:lnTo>
                  <a:lnTo>
                    <a:pt x="64" y="50"/>
                  </a:lnTo>
                  <a:lnTo>
                    <a:pt x="68" y="44"/>
                  </a:lnTo>
                  <a:lnTo>
                    <a:pt x="70" y="40"/>
                  </a:lnTo>
                  <a:lnTo>
                    <a:pt x="72" y="35"/>
                  </a:lnTo>
                  <a:lnTo>
                    <a:pt x="70" y="31"/>
                  </a:lnTo>
                  <a:lnTo>
                    <a:pt x="68" y="25"/>
                  </a:lnTo>
                  <a:lnTo>
                    <a:pt x="64" y="21"/>
                  </a:lnTo>
                  <a:lnTo>
                    <a:pt x="58" y="17"/>
                  </a:lnTo>
                  <a:lnTo>
                    <a:pt x="50" y="15"/>
                  </a:lnTo>
                  <a:lnTo>
                    <a:pt x="43" y="15"/>
                  </a:lnTo>
                  <a:close/>
                  <a:moveTo>
                    <a:pt x="43" y="0"/>
                  </a:moveTo>
                  <a:lnTo>
                    <a:pt x="54" y="2"/>
                  </a:lnTo>
                  <a:lnTo>
                    <a:pt x="64" y="6"/>
                  </a:lnTo>
                  <a:lnTo>
                    <a:pt x="70" y="8"/>
                  </a:lnTo>
                  <a:lnTo>
                    <a:pt x="75" y="11"/>
                  </a:lnTo>
                  <a:lnTo>
                    <a:pt x="79" y="17"/>
                  </a:lnTo>
                  <a:lnTo>
                    <a:pt x="83" y="25"/>
                  </a:lnTo>
                  <a:lnTo>
                    <a:pt x="85" y="35"/>
                  </a:lnTo>
                  <a:lnTo>
                    <a:pt x="83" y="40"/>
                  </a:lnTo>
                  <a:lnTo>
                    <a:pt x="81" y="46"/>
                  </a:lnTo>
                  <a:lnTo>
                    <a:pt x="77" y="52"/>
                  </a:lnTo>
                  <a:lnTo>
                    <a:pt x="72" y="56"/>
                  </a:lnTo>
                  <a:lnTo>
                    <a:pt x="112" y="56"/>
                  </a:lnTo>
                  <a:lnTo>
                    <a:pt x="112" y="69"/>
                  </a:lnTo>
                  <a:lnTo>
                    <a:pt x="2" y="69"/>
                  </a:lnTo>
                  <a:lnTo>
                    <a:pt x="2" y="56"/>
                  </a:lnTo>
                  <a:lnTo>
                    <a:pt x="16" y="56"/>
                  </a:lnTo>
                  <a:lnTo>
                    <a:pt x="10" y="50"/>
                  </a:lnTo>
                  <a:lnTo>
                    <a:pt x="4" y="46"/>
                  </a:lnTo>
                  <a:lnTo>
                    <a:pt x="2" y="40"/>
                  </a:lnTo>
                  <a:lnTo>
                    <a:pt x="0" y="33"/>
                  </a:lnTo>
                  <a:lnTo>
                    <a:pt x="2" y="23"/>
                  </a:lnTo>
                  <a:lnTo>
                    <a:pt x="6" y="15"/>
                  </a:lnTo>
                  <a:lnTo>
                    <a:pt x="10" y="11"/>
                  </a:lnTo>
                  <a:lnTo>
                    <a:pt x="16" y="8"/>
                  </a:lnTo>
                  <a:lnTo>
                    <a:pt x="22" y="4"/>
                  </a:lnTo>
                  <a:lnTo>
                    <a:pt x="31"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5" name="Freeform 100"/>
            <p:cNvSpPr>
              <a:spLocks/>
            </p:cNvSpPr>
            <p:nvPr/>
          </p:nvSpPr>
          <p:spPr bwMode="auto">
            <a:xfrm>
              <a:off x="1129" y="2742"/>
              <a:ext cx="85" cy="65"/>
            </a:xfrm>
            <a:custGeom>
              <a:avLst/>
              <a:gdLst>
                <a:gd name="T0" fmla="*/ 66 w 85"/>
                <a:gd name="T1" fmla="*/ 0 h 65"/>
                <a:gd name="T2" fmla="*/ 77 w 85"/>
                <a:gd name="T3" fmla="*/ 8 h 65"/>
                <a:gd name="T4" fmla="*/ 83 w 85"/>
                <a:gd name="T5" fmla="*/ 23 h 65"/>
                <a:gd name="T6" fmla="*/ 83 w 85"/>
                <a:gd name="T7" fmla="*/ 40 h 65"/>
                <a:gd name="T8" fmla="*/ 77 w 85"/>
                <a:gd name="T9" fmla="*/ 54 h 65"/>
                <a:gd name="T10" fmla="*/ 66 w 85"/>
                <a:gd name="T11" fmla="*/ 61 h 65"/>
                <a:gd name="T12" fmla="*/ 56 w 85"/>
                <a:gd name="T13" fmla="*/ 50 h 65"/>
                <a:gd name="T14" fmla="*/ 68 w 85"/>
                <a:gd name="T15" fmla="*/ 44 h 65"/>
                <a:gd name="T16" fmla="*/ 72 w 85"/>
                <a:gd name="T17" fmla="*/ 31 h 65"/>
                <a:gd name="T18" fmla="*/ 70 w 85"/>
                <a:gd name="T19" fmla="*/ 21 h 65"/>
                <a:gd name="T20" fmla="*/ 64 w 85"/>
                <a:gd name="T21" fmla="*/ 15 h 65"/>
                <a:gd name="T22" fmla="*/ 56 w 85"/>
                <a:gd name="T23" fmla="*/ 15 h 65"/>
                <a:gd name="T24" fmla="*/ 52 w 85"/>
                <a:gd name="T25" fmla="*/ 23 h 65"/>
                <a:gd name="T26" fmla="*/ 47 w 85"/>
                <a:gd name="T27" fmla="*/ 40 h 65"/>
                <a:gd name="T28" fmla="*/ 43 w 85"/>
                <a:gd name="T29" fmla="*/ 50 h 65"/>
                <a:gd name="T30" fmla="*/ 35 w 85"/>
                <a:gd name="T31" fmla="*/ 60 h 65"/>
                <a:gd name="T32" fmla="*/ 25 w 85"/>
                <a:gd name="T33" fmla="*/ 63 h 65"/>
                <a:gd name="T34" fmla="*/ 14 w 85"/>
                <a:gd name="T35" fmla="*/ 61 h 65"/>
                <a:gd name="T36" fmla="*/ 6 w 85"/>
                <a:gd name="T37" fmla="*/ 54 h 65"/>
                <a:gd name="T38" fmla="*/ 2 w 85"/>
                <a:gd name="T39" fmla="*/ 46 h 65"/>
                <a:gd name="T40" fmla="*/ 0 w 85"/>
                <a:gd name="T41" fmla="*/ 35 h 65"/>
                <a:gd name="T42" fmla="*/ 4 w 85"/>
                <a:gd name="T43" fmla="*/ 19 h 65"/>
                <a:gd name="T44" fmla="*/ 12 w 85"/>
                <a:gd name="T45" fmla="*/ 8 h 65"/>
                <a:gd name="T46" fmla="*/ 24 w 85"/>
                <a:gd name="T47" fmla="*/ 4 h 65"/>
                <a:gd name="T48" fmla="*/ 20 w 85"/>
                <a:gd name="T49" fmla="*/ 19 h 65"/>
                <a:gd name="T50" fmla="*/ 14 w 85"/>
                <a:gd name="T51" fmla="*/ 27 h 65"/>
                <a:gd name="T52" fmla="*/ 14 w 85"/>
                <a:gd name="T53" fmla="*/ 40 h 65"/>
                <a:gd name="T54" fmla="*/ 20 w 85"/>
                <a:gd name="T55" fmla="*/ 48 h 65"/>
                <a:gd name="T56" fmla="*/ 27 w 85"/>
                <a:gd name="T57" fmla="*/ 48 h 65"/>
                <a:gd name="T58" fmla="*/ 31 w 85"/>
                <a:gd name="T59" fmla="*/ 42 h 65"/>
                <a:gd name="T60" fmla="*/ 31 w 85"/>
                <a:gd name="T61" fmla="*/ 36 h 65"/>
                <a:gd name="T62" fmla="*/ 37 w 85"/>
                <a:gd name="T63" fmla="*/ 21 h 65"/>
                <a:gd name="T64" fmla="*/ 43 w 85"/>
                <a:gd name="T65" fmla="*/ 8 h 65"/>
                <a:gd name="T66" fmla="*/ 52 w 85"/>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5">
                  <a:moveTo>
                    <a:pt x="58" y="0"/>
                  </a:moveTo>
                  <a:lnTo>
                    <a:pt x="66" y="0"/>
                  </a:lnTo>
                  <a:lnTo>
                    <a:pt x="72" y="4"/>
                  </a:lnTo>
                  <a:lnTo>
                    <a:pt x="77" y="8"/>
                  </a:lnTo>
                  <a:lnTo>
                    <a:pt x="81" y="13"/>
                  </a:lnTo>
                  <a:lnTo>
                    <a:pt x="83" y="23"/>
                  </a:lnTo>
                  <a:lnTo>
                    <a:pt x="85" y="31"/>
                  </a:lnTo>
                  <a:lnTo>
                    <a:pt x="83" y="40"/>
                  </a:lnTo>
                  <a:lnTo>
                    <a:pt x="81" y="48"/>
                  </a:lnTo>
                  <a:lnTo>
                    <a:pt x="77" y="54"/>
                  </a:lnTo>
                  <a:lnTo>
                    <a:pt x="73" y="60"/>
                  </a:lnTo>
                  <a:lnTo>
                    <a:pt x="66" y="61"/>
                  </a:lnTo>
                  <a:lnTo>
                    <a:pt x="58" y="65"/>
                  </a:lnTo>
                  <a:lnTo>
                    <a:pt x="56" y="50"/>
                  </a:lnTo>
                  <a:lnTo>
                    <a:pt x="64" y="48"/>
                  </a:lnTo>
                  <a:lnTo>
                    <a:pt x="68" y="44"/>
                  </a:lnTo>
                  <a:lnTo>
                    <a:pt x="70" y="38"/>
                  </a:lnTo>
                  <a:lnTo>
                    <a:pt x="72" y="31"/>
                  </a:lnTo>
                  <a:lnTo>
                    <a:pt x="72" y="25"/>
                  </a:lnTo>
                  <a:lnTo>
                    <a:pt x="70" y="21"/>
                  </a:lnTo>
                  <a:lnTo>
                    <a:pt x="68" y="17"/>
                  </a:lnTo>
                  <a:lnTo>
                    <a:pt x="64" y="15"/>
                  </a:lnTo>
                  <a:lnTo>
                    <a:pt x="60" y="13"/>
                  </a:lnTo>
                  <a:lnTo>
                    <a:pt x="56" y="15"/>
                  </a:lnTo>
                  <a:lnTo>
                    <a:pt x="54" y="19"/>
                  </a:lnTo>
                  <a:lnTo>
                    <a:pt x="52" y="23"/>
                  </a:lnTo>
                  <a:lnTo>
                    <a:pt x="50" y="33"/>
                  </a:lnTo>
                  <a:lnTo>
                    <a:pt x="47" y="40"/>
                  </a:lnTo>
                  <a:lnTo>
                    <a:pt x="45" y="46"/>
                  </a:lnTo>
                  <a:lnTo>
                    <a:pt x="43" y="50"/>
                  </a:lnTo>
                  <a:lnTo>
                    <a:pt x="39" y="56"/>
                  </a:lnTo>
                  <a:lnTo>
                    <a:pt x="35" y="60"/>
                  </a:lnTo>
                  <a:lnTo>
                    <a:pt x="29" y="61"/>
                  </a:lnTo>
                  <a:lnTo>
                    <a:pt x="25" y="63"/>
                  </a:lnTo>
                  <a:lnTo>
                    <a:pt x="20" y="61"/>
                  </a:lnTo>
                  <a:lnTo>
                    <a:pt x="14" y="61"/>
                  </a:lnTo>
                  <a:lnTo>
                    <a:pt x="10" y="58"/>
                  </a:lnTo>
                  <a:lnTo>
                    <a:pt x="6" y="54"/>
                  </a:lnTo>
                  <a:lnTo>
                    <a:pt x="4" y="50"/>
                  </a:lnTo>
                  <a:lnTo>
                    <a:pt x="2" y="46"/>
                  </a:lnTo>
                  <a:lnTo>
                    <a:pt x="2" y="40"/>
                  </a:lnTo>
                  <a:lnTo>
                    <a:pt x="0" y="35"/>
                  </a:lnTo>
                  <a:lnTo>
                    <a:pt x="2" y="27"/>
                  </a:lnTo>
                  <a:lnTo>
                    <a:pt x="4" y="19"/>
                  </a:lnTo>
                  <a:lnTo>
                    <a:pt x="6" y="13"/>
                  </a:lnTo>
                  <a:lnTo>
                    <a:pt x="12" y="8"/>
                  </a:lnTo>
                  <a:lnTo>
                    <a:pt x="16" y="6"/>
                  </a:lnTo>
                  <a:lnTo>
                    <a:pt x="24" y="4"/>
                  </a:lnTo>
                  <a:lnTo>
                    <a:pt x="25" y="19"/>
                  </a:lnTo>
                  <a:lnTo>
                    <a:pt x="20" y="19"/>
                  </a:lnTo>
                  <a:lnTo>
                    <a:pt x="18" y="23"/>
                  </a:lnTo>
                  <a:lnTo>
                    <a:pt x="14" y="27"/>
                  </a:lnTo>
                  <a:lnTo>
                    <a:pt x="14" y="33"/>
                  </a:lnTo>
                  <a:lnTo>
                    <a:pt x="14" y="40"/>
                  </a:lnTo>
                  <a:lnTo>
                    <a:pt x="16" y="44"/>
                  </a:lnTo>
                  <a:lnTo>
                    <a:pt x="20" y="48"/>
                  </a:lnTo>
                  <a:lnTo>
                    <a:pt x="24" y="48"/>
                  </a:lnTo>
                  <a:lnTo>
                    <a:pt x="27" y="48"/>
                  </a:lnTo>
                  <a:lnTo>
                    <a:pt x="29" y="46"/>
                  </a:lnTo>
                  <a:lnTo>
                    <a:pt x="31" y="42"/>
                  </a:lnTo>
                  <a:lnTo>
                    <a:pt x="31" y="40"/>
                  </a:lnTo>
                  <a:lnTo>
                    <a:pt x="31" y="36"/>
                  </a:lnTo>
                  <a:lnTo>
                    <a:pt x="33" y="33"/>
                  </a:lnTo>
                  <a:lnTo>
                    <a:pt x="37" y="21"/>
                  </a:lnTo>
                  <a:lnTo>
                    <a:pt x="39" y="13"/>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6" name="Freeform 101"/>
            <p:cNvSpPr>
              <a:spLocks/>
            </p:cNvSpPr>
            <p:nvPr/>
          </p:nvSpPr>
          <p:spPr bwMode="auto">
            <a:xfrm>
              <a:off x="1103" y="2694"/>
              <a:ext cx="138" cy="36"/>
            </a:xfrm>
            <a:custGeom>
              <a:avLst/>
              <a:gdLst>
                <a:gd name="T0" fmla="*/ 69 w 138"/>
                <a:gd name="T1" fmla="*/ 0 h 36"/>
                <a:gd name="T2" fmla="*/ 88 w 138"/>
                <a:gd name="T3" fmla="*/ 2 h 36"/>
                <a:gd name="T4" fmla="*/ 107 w 138"/>
                <a:gd name="T5" fmla="*/ 8 h 36"/>
                <a:gd name="T6" fmla="*/ 124 w 138"/>
                <a:gd name="T7" fmla="*/ 15 h 36"/>
                <a:gd name="T8" fmla="*/ 138 w 138"/>
                <a:gd name="T9" fmla="*/ 27 h 36"/>
                <a:gd name="T10" fmla="*/ 138 w 138"/>
                <a:gd name="T11" fmla="*/ 36 h 36"/>
                <a:gd name="T12" fmla="*/ 103 w 138"/>
                <a:gd name="T13" fmla="*/ 19 h 36"/>
                <a:gd name="T14" fmla="*/ 69 w 138"/>
                <a:gd name="T15" fmla="*/ 13 h 36"/>
                <a:gd name="T16" fmla="*/ 55 w 138"/>
                <a:gd name="T17" fmla="*/ 15 h 36"/>
                <a:gd name="T18" fmla="*/ 42 w 138"/>
                <a:gd name="T19" fmla="*/ 17 h 36"/>
                <a:gd name="T20" fmla="*/ 30 w 138"/>
                <a:gd name="T21" fmla="*/ 19 h 36"/>
                <a:gd name="T22" fmla="*/ 21 w 138"/>
                <a:gd name="T23" fmla="*/ 25 h 36"/>
                <a:gd name="T24" fmla="*/ 15 w 138"/>
                <a:gd name="T25" fmla="*/ 27 h 36"/>
                <a:gd name="T26" fmla="*/ 7 w 138"/>
                <a:gd name="T27" fmla="*/ 31 h 36"/>
                <a:gd name="T28" fmla="*/ 0 w 138"/>
                <a:gd name="T29" fmla="*/ 36 h 36"/>
                <a:gd name="T30" fmla="*/ 0 w 138"/>
                <a:gd name="T31" fmla="*/ 27 h 36"/>
                <a:gd name="T32" fmla="*/ 36 w 138"/>
                <a:gd name="T33" fmla="*/ 6 h 36"/>
                <a:gd name="T34" fmla="*/ 69 w 13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6">
                  <a:moveTo>
                    <a:pt x="69" y="0"/>
                  </a:moveTo>
                  <a:lnTo>
                    <a:pt x="88" y="2"/>
                  </a:lnTo>
                  <a:lnTo>
                    <a:pt x="107" y="8"/>
                  </a:lnTo>
                  <a:lnTo>
                    <a:pt x="124" y="15"/>
                  </a:lnTo>
                  <a:lnTo>
                    <a:pt x="138" y="27"/>
                  </a:lnTo>
                  <a:lnTo>
                    <a:pt x="138" y="36"/>
                  </a:lnTo>
                  <a:lnTo>
                    <a:pt x="103" y="19"/>
                  </a:lnTo>
                  <a:lnTo>
                    <a:pt x="69" y="13"/>
                  </a:lnTo>
                  <a:lnTo>
                    <a:pt x="55" y="15"/>
                  </a:lnTo>
                  <a:lnTo>
                    <a:pt x="42" y="17"/>
                  </a:lnTo>
                  <a:lnTo>
                    <a:pt x="30" y="19"/>
                  </a:lnTo>
                  <a:lnTo>
                    <a:pt x="21" y="25"/>
                  </a:lnTo>
                  <a:lnTo>
                    <a:pt x="15" y="27"/>
                  </a:lnTo>
                  <a:lnTo>
                    <a:pt x="7" y="31"/>
                  </a:lnTo>
                  <a:lnTo>
                    <a:pt x="0" y="36"/>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7" name="Rectangle 102"/>
            <p:cNvSpPr>
              <a:spLocks noChangeArrowheads="1"/>
            </p:cNvSpPr>
            <p:nvPr/>
          </p:nvSpPr>
          <p:spPr bwMode="auto">
            <a:xfrm>
              <a:off x="6895" y="3393"/>
              <a:ext cx="486" cy="3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8" name="Freeform 103"/>
            <p:cNvSpPr>
              <a:spLocks noEditPoints="1"/>
            </p:cNvSpPr>
            <p:nvPr/>
          </p:nvSpPr>
          <p:spPr bwMode="auto">
            <a:xfrm>
              <a:off x="6887" y="3386"/>
              <a:ext cx="504" cy="397"/>
            </a:xfrm>
            <a:custGeom>
              <a:avLst/>
              <a:gdLst>
                <a:gd name="T0" fmla="*/ 18 w 504"/>
                <a:gd name="T1" fmla="*/ 17 h 397"/>
                <a:gd name="T2" fmla="*/ 18 w 504"/>
                <a:gd name="T3" fmla="*/ 380 h 397"/>
                <a:gd name="T4" fmla="*/ 486 w 504"/>
                <a:gd name="T5" fmla="*/ 380 h 397"/>
                <a:gd name="T6" fmla="*/ 486 w 504"/>
                <a:gd name="T7" fmla="*/ 17 h 397"/>
                <a:gd name="T8" fmla="*/ 18 w 504"/>
                <a:gd name="T9" fmla="*/ 17 h 397"/>
                <a:gd name="T10" fmla="*/ 8 w 504"/>
                <a:gd name="T11" fmla="*/ 0 h 397"/>
                <a:gd name="T12" fmla="*/ 494 w 504"/>
                <a:gd name="T13" fmla="*/ 0 h 397"/>
                <a:gd name="T14" fmla="*/ 500 w 504"/>
                <a:gd name="T15" fmla="*/ 2 h 397"/>
                <a:gd name="T16" fmla="*/ 502 w 504"/>
                <a:gd name="T17" fmla="*/ 7 h 397"/>
                <a:gd name="T18" fmla="*/ 504 w 504"/>
                <a:gd name="T19" fmla="*/ 7 h 397"/>
                <a:gd name="T20" fmla="*/ 504 w 504"/>
                <a:gd name="T21" fmla="*/ 388 h 397"/>
                <a:gd name="T22" fmla="*/ 502 w 504"/>
                <a:gd name="T23" fmla="*/ 388 h 397"/>
                <a:gd name="T24" fmla="*/ 500 w 504"/>
                <a:gd name="T25" fmla="*/ 394 h 397"/>
                <a:gd name="T26" fmla="*/ 494 w 504"/>
                <a:gd name="T27" fmla="*/ 396 h 397"/>
                <a:gd name="T28" fmla="*/ 494 w 504"/>
                <a:gd name="T29" fmla="*/ 397 h 397"/>
                <a:gd name="T30" fmla="*/ 8 w 504"/>
                <a:gd name="T31" fmla="*/ 397 h 397"/>
                <a:gd name="T32" fmla="*/ 8 w 504"/>
                <a:gd name="T33" fmla="*/ 388 h 397"/>
                <a:gd name="T34" fmla="*/ 0 w 504"/>
                <a:gd name="T35" fmla="*/ 388 h 397"/>
                <a:gd name="T36" fmla="*/ 0 w 504"/>
                <a:gd name="T37" fmla="*/ 7 h 397"/>
                <a:gd name="T38" fmla="*/ 2 w 504"/>
                <a:gd name="T39" fmla="*/ 2 h 397"/>
                <a:gd name="T40" fmla="*/ 8 w 504"/>
                <a:gd name="T41"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397">
                  <a:moveTo>
                    <a:pt x="18" y="17"/>
                  </a:moveTo>
                  <a:lnTo>
                    <a:pt x="18" y="380"/>
                  </a:lnTo>
                  <a:lnTo>
                    <a:pt x="486" y="380"/>
                  </a:lnTo>
                  <a:lnTo>
                    <a:pt x="486" y="17"/>
                  </a:lnTo>
                  <a:lnTo>
                    <a:pt x="18" y="17"/>
                  </a:lnTo>
                  <a:close/>
                  <a:moveTo>
                    <a:pt x="8" y="0"/>
                  </a:moveTo>
                  <a:lnTo>
                    <a:pt x="494" y="0"/>
                  </a:lnTo>
                  <a:lnTo>
                    <a:pt x="500" y="2"/>
                  </a:lnTo>
                  <a:lnTo>
                    <a:pt x="502" y="7"/>
                  </a:lnTo>
                  <a:lnTo>
                    <a:pt x="504" y="7"/>
                  </a:lnTo>
                  <a:lnTo>
                    <a:pt x="504" y="388"/>
                  </a:lnTo>
                  <a:lnTo>
                    <a:pt x="502" y="388"/>
                  </a:lnTo>
                  <a:lnTo>
                    <a:pt x="500" y="394"/>
                  </a:lnTo>
                  <a:lnTo>
                    <a:pt x="494" y="396"/>
                  </a:lnTo>
                  <a:lnTo>
                    <a:pt x="494" y="397"/>
                  </a:lnTo>
                  <a:lnTo>
                    <a:pt x="8" y="397"/>
                  </a:lnTo>
                  <a:lnTo>
                    <a:pt x="8" y="388"/>
                  </a:lnTo>
                  <a:lnTo>
                    <a:pt x="0" y="388"/>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9" name="Rectangle 104"/>
            <p:cNvSpPr>
              <a:spLocks noChangeArrowheads="1"/>
            </p:cNvSpPr>
            <p:nvPr/>
          </p:nvSpPr>
          <p:spPr bwMode="auto">
            <a:xfrm>
              <a:off x="6895" y="338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0" name="Rectangle 105"/>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1" name="Rectangle 106"/>
            <p:cNvSpPr>
              <a:spLocks noChangeArrowheads="1"/>
            </p:cNvSpPr>
            <p:nvPr/>
          </p:nvSpPr>
          <p:spPr bwMode="auto">
            <a:xfrm>
              <a:off x="7373"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2" name="Rectangle 107"/>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3" name="Rectangle 108"/>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4" name="Rectangle 109"/>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5" name="Rectangle 110"/>
            <p:cNvSpPr>
              <a:spLocks noChangeArrowheads="1"/>
            </p:cNvSpPr>
            <p:nvPr/>
          </p:nvSpPr>
          <p:spPr bwMode="auto">
            <a:xfrm>
              <a:off x="6895" y="338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6" name="Rectangle 111"/>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7" name="Rectangle 112"/>
            <p:cNvSpPr>
              <a:spLocks noChangeArrowheads="1"/>
            </p:cNvSpPr>
            <p:nvPr/>
          </p:nvSpPr>
          <p:spPr bwMode="auto">
            <a:xfrm>
              <a:off x="7373"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8" name="Rectangle 113"/>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9" name="Freeform 114"/>
            <p:cNvSpPr>
              <a:spLocks/>
            </p:cNvSpPr>
            <p:nvPr/>
          </p:nvSpPr>
          <p:spPr bwMode="auto">
            <a:xfrm>
              <a:off x="7129" y="3436"/>
              <a:ext cx="94" cy="113"/>
            </a:xfrm>
            <a:custGeom>
              <a:avLst/>
              <a:gdLst>
                <a:gd name="T0" fmla="*/ 50 w 94"/>
                <a:gd name="T1" fmla="*/ 0 h 113"/>
                <a:gd name="T2" fmla="*/ 60 w 94"/>
                <a:gd name="T3" fmla="*/ 2 h 113"/>
                <a:gd name="T4" fmla="*/ 68 w 94"/>
                <a:gd name="T5" fmla="*/ 4 h 113"/>
                <a:gd name="T6" fmla="*/ 75 w 94"/>
                <a:gd name="T7" fmla="*/ 9 h 113"/>
                <a:gd name="T8" fmla="*/ 83 w 94"/>
                <a:gd name="T9" fmla="*/ 15 h 113"/>
                <a:gd name="T10" fmla="*/ 87 w 94"/>
                <a:gd name="T11" fmla="*/ 23 h 113"/>
                <a:gd name="T12" fmla="*/ 91 w 94"/>
                <a:gd name="T13" fmla="*/ 32 h 113"/>
                <a:gd name="T14" fmla="*/ 77 w 94"/>
                <a:gd name="T15" fmla="*/ 36 h 113"/>
                <a:gd name="T16" fmla="*/ 73 w 94"/>
                <a:gd name="T17" fmla="*/ 29 h 113"/>
                <a:gd name="T18" fmla="*/ 69 w 94"/>
                <a:gd name="T19" fmla="*/ 23 h 113"/>
                <a:gd name="T20" fmla="*/ 66 w 94"/>
                <a:gd name="T21" fmla="*/ 19 h 113"/>
                <a:gd name="T22" fmla="*/ 62 w 94"/>
                <a:gd name="T23" fmla="*/ 15 h 113"/>
                <a:gd name="T24" fmla="*/ 56 w 94"/>
                <a:gd name="T25" fmla="*/ 13 h 113"/>
                <a:gd name="T26" fmla="*/ 48 w 94"/>
                <a:gd name="T27" fmla="*/ 13 h 113"/>
                <a:gd name="T28" fmla="*/ 41 w 94"/>
                <a:gd name="T29" fmla="*/ 13 h 113"/>
                <a:gd name="T30" fmla="*/ 35 w 94"/>
                <a:gd name="T31" fmla="*/ 15 h 113"/>
                <a:gd name="T32" fmla="*/ 29 w 94"/>
                <a:gd name="T33" fmla="*/ 19 h 113"/>
                <a:gd name="T34" fmla="*/ 23 w 94"/>
                <a:gd name="T35" fmla="*/ 23 h 113"/>
                <a:gd name="T36" fmla="*/ 20 w 94"/>
                <a:gd name="T37" fmla="*/ 29 h 113"/>
                <a:gd name="T38" fmla="*/ 18 w 94"/>
                <a:gd name="T39" fmla="*/ 34 h 113"/>
                <a:gd name="T40" fmla="*/ 16 w 94"/>
                <a:gd name="T41" fmla="*/ 46 h 113"/>
                <a:gd name="T42" fmla="*/ 14 w 94"/>
                <a:gd name="T43" fmla="*/ 55 h 113"/>
                <a:gd name="T44" fmla="*/ 16 w 94"/>
                <a:gd name="T45" fmla="*/ 69 h 113"/>
                <a:gd name="T46" fmla="*/ 18 w 94"/>
                <a:gd name="T47" fmla="*/ 80 h 113"/>
                <a:gd name="T48" fmla="*/ 21 w 94"/>
                <a:gd name="T49" fmla="*/ 86 h 113"/>
                <a:gd name="T50" fmla="*/ 25 w 94"/>
                <a:gd name="T51" fmla="*/ 92 h 113"/>
                <a:gd name="T52" fmla="*/ 31 w 94"/>
                <a:gd name="T53" fmla="*/ 96 h 113"/>
                <a:gd name="T54" fmla="*/ 39 w 94"/>
                <a:gd name="T55" fmla="*/ 100 h 113"/>
                <a:gd name="T56" fmla="*/ 48 w 94"/>
                <a:gd name="T57" fmla="*/ 102 h 113"/>
                <a:gd name="T58" fmla="*/ 56 w 94"/>
                <a:gd name="T59" fmla="*/ 100 h 113"/>
                <a:gd name="T60" fmla="*/ 62 w 94"/>
                <a:gd name="T61" fmla="*/ 98 h 113"/>
                <a:gd name="T62" fmla="*/ 68 w 94"/>
                <a:gd name="T63" fmla="*/ 94 h 113"/>
                <a:gd name="T64" fmla="*/ 73 w 94"/>
                <a:gd name="T65" fmla="*/ 88 h 113"/>
                <a:gd name="T66" fmla="*/ 77 w 94"/>
                <a:gd name="T67" fmla="*/ 82 h 113"/>
                <a:gd name="T68" fmla="*/ 79 w 94"/>
                <a:gd name="T69" fmla="*/ 73 h 113"/>
                <a:gd name="T70" fmla="*/ 94 w 94"/>
                <a:gd name="T71" fmla="*/ 77 h 113"/>
                <a:gd name="T72" fmla="*/ 91 w 94"/>
                <a:gd name="T73" fmla="*/ 88 h 113"/>
                <a:gd name="T74" fmla="*/ 85 w 94"/>
                <a:gd name="T75" fmla="*/ 96 h 113"/>
                <a:gd name="T76" fmla="*/ 77 w 94"/>
                <a:gd name="T77" fmla="*/ 103 h 113"/>
                <a:gd name="T78" fmla="*/ 69 w 94"/>
                <a:gd name="T79" fmla="*/ 109 h 113"/>
                <a:gd name="T80" fmla="*/ 60 w 94"/>
                <a:gd name="T81" fmla="*/ 113 h 113"/>
                <a:gd name="T82" fmla="*/ 50 w 94"/>
                <a:gd name="T83" fmla="*/ 113 h 113"/>
                <a:gd name="T84" fmla="*/ 39 w 94"/>
                <a:gd name="T85" fmla="*/ 113 h 113"/>
                <a:gd name="T86" fmla="*/ 29 w 94"/>
                <a:gd name="T87" fmla="*/ 109 h 113"/>
                <a:gd name="T88" fmla="*/ 21 w 94"/>
                <a:gd name="T89" fmla="*/ 105 h 113"/>
                <a:gd name="T90" fmla="*/ 16 w 94"/>
                <a:gd name="T91" fmla="*/ 102 h 113"/>
                <a:gd name="T92" fmla="*/ 10 w 94"/>
                <a:gd name="T93" fmla="*/ 94 h 113"/>
                <a:gd name="T94" fmla="*/ 6 w 94"/>
                <a:gd name="T95" fmla="*/ 86 h 113"/>
                <a:gd name="T96" fmla="*/ 2 w 94"/>
                <a:gd name="T97" fmla="*/ 71 h 113"/>
                <a:gd name="T98" fmla="*/ 0 w 94"/>
                <a:gd name="T99" fmla="*/ 55 h 113"/>
                <a:gd name="T100" fmla="*/ 0 w 94"/>
                <a:gd name="T101" fmla="*/ 46 h 113"/>
                <a:gd name="T102" fmla="*/ 2 w 94"/>
                <a:gd name="T103" fmla="*/ 34 h 113"/>
                <a:gd name="T104" fmla="*/ 6 w 94"/>
                <a:gd name="T105" fmla="*/ 27 h 113"/>
                <a:gd name="T106" fmla="*/ 12 w 94"/>
                <a:gd name="T107" fmla="*/ 19 h 113"/>
                <a:gd name="T108" fmla="*/ 18 w 94"/>
                <a:gd name="T109" fmla="*/ 11 h 113"/>
                <a:gd name="T110" fmla="*/ 23 w 94"/>
                <a:gd name="T111" fmla="*/ 7 h 113"/>
                <a:gd name="T112" fmla="*/ 31 w 94"/>
                <a:gd name="T113" fmla="*/ 4 h 113"/>
                <a:gd name="T114" fmla="*/ 41 w 94"/>
                <a:gd name="T115" fmla="*/ 2 h 113"/>
                <a:gd name="T116" fmla="*/ 50 w 94"/>
                <a:gd name="T1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113">
                  <a:moveTo>
                    <a:pt x="50" y="0"/>
                  </a:moveTo>
                  <a:lnTo>
                    <a:pt x="60" y="2"/>
                  </a:lnTo>
                  <a:lnTo>
                    <a:pt x="68" y="4"/>
                  </a:lnTo>
                  <a:lnTo>
                    <a:pt x="75" y="9"/>
                  </a:lnTo>
                  <a:lnTo>
                    <a:pt x="83" y="15"/>
                  </a:lnTo>
                  <a:lnTo>
                    <a:pt x="87" y="23"/>
                  </a:lnTo>
                  <a:lnTo>
                    <a:pt x="91" y="32"/>
                  </a:lnTo>
                  <a:lnTo>
                    <a:pt x="77" y="36"/>
                  </a:lnTo>
                  <a:lnTo>
                    <a:pt x="73" y="29"/>
                  </a:lnTo>
                  <a:lnTo>
                    <a:pt x="69" y="23"/>
                  </a:lnTo>
                  <a:lnTo>
                    <a:pt x="66" y="19"/>
                  </a:lnTo>
                  <a:lnTo>
                    <a:pt x="62" y="15"/>
                  </a:lnTo>
                  <a:lnTo>
                    <a:pt x="56" y="13"/>
                  </a:lnTo>
                  <a:lnTo>
                    <a:pt x="48" y="13"/>
                  </a:lnTo>
                  <a:lnTo>
                    <a:pt x="41" y="13"/>
                  </a:lnTo>
                  <a:lnTo>
                    <a:pt x="35" y="15"/>
                  </a:lnTo>
                  <a:lnTo>
                    <a:pt x="29" y="19"/>
                  </a:lnTo>
                  <a:lnTo>
                    <a:pt x="23" y="23"/>
                  </a:lnTo>
                  <a:lnTo>
                    <a:pt x="20" y="29"/>
                  </a:lnTo>
                  <a:lnTo>
                    <a:pt x="18" y="34"/>
                  </a:lnTo>
                  <a:lnTo>
                    <a:pt x="16" y="46"/>
                  </a:lnTo>
                  <a:lnTo>
                    <a:pt x="14" y="55"/>
                  </a:lnTo>
                  <a:lnTo>
                    <a:pt x="16" y="69"/>
                  </a:lnTo>
                  <a:lnTo>
                    <a:pt x="18" y="80"/>
                  </a:lnTo>
                  <a:lnTo>
                    <a:pt x="21" y="86"/>
                  </a:lnTo>
                  <a:lnTo>
                    <a:pt x="25" y="92"/>
                  </a:lnTo>
                  <a:lnTo>
                    <a:pt x="31" y="96"/>
                  </a:lnTo>
                  <a:lnTo>
                    <a:pt x="39" y="100"/>
                  </a:lnTo>
                  <a:lnTo>
                    <a:pt x="48" y="102"/>
                  </a:lnTo>
                  <a:lnTo>
                    <a:pt x="56" y="100"/>
                  </a:lnTo>
                  <a:lnTo>
                    <a:pt x="62" y="98"/>
                  </a:lnTo>
                  <a:lnTo>
                    <a:pt x="68" y="94"/>
                  </a:lnTo>
                  <a:lnTo>
                    <a:pt x="73" y="88"/>
                  </a:lnTo>
                  <a:lnTo>
                    <a:pt x="77" y="82"/>
                  </a:lnTo>
                  <a:lnTo>
                    <a:pt x="79" y="73"/>
                  </a:lnTo>
                  <a:lnTo>
                    <a:pt x="94" y="77"/>
                  </a:lnTo>
                  <a:lnTo>
                    <a:pt x="91" y="88"/>
                  </a:lnTo>
                  <a:lnTo>
                    <a:pt x="85" y="96"/>
                  </a:lnTo>
                  <a:lnTo>
                    <a:pt x="77" y="103"/>
                  </a:lnTo>
                  <a:lnTo>
                    <a:pt x="69" y="109"/>
                  </a:lnTo>
                  <a:lnTo>
                    <a:pt x="60" y="113"/>
                  </a:lnTo>
                  <a:lnTo>
                    <a:pt x="50" y="113"/>
                  </a:lnTo>
                  <a:lnTo>
                    <a:pt x="39" y="113"/>
                  </a:lnTo>
                  <a:lnTo>
                    <a:pt x="29" y="109"/>
                  </a:lnTo>
                  <a:lnTo>
                    <a:pt x="21" y="105"/>
                  </a:lnTo>
                  <a:lnTo>
                    <a:pt x="16" y="102"/>
                  </a:lnTo>
                  <a:lnTo>
                    <a:pt x="10" y="94"/>
                  </a:lnTo>
                  <a:lnTo>
                    <a:pt x="6" y="86"/>
                  </a:lnTo>
                  <a:lnTo>
                    <a:pt x="2" y="71"/>
                  </a:lnTo>
                  <a:lnTo>
                    <a:pt x="0" y="55"/>
                  </a:lnTo>
                  <a:lnTo>
                    <a:pt x="0" y="46"/>
                  </a:lnTo>
                  <a:lnTo>
                    <a:pt x="2" y="34"/>
                  </a:lnTo>
                  <a:lnTo>
                    <a:pt x="6" y="27"/>
                  </a:lnTo>
                  <a:lnTo>
                    <a:pt x="12" y="19"/>
                  </a:lnTo>
                  <a:lnTo>
                    <a:pt x="18" y="11"/>
                  </a:lnTo>
                  <a:lnTo>
                    <a:pt x="23" y="7"/>
                  </a:lnTo>
                  <a:lnTo>
                    <a:pt x="31"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0" name="Freeform 115"/>
            <p:cNvSpPr>
              <a:spLocks noEditPoints="1"/>
            </p:cNvSpPr>
            <p:nvPr/>
          </p:nvSpPr>
          <p:spPr bwMode="auto">
            <a:xfrm>
              <a:off x="7239" y="3436"/>
              <a:ext cx="104" cy="121"/>
            </a:xfrm>
            <a:custGeom>
              <a:avLst/>
              <a:gdLst>
                <a:gd name="T0" fmla="*/ 40 w 104"/>
                <a:gd name="T1" fmla="*/ 15 h 121"/>
                <a:gd name="T2" fmla="*/ 25 w 104"/>
                <a:gd name="T3" fmla="*/ 25 h 121"/>
                <a:gd name="T4" fmla="*/ 13 w 104"/>
                <a:gd name="T5" fmla="*/ 57 h 121"/>
                <a:gd name="T6" fmla="*/ 25 w 104"/>
                <a:gd name="T7" fmla="*/ 90 h 121"/>
                <a:gd name="T8" fmla="*/ 40 w 104"/>
                <a:gd name="T9" fmla="*/ 100 h 121"/>
                <a:gd name="T10" fmla="*/ 57 w 104"/>
                <a:gd name="T11" fmla="*/ 100 h 121"/>
                <a:gd name="T12" fmla="*/ 57 w 104"/>
                <a:gd name="T13" fmla="*/ 94 h 121"/>
                <a:gd name="T14" fmla="*/ 54 w 104"/>
                <a:gd name="T15" fmla="*/ 80 h 121"/>
                <a:gd name="T16" fmla="*/ 73 w 104"/>
                <a:gd name="T17" fmla="*/ 92 h 121"/>
                <a:gd name="T18" fmla="*/ 86 w 104"/>
                <a:gd name="T19" fmla="*/ 57 h 121"/>
                <a:gd name="T20" fmla="*/ 80 w 104"/>
                <a:gd name="T21" fmla="*/ 34 h 121"/>
                <a:gd name="T22" fmla="*/ 75 w 104"/>
                <a:gd name="T23" fmla="*/ 23 h 121"/>
                <a:gd name="T24" fmla="*/ 59 w 104"/>
                <a:gd name="T25" fmla="*/ 15 h 121"/>
                <a:gd name="T26" fmla="*/ 50 w 104"/>
                <a:gd name="T27" fmla="*/ 0 h 121"/>
                <a:gd name="T28" fmla="*/ 69 w 104"/>
                <a:gd name="T29" fmla="*/ 4 h 121"/>
                <a:gd name="T30" fmla="*/ 82 w 104"/>
                <a:gd name="T31" fmla="*/ 13 h 121"/>
                <a:gd name="T32" fmla="*/ 94 w 104"/>
                <a:gd name="T33" fmla="*/ 27 h 121"/>
                <a:gd name="T34" fmla="*/ 100 w 104"/>
                <a:gd name="T35" fmla="*/ 46 h 121"/>
                <a:gd name="T36" fmla="*/ 100 w 104"/>
                <a:gd name="T37" fmla="*/ 69 h 121"/>
                <a:gd name="T38" fmla="*/ 92 w 104"/>
                <a:gd name="T39" fmla="*/ 90 h 121"/>
                <a:gd name="T40" fmla="*/ 94 w 104"/>
                <a:gd name="T41" fmla="*/ 105 h 121"/>
                <a:gd name="T42" fmla="*/ 98 w 104"/>
                <a:gd name="T43" fmla="*/ 121 h 121"/>
                <a:gd name="T44" fmla="*/ 75 w 104"/>
                <a:gd name="T45" fmla="*/ 107 h 121"/>
                <a:gd name="T46" fmla="*/ 59 w 104"/>
                <a:gd name="T47" fmla="*/ 113 h 121"/>
                <a:gd name="T48" fmla="*/ 40 w 104"/>
                <a:gd name="T49" fmla="*/ 113 h 121"/>
                <a:gd name="T50" fmla="*/ 25 w 104"/>
                <a:gd name="T51" fmla="*/ 105 h 121"/>
                <a:gd name="T52" fmla="*/ 11 w 104"/>
                <a:gd name="T53" fmla="*/ 94 h 121"/>
                <a:gd name="T54" fmla="*/ 2 w 104"/>
                <a:gd name="T55" fmla="*/ 77 h 121"/>
                <a:gd name="T56" fmla="*/ 0 w 104"/>
                <a:gd name="T57" fmla="*/ 57 h 121"/>
                <a:gd name="T58" fmla="*/ 2 w 104"/>
                <a:gd name="T59" fmla="*/ 36 h 121"/>
                <a:gd name="T60" fmla="*/ 11 w 104"/>
                <a:gd name="T61" fmla="*/ 19 h 121"/>
                <a:gd name="T62" fmla="*/ 25 w 104"/>
                <a:gd name="T63" fmla="*/ 7 h 121"/>
                <a:gd name="T64" fmla="*/ 40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0" y="15"/>
                  </a:lnTo>
                  <a:lnTo>
                    <a:pt x="32" y="17"/>
                  </a:lnTo>
                  <a:lnTo>
                    <a:pt x="25" y="25"/>
                  </a:lnTo>
                  <a:lnTo>
                    <a:pt x="17" y="38"/>
                  </a:lnTo>
                  <a:lnTo>
                    <a:pt x="13" y="57"/>
                  </a:lnTo>
                  <a:lnTo>
                    <a:pt x="17" y="75"/>
                  </a:lnTo>
                  <a:lnTo>
                    <a:pt x="25" y="90"/>
                  </a:lnTo>
                  <a:lnTo>
                    <a:pt x="32" y="96"/>
                  </a:lnTo>
                  <a:lnTo>
                    <a:pt x="40" y="100"/>
                  </a:lnTo>
                  <a:lnTo>
                    <a:pt x="50" y="102"/>
                  </a:lnTo>
                  <a:lnTo>
                    <a:pt x="57" y="100"/>
                  </a:lnTo>
                  <a:lnTo>
                    <a:pt x="63" y="98"/>
                  </a:lnTo>
                  <a:lnTo>
                    <a:pt x="57" y="94"/>
                  </a:lnTo>
                  <a:lnTo>
                    <a:pt x="50" y="92"/>
                  </a:lnTo>
                  <a:lnTo>
                    <a:pt x="54" y="80"/>
                  </a:lnTo>
                  <a:lnTo>
                    <a:pt x="65" y="86"/>
                  </a:lnTo>
                  <a:lnTo>
                    <a:pt x="73" y="92"/>
                  </a:lnTo>
                  <a:lnTo>
                    <a:pt x="82" y="77"/>
                  </a:lnTo>
                  <a:lnTo>
                    <a:pt x="86" y="57"/>
                  </a:lnTo>
                  <a:lnTo>
                    <a:pt x="84" y="44"/>
                  </a:lnTo>
                  <a:lnTo>
                    <a:pt x="80" y="34"/>
                  </a:lnTo>
                  <a:lnTo>
                    <a:pt x="79" y="29"/>
                  </a:lnTo>
                  <a:lnTo>
                    <a:pt x="75" y="23"/>
                  </a:lnTo>
                  <a:lnTo>
                    <a:pt x="69" y="19"/>
                  </a:lnTo>
                  <a:lnTo>
                    <a:pt x="59" y="15"/>
                  </a:lnTo>
                  <a:lnTo>
                    <a:pt x="50" y="13"/>
                  </a:lnTo>
                  <a:close/>
                  <a:moveTo>
                    <a:pt x="50" y="0"/>
                  </a:moveTo>
                  <a:lnTo>
                    <a:pt x="59" y="2"/>
                  </a:lnTo>
                  <a:lnTo>
                    <a:pt x="69" y="4"/>
                  </a:lnTo>
                  <a:lnTo>
                    <a:pt x="77" y="7"/>
                  </a:lnTo>
                  <a:lnTo>
                    <a:pt x="82" y="13"/>
                  </a:lnTo>
                  <a:lnTo>
                    <a:pt x="90" y="19"/>
                  </a:lnTo>
                  <a:lnTo>
                    <a:pt x="94" y="27"/>
                  </a:lnTo>
                  <a:lnTo>
                    <a:pt x="98" y="36"/>
                  </a:lnTo>
                  <a:lnTo>
                    <a:pt x="100" y="46"/>
                  </a:lnTo>
                  <a:lnTo>
                    <a:pt x="100" y="57"/>
                  </a:lnTo>
                  <a:lnTo>
                    <a:pt x="100" y="69"/>
                  </a:lnTo>
                  <a:lnTo>
                    <a:pt x="96" y="80"/>
                  </a:lnTo>
                  <a:lnTo>
                    <a:pt x="92" y="90"/>
                  </a:lnTo>
                  <a:lnTo>
                    <a:pt x="84" y="100"/>
                  </a:lnTo>
                  <a:lnTo>
                    <a:pt x="94" y="105"/>
                  </a:lnTo>
                  <a:lnTo>
                    <a:pt x="104" y="109"/>
                  </a:lnTo>
                  <a:lnTo>
                    <a:pt x="98" y="121"/>
                  </a:lnTo>
                  <a:lnTo>
                    <a:pt x="86" y="115"/>
                  </a:lnTo>
                  <a:lnTo>
                    <a:pt x="75" y="107"/>
                  </a:lnTo>
                  <a:lnTo>
                    <a:pt x="67" y="111"/>
                  </a:lnTo>
                  <a:lnTo>
                    <a:pt x="59" y="113"/>
                  </a:lnTo>
                  <a:lnTo>
                    <a:pt x="50" y="113"/>
                  </a:lnTo>
                  <a:lnTo>
                    <a:pt x="40" y="113"/>
                  </a:lnTo>
                  <a:lnTo>
                    <a:pt x="32" y="109"/>
                  </a:lnTo>
                  <a:lnTo>
                    <a:pt x="25" y="105"/>
                  </a:lnTo>
                  <a:lnTo>
                    <a:pt x="17" y="102"/>
                  </a:lnTo>
                  <a:lnTo>
                    <a:pt x="11" y="94"/>
                  </a:lnTo>
                  <a:lnTo>
                    <a:pt x="6" y="86"/>
                  </a:lnTo>
                  <a:lnTo>
                    <a:pt x="2" y="77"/>
                  </a:lnTo>
                  <a:lnTo>
                    <a:pt x="0" y="67"/>
                  </a:lnTo>
                  <a:lnTo>
                    <a:pt x="0" y="57"/>
                  </a:lnTo>
                  <a:lnTo>
                    <a:pt x="0" y="46"/>
                  </a:lnTo>
                  <a:lnTo>
                    <a:pt x="2" y="36"/>
                  </a:lnTo>
                  <a:lnTo>
                    <a:pt x="6" y="27"/>
                  </a:lnTo>
                  <a:lnTo>
                    <a:pt x="11" y="19"/>
                  </a:lnTo>
                  <a:lnTo>
                    <a:pt x="17" y="13"/>
                  </a:lnTo>
                  <a:lnTo>
                    <a:pt x="25" y="7"/>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1" name="Rectangle 116"/>
            <p:cNvSpPr>
              <a:spLocks noChangeArrowheads="1"/>
            </p:cNvSpPr>
            <p:nvPr/>
          </p:nvSpPr>
          <p:spPr bwMode="auto">
            <a:xfrm>
              <a:off x="6945" y="348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2" name="Rectangle 117"/>
            <p:cNvSpPr>
              <a:spLocks noChangeArrowheads="1"/>
            </p:cNvSpPr>
            <p:nvPr/>
          </p:nvSpPr>
          <p:spPr bwMode="auto">
            <a:xfrm>
              <a:off x="7008" y="3422"/>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3" name="Freeform 118"/>
            <p:cNvSpPr>
              <a:spLocks noEditPoints="1"/>
            </p:cNvSpPr>
            <p:nvPr/>
          </p:nvSpPr>
          <p:spPr bwMode="auto">
            <a:xfrm>
              <a:off x="7129" y="3616"/>
              <a:ext cx="104" cy="114"/>
            </a:xfrm>
            <a:custGeom>
              <a:avLst/>
              <a:gdLst>
                <a:gd name="T0" fmla="*/ 52 w 104"/>
                <a:gd name="T1" fmla="*/ 14 h 114"/>
                <a:gd name="T2" fmla="*/ 43 w 104"/>
                <a:gd name="T3" fmla="*/ 16 h 114"/>
                <a:gd name="T4" fmla="*/ 33 w 104"/>
                <a:gd name="T5" fmla="*/ 18 h 114"/>
                <a:gd name="T6" fmla="*/ 25 w 104"/>
                <a:gd name="T7" fmla="*/ 23 h 114"/>
                <a:gd name="T8" fmla="*/ 18 w 104"/>
                <a:gd name="T9" fmla="*/ 39 h 114"/>
                <a:gd name="T10" fmla="*/ 14 w 104"/>
                <a:gd name="T11" fmla="*/ 60 h 114"/>
                <a:gd name="T12" fmla="*/ 18 w 104"/>
                <a:gd name="T13" fmla="*/ 77 h 114"/>
                <a:gd name="T14" fmla="*/ 25 w 104"/>
                <a:gd name="T15" fmla="*/ 91 h 114"/>
                <a:gd name="T16" fmla="*/ 33 w 104"/>
                <a:gd name="T17" fmla="*/ 96 h 114"/>
                <a:gd name="T18" fmla="*/ 41 w 104"/>
                <a:gd name="T19" fmla="*/ 100 h 114"/>
                <a:gd name="T20" fmla="*/ 52 w 104"/>
                <a:gd name="T21" fmla="*/ 102 h 114"/>
                <a:gd name="T22" fmla="*/ 62 w 104"/>
                <a:gd name="T23" fmla="*/ 100 h 114"/>
                <a:gd name="T24" fmla="*/ 71 w 104"/>
                <a:gd name="T25" fmla="*/ 96 h 114"/>
                <a:gd name="T26" fmla="*/ 79 w 104"/>
                <a:gd name="T27" fmla="*/ 91 h 114"/>
                <a:gd name="T28" fmla="*/ 87 w 104"/>
                <a:gd name="T29" fmla="*/ 75 h 114"/>
                <a:gd name="T30" fmla="*/ 89 w 104"/>
                <a:gd name="T31" fmla="*/ 58 h 114"/>
                <a:gd name="T32" fmla="*/ 89 w 104"/>
                <a:gd name="T33" fmla="*/ 48 h 114"/>
                <a:gd name="T34" fmla="*/ 87 w 104"/>
                <a:gd name="T35" fmla="*/ 41 h 114"/>
                <a:gd name="T36" fmla="*/ 85 w 104"/>
                <a:gd name="T37" fmla="*/ 35 h 114"/>
                <a:gd name="T38" fmla="*/ 81 w 104"/>
                <a:gd name="T39" fmla="*/ 29 h 114"/>
                <a:gd name="T40" fmla="*/ 77 w 104"/>
                <a:gd name="T41" fmla="*/ 23 h 114"/>
                <a:gd name="T42" fmla="*/ 71 w 104"/>
                <a:gd name="T43" fmla="*/ 20 h 114"/>
                <a:gd name="T44" fmla="*/ 62 w 104"/>
                <a:gd name="T45" fmla="*/ 16 h 114"/>
                <a:gd name="T46" fmla="*/ 52 w 104"/>
                <a:gd name="T47" fmla="*/ 14 h 114"/>
                <a:gd name="T48" fmla="*/ 52 w 104"/>
                <a:gd name="T49" fmla="*/ 0 h 114"/>
                <a:gd name="T50" fmla="*/ 62 w 104"/>
                <a:gd name="T51" fmla="*/ 2 h 114"/>
                <a:gd name="T52" fmla="*/ 69 w 104"/>
                <a:gd name="T53" fmla="*/ 4 h 114"/>
                <a:gd name="T54" fmla="*/ 79 w 104"/>
                <a:gd name="T55" fmla="*/ 8 h 114"/>
                <a:gd name="T56" fmla="*/ 87 w 104"/>
                <a:gd name="T57" fmla="*/ 14 h 114"/>
                <a:gd name="T58" fmla="*/ 93 w 104"/>
                <a:gd name="T59" fmla="*/ 20 h 114"/>
                <a:gd name="T60" fmla="*/ 96 w 104"/>
                <a:gd name="T61" fmla="*/ 29 h 114"/>
                <a:gd name="T62" fmla="*/ 100 w 104"/>
                <a:gd name="T63" fmla="*/ 37 h 114"/>
                <a:gd name="T64" fmla="*/ 102 w 104"/>
                <a:gd name="T65" fmla="*/ 46 h 114"/>
                <a:gd name="T66" fmla="*/ 104 w 104"/>
                <a:gd name="T67" fmla="*/ 58 h 114"/>
                <a:gd name="T68" fmla="*/ 102 w 104"/>
                <a:gd name="T69" fmla="*/ 68 h 114"/>
                <a:gd name="T70" fmla="*/ 100 w 104"/>
                <a:gd name="T71" fmla="*/ 79 h 114"/>
                <a:gd name="T72" fmla="*/ 96 w 104"/>
                <a:gd name="T73" fmla="*/ 87 h 114"/>
                <a:gd name="T74" fmla="*/ 93 w 104"/>
                <a:gd name="T75" fmla="*/ 96 h 114"/>
                <a:gd name="T76" fmla="*/ 85 w 104"/>
                <a:gd name="T77" fmla="*/ 102 h 114"/>
                <a:gd name="T78" fmla="*/ 77 w 104"/>
                <a:gd name="T79" fmla="*/ 108 h 114"/>
                <a:gd name="T80" fmla="*/ 69 w 104"/>
                <a:gd name="T81" fmla="*/ 112 h 114"/>
                <a:gd name="T82" fmla="*/ 62 w 104"/>
                <a:gd name="T83" fmla="*/ 114 h 114"/>
                <a:gd name="T84" fmla="*/ 52 w 104"/>
                <a:gd name="T85" fmla="*/ 114 h 114"/>
                <a:gd name="T86" fmla="*/ 43 w 104"/>
                <a:gd name="T87" fmla="*/ 114 h 114"/>
                <a:gd name="T88" fmla="*/ 33 w 104"/>
                <a:gd name="T89" fmla="*/ 110 h 114"/>
                <a:gd name="T90" fmla="*/ 25 w 104"/>
                <a:gd name="T91" fmla="*/ 106 h 114"/>
                <a:gd name="T92" fmla="*/ 18 w 104"/>
                <a:gd name="T93" fmla="*/ 100 h 114"/>
                <a:gd name="T94" fmla="*/ 12 w 104"/>
                <a:gd name="T95" fmla="*/ 94 h 114"/>
                <a:gd name="T96" fmla="*/ 6 w 104"/>
                <a:gd name="T97" fmla="*/ 87 h 114"/>
                <a:gd name="T98" fmla="*/ 2 w 104"/>
                <a:gd name="T99" fmla="*/ 77 h 114"/>
                <a:gd name="T100" fmla="*/ 0 w 104"/>
                <a:gd name="T101" fmla="*/ 68 h 114"/>
                <a:gd name="T102" fmla="*/ 0 w 104"/>
                <a:gd name="T103" fmla="*/ 60 h 114"/>
                <a:gd name="T104" fmla="*/ 4 w 104"/>
                <a:gd name="T105" fmla="*/ 35 h 114"/>
                <a:gd name="T106" fmla="*/ 14 w 104"/>
                <a:gd name="T107" fmla="*/ 16 h 114"/>
                <a:gd name="T108" fmla="*/ 31 w 104"/>
                <a:gd name="T109" fmla="*/ 4 h 114"/>
                <a:gd name="T110" fmla="*/ 52 w 104"/>
                <a:gd name="T11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4">
                  <a:moveTo>
                    <a:pt x="52" y="14"/>
                  </a:moveTo>
                  <a:lnTo>
                    <a:pt x="43" y="16"/>
                  </a:lnTo>
                  <a:lnTo>
                    <a:pt x="33" y="18"/>
                  </a:lnTo>
                  <a:lnTo>
                    <a:pt x="25" y="23"/>
                  </a:lnTo>
                  <a:lnTo>
                    <a:pt x="18" y="39"/>
                  </a:lnTo>
                  <a:lnTo>
                    <a:pt x="14" y="60"/>
                  </a:lnTo>
                  <a:lnTo>
                    <a:pt x="18" y="77"/>
                  </a:lnTo>
                  <a:lnTo>
                    <a:pt x="25" y="91"/>
                  </a:lnTo>
                  <a:lnTo>
                    <a:pt x="33" y="96"/>
                  </a:lnTo>
                  <a:lnTo>
                    <a:pt x="41" y="100"/>
                  </a:lnTo>
                  <a:lnTo>
                    <a:pt x="52" y="102"/>
                  </a:lnTo>
                  <a:lnTo>
                    <a:pt x="62" y="100"/>
                  </a:lnTo>
                  <a:lnTo>
                    <a:pt x="71" y="96"/>
                  </a:lnTo>
                  <a:lnTo>
                    <a:pt x="79" y="91"/>
                  </a:lnTo>
                  <a:lnTo>
                    <a:pt x="87" y="75"/>
                  </a:lnTo>
                  <a:lnTo>
                    <a:pt x="89" y="58"/>
                  </a:lnTo>
                  <a:lnTo>
                    <a:pt x="89" y="48"/>
                  </a:lnTo>
                  <a:lnTo>
                    <a:pt x="87" y="41"/>
                  </a:lnTo>
                  <a:lnTo>
                    <a:pt x="85" y="35"/>
                  </a:lnTo>
                  <a:lnTo>
                    <a:pt x="81" y="29"/>
                  </a:lnTo>
                  <a:lnTo>
                    <a:pt x="77" y="23"/>
                  </a:lnTo>
                  <a:lnTo>
                    <a:pt x="71" y="20"/>
                  </a:lnTo>
                  <a:lnTo>
                    <a:pt x="62" y="16"/>
                  </a:lnTo>
                  <a:lnTo>
                    <a:pt x="52" y="14"/>
                  </a:lnTo>
                  <a:close/>
                  <a:moveTo>
                    <a:pt x="52" y="0"/>
                  </a:moveTo>
                  <a:lnTo>
                    <a:pt x="62" y="2"/>
                  </a:lnTo>
                  <a:lnTo>
                    <a:pt x="69" y="4"/>
                  </a:lnTo>
                  <a:lnTo>
                    <a:pt x="79" y="8"/>
                  </a:lnTo>
                  <a:lnTo>
                    <a:pt x="87" y="14"/>
                  </a:lnTo>
                  <a:lnTo>
                    <a:pt x="93" y="20"/>
                  </a:lnTo>
                  <a:lnTo>
                    <a:pt x="96" y="29"/>
                  </a:lnTo>
                  <a:lnTo>
                    <a:pt x="100" y="37"/>
                  </a:lnTo>
                  <a:lnTo>
                    <a:pt x="102" y="46"/>
                  </a:lnTo>
                  <a:lnTo>
                    <a:pt x="104" y="58"/>
                  </a:lnTo>
                  <a:lnTo>
                    <a:pt x="102" y="68"/>
                  </a:lnTo>
                  <a:lnTo>
                    <a:pt x="100" y="79"/>
                  </a:lnTo>
                  <a:lnTo>
                    <a:pt x="96" y="87"/>
                  </a:lnTo>
                  <a:lnTo>
                    <a:pt x="93" y="96"/>
                  </a:lnTo>
                  <a:lnTo>
                    <a:pt x="85" y="102"/>
                  </a:lnTo>
                  <a:lnTo>
                    <a:pt x="77" y="108"/>
                  </a:lnTo>
                  <a:lnTo>
                    <a:pt x="69" y="112"/>
                  </a:lnTo>
                  <a:lnTo>
                    <a:pt x="62" y="114"/>
                  </a:lnTo>
                  <a:lnTo>
                    <a:pt x="52" y="114"/>
                  </a:lnTo>
                  <a:lnTo>
                    <a:pt x="43" y="114"/>
                  </a:lnTo>
                  <a:lnTo>
                    <a:pt x="33" y="110"/>
                  </a:lnTo>
                  <a:lnTo>
                    <a:pt x="25" y="106"/>
                  </a:lnTo>
                  <a:lnTo>
                    <a:pt x="18" y="100"/>
                  </a:lnTo>
                  <a:lnTo>
                    <a:pt x="12" y="94"/>
                  </a:lnTo>
                  <a:lnTo>
                    <a:pt x="6" y="87"/>
                  </a:lnTo>
                  <a:lnTo>
                    <a:pt x="2" y="77"/>
                  </a:lnTo>
                  <a:lnTo>
                    <a:pt x="0" y="68"/>
                  </a:lnTo>
                  <a:lnTo>
                    <a:pt x="0" y="60"/>
                  </a:lnTo>
                  <a:lnTo>
                    <a:pt x="4" y="35"/>
                  </a:lnTo>
                  <a:lnTo>
                    <a:pt x="14" y="16"/>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4" name="Freeform 119"/>
            <p:cNvSpPr>
              <a:spLocks noEditPoints="1"/>
            </p:cNvSpPr>
            <p:nvPr/>
          </p:nvSpPr>
          <p:spPr bwMode="auto">
            <a:xfrm>
              <a:off x="7248" y="3616"/>
              <a:ext cx="104" cy="121"/>
            </a:xfrm>
            <a:custGeom>
              <a:avLst/>
              <a:gdLst>
                <a:gd name="T0" fmla="*/ 41 w 104"/>
                <a:gd name="T1" fmla="*/ 16 h 121"/>
                <a:gd name="T2" fmla="*/ 25 w 104"/>
                <a:gd name="T3" fmla="*/ 25 h 121"/>
                <a:gd name="T4" fmla="*/ 14 w 104"/>
                <a:gd name="T5" fmla="*/ 58 h 121"/>
                <a:gd name="T6" fmla="*/ 25 w 104"/>
                <a:gd name="T7" fmla="*/ 91 h 121"/>
                <a:gd name="T8" fmla="*/ 41 w 104"/>
                <a:gd name="T9" fmla="*/ 100 h 121"/>
                <a:gd name="T10" fmla="*/ 58 w 104"/>
                <a:gd name="T11" fmla="*/ 100 h 121"/>
                <a:gd name="T12" fmla="*/ 58 w 104"/>
                <a:gd name="T13" fmla="*/ 94 h 121"/>
                <a:gd name="T14" fmla="*/ 54 w 104"/>
                <a:gd name="T15" fmla="*/ 81 h 121"/>
                <a:gd name="T16" fmla="*/ 73 w 104"/>
                <a:gd name="T17" fmla="*/ 93 h 121"/>
                <a:gd name="T18" fmla="*/ 87 w 104"/>
                <a:gd name="T19" fmla="*/ 58 h 121"/>
                <a:gd name="T20" fmla="*/ 81 w 104"/>
                <a:gd name="T21" fmla="*/ 35 h 121"/>
                <a:gd name="T22" fmla="*/ 73 w 104"/>
                <a:gd name="T23" fmla="*/ 23 h 121"/>
                <a:gd name="T24" fmla="*/ 60 w 104"/>
                <a:gd name="T25" fmla="*/ 16 h 121"/>
                <a:gd name="T26" fmla="*/ 50 w 104"/>
                <a:gd name="T27" fmla="*/ 0 h 121"/>
                <a:gd name="T28" fmla="*/ 68 w 104"/>
                <a:gd name="T29" fmla="*/ 4 h 121"/>
                <a:gd name="T30" fmla="*/ 83 w 104"/>
                <a:gd name="T31" fmla="*/ 14 h 121"/>
                <a:gd name="T32" fmla="*/ 95 w 104"/>
                <a:gd name="T33" fmla="*/ 29 h 121"/>
                <a:gd name="T34" fmla="*/ 100 w 104"/>
                <a:gd name="T35" fmla="*/ 46 h 121"/>
                <a:gd name="T36" fmla="*/ 100 w 104"/>
                <a:gd name="T37" fmla="*/ 69 h 121"/>
                <a:gd name="T38" fmla="*/ 91 w 104"/>
                <a:gd name="T39" fmla="*/ 91 h 121"/>
                <a:gd name="T40" fmla="*/ 95 w 104"/>
                <a:gd name="T41" fmla="*/ 106 h 121"/>
                <a:gd name="T42" fmla="*/ 98 w 104"/>
                <a:gd name="T43" fmla="*/ 121 h 121"/>
                <a:gd name="T44" fmla="*/ 75 w 104"/>
                <a:gd name="T45" fmla="*/ 108 h 121"/>
                <a:gd name="T46" fmla="*/ 60 w 104"/>
                <a:gd name="T47" fmla="*/ 114 h 121"/>
                <a:gd name="T48" fmla="*/ 41 w 104"/>
                <a:gd name="T49" fmla="*/ 114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20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4"/>
                  </a:moveTo>
                  <a:lnTo>
                    <a:pt x="41" y="16"/>
                  </a:lnTo>
                  <a:lnTo>
                    <a:pt x="33" y="20"/>
                  </a:lnTo>
                  <a:lnTo>
                    <a:pt x="25" y="25"/>
                  </a:lnTo>
                  <a:lnTo>
                    <a:pt x="18" y="39"/>
                  </a:lnTo>
                  <a:lnTo>
                    <a:pt x="14" y="58"/>
                  </a:lnTo>
                  <a:lnTo>
                    <a:pt x="18" y="75"/>
                  </a:lnTo>
                  <a:lnTo>
                    <a:pt x="25" y="91"/>
                  </a:lnTo>
                  <a:lnTo>
                    <a:pt x="31" y="96"/>
                  </a:lnTo>
                  <a:lnTo>
                    <a:pt x="41" y="100"/>
                  </a:lnTo>
                  <a:lnTo>
                    <a:pt x="50" y="102"/>
                  </a:lnTo>
                  <a:lnTo>
                    <a:pt x="58" y="100"/>
                  </a:lnTo>
                  <a:lnTo>
                    <a:pt x="64" y="98"/>
                  </a:lnTo>
                  <a:lnTo>
                    <a:pt x="58" y="94"/>
                  </a:lnTo>
                  <a:lnTo>
                    <a:pt x="50" y="93"/>
                  </a:lnTo>
                  <a:lnTo>
                    <a:pt x="54" y="81"/>
                  </a:lnTo>
                  <a:lnTo>
                    <a:pt x="66" y="87"/>
                  </a:lnTo>
                  <a:lnTo>
                    <a:pt x="73" y="93"/>
                  </a:lnTo>
                  <a:lnTo>
                    <a:pt x="83" y="77"/>
                  </a:lnTo>
                  <a:lnTo>
                    <a:pt x="87" y="58"/>
                  </a:lnTo>
                  <a:lnTo>
                    <a:pt x="85" y="45"/>
                  </a:lnTo>
                  <a:lnTo>
                    <a:pt x="81" y="35"/>
                  </a:lnTo>
                  <a:lnTo>
                    <a:pt x="79" y="29"/>
                  </a:lnTo>
                  <a:lnTo>
                    <a:pt x="73" y="23"/>
                  </a:lnTo>
                  <a:lnTo>
                    <a:pt x="70" y="20"/>
                  </a:lnTo>
                  <a:lnTo>
                    <a:pt x="60" y="16"/>
                  </a:lnTo>
                  <a:lnTo>
                    <a:pt x="50" y="14"/>
                  </a:lnTo>
                  <a:close/>
                  <a:moveTo>
                    <a:pt x="50" y="0"/>
                  </a:moveTo>
                  <a:lnTo>
                    <a:pt x="60" y="2"/>
                  </a:lnTo>
                  <a:lnTo>
                    <a:pt x="68" y="4"/>
                  </a:lnTo>
                  <a:lnTo>
                    <a:pt x="77" y="8"/>
                  </a:lnTo>
                  <a:lnTo>
                    <a:pt x="83" y="14"/>
                  </a:lnTo>
                  <a:lnTo>
                    <a:pt x="89" y="20"/>
                  </a:lnTo>
                  <a:lnTo>
                    <a:pt x="95" y="29"/>
                  </a:lnTo>
                  <a:lnTo>
                    <a:pt x="98" y="37"/>
                  </a:lnTo>
                  <a:lnTo>
                    <a:pt x="100" y="46"/>
                  </a:lnTo>
                  <a:lnTo>
                    <a:pt x="100" y="58"/>
                  </a:lnTo>
                  <a:lnTo>
                    <a:pt x="100" y="69"/>
                  </a:lnTo>
                  <a:lnTo>
                    <a:pt x="96" y="81"/>
                  </a:lnTo>
                  <a:lnTo>
                    <a:pt x="91" y="91"/>
                  </a:lnTo>
                  <a:lnTo>
                    <a:pt x="85" y="100"/>
                  </a:lnTo>
                  <a:lnTo>
                    <a:pt x="95" y="106"/>
                  </a:lnTo>
                  <a:lnTo>
                    <a:pt x="104" y="110"/>
                  </a:lnTo>
                  <a:lnTo>
                    <a:pt x="98" y="121"/>
                  </a:lnTo>
                  <a:lnTo>
                    <a:pt x="87" y="116"/>
                  </a:lnTo>
                  <a:lnTo>
                    <a:pt x="75" y="108"/>
                  </a:lnTo>
                  <a:lnTo>
                    <a:pt x="68" y="112"/>
                  </a:lnTo>
                  <a:lnTo>
                    <a:pt x="60" y="114"/>
                  </a:lnTo>
                  <a:lnTo>
                    <a:pt x="50" y="114"/>
                  </a:lnTo>
                  <a:lnTo>
                    <a:pt x="41" y="114"/>
                  </a:lnTo>
                  <a:lnTo>
                    <a:pt x="33" y="112"/>
                  </a:lnTo>
                  <a:lnTo>
                    <a:pt x="23" y="106"/>
                  </a:lnTo>
                  <a:lnTo>
                    <a:pt x="18" y="102"/>
                  </a:lnTo>
                  <a:lnTo>
                    <a:pt x="12" y="94"/>
                  </a:lnTo>
                  <a:lnTo>
                    <a:pt x="6" y="87"/>
                  </a:lnTo>
                  <a:lnTo>
                    <a:pt x="2" y="77"/>
                  </a:lnTo>
                  <a:lnTo>
                    <a:pt x="0" y="68"/>
                  </a:lnTo>
                  <a:lnTo>
                    <a:pt x="0" y="58"/>
                  </a:lnTo>
                  <a:lnTo>
                    <a:pt x="0" y="46"/>
                  </a:lnTo>
                  <a:lnTo>
                    <a:pt x="2" y="37"/>
                  </a:lnTo>
                  <a:lnTo>
                    <a:pt x="6" y="27"/>
                  </a:lnTo>
                  <a:lnTo>
                    <a:pt x="12" y="20"/>
                  </a:lnTo>
                  <a:lnTo>
                    <a:pt x="18" y="14"/>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5" name="Freeform 120"/>
            <p:cNvSpPr>
              <a:spLocks noEditPoints="1"/>
            </p:cNvSpPr>
            <p:nvPr/>
          </p:nvSpPr>
          <p:spPr bwMode="auto">
            <a:xfrm>
              <a:off x="6937" y="3595"/>
              <a:ext cx="160" cy="160"/>
            </a:xfrm>
            <a:custGeom>
              <a:avLst/>
              <a:gdLst>
                <a:gd name="T0" fmla="*/ 52 w 160"/>
                <a:gd name="T1" fmla="*/ 23 h 160"/>
                <a:gd name="T2" fmla="*/ 46 w 160"/>
                <a:gd name="T3" fmla="*/ 25 h 160"/>
                <a:gd name="T4" fmla="*/ 25 w 160"/>
                <a:gd name="T5" fmla="*/ 46 h 160"/>
                <a:gd name="T6" fmla="*/ 23 w 160"/>
                <a:gd name="T7" fmla="*/ 52 h 160"/>
                <a:gd name="T8" fmla="*/ 18 w 160"/>
                <a:gd name="T9" fmla="*/ 92 h 160"/>
                <a:gd name="T10" fmla="*/ 21 w 160"/>
                <a:gd name="T11" fmla="*/ 106 h 160"/>
                <a:gd name="T12" fmla="*/ 35 w 160"/>
                <a:gd name="T13" fmla="*/ 123 h 160"/>
                <a:gd name="T14" fmla="*/ 56 w 160"/>
                <a:gd name="T15" fmla="*/ 139 h 160"/>
                <a:gd name="T16" fmla="*/ 79 w 160"/>
                <a:gd name="T17" fmla="*/ 142 h 160"/>
                <a:gd name="T18" fmla="*/ 102 w 160"/>
                <a:gd name="T19" fmla="*/ 139 h 160"/>
                <a:gd name="T20" fmla="*/ 133 w 160"/>
                <a:gd name="T21" fmla="*/ 114 h 160"/>
                <a:gd name="T22" fmla="*/ 141 w 160"/>
                <a:gd name="T23" fmla="*/ 92 h 160"/>
                <a:gd name="T24" fmla="*/ 141 w 160"/>
                <a:gd name="T25" fmla="*/ 66 h 160"/>
                <a:gd name="T26" fmla="*/ 133 w 160"/>
                <a:gd name="T27" fmla="*/ 46 h 160"/>
                <a:gd name="T28" fmla="*/ 114 w 160"/>
                <a:gd name="T29" fmla="*/ 25 h 160"/>
                <a:gd name="T30" fmla="*/ 106 w 160"/>
                <a:gd name="T31" fmla="*/ 23 h 160"/>
                <a:gd name="T32" fmla="*/ 66 w 160"/>
                <a:gd name="T33" fmla="*/ 17 h 160"/>
                <a:gd name="T34" fmla="*/ 92 w 160"/>
                <a:gd name="T35" fmla="*/ 0 h 160"/>
                <a:gd name="T36" fmla="*/ 112 w 160"/>
                <a:gd name="T37" fmla="*/ 8 h 160"/>
                <a:gd name="T38" fmla="*/ 135 w 160"/>
                <a:gd name="T39" fmla="*/ 23 h 160"/>
                <a:gd name="T40" fmla="*/ 150 w 160"/>
                <a:gd name="T41" fmla="*/ 46 h 160"/>
                <a:gd name="T42" fmla="*/ 158 w 160"/>
                <a:gd name="T43" fmla="*/ 66 h 160"/>
                <a:gd name="T44" fmla="*/ 158 w 160"/>
                <a:gd name="T45" fmla="*/ 92 h 160"/>
                <a:gd name="T46" fmla="*/ 150 w 160"/>
                <a:gd name="T47" fmla="*/ 112 h 160"/>
                <a:gd name="T48" fmla="*/ 125 w 160"/>
                <a:gd name="T49" fmla="*/ 144 h 160"/>
                <a:gd name="T50" fmla="*/ 106 w 160"/>
                <a:gd name="T51" fmla="*/ 154 h 160"/>
                <a:gd name="T52" fmla="*/ 79 w 160"/>
                <a:gd name="T53" fmla="*/ 160 h 160"/>
                <a:gd name="T54" fmla="*/ 52 w 160"/>
                <a:gd name="T55" fmla="*/ 154 h 160"/>
                <a:gd name="T56" fmla="*/ 35 w 160"/>
                <a:gd name="T57" fmla="*/ 144 h 160"/>
                <a:gd name="T58" fmla="*/ 14 w 160"/>
                <a:gd name="T59" fmla="*/ 125 h 160"/>
                <a:gd name="T60" fmla="*/ 6 w 160"/>
                <a:gd name="T61" fmla="*/ 106 h 160"/>
                <a:gd name="T62" fmla="*/ 0 w 160"/>
                <a:gd name="T63" fmla="*/ 66 h 160"/>
                <a:gd name="T64" fmla="*/ 8 w 160"/>
                <a:gd name="T65" fmla="*/ 46 h 160"/>
                <a:gd name="T66" fmla="*/ 23 w 160"/>
                <a:gd name="T67" fmla="*/ 23 h 160"/>
                <a:gd name="T68" fmla="*/ 46 w 160"/>
                <a:gd name="T69" fmla="*/ 8 h 160"/>
                <a:gd name="T70" fmla="*/ 66 w 160"/>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66" y="17"/>
                  </a:moveTo>
                  <a:lnTo>
                    <a:pt x="52" y="23"/>
                  </a:lnTo>
                  <a:lnTo>
                    <a:pt x="52" y="23"/>
                  </a:lnTo>
                  <a:lnTo>
                    <a:pt x="46" y="25"/>
                  </a:lnTo>
                  <a:lnTo>
                    <a:pt x="35" y="35"/>
                  </a:lnTo>
                  <a:lnTo>
                    <a:pt x="25" y="46"/>
                  </a:lnTo>
                  <a:lnTo>
                    <a:pt x="23" y="52"/>
                  </a:lnTo>
                  <a:lnTo>
                    <a:pt x="23" y="52"/>
                  </a:lnTo>
                  <a:lnTo>
                    <a:pt x="18" y="66"/>
                  </a:lnTo>
                  <a:lnTo>
                    <a:pt x="18" y="92"/>
                  </a:lnTo>
                  <a:lnTo>
                    <a:pt x="23" y="106"/>
                  </a:lnTo>
                  <a:lnTo>
                    <a:pt x="21" y="106"/>
                  </a:lnTo>
                  <a:lnTo>
                    <a:pt x="25" y="114"/>
                  </a:lnTo>
                  <a:lnTo>
                    <a:pt x="35" y="123"/>
                  </a:lnTo>
                  <a:lnTo>
                    <a:pt x="46" y="133"/>
                  </a:lnTo>
                  <a:lnTo>
                    <a:pt x="56" y="139"/>
                  </a:lnTo>
                  <a:lnTo>
                    <a:pt x="66" y="140"/>
                  </a:lnTo>
                  <a:lnTo>
                    <a:pt x="79" y="142"/>
                  </a:lnTo>
                  <a:lnTo>
                    <a:pt x="92" y="140"/>
                  </a:lnTo>
                  <a:lnTo>
                    <a:pt x="102" y="139"/>
                  </a:lnTo>
                  <a:lnTo>
                    <a:pt x="114" y="133"/>
                  </a:lnTo>
                  <a:lnTo>
                    <a:pt x="133" y="114"/>
                  </a:lnTo>
                  <a:lnTo>
                    <a:pt x="139" y="102"/>
                  </a:lnTo>
                  <a:lnTo>
                    <a:pt x="141" y="92"/>
                  </a:lnTo>
                  <a:lnTo>
                    <a:pt x="142" y="79"/>
                  </a:lnTo>
                  <a:lnTo>
                    <a:pt x="141" y="66"/>
                  </a:lnTo>
                  <a:lnTo>
                    <a:pt x="139" y="56"/>
                  </a:lnTo>
                  <a:lnTo>
                    <a:pt x="133" y="46"/>
                  </a:lnTo>
                  <a:lnTo>
                    <a:pt x="123" y="35"/>
                  </a:lnTo>
                  <a:lnTo>
                    <a:pt x="114" y="25"/>
                  </a:lnTo>
                  <a:lnTo>
                    <a:pt x="106" y="21"/>
                  </a:lnTo>
                  <a:lnTo>
                    <a:pt x="106" y="23"/>
                  </a:lnTo>
                  <a:lnTo>
                    <a:pt x="92" y="17"/>
                  </a:lnTo>
                  <a:lnTo>
                    <a:pt x="66" y="17"/>
                  </a:lnTo>
                  <a:close/>
                  <a:moveTo>
                    <a:pt x="66" y="0"/>
                  </a:moveTo>
                  <a:lnTo>
                    <a:pt x="92" y="0"/>
                  </a:lnTo>
                  <a:lnTo>
                    <a:pt x="106" y="6"/>
                  </a:lnTo>
                  <a:lnTo>
                    <a:pt x="112" y="8"/>
                  </a:lnTo>
                  <a:lnTo>
                    <a:pt x="125" y="14"/>
                  </a:lnTo>
                  <a:lnTo>
                    <a:pt x="135" y="23"/>
                  </a:lnTo>
                  <a:lnTo>
                    <a:pt x="144" y="35"/>
                  </a:lnTo>
                  <a:lnTo>
                    <a:pt x="150" y="46"/>
                  </a:lnTo>
                  <a:lnTo>
                    <a:pt x="154" y="52"/>
                  </a:lnTo>
                  <a:lnTo>
                    <a:pt x="158" y="66"/>
                  </a:lnTo>
                  <a:lnTo>
                    <a:pt x="160" y="79"/>
                  </a:lnTo>
                  <a:lnTo>
                    <a:pt x="158" y="92"/>
                  </a:lnTo>
                  <a:lnTo>
                    <a:pt x="154" y="106"/>
                  </a:lnTo>
                  <a:lnTo>
                    <a:pt x="150" y="112"/>
                  </a:lnTo>
                  <a:lnTo>
                    <a:pt x="144" y="125"/>
                  </a:lnTo>
                  <a:lnTo>
                    <a:pt x="125" y="144"/>
                  </a:lnTo>
                  <a:lnTo>
                    <a:pt x="112" y="150"/>
                  </a:lnTo>
                  <a:lnTo>
                    <a:pt x="106" y="154"/>
                  </a:lnTo>
                  <a:lnTo>
                    <a:pt x="92" y="158"/>
                  </a:lnTo>
                  <a:lnTo>
                    <a:pt x="79" y="160"/>
                  </a:lnTo>
                  <a:lnTo>
                    <a:pt x="66" y="158"/>
                  </a:lnTo>
                  <a:lnTo>
                    <a:pt x="52" y="154"/>
                  </a:lnTo>
                  <a:lnTo>
                    <a:pt x="46" y="150"/>
                  </a:lnTo>
                  <a:lnTo>
                    <a:pt x="35" y="144"/>
                  </a:lnTo>
                  <a:lnTo>
                    <a:pt x="23" y="135"/>
                  </a:lnTo>
                  <a:lnTo>
                    <a:pt x="14" y="125"/>
                  </a:lnTo>
                  <a:lnTo>
                    <a:pt x="8" y="112"/>
                  </a:lnTo>
                  <a:lnTo>
                    <a:pt x="6" y="106"/>
                  </a:lnTo>
                  <a:lnTo>
                    <a:pt x="0" y="92"/>
                  </a:lnTo>
                  <a:lnTo>
                    <a:pt x="0" y="66"/>
                  </a:lnTo>
                  <a:lnTo>
                    <a:pt x="6" y="52"/>
                  </a:lnTo>
                  <a:lnTo>
                    <a:pt x="8" y="46"/>
                  </a:lnTo>
                  <a:lnTo>
                    <a:pt x="14" y="35"/>
                  </a:lnTo>
                  <a:lnTo>
                    <a:pt x="23" y="23"/>
                  </a:lnTo>
                  <a:lnTo>
                    <a:pt x="35" y="14"/>
                  </a:lnTo>
                  <a:lnTo>
                    <a:pt x="46" y="8"/>
                  </a:lnTo>
                  <a:lnTo>
                    <a:pt x="52" y="6"/>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56" name="Group 123"/>
          <p:cNvGrpSpPr>
            <a:grpSpLocks noChangeAspect="1"/>
          </p:cNvGrpSpPr>
          <p:nvPr/>
        </p:nvGrpSpPr>
        <p:grpSpPr bwMode="auto">
          <a:xfrm>
            <a:off x="1690693" y="1286669"/>
            <a:ext cx="10058400" cy="2451100"/>
            <a:chOff x="0" y="1224"/>
            <a:chExt cx="6336" cy="1544"/>
          </a:xfrm>
        </p:grpSpPr>
        <p:sp>
          <p:nvSpPr>
            <p:cNvPr id="457" name="AutoShape 122"/>
            <p:cNvSpPr>
              <a:spLocks noChangeAspect="1" noChangeArrowheads="1" noTextEdit="1"/>
            </p:cNvSpPr>
            <p:nvPr/>
          </p:nvSpPr>
          <p:spPr bwMode="auto">
            <a:xfrm>
              <a:off x="0" y="1224"/>
              <a:ext cx="6336"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Rectangle 124"/>
            <p:cNvSpPr>
              <a:spLocks noChangeArrowheads="1"/>
            </p:cNvSpPr>
            <p:nvPr/>
          </p:nvSpPr>
          <p:spPr bwMode="auto">
            <a:xfrm>
              <a:off x="0" y="1224"/>
              <a:ext cx="6336" cy="154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Rectangle 125"/>
            <p:cNvSpPr>
              <a:spLocks noChangeArrowheads="1"/>
            </p:cNvSpPr>
            <p:nvPr/>
          </p:nvSpPr>
          <p:spPr bwMode="auto">
            <a:xfrm>
              <a:off x="0" y="1222"/>
              <a:ext cx="6340" cy="1542"/>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0" name="Rectangle 126"/>
            <p:cNvSpPr>
              <a:spLocks noChangeArrowheads="1"/>
            </p:cNvSpPr>
            <p:nvPr/>
          </p:nvSpPr>
          <p:spPr bwMode="auto">
            <a:xfrm>
              <a:off x="507" y="1355"/>
              <a:ext cx="5831" cy="107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1" name="Freeform 127"/>
            <p:cNvSpPr>
              <a:spLocks noEditPoints="1"/>
            </p:cNvSpPr>
            <p:nvPr/>
          </p:nvSpPr>
          <p:spPr bwMode="auto">
            <a:xfrm>
              <a:off x="499" y="1347"/>
              <a:ext cx="5841" cy="1094"/>
            </a:xfrm>
            <a:custGeom>
              <a:avLst/>
              <a:gdLst>
                <a:gd name="T0" fmla="*/ 17 w 5841"/>
                <a:gd name="T1" fmla="*/ 17 h 1094"/>
                <a:gd name="T2" fmla="*/ 17 w 5841"/>
                <a:gd name="T3" fmla="*/ 1077 h 1094"/>
                <a:gd name="T4" fmla="*/ 5831 w 5841"/>
                <a:gd name="T5" fmla="*/ 1077 h 1094"/>
                <a:gd name="T6" fmla="*/ 5831 w 5841"/>
                <a:gd name="T7" fmla="*/ 17 h 1094"/>
                <a:gd name="T8" fmla="*/ 17 w 5841"/>
                <a:gd name="T9" fmla="*/ 17 h 1094"/>
                <a:gd name="T10" fmla="*/ 8 w 5841"/>
                <a:gd name="T11" fmla="*/ 0 h 1094"/>
                <a:gd name="T12" fmla="*/ 5839 w 5841"/>
                <a:gd name="T13" fmla="*/ 0 h 1094"/>
                <a:gd name="T14" fmla="*/ 5841 w 5841"/>
                <a:gd name="T15" fmla="*/ 0 h 1094"/>
                <a:gd name="T16" fmla="*/ 5841 w 5841"/>
                <a:gd name="T17" fmla="*/ 1092 h 1094"/>
                <a:gd name="T18" fmla="*/ 5839 w 5841"/>
                <a:gd name="T19" fmla="*/ 1092 h 1094"/>
                <a:gd name="T20" fmla="*/ 5839 w 5841"/>
                <a:gd name="T21" fmla="*/ 1094 h 1094"/>
                <a:gd name="T22" fmla="*/ 8 w 5841"/>
                <a:gd name="T23" fmla="*/ 1094 h 1094"/>
                <a:gd name="T24" fmla="*/ 8 w 5841"/>
                <a:gd name="T25" fmla="*/ 1085 h 1094"/>
                <a:gd name="T26" fmla="*/ 0 w 5841"/>
                <a:gd name="T27" fmla="*/ 1085 h 1094"/>
                <a:gd name="T28" fmla="*/ 0 w 5841"/>
                <a:gd name="T29" fmla="*/ 8 h 1094"/>
                <a:gd name="T30" fmla="*/ 2 w 5841"/>
                <a:gd name="T31" fmla="*/ 2 h 1094"/>
                <a:gd name="T32" fmla="*/ 8 w 5841"/>
                <a:gd name="T33"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1" h="1094">
                  <a:moveTo>
                    <a:pt x="17" y="17"/>
                  </a:moveTo>
                  <a:lnTo>
                    <a:pt x="17" y="1077"/>
                  </a:lnTo>
                  <a:lnTo>
                    <a:pt x="5831" y="1077"/>
                  </a:lnTo>
                  <a:lnTo>
                    <a:pt x="5831" y="17"/>
                  </a:lnTo>
                  <a:lnTo>
                    <a:pt x="17" y="17"/>
                  </a:lnTo>
                  <a:close/>
                  <a:moveTo>
                    <a:pt x="8" y="0"/>
                  </a:moveTo>
                  <a:lnTo>
                    <a:pt x="5839" y="0"/>
                  </a:lnTo>
                  <a:lnTo>
                    <a:pt x="5841" y="0"/>
                  </a:lnTo>
                  <a:lnTo>
                    <a:pt x="5841" y="1092"/>
                  </a:lnTo>
                  <a:lnTo>
                    <a:pt x="5839" y="1092"/>
                  </a:lnTo>
                  <a:lnTo>
                    <a:pt x="5839" y="1094"/>
                  </a:lnTo>
                  <a:lnTo>
                    <a:pt x="8" y="1094"/>
                  </a:lnTo>
                  <a:lnTo>
                    <a:pt x="8" y="1085"/>
                  </a:lnTo>
                  <a:lnTo>
                    <a:pt x="0" y="1085"/>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2" name="Freeform 128"/>
            <p:cNvSpPr>
              <a:spLocks noEditPoints="1"/>
            </p:cNvSpPr>
            <p:nvPr/>
          </p:nvSpPr>
          <p:spPr bwMode="auto">
            <a:xfrm>
              <a:off x="507" y="2210"/>
              <a:ext cx="5812" cy="12"/>
            </a:xfrm>
            <a:custGeom>
              <a:avLst/>
              <a:gdLst>
                <a:gd name="T0" fmla="*/ 5731 w 5812"/>
                <a:gd name="T1" fmla="*/ 12 h 12"/>
                <a:gd name="T2" fmla="*/ 5624 w 5812"/>
                <a:gd name="T3" fmla="*/ 0 h 12"/>
                <a:gd name="T4" fmla="*/ 5545 w 5812"/>
                <a:gd name="T5" fmla="*/ 12 h 12"/>
                <a:gd name="T6" fmla="*/ 5441 w 5812"/>
                <a:gd name="T7" fmla="*/ 0 h 12"/>
                <a:gd name="T8" fmla="*/ 5359 w 5812"/>
                <a:gd name="T9" fmla="*/ 0 h 12"/>
                <a:gd name="T10" fmla="*/ 5257 w 5812"/>
                <a:gd name="T11" fmla="*/ 12 h 12"/>
                <a:gd name="T12" fmla="*/ 5147 w 5812"/>
                <a:gd name="T13" fmla="*/ 0 h 12"/>
                <a:gd name="T14" fmla="*/ 5069 w 5812"/>
                <a:gd name="T15" fmla="*/ 12 h 12"/>
                <a:gd name="T16" fmla="*/ 4967 w 5812"/>
                <a:gd name="T17" fmla="*/ 0 h 12"/>
                <a:gd name="T18" fmla="*/ 4884 w 5812"/>
                <a:gd name="T19" fmla="*/ 0 h 12"/>
                <a:gd name="T20" fmla="*/ 4781 w 5812"/>
                <a:gd name="T21" fmla="*/ 12 h 12"/>
                <a:gd name="T22" fmla="*/ 4673 w 5812"/>
                <a:gd name="T23" fmla="*/ 0 h 12"/>
                <a:gd name="T24" fmla="*/ 4594 w 5812"/>
                <a:gd name="T25" fmla="*/ 12 h 12"/>
                <a:gd name="T26" fmla="*/ 4491 w 5812"/>
                <a:gd name="T27" fmla="*/ 0 h 12"/>
                <a:gd name="T28" fmla="*/ 4408 w 5812"/>
                <a:gd name="T29" fmla="*/ 0 h 12"/>
                <a:gd name="T30" fmla="*/ 4306 w 5812"/>
                <a:gd name="T31" fmla="*/ 12 h 12"/>
                <a:gd name="T32" fmla="*/ 4197 w 5812"/>
                <a:gd name="T33" fmla="*/ 0 h 12"/>
                <a:gd name="T34" fmla="*/ 4118 w 5812"/>
                <a:gd name="T35" fmla="*/ 12 h 12"/>
                <a:gd name="T36" fmla="*/ 4017 w 5812"/>
                <a:gd name="T37" fmla="*/ 0 h 12"/>
                <a:gd name="T38" fmla="*/ 3934 w 5812"/>
                <a:gd name="T39" fmla="*/ 0 h 12"/>
                <a:gd name="T40" fmla="*/ 3830 w 5812"/>
                <a:gd name="T41" fmla="*/ 12 h 12"/>
                <a:gd name="T42" fmla="*/ 3723 w 5812"/>
                <a:gd name="T43" fmla="*/ 0 h 12"/>
                <a:gd name="T44" fmla="*/ 3644 w 5812"/>
                <a:gd name="T45" fmla="*/ 12 h 12"/>
                <a:gd name="T46" fmla="*/ 3540 w 5812"/>
                <a:gd name="T47" fmla="*/ 0 h 12"/>
                <a:gd name="T48" fmla="*/ 3458 w 5812"/>
                <a:gd name="T49" fmla="*/ 0 h 12"/>
                <a:gd name="T50" fmla="*/ 3356 w 5812"/>
                <a:gd name="T51" fmla="*/ 12 h 12"/>
                <a:gd name="T52" fmla="*/ 3247 w 5812"/>
                <a:gd name="T53" fmla="*/ 0 h 12"/>
                <a:gd name="T54" fmla="*/ 3168 w 5812"/>
                <a:gd name="T55" fmla="*/ 12 h 12"/>
                <a:gd name="T56" fmla="*/ 3066 w 5812"/>
                <a:gd name="T57" fmla="*/ 0 h 12"/>
                <a:gd name="T58" fmla="*/ 2984 w 5812"/>
                <a:gd name="T59" fmla="*/ 0 h 12"/>
                <a:gd name="T60" fmla="*/ 2880 w 5812"/>
                <a:gd name="T61" fmla="*/ 12 h 12"/>
                <a:gd name="T62" fmla="*/ 2772 w 5812"/>
                <a:gd name="T63" fmla="*/ 0 h 12"/>
                <a:gd name="T64" fmla="*/ 2694 w 5812"/>
                <a:gd name="T65" fmla="*/ 12 h 12"/>
                <a:gd name="T66" fmla="*/ 2590 w 5812"/>
                <a:gd name="T67" fmla="*/ 0 h 12"/>
                <a:gd name="T68" fmla="*/ 2507 w 5812"/>
                <a:gd name="T69" fmla="*/ 0 h 12"/>
                <a:gd name="T70" fmla="*/ 2406 w 5812"/>
                <a:gd name="T71" fmla="*/ 12 h 12"/>
                <a:gd name="T72" fmla="*/ 2296 w 5812"/>
                <a:gd name="T73" fmla="*/ 0 h 12"/>
                <a:gd name="T74" fmla="*/ 2217 w 5812"/>
                <a:gd name="T75" fmla="*/ 12 h 12"/>
                <a:gd name="T76" fmla="*/ 2116 w 5812"/>
                <a:gd name="T77" fmla="*/ 0 h 12"/>
                <a:gd name="T78" fmla="*/ 2033 w 5812"/>
                <a:gd name="T79" fmla="*/ 0 h 12"/>
                <a:gd name="T80" fmla="*/ 1929 w 5812"/>
                <a:gd name="T81" fmla="*/ 12 h 12"/>
                <a:gd name="T82" fmla="*/ 1822 w 5812"/>
                <a:gd name="T83" fmla="*/ 0 h 12"/>
                <a:gd name="T84" fmla="*/ 1743 w 5812"/>
                <a:gd name="T85" fmla="*/ 12 h 12"/>
                <a:gd name="T86" fmla="*/ 1640 w 5812"/>
                <a:gd name="T87" fmla="*/ 0 h 12"/>
                <a:gd name="T88" fmla="*/ 1557 w 5812"/>
                <a:gd name="T89" fmla="*/ 0 h 12"/>
                <a:gd name="T90" fmla="*/ 1455 w 5812"/>
                <a:gd name="T91" fmla="*/ 12 h 12"/>
                <a:gd name="T92" fmla="*/ 1346 w 5812"/>
                <a:gd name="T93" fmla="*/ 0 h 12"/>
                <a:gd name="T94" fmla="*/ 1267 w 5812"/>
                <a:gd name="T95" fmla="*/ 12 h 12"/>
                <a:gd name="T96" fmla="*/ 1165 w 5812"/>
                <a:gd name="T97" fmla="*/ 0 h 12"/>
                <a:gd name="T98" fmla="*/ 1083 w 5812"/>
                <a:gd name="T99" fmla="*/ 0 h 12"/>
                <a:gd name="T100" fmla="*/ 979 w 5812"/>
                <a:gd name="T101" fmla="*/ 12 h 12"/>
                <a:gd name="T102" fmla="*/ 872 w 5812"/>
                <a:gd name="T103" fmla="*/ 0 h 12"/>
                <a:gd name="T104" fmla="*/ 793 w 5812"/>
                <a:gd name="T105" fmla="*/ 12 h 12"/>
                <a:gd name="T106" fmla="*/ 689 w 5812"/>
                <a:gd name="T107" fmla="*/ 0 h 12"/>
                <a:gd name="T108" fmla="*/ 607 w 5812"/>
                <a:gd name="T109" fmla="*/ 0 h 12"/>
                <a:gd name="T110" fmla="*/ 505 w 5812"/>
                <a:gd name="T111" fmla="*/ 12 h 12"/>
                <a:gd name="T112" fmla="*/ 395 w 5812"/>
                <a:gd name="T113" fmla="*/ 0 h 12"/>
                <a:gd name="T114" fmla="*/ 317 w 5812"/>
                <a:gd name="T115" fmla="*/ 12 h 12"/>
                <a:gd name="T116" fmla="*/ 215 w 5812"/>
                <a:gd name="T117" fmla="*/ 0 h 12"/>
                <a:gd name="T118" fmla="*/ 132 w 5812"/>
                <a:gd name="T119" fmla="*/ 0 h 12"/>
                <a:gd name="T120" fmla="*/ 29 w 5812"/>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2">
                  <a:moveTo>
                    <a:pt x="5808" y="0"/>
                  </a:moveTo>
                  <a:lnTo>
                    <a:pt x="5812" y="0"/>
                  </a:lnTo>
                  <a:lnTo>
                    <a:pt x="5812" y="12"/>
                  </a:lnTo>
                  <a:lnTo>
                    <a:pt x="5808" y="12"/>
                  </a:lnTo>
                  <a:lnTo>
                    <a:pt x="5808" y="0"/>
                  </a:lnTo>
                  <a:close/>
                  <a:moveTo>
                    <a:pt x="5781" y="0"/>
                  </a:moveTo>
                  <a:lnTo>
                    <a:pt x="5785" y="0"/>
                  </a:lnTo>
                  <a:lnTo>
                    <a:pt x="5785" y="12"/>
                  </a:lnTo>
                  <a:lnTo>
                    <a:pt x="5781" y="12"/>
                  </a:lnTo>
                  <a:lnTo>
                    <a:pt x="5781" y="0"/>
                  </a:lnTo>
                  <a:close/>
                  <a:moveTo>
                    <a:pt x="5756" y="0"/>
                  </a:moveTo>
                  <a:lnTo>
                    <a:pt x="5758" y="0"/>
                  </a:lnTo>
                  <a:lnTo>
                    <a:pt x="5758" y="12"/>
                  </a:lnTo>
                  <a:lnTo>
                    <a:pt x="5756" y="12"/>
                  </a:lnTo>
                  <a:lnTo>
                    <a:pt x="5756" y="0"/>
                  </a:lnTo>
                  <a:close/>
                  <a:moveTo>
                    <a:pt x="5729" y="0"/>
                  </a:moveTo>
                  <a:lnTo>
                    <a:pt x="5731" y="0"/>
                  </a:lnTo>
                  <a:lnTo>
                    <a:pt x="5731" y="12"/>
                  </a:lnTo>
                  <a:lnTo>
                    <a:pt x="5729" y="12"/>
                  </a:lnTo>
                  <a:lnTo>
                    <a:pt x="5729" y="0"/>
                  </a:lnTo>
                  <a:close/>
                  <a:moveTo>
                    <a:pt x="5702" y="0"/>
                  </a:moveTo>
                  <a:lnTo>
                    <a:pt x="5706" y="0"/>
                  </a:lnTo>
                  <a:lnTo>
                    <a:pt x="5706" y="12"/>
                  </a:lnTo>
                  <a:lnTo>
                    <a:pt x="5702" y="12"/>
                  </a:lnTo>
                  <a:lnTo>
                    <a:pt x="5702" y="0"/>
                  </a:lnTo>
                  <a:close/>
                  <a:moveTo>
                    <a:pt x="5675" y="0"/>
                  </a:moveTo>
                  <a:lnTo>
                    <a:pt x="5679" y="0"/>
                  </a:lnTo>
                  <a:lnTo>
                    <a:pt x="5679" y="12"/>
                  </a:lnTo>
                  <a:lnTo>
                    <a:pt x="5675" y="12"/>
                  </a:lnTo>
                  <a:lnTo>
                    <a:pt x="5675" y="0"/>
                  </a:lnTo>
                  <a:close/>
                  <a:moveTo>
                    <a:pt x="5650" y="0"/>
                  </a:moveTo>
                  <a:lnTo>
                    <a:pt x="5652" y="0"/>
                  </a:lnTo>
                  <a:lnTo>
                    <a:pt x="5652" y="12"/>
                  </a:lnTo>
                  <a:lnTo>
                    <a:pt x="5650" y="12"/>
                  </a:lnTo>
                  <a:lnTo>
                    <a:pt x="5650" y="0"/>
                  </a:lnTo>
                  <a:close/>
                  <a:moveTo>
                    <a:pt x="5624" y="0"/>
                  </a:moveTo>
                  <a:lnTo>
                    <a:pt x="5625" y="0"/>
                  </a:lnTo>
                  <a:lnTo>
                    <a:pt x="5625" y="12"/>
                  </a:lnTo>
                  <a:lnTo>
                    <a:pt x="5624" y="12"/>
                  </a:lnTo>
                  <a:lnTo>
                    <a:pt x="5624" y="0"/>
                  </a:lnTo>
                  <a:close/>
                  <a:moveTo>
                    <a:pt x="5597" y="0"/>
                  </a:moveTo>
                  <a:lnTo>
                    <a:pt x="5601" y="0"/>
                  </a:lnTo>
                  <a:lnTo>
                    <a:pt x="5601" y="12"/>
                  </a:lnTo>
                  <a:lnTo>
                    <a:pt x="5597" y="12"/>
                  </a:lnTo>
                  <a:lnTo>
                    <a:pt x="5597" y="0"/>
                  </a:lnTo>
                  <a:close/>
                  <a:moveTo>
                    <a:pt x="5570" y="0"/>
                  </a:moveTo>
                  <a:lnTo>
                    <a:pt x="5574" y="0"/>
                  </a:lnTo>
                  <a:lnTo>
                    <a:pt x="5574" y="12"/>
                  </a:lnTo>
                  <a:lnTo>
                    <a:pt x="5570" y="12"/>
                  </a:lnTo>
                  <a:lnTo>
                    <a:pt x="5570" y="0"/>
                  </a:lnTo>
                  <a:close/>
                  <a:moveTo>
                    <a:pt x="5545" y="0"/>
                  </a:moveTo>
                  <a:lnTo>
                    <a:pt x="5547" y="0"/>
                  </a:lnTo>
                  <a:lnTo>
                    <a:pt x="5547" y="12"/>
                  </a:lnTo>
                  <a:lnTo>
                    <a:pt x="5545" y="12"/>
                  </a:lnTo>
                  <a:lnTo>
                    <a:pt x="5545" y="0"/>
                  </a:lnTo>
                  <a:close/>
                  <a:moveTo>
                    <a:pt x="5518" y="0"/>
                  </a:moveTo>
                  <a:lnTo>
                    <a:pt x="5520" y="0"/>
                  </a:lnTo>
                  <a:lnTo>
                    <a:pt x="5520" y="12"/>
                  </a:lnTo>
                  <a:lnTo>
                    <a:pt x="5518" y="12"/>
                  </a:lnTo>
                  <a:lnTo>
                    <a:pt x="5518" y="0"/>
                  </a:lnTo>
                  <a:close/>
                  <a:moveTo>
                    <a:pt x="5491" y="0"/>
                  </a:moveTo>
                  <a:lnTo>
                    <a:pt x="5495" y="0"/>
                  </a:lnTo>
                  <a:lnTo>
                    <a:pt x="5495" y="12"/>
                  </a:lnTo>
                  <a:lnTo>
                    <a:pt x="5491" y="12"/>
                  </a:lnTo>
                  <a:lnTo>
                    <a:pt x="5491" y="0"/>
                  </a:lnTo>
                  <a:close/>
                  <a:moveTo>
                    <a:pt x="5464" y="0"/>
                  </a:moveTo>
                  <a:lnTo>
                    <a:pt x="5468" y="0"/>
                  </a:lnTo>
                  <a:lnTo>
                    <a:pt x="5468" y="12"/>
                  </a:lnTo>
                  <a:lnTo>
                    <a:pt x="5464" y="12"/>
                  </a:lnTo>
                  <a:lnTo>
                    <a:pt x="5464" y="0"/>
                  </a:lnTo>
                  <a:close/>
                  <a:moveTo>
                    <a:pt x="5439" y="0"/>
                  </a:moveTo>
                  <a:lnTo>
                    <a:pt x="5441" y="0"/>
                  </a:lnTo>
                  <a:lnTo>
                    <a:pt x="5441" y="12"/>
                  </a:lnTo>
                  <a:lnTo>
                    <a:pt x="5439" y="12"/>
                  </a:lnTo>
                  <a:lnTo>
                    <a:pt x="5439" y="0"/>
                  </a:lnTo>
                  <a:close/>
                  <a:moveTo>
                    <a:pt x="5412" y="0"/>
                  </a:moveTo>
                  <a:lnTo>
                    <a:pt x="5414" y="0"/>
                  </a:lnTo>
                  <a:lnTo>
                    <a:pt x="5414" y="12"/>
                  </a:lnTo>
                  <a:lnTo>
                    <a:pt x="5412" y="12"/>
                  </a:lnTo>
                  <a:lnTo>
                    <a:pt x="5412" y="0"/>
                  </a:lnTo>
                  <a:close/>
                  <a:moveTo>
                    <a:pt x="5385" y="0"/>
                  </a:moveTo>
                  <a:lnTo>
                    <a:pt x="5389" y="0"/>
                  </a:lnTo>
                  <a:lnTo>
                    <a:pt x="5389" y="12"/>
                  </a:lnTo>
                  <a:lnTo>
                    <a:pt x="5385" y="12"/>
                  </a:lnTo>
                  <a:lnTo>
                    <a:pt x="5385" y="0"/>
                  </a:lnTo>
                  <a:close/>
                  <a:moveTo>
                    <a:pt x="5359" y="0"/>
                  </a:moveTo>
                  <a:lnTo>
                    <a:pt x="5362" y="0"/>
                  </a:lnTo>
                  <a:lnTo>
                    <a:pt x="5362" y="12"/>
                  </a:lnTo>
                  <a:lnTo>
                    <a:pt x="5359" y="12"/>
                  </a:lnTo>
                  <a:lnTo>
                    <a:pt x="5359" y="0"/>
                  </a:lnTo>
                  <a:close/>
                  <a:moveTo>
                    <a:pt x="5334" y="0"/>
                  </a:moveTo>
                  <a:lnTo>
                    <a:pt x="5336" y="0"/>
                  </a:lnTo>
                  <a:lnTo>
                    <a:pt x="5336" y="12"/>
                  </a:lnTo>
                  <a:lnTo>
                    <a:pt x="5334" y="12"/>
                  </a:lnTo>
                  <a:lnTo>
                    <a:pt x="5334" y="0"/>
                  </a:lnTo>
                  <a:close/>
                  <a:moveTo>
                    <a:pt x="5307" y="0"/>
                  </a:moveTo>
                  <a:lnTo>
                    <a:pt x="5309" y="0"/>
                  </a:lnTo>
                  <a:lnTo>
                    <a:pt x="5309" y="12"/>
                  </a:lnTo>
                  <a:lnTo>
                    <a:pt x="5307" y="12"/>
                  </a:lnTo>
                  <a:lnTo>
                    <a:pt x="5307" y="0"/>
                  </a:lnTo>
                  <a:close/>
                  <a:moveTo>
                    <a:pt x="5280" y="0"/>
                  </a:moveTo>
                  <a:lnTo>
                    <a:pt x="5284" y="0"/>
                  </a:lnTo>
                  <a:lnTo>
                    <a:pt x="5284" y="12"/>
                  </a:lnTo>
                  <a:lnTo>
                    <a:pt x="5280" y="12"/>
                  </a:lnTo>
                  <a:lnTo>
                    <a:pt x="5280" y="0"/>
                  </a:lnTo>
                  <a:close/>
                  <a:moveTo>
                    <a:pt x="5253" y="0"/>
                  </a:moveTo>
                  <a:lnTo>
                    <a:pt x="5257" y="0"/>
                  </a:lnTo>
                  <a:lnTo>
                    <a:pt x="5257" y="12"/>
                  </a:lnTo>
                  <a:lnTo>
                    <a:pt x="5253" y="12"/>
                  </a:lnTo>
                  <a:lnTo>
                    <a:pt x="5253" y="0"/>
                  </a:lnTo>
                  <a:close/>
                  <a:moveTo>
                    <a:pt x="5228" y="0"/>
                  </a:moveTo>
                  <a:lnTo>
                    <a:pt x="5230" y="0"/>
                  </a:lnTo>
                  <a:lnTo>
                    <a:pt x="5230" y="12"/>
                  </a:lnTo>
                  <a:lnTo>
                    <a:pt x="5228" y="12"/>
                  </a:lnTo>
                  <a:lnTo>
                    <a:pt x="5228" y="0"/>
                  </a:lnTo>
                  <a:close/>
                  <a:moveTo>
                    <a:pt x="5201" y="0"/>
                  </a:moveTo>
                  <a:lnTo>
                    <a:pt x="5203" y="0"/>
                  </a:lnTo>
                  <a:lnTo>
                    <a:pt x="5203" y="12"/>
                  </a:lnTo>
                  <a:lnTo>
                    <a:pt x="5201" y="12"/>
                  </a:lnTo>
                  <a:lnTo>
                    <a:pt x="5201" y="0"/>
                  </a:lnTo>
                  <a:close/>
                  <a:moveTo>
                    <a:pt x="5174" y="0"/>
                  </a:moveTo>
                  <a:lnTo>
                    <a:pt x="5178" y="0"/>
                  </a:lnTo>
                  <a:lnTo>
                    <a:pt x="5178" y="12"/>
                  </a:lnTo>
                  <a:lnTo>
                    <a:pt x="5174" y="12"/>
                  </a:lnTo>
                  <a:lnTo>
                    <a:pt x="5174" y="0"/>
                  </a:lnTo>
                  <a:close/>
                  <a:moveTo>
                    <a:pt x="5147" y="0"/>
                  </a:moveTo>
                  <a:lnTo>
                    <a:pt x="5151" y="0"/>
                  </a:lnTo>
                  <a:lnTo>
                    <a:pt x="5151" y="12"/>
                  </a:lnTo>
                  <a:lnTo>
                    <a:pt x="5147" y="12"/>
                  </a:lnTo>
                  <a:lnTo>
                    <a:pt x="5147" y="0"/>
                  </a:lnTo>
                  <a:close/>
                  <a:moveTo>
                    <a:pt x="5122" y="0"/>
                  </a:moveTo>
                  <a:lnTo>
                    <a:pt x="5124" y="0"/>
                  </a:lnTo>
                  <a:lnTo>
                    <a:pt x="5124" y="12"/>
                  </a:lnTo>
                  <a:lnTo>
                    <a:pt x="5122" y="12"/>
                  </a:lnTo>
                  <a:lnTo>
                    <a:pt x="5122" y="0"/>
                  </a:lnTo>
                  <a:close/>
                  <a:moveTo>
                    <a:pt x="5096" y="0"/>
                  </a:moveTo>
                  <a:lnTo>
                    <a:pt x="5097" y="0"/>
                  </a:lnTo>
                  <a:lnTo>
                    <a:pt x="5097" y="12"/>
                  </a:lnTo>
                  <a:lnTo>
                    <a:pt x="5096" y="12"/>
                  </a:lnTo>
                  <a:lnTo>
                    <a:pt x="5096" y="0"/>
                  </a:lnTo>
                  <a:close/>
                  <a:moveTo>
                    <a:pt x="5069" y="0"/>
                  </a:moveTo>
                  <a:lnTo>
                    <a:pt x="5073" y="0"/>
                  </a:lnTo>
                  <a:lnTo>
                    <a:pt x="5073" y="12"/>
                  </a:lnTo>
                  <a:lnTo>
                    <a:pt x="5069" y="12"/>
                  </a:lnTo>
                  <a:lnTo>
                    <a:pt x="5069" y="0"/>
                  </a:lnTo>
                  <a:close/>
                  <a:moveTo>
                    <a:pt x="5042" y="0"/>
                  </a:moveTo>
                  <a:lnTo>
                    <a:pt x="5046" y="0"/>
                  </a:lnTo>
                  <a:lnTo>
                    <a:pt x="5046" y="12"/>
                  </a:lnTo>
                  <a:lnTo>
                    <a:pt x="5042" y="12"/>
                  </a:lnTo>
                  <a:lnTo>
                    <a:pt x="5042" y="0"/>
                  </a:lnTo>
                  <a:close/>
                  <a:moveTo>
                    <a:pt x="5017" y="0"/>
                  </a:moveTo>
                  <a:lnTo>
                    <a:pt x="5019" y="0"/>
                  </a:lnTo>
                  <a:lnTo>
                    <a:pt x="5019" y="12"/>
                  </a:lnTo>
                  <a:lnTo>
                    <a:pt x="5017" y="12"/>
                  </a:lnTo>
                  <a:lnTo>
                    <a:pt x="5017" y="0"/>
                  </a:lnTo>
                  <a:close/>
                  <a:moveTo>
                    <a:pt x="4990" y="0"/>
                  </a:moveTo>
                  <a:lnTo>
                    <a:pt x="4992" y="0"/>
                  </a:lnTo>
                  <a:lnTo>
                    <a:pt x="4992" y="12"/>
                  </a:lnTo>
                  <a:lnTo>
                    <a:pt x="4990" y="12"/>
                  </a:lnTo>
                  <a:lnTo>
                    <a:pt x="4990" y="0"/>
                  </a:lnTo>
                  <a:close/>
                  <a:moveTo>
                    <a:pt x="4963" y="0"/>
                  </a:moveTo>
                  <a:lnTo>
                    <a:pt x="4967" y="0"/>
                  </a:lnTo>
                  <a:lnTo>
                    <a:pt x="4967" y="12"/>
                  </a:lnTo>
                  <a:lnTo>
                    <a:pt x="4963" y="12"/>
                  </a:lnTo>
                  <a:lnTo>
                    <a:pt x="4963" y="0"/>
                  </a:lnTo>
                  <a:close/>
                  <a:moveTo>
                    <a:pt x="4936" y="0"/>
                  </a:moveTo>
                  <a:lnTo>
                    <a:pt x="4940" y="0"/>
                  </a:lnTo>
                  <a:lnTo>
                    <a:pt x="4940" y="12"/>
                  </a:lnTo>
                  <a:lnTo>
                    <a:pt x="4936" y="12"/>
                  </a:lnTo>
                  <a:lnTo>
                    <a:pt x="4936" y="0"/>
                  </a:lnTo>
                  <a:close/>
                  <a:moveTo>
                    <a:pt x="4911" y="0"/>
                  </a:moveTo>
                  <a:lnTo>
                    <a:pt x="4913" y="0"/>
                  </a:lnTo>
                  <a:lnTo>
                    <a:pt x="4913" y="12"/>
                  </a:lnTo>
                  <a:lnTo>
                    <a:pt x="4911" y="12"/>
                  </a:lnTo>
                  <a:lnTo>
                    <a:pt x="4911" y="0"/>
                  </a:lnTo>
                  <a:close/>
                  <a:moveTo>
                    <a:pt x="4884" y="0"/>
                  </a:moveTo>
                  <a:lnTo>
                    <a:pt x="4886" y="0"/>
                  </a:lnTo>
                  <a:lnTo>
                    <a:pt x="4886" y="12"/>
                  </a:lnTo>
                  <a:lnTo>
                    <a:pt x="4884" y="12"/>
                  </a:lnTo>
                  <a:lnTo>
                    <a:pt x="4884" y="0"/>
                  </a:lnTo>
                  <a:close/>
                  <a:moveTo>
                    <a:pt x="4857" y="0"/>
                  </a:moveTo>
                  <a:lnTo>
                    <a:pt x="4861" y="0"/>
                  </a:lnTo>
                  <a:lnTo>
                    <a:pt x="4861" y="12"/>
                  </a:lnTo>
                  <a:lnTo>
                    <a:pt x="4857" y="12"/>
                  </a:lnTo>
                  <a:lnTo>
                    <a:pt x="4857" y="0"/>
                  </a:lnTo>
                  <a:close/>
                  <a:moveTo>
                    <a:pt x="4831" y="0"/>
                  </a:moveTo>
                  <a:lnTo>
                    <a:pt x="4834" y="0"/>
                  </a:lnTo>
                  <a:lnTo>
                    <a:pt x="4834" y="12"/>
                  </a:lnTo>
                  <a:lnTo>
                    <a:pt x="4831" y="12"/>
                  </a:lnTo>
                  <a:lnTo>
                    <a:pt x="4831" y="0"/>
                  </a:lnTo>
                  <a:close/>
                  <a:moveTo>
                    <a:pt x="4806" y="0"/>
                  </a:moveTo>
                  <a:lnTo>
                    <a:pt x="4808" y="0"/>
                  </a:lnTo>
                  <a:lnTo>
                    <a:pt x="4808" y="12"/>
                  </a:lnTo>
                  <a:lnTo>
                    <a:pt x="4806" y="12"/>
                  </a:lnTo>
                  <a:lnTo>
                    <a:pt x="4806" y="0"/>
                  </a:lnTo>
                  <a:close/>
                  <a:moveTo>
                    <a:pt x="4779" y="0"/>
                  </a:moveTo>
                  <a:lnTo>
                    <a:pt x="4781" y="0"/>
                  </a:lnTo>
                  <a:lnTo>
                    <a:pt x="4781" y="12"/>
                  </a:lnTo>
                  <a:lnTo>
                    <a:pt x="4779" y="12"/>
                  </a:lnTo>
                  <a:lnTo>
                    <a:pt x="4779" y="0"/>
                  </a:lnTo>
                  <a:close/>
                  <a:moveTo>
                    <a:pt x="4752" y="0"/>
                  </a:moveTo>
                  <a:lnTo>
                    <a:pt x="4756" y="0"/>
                  </a:lnTo>
                  <a:lnTo>
                    <a:pt x="4756" y="12"/>
                  </a:lnTo>
                  <a:lnTo>
                    <a:pt x="4752" y="12"/>
                  </a:lnTo>
                  <a:lnTo>
                    <a:pt x="4752" y="0"/>
                  </a:lnTo>
                  <a:close/>
                  <a:moveTo>
                    <a:pt x="4725" y="0"/>
                  </a:moveTo>
                  <a:lnTo>
                    <a:pt x="4729" y="0"/>
                  </a:lnTo>
                  <a:lnTo>
                    <a:pt x="4729" y="12"/>
                  </a:lnTo>
                  <a:lnTo>
                    <a:pt x="4725" y="12"/>
                  </a:lnTo>
                  <a:lnTo>
                    <a:pt x="4725" y="0"/>
                  </a:lnTo>
                  <a:close/>
                  <a:moveTo>
                    <a:pt x="4700" y="0"/>
                  </a:moveTo>
                  <a:lnTo>
                    <a:pt x="4702" y="0"/>
                  </a:lnTo>
                  <a:lnTo>
                    <a:pt x="4702" y="12"/>
                  </a:lnTo>
                  <a:lnTo>
                    <a:pt x="4700" y="12"/>
                  </a:lnTo>
                  <a:lnTo>
                    <a:pt x="4700" y="0"/>
                  </a:lnTo>
                  <a:close/>
                  <a:moveTo>
                    <a:pt x="4673" y="0"/>
                  </a:moveTo>
                  <a:lnTo>
                    <a:pt x="4675" y="0"/>
                  </a:lnTo>
                  <a:lnTo>
                    <a:pt x="4675" y="12"/>
                  </a:lnTo>
                  <a:lnTo>
                    <a:pt x="4673" y="12"/>
                  </a:lnTo>
                  <a:lnTo>
                    <a:pt x="4673" y="0"/>
                  </a:lnTo>
                  <a:close/>
                  <a:moveTo>
                    <a:pt x="4646" y="0"/>
                  </a:moveTo>
                  <a:lnTo>
                    <a:pt x="4650" y="0"/>
                  </a:lnTo>
                  <a:lnTo>
                    <a:pt x="4650" y="12"/>
                  </a:lnTo>
                  <a:lnTo>
                    <a:pt x="4646" y="12"/>
                  </a:lnTo>
                  <a:lnTo>
                    <a:pt x="4646" y="0"/>
                  </a:lnTo>
                  <a:close/>
                  <a:moveTo>
                    <a:pt x="4619" y="0"/>
                  </a:moveTo>
                  <a:lnTo>
                    <a:pt x="4623" y="0"/>
                  </a:lnTo>
                  <a:lnTo>
                    <a:pt x="4623" y="12"/>
                  </a:lnTo>
                  <a:lnTo>
                    <a:pt x="4619" y="12"/>
                  </a:lnTo>
                  <a:lnTo>
                    <a:pt x="4619" y="0"/>
                  </a:lnTo>
                  <a:close/>
                  <a:moveTo>
                    <a:pt x="4594" y="0"/>
                  </a:moveTo>
                  <a:lnTo>
                    <a:pt x="4596" y="0"/>
                  </a:lnTo>
                  <a:lnTo>
                    <a:pt x="4596" y="12"/>
                  </a:lnTo>
                  <a:lnTo>
                    <a:pt x="4594" y="12"/>
                  </a:lnTo>
                  <a:lnTo>
                    <a:pt x="4594" y="0"/>
                  </a:lnTo>
                  <a:close/>
                  <a:moveTo>
                    <a:pt x="4568" y="0"/>
                  </a:moveTo>
                  <a:lnTo>
                    <a:pt x="4569" y="0"/>
                  </a:lnTo>
                  <a:lnTo>
                    <a:pt x="4569" y="12"/>
                  </a:lnTo>
                  <a:lnTo>
                    <a:pt x="4568" y="12"/>
                  </a:lnTo>
                  <a:lnTo>
                    <a:pt x="4568" y="0"/>
                  </a:lnTo>
                  <a:close/>
                  <a:moveTo>
                    <a:pt x="4541" y="0"/>
                  </a:moveTo>
                  <a:lnTo>
                    <a:pt x="4545" y="0"/>
                  </a:lnTo>
                  <a:lnTo>
                    <a:pt x="4545" y="12"/>
                  </a:lnTo>
                  <a:lnTo>
                    <a:pt x="4541" y="12"/>
                  </a:lnTo>
                  <a:lnTo>
                    <a:pt x="4541" y="0"/>
                  </a:lnTo>
                  <a:close/>
                  <a:moveTo>
                    <a:pt x="4514" y="0"/>
                  </a:moveTo>
                  <a:lnTo>
                    <a:pt x="4518" y="0"/>
                  </a:lnTo>
                  <a:lnTo>
                    <a:pt x="4518" y="12"/>
                  </a:lnTo>
                  <a:lnTo>
                    <a:pt x="4514" y="12"/>
                  </a:lnTo>
                  <a:lnTo>
                    <a:pt x="4514" y="0"/>
                  </a:lnTo>
                  <a:close/>
                  <a:moveTo>
                    <a:pt x="4489" y="0"/>
                  </a:moveTo>
                  <a:lnTo>
                    <a:pt x="4491" y="0"/>
                  </a:lnTo>
                  <a:lnTo>
                    <a:pt x="4491" y="12"/>
                  </a:lnTo>
                  <a:lnTo>
                    <a:pt x="4489" y="12"/>
                  </a:lnTo>
                  <a:lnTo>
                    <a:pt x="4489" y="0"/>
                  </a:lnTo>
                  <a:close/>
                  <a:moveTo>
                    <a:pt x="4462" y="0"/>
                  </a:moveTo>
                  <a:lnTo>
                    <a:pt x="4464" y="0"/>
                  </a:lnTo>
                  <a:lnTo>
                    <a:pt x="4464" y="12"/>
                  </a:lnTo>
                  <a:lnTo>
                    <a:pt x="4462" y="12"/>
                  </a:lnTo>
                  <a:lnTo>
                    <a:pt x="4462" y="0"/>
                  </a:lnTo>
                  <a:close/>
                  <a:moveTo>
                    <a:pt x="4435" y="0"/>
                  </a:moveTo>
                  <a:lnTo>
                    <a:pt x="4439" y="0"/>
                  </a:lnTo>
                  <a:lnTo>
                    <a:pt x="4439" y="12"/>
                  </a:lnTo>
                  <a:lnTo>
                    <a:pt x="4435" y="12"/>
                  </a:lnTo>
                  <a:lnTo>
                    <a:pt x="4435" y="0"/>
                  </a:lnTo>
                  <a:close/>
                  <a:moveTo>
                    <a:pt x="4408" y="0"/>
                  </a:moveTo>
                  <a:lnTo>
                    <a:pt x="4412" y="0"/>
                  </a:lnTo>
                  <a:lnTo>
                    <a:pt x="4412" y="12"/>
                  </a:lnTo>
                  <a:lnTo>
                    <a:pt x="4408" y="12"/>
                  </a:lnTo>
                  <a:lnTo>
                    <a:pt x="4408" y="0"/>
                  </a:lnTo>
                  <a:close/>
                  <a:moveTo>
                    <a:pt x="4383" y="0"/>
                  </a:moveTo>
                  <a:lnTo>
                    <a:pt x="4385" y="0"/>
                  </a:lnTo>
                  <a:lnTo>
                    <a:pt x="4385" y="12"/>
                  </a:lnTo>
                  <a:lnTo>
                    <a:pt x="4383" y="12"/>
                  </a:lnTo>
                  <a:lnTo>
                    <a:pt x="4383" y="0"/>
                  </a:lnTo>
                  <a:close/>
                  <a:moveTo>
                    <a:pt x="4356" y="0"/>
                  </a:moveTo>
                  <a:lnTo>
                    <a:pt x="4358" y="0"/>
                  </a:lnTo>
                  <a:lnTo>
                    <a:pt x="4358" y="12"/>
                  </a:lnTo>
                  <a:lnTo>
                    <a:pt x="4356" y="12"/>
                  </a:lnTo>
                  <a:lnTo>
                    <a:pt x="4356" y="0"/>
                  </a:lnTo>
                  <a:close/>
                  <a:moveTo>
                    <a:pt x="4329" y="0"/>
                  </a:moveTo>
                  <a:lnTo>
                    <a:pt x="4333" y="0"/>
                  </a:lnTo>
                  <a:lnTo>
                    <a:pt x="4333" y="12"/>
                  </a:lnTo>
                  <a:lnTo>
                    <a:pt x="4329" y="12"/>
                  </a:lnTo>
                  <a:lnTo>
                    <a:pt x="4329" y="0"/>
                  </a:lnTo>
                  <a:close/>
                  <a:moveTo>
                    <a:pt x="4303" y="0"/>
                  </a:moveTo>
                  <a:lnTo>
                    <a:pt x="4306" y="0"/>
                  </a:lnTo>
                  <a:lnTo>
                    <a:pt x="4306" y="12"/>
                  </a:lnTo>
                  <a:lnTo>
                    <a:pt x="4303" y="12"/>
                  </a:lnTo>
                  <a:lnTo>
                    <a:pt x="4303" y="0"/>
                  </a:lnTo>
                  <a:close/>
                  <a:moveTo>
                    <a:pt x="4278" y="0"/>
                  </a:moveTo>
                  <a:lnTo>
                    <a:pt x="4280" y="0"/>
                  </a:lnTo>
                  <a:lnTo>
                    <a:pt x="4280" y="12"/>
                  </a:lnTo>
                  <a:lnTo>
                    <a:pt x="4278" y="12"/>
                  </a:lnTo>
                  <a:lnTo>
                    <a:pt x="4278" y="0"/>
                  </a:lnTo>
                  <a:close/>
                  <a:moveTo>
                    <a:pt x="4251" y="0"/>
                  </a:moveTo>
                  <a:lnTo>
                    <a:pt x="4253" y="0"/>
                  </a:lnTo>
                  <a:lnTo>
                    <a:pt x="4253" y="12"/>
                  </a:lnTo>
                  <a:lnTo>
                    <a:pt x="4251" y="12"/>
                  </a:lnTo>
                  <a:lnTo>
                    <a:pt x="4251" y="0"/>
                  </a:lnTo>
                  <a:close/>
                  <a:moveTo>
                    <a:pt x="4224" y="0"/>
                  </a:moveTo>
                  <a:lnTo>
                    <a:pt x="4228" y="0"/>
                  </a:lnTo>
                  <a:lnTo>
                    <a:pt x="4228" y="12"/>
                  </a:lnTo>
                  <a:lnTo>
                    <a:pt x="4224" y="12"/>
                  </a:lnTo>
                  <a:lnTo>
                    <a:pt x="4224" y="0"/>
                  </a:lnTo>
                  <a:close/>
                  <a:moveTo>
                    <a:pt x="4197" y="0"/>
                  </a:moveTo>
                  <a:lnTo>
                    <a:pt x="4201" y="0"/>
                  </a:lnTo>
                  <a:lnTo>
                    <a:pt x="4201" y="12"/>
                  </a:lnTo>
                  <a:lnTo>
                    <a:pt x="4197" y="12"/>
                  </a:lnTo>
                  <a:lnTo>
                    <a:pt x="4197" y="0"/>
                  </a:lnTo>
                  <a:close/>
                  <a:moveTo>
                    <a:pt x="4172" y="0"/>
                  </a:moveTo>
                  <a:lnTo>
                    <a:pt x="4174" y="0"/>
                  </a:lnTo>
                  <a:lnTo>
                    <a:pt x="4174" y="12"/>
                  </a:lnTo>
                  <a:lnTo>
                    <a:pt x="4172" y="12"/>
                  </a:lnTo>
                  <a:lnTo>
                    <a:pt x="4172" y="0"/>
                  </a:lnTo>
                  <a:close/>
                  <a:moveTo>
                    <a:pt x="4145" y="0"/>
                  </a:moveTo>
                  <a:lnTo>
                    <a:pt x="4147" y="0"/>
                  </a:lnTo>
                  <a:lnTo>
                    <a:pt x="4147" y="12"/>
                  </a:lnTo>
                  <a:lnTo>
                    <a:pt x="4145" y="12"/>
                  </a:lnTo>
                  <a:lnTo>
                    <a:pt x="4145" y="0"/>
                  </a:lnTo>
                  <a:close/>
                  <a:moveTo>
                    <a:pt x="4118" y="0"/>
                  </a:moveTo>
                  <a:lnTo>
                    <a:pt x="4122" y="0"/>
                  </a:lnTo>
                  <a:lnTo>
                    <a:pt x="4122" y="12"/>
                  </a:lnTo>
                  <a:lnTo>
                    <a:pt x="4118" y="12"/>
                  </a:lnTo>
                  <a:lnTo>
                    <a:pt x="4118" y="0"/>
                  </a:lnTo>
                  <a:close/>
                  <a:moveTo>
                    <a:pt x="4091" y="0"/>
                  </a:moveTo>
                  <a:lnTo>
                    <a:pt x="4095" y="0"/>
                  </a:lnTo>
                  <a:lnTo>
                    <a:pt x="4095" y="12"/>
                  </a:lnTo>
                  <a:lnTo>
                    <a:pt x="4091" y="12"/>
                  </a:lnTo>
                  <a:lnTo>
                    <a:pt x="4091" y="0"/>
                  </a:lnTo>
                  <a:close/>
                  <a:moveTo>
                    <a:pt x="4066" y="0"/>
                  </a:moveTo>
                  <a:lnTo>
                    <a:pt x="4068" y="0"/>
                  </a:lnTo>
                  <a:lnTo>
                    <a:pt x="4068" y="12"/>
                  </a:lnTo>
                  <a:lnTo>
                    <a:pt x="4066" y="12"/>
                  </a:lnTo>
                  <a:lnTo>
                    <a:pt x="4066" y="0"/>
                  </a:lnTo>
                  <a:close/>
                  <a:moveTo>
                    <a:pt x="4040" y="0"/>
                  </a:moveTo>
                  <a:lnTo>
                    <a:pt x="4041" y="0"/>
                  </a:lnTo>
                  <a:lnTo>
                    <a:pt x="4041" y="12"/>
                  </a:lnTo>
                  <a:lnTo>
                    <a:pt x="4040" y="12"/>
                  </a:lnTo>
                  <a:lnTo>
                    <a:pt x="4040" y="0"/>
                  </a:lnTo>
                  <a:close/>
                  <a:moveTo>
                    <a:pt x="4013" y="0"/>
                  </a:moveTo>
                  <a:lnTo>
                    <a:pt x="4017" y="0"/>
                  </a:lnTo>
                  <a:lnTo>
                    <a:pt x="4017" y="12"/>
                  </a:lnTo>
                  <a:lnTo>
                    <a:pt x="4013" y="12"/>
                  </a:lnTo>
                  <a:lnTo>
                    <a:pt x="4013" y="0"/>
                  </a:lnTo>
                  <a:close/>
                  <a:moveTo>
                    <a:pt x="3986" y="0"/>
                  </a:moveTo>
                  <a:lnTo>
                    <a:pt x="3990" y="0"/>
                  </a:lnTo>
                  <a:lnTo>
                    <a:pt x="3990" y="12"/>
                  </a:lnTo>
                  <a:lnTo>
                    <a:pt x="3986" y="12"/>
                  </a:lnTo>
                  <a:lnTo>
                    <a:pt x="3986" y="0"/>
                  </a:lnTo>
                  <a:close/>
                  <a:moveTo>
                    <a:pt x="3961" y="0"/>
                  </a:moveTo>
                  <a:lnTo>
                    <a:pt x="3963" y="0"/>
                  </a:lnTo>
                  <a:lnTo>
                    <a:pt x="3963" y="12"/>
                  </a:lnTo>
                  <a:lnTo>
                    <a:pt x="3961" y="12"/>
                  </a:lnTo>
                  <a:lnTo>
                    <a:pt x="3961" y="0"/>
                  </a:lnTo>
                  <a:close/>
                  <a:moveTo>
                    <a:pt x="3934" y="0"/>
                  </a:moveTo>
                  <a:lnTo>
                    <a:pt x="3936" y="0"/>
                  </a:lnTo>
                  <a:lnTo>
                    <a:pt x="3936" y="12"/>
                  </a:lnTo>
                  <a:lnTo>
                    <a:pt x="3934" y="12"/>
                  </a:lnTo>
                  <a:lnTo>
                    <a:pt x="3934" y="0"/>
                  </a:lnTo>
                  <a:close/>
                  <a:moveTo>
                    <a:pt x="3907" y="0"/>
                  </a:moveTo>
                  <a:lnTo>
                    <a:pt x="3911" y="0"/>
                  </a:lnTo>
                  <a:lnTo>
                    <a:pt x="3911" y="12"/>
                  </a:lnTo>
                  <a:lnTo>
                    <a:pt x="3907" y="12"/>
                  </a:lnTo>
                  <a:lnTo>
                    <a:pt x="3907" y="0"/>
                  </a:lnTo>
                  <a:close/>
                  <a:moveTo>
                    <a:pt x="3880" y="0"/>
                  </a:moveTo>
                  <a:lnTo>
                    <a:pt x="3884" y="0"/>
                  </a:lnTo>
                  <a:lnTo>
                    <a:pt x="3884" y="12"/>
                  </a:lnTo>
                  <a:lnTo>
                    <a:pt x="3880" y="12"/>
                  </a:lnTo>
                  <a:lnTo>
                    <a:pt x="3880" y="0"/>
                  </a:lnTo>
                  <a:close/>
                  <a:moveTo>
                    <a:pt x="3855" y="0"/>
                  </a:moveTo>
                  <a:lnTo>
                    <a:pt x="3857" y="0"/>
                  </a:lnTo>
                  <a:lnTo>
                    <a:pt x="3857" y="12"/>
                  </a:lnTo>
                  <a:lnTo>
                    <a:pt x="3855" y="12"/>
                  </a:lnTo>
                  <a:lnTo>
                    <a:pt x="3855" y="0"/>
                  </a:lnTo>
                  <a:close/>
                  <a:moveTo>
                    <a:pt x="3828" y="0"/>
                  </a:moveTo>
                  <a:lnTo>
                    <a:pt x="3830" y="0"/>
                  </a:lnTo>
                  <a:lnTo>
                    <a:pt x="3830" y="12"/>
                  </a:lnTo>
                  <a:lnTo>
                    <a:pt x="3828" y="12"/>
                  </a:lnTo>
                  <a:lnTo>
                    <a:pt x="3828" y="0"/>
                  </a:lnTo>
                  <a:close/>
                  <a:moveTo>
                    <a:pt x="3801" y="0"/>
                  </a:moveTo>
                  <a:lnTo>
                    <a:pt x="3805" y="0"/>
                  </a:lnTo>
                  <a:lnTo>
                    <a:pt x="3805" y="12"/>
                  </a:lnTo>
                  <a:lnTo>
                    <a:pt x="3801" y="12"/>
                  </a:lnTo>
                  <a:lnTo>
                    <a:pt x="3801" y="0"/>
                  </a:lnTo>
                  <a:close/>
                  <a:moveTo>
                    <a:pt x="3775" y="0"/>
                  </a:moveTo>
                  <a:lnTo>
                    <a:pt x="3778" y="0"/>
                  </a:lnTo>
                  <a:lnTo>
                    <a:pt x="3778" y="12"/>
                  </a:lnTo>
                  <a:lnTo>
                    <a:pt x="3775" y="12"/>
                  </a:lnTo>
                  <a:lnTo>
                    <a:pt x="3775" y="0"/>
                  </a:lnTo>
                  <a:close/>
                  <a:moveTo>
                    <a:pt x="3750" y="0"/>
                  </a:moveTo>
                  <a:lnTo>
                    <a:pt x="3752" y="0"/>
                  </a:lnTo>
                  <a:lnTo>
                    <a:pt x="3752" y="12"/>
                  </a:lnTo>
                  <a:lnTo>
                    <a:pt x="3750" y="12"/>
                  </a:lnTo>
                  <a:lnTo>
                    <a:pt x="3750" y="0"/>
                  </a:lnTo>
                  <a:close/>
                  <a:moveTo>
                    <a:pt x="3723" y="0"/>
                  </a:moveTo>
                  <a:lnTo>
                    <a:pt x="3725" y="0"/>
                  </a:lnTo>
                  <a:lnTo>
                    <a:pt x="3725" y="12"/>
                  </a:lnTo>
                  <a:lnTo>
                    <a:pt x="3723" y="12"/>
                  </a:lnTo>
                  <a:lnTo>
                    <a:pt x="3723" y="0"/>
                  </a:lnTo>
                  <a:close/>
                  <a:moveTo>
                    <a:pt x="3696" y="0"/>
                  </a:moveTo>
                  <a:lnTo>
                    <a:pt x="3700" y="0"/>
                  </a:lnTo>
                  <a:lnTo>
                    <a:pt x="3700" y="12"/>
                  </a:lnTo>
                  <a:lnTo>
                    <a:pt x="3696" y="12"/>
                  </a:lnTo>
                  <a:lnTo>
                    <a:pt x="3696" y="0"/>
                  </a:lnTo>
                  <a:close/>
                  <a:moveTo>
                    <a:pt x="3669" y="0"/>
                  </a:moveTo>
                  <a:lnTo>
                    <a:pt x="3673" y="0"/>
                  </a:lnTo>
                  <a:lnTo>
                    <a:pt x="3673" y="12"/>
                  </a:lnTo>
                  <a:lnTo>
                    <a:pt x="3669" y="12"/>
                  </a:lnTo>
                  <a:lnTo>
                    <a:pt x="3669" y="0"/>
                  </a:lnTo>
                  <a:close/>
                  <a:moveTo>
                    <a:pt x="3644" y="0"/>
                  </a:moveTo>
                  <a:lnTo>
                    <a:pt x="3646" y="0"/>
                  </a:lnTo>
                  <a:lnTo>
                    <a:pt x="3646" y="12"/>
                  </a:lnTo>
                  <a:lnTo>
                    <a:pt x="3644" y="12"/>
                  </a:lnTo>
                  <a:lnTo>
                    <a:pt x="3644" y="0"/>
                  </a:lnTo>
                  <a:close/>
                  <a:moveTo>
                    <a:pt x="3617" y="0"/>
                  </a:moveTo>
                  <a:lnTo>
                    <a:pt x="3619" y="0"/>
                  </a:lnTo>
                  <a:lnTo>
                    <a:pt x="3619" y="12"/>
                  </a:lnTo>
                  <a:lnTo>
                    <a:pt x="3617" y="12"/>
                  </a:lnTo>
                  <a:lnTo>
                    <a:pt x="3617" y="0"/>
                  </a:lnTo>
                  <a:close/>
                  <a:moveTo>
                    <a:pt x="3590" y="0"/>
                  </a:moveTo>
                  <a:lnTo>
                    <a:pt x="3594" y="0"/>
                  </a:lnTo>
                  <a:lnTo>
                    <a:pt x="3594" y="12"/>
                  </a:lnTo>
                  <a:lnTo>
                    <a:pt x="3590" y="12"/>
                  </a:lnTo>
                  <a:lnTo>
                    <a:pt x="3590" y="0"/>
                  </a:lnTo>
                  <a:close/>
                  <a:moveTo>
                    <a:pt x="3563" y="0"/>
                  </a:moveTo>
                  <a:lnTo>
                    <a:pt x="3567" y="0"/>
                  </a:lnTo>
                  <a:lnTo>
                    <a:pt x="3567" y="12"/>
                  </a:lnTo>
                  <a:lnTo>
                    <a:pt x="3563" y="12"/>
                  </a:lnTo>
                  <a:lnTo>
                    <a:pt x="3563" y="0"/>
                  </a:lnTo>
                  <a:close/>
                  <a:moveTo>
                    <a:pt x="3538" y="0"/>
                  </a:moveTo>
                  <a:lnTo>
                    <a:pt x="3540" y="0"/>
                  </a:lnTo>
                  <a:lnTo>
                    <a:pt x="3540" y="12"/>
                  </a:lnTo>
                  <a:lnTo>
                    <a:pt x="3538" y="12"/>
                  </a:lnTo>
                  <a:lnTo>
                    <a:pt x="3538" y="0"/>
                  </a:lnTo>
                  <a:close/>
                  <a:moveTo>
                    <a:pt x="3512" y="0"/>
                  </a:moveTo>
                  <a:lnTo>
                    <a:pt x="3513" y="0"/>
                  </a:lnTo>
                  <a:lnTo>
                    <a:pt x="3513" y="12"/>
                  </a:lnTo>
                  <a:lnTo>
                    <a:pt x="3512" y="12"/>
                  </a:lnTo>
                  <a:lnTo>
                    <a:pt x="3512" y="0"/>
                  </a:lnTo>
                  <a:close/>
                  <a:moveTo>
                    <a:pt x="3485" y="0"/>
                  </a:moveTo>
                  <a:lnTo>
                    <a:pt x="3489" y="0"/>
                  </a:lnTo>
                  <a:lnTo>
                    <a:pt x="3489" y="12"/>
                  </a:lnTo>
                  <a:lnTo>
                    <a:pt x="3485" y="12"/>
                  </a:lnTo>
                  <a:lnTo>
                    <a:pt x="3485" y="0"/>
                  </a:lnTo>
                  <a:close/>
                  <a:moveTo>
                    <a:pt x="3458" y="0"/>
                  </a:moveTo>
                  <a:lnTo>
                    <a:pt x="3462" y="0"/>
                  </a:lnTo>
                  <a:lnTo>
                    <a:pt x="3462" y="12"/>
                  </a:lnTo>
                  <a:lnTo>
                    <a:pt x="3458" y="12"/>
                  </a:lnTo>
                  <a:lnTo>
                    <a:pt x="3458" y="0"/>
                  </a:lnTo>
                  <a:close/>
                  <a:moveTo>
                    <a:pt x="3433" y="0"/>
                  </a:moveTo>
                  <a:lnTo>
                    <a:pt x="3435" y="0"/>
                  </a:lnTo>
                  <a:lnTo>
                    <a:pt x="3435" y="12"/>
                  </a:lnTo>
                  <a:lnTo>
                    <a:pt x="3433" y="12"/>
                  </a:lnTo>
                  <a:lnTo>
                    <a:pt x="3433" y="0"/>
                  </a:lnTo>
                  <a:close/>
                  <a:moveTo>
                    <a:pt x="3406" y="0"/>
                  </a:moveTo>
                  <a:lnTo>
                    <a:pt x="3408" y="0"/>
                  </a:lnTo>
                  <a:lnTo>
                    <a:pt x="3408" y="12"/>
                  </a:lnTo>
                  <a:lnTo>
                    <a:pt x="3406" y="12"/>
                  </a:lnTo>
                  <a:lnTo>
                    <a:pt x="3406" y="0"/>
                  </a:lnTo>
                  <a:close/>
                  <a:moveTo>
                    <a:pt x="3379" y="0"/>
                  </a:moveTo>
                  <a:lnTo>
                    <a:pt x="3383" y="0"/>
                  </a:lnTo>
                  <a:lnTo>
                    <a:pt x="3383" y="12"/>
                  </a:lnTo>
                  <a:lnTo>
                    <a:pt x="3379" y="12"/>
                  </a:lnTo>
                  <a:lnTo>
                    <a:pt x="3379" y="0"/>
                  </a:lnTo>
                  <a:close/>
                  <a:moveTo>
                    <a:pt x="3352" y="0"/>
                  </a:moveTo>
                  <a:lnTo>
                    <a:pt x="3356" y="0"/>
                  </a:lnTo>
                  <a:lnTo>
                    <a:pt x="3356" y="12"/>
                  </a:lnTo>
                  <a:lnTo>
                    <a:pt x="3352" y="12"/>
                  </a:lnTo>
                  <a:lnTo>
                    <a:pt x="3352" y="0"/>
                  </a:lnTo>
                  <a:close/>
                  <a:moveTo>
                    <a:pt x="3327" y="0"/>
                  </a:moveTo>
                  <a:lnTo>
                    <a:pt x="3329" y="0"/>
                  </a:lnTo>
                  <a:lnTo>
                    <a:pt x="3329" y="12"/>
                  </a:lnTo>
                  <a:lnTo>
                    <a:pt x="3327" y="12"/>
                  </a:lnTo>
                  <a:lnTo>
                    <a:pt x="3327" y="0"/>
                  </a:lnTo>
                  <a:close/>
                  <a:moveTo>
                    <a:pt x="3300" y="0"/>
                  </a:moveTo>
                  <a:lnTo>
                    <a:pt x="3302" y="0"/>
                  </a:lnTo>
                  <a:lnTo>
                    <a:pt x="3302" y="12"/>
                  </a:lnTo>
                  <a:lnTo>
                    <a:pt x="3300" y="12"/>
                  </a:lnTo>
                  <a:lnTo>
                    <a:pt x="3300" y="0"/>
                  </a:lnTo>
                  <a:close/>
                  <a:moveTo>
                    <a:pt x="3273" y="0"/>
                  </a:moveTo>
                  <a:lnTo>
                    <a:pt x="3277" y="0"/>
                  </a:lnTo>
                  <a:lnTo>
                    <a:pt x="3277" y="12"/>
                  </a:lnTo>
                  <a:lnTo>
                    <a:pt x="3273" y="12"/>
                  </a:lnTo>
                  <a:lnTo>
                    <a:pt x="3273" y="0"/>
                  </a:lnTo>
                  <a:close/>
                  <a:moveTo>
                    <a:pt x="3247" y="0"/>
                  </a:moveTo>
                  <a:lnTo>
                    <a:pt x="3250" y="0"/>
                  </a:lnTo>
                  <a:lnTo>
                    <a:pt x="3250" y="12"/>
                  </a:lnTo>
                  <a:lnTo>
                    <a:pt x="3247" y="12"/>
                  </a:lnTo>
                  <a:lnTo>
                    <a:pt x="3247" y="0"/>
                  </a:lnTo>
                  <a:close/>
                  <a:moveTo>
                    <a:pt x="3222" y="0"/>
                  </a:moveTo>
                  <a:lnTo>
                    <a:pt x="3224" y="0"/>
                  </a:lnTo>
                  <a:lnTo>
                    <a:pt x="3224" y="12"/>
                  </a:lnTo>
                  <a:lnTo>
                    <a:pt x="3222" y="12"/>
                  </a:lnTo>
                  <a:lnTo>
                    <a:pt x="3222" y="0"/>
                  </a:lnTo>
                  <a:close/>
                  <a:moveTo>
                    <a:pt x="3195" y="0"/>
                  </a:moveTo>
                  <a:lnTo>
                    <a:pt x="3197" y="0"/>
                  </a:lnTo>
                  <a:lnTo>
                    <a:pt x="3197" y="12"/>
                  </a:lnTo>
                  <a:lnTo>
                    <a:pt x="3195" y="12"/>
                  </a:lnTo>
                  <a:lnTo>
                    <a:pt x="3195" y="0"/>
                  </a:lnTo>
                  <a:close/>
                  <a:moveTo>
                    <a:pt x="3168" y="0"/>
                  </a:moveTo>
                  <a:lnTo>
                    <a:pt x="3172" y="0"/>
                  </a:lnTo>
                  <a:lnTo>
                    <a:pt x="3172" y="12"/>
                  </a:lnTo>
                  <a:lnTo>
                    <a:pt x="3168" y="12"/>
                  </a:lnTo>
                  <a:lnTo>
                    <a:pt x="3168" y="0"/>
                  </a:lnTo>
                  <a:close/>
                  <a:moveTo>
                    <a:pt x="3141" y="0"/>
                  </a:moveTo>
                  <a:lnTo>
                    <a:pt x="3145" y="0"/>
                  </a:lnTo>
                  <a:lnTo>
                    <a:pt x="3145" y="12"/>
                  </a:lnTo>
                  <a:lnTo>
                    <a:pt x="3141" y="12"/>
                  </a:lnTo>
                  <a:lnTo>
                    <a:pt x="3141" y="0"/>
                  </a:lnTo>
                  <a:close/>
                  <a:moveTo>
                    <a:pt x="3116" y="0"/>
                  </a:moveTo>
                  <a:lnTo>
                    <a:pt x="3118" y="0"/>
                  </a:lnTo>
                  <a:lnTo>
                    <a:pt x="3118" y="12"/>
                  </a:lnTo>
                  <a:lnTo>
                    <a:pt x="3116" y="12"/>
                  </a:lnTo>
                  <a:lnTo>
                    <a:pt x="3116" y="0"/>
                  </a:lnTo>
                  <a:close/>
                  <a:moveTo>
                    <a:pt x="3089" y="0"/>
                  </a:moveTo>
                  <a:lnTo>
                    <a:pt x="3091" y="0"/>
                  </a:lnTo>
                  <a:lnTo>
                    <a:pt x="3091" y="12"/>
                  </a:lnTo>
                  <a:lnTo>
                    <a:pt x="3089" y="12"/>
                  </a:lnTo>
                  <a:lnTo>
                    <a:pt x="3089" y="0"/>
                  </a:lnTo>
                  <a:close/>
                  <a:moveTo>
                    <a:pt x="3062" y="0"/>
                  </a:moveTo>
                  <a:lnTo>
                    <a:pt x="3066" y="0"/>
                  </a:lnTo>
                  <a:lnTo>
                    <a:pt x="3066" y="12"/>
                  </a:lnTo>
                  <a:lnTo>
                    <a:pt x="3062" y="12"/>
                  </a:lnTo>
                  <a:lnTo>
                    <a:pt x="3062" y="0"/>
                  </a:lnTo>
                  <a:close/>
                  <a:moveTo>
                    <a:pt x="3035" y="0"/>
                  </a:moveTo>
                  <a:lnTo>
                    <a:pt x="3039" y="0"/>
                  </a:lnTo>
                  <a:lnTo>
                    <a:pt x="3039" y="12"/>
                  </a:lnTo>
                  <a:lnTo>
                    <a:pt x="3035" y="12"/>
                  </a:lnTo>
                  <a:lnTo>
                    <a:pt x="3035" y="0"/>
                  </a:lnTo>
                  <a:close/>
                  <a:moveTo>
                    <a:pt x="3010" y="0"/>
                  </a:moveTo>
                  <a:lnTo>
                    <a:pt x="3012" y="0"/>
                  </a:lnTo>
                  <a:lnTo>
                    <a:pt x="3012" y="12"/>
                  </a:lnTo>
                  <a:lnTo>
                    <a:pt x="3010" y="12"/>
                  </a:lnTo>
                  <a:lnTo>
                    <a:pt x="3010" y="0"/>
                  </a:lnTo>
                  <a:close/>
                  <a:moveTo>
                    <a:pt x="2984" y="0"/>
                  </a:moveTo>
                  <a:lnTo>
                    <a:pt x="2985" y="0"/>
                  </a:lnTo>
                  <a:lnTo>
                    <a:pt x="2985" y="12"/>
                  </a:lnTo>
                  <a:lnTo>
                    <a:pt x="2984" y="12"/>
                  </a:lnTo>
                  <a:lnTo>
                    <a:pt x="2984" y="0"/>
                  </a:lnTo>
                  <a:close/>
                  <a:moveTo>
                    <a:pt x="2957" y="0"/>
                  </a:moveTo>
                  <a:lnTo>
                    <a:pt x="2961" y="0"/>
                  </a:lnTo>
                  <a:lnTo>
                    <a:pt x="2961" y="12"/>
                  </a:lnTo>
                  <a:lnTo>
                    <a:pt x="2957" y="12"/>
                  </a:lnTo>
                  <a:lnTo>
                    <a:pt x="2957" y="0"/>
                  </a:lnTo>
                  <a:close/>
                  <a:moveTo>
                    <a:pt x="2930" y="0"/>
                  </a:moveTo>
                  <a:lnTo>
                    <a:pt x="2934" y="0"/>
                  </a:lnTo>
                  <a:lnTo>
                    <a:pt x="2934" y="12"/>
                  </a:lnTo>
                  <a:lnTo>
                    <a:pt x="2930" y="12"/>
                  </a:lnTo>
                  <a:lnTo>
                    <a:pt x="2930" y="0"/>
                  </a:lnTo>
                  <a:close/>
                  <a:moveTo>
                    <a:pt x="2905" y="0"/>
                  </a:moveTo>
                  <a:lnTo>
                    <a:pt x="2907" y="0"/>
                  </a:lnTo>
                  <a:lnTo>
                    <a:pt x="2907" y="12"/>
                  </a:lnTo>
                  <a:lnTo>
                    <a:pt x="2905" y="12"/>
                  </a:lnTo>
                  <a:lnTo>
                    <a:pt x="2905" y="0"/>
                  </a:lnTo>
                  <a:close/>
                  <a:moveTo>
                    <a:pt x="2878" y="0"/>
                  </a:moveTo>
                  <a:lnTo>
                    <a:pt x="2880" y="0"/>
                  </a:lnTo>
                  <a:lnTo>
                    <a:pt x="2880" y="12"/>
                  </a:lnTo>
                  <a:lnTo>
                    <a:pt x="2878" y="12"/>
                  </a:lnTo>
                  <a:lnTo>
                    <a:pt x="2878" y="0"/>
                  </a:lnTo>
                  <a:close/>
                  <a:moveTo>
                    <a:pt x="2851" y="0"/>
                  </a:moveTo>
                  <a:lnTo>
                    <a:pt x="2855" y="0"/>
                  </a:lnTo>
                  <a:lnTo>
                    <a:pt x="2855" y="12"/>
                  </a:lnTo>
                  <a:lnTo>
                    <a:pt x="2851" y="12"/>
                  </a:lnTo>
                  <a:lnTo>
                    <a:pt x="2851" y="0"/>
                  </a:lnTo>
                  <a:close/>
                  <a:moveTo>
                    <a:pt x="2824" y="0"/>
                  </a:moveTo>
                  <a:lnTo>
                    <a:pt x="2828" y="0"/>
                  </a:lnTo>
                  <a:lnTo>
                    <a:pt x="2828" y="12"/>
                  </a:lnTo>
                  <a:lnTo>
                    <a:pt x="2824" y="12"/>
                  </a:lnTo>
                  <a:lnTo>
                    <a:pt x="2824" y="0"/>
                  </a:lnTo>
                  <a:close/>
                  <a:moveTo>
                    <a:pt x="2799" y="0"/>
                  </a:moveTo>
                  <a:lnTo>
                    <a:pt x="2801" y="0"/>
                  </a:lnTo>
                  <a:lnTo>
                    <a:pt x="2801" y="12"/>
                  </a:lnTo>
                  <a:lnTo>
                    <a:pt x="2799" y="12"/>
                  </a:lnTo>
                  <a:lnTo>
                    <a:pt x="2799" y="0"/>
                  </a:lnTo>
                  <a:close/>
                  <a:moveTo>
                    <a:pt x="2772" y="0"/>
                  </a:moveTo>
                  <a:lnTo>
                    <a:pt x="2774" y="0"/>
                  </a:lnTo>
                  <a:lnTo>
                    <a:pt x="2774" y="12"/>
                  </a:lnTo>
                  <a:lnTo>
                    <a:pt x="2772" y="12"/>
                  </a:lnTo>
                  <a:lnTo>
                    <a:pt x="2772" y="0"/>
                  </a:lnTo>
                  <a:close/>
                  <a:moveTo>
                    <a:pt x="2745" y="0"/>
                  </a:moveTo>
                  <a:lnTo>
                    <a:pt x="2749" y="0"/>
                  </a:lnTo>
                  <a:lnTo>
                    <a:pt x="2749" y="12"/>
                  </a:lnTo>
                  <a:lnTo>
                    <a:pt x="2745" y="12"/>
                  </a:lnTo>
                  <a:lnTo>
                    <a:pt x="2745" y="0"/>
                  </a:lnTo>
                  <a:close/>
                  <a:moveTo>
                    <a:pt x="2719" y="0"/>
                  </a:moveTo>
                  <a:lnTo>
                    <a:pt x="2722" y="0"/>
                  </a:lnTo>
                  <a:lnTo>
                    <a:pt x="2722" y="12"/>
                  </a:lnTo>
                  <a:lnTo>
                    <a:pt x="2719" y="12"/>
                  </a:lnTo>
                  <a:lnTo>
                    <a:pt x="2719" y="0"/>
                  </a:lnTo>
                  <a:close/>
                  <a:moveTo>
                    <a:pt x="2694" y="0"/>
                  </a:moveTo>
                  <a:lnTo>
                    <a:pt x="2696" y="0"/>
                  </a:lnTo>
                  <a:lnTo>
                    <a:pt x="2696" y="12"/>
                  </a:lnTo>
                  <a:lnTo>
                    <a:pt x="2694" y="12"/>
                  </a:lnTo>
                  <a:lnTo>
                    <a:pt x="2694" y="0"/>
                  </a:lnTo>
                  <a:close/>
                  <a:moveTo>
                    <a:pt x="2667" y="0"/>
                  </a:moveTo>
                  <a:lnTo>
                    <a:pt x="2669" y="0"/>
                  </a:lnTo>
                  <a:lnTo>
                    <a:pt x="2669" y="12"/>
                  </a:lnTo>
                  <a:lnTo>
                    <a:pt x="2667" y="12"/>
                  </a:lnTo>
                  <a:lnTo>
                    <a:pt x="2667" y="0"/>
                  </a:lnTo>
                  <a:close/>
                  <a:moveTo>
                    <a:pt x="2640" y="0"/>
                  </a:moveTo>
                  <a:lnTo>
                    <a:pt x="2644" y="0"/>
                  </a:lnTo>
                  <a:lnTo>
                    <a:pt x="2644" y="12"/>
                  </a:lnTo>
                  <a:lnTo>
                    <a:pt x="2640" y="12"/>
                  </a:lnTo>
                  <a:lnTo>
                    <a:pt x="2640" y="0"/>
                  </a:lnTo>
                  <a:close/>
                  <a:moveTo>
                    <a:pt x="2613" y="0"/>
                  </a:moveTo>
                  <a:lnTo>
                    <a:pt x="2617" y="0"/>
                  </a:lnTo>
                  <a:lnTo>
                    <a:pt x="2617" y="12"/>
                  </a:lnTo>
                  <a:lnTo>
                    <a:pt x="2613" y="12"/>
                  </a:lnTo>
                  <a:lnTo>
                    <a:pt x="2613" y="0"/>
                  </a:lnTo>
                  <a:close/>
                  <a:moveTo>
                    <a:pt x="2588" y="0"/>
                  </a:moveTo>
                  <a:lnTo>
                    <a:pt x="2590" y="0"/>
                  </a:lnTo>
                  <a:lnTo>
                    <a:pt x="2590" y="12"/>
                  </a:lnTo>
                  <a:lnTo>
                    <a:pt x="2588" y="12"/>
                  </a:lnTo>
                  <a:lnTo>
                    <a:pt x="2588" y="0"/>
                  </a:lnTo>
                  <a:close/>
                  <a:moveTo>
                    <a:pt x="2561" y="0"/>
                  </a:moveTo>
                  <a:lnTo>
                    <a:pt x="2563" y="0"/>
                  </a:lnTo>
                  <a:lnTo>
                    <a:pt x="2563" y="12"/>
                  </a:lnTo>
                  <a:lnTo>
                    <a:pt x="2561" y="12"/>
                  </a:lnTo>
                  <a:lnTo>
                    <a:pt x="2561" y="0"/>
                  </a:lnTo>
                  <a:close/>
                  <a:moveTo>
                    <a:pt x="2534" y="0"/>
                  </a:moveTo>
                  <a:lnTo>
                    <a:pt x="2538" y="0"/>
                  </a:lnTo>
                  <a:lnTo>
                    <a:pt x="2538" y="12"/>
                  </a:lnTo>
                  <a:lnTo>
                    <a:pt x="2534" y="12"/>
                  </a:lnTo>
                  <a:lnTo>
                    <a:pt x="2534" y="0"/>
                  </a:lnTo>
                  <a:close/>
                  <a:moveTo>
                    <a:pt x="2507" y="0"/>
                  </a:moveTo>
                  <a:lnTo>
                    <a:pt x="2511" y="0"/>
                  </a:lnTo>
                  <a:lnTo>
                    <a:pt x="2511" y="12"/>
                  </a:lnTo>
                  <a:lnTo>
                    <a:pt x="2507" y="12"/>
                  </a:lnTo>
                  <a:lnTo>
                    <a:pt x="2507" y="0"/>
                  </a:lnTo>
                  <a:close/>
                  <a:moveTo>
                    <a:pt x="2482" y="0"/>
                  </a:moveTo>
                  <a:lnTo>
                    <a:pt x="2484" y="0"/>
                  </a:lnTo>
                  <a:lnTo>
                    <a:pt x="2484" y="12"/>
                  </a:lnTo>
                  <a:lnTo>
                    <a:pt x="2482" y="12"/>
                  </a:lnTo>
                  <a:lnTo>
                    <a:pt x="2482" y="0"/>
                  </a:lnTo>
                  <a:close/>
                  <a:moveTo>
                    <a:pt x="2456" y="0"/>
                  </a:moveTo>
                  <a:lnTo>
                    <a:pt x="2457" y="0"/>
                  </a:lnTo>
                  <a:lnTo>
                    <a:pt x="2457" y="12"/>
                  </a:lnTo>
                  <a:lnTo>
                    <a:pt x="2456" y="12"/>
                  </a:lnTo>
                  <a:lnTo>
                    <a:pt x="2456" y="0"/>
                  </a:lnTo>
                  <a:close/>
                  <a:moveTo>
                    <a:pt x="2429" y="0"/>
                  </a:moveTo>
                  <a:lnTo>
                    <a:pt x="2433" y="0"/>
                  </a:lnTo>
                  <a:lnTo>
                    <a:pt x="2433" y="12"/>
                  </a:lnTo>
                  <a:lnTo>
                    <a:pt x="2429" y="12"/>
                  </a:lnTo>
                  <a:lnTo>
                    <a:pt x="2429" y="0"/>
                  </a:lnTo>
                  <a:close/>
                  <a:moveTo>
                    <a:pt x="2402" y="0"/>
                  </a:moveTo>
                  <a:lnTo>
                    <a:pt x="2406" y="0"/>
                  </a:lnTo>
                  <a:lnTo>
                    <a:pt x="2406" y="12"/>
                  </a:lnTo>
                  <a:lnTo>
                    <a:pt x="2402" y="12"/>
                  </a:lnTo>
                  <a:lnTo>
                    <a:pt x="2402" y="0"/>
                  </a:lnTo>
                  <a:close/>
                  <a:moveTo>
                    <a:pt x="2377" y="0"/>
                  </a:moveTo>
                  <a:lnTo>
                    <a:pt x="2379" y="0"/>
                  </a:lnTo>
                  <a:lnTo>
                    <a:pt x="2379" y="12"/>
                  </a:lnTo>
                  <a:lnTo>
                    <a:pt x="2377" y="12"/>
                  </a:lnTo>
                  <a:lnTo>
                    <a:pt x="2377" y="0"/>
                  </a:lnTo>
                  <a:close/>
                  <a:moveTo>
                    <a:pt x="2350" y="0"/>
                  </a:moveTo>
                  <a:lnTo>
                    <a:pt x="2352" y="0"/>
                  </a:lnTo>
                  <a:lnTo>
                    <a:pt x="2352" y="12"/>
                  </a:lnTo>
                  <a:lnTo>
                    <a:pt x="2350" y="12"/>
                  </a:lnTo>
                  <a:lnTo>
                    <a:pt x="2350" y="0"/>
                  </a:lnTo>
                  <a:close/>
                  <a:moveTo>
                    <a:pt x="2323" y="0"/>
                  </a:moveTo>
                  <a:lnTo>
                    <a:pt x="2327" y="0"/>
                  </a:lnTo>
                  <a:lnTo>
                    <a:pt x="2327" y="12"/>
                  </a:lnTo>
                  <a:lnTo>
                    <a:pt x="2323" y="12"/>
                  </a:lnTo>
                  <a:lnTo>
                    <a:pt x="2323" y="0"/>
                  </a:lnTo>
                  <a:close/>
                  <a:moveTo>
                    <a:pt x="2296" y="0"/>
                  </a:moveTo>
                  <a:lnTo>
                    <a:pt x="2300" y="0"/>
                  </a:lnTo>
                  <a:lnTo>
                    <a:pt x="2300" y="12"/>
                  </a:lnTo>
                  <a:lnTo>
                    <a:pt x="2296" y="12"/>
                  </a:lnTo>
                  <a:lnTo>
                    <a:pt x="2296" y="0"/>
                  </a:lnTo>
                  <a:close/>
                  <a:moveTo>
                    <a:pt x="2271" y="0"/>
                  </a:moveTo>
                  <a:lnTo>
                    <a:pt x="2273" y="0"/>
                  </a:lnTo>
                  <a:lnTo>
                    <a:pt x="2273" y="12"/>
                  </a:lnTo>
                  <a:lnTo>
                    <a:pt x="2271" y="12"/>
                  </a:lnTo>
                  <a:lnTo>
                    <a:pt x="2271" y="0"/>
                  </a:lnTo>
                  <a:close/>
                  <a:moveTo>
                    <a:pt x="2244" y="0"/>
                  </a:moveTo>
                  <a:lnTo>
                    <a:pt x="2246" y="0"/>
                  </a:lnTo>
                  <a:lnTo>
                    <a:pt x="2246" y="12"/>
                  </a:lnTo>
                  <a:lnTo>
                    <a:pt x="2244" y="12"/>
                  </a:lnTo>
                  <a:lnTo>
                    <a:pt x="2244" y="0"/>
                  </a:lnTo>
                  <a:close/>
                  <a:moveTo>
                    <a:pt x="2217" y="0"/>
                  </a:moveTo>
                  <a:lnTo>
                    <a:pt x="2221" y="0"/>
                  </a:lnTo>
                  <a:lnTo>
                    <a:pt x="2221" y="12"/>
                  </a:lnTo>
                  <a:lnTo>
                    <a:pt x="2217" y="12"/>
                  </a:lnTo>
                  <a:lnTo>
                    <a:pt x="2217" y="0"/>
                  </a:lnTo>
                  <a:close/>
                  <a:moveTo>
                    <a:pt x="2191" y="0"/>
                  </a:moveTo>
                  <a:lnTo>
                    <a:pt x="2194" y="0"/>
                  </a:lnTo>
                  <a:lnTo>
                    <a:pt x="2194" y="12"/>
                  </a:lnTo>
                  <a:lnTo>
                    <a:pt x="2191" y="12"/>
                  </a:lnTo>
                  <a:lnTo>
                    <a:pt x="2191" y="0"/>
                  </a:lnTo>
                  <a:close/>
                  <a:moveTo>
                    <a:pt x="2166" y="0"/>
                  </a:moveTo>
                  <a:lnTo>
                    <a:pt x="2168" y="0"/>
                  </a:lnTo>
                  <a:lnTo>
                    <a:pt x="2168" y="12"/>
                  </a:lnTo>
                  <a:lnTo>
                    <a:pt x="2166" y="12"/>
                  </a:lnTo>
                  <a:lnTo>
                    <a:pt x="2166" y="0"/>
                  </a:lnTo>
                  <a:close/>
                  <a:moveTo>
                    <a:pt x="2139" y="0"/>
                  </a:moveTo>
                  <a:lnTo>
                    <a:pt x="2141" y="0"/>
                  </a:lnTo>
                  <a:lnTo>
                    <a:pt x="2141" y="12"/>
                  </a:lnTo>
                  <a:lnTo>
                    <a:pt x="2139" y="12"/>
                  </a:lnTo>
                  <a:lnTo>
                    <a:pt x="2139" y="0"/>
                  </a:lnTo>
                  <a:close/>
                  <a:moveTo>
                    <a:pt x="2112" y="0"/>
                  </a:moveTo>
                  <a:lnTo>
                    <a:pt x="2116" y="0"/>
                  </a:lnTo>
                  <a:lnTo>
                    <a:pt x="2116" y="12"/>
                  </a:lnTo>
                  <a:lnTo>
                    <a:pt x="2112" y="12"/>
                  </a:lnTo>
                  <a:lnTo>
                    <a:pt x="2112" y="0"/>
                  </a:lnTo>
                  <a:close/>
                  <a:moveTo>
                    <a:pt x="2085" y="0"/>
                  </a:moveTo>
                  <a:lnTo>
                    <a:pt x="2089" y="0"/>
                  </a:lnTo>
                  <a:lnTo>
                    <a:pt x="2089" y="12"/>
                  </a:lnTo>
                  <a:lnTo>
                    <a:pt x="2085" y="12"/>
                  </a:lnTo>
                  <a:lnTo>
                    <a:pt x="2085" y="0"/>
                  </a:lnTo>
                  <a:close/>
                  <a:moveTo>
                    <a:pt x="2060" y="0"/>
                  </a:moveTo>
                  <a:lnTo>
                    <a:pt x="2062" y="0"/>
                  </a:lnTo>
                  <a:lnTo>
                    <a:pt x="2062" y="12"/>
                  </a:lnTo>
                  <a:lnTo>
                    <a:pt x="2060" y="12"/>
                  </a:lnTo>
                  <a:lnTo>
                    <a:pt x="2060" y="0"/>
                  </a:lnTo>
                  <a:close/>
                  <a:moveTo>
                    <a:pt x="2033" y="0"/>
                  </a:moveTo>
                  <a:lnTo>
                    <a:pt x="2035" y="0"/>
                  </a:lnTo>
                  <a:lnTo>
                    <a:pt x="2035" y="12"/>
                  </a:lnTo>
                  <a:lnTo>
                    <a:pt x="2033" y="12"/>
                  </a:lnTo>
                  <a:lnTo>
                    <a:pt x="2033" y="0"/>
                  </a:lnTo>
                  <a:close/>
                  <a:moveTo>
                    <a:pt x="2006" y="0"/>
                  </a:moveTo>
                  <a:lnTo>
                    <a:pt x="2010" y="0"/>
                  </a:lnTo>
                  <a:lnTo>
                    <a:pt x="2010" y="12"/>
                  </a:lnTo>
                  <a:lnTo>
                    <a:pt x="2006" y="12"/>
                  </a:lnTo>
                  <a:lnTo>
                    <a:pt x="2006" y="0"/>
                  </a:lnTo>
                  <a:close/>
                  <a:moveTo>
                    <a:pt x="1979" y="0"/>
                  </a:moveTo>
                  <a:lnTo>
                    <a:pt x="1983" y="0"/>
                  </a:lnTo>
                  <a:lnTo>
                    <a:pt x="1983" y="12"/>
                  </a:lnTo>
                  <a:lnTo>
                    <a:pt x="1979" y="12"/>
                  </a:lnTo>
                  <a:lnTo>
                    <a:pt x="1979" y="0"/>
                  </a:lnTo>
                  <a:close/>
                  <a:moveTo>
                    <a:pt x="1954" y="0"/>
                  </a:moveTo>
                  <a:lnTo>
                    <a:pt x="1956" y="0"/>
                  </a:lnTo>
                  <a:lnTo>
                    <a:pt x="1956" y="12"/>
                  </a:lnTo>
                  <a:lnTo>
                    <a:pt x="1954" y="12"/>
                  </a:lnTo>
                  <a:lnTo>
                    <a:pt x="1954" y="0"/>
                  </a:lnTo>
                  <a:close/>
                  <a:moveTo>
                    <a:pt x="1928" y="0"/>
                  </a:moveTo>
                  <a:lnTo>
                    <a:pt x="1929" y="0"/>
                  </a:lnTo>
                  <a:lnTo>
                    <a:pt x="1929" y="12"/>
                  </a:lnTo>
                  <a:lnTo>
                    <a:pt x="1928" y="12"/>
                  </a:lnTo>
                  <a:lnTo>
                    <a:pt x="1928" y="0"/>
                  </a:lnTo>
                  <a:close/>
                  <a:moveTo>
                    <a:pt x="1901" y="0"/>
                  </a:moveTo>
                  <a:lnTo>
                    <a:pt x="1905" y="0"/>
                  </a:lnTo>
                  <a:lnTo>
                    <a:pt x="1905" y="12"/>
                  </a:lnTo>
                  <a:lnTo>
                    <a:pt x="1901" y="12"/>
                  </a:lnTo>
                  <a:lnTo>
                    <a:pt x="1901" y="0"/>
                  </a:lnTo>
                  <a:close/>
                  <a:moveTo>
                    <a:pt x="1874" y="0"/>
                  </a:moveTo>
                  <a:lnTo>
                    <a:pt x="1878" y="0"/>
                  </a:lnTo>
                  <a:lnTo>
                    <a:pt x="1878" y="12"/>
                  </a:lnTo>
                  <a:lnTo>
                    <a:pt x="1874" y="12"/>
                  </a:lnTo>
                  <a:lnTo>
                    <a:pt x="1874" y="0"/>
                  </a:lnTo>
                  <a:close/>
                  <a:moveTo>
                    <a:pt x="1849" y="0"/>
                  </a:moveTo>
                  <a:lnTo>
                    <a:pt x="1851" y="0"/>
                  </a:lnTo>
                  <a:lnTo>
                    <a:pt x="1851" y="12"/>
                  </a:lnTo>
                  <a:lnTo>
                    <a:pt x="1849" y="12"/>
                  </a:lnTo>
                  <a:lnTo>
                    <a:pt x="1849" y="0"/>
                  </a:lnTo>
                  <a:close/>
                  <a:moveTo>
                    <a:pt x="1822" y="0"/>
                  </a:moveTo>
                  <a:lnTo>
                    <a:pt x="1824" y="0"/>
                  </a:lnTo>
                  <a:lnTo>
                    <a:pt x="1824" y="12"/>
                  </a:lnTo>
                  <a:lnTo>
                    <a:pt x="1822" y="12"/>
                  </a:lnTo>
                  <a:lnTo>
                    <a:pt x="1822" y="0"/>
                  </a:lnTo>
                  <a:close/>
                  <a:moveTo>
                    <a:pt x="1795" y="0"/>
                  </a:moveTo>
                  <a:lnTo>
                    <a:pt x="1799" y="0"/>
                  </a:lnTo>
                  <a:lnTo>
                    <a:pt x="1799" y="12"/>
                  </a:lnTo>
                  <a:lnTo>
                    <a:pt x="1795" y="12"/>
                  </a:lnTo>
                  <a:lnTo>
                    <a:pt x="1795" y="0"/>
                  </a:lnTo>
                  <a:close/>
                  <a:moveTo>
                    <a:pt x="1768" y="0"/>
                  </a:moveTo>
                  <a:lnTo>
                    <a:pt x="1772" y="0"/>
                  </a:lnTo>
                  <a:lnTo>
                    <a:pt x="1772" y="12"/>
                  </a:lnTo>
                  <a:lnTo>
                    <a:pt x="1768" y="12"/>
                  </a:lnTo>
                  <a:lnTo>
                    <a:pt x="1768" y="0"/>
                  </a:lnTo>
                  <a:close/>
                  <a:moveTo>
                    <a:pt x="1743" y="0"/>
                  </a:moveTo>
                  <a:lnTo>
                    <a:pt x="1745" y="0"/>
                  </a:lnTo>
                  <a:lnTo>
                    <a:pt x="1745" y="12"/>
                  </a:lnTo>
                  <a:lnTo>
                    <a:pt x="1743" y="12"/>
                  </a:lnTo>
                  <a:lnTo>
                    <a:pt x="1743" y="0"/>
                  </a:lnTo>
                  <a:close/>
                  <a:moveTo>
                    <a:pt x="1716" y="0"/>
                  </a:moveTo>
                  <a:lnTo>
                    <a:pt x="1718" y="0"/>
                  </a:lnTo>
                  <a:lnTo>
                    <a:pt x="1718" y="12"/>
                  </a:lnTo>
                  <a:lnTo>
                    <a:pt x="1716" y="12"/>
                  </a:lnTo>
                  <a:lnTo>
                    <a:pt x="1716" y="0"/>
                  </a:lnTo>
                  <a:close/>
                  <a:moveTo>
                    <a:pt x="1689" y="0"/>
                  </a:moveTo>
                  <a:lnTo>
                    <a:pt x="1693" y="0"/>
                  </a:lnTo>
                  <a:lnTo>
                    <a:pt x="1693" y="12"/>
                  </a:lnTo>
                  <a:lnTo>
                    <a:pt x="1689" y="12"/>
                  </a:lnTo>
                  <a:lnTo>
                    <a:pt x="1689" y="0"/>
                  </a:lnTo>
                  <a:close/>
                  <a:moveTo>
                    <a:pt x="1663" y="0"/>
                  </a:moveTo>
                  <a:lnTo>
                    <a:pt x="1666" y="0"/>
                  </a:lnTo>
                  <a:lnTo>
                    <a:pt x="1666" y="12"/>
                  </a:lnTo>
                  <a:lnTo>
                    <a:pt x="1663" y="12"/>
                  </a:lnTo>
                  <a:lnTo>
                    <a:pt x="1663" y="0"/>
                  </a:lnTo>
                  <a:close/>
                  <a:moveTo>
                    <a:pt x="1638" y="0"/>
                  </a:moveTo>
                  <a:lnTo>
                    <a:pt x="1640" y="0"/>
                  </a:lnTo>
                  <a:lnTo>
                    <a:pt x="1640" y="12"/>
                  </a:lnTo>
                  <a:lnTo>
                    <a:pt x="1638" y="12"/>
                  </a:lnTo>
                  <a:lnTo>
                    <a:pt x="1638" y="0"/>
                  </a:lnTo>
                  <a:close/>
                  <a:moveTo>
                    <a:pt x="1611" y="0"/>
                  </a:moveTo>
                  <a:lnTo>
                    <a:pt x="1613" y="0"/>
                  </a:lnTo>
                  <a:lnTo>
                    <a:pt x="1613" y="12"/>
                  </a:lnTo>
                  <a:lnTo>
                    <a:pt x="1611" y="12"/>
                  </a:lnTo>
                  <a:lnTo>
                    <a:pt x="1611" y="0"/>
                  </a:lnTo>
                  <a:close/>
                  <a:moveTo>
                    <a:pt x="1584" y="0"/>
                  </a:moveTo>
                  <a:lnTo>
                    <a:pt x="1588" y="0"/>
                  </a:lnTo>
                  <a:lnTo>
                    <a:pt x="1588" y="12"/>
                  </a:lnTo>
                  <a:lnTo>
                    <a:pt x="1584" y="12"/>
                  </a:lnTo>
                  <a:lnTo>
                    <a:pt x="1584" y="0"/>
                  </a:lnTo>
                  <a:close/>
                  <a:moveTo>
                    <a:pt x="1557" y="0"/>
                  </a:moveTo>
                  <a:lnTo>
                    <a:pt x="1561" y="0"/>
                  </a:lnTo>
                  <a:lnTo>
                    <a:pt x="1561" y="12"/>
                  </a:lnTo>
                  <a:lnTo>
                    <a:pt x="1557" y="12"/>
                  </a:lnTo>
                  <a:lnTo>
                    <a:pt x="1557" y="0"/>
                  </a:lnTo>
                  <a:close/>
                  <a:moveTo>
                    <a:pt x="1532" y="0"/>
                  </a:moveTo>
                  <a:lnTo>
                    <a:pt x="1534" y="0"/>
                  </a:lnTo>
                  <a:lnTo>
                    <a:pt x="1534" y="12"/>
                  </a:lnTo>
                  <a:lnTo>
                    <a:pt x="1532" y="12"/>
                  </a:lnTo>
                  <a:lnTo>
                    <a:pt x="1532" y="0"/>
                  </a:lnTo>
                  <a:close/>
                  <a:moveTo>
                    <a:pt x="1505" y="0"/>
                  </a:moveTo>
                  <a:lnTo>
                    <a:pt x="1507" y="0"/>
                  </a:lnTo>
                  <a:lnTo>
                    <a:pt x="1507" y="12"/>
                  </a:lnTo>
                  <a:lnTo>
                    <a:pt x="1505" y="12"/>
                  </a:lnTo>
                  <a:lnTo>
                    <a:pt x="1505" y="0"/>
                  </a:lnTo>
                  <a:close/>
                  <a:moveTo>
                    <a:pt x="1478" y="0"/>
                  </a:moveTo>
                  <a:lnTo>
                    <a:pt x="1482" y="0"/>
                  </a:lnTo>
                  <a:lnTo>
                    <a:pt x="1482" y="12"/>
                  </a:lnTo>
                  <a:lnTo>
                    <a:pt x="1478" y="12"/>
                  </a:lnTo>
                  <a:lnTo>
                    <a:pt x="1478" y="0"/>
                  </a:lnTo>
                  <a:close/>
                  <a:moveTo>
                    <a:pt x="1451" y="0"/>
                  </a:moveTo>
                  <a:lnTo>
                    <a:pt x="1455" y="0"/>
                  </a:lnTo>
                  <a:lnTo>
                    <a:pt x="1455" y="12"/>
                  </a:lnTo>
                  <a:lnTo>
                    <a:pt x="1451" y="12"/>
                  </a:lnTo>
                  <a:lnTo>
                    <a:pt x="1451" y="0"/>
                  </a:lnTo>
                  <a:close/>
                  <a:moveTo>
                    <a:pt x="1426" y="0"/>
                  </a:moveTo>
                  <a:lnTo>
                    <a:pt x="1428" y="0"/>
                  </a:lnTo>
                  <a:lnTo>
                    <a:pt x="1428" y="12"/>
                  </a:lnTo>
                  <a:lnTo>
                    <a:pt x="1426" y="12"/>
                  </a:lnTo>
                  <a:lnTo>
                    <a:pt x="1426" y="0"/>
                  </a:lnTo>
                  <a:close/>
                  <a:moveTo>
                    <a:pt x="1400" y="0"/>
                  </a:moveTo>
                  <a:lnTo>
                    <a:pt x="1401" y="0"/>
                  </a:lnTo>
                  <a:lnTo>
                    <a:pt x="1401" y="12"/>
                  </a:lnTo>
                  <a:lnTo>
                    <a:pt x="1400" y="12"/>
                  </a:lnTo>
                  <a:lnTo>
                    <a:pt x="1400" y="0"/>
                  </a:lnTo>
                  <a:close/>
                  <a:moveTo>
                    <a:pt x="1373" y="0"/>
                  </a:moveTo>
                  <a:lnTo>
                    <a:pt x="1377" y="0"/>
                  </a:lnTo>
                  <a:lnTo>
                    <a:pt x="1377" y="12"/>
                  </a:lnTo>
                  <a:lnTo>
                    <a:pt x="1373" y="12"/>
                  </a:lnTo>
                  <a:lnTo>
                    <a:pt x="1373" y="0"/>
                  </a:lnTo>
                  <a:close/>
                  <a:moveTo>
                    <a:pt x="1346" y="0"/>
                  </a:moveTo>
                  <a:lnTo>
                    <a:pt x="1350" y="0"/>
                  </a:lnTo>
                  <a:lnTo>
                    <a:pt x="1350" y="12"/>
                  </a:lnTo>
                  <a:lnTo>
                    <a:pt x="1346" y="12"/>
                  </a:lnTo>
                  <a:lnTo>
                    <a:pt x="1346" y="0"/>
                  </a:lnTo>
                  <a:close/>
                  <a:moveTo>
                    <a:pt x="1321" y="0"/>
                  </a:moveTo>
                  <a:lnTo>
                    <a:pt x="1323" y="0"/>
                  </a:lnTo>
                  <a:lnTo>
                    <a:pt x="1323" y="12"/>
                  </a:lnTo>
                  <a:lnTo>
                    <a:pt x="1321" y="12"/>
                  </a:lnTo>
                  <a:lnTo>
                    <a:pt x="1321" y="0"/>
                  </a:lnTo>
                  <a:close/>
                  <a:moveTo>
                    <a:pt x="1294" y="0"/>
                  </a:moveTo>
                  <a:lnTo>
                    <a:pt x="1296" y="0"/>
                  </a:lnTo>
                  <a:lnTo>
                    <a:pt x="1296" y="12"/>
                  </a:lnTo>
                  <a:lnTo>
                    <a:pt x="1294" y="12"/>
                  </a:lnTo>
                  <a:lnTo>
                    <a:pt x="1294" y="0"/>
                  </a:lnTo>
                  <a:close/>
                  <a:moveTo>
                    <a:pt x="1267" y="0"/>
                  </a:moveTo>
                  <a:lnTo>
                    <a:pt x="1271" y="0"/>
                  </a:lnTo>
                  <a:lnTo>
                    <a:pt x="1271" y="12"/>
                  </a:lnTo>
                  <a:lnTo>
                    <a:pt x="1267" y="12"/>
                  </a:lnTo>
                  <a:lnTo>
                    <a:pt x="1267" y="0"/>
                  </a:lnTo>
                  <a:close/>
                  <a:moveTo>
                    <a:pt x="1240" y="0"/>
                  </a:moveTo>
                  <a:lnTo>
                    <a:pt x="1244" y="0"/>
                  </a:lnTo>
                  <a:lnTo>
                    <a:pt x="1244" y="12"/>
                  </a:lnTo>
                  <a:lnTo>
                    <a:pt x="1240" y="12"/>
                  </a:lnTo>
                  <a:lnTo>
                    <a:pt x="1240" y="0"/>
                  </a:lnTo>
                  <a:close/>
                  <a:moveTo>
                    <a:pt x="1215" y="0"/>
                  </a:moveTo>
                  <a:lnTo>
                    <a:pt x="1217" y="0"/>
                  </a:lnTo>
                  <a:lnTo>
                    <a:pt x="1217" y="12"/>
                  </a:lnTo>
                  <a:lnTo>
                    <a:pt x="1215" y="12"/>
                  </a:lnTo>
                  <a:lnTo>
                    <a:pt x="1215" y="0"/>
                  </a:lnTo>
                  <a:close/>
                  <a:moveTo>
                    <a:pt x="1188" y="0"/>
                  </a:moveTo>
                  <a:lnTo>
                    <a:pt x="1190" y="0"/>
                  </a:lnTo>
                  <a:lnTo>
                    <a:pt x="1190" y="12"/>
                  </a:lnTo>
                  <a:lnTo>
                    <a:pt x="1188" y="12"/>
                  </a:lnTo>
                  <a:lnTo>
                    <a:pt x="1188" y="0"/>
                  </a:lnTo>
                  <a:close/>
                  <a:moveTo>
                    <a:pt x="1161" y="0"/>
                  </a:moveTo>
                  <a:lnTo>
                    <a:pt x="1165" y="0"/>
                  </a:lnTo>
                  <a:lnTo>
                    <a:pt x="1165" y="12"/>
                  </a:lnTo>
                  <a:lnTo>
                    <a:pt x="1161" y="12"/>
                  </a:lnTo>
                  <a:lnTo>
                    <a:pt x="1161" y="0"/>
                  </a:lnTo>
                  <a:close/>
                  <a:moveTo>
                    <a:pt x="1135" y="0"/>
                  </a:moveTo>
                  <a:lnTo>
                    <a:pt x="1138" y="0"/>
                  </a:lnTo>
                  <a:lnTo>
                    <a:pt x="1138" y="12"/>
                  </a:lnTo>
                  <a:lnTo>
                    <a:pt x="1135" y="12"/>
                  </a:lnTo>
                  <a:lnTo>
                    <a:pt x="1135" y="0"/>
                  </a:lnTo>
                  <a:close/>
                  <a:moveTo>
                    <a:pt x="1110" y="0"/>
                  </a:moveTo>
                  <a:lnTo>
                    <a:pt x="1112" y="0"/>
                  </a:lnTo>
                  <a:lnTo>
                    <a:pt x="1112" y="12"/>
                  </a:lnTo>
                  <a:lnTo>
                    <a:pt x="1110" y="12"/>
                  </a:lnTo>
                  <a:lnTo>
                    <a:pt x="1110" y="0"/>
                  </a:lnTo>
                  <a:close/>
                  <a:moveTo>
                    <a:pt x="1083" y="0"/>
                  </a:moveTo>
                  <a:lnTo>
                    <a:pt x="1085" y="0"/>
                  </a:lnTo>
                  <a:lnTo>
                    <a:pt x="1085" y="12"/>
                  </a:lnTo>
                  <a:lnTo>
                    <a:pt x="1083" y="12"/>
                  </a:lnTo>
                  <a:lnTo>
                    <a:pt x="1083" y="0"/>
                  </a:lnTo>
                  <a:close/>
                  <a:moveTo>
                    <a:pt x="1056" y="0"/>
                  </a:moveTo>
                  <a:lnTo>
                    <a:pt x="1060" y="0"/>
                  </a:lnTo>
                  <a:lnTo>
                    <a:pt x="1060" y="12"/>
                  </a:lnTo>
                  <a:lnTo>
                    <a:pt x="1056" y="12"/>
                  </a:lnTo>
                  <a:lnTo>
                    <a:pt x="1056" y="0"/>
                  </a:lnTo>
                  <a:close/>
                  <a:moveTo>
                    <a:pt x="1029" y="0"/>
                  </a:moveTo>
                  <a:lnTo>
                    <a:pt x="1033" y="0"/>
                  </a:lnTo>
                  <a:lnTo>
                    <a:pt x="1033" y="12"/>
                  </a:lnTo>
                  <a:lnTo>
                    <a:pt x="1029" y="12"/>
                  </a:lnTo>
                  <a:lnTo>
                    <a:pt x="1029" y="0"/>
                  </a:lnTo>
                  <a:close/>
                  <a:moveTo>
                    <a:pt x="1004" y="0"/>
                  </a:moveTo>
                  <a:lnTo>
                    <a:pt x="1006" y="0"/>
                  </a:lnTo>
                  <a:lnTo>
                    <a:pt x="1006" y="12"/>
                  </a:lnTo>
                  <a:lnTo>
                    <a:pt x="1004" y="12"/>
                  </a:lnTo>
                  <a:lnTo>
                    <a:pt x="1004" y="0"/>
                  </a:lnTo>
                  <a:close/>
                  <a:moveTo>
                    <a:pt x="977" y="0"/>
                  </a:moveTo>
                  <a:lnTo>
                    <a:pt x="979" y="0"/>
                  </a:lnTo>
                  <a:lnTo>
                    <a:pt x="979" y="12"/>
                  </a:lnTo>
                  <a:lnTo>
                    <a:pt x="977" y="12"/>
                  </a:lnTo>
                  <a:lnTo>
                    <a:pt x="977" y="0"/>
                  </a:lnTo>
                  <a:close/>
                  <a:moveTo>
                    <a:pt x="950" y="0"/>
                  </a:moveTo>
                  <a:lnTo>
                    <a:pt x="954" y="0"/>
                  </a:lnTo>
                  <a:lnTo>
                    <a:pt x="954" y="12"/>
                  </a:lnTo>
                  <a:lnTo>
                    <a:pt x="950" y="12"/>
                  </a:lnTo>
                  <a:lnTo>
                    <a:pt x="950" y="0"/>
                  </a:lnTo>
                  <a:close/>
                  <a:moveTo>
                    <a:pt x="923" y="0"/>
                  </a:moveTo>
                  <a:lnTo>
                    <a:pt x="927" y="0"/>
                  </a:lnTo>
                  <a:lnTo>
                    <a:pt x="927" y="12"/>
                  </a:lnTo>
                  <a:lnTo>
                    <a:pt x="923" y="12"/>
                  </a:lnTo>
                  <a:lnTo>
                    <a:pt x="923" y="0"/>
                  </a:lnTo>
                  <a:close/>
                  <a:moveTo>
                    <a:pt x="898" y="0"/>
                  </a:moveTo>
                  <a:lnTo>
                    <a:pt x="900" y="0"/>
                  </a:lnTo>
                  <a:lnTo>
                    <a:pt x="900" y="12"/>
                  </a:lnTo>
                  <a:lnTo>
                    <a:pt x="898" y="12"/>
                  </a:lnTo>
                  <a:lnTo>
                    <a:pt x="898" y="0"/>
                  </a:lnTo>
                  <a:close/>
                  <a:moveTo>
                    <a:pt x="872" y="0"/>
                  </a:moveTo>
                  <a:lnTo>
                    <a:pt x="873" y="0"/>
                  </a:lnTo>
                  <a:lnTo>
                    <a:pt x="873" y="12"/>
                  </a:lnTo>
                  <a:lnTo>
                    <a:pt x="872" y="12"/>
                  </a:lnTo>
                  <a:lnTo>
                    <a:pt x="872" y="0"/>
                  </a:lnTo>
                  <a:close/>
                  <a:moveTo>
                    <a:pt x="845" y="0"/>
                  </a:moveTo>
                  <a:lnTo>
                    <a:pt x="849" y="0"/>
                  </a:lnTo>
                  <a:lnTo>
                    <a:pt x="849" y="12"/>
                  </a:lnTo>
                  <a:lnTo>
                    <a:pt x="845" y="12"/>
                  </a:lnTo>
                  <a:lnTo>
                    <a:pt x="845" y="0"/>
                  </a:lnTo>
                  <a:close/>
                  <a:moveTo>
                    <a:pt x="818" y="0"/>
                  </a:moveTo>
                  <a:lnTo>
                    <a:pt x="822" y="0"/>
                  </a:lnTo>
                  <a:lnTo>
                    <a:pt x="822" y="12"/>
                  </a:lnTo>
                  <a:lnTo>
                    <a:pt x="818" y="12"/>
                  </a:lnTo>
                  <a:lnTo>
                    <a:pt x="818" y="0"/>
                  </a:lnTo>
                  <a:close/>
                  <a:moveTo>
                    <a:pt x="793" y="0"/>
                  </a:moveTo>
                  <a:lnTo>
                    <a:pt x="795" y="0"/>
                  </a:lnTo>
                  <a:lnTo>
                    <a:pt x="795" y="12"/>
                  </a:lnTo>
                  <a:lnTo>
                    <a:pt x="793" y="12"/>
                  </a:lnTo>
                  <a:lnTo>
                    <a:pt x="793" y="0"/>
                  </a:lnTo>
                  <a:close/>
                  <a:moveTo>
                    <a:pt x="766" y="0"/>
                  </a:moveTo>
                  <a:lnTo>
                    <a:pt x="768" y="0"/>
                  </a:lnTo>
                  <a:lnTo>
                    <a:pt x="768" y="12"/>
                  </a:lnTo>
                  <a:lnTo>
                    <a:pt x="766" y="12"/>
                  </a:lnTo>
                  <a:lnTo>
                    <a:pt x="766" y="0"/>
                  </a:lnTo>
                  <a:close/>
                  <a:moveTo>
                    <a:pt x="739" y="0"/>
                  </a:moveTo>
                  <a:lnTo>
                    <a:pt x="743" y="0"/>
                  </a:lnTo>
                  <a:lnTo>
                    <a:pt x="743" y="12"/>
                  </a:lnTo>
                  <a:lnTo>
                    <a:pt x="739" y="12"/>
                  </a:lnTo>
                  <a:lnTo>
                    <a:pt x="739" y="0"/>
                  </a:lnTo>
                  <a:close/>
                  <a:moveTo>
                    <a:pt x="712" y="0"/>
                  </a:moveTo>
                  <a:lnTo>
                    <a:pt x="716" y="0"/>
                  </a:lnTo>
                  <a:lnTo>
                    <a:pt x="716" y="12"/>
                  </a:lnTo>
                  <a:lnTo>
                    <a:pt x="712" y="12"/>
                  </a:lnTo>
                  <a:lnTo>
                    <a:pt x="712" y="0"/>
                  </a:lnTo>
                  <a:close/>
                  <a:moveTo>
                    <a:pt x="687" y="0"/>
                  </a:moveTo>
                  <a:lnTo>
                    <a:pt x="689" y="0"/>
                  </a:lnTo>
                  <a:lnTo>
                    <a:pt x="689" y="12"/>
                  </a:lnTo>
                  <a:lnTo>
                    <a:pt x="687" y="12"/>
                  </a:lnTo>
                  <a:lnTo>
                    <a:pt x="687" y="0"/>
                  </a:lnTo>
                  <a:close/>
                  <a:moveTo>
                    <a:pt x="660" y="0"/>
                  </a:moveTo>
                  <a:lnTo>
                    <a:pt x="662" y="0"/>
                  </a:lnTo>
                  <a:lnTo>
                    <a:pt x="662" y="12"/>
                  </a:lnTo>
                  <a:lnTo>
                    <a:pt x="660" y="12"/>
                  </a:lnTo>
                  <a:lnTo>
                    <a:pt x="660" y="0"/>
                  </a:lnTo>
                  <a:close/>
                  <a:moveTo>
                    <a:pt x="633" y="0"/>
                  </a:moveTo>
                  <a:lnTo>
                    <a:pt x="637" y="0"/>
                  </a:lnTo>
                  <a:lnTo>
                    <a:pt x="637" y="12"/>
                  </a:lnTo>
                  <a:lnTo>
                    <a:pt x="633" y="12"/>
                  </a:lnTo>
                  <a:lnTo>
                    <a:pt x="633" y="0"/>
                  </a:lnTo>
                  <a:close/>
                  <a:moveTo>
                    <a:pt x="607" y="0"/>
                  </a:moveTo>
                  <a:lnTo>
                    <a:pt x="610" y="0"/>
                  </a:lnTo>
                  <a:lnTo>
                    <a:pt x="610" y="12"/>
                  </a:lnTo>
                  <a:lnTo>
                    <a:pt x="607" y="12"/>
                  </a:lnTo>
                  <a:lnTo>
                    <a:pt x="607" y="0"/>
                  </a:lnTo>
                  <a:close/>
                  <a:moveTo>
                    <a:pt x="582" y="0"/>
                  </a:moveTo>
                  <a:lnTo>
                    <a:pt x="584" y="0"/>
                  </a:lnTo>
                  <a:lnTo>
                    <a:pt x="584" y="12"/>
                  </a:lnTo>
                  <a:lnTo>
                    <a:pt x="582" y="12"/>
                  </a:lnTo>
                  <a:lnTo>
                    <a:pt x="582" y="0"/>
                  </a:lnTo>
                  <a:close/>
                  <a:moveTo>
                    <a:pt x="555" y="0"/>
                  </a:moveTo>
                  <a:lnTo>
                    <a:pt x="557" y="0"/>
                  </a:lnTo>
                  <a:lnTo>
                    <a:pt x="557" y="12"/>
                  </a:lnTo>
                  <a:lnTo>
                    <a:pt x="555" y="12"/>
                  </a:lnTo>
                  <a:lnTo>
                    <a:pt x="555" y="0"/>
                  </a:lnTo>
                  <a:close/>
                  <a:moveTo>
                    <a:pt x="528" y="0"/>
                  </a:moveTo>
                  <a:lnTo>
                    <a:pt x="532" y="0"/>
                  </a:lnTo>
                  <a:lnTo>
                    <a:pt x="532" y="12"/>
                  </a:lnTo>
                  <a:lnTo>
                    <a:pt x="528" y="12"/>
                  </a:lnTo>
                  <a:lnTo>
                    <a:pt x="528" y="0"/>
                  </a:lnTo>
                  <a:close/>
                  <a:moveTo>
                    <a:pt x="501" y="0"/>
                  </a:moveTo>
                  <a:lnTo>
                    <a:pt x="505" y="0"/>
                  </a:lnTo>
                  <a:lnTo>
                    <a:pt x="505" y="12"/>
                  </a:lnTo>
                  <a:lnTo>
                    <a:pt x="501" y="12"/>
                  </a:lnTo>
                  <a:lnTo>
                    <a:pt x="501" y="0"/>
                  </a:lnTo>
                  <a:close/>
                  <a:moveTo>
                    <a:pt x="476" y="0"/>
                  </a:moveTo>
                  <a:lnTo>
                    <a:pt x="478" y="0"/>
                  </a:lnTo>
                  <a:lnTo>
                    <a:pt x="478" y="12"/>
                  </a:lnTo>
                  <a:lnTo>
                    <a:pt x="476" y="12"/>
                  </a:lnTo>
                  <a:lnTo>
                    <a:pt x="476" y="0"/>
                  </a:lnTo>
                  <a:close/>
                  <a:moveTo>
                    <a:pt x="449" y="0"/>
                  </a:moveTo>
                  <a:lnTo>
                    <a:pt x="451" y="0"/>
                  </a:lnTo>
                  <a:lnTo>
                    <a:pt x="451" y="12"/>
                  </a:lnTo>
                  <a:lnTo>
                    <a:pt x="449" y="12"/>
                  </a:lnTo>
                  <a:lnTo>
                    <a:pt x="449" y="0"/>
                  </a:lnTo>
                  <a:close/>
                  <a:moveTo>
                    <a:pt x="422" y="0"/>
                  </a:moveTo>
                  <a:lnTo>
                    <a:pt x="426" y="0"/>
                  </a:lnTo>
                  <a:lnTo>
                    <a:pt x="426" y="12"/>
                  </a:lnTo>
                  <a:lnTo>
                    <a:pt x="422" y="12"/>
                  </a:lnTo>
                  <a:lnTo>
                    <a:pt x="422" y="0"/>
                  </a:lnTo>
                  <a:close/>
                  <a:moveTo>
                    <a:pt x="395" y="0"/>
                  </a:moveTo>
                  <a:lnTo>
                    <a:pt x="399" y="0"/>
                  </a:lnTo>
                  <a:lnTo>
                    <a:pt x="399" y="12"/>
                  </a:lnTo>
                  <a:lnTo>
                    <a:pt x="395" y="12"/>
                  </a:lnTo>
                  <a:lnTo>
                    <a:pt x="395" y="0"/>
                  </a:lnTo>
                  <a:close/>
                  <a:moveTo>
                    <a:pt x="370" y="0"/>
                  </a:moveTo>
                  <a:lnTo>
                    <a:pt x="372" y="0"/>
                  </a:lnTo>
                  <a:lnTo>
                    <a:pt x="372" y="12"/>
                  </a:lnTo>
                  <a:lnTo>
                    <a:pt x="370" y="12"/>
                  </a:lnTo>
                  <a:lnTo>
                    <a:pt x="370" y="0"/>
                  </a:lnTo>
                  <a:close/>
                  <a:moveTo>
                    <a:pt x="344" y="0"/>
                  </a:moveTo>
                  <a:lnTo>
                    <a:pt x="345" y="0"/>
                  </a:lnTo>
                  <a:lnTo>
                    <a:pt x="345"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2" y="0"/>
                  </a:moveTo>
                  <a:lnTo>
                    <a:pt x="134" y="0"/>
                  </a:lnTo>
                  <a:lnTo>
                    <a:pt x="134" y="12"/>
                  </a:lnTo>
                  <a:lnTo>
                    <a:pt x="132" y="12"/>
                  </a:lnTo>
                  <a:lnTo>
                    <a:pt x="132" y="0"/>
                  </a:lnTo>
                  <a:close/>
                  <a:moveTo>
                    <a:pt x="105" y="0"/>
                  </a:moveTo>
                  <a:lnTo>
                    <a:pt x="109" y="0"/>
                  </a:lnTo>
                  <a:lnTo>
                    <a:pt x="109" y="12"/>
                  </a:lnTo>
                  <a:lnTo>
                    <a:pt x="105" y="12"/>
                  </a:lnTo>
                  <a:lnTo>
                    <a:pt x="105" y="0"/>
                  </a:lnTo>
                  <a:close/>
                  <a:moveTo>
                    <a:pt x="79" y="0"/>
                  </a:moveTo>
                  <a:lnTo>
                    <a:pt x="82" y="0"/>
                  </a:lnTo>
                  <a:lnTo>
                    <a:pt x="82"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3" name="Freeform 129"/>
            <p:cNvSpPr>
              <a:spLocks noEditPoints="1"/>
            </p:cNvSpPr>
            <p:nvPr/>
          </p:nvSpPr>
          <p:spPr bwMode="auto">
            <a:xfrm>
              <a:off x="507" y="1780"/>
              <a:ext cx="5812" cy="11"/>
            </a:xfrm>
            <a:custGeom>
              <a:avLst/>
              <a:gdLst>
                <a:gd name="T0" fmla="*/ 5731 w 5812"/>
                <a:gd name="T1" fmla="*/ 11 h 11"/>
                <a:gd name="T2" fmla="*/ 5624 w 5812"/>
                <a:gd name="T3" fmla="*/ 0 h 11"/>
                <a:gd name="T4" fmla="*/ 5545 w 5812"/>
                <a:gd name="T5" fmla="*/ 11 h 11"/>
                <a:gd name="T6" fmla="*/ 5441 w 5812"/>
                <a:gd name="T7" fmla="*/ 0 h 11"/>
                <a:gd name="T8" fmla="*/ 5359 w 5812"/>
                <a:gd name="T9" fmla="*/ 0 h 11"/>
                <a:gd name="T10" fmla="*/ 5257 w 5812"/>
                <a:gd name="T11" fmla="*/ 11 h 11"/>
                <a:gd name="T12" fmla="*/ 5147 w 5812"/>
                <a:gd name="T13" fmla="*/ 0 h 11"/>
                <a:gd name="T14" fmla="*/ 5069 w 5812"/>
                <a:gd name="T15" fmla="*/ 11 h 11"/>
                <a:gd name="T16" fmla="*/ 4967 w 5812"/>
                <a:gd name="T17" fmla="*/ 0 h 11"/>
                <a:gd name="T18" fmla="*/ 4884 w 5812"/>
                <a:gd name="T19" fmla="*/ 0 h 11"/>
                <a:gd name="T20" fmla="*/ 4781 w 5812"/>
                <a:gd name="T21" fmla="*/ 11 h 11"/>
                <a:gd name="T22" fmla="*/ 4673 w 5812"/>
                <a:gd name="T23" fmla="*/ 0 h 11"/>
                <a:gd name="T24" fmla="*/ 4594 w 5812"/>
                <a:gd name="T25" fmla="*/ 11 h 11"/>
                <a:gd name="T26" fmla="*/ 4491 w 5812"/>
                <a:gd name="T27" fmla="*/ 0 h 11"/>
                <a:gd name="T28" fmla="*/ 4408 w 5812"/>
                <a:gd name="T29" fmla="*/ 0 h 11"/>
                <a:gd name="T30" fmla="*/ 4306 w 5812"/>
                <a:gd name="T31" fmla="*/ 11 h 11"/>
                <a:gd name="T32" fmla="*/ 4197 w 5812"/>
                <a:gd name="T33" fmla="*/ 0 h 11"/>
                <a:gd name="T34" fmla="*/ 4118 w 5812"/>
                <a:gd name="T35" fmla="*/ 11 h 11"/>
                <a:gd name="T36" fmla="*/ 4017 w 5812"/>
                <a:gd name="T37" fmla="*/ 0 h 11"/>
                <a:gd name="T38" fmla="*/ 3934 w 5812"/>
                <a:gd name="T39" fmla="*/ 0 h 11"/>
                <a:gd name="T40" fmla="*/ 3830 w 5812"/>
                <a:gd name="T41" fmla="*/ 11 h 11"/>
                <a:gd name="T42" fmla="*/ 3723 w 5812"/>
                <a:gd name="T43" fmla="*/ 0 h 11"/>
                <a:gd name="T44" fmla="*/ 3644 w 5812"/>
                <a:gd name="T45" fmla="*/ 11 h 11"/>
                <a:gd name="T46" fmla="*/ 3540 w 5812"/>
                <a:gd name="T47" fmla="*/ 0 h 11"/>
                <a:gd name="T48" fmla="*/ 3458 w 5812"/>
                <a:gd name="T49" fmla="*/ 0 h 11"/>
                <a:gd name="T50" fmla="*/ 3356 w 5812"/>
                <a:gd name="T51" fmla="*/ 11 h 11"/>
                <a:gd name="T52" fmla="*/ 3247 w 5812"/>
                <a:gd name="T53" fmla="*/ 0 h 11"/>
                <a:gd name="T54" fmla="*/ 3168 w 5812"/>
                <a:gd name="T55" fmla="*/ 11 h 11"/>
                <a:gd name="T56" fmla="*/ 3066 w 5812"/>
                <a:gd name="T57" fmla="*/ 0 h 11"/>
                <a:gd name="T58" fmla="*/ 2984 w 5812"/>
                <a:gd name="T59" fmla="*/ 0 h 11"/>
                <a:gd name="T60" fmla="*/ 2880 w 5812"/>
                <a:gd name="T61" fmla="*/ 11 h 11"/>
                <a:gd name="T62" fmla="*/ 2772 w 5812"/>
                <a:gd name="T63" fmla="*/ 0 h 11"/>
                <a:gd name="T64" fmla="*/ 2694 w 5812"/>
                <a:gd name="T65" fmla="*/ 11 h 11"/>
                <a:gd name="T66" fmla="*/ 2590 w 5812"/>
                <a:gd name="T67" fmla="*/ 0 h 11"/>
                <a:gd name="T68" fmla="*/ 2507 w 5812"/>
                <a:gd name="T69" fmla="*/ 0 h 11"/>
                <a:gd name="T70" fmla="*/ 2406 w 5812"/>
                <a:gd name="T71" fmla="*/ 11 h 11"/>
                <a:gd name="T72" fmla="*/ 2296 w 5812"/>
                <a:gd name="T73" fmla="*/ 0 h 11"/>
                <a:gd name="T74" fmla="*/ 2217 w 5812"/>
                <a:gd name="T75" fmla="*/ 11 h 11"/>
                <a:gd name="T76" fmla="*/ 2116 w 5812"/>
                <a:gd name="T77" fmla="*/ 0 h 11"/>
                <a:gd name="T78" fmla="*/ 2033 w 5812"/>
                <a:gd name="T79" fmla="*/ 0 h 11"/>
                <a:gd name="T80" fmla="*/ 1929 w 5812"/>
                <a:gd name="T81" fmla="*/ 11 h 11"/>
                <a:gd name="T82" fmla="*/ 1822 w 5812"/>
                <a:gd name="T83" fmla="*/ 0 h 11"/>
                <a:gd name="T84" fmla="*/ 1743 w 5812"/>
                <a:gd name="T85" fmla="*/ 11 h 11"/>
                <a:gd name="T86" fmla="*/ 1640 w 5812"/>
                <a:gd name="T87" fmla="*/ 0 h 11"/>
                <a:gd name="T88" fmla="*/ 1557 w 5812"/>
                <a:gd name="T89" fmla="*/ 0 h 11"/>
                <a:gd name="T90" fmla="*/ 1455 w 5812"/>
                <a:gd name="T91" fmla="*/ 11 h 11"/>
                <a:gd name="T92" fmla="*/ 1346 w 5812"/>
                <a:gd name="T93" fmla="*/ 0 h 11"/>
                <a:gd name="T94" fmla="*/ 1267 w 5812"/>
                <a:gd name="T95" fmla="*/ 11 h 11"/>
                <a:gd name="T96" fmla="*/ 1165 w 5812"/>
                <a:gd name="T97" fmla="*/ 0 h 11"/>
                <a:gd name="T98" fmla="*/ 1083 w 5812"/>
                <a:gd name="T99" fmla="*/ 0 h 11"/>
                <a:gd name="T100" fmla="*/ 979 w 5812"/>
                <a:gd name="T101" fmla="*/ 11 h 11"/>
                <a:gd name="T102" fmla="*/ 872 w 5812"/>
                <a:gd name="T103" fmla="*/ 0 h 11"/>
                <a:gd name="T104" fmla="*/ 793 w 5812"/>
                <a:gd name="T105" fmla="*/ 11 h 11"/>
                <a:gd name="T106" fmla="*/ 689 w 5812"/>
                <a:gd name="T107" fmla="*/ 0 h 11"/>
                <a:gd name="T108" fmla="*/ 607 w 5812"/>
                <a:gd name="T109" fmla="*/ 0 h 11"/>
                <a:gd name="T110" fmla="*/ 505 w 5812"/>
                <a:gd name="T111" fmla="*/ 11 h 11"/>
                <a:gd name="T112" fmla="*/ 395 w 5812"/>
                <a:gd name="T113" fmla="*/ 0 h 11"/>
                <a:gd name="T114" fmla="*/ 317 w 5812"/>
                <a:gd name="T115" fmla="*/ 11 h 11"/>
                <a:gd name="T116" fmla="*/ 215 w 5812"/>
                <a:gd name="T117" fmla="*/ 0 h 11"/>
                <a:gd name="T118" fmla="*/ 132 w 5812"/>
                <a:gd name="T119" fmla="*/ 0 h 11"/>
                <a:gd name="T120" fmla="*/ 29 w 5812"/>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1">
                  <a:moveTo>
                    <a:pt x="5808" y="0"/>
                  </a:moveTo>
                  <a:lnTo>
                    <a:pt x="5812" y="0"/>
                  </a:lnTo>
                  <a:lnTo>
                    <a:pt x="5812" y="11"/>
                  </a:lnTo>
                  <a:lnTo>
                    <a:pt x="5808" y="11"/>
                  </a:lnTo>
                  <a:lnTo>
                    <a:pt x="5808" y="0"/>
                  </a:lnTo>
                  <a:close/>
                  <a:moveTo>
                    <a:pt x="5781" y="0"/>
                  </a:moveTo>
                  <a:lnTo>
                    <a:pt x="5785" y="0"/>
                  </a:lnTo>
                  <a:lnTo>
                    <a:pt x="5785" y="11"/>
                  </a:lnTo>
                  <a:lnTo>
                    <a:pt x="5781" y="11"/>
                  </a:lnTo>
                  <a:lnTo>
                    <a:pt x="5781" y="0"/>
                  </a:lnTo>
                  <a:close/>
                  <a:moveTo>
                    <a:pt x="5756" y="0"/>
                  </a:moveTo>
                  <a:lnTo>
                    <a:pt x="5758" y="0"/>
                  </a:lnTo>
                  <a:lnTo>
                    <a:pt x="5758" y="11"/>
                  </a:lnTo>
                  <a:lnTo>
                    <a:pt x="5756" y="11"/>
                  </a:lnTo>
                  <a:lnTo>
                    <a:pt x="5756" y="0"/>
                  </a:lnTo>
                  <a:close/>
                  <a:moveTo>
                    <a:pt x="5729" y="0"/>
                  </a:moveTo>
                  <a:lnTo>
                    <a:pt x="5731" y="0"/>
                  </a:lnTo>
                  <a:lnTo>
                    <a:pt x="5731" y="11"/>
                  </a:lnTo>
                  <a:lnTo>
                    <a:pt x="5729" y="11"/>
                  </a:lnTo>
                  <a:lnTo>
                    <a:pt x="5729" y="0"/>
                  </a:lnTo>
                  <a:close/>
                  <a:moveTo>
                    <a:pt x="5702" y="0"/>
                  </a:moveTo>
                  <a:lnTo>
                    <a:pt x="5706" y="0"/>
                  </a:lnTo>
                  <a:lnTo>
                    <a:pt x="5706" y="11"/>
                  </a:lnTo>
                  <a:lnTo>
                    <a:pt x="5702" y="11"/>
                  </a:lnTo>
                  <a:lnTo>
                    <a:pt x="5702" y="0"/>
                  </a:lnTo>
                  <a:close/>
                  <a:moveTo>
                    <a:pt x="5675" y="0"/>
                  </a:moveTo>
                  <a:lnTo>
                    <a:pt x="5679" y="0"/>
                  </a:lnTo>
                  <a:lnTo>
                    <a:pt x="5679" y="11"/>
                  </a:lnTo>
                  <a:lnTo>
                    <a:pt x="5675" y="11"/>
                  </a:lnTo>
                  <a:lnTo>
                    <a:pt x="5675" y="0"/>
                  </a:lnTo>
                  <a:close/>
                  <a:moveTo>
                    <a:pt x="5650" y="0"/>
                  </a:moveTo>
                  <a:lnTo>
                    <a:pt x="5652" y="0"/>
                  </a:lnTo>
                  <a:lnTo>
                    <a:pt x="5652" y="11"/>
                  </a:lnTo>
                  <a:lnTo>
                    <a:pt x="5650" y="11"/>
                  </a:lnTo>
                  <a:lnTo>
                    <a:pt x="5650" y="0"/>
                  </a:lnTo>
                  <a:close/>
                  <a:moveTo>
                    <a:pt x="5624" y="0"/>
                  </a:moveTo>
                  <a:lnTo>
                    <a:pt x="5625" y="0"/>
                  </a:lnTo>
                  <a:lnTo>
                    <a:pt x="5625" y="11"/>
                  </a:lnTo>
                  <a:lnTo>
                    <a:pt x="5624" y="11"/>
                  </a:lnTo>
                  <a:lnTo>
                    <a:pt x="5624" y="0"/>
                  </a:lnTo>
                  <a:close/>
                  <a:moveTo>
                    <a:pt x="5597" y="0"/>
                  </a:moveTo>
                  <a:lnTo>
                    <a:pt x="5601" y="0"/>
                  </a:lnTo>
                  <a:lnTo>
                    <a:pt x="5601" y="11"/>
                  </a:lnTo>
                  <a:lnTo>
                    <a:pt x="5597" y="11"/>
                  </a:lnTo>
                  <a:lnTo>
                    <a:pt x="5597" y="0"/>
                  </a:lnTo>
                  <a:close/>
                  <a:moveTo>
                    <a:pt x="5570" y="0"/>
                  </a:moveTo>
                  <a:lnTo>
                    <a:pt x="5574" y="0"/>
                  </a:lnTo>
                  <a:lnTo>
                    <a:pt x="5574" y="11"/>
                  </a:lnTo>
                  <a:lnTo>
                    <a:pt x="5570" y="11"/>
                  </a:lnTo>
                  <a:lnTo>
                    <a:pt x="5570" y="0"/>
                  </a:lnTo>
                  <a:close/>
                  <a:moveTo>
                    <a:pt x="5545" y="0"/>
                  </a:moveTo>
                  <a:lnTo>
                    <a:pt x="5547" y="0"/>
                  </a:lnTo>
                  <a:lnTo>
                    <a:pt x="5547" y="11"/>
                  </a:lnTo>
                  <a:lnTo>
                    <a:pt x="5545" y="11"/>
                  </a:lnTo>
                  <a:lnTo>
                    <a:pt x="5545" y="0"/>
                  </a:lnTo>
                  <a:close/>
                  <a:moveTo>
                    <a:pt x="5518" y="0"/>
                  </a:moveTo>
                  <a:lnTo>
                    <a:pt x="5520" y="0"/>
                  </a:lnTo>
                  <a:lnTo>
                    <a:pt x="5520" y="11"/>
                  </a:lnTo>
                  <a:lnTo>
                    <a:pt x="5518" y="11"/>
                  </a:lnTo>
                  <a:lnTo>
                    <a:pt x="5518" y="0"/>
                  </a:lnTo>
                  <a:close/>
                  <a:moveTo>
                    <a:pt x="5491" y="0"/>
                  </a:moveTo>
                  <a:lnTo>
                    <a:pt x="5495" y="0"/>
                  </a:lnTo>
                  <a:lnTo>
                    <a:pt x="5495" y="11"/>
                  </a:lnTo>
                  <a:lnTo>
                    <a:pt x="5491" y="11"/>
                  </a:lnTo>
                  <a:lnTo>
                    <a:pt x="5491" y="0"/>
                  </a:lnTo>
                  <a:close/>
                  <a:moveTo>
                    <a:pt x="5464" y="0"/>
                  </a:moveTo>
                  <a:lnTo>
                    <a:pt x="5468" y="0"/>
                  </a:lnTo>
                  <a:lnTo>
                    <a:pt x="5468" y="11"/>
                  </a:lnTo>
                  <a:lnTo>
                    <a:pt x="5464" y="11"/>
                  </a:lnTo>
                  <a:lnTo>
                    <a:pt x="5464" y="0"/>
                  </a:lnTo>
                  <a:close/>
                  <a:moveTo>
                    <a:pt x="5439" y="0"/>
                  </a:moveTo>
                  <a:lnTo>
                    <a:pt x="5441" y="0"/>
                  </a:lnTo>
                  <a:lnTo>
                    <a:pt x="5441" y="11"/>
                  </a:lnTo>
                  <a:lnTo>
                    <a:pt x="5439" y="11"/>
                  </a:lnTo>
                  <a:lnTo>
                    <a:pt x="5439" y="0"/>
                  </a:lnTo>
                  <a:close/>
                  <a:moveTo>
                    <a:pt x="5412" y="0"/>
                  </a:moveTo>
                  <a:lnTo>
                    <a:pt x="5414" y="0"/>
                  </a:lnTo>
                  <a:lnTo>
                    <a:pt x="5414" y="11"/>
                  </a:lnTo>
                  <a:lnTo>
                    <a:pt x="5412" y="11"/>
                  </a:lnTo>
                  <a:lnTo>
                    <a:pt x="5412" y="0"/>
                  </a:lnTo>
                  <a:close/>
                  <a:moveTo>
                    <a:pt x="5385" y="0"/>
                  </a:moveTo>
                  <a:lnTo>
                    <a:pt x="5389" y="0"/>
                  </a:lnTo>
                  <a:lnTo>
                    <a:pt x="5389" y="11"/>
                  </a:lnTo>
                  <a:lnTo>
                    <a:pt x="5385" y="11"/>
                  </a:lnTo>
                  <a:lnTo>
                    <a:pt x="5385" y="0"/>
                  </a:lnTo>
                  <a:close/>
                  <a:moveTo>
                    <a:pt x="5359" y="0"/>
                  </a:moveTo>
                  <a:lnTo>
                    <a:pt x="5362" y="0"/>
                  </a:lnTo>
                  <a:lnTo>
                    <a:pt x="5362" y="11"/>
                  </a:lnTo>
                  <a:lnTo>
                    <a:pt x="5359" y="11"/>
                  </a:lnTo>
                  <a:lnTo>
                    <a:pt x="5359" y="0"/>
                  </a:lnTo>
                  <a:close/>
                  <a:moveTo>
                    <a:pt x="5334" y="0"/>
                  </a:moveTo>
                  <a:lnTo>
                    <a:pt x="5336" y="0"/>
                  </a:lnTo>
                  <a:lnTo>
                    <a:pt x="5336" y="11"/>
                  </a:lnTo>
                  <a:lnTo>
                    <a:pt x="5334" y="11"/>
                  </a:lnTo>
                  <a:lnTo>
                    <a:pt x="5334" y="0"/>
                  </a:lnTo>
                  <a:close/>
                  <a:moveTo>
                    <a:pt x="5307" y="0"/>
                  </a:moveTo>
                  <a:lnTo>
                    <a:pt x="5309" y="0"/>
                  </a:lnTo>
                  <a:lnTo>
                    <a:pt x="5309" y="11"/>
                  </a:lnTo>
                  <a:lnTo>
                    <a:pt x="5307" y="11"/>
                  </a:lnTo>
                  <a:lnTo>
                    <a:pt x="5307" y="0"/>
                  </a:lnTo>
                  <a:close/>
                  <a:moveTo>
                    <a:pt x="5280" y="0"/>
                  </a:moveTo>
                  <a:lnTo>
                    <a:pt x="5284" y="0"/>
                  </a:lnTo>
                  <a:lnTo>
                    <a:pt x="5284" y="11"/>
                  </a:lnTo>
                  <a:lnTo>
                    <a:pt x="5280" y="11"/>
                  </a:lnTo>
                  <a:lnTo>
                    <a:pt x="5280" y="0"/>
                  </a:lnTo>
                  <a:close/>
                  <a:moveTo>
                    <a:pt x="5253" y="0"/>
                  </a:moveTo>
                  <a:lnTo>
                    <a:pt x="5257" y="0"/>
                  </a:lnTo>
                  <a:lnTo>
                    <a:pt x="5257" y="11"/>
                  </a:lnTo>
                  <a:lnTo>
                    <a:pt x="5253" y="11"/>
                  </a:lnTo>
                  <a:lnTo>
                    <a:pt x="5253" y="0"/>
                  </a:lnTo>
                  <a:close/>
                  <a:moveTo>
                    <a:pt x="5228" y="0"/>
                  </a:moveTo>
                  <a:lnTo>
                    <a:pt x="5230" y="0"/>
                  </a:lnTo>
                  <a:lnTo>
                    <a:pt x="5230" y="11"/>
                  </a:lnTo>
                  <a:lnTo>
                    <a:pt x="5228" y="11"/>
                  </a:lnTo>
                  <a:lnTo>
                    <a:pt x="5228" y="0"/>
                  </a:lnTo>
                  <a:close/>
                  <a:moveTo>
                    <a:pt x="5201" y="0"/>
                  </a:moveTo>
                  <a:lnTo>
                    <a:pt x="5203" y="0"/>
                  </a:lnTo>
                  <a:lnTo>
                    <a:pt x="5203" y="11"/>
                  </a:lnTo>
                  <a:lnTo>
                    <a:pt x="5201" y="11"/>
                  </a:lnTo>
                  <a:lnTo>
                    <a:pt x="5201" y="0"/>
                  </a:lnTo>
                  <a:close/>
                  <a:moveTo>
                    <a:pt x="5174" y="0"/>
                  </a:moveTo>
                  <a:lnTo>
                    <a:pt x="5178" y="0"/>
                  </a:lnTo>
                  <a:lnTo>
                    <a:pt x="5178" y="11"/>
                  </a:lnTo>
                  <a:lnTo>
                    <a:pt x="5174" y="11"/>
                  </a:lnTo>
                  <a:lnTo>
                    <a:pt x="5174" y="0"/>
                  </a:lnTo>
                  <a:close/>
                  <a:moveTo>
                    <a:pt x="5147" y="0"/>
                  </a:moveTo>
                  <a:lnTo>
                    <a:pt x="5151" y="0"/>
                  </a:lnTo>
                  <a:lnTo>
                    <a:pt x="5151" y="11"/>
                  </a:lnTo>
                  <a:lnTo>
                    <a:pt x="5147" y="11"/>
                  </a:lnTo>
                  <a:lnTo>
                    <a:pt x="5147" y="0"/>
                  </a:lnTo>
                  <a:close/>
                  <a:moveTo>
                    <a:pt x="5122" y="0"/>
                  </a:moveTo>
                  <a:lnTo>
                    <a:pt x="5124" y="0"/>
                  </a:lnTo>
                  <a:lnTo>
                    <a:pt x="5124" y="11"/>
                  </a:lnTo>
                  <a:lnTo>
                    <a:pt x="5122" y="11"/>
                  </a:lnTo>
                  <a:lnTo>
                    <a:pt x="5122" y="0"/>
                  </a:lnTo>
                  <a:close/>
                  <a:moveTo>
                    <a:pt x="5096" y="0"/>
                  </a:moveTo>
                  <a:lnTo>
                    <a:pt x="5097" y="0"/>
                  </a:lnTo>
                  <a:lnTo>
                    <a:pt x="5097" y="11"/>
                  </a:lnTo>
                  <a:lnTo>
                    <a:pt x="5096" y="11"/>
                  </a:lnTo>
                  <a:lnTo>
                    <a:pt x="5096" y="0"/>
                  </a:lnTo>
                  <a:close/>
                  <a:moveTo>
                    <a:pt x="5069" y="0"/>
                  </a:moveTo>
                  <a:lnTo>
                    <a:pt x="5073" y="0"/>
                  </a:lnTo>
                  <a:lnTo>
                    <a:pt x="5073" y="11"/>
                  </a:lnTo>
                  <a:lnTo>
                    <a:pt x="5069" y="11"/>
                  </a:lnTo>
                  <a:lnTo>
                    <a:pt x="5069" y="0"/>
                  </a:lnTo>
                  <a:close/>
                  <a:moveTo>
                    <a:pt x="5042" y="0"/>
                  </a:moveTo>
                  <a:lnTo>
                    <a:pt x="5046" y="0"/>
                  </a:lnTo>
                  <a:lnTo>
                    <a:pt x="5046" y="11"/>
                  </a:lnTo>
                  <a:lnTo>
                    <a:pt x="5042" y="11"/>
                  </a:lnTo>
                  <a:lnTo>
                    <a:pt x="5042" y="0"/>
                  </a:lnTo>
                  <a:close/>
                  <a:moveTo>
                    <a:pt x="5017" y="0"/>
                  </a:moveTo>
                  <a:lnTo>
                    <a:pt x="5019" y="0"/>
                  </a:lnTo>
                  <a:lnTo>
                    <a:pt x="5019" y="11"/>
                  </a:lnTo>
                  <a:lnTo>
                    <a:pt x="5017" y="11"/>
                  </a:lnTo>
                  <a:lnTo>
                    <a:pt x="5017" y="0"/>
                  </a:lnTo>
                  <a:close/>
                  <a:moveTo>
                    <a:pt x="4990" y="0"/>
                  </a:moveTo>
                  <a:lnTo>
                    <a:pt x="4992" y="0"/>
                  </a:lnTo>
                  <a:lnTo>
                    <a:pt x="4992" y="11"/>
                  </a:lnTo>
                  <a:lnTo>
                    <a:pt x="4990" y="11"/>
                  </a:lnTo>
                  <a:lnTo>
                    <a:pt x="4990" y="0"/>
                  </a:lnTo>
                  <a:close/>
                  <a:moveTo>
                    <a:pt x="4963" y="0"/>
                  </a:moveTo>
                  <a:lnTo>
                    <a:pt x="4967" y="0"/>
                  </a:lnTo>
                  <a:lnTo>
                    <a:pt x="4967" y="11"/>
                  </a:lnTo>
                  <a:lnTo>
                    <a:pt x="4963" y="11"/>
                  </a:lnTo>
                  <a:lnTo>
                    <a:pt x="4963" y="0"/>
                  </a:lnTo>
                  <a:close/>
                  <a:moveTo>
                    <a:pt x="4936" y="0"/>
                  </a:moveTo>
                  <a:lnTo>
                    <a:pt x="4940" y="0"/>
                  </a:lnTo>
                  <a:lnTo>
                    <a:pt x="4940" y="11"/>
                  </a:lnTo>
                  <a:lnTo>
                    <a:pt x="4936" y="11"/>
                  </a:lnTo>
                  <a:lnTo>
                    <a:pt x="4936" y="0"/>
                  </a:lnTo>
                  <a:close/>
                  <a:moveTo>
                    <a:pt x="4911" y="0"/>
                  </a:moveTo>
                  <a:lnTo>
                    <a:pt x="4913" y="0"/>
                  </a:lnTo>
                  <a:lnTo>
                    <a:pt x="4913" y="11"/>
                  </a:lnTo>
                  <a:lnTo>
                    <a:pt x="4911" y="11"/>
                  </a:lnTo>
                  <a:lnTo>
                    <a:pt x="4911" y="0"/>
                  </a:lnTo>
                  <a:close/>
                  <a:moveTo>
                    <a:pt x="4884" y="0"/>
                  </a:moveTo>
                  <a:lnTo>
                    <a:pt x="4886" y="0"/>
                  </a:lnTo>
                  <a:lnTo>
                    <a:pt x="4886" y="11"/>
                  </a:lnTo>
                  <a:lnTo>
                    <a:pt x="4884" y="11"/>
                  </a:lnTo>
                  <a:lnTo>
                    <a:pt x="4884" y="0"/>
                  </a:lnTo>
                  <a:close/>
                  <a:moveTo>
                    <a:pt x="4857" y="0"/>
                  </a:moveTo>
                  <a:lnTo>
                    <a:pt x="4861" y="0"/>
                  </a:lnTo>
                  <a:lnTo>
                    <a:pt x="4861" y="11"/>
                  </a:lnTo>
                  <a:lnTo>
                    <a:pt x="4857" y="11"/>
                  </a:lnTo>
                  <a:lnTo>
                    <a:pt x="4857" y="0"/>
                  </a:lnTo>
                  <a:close/>
                  <a:moveTo>
                    <a:pt x="4831" y="0"/>
                  </a:moveTo>
                  <a:lnTo>
                    <a:pt x="4834" y="0"/>
                  </a:lnTo>
                  <a:lnTo>
                    <a:pt x="4834" y="11"/>
                  </a:lnTo>
                  <a:lnTo>
                    <a:pt x="4831" y="11"/>
                  </a:lnTo>
                  <a:lnTo>
                    <a:pt x="4831" y="0"/>
                  </a:lnTo>
                  <a:close/>
                  <a:moveTo>
                    <a:pt x="4806" y="0"/>
                  </a:moveTo>
                  <a:lnTo>
                    <a:pt x="4808" y="0"/>
                  </a:lnTo>
                  <a:lnTo>
                    <a:pt x="4808" y="11"/>
                  </a:lnTo>
                  <a:lnTo>
                    <a:pt x="4806" y="11"/>
                  </a:lnTo>
                  <a:lnTo>
                    <a:pt x="4806" y="0"/>
                  </a:lnTo>
                  <a:close/>
                  <a:moveTo>
                    <a:pt x="4779" y="0"/>
                  </a:moveTo>
                  <a:lnTo>
                    <a:pt x="4781" y="0"/>
                  </a:lnTo>
                  <a:lnTo>
                    <a:pt x="4781" y="11"/>
                  </a:lnTo>
                  <a:lnTo>
                    <a:pt x="4779" y="11"/>
                  </a:lnTo>
                  <a:lnTo>
                    <a:pt x="4779" y="0"/>
                  </a:lnTo>
                  <a:close/>
                  <a:moveTo>
                    <a:pt x="4752" y="0"/>
                  </a:moveTo>
                  <a:lnTo>
                    <a:pt x="4756" y="0"/>
                  </a:lnTo>
                  <a:lnTo>
                    <a:pt x="4756" y="11"/>
                  </a:lnTo>
                  <a:lnTo>
                    <a:pt x="4752" y="11"/>
                  </a:lnTo>
                  <a:lnTo>
                    <a:pt x="4752" y="0"/>
                  </a:lnTo>
                  <a:close/>
                  <a:moveTo>
                    <a:pt x="4725" y="0"/>
                  </a:moveTo>
                  <a:lnTo>
                    <a:pt x="4729" y="0"/>
                  </a:lnTo>
                  <a:lnTo>
                    <a:pt x="4729" y="11"/>
                  </a:lnTo>
                  <a:lnTo>
                    <a:pt x="4725" y="11"/>
                  </a:lnTo>
                  <a:lnTo>
                    <a:pt x="4725" y="0"/>
                  </a:lnTo>
                  <a:close/>
                  <a:moveTo>
                    <a:pt x="4700" y="0"/>
                  </a:moveTo>
                  <a:lnTo>
                    <a:pt x="4702" y="0"/>
                  </a:lnTo>
                  <a:lnTo>
                    <a:pt x="4702" y="11"/>
                  </a:lnTo>
                  <a:lnTo>
                    <a:pt x="4700" y="11"/>
                  </a:lnTo>
                  <a:lnTo>
                    <a:pt x="4700" y="0"/>
                  </a:lnTo>
                  <a:close/>
                  <a:moveTo>
                    <a:pt x="4673" y="0"/>
                  </a:moveTo>
                  <a:lnTo>
                    <a:pt x="4675" y="0"/>
                  </a:lnTo>
                  <a:lnTo>
                    <a:pt x="4675" y="11"/>
                  </a:lnTo>
                  <a:lnTo>
                    <a:pt x="4673" y="11"/>
                  </a:lnTo>
                  <a:lnTo>
                    <a:pt x="4673" y="0"/>
                  </a:lnTo>
                  <a:close/>
                  <a:moveTo>
                    <a:pt x="4646" y="0"/>
                  </a:moveTo>
                  <a:lnTo>
                    <a:pt x="4650" y="0"/>
                  </a:lnTo>
                  <a:lnTo>
                    <a:pt x="4650" y="11"/>
                  </a:lnTo>
                  <a:lnTo>
                    <a:pt x="4646" y="11"/>
                  </a:lnTo>
                  <a:lnTo>
                    <a:pt x="4646" y="0"/>
                  </a:lnTo>
                  <a:close/>
                  <a:moveTo>
                    <a:pt x="4619" y="0"/>
                  </a:moveTo>
                  <a:lnTo>
                    <a:pt x="4623" y="0"/>
                  </a:lnTo>
                  <a:lnTo>
                    <a:pt x="4623" y="11"/>
                  </a:lnTo>
                  <a:lnTo>
                    <a:pt x="4619" y="11"/>
                  </a:lnTo>
                  <a:lnTo>
                    <a:pt x="4619" y="0"/>
                  </a:lnTo>
                  <a:close/>
                  <a:moveTo>
                    <a:pt x="4594" y="0"/>
                  </a:moveTo>
                  <a:lnTo>
                    <a:pt x="4596" y="0"/>
                  </a:lnTo>
                  <a:lnTo>
                    <a:pt x="4596" y="11"/>
                  </a:lnTo>
                  <a:lnTo>
                    <a:pt x="4594" y="11"/>
                  </a:lnTo>
                  <a:lnTo>
                    <a:pt x="4594" y="0"/>
                  </a:lnTo>
                  <a:close/>
                  <a:moveTo>
                    <a:pt x="4568" y="0"/>
                  </a:moveTo>
                  <a:lnTo>
                    <a:pt x="4569" y="0"/>
                  </a:lnTo>
                  <a:lnTo>
                    <a:pt x="4569" y="11"/>
                  </a:lnTo>
                  <a:lnTo>
                    <a:pt x="4568" y="11"/>
                  </a:lnTo>
                  <a:lnTo>
                    <a:pt x="4568" y="0"/>
                  </a:lnTo>
                  <a:close/>
                  <a:moveTo>
                    <a:pt x="4541" y="0"/>
                  </a:moveTo>
                  <a:lnTo>
                    <a:pt x="4545" y="0"/>
                  </a:lnTo>
                  <a:lnTo>
                    <a:pt x="4545" y="11"/>
                  </a:lnTo>
                  <a:lnTo>
                    <a:pt x="4541" y="11"/>
                  </a:lnTo>
                  <a:lnTo>
                    <a:pt x="4541" y="0"/>
                  </a:lnTo>
                  <a:close/>
                  <a:moveTo>
                    <a:pt x="4514" y="0"/>
                  </a:moveTo>
                  <a:lnTo>
                    <a:pt x="4518" y="0"/>
                  </a:lnTo>
                  <a:lnTo>
                    <a:pt x="4518" y="11"/>
                  </a:lnTo>
                  <a:lnTo>
                    <a:pt x="4514" y="11"/>
                  </a:lnTo>
                  <a:lnTo>
                    <a:pt x="4514" y="0"/>
                  </a:lnTo>
                  <a:close/>
                  <a:moveTo>
                    <a:pt x="4489" y="0"/>
                  </a:moveTo>
                  <a:lnTo>
                    <a:pt x="4491" y="0"/>
                  </a:lnTo>
                  <a:lnTo>
                    <a:pt x="4491" y="11"/>
                  </a:lnTo>
                  <a:lnTo>
                    <a:pt x="4489" y="11"/>
                  </a:lnTo>
                  <a:lnTo>
                    <a:pt x="4489" y="0"/>
                  </a:lnTo>
                  <a:close/>
                  <a:moveTo>
                    <a:pt x="4462" y="0"/>
                  </a:moveTo>
                  <a:lnTo>
                    <a:pt x="4464" y="0"/>
                  </a:lnTo>
                  <a:lnTo>
                    <a:pt x="4464" y="11"/>
                  </a:lnTo>
                  <a:lnTo>
                    <a:pt x="4462" y="11"/>
                  </a:lnTo>
                  <a:lnTo>
                    <a:pt x="4462" y="0"/>
                  </a:lnTo>
                  <a:close/>
                  <a:moveTo>
                    <a:pt x="4435" y="0"/>
                  </a:moveTo>
                  <a:lnTo>
                    <a:pt x="4439" y="0"/>
                  </a:lnTo>
                  <a:lnTo>
                    <a:pt x="4439" y="11"/>
                  </a:lnTo>
                  <a:lnTo>
                    <a:pt x="4435" y="11"/>
                  </a:lnTo>
                  <a:lnTo>
                    <a:pt x="4435" y="0"/>
                  </a:lnTo>
                  <a:close/>
                  <a:moveTo>
                    <a:pt x="4408" y="0"/>
                  </a:moveTo>
                  <a:lnTo>
                    <a:pt x="4412" y="0"/>
                  </a:lnTo>
                  <a:lnTo>
                    <a:pt x="4412" y="11"/>
                  </a:lnTo>
                  <a:lnTo>
                    <a:pt x="4408" y="11"/>
                  </a:lnTo>
                  <a:lnTo>
                    <a:pt x="4408" y="0"/>
                  </a:lnTo>
                  <a:close/>
                  <a:moveTo>
                    <a:pt x="4383" y="0"/>
                  </a:moveTo>
                  <a:lnTo>
                    <a:pt x="4385" y="0"/>
                  </a:lnTo>
                  <a:lnTo>
                    <a:pt x="4385" y="11"/>
                  </a:lnTo>
                  <a:lnTo>
                    <a:pt x="4383" y="11"/>
                  </a:lnTo>
                  <a:lnTo>
                    <a:pt x="4383" y="0"/>
                  </a:lnTo>
                  <a:close/>
                  <a:moveTo>
                    <a:pt x="4356" y="0"/>
                  </a:moveTo>
                  <a:lnTo>
                    <a:pt x="4358" y="0"/>
                  </a:lnTo>
                  <a:lnTo>
                    <a:pt x="4358" y="11"/>
                  </a:lnTo>
                  <a:lnTo>
                    <a:pt x="4356" y="11"/>
                  </a:lnTo>
                  <a:lnTo>
                    <a:pt x="4356" y="0"/>
                  </a:lnTo>
                  <a:close/>
                  <a:moveTo>
                    <a:pt x="4329" y="0"/>
                  </a:moveTo>
                  <a:lnTo>
                    <a:pt x="4333" y="0"/>
                  </a:lnTo>
                  <a:lnTo>
                    <a:pt x="4333" y="11"/>
                  </a:lnTo>
                  <a:lnTo>
                    <a:pt x="4329" y="11"/>
                  </a:lnTo>
                  <a:lnTo>
                    <a:pt x="4329" y="0"/>
                  </a:lnTo>
                  <a:close/>
                  <a:moveTo>
                    <a:pt x="4303" y="0"/>
                  </a:moveTo>
                  <a:lnTo>
                    <a:pt x="4306" y="0"/>
                  </a:lnTo>
                  <a:lnTo>
                    <a:pt x="4306" y="11"/>
                  </a:lnTo>
                  <a:lnTo>
                    <a:pt x="4303" y="11"/>
                  </a:lnTo>
                  <a:lnTo>
                    <a:pt x="4303" y="0"/>
                  </a:lnTo>
                  <a:close/>
                  <a:moveTo>
                    <a:pt x="4278" y="0"/>
                  </a:moveTo>
                  <a:lnTo>
                    <a:pt x="4280" y="0"/>
                  </a:lnTo>
                  <a:lnTo>
                    <a:pt x="4280" y="11"/>
                  </a:lnTo>
                  <a:lnTo>
                    <a:pt x="4278" y="11"/>
                  </a:lnTo>
                  <a:lnTo>
                    <a:pt x="4278" y="0"/>
                  </a:lnTo>
                  <a:close/>
                  <a:moveTo>
                    <a:pt x="4251" y="0"/>
                  </a:moveTo>
                  <a:lnTo>
                    <a:pt x="4253" y="0"/>
                  </a:lnTo>
                  <a:lnTo>
                    <a:pt x="4253" y="11"/>
                  </a:lnTo>
                  <a:lnTo>
                    <a:pt x="4251" y="11"/>
                  </a:lnTo>
                  <a:lnTo>
                    <a:pt x="4251" y="0"/>
                  </a:lnTo>
                  <a:close/>
                  <a:moveTo>
                    <a:pt x="4224" y="0"/>
                  </a:moveTo>
                  <a:lnTo>
                    <a:pt x="4228" y="0"/>
                  </a:lnTo>
                  <a:lnTo>
                    <a:pt x="4228" y="11"/>
                  </a:lnTo>
                  <a:lnTo>
                    <a:pt x="4224" y="11"/>
                  </a:lnTo>
                  <a:lnTo>
                    <a:pt x="4224" y="0"/>
                  </a:lnTo>
                  <a:close/>
                  <a:moveTo>
                    <a:pt x="4197" y="0"/>
                  </a:moveTo>
                  <a:lnTo>
                    <a:pt x="4201" y="0"/>
                  </a:lnTo>
                  <a:lnTo>
                    <a:pt x="4201" y="11"/>
                  </a:lnTo>
                  <a:lnTo>
                    <a:pt x="4197" y="11"/>
                  </a:lnTo>
                  <a:lnTo>
                    <a:pt x="4197" y="0"/>
                  </a:lnTo>
                  <a:close/>
                  <a:moveTo>
                    <a:pt x="4172" y="0"/>
                  </a:moveTo>
                  <a:lnTo>
                    <a:pt x="4174" y="0"/>
                  </a:lnTo>
                  <a:lnTo>
                    <a:pt x="4174" y="11"/>
                  </a:lnTo>
                  <a:lnTo>
                    <a:pt x="4172" y="11"/>
                  </a:lnTo>
                  <a:lnTo>
                    <a:pt x="4172" y="0"/>
                  </a:lnTo>
                  <a:close/>
                  <a:moveTo>
                    <a:pt x="4145" y="0"/>
                  </a:moveTo>
                  <a:lnTo>
                    <a:pt x="4147" y="0"/>
                  </a:lnTo>
                  <a:lnTo>
                    <a:pt x="4147" y="11"/>
                  </a:lnTo>
                  <a:lnTo>
                    <a:pt x="4145" y="11"/>
                  </a:lnTo>
                  <a:lnTo>
                    <a:pt x="4145" y="0"/>
                  </a:lnTo>
                  <a:close/>
                  <a:moveTo>
                    <a:pt x="4118" y="0"/>
                  </a:moveTo>
                  <a:lnTo>
                    <a:pt x="4122" y="0"/>
                  </a:lnTo>
                  <a:lnTo>
                    <a:pt x="4122" y="11"/>
                  </a:lnTo>
                  <a:lnTo>
                    <a:pt x="4118" y="11"/>
                  </a:lnTo>
                  <a:lnTo>
                    <a:pt x="4118" y="0"/>
                  </a:lnTo>
                  <a:close/>
                  <a:moveTo>
                    <a:pt x="4091" y="0"/>
                  </a:moveTo>
                  <a:lnTo>
                    <a:pt x="4095" y="0"/>
                  </a:lnTo>
                  <a:lnTo>
                    <a:pt x="4095" y="11"/>
                  </a:lnTo>
                  <a:lnTo>
                    <a:pt x="4091" y="11"/>
                  </a:lnTo>
                  <a:lnTo>
                    <a:pt x="4091" y="0"/>
                  </a:lnTo>
                  <a:close/>
                  <a:moveTo>
                    <a:pt x="4066" y="0"/>
                  </a:moveTo>
                  <a:lnTo>
                    <a:pt x="4068" y="0"/>
                  </a:lnTo>
                  <a:lnTo>
                    <a:pt x="4068" y="11"/>
                  </a:lnTo>
                  <a:lnTo>
                    <a:pt x="4066" y="11"/>
                  </a:lnTo>
                  <a:lnTo>
                    <a:pt x="4066" y="0"/>
                  </a:lnTo>
                  <a:close/>
                  <a:moveTo>
                    <a:pt x="4040" y="0"/>
                  </a:moveTo>
                  <a:lnTo>
                    <a:pt x="4041" y="0"/>
                  </a:lnTo>
                  <a:lnTo>
                    <a:pt x="4041" y="11"/>
                  </a:lnTo>
                  <a:lnTo>
                    <a:pt x="4040" y="11"/>
                  </a:lnTo>
                  <a:lnTo>
                    <a:pt x="4040" y="0"/>
                  </a:lnTo>
                  <a:close/>
                  <a:moveTo>
                    <a:pt x="4013" y="0"/>
                  </a:moveTo>
                  <a:lnTo>
                    <a:pt x="4017" y="0"/>
                  </a:lnTo>
                  <a:lnTo>
                    <a:pt x="4017" y="11"/>
                  </a:lnTo>
                  <a:lnTo>
                    <a:pt x="4013" y="11"/>
                  </a:lnTo>
                  <a:lnTo>
                    <a:pt x="4013" y="0"/>
                  </a:lnTo>
                  <a:close/>
                  <a:moveTo>
                    <a:pt x="3986" y="0"/>
                  </a:moveTo>
                  <a:lnTo>
                    <a:pt x="3990" y="0"/>
                  </a:lnTo>
                  <a:lnTo>
                    <a:pt x="3990" y="11"/>
                  </a:lnTo>
                  <a:lnTo>
                    <a:pt x="3986" y="11"/>
                  </a:lnTo>
                  <a:lnTo>
                    <a:pt x="3986" y="0"/>
                  </a:lnTo>
                  <a:close/>
                  <a:moveTo>
                    <a:pt x="3961" y="0"/>
                  </a:moveTo>
                  <a:lnTo>
                    <a:pt x="3963" y="0"/>
                  </a:lnTo>
                  <a:lnTo>
                    <a:pt x="3963" y="11"/>
                  </a:lnTo>
                  <a:lnTo>
                    <a:pt x="3961" y="11"/>
                  </a:lnTo>
                  <a:lnTo>
                    <a:pt x="3961" y="0"/>
                  </a:lnTo>
                  <a:close/>
                  <a:moveTo>
                    <a:pt x="3934" y="0"/>
                  </a:moveTo>
                  <a:lnTo>
                    <a:pt x="3936" y="0"/>
                  </a:lnTo>
                  <a:lnTo>
                    <a:pt x="3936" y="11"/>
                  </a:lnTo>
                  <a:lnTo>
                    <a:pt x="3934" y="11"/>
                  </a:lnTo>
                  <a:lnTo>
                    <a:pt x="3934" y="0"/>
                  </a:lnTo>
                  <a:close/>
                  <a:moveTo>
                    <a:pt x="3907" y="0"/>
                  </a:moveTo>
                  <a:lnTo>
                    <a:pt x="3911" y="0"/>
                  </a:lnTo>
                  <a:lnTo>
                    <a:pt x="3911" y="11"/>
                  </a:lnTo>
                  <a:lnTo>
                    <a:pt x="3907" y="11"/>
                  </a:lnTo>
                  <a:lnTo>
                    <a:pt x="3907" y="0"/>
                  </a:lnTo>
                  <a:close/>
                  <a:moveTo>
                    <a:pt x="3880" y="0"/>
                  </a:moveTo>
                  <a:lnTo>
                    <a:pt x="3884" y="0"/>
                  </a:lnTo>
                  <a:lnTo>
                    <a:pt x="3884" y="11"/>
                  </a:lnTo>
                  <a:lnTo>
                    <a:pt x="3880" y="11"/>
                  </a:lnTo>
                  <a:lnTo>
                    <a:pt x="3880" y="0"/>
                  </a:lnTo>
                  <a:close/>
                  <a:moveTo>
                    <a:pt x="3855" y="0"/>
                  </a:moveTo>
                  <a:lnTo>
                    <a:pt x="3857" y="0"/>
                  </a:lnTo>
                  <a:lnTo>
                    <a:pt x="3857" y="11"/>
                  </a:lnTo>
                  <a:lnTo>
                    <a:pt x="3855" y="11"/>
                  </a:lnTo>
                  <a:lnTo>
                    <a:pt x="3855" y="0"/>
                  </a:lnTo>
                  <a:close/>
                  <a:moveTo>
                    <a:pt x="3828" y="0"/>
                  </a:moveTo>
                  <a:lnTo>
                    <a:pt x="3830" y="0"/>
                  </a:lnTo>
                  <a:lnTo>
                    <a:pt x="3830" y="11"/>
                  </a:lnTo>
                  <a:lnTo>
                    <a:pt x="3828" y="11"/>
                  </a:lnTo>
                  <a:lnTo>
                    <a:pt x="3828" y="0"/>
                  </a:lnTo>
                  <a:close/>
                  <a:moveTo>
                    <a:pt x="3801" y="0"/>
                  </a:moveTo>
                  <a:lnTo>
                    <a:pt x="3805" y="0"/>
                  </a:lnTo>
                  <a:lnTo>
                    <a:pt x="3805" y="11"/>
                  </a:lnTo>
                  <a:lnTo>
                    <a:pt x="3801" y="11"/>
                  </a:lnTo>
                  <a:lnTo>
                    <a:pt x="3801" y="0"/>
                  </a:lnTo>
                  <a:close/>
                  <a:moveTo>
                    <a:pt x="3775" y="0"/>
                  </a:moveTo>
                  <a:lnTo>
                    <a:pt x="3778" y="0"/>
                  </a:lnTo>
                  <a:lnTo>
                    <a:pt x="3778" y="11"/>
                  </a:lnTo>
                  <a:lnTo>
                    <a:pt x="3775" y="11"/>
                  </a:lnTo>
                  <a:lnTo>
                    <a:pt x="3775" y="0"/>
                  </a:lnTo>
                  <a:close/>
                  <a:moveTo>
                    <a:pt x="3750" y="0"/>
                  </a:moveTo>
                  <a:lnTo>
                    <a:pt x="3752" y="0"/>
                  </a:lnTo>
                  <a:lnTo>
                    <a:pt x="3752" y="11"/>
                  </a:lnTo>
                  <a:lnTo>
                    <a:pt x="3750" y="11"/>
                  </a:lnTo>
                  <a:lnTo>
                    <a:pt x="3750" y="0"/>
                  </a:lnTo>
                  <a:close/>
                  <a:moveTo>
                    <a:pt x="3723" y="0"/>
                  </a:moveTo>
                  <a:lnTo>
                    <a:pt x="3725" y="0"/>
                  </a:lnTo>
                  <a:lnTo>
                    <a:pt x="3725" y="11"/>
                  </a:lnTo>
                  <a:lnTo>
                    <a:pt x="3723" y="11"/>
                  </a:lnTo>
                  <a:lnTo>
                    <a:pt x="3723" y="0"/>
                  </a:lnTo>
                  <a:close/>
                  <a:moveTo>
                    <a:pt x="3696" y="0"/>
                  </a:moveTo>
                  <a:lnTo>
                    <a:pt x="3700" y="0"/>
                  </a:lnTo>
                  <a:lnTo>
                    <a:pt x="3700" y="11"/>
                  </a:lnTo>
                  <a:lnTo>
                    <a:pt x="3696" y="11"/>
                  </a:lnTo>
                  <a:lnTo>
                    <a:pt x="3696" y="0"/>
                  </a:lnTo>
                  <a:close/>
                  <a:moveTo>
                    <a:pt x="3669" y="0"/>
                  </a:moveTo>
                  <a:lnTo>
                    <a:pt x="3673" y="0"/>
                  </a:lnTo>
                  <a:lnTo>
                    <a:pt x="3673" y="11"/>
                  </a:lnTo>
                  <a:lnTo>
                    <a:pt x="3669" y="11"/>
                  </a:lnTo>
                  <a:lnTo>
                    <a:pt x="3669" y="0"/>
                  </a:lnTo>
                  <a:close/>
                  <a:moveTo>
                    <a:pt x="3644" y="0"/>
                  </a:moveTo>
                  <a:lnTo>
                    <a:pt x="3646" y="0"/>
                  </a:lnTo>
                  <a:lnTo>
                    <a:pt x="3646" y="11"/>
                  </a:lnTo>
                  <a:lnTo>
                    <a:pt x="3644" y="11"/>
                  </a:lnTo>
                  <a:lnTo>
                    <a:pt x="3644" y="0"/>
                  </a:lnTo>
                  <a:close/>
                  <a:moveTo>
                    <a:pt x="3617" y="0"/>
                  </a:moveTo>
                  <a:lnTo>
                    <a:pt x="3619" y="0"/>
                  </a:lnTo>
                  <a:lnTo>
                    <a:pt x="3619" y="11"/>
                  </a:lnTo>
                  <a:lnTo>
                    <a:pt x="3617" y="11"/>
                  </a:lnTo>
                  <a:lnTo>
                    <a:pt x="3617" y="0"/>
                  </a:lnTo>
                  <a:close/>
                  <a:moveTo>
                    <a:pt x="3590" y="0"/>
                  </a:moveTo>
                  <a:lnTo>
                    <a:pt x="3594" y="0"/>
                  </a:lnTo>
                  <a:lnTo>
                    <a:pt x="3594" y="11"/>
                  </a:lnTo>
                  <a:lnTo>
                    <a:pt x="3590" y="11"/>
                  </a:lnTo>
                  <a:lnTo>
                    <a:pt x="3590" y="0"/>
                  </a:lnTo>
                  <a:close/>
                  <a:moveTo>
                    <a:pt x="3563" y="0"/>
                  </a:moveTo>
                  <a:lnTo>
                    <a:pt x="3567" y="0"/>
                  </a:lnTo>
                  <a:lnTo>
                    <a:pt x="3567" y="11"/>
                  </a:lnTo>
                  <a:lnTo>
                    <a:pt x="3563" y="11"/>
                  </a:lnTo>
                  <a:lnTo>
                    <a:pt x="3563" y="0"/>
                  </a:lnTo>
                  <a:close/>
                  <a:moveTo>
                    <a:pt x="3538" y="0"/>
                  </a:moveTo>
                  <a:lnTo>
                    <a:pt x="3540" y="0"/>
                  </a:lnTo>
                  <a:lnTo>
                    <a:pt x="3540" y="11"/>
                  </a:lnTo>
                  <a:lnTo>
                    <a:pt x="3538" y="11"/>
                  </a:lnTo>
                  <a:lnTo>
                    <a:pt x="3538" y="0"/>
                  </a:lnTo>
                  <a:close/>
                  <a:moveTo>
                    <a:pt x="3512" y="0"/>
                  </a:moveTo>
                  <a:lnTo>
                    <a:pt x="3513" y="0"/>
                  </a:lnTo>
                  <a:lnTo>
                    <a:pt x="3513" y="11"/>
                  </a:lnTo>
                  <a:lnTo>
                    <a:pt x="3512" y="11"/>
                  </a:lnTo>
                  <a:lnTo>
                    <a:pt x="3512" y="0"/>
                  </a:lnTo>
                  <a:close/>
                  <a:moveTo>
                    <a:pt x="3485" y="0"/>
                  </a:moveTo>
                  <a:lnTo>
                    <a:pt x="3489" y="0"/>
                  </a:lnTo>
                  <a:lnTo>
                    <a:pt x="3489" y="11"/>
                  </a:lnTo>
                  <a:lnTo>
                    <a:pt x="3485" y="11"/>
                  </a:lnTo>
                  <a:lnTo>
                    <a:pt x="3485" y="0"/>
                  </a:lnTo>
                  <a:close/>
                  <a:moveTo>
                    <a:pt x="3458" y="0"/>
                  </a:moveTo>
                  <a:lnTo>
                    <a:pt x="3462" y="0"/>
                  </a:lnTo>
                  <a:lnTo>
                    <a:pt x="3462" y="11"/>
                  </a:lnTo>
                  <a:lnTo>
                    <a:pt x="3458" y="11"/>
                  </a:lnTo>
                  <a:lnTo>
                    <a:pt x="3458" y="0"/>
                  </a:lnTo>
                  <a:close/>
                  <a:moveTo>
                    <a:pt x="3433" y="0"/>
                  </a:moveTo>
                  <a:lnTo>
                    <a:pt x="3435" y="0"/>
                  </a:lnTo>
                  <a:lnTo>
                    <a:pt x="3435" y="11"/>
                  </a:lnTo>
                  <a:lnTo>
                    <a:pt x="3433" y="11"/>
                  </a:lnTo>
                  <a:lnTo>
                    <a:pt x="3433" y="0"/>
                  </a:lnTo>
                  <a:close/>
                  <a:moveTo>
                    <a:pt x="3406" y="0"/>
                  </a:moveTo>
                  <a:lnTo>
                    <a:pt x="3408" y="0"/>
                  </a:lnTo>
                  <a:lnTo>
                    <a:pt x="3408" y="11"/>
                  </a:lnTo>
                  <a:lnTo>
                    <a:pt x="3406" y="11"/>
                  </a:lnTo>
                  <a:lnTo>
                    <a:pt x="3406" y="0"/>
                  </a:lnTo>
                  <a:close/>
                  <a:moveTo>
                    <a:pt x="3379" y="0"/>
                  </a:moveTo>
                  <a:lnTo>
                    <a:pt x="3383" y="0"/>
                  </a:lnTo>
                  <a:lnTo>
                    <a:pt x="3383" y="11"/>
                  </a:lnTo>
                  <a:lnTo>
                    <a:pt x="3379" y="11"/>
                  </a:lnTo>
                  <a:lnTo>
                    <a:pt x="3379" y="0"/>
                  </a:lnTo>
                  <a:close/>
                  <a:moveTo>
                    <a:pt x="3352" y="0"/>
                  </a:moveTo>
                  <a:lnTo>
                    <a:pt x="3356" y="0"/>
                  </a:lnTo>
                  <a:lnTo>
                    <a:pt x="3356" y="11"/>
                  </a:lnTo>
                  <a:lnTo>
                    <a:pt x="3352" y="11"/>
                  </a:lnTo>
                  <a:lnTo>
                    <a:pt x="3352" y="0"/>
                  </a:lnTo>
                  <a:close/>
                  <a:moveTo>
                    <a:pt x="3327" y="0"/>
                  </a:moveTo>
                  <a:lnTo>
                    <a:pt x="3329" y="0"/>
                  </a:lnTo>
                  <a:lnTo>
                    <a:pt x="3329" y="11"/>
                  </a:lnTo>
                  <a:lnTo>
                    <a:pt x="3327" y="11"/>
                  </a:lnTo>
                  <a:lnTo>
                    <a:pt x="3327" y="0"/>
                  </a:lnTo>
                  <a:close/>
                  <a:moveTo>
                    <a:pt x="3300" y="0"/>
                  </a:moveTo>
                  <a:lnTo>
                    <a:pt x="3302" y="0"/>
                  </a:lnTo>
                  <a:lnTo>
                    <a:pt x="3302" y="11"/>
                  </a:lnTo>
                  <a:lnTo>
                    <a:pt x="3300" y="11"/>
                  </a:lnTo>
                  <a:lnTo>
                    <a:pt x="3300" y="0"/>
                  </a:lnTo>
                  <a:close/>
                  <a:moveTo>
                    <a:pt x="3273" y="0"/>
                  </a:moveTo>
                  <a:lnTo>
                    <a:pt x="3277" y="0"/>
                  </a:lnTo>
                  <a:lnTo>
                    <a:pt x="3277" y="11"/>
                  </a:lnTo>
                  <a:lnTo>
                    <a:pt x="3273" y="11"/>
                  </a:lnTo>
                  <a:lnTo>
                    <a:pt x="3273" y="0"/>
                  </a:lnTo>
                  <a:close/>
                  <a:moveTo>
                    <a:pt x="3247" y="0"/>
                  </a:moveTo>
                  <a:lnTo>
                    <a:pt x="3250" y="0"/>
                  </a:lnTo>
                  <a:lnTo>
                    <a:pt x="3250" y="11"/>
                  </a:lnTo>
                  <a:lnTo>
                    <a:pt x="3247" y="11"/>
                  </a:lnTo>
                  <a:lnTo>
                    <a:pt x="3247" y="0"/>
                  </a:lnTo>
                  <a:close/>
                  <a:moveTo>
                    <a:pt x="3222" y="0"/>
                  </a:moveTo>
                  <a:lnTo>
                    <a:pt x="3224" y="0"/>
                  </a:lnTo>
                  <a:lnTo>
                    <a:pt x="3224" y="11"/>
                  </a:lnTo>
                  <a:lnTo>
                    <a:pt x="3222" y="11"/>
                  </a:lnTo>
                  <a:lnTo>
                    <a:pt x="3222" y="0"/>
                  </a:lnTo>
                  <a:close/>
                  <a:moveTo>
                    <a:pt x="3195" y="0"/>
                  </a:moveTo>
                  <a:lnTo>
                    <a:pt x="3197" y="0"/>
                  </a:lnTo>
                  <a:lnTo>
                    <a:pt x="3197" y="11"/>
                  </a:lnTo>
                  <a:lnTo>
                    <a:pt x="3195" y="11"/>
                  </a:lnTo>
                  <a:lnTo>
                    <a:pt x="3195" y="0"/>
                  </a:lnTo>
                  <a:close/>
                  <a:moveTo>
                    <a:pt x="3168" y="0"/>
                  </a:moveTo>
                  <a:lnTo>
                    <a:pt x="3172" y="0"/>
                  </a:lnTo>
                  <a:lnTo>
                    <a:pt x="3172" y="11"/>
                  </a:lnTo>
                  <a:lnTo>
                    <a:pt x="3168" y="11"/>
                  </a:lnTo>
                  <a:lnTo>
                    <a:pt x="3168" y="0"/>
                  </a:lnTo>
                  <a:close/>
                  <a:moveTo>
                    <a:pt x="3141" y="0"/>
                  </a:moveTo>
                  <a:lnTo>
                    <a:pt x="3145" y="0"/>
                  </a:lnTo>
                  <a:lnTo>
                    <a:pt x="3145" y="11"/>
                  </a:lnTo>
                  <a:lnTo>
                    <a:pt x="3141" y="11"/>
                  </a:lnTo>
                  <a:lnTo>
                    <a:pt x="3141" y="0"/>
                  </a:lnTo>
                  <a:close/>
                  <a:moveTo>
                    <a:pt x="3116" y="0"/>
                  </a:moveTo>
                  <a:lnTo>
                    <a:pt x="3118" y="0"/>
                  </a:lnTo>
                  <a:lnTo>
                    <a:pt x="3118" y="11"/>
                  </a:lnTo>
                  <a:lnTo>
                    <a:pt x="3116" y="11"/>
                  </a:lnTo>
                  <a:lnTo>
                    <a:pt x="3116" y="0"/>
                  </a:lnTo>
                  <a:close/>
                  <a:moveTo>
                    <a:pt x="3089" y="0"/>
                  </a:moveTo>
                  <a:lnTo>
                    <a:pt x="3091" y="0"/>
                  </a:lnTo>
                  <a:lnTo>
                    <a:pt x="3091" y="11"/>
                  </a:lnTo>
                  <a:lnTo>
                    <a:pt x="3089" y="11"/>
                  </a:lnTo>
                  <a:lnTo>
                    <a:pt x="3089" y="0"/>
                  </a:lnTo>
                  <a:close/>
                  <a:moveTo>
                    <a:pt x="3062" y="0"/>
                  </a:moveTo>
                  <a:lnTo>
                    <a:pt x="3066" y="0"/>
                  </a:lnTo>
                  <a:lnTo>
                    <a:pt x="3066" y="11"/>
                  </a:lnTo>
                  <a:lnTo>
                    <a:pt x="3062" y="11"/>
                  </a:lnTo>
                  <a:lnTo>
                    <a:pt x="3062" y="0"/>
                  </a:lnTo>
                  <a:close/>
                  <a:moveTo>
                    <a:pt x="3035" y="0"/>
                  </a:moveTo>
                  <a:lnTo>
                    <a:pt x="3039" y="0"/>
                  </a:lnTo>
                  <a:lnTo>
                    <a:pt x="3039" y="11"/>
                  </a:lnTo>
                  <a:lnTo>
                    <a:pt x="3035" y="11"/>
                  </a:lnTo>
                  <a:lnTo>
                    <a:pt x="3035" y="0"/>
                  </a:lnTo>
                  <a:close/>
                  <a:moveTo>
                    <a:pt x="3010" y="0"/>
                  </a:moveTo>
                  <a:lnTo>
                    <a:pt x="3012" y="0"/>
                  </a:lnTo>
                  <a:lnTo>
                    <a:pt x="3012" y="11"/>
                  </a:lnTo>
                  <a:lnTo>
                    <a:pt x="3010" y="11"/>
                  </a:lnTo>
                  <a:lnTo>
                    <a:pt x="3010" y="0"/>
                  </a:lnTo>
                  <a:close/>
                  <a:moveTo>
                    <a:pt x="2984" y="0"/>
                  </a:moveTo>
                  <a:lnTo>
                    <a:pt x="2985" y="0"/>
                  </a:lnTo>
                  <a:lnTo>
                    <a:pt x="2985" y="11"/>
                  </a:lnTo>
                  <a:lnTo>
                    <a:pt x="2984" y="11"/>
                  </a:lnTo>
                  <a:lnTo>
                    <a:pt x="2984" y="0"/>
                  </a:lnTo>
                  <a:close/>
                  <a:moveTo>
                    <a:pt x="2957" y="0"/>
                  </a:moveTo>
                  <a:lnTo>
                    <a:pt x="2961" y="0"/>
                  </a:lnTo>
                  <a:lnTo>
                    <a:pt x="2961" y="11"/>
                  </a:lnTo>
                  <a:lnTo>
                    <a:pt x="2957" y="11"/>
                  </a:lnTo>
                  <a:lnTo>
                    <a:pt x="2957" y="0"/>
                  </a:lnTo>
                  <a:close/>
                  <a:moveTo>
                    <a:pt x="2930" y="0"/>
                  </a:moveTo>
                  <a:lnTo>
                    <a:pt x="2934" y="0"/>
                  </a:lnTo>
                  <a:lnTo>
                    <a:pt x="2934" y="11"/>
                  </a:lnTo>
                  <a:lnTo>
                    <a:pt x="2930" y="11"/>
                  </a:lnTo>
                  <a:lnTo>
                    <a:pt x="2930" y="0"/>
                  </a:lnTo>
                  <a:close/>
                  <a:moveTo>
                    <a:pt x="2905" y="0"/>
                  </a:moveTo>
                  <a:lnTo>
                    <a:pt x="2907" y="0"/>
                  </a:lnTo>
                  <a:lnTo>
                    <a:pt x="2907" y="11"/>
                  </a:lnTo>
                  <a:lnTo>
                    <a:pt x="2905" y="11"/>
                  </a:lnTo>
                  <a:lnTo>
                    <a:pt x="2905" y="0"/>
                  </a:lnTo>
                  <a:close/>
                  <a:moveTo>
                    <a:pt x="2878" y="0"/>
                  </a:moveTo>
                  <a:lnTo>
                    <a:pt x="2880" y="0"/>
                  </a:lnTo>
                  <a:lnTo>
                    <a:pt x="2880" y="11"/>
                  </a:lnTo>
                  <a:lnTo>
                    <a:pt x="2878" y="11"/>
                  </a:lnTo>
                  <a:lnTo>
                    <a:pt x="2878" y="0"/>
                  </a:lnTo>
                  <a:close/>
                  <a:moveTo>
                    <a:pt x="2851" y="0"/>
                  </a:moveTo>
                  <a:lnTo>
                    <a:pt x="2855" y="0"/>
                  </a:lnTo>
                  <a:lnTo>
                    <a:pt x="2855" y="11"/>
                  </a:lnTo>
                  <a:lnTo>
                    <a:pt x="2851" y="11"/>
                  </a:lnTo>
                  <a:lnTo>
                    <a:pt x="2851" y="0"/>
                  </a:lnTo>
                  <a:close/>
                  <a:moveTo>
                    <a:pt x="2824" y="0"/>
                  </a:moveTo>
                  <a:lnTo>
                    <a:pt x="2828" y="0"/>
                  </a:lnTo>
                  <a:lnTo>
                    <a:pt x="2828" y="11"/>
                  </a:lnTo>
                  <a:lnTo>
                    <a:pt x="2824" y="11"/>
                  </a:lnTo>
                  <a:lnTo>
                    <a:pt x="2824" y="0"/>
                  </a:lnTo>
                  <a:close/>
                  <a:moveTo>
                    <a:pt x="2799" y="0"/>
                  </a:moveTo>
                  <a:lnTo>
                    <a:pt x="2801" y="0"/>
                  </a:lnTo>
                  <a:lnTo>
                    <a:pt x="2801" y="11"/>
                  </a:lnTo>
                  <a:lnTo>
                    <a:pt x="2799" y="11"/>
                  </a:lnTo>
                  <a:lnTo>
                    <a:pt x="2799" y="0"/>
                  </a:lnTo>
                  <a:close/>
                  <a:moveTo>
                    <a:pt x="2772" y="0"/>
                  </a:moveTo>
                  <a:lnTo>
                    <a:pt x="2774" y="0"/>
                  </a:lnTo>
                  <a:lnTo>
                    <a:pt x="2774" y="11"/>
                  </a:lnTo>
                  <a:lnTo>
                    <a:pt x="2772" y="11"/>
                  </a:lnTo>
                  <a:lnTo>
                    <a:pt x="2772" y="0"/>
                  </a:lnTo>
                  <a:close/>
                  <a:moveTo>
                    <a:pt x="2745" y="0"/>
                  </a:moveTo>
                  <a:lnTo>
                    <a:pt x="2749" y="0"/>
                  </a:lnTo>
                  <a:lnTo>
                    <a:pt x="2749" y="11"/>
                  </a:lnTo>
                  <a:lnTo>
                    <a:pt x="2745" y="11"/>
                  </a:lnTo>
                  <a:lnTo>
                    <a:pt x="2745" y="0"/>
                  </a:lnTo>
                  <a:close/>
                  <a:moveTo>
                    <a:pt x="2719" y="0"/>
                  </a:moveTo>
                  <a:lnTo>
                    <a:pt x="2722" y="0"/>
                  </a:lnTo>
                  <a:lnTo>
                    <a:pt x="2722" y="11"/>
                  </a:lnTo>
                  <a:lnTo>
                    <a:pt x="2719" y="11"/>
                  </a:lnTo>
                  <a:lnTo>
                    <a:pt x="2719" y="0"/>
                  </a:lnTo>
                  <a:close/>
                  <a:moveTo>
                    <a:pt x="2694" y="0"/>
                  </a:moveTo>
                  <a:lnTo>
                    <a:pt x="2696" y="0"/>
                  </a:lnTo>
                  <a:lnTo>
                    <a:pt x="2696" y="11"/>
                  </a:lnTo>
                  <a:lnTo>
                    <a:pt x="2694" y="11"/>
                  </a:lnTo>
                  <a:lnTo>
                    <a:pt x="2694" y="0"/>
                  </a:lnTo>
                  <a:close/>
                  <a:moveTo>
                    <a:pt x="2667" y="0"/>
                  </a:moveTo>
                  <a:lnTo>
                    <a:pt x="2669" y="0"/>
                  </a:lnTo>
                  <a:lnTo>
                    <a:pt x="2669" y="11"/>
                  </a:lnTo>
                  <a:lnTo>
                    <a:pt x="2667" y="11"/>
                  </a:lnTo>
                  <a:lnTo>
                    <a:pt x="2667" y="0"/>
                  </a:lnTo>
                  <a:close/>
                  <a:moveTo>
                    <a:pt x="2640" y="0"/>
                  </a:moveTo>
                  <a:lnTo>
                    <a:pt x="2644" y="0"/>
                  </a:lnTo>
                  <a:lnTo>
                    <a:pt x="2644" y="11"/>
                  </a:lnTo>
                  <a:lnTo>
                    <a:pt x="2640" y="11"/>
                  </a:lnTo>
                  <a:lnTo>
                    <a:pt x="2640" y="0"/>
                  </a:lnTo>
                  <a:close/>
                  <a:moveTo>
                    <a:pt x="2613" y="0"/>
                  </a:moveTo>
                  <a:lnTo>
                    <a:pt x="2617" y="0"/>
                  </a:lnTo>
                  <a:lnTo>
                    <a:pt x="2617" y="11"/>
                  </a:lnTo>
                  <a:lnTo>
                    <a:pt x="2613" y="11"/>
                  </a:lnTo>
                  <a:lnTo>
                    <a:pt x="2613" y="0"/>
                  </a:lnTo>
                  <a:close/>
                  <a:moveTo>
                    <a:pt x="2588" y="0"/>
                  </a:moveTo>
                  <a:lnTo>
                    <a:pt x="2590" y="0"/>
                  </a:lnTo>
                  <a:lnTo>
                    <a:pt x="2590" y="11"/>
                  </a:lnTo>
                  <a:lnTo>
                    <a:pt x="2588" y="11"/>
                  </a:lnTo>
                  <a:lnTo>
                    <a:pt x="2588" y="0"/>
                  </a:lnTo>
                  <a:close/>
                  <a:moveTo>
                    <a:pt x="2561" y="0"/>
                  </a:moveTo>
                  <a:lnTo>
                    <a:pt x="2563" y="0"/>
                  </a:lnTo>
                  <a:lnTo>
                    <a:pt x="2563" y="11"/>
                  </a:lnTo>
                  <a:lnTo>
                    <a:pt x="2561" y="11"/>
                  </a:lnTo>
                  <a:lnTo>
                    <a:pt x="2561" y="0"/>
                  </a:lnTo>
                  <a:close/>
                  <a:moveTo>
                    <a:pt x="2534" y="0"/>
                  </a:moveTo>
                  <a:lnTo>
                    <a:pt x="2538" y="0"/>
                  </a:lnTo>
                  <a:lnTo>
                    <a:pt x="2538" y="11"/>
                  </a:lnTo>
                  <a:lnTo>
                    <a:pt x="2534" y="11"/>
                  </a:lnTo>
                  <a:lnTo>
                    <a:pt x="2534" y="0"/>
                  </a:lnTo>
                  <a:close/>
                  <a:moveTo>
                    <a:pt x="2507" y="0"/>
                  </a:moveTo>
                  <a:lnTo>
                    <a:pt x="2511" y="0"/>
                  </a:lnTo>
                  <a:lnTo>
                    <a:pt x="2511" y="11"/>
                  </a:lnTo>
                  <a:lnTo>
                    <a:pt x="2507" y="11"/>
                  </a:lnTo>
                  <a:lnTo>
                    <a:pt x="2507" y="0"/>
                  </a:lnTo>
                  <a:close/>
                  <a:moveTo>
                    <a:pt x="2482" y="0"/>
                  </a:moveTo>
                  <a:lnTo>
                    <a:pt x="2484" y="0"/>
                  </a:lnTo>
                  <a:lnTo>
                    <a:pt x="2484" y="11"/>
                  </a:lnTo>
                  <a:lnTo>
                    <a:pt x="2482" y="11"/>
                  </a:lnTo>
                  <a:lnTo>
                    <a:pt x="2482" y="0"/>
                  </a:lnTo>
                  <a:close/>
                  <a:moveTo>
                    <a:pt x="2456" y="0"/>
                  </a:moveTo>
                  <a:lnTo>
                    <a:pt x="2457" y="0"/>
                  </a:lnTo>
                  <a:lnTo>
                    <a:pt x="2457" y="11"/>
                  </a:lnTo>
                  <a:lnTo>
                    <a:pt x="2456" y="11"/>
                  </a:lnTo>
                  <a:lnTo>
                    <a:pt x="2456" y="0"/>
                  </a:lnTo>
                  <a:close/>
                  <a:moveTo>
                    <a:pt x="2429" y="0"/>
                  </a:moveTo>
                  <a:lnTo>
                    <a:pt x="2433" y="0"/>
                  </a:lnTo>
                  <a:lnTo>
                    <a:pt x="2433" y="11"/>
                  </a:lnTo>
                  <a:lnTo>
                    <a:pt x="2429" y="11"/>
                  </a:lnTo>
                  <a:lnTo>
                    <a:pt x="2429" y="0"/>
                  </a:lnTo>
                  <a:close/>
                  <a:moveTo>
                    <a:pt x="2402" y="0"/>
                  </a:moveTo>
                  <a:lnTo>
                    <a:pt x="2406" y="0"/>
                  </a:lnTo>
                  <a:lnTo>
                    <a:pt x="2406" y="11"/>
                  </a:lnTo>
                  <a:lnTo>
                    <a:pt x="2402" y="11"/>
                  </a:lnTo>
                  <a:lnTo>
                    <a:pt x="2402" y="0"/>
                  </a:lnTo>
                  <a:close/>
                  <a:moveTo>
                    <a:pt x="2377" y="0"/>
                  </a:moveTo>
                  <a:lnTo>
                    <a:pt x="2379" y="0"/>
                  </a:lnTo>
                  <a:lnTo>
                    <a:pt x="2379" y="11"/>
                  </a:lnTo>
                  <a:lnTo>
                    <a:pt x="2377" y="11"/>
                  </a:lnTo>
                  <a:lnTo>
                    <a:pt x="2377" y="0"/>
                  </a:lnTo>
                  <a:close/>
                  <a:moveTo>
                    <a:pt x="2350" y="0"/>
                  </a:moveTo>
                  <a:lnTo>
                    <a:pt x="2352" y="0"/>
                  </a:lnTo>
                  <a:lnTo>
                    <a:pt x="2352" y="11"/>
                  </a:lnTo>
                  <a:lnTo>
                    <a:pt x="2350" y="11"/>
                  </a:lnTo>
                  <a:lnTo>
                    <a:pt x="2350" y="0"/>
                  </a:lnTo>
                  <a:close/>
                  <a:moveTo>
                    <a:pt x="2323" y="0"/>
                  </a:moveTo>
                  <a:lnTo>
                    <a:pt x="2327" y="0"/>
                  </a:lnTo>
                  <a:lnTo>
                    <a:pt x="2327" y="11"/>
                  </a:lnTo>
                  <a:lnTo>
                    <a:pt x="2323" y="11"/>
                  </a:lnTo>
                  <a:lnTo>
                    <a:pt x="2323" y="0"/>
                  </a:lnTo>
                  <a:close/>
                  <a:moveTo>
                    <a:pt x="2296" y="0"/>
                  </a:moveTo>
                  <a:lnTo>
                    <a:pt x="2300" y="0"/>
                  </a:lnTo>
                  <a:lnTo>
                    <a:pt x="2300" y="11"/>
                  </a:lnTo>
                  <a:lnTo>
                    <a:pt x="2296" y="11"/>
                  </a:lnTo>
                  <a:lnTo>
                    <a:pt x="2296" y="0"/>
                  </a:lnTo>
                  <a:close/>
                  <a:moveTo>
                    <a:pt x="2271" y="0"/>
                  </a:moveTo>
                  <a:lnTo>
                    <a:pt x="2273" y="0"/>
                  </a:lnTo>
                  <a:lnTo>
                    <a:pt x="2273" y="11"/>
                  </a:lnTo>
                  <a:lnTo>
                    <a:pt x="2271" y="11"/>
                  </a:lnTo>
                  <a:lnTo>
                    <a:pt x="2271" y="0"/>
                  </a:lnTo>
                  <a:close/>
                  <a:moveTo>
                    <a:pt x="2244" y="0"/>
                  </a:moveTo>
                  <a:lnTo>
                    <a:pt x="2246" y="0"/>
                  </a:lnTo>
                  <a:lnTo>
                    <a:pt x="2246" y="11"/>
                  </a:lnTo>
                  <a:lnTo>
                    <a:pt x="2244" y="11"/>
                  </a:lnTo>
                  <a:lnTo>
                    <a:pt x="2244" y="0"/>
                  </a:lnTo>
                  <a:close/>
                  <a:moveTo>
                    <a:pt x="2217" y="0"/>
                  </a:moveTo>
                  <a:lnTo>
                    <a:pt x="2221" y="0"/>
                  </a:lnTo>
                  <a:lnTo>
                    <a:pt x="2221" y="11"/>
                  </a:lnTo>
                  <a:lnTo>
                    <a:pt x="2217" y="11"/>
                  </a:lnTo>
                  <a:lnTo>
                    <a:pt x="2217" y="0"/>
                  </a:lnTo>
                  <a:close/>
                  <a:moveTo>
                    <a:pt x="2191" y="0"/>
                  </a:moveTo>
                  <a:lnTo>
                    <a:pt x="2194" y="0"/>
                  </a:lnTo>
                  <a:lnTo>
                    <a:pt x="2194" y="11"/>
                  </a:lnTo>
                  <a:lnTo>
                    <a:pt x="2191" y="11"/>
                  </a:lnTo>
                  <a:lnTo>
                    <a:pt x="2191" y="0"/>
                  </a:lnTo>
                  <a:close/>
                  <a:moveTo>
                    <a:pt x="2166" y="0"/>
                  </a:moveTo>
                  <a:lnTo>
                    <a:pt x="2168" y="0"/>
                  </a:lnTo>
                  <a:lnTo>
                    <a:pt x="2168" y="11"/>
                  </a:lnTo>
                  <a:lnTo>
                    <a:pt x="2166" y="11"/>
                  </a:lnTo>
                  <a:lnTo>
                    <a:pt x="2166" y="0"/>
                  </a:lnTo>
                  <a:close/>
                  <a:moveTo>
                    <a:pt x="2139" y="0"/>
                  </a:moveTo>
                  <a:lnTo>
                    <a:pt x="2141" y="0"/>
                  </a:lnTo>
                  <a:lnTo>
                    <a:pt x="2141" y="11"/>
                  </a:lnTo>
                  <a:lnTo>
                    <a:pt x="2139" y="11"/>
                  </a:lnTo>
                  <a:lnTo>
                    <a:pt x="2139" y="0"/>
                  </a:lnTo>
                  <a:close/>
                  <a:moveTo>
                    <a:pt x="2112" y="0"/>
                  </a:moveTo>
                  <a:lnTo>
                    <a:pt x="2116" y="0"/>
                  </a:lnTo>
                  <a:lnTo>
                    <a:pt x="2116" y="11"/>
                  </a:lnTo>
                  <a:lnTo>
                    <a:pt x="2112" y="11"/>
                  </a:lnTo>
                  <a:lnTo>
                    <a:pt x="2112" y="0"/>
                  </a:lnTo>
                  <a:close/>
                  <a:moveTo>
                    <a:pt x="2085" y="0"/>
                  </a:moveTo>
                  <a:lnTo>
                    <a:pt x="2089" y="0"/>
                  </a:lnTo>
                  <a:lnTo>
                    <a:pt x="2089" y="11"/>
                  </a:lnTo>
                  <a:lnTo>
                    <a:pt x="2085" y="11"/>
                  </a:lnTo>
                  <a:lnTo>
                    <a:pt x="2085" y="0"/>
                  </a:lnTo>
                  <a:close/>
                  <a:moveTo>
                    <a:pt x="2060" y="0"/>
                  </a:moveTo>
                  <a:lnTo>
                    <a:pt x="2062" y="0"/>
                  </a:lnTo>
                  <a:lnTo>
                    <a:pt x="2062" y="11"/>
                  </a:lnTo>
                  <a:lnTo>
                    <a:pt x="2060" y="11"/>
                  </a:lnTo>
                  <a:lnTo>
                    <a:pt x="2060" y="0"/>
                  </a:lnTo>
                  <a:close/>
                  <a:moveTo>
                    <a:pt x="2033" y="0"/>
                  </a:moveTo>
                  <a:lnTo>
                    <a:pt x="2035" y="0"/>
                  </a:lnTo>
                  <a:lnTo>
                    <a:pt x="2035" y="11"/>
                  </a:lnTo>
                  <a:lnTo>
                    <a:pt x="2033" y="11"/>
                  </a:lnTo>
                  <a:lnTo>
                    <a:pt x="2033" y="0"/>
                  </a:lnTo>
                  <a:close/>
                  <a:moveTo>
                    <a:pt x="2006" y="0"/>
                  </a:moveTo>
                  <a:lnTo>
                    <a:pt x="2010" y="0"/>
                  </a:lnTo>
                  <a:lnTo>
                    <a:pt x="2010" y="11"/>
                  </a:lnTo>
                  <a:lnTo>
                    <a:pt x="2006" y="11"/>
                  </a:lnTo>
                  <a:lnTo>
                    <a:pt x="2006" y="0"/>
                  </a:lnTo>
                  <a:close/>
                  <a:moveTo>
                    <a:pt x="1979" y="0"/>
                  </a:moveTo>
                  <a:lnTo>
                    <a:pt x="1983" y="0"/>
                  </a:lnTo>
                  <a:lnTo>
                    <a:pt x="1983" y="11"/>
                  </a:lnTo>
                  <a:lnTo>
                    <a:pt x="1979" y="11"/>
                  </a:lnTo>
                  <a:lnTo>
                    <a:pt x="1979" y="0"/>
                  </a:lnTo>
                  <a:close/>
                  <a:moveTo>
                    <a:pt x="1954" y="0"/>
                  </a:moveTo>
                  <a:lnTo>
                    <a:pt x="1956" y="0"/>
                  </a:lnTo>
                  <a:lnTo>
                    <a:pt x="1956" y="11"/>
                  </a:lnTo>
                  <a:lnTo>
                    <a:pt x="1954" y="11"/>
                  </a:lnTo>
                  <a:lnTo>
                    <a:pt x="1954" y="0"/>
                  </a:lnTo>
                  <a:close/>
                  <a:moveTo>
                    <a:pt x="1928" y="0"/>
                  </a:moveTo>
                  <a:lnTo>
                    <a:pt x="1929" y="0"/>
                  </a:lnTo>
                  <a:lnTo>
                    <a:pt x="1929" y="11"/>
                  </a:lnTo>
                  <a:lnTo>
                    <a:pt x="1928" y="11"/>
                  </a:lnTo>
                  <a:lnTo>
                    <a:pt x="1928" y="0"/>
                  </a:lnTo>
                  <a:close/>
                  <a:moveTo>
                    <a:pt x="1901" y="0"/>
                  </a:moveTo>
                  <a:lnTo>
                    <a:pt x="1905" y="0"/>
                  </a:lnTo>
                  <a:lnTo>
                    <a:pt x="1905" y="11"/>
                  </a:lnTo>
                  <a:lnTo>
                    <a:pt x="1901" y="11"/>
                  </a:lnTo>
                  <a:lnTo>
                    <a:pt x="1901" y="0"/>
                  </a:lnTo>
                  <a:close/>
                  <a:moveTo>
                    <a:pt x="1874" y="0"/>
                  </a:moveTo>
                  <a:lnTo>
                    <a:pt x="1878" y="0"/>
                  </a:lnTo>
                  <a:lnTo>
                    <a:pt x="1878" y="11"/>
                  </a:lnTo>
                  <a:lnTo>
                    <a:pt x="1874" y="11"/>
                  </a:lnTo>
                  <a:lnTo>
                    <a:pt x="1874" y="0"/>
                  </a:lnTo>
                  <a:close/>
                  <a:moveTo>
                    <a:pt x="1849" y="0"/>
                  </a:moveTo>
                  <a:lnTo>
                    <a:pt x="1851" y="0"/>
                  </a:lnTo>
                  <a:lnTo>
                    <a:pt x="1851" y="11"/>
                  </a:lnTo>
                  <a:lnTo>
                    <a:pt x="1849" y="11"/>
                  </a:lnTo>
                  <a:lnTo>
                    <a:pt x="1849" y="0"/>
                  </a:lnTo>
                  <a:close/>
                  <a:moveTo>
                    <a:pt x="1822" y="0"/>
                  </a:moveTo>
                  <a:lnTo>
                    <a:pt x="1824" y="0"/>
                  </a:lnTo>
                  <a:lnTo>
                    <a:pt x="1824" y="11"/>
                  </a:lnTo>
                  <a:lnTo>
                    <a:pt x="1822" y="11"/>
                  </a:lnTo>
                  <a:lnTo>
                    <a:pt x="1822" y="0"/>
                  </a:lnTo>
                  <a:close/>
                  <a:moveTo>
                    <a:pt x="1795" y="0"/>
                  </a:moveTo>
                  <a:lnTo>
                    <a:pt x="1799" y="0"/>
                  </a:lnTo>
                  <a:lnTo>
                    <a:pt x="1799" y="11"/>
                  </a:lnTo>
                  <a:lnTo>
                    <a:pt x="1795" y="11"/>
                  </a:lnTo>
                  <a:lnTo>
                    <a:pt x="1795" y="0"/>
                  </a:lnTo>
                  <a:close/>
                  <a:moveTo>
                    <a:pt x="1768" y="0"/>
                  </a:moveTo>
                  <a:lnTo>
                    <a:pt x="1772" y="0"/>
                  </a:lnTo>
                  <a:lnTo>
                    <a:pt x="1772" y="11"/>
                  </a:lnTo>
                  <a:lnTo>
                    <a:pt x="1768" y="11"/>
                  </a:lnTo>
                  <a:lnTo>
                    <a:pt x="1768" y="0"/>
                  </a:lnTo>
                  <a:close/>
                  <a:moveTo>
                    <a:pt x="1743" y="0"/>
                  </a:moveTo>
                  <a:lnTo>
                    <a:pt x="1745" y="0"/>
                  </a:lnTo>
                  <a:lnTo>
                    <a:pt x="1745" y="11"/>
                  </a:lnTo>
                  <a:lnTo>
                    <a:pt x="1743" y="11"/>
                  </a:lnTo>
                  <a:lnTo>
                    <a:pt x="1743" y="0"/>
                  </a:lnTo>
                  <a:close/>
                  <a:moveTo>
                    <a:pt x="1716" y="0"/>
                  </a:moveTo>
                  <a:lnTo>
                    <a:pt x="1718" y="0"/>
                  </a:lnTo>
                  <a:lnTo>
                    <a:pt x="1718" y="11"/>
                  </a:lnTo>
                  <a:lnTo>
                    <a:pt x="1716" y="11"/>
                  </a:lnTo>
                  <a:lnTo>
                    <a:pt x="1716" y="0"/>
                  </a:lnTo>
                  <a:close/>
                  <a:moveTo>
                    <a:pt x="1689" y="0"/>
                  </a:moveTo>
                  <a:lnTo>
                    <a:pt x="1693" y="0"/>
                  </a:lnTo>
                  <a:lnTo>
                    <a:pt x="1693" y="11"/>
                  </a:lnTo>
                  <a:lnTo>
                    <a:pt x="1689" y="11"/>
                  </a:lnTo>
                  <a:lnTo>
                    <a:pt x="1689" y="0"/>
                  </a:lnTo>
                  <a:close/>
                  <a:moveTo>
                    <a:pt x="1663" y="0"/>
                  </a:moveTo>
                  <a:lnTo>
                    <a:pt x="1666" y="0"/>
                  </a:lnTo>
                  <a:lnTo>
                    <a:pt x="1666" y="11"/>
                  </a:lnTo>
                  <a:lnTo>
                    <a:pt x="1663" y="11"/>
                  </a:lnTo>
                  <a:lnTo>
                    <a:pt x="1663" y="0"/>
                  </a:lnTo>
                  <a:close/>
                  <a:moveTo>
                    <a:pt x="1638" y="0"/>
                  </a:moveTo>
                  <a:lnTo>
                    <a:pt x="1640" y="0"/>
                  </a:lnTo>
                  <a:lnTo>
                    <a:pt x="1640" y="11"/>
                  </a:lnTo>
                  <a:lnTo>
                    <a:pt x="1638" y="11"/>
                  </a:lnTo>
                  <a:lnTo>
                    <a:pt x="1638" y="0"/>
                  </a:lnTo>
                  <a:close/>
                  <a:moveTo>
                    <a:pt x="1611" y="0"/>
                  </a:moveTo>
                  <a:lnTo>
                    <a:pt x="1613" y="0"/>
                  </a:lnTo>
                  <a:lnTo>
                    <a:pt x="1613" y="11"/>
                  </a:lnTo>
                  <a:lnTo>
                    <a:pt x="1611" y="11"/>
                  </a:lnTo>
                  <a:lnTo>
                    <a:pt x="1611" y="0"/>
                  </a:lnTo>
                  <a:close/>
                  <a:moveTo>
                    <a:pt x="1584" y="0"/>
                  </a:moveTo>
                  <a:lnTo>
                    <a:pt x="1588" y="0"/>
                  </a:lnTo>
                  <a:lnTo>
                    <a:pt x="1588" y="11"/>
                  </a:lnTo>
                  <a:lnTo>
                    <a:pt x="1584" y="11"/>
                  </a:lnTo>
                  <a:lnTo>
                    <a:pt x="1584" y="0"/>
                  </a:lnTo>
                  <a:close/>
                  <a:moveTo>
                    <a:pt x="1557" y="0"/>
                  </a:moveTo>
                  <a:lnTo>
                    <a:pt x="1561" y="0"/>
                  </a:lnTo>
                  <a:lnTo>
                    <a:pt x="1561" y="11"/>
                  </a:lnTo>
                  <a:lnTo>
                    <a:pt x="1557" y="11"/>
                  </a:lnTo>
                  <a:lnTo>
                    <a:pt x="1557" y="0"/>
                  </a:lnTo>
                  <a:close/>
                  <a:moveTo>
                    <a:pt x="1532" y="0"/>
                  </a:moveTo>
                  <a:lnTo>
                    <a:pt x="1534" y="0"/>
                  </a:lnTo>
                  <a:lnTo>
                    <a:pt x="1534" y="11"/>
                  </a:lnTo>
                  <a:lnTo>
                    <a:pt x="1532" y="11"/>
                  </a:lnTo>
                  <a:lnTo>
                    <a:pt x="1532" y="0"/>
                  </a:lnTo>
                  <a:close/>
                  <a:moveTo>
                    <a:pt x="1505" y="0"/>
                  </a:moveTo>
                  <a:lnTo>
                    <a:pt x="1507" y="0"/>
                  </a:lnTo>
                  <a:lnTo>
                    <a:pt x="1507" y="11"/>
                  </a:lnTo>
                  <a:lnTo>
                    <a:pt x="1505" y="11"/>
                  </a:lnTo>
                  <a:lnTo>
                    <a:pt x="1505" y="0"/>
                  </a:lnTo>
                  <a:close/>
                  <a:moveTo>
                    <a:pt x="1478" y="0"/>
                  </a:moveTo>
                  <a:lnTo>
                    <a:pt x="1482" y="0"/>
                  </a:lnTo>
                  <a:lnTo>
                    <a:pt x="1482" y="11"/>
                  </a:lnTo>
                  <a:lnTo>
                    <a:pt x="1478" y="11"/>
                  </a:lnTo>
                  <a:lnTo>
                    <a:pt x="1478" y="0"/>
                  </a:lnTo>
                  <a:close/>
                  <a:moveTo>
                    <a:pt x="1451" y="0"/>
                  </a:moveTo>
                  <a:lnTo>
                    <a:pt x="1455" y="0"/>
                  </a:lnTo>
                  <a:lnTo>
                    <a:pt x="1455" y="11"/>
                  </a:lnTo>
                  <a:lnTo>
                    <a:pt x="1451" y="11"/>
                  </a:lnTo>
                  <a:lnTo>
                    <a:pt x="1451" y="0"/>
                  </a:lnTo>
                  <a:close/>
                  <a:moveTo>
                    <a:pt x="1426" y="0"/>
                  </a:moveTo>
                  <a:lnTo>
                    <a:pt x="1428" y="0"/>
                  </a:lnTo>
                  <a:lnTo>
                    <a:pt x="1428" y="11"/>
                  </a:lnTo>
                  <a:lnTo>
                    <a:pt x="1426" y="11"/>
                  </a:lnTo>
                  <a:lnTo>
                    <a:pt x="1426" y="0"/>
                  </a:lnTo>
                  <a:close/>
                  <a:moveTo>
                    <a:pt x="1400" y="0"/>
                  </a:moveTo>
                  <a:lnTo>
                    <a:pt x="1401" y="0"/>
                  </a:lnTo>
                  <a:lnTo>
                    <a:pt x="1401" y="11"/>
                  </a:lnTo>
                  <a:lnTo>
                    <a:pt x="1400" y="11"/>
                  </a:lnTo>
                  <a:lnTo>
                    <a:pt x="1400" y="0"/>
                  </a:lnTo>
                  <a:close/>
                  <a:moveTo>
                    <a:pt x="1373" y="0"/>
                  </a:moveTo>
                  <a:lnTo>
                    <a:pt x="1377" y="0"/>
                  </a:lnTo>
                  <a:lnTo>
                    <a:pt x="1377" y="11"/>
                  </a:lnTo>
                  <a:lnTo>
                    <a:pt x="1373" y="11"/>
                  </a:lnTo>
                  <a:lnTo>
                    <a:pt x="1373" y="0"/>
                  </a:lnTo>
                  <a:close/>
                  <a:moveTo>
                    <a:pt x="1346" y="0"/>
                  </a:moveTo>
                  <a:lnTo>
                    <a:pt x="1350" y="0"/>
                  </a:lnTo>
                  <a:lnTo>
                    <a:pt x="1350" y="11"/>
                  </a:lnTo>
                  <a:lnTo>
                    <a:pt x="1346" y="11"/>
                  </a:lnTo>
                  <a:lnTo>
                    <a:pt x="1346" y="0"/>
                  </a:lnTo>
                  <a:close/>
                  <a:moveTo>
                    <a:pt x="1321" y="0"/>
                  </a:moveTo>
                  <a:lnTo>
                    <a:pt x="1323" y="0"/>
                  </a:lnTo>
                  <a:lnTo>
                    <a:pt x="1323" y="11"/>
                  </a:lnTo>
                  <a:lnTo>
                    <a:pt x="1321" y="11"/>
                  </a:lnTo>
                  <a:lnTo>
                    <a:pt x="1321" y="0"/>
                  </a:lnTo>
                  <a:close/>
                  <a:moveTo>
                    <a:pt x="1294" y="0"/>
                  </a:moveTo>
                  <a:lnTo>
                    <a:pt x="1296" y="0"/>
                  </a:lnTo>
                  <a:lnTo>
                    <a:pt x="1296" y="11"/>
                  </a:lnTo>
                  <a:lnTo>
                    <a:pt x="1294" y="11"/>
                  </a:lnTo>
                  <a:lnTo>
                    <a:pt x="1294" y="0"/>
                  </a:lnTo>
                  <a:close/>
                  <a:moveTo>
                    <a:pt x="1267" y="0"/>
                  </a:moveTo>
                  <a:lnTo>
                    <a:pt x="1271" y="0"/>
                  </a:lnTo>
                  <a:lnTo>
                    <a:pt x="1271" y="11"/>
                  </a:lnTo>
                  <a:lnTo>
                    <a:pt x="1267" y="11"/>
                  </a:lnTo>
                  <a:lnTo>
                    <a:pt x="1267" y="0"/>
                  </a:lnTo>
                  <a:close/>
                  <a:moveTo>
                    <a:pt x="1240" y="0"/>
                  </a:moveTo>
                  <a:lnTo>
                    <a:pt x="1244" y="0"/>
                  </a:lnTo>
                  <a:lnTo>
                    <a:pt x="1244" y="11"/>
                  </a:lnTo>
                  <a:lnTo>
                    <a:pt x="1240" y="11"/>
                  </a:lnTo>
                  <a:lnTo>
                    <a:pt x="1240" y="0"/>
                  </a:lnTo>
                  <a:close/>
                  <a:moveTo>
                    <a:pt x="1215" y="0"/>
                  </a:moveTo>
                  <a:lnTo>
                    <a:pt x="1217" y="0"/>
                  </a:lnTo>
                  <a:lnTo>
                    <a:pt x="1217" y="11"/>
                  </a:lnTo>
                  <a:lnTo>
                    <a:pt x="1215" y="11"/>
                  </a:lnTo>
                  <a:lnTo>
                    <a:pt x="1215" y="0"/>
                  </a:lnTo>
                  <a:close/>
                  <a:moveTo>
                    <a:pt x="1188" y="0"/>
                  </a:moveTo>
                  <a:lnTo>
                    <a:pt x="1190" y="0"/>
                  </a:lnTo>
                  <a:lnTo>
                    <a:pt x="1190" y="11"/>
                  </a:lnTo>
                  <a:lnTo>
                    <a:pt x="1188" y="11"/>
                  </a:lnTo>
                  <a:lnTo>
                    <a:pt x="1188" y="0"/>
                  </a:lnTo>
                  <a:close/>
                  <a:moveTo>
                    <a:pt x="1161" y="0"/>
                  </a:moveTo>
                  <a:lnTo>
                    <a:pt x="1165" y="0"/>
                  </a:lnTo>
                  <a:lnTo>
                    <a:pt x="1165" y="11"/>
                  </a:lnTo>
                  <a:lnTo>
                    <a:pt x="1161" y="11"/>
                  </a:lnTo>
                  <a:lnTo>
                    <a:pt x="1161" y="0"/>
                  </a:lnTo>
                  <a:close/>
                  <a:moveTo>
                    <a:pt x="1135" y="0"/>
                  </a:moveTo>
                  <a:lnTo>
                    <a:pt x="1138" y="0"/>
                  </a:lnTo>
                  <a:lnTo>
                    <a:pt x="1138" y="11"/>
                  </a:lnTo>
                  <a:lnTo>
                    <a:pt x="1135" y="11"/>
                  </a:lnTo>
                  <a:lnTo>
                    <a:pt x="1135" y="0"/>
                  </a:lnTo>
                  <a:close/>
                  <a:moveTo>
                    <a:pt x="1110" y="0"/>
                  </a:moveTo>
                  <a:lnTo>
                    <a:pt x="1112" y="0"/>
                  </a:lnTo>
                  <a:lnTo>
                    <a:pt x="1112" y="11"/>
                  </a:lnTo>
                  <a:lnTo>
                    <a:pt x="1110" y="11"/>
                  </a:lnTo>
                  <a:lnTo>
                    <a:pt x="1110" y="0"/>
                  </a:lnTo>
                  <a:close/>
                  <a:moveTo>
                    <a:pt x="1083" y="0"/>
                  </a:moveTo>
                  <a:lnTo>
                    <a:pt x="1085" y="0"/>
                  </a:lnTo>
                  <a:lnTo>
                    <a:pt x="1085" y="11"/>
                  </a:lnTo>
                  <a:lnTo>
                    <a:pt x="1083" y="11"/>
                  </a:lnTo>
                  <a:lnTo>
                    <a:pt x="1083" y="0"/>
                  </a:lnTo>
                  <a:close/>
                  <a:moveTo>
                    <a:pt x="1056" y="0"/>
                  </a:moveTo>
                  <a:lnTo>
                    <a:pt x="1060" y="0"/>
                  </a:lnTo>
                  <a:lnTo>
                    <a:pt x="1060" y="11"/>
                  </a:lnTo>
                  <a:lnTo>
                    <a:pt x="1056" y="11"/>
                  </a:lnTo>
                  <a:lnTo>
                    <a:pt x="1056" y="0"/>
                  </a:lnTo>
                  <a:close/>
                  <a:moveTo>
                    <a:pt x="1029" y="0"/>
                  </a:moveTo>
                  <a:lnTo>
                    <a:pt x="1033" y="0"/>
                  </a:lnTo>
                  <a:lnTo>
                    <a:pt x="1033" y="11"/>
                  </a:lnTo>
                  <a:lnTo>
                    <a:pt x="1029" y="11"/>
                  </a:lnTo>
                  <a:lnTo>
                    <a:pt x="1029" y="0"/>
                  </a:lnTo>
                  <a:close/>
                  <a:moveTo>
                    <a:pt x="1004" y="0"/>
                  </a:moveTo>
                  <a:lnTo>
                    <a:pt x="1006" y="0"/>
                  </a:lnTo>
                  <a:lnTo>
                    <a:pt x="1006" y="11"/>
                  </a:lnTo>
                  <a:lnTo>
                    <a:pt x="1004" y="11"/>
                  </a:lnTo>
                  <a:lnTo>
                    <a:pt x="1004" y="0"/>
                  </a:lnTo>
                  <a:close/>
                  <a:moveTo>
                    <a:pt x="977" y="0"/>
                  </a:moveTo>
                  <a:lnTo>
                    <a:pt x="979" y="0"/>
                  </a:lnTo>
                  <a:lnTo>
                    <a:pt x="979" y="11"/>
                  </a:lnTo>
                  <a:lnTo>
                    <a:pt x="977" y="11"/>
                  </a:lnTo>
                  <a:lnTo>
                    <a:pt x="977" y="0"/>
                  </a:lnTo>
                  <a:close/>
                  <a:moveTo>
                    <a:pt x="950" y="0"/>
                  </a:moveTo>
                  <a:lnTo>
                    <a:pt x="954" y="0"/>
                  </a:lnTo>
                  <a:lnTo>
                    <a:pt x="954" y="11"/>
                  </a:lnTo>
                  <a:lnTo>
                    <a:pt x="950" y="11"/>
                  </a:lnTo>
                  <a:lnTo>
                    <a:pt x="950" y="0"/>
                  </a:lnTo>
                  <a:close/>
                  <a:moveTo>
                    <a:pt x="923" y="0"/>
                  </a:moveTo>
                  <a:lnTo>
                    <a:pt x="927" y="0"/>
                  </a:lnTo>
                  <a:lnTo>
                    <a:pt x="927" y="11"/>
                  </a:lnTo>
                  <a:lnTo>
                    <a:pt x="923" y="11"/>
                  </a:lnTo>
                  <a:lnTo>
                    <a:pt x="923" y="0"/>
                  </a:lnTo>
                  <a:close/>
                  <a:moveTo>
                    <a:pt x="898" y="0"/>
                  </a:moveTo>
                  <a:lnTo>
                    <a:pt x="900" y="0"/>
                  </a:lnTo>
                  <a:lnTo>
                    <a:pt x="900" y="11"/>
                  </a:lnTo>
                  <a:lnTo>
                    <a:pt x="898" y="11"/>
                  </a:lnTo>
                  <a:lnTo>
                    <a:pt x="898" y="0"/>
                  </a:lnTo>
                  <a:close/>
                  <a:moveTo>
                    <a:pt x="872" y="0"/>
                  </a:moveTo>
                  <a:lnTo>
                    <a:pt x="873" y="0"/>
                  </a:lnTo>
                  <a:lnTo>
                    <a:pt x="873" y="11"/>
                  </a:lnTo>
                  <a:lnTo>
                    <a:pt x="872" y="11"/>
                  </a:lnTo>
                  <a:lnTo>
                    <a:pt x="872" y="0"/>
                  </a:lnTo>
                  <a:close/>
                  <a:moveTo>
                    <a:pt x="845" y="0"/>
                  </a:moveTo>
                  <a:lnTo>
                    <a:pt x="849" y="0"/>
                  </a:lnTo>
                  <a:lnTo>
                    <a:pt x="849" y="11"/>
                  </a:lnTo>
                  <a:lnTo>
                    <a:pt x="845" y="11"/>
                  </a:lnTo>
                  <a:lnTo>
                    <a:pt x="845" y="0"/>
                  </a:lnTo>
                  <a:close/>
                  <a:moveTo>
                    <a:pt x="818" y="0"/>
                  </a:moveTo>
                  <a:lnTo>
                    <a:pt x="822" y="0"/>
                  </a:lnTo>
                  <a:lnTo>
                    <a:pt x="822" y="11"/>
                  </a:lnTo>
                  <a:lnTo>
                    <a:pt x="818" y="11"/>
                  </a:lnTo>
                  <a:lnTo>
                    <a:pt x="818" y="0"/>
                  </a:lnTo>
                  <a:close/>
                  <a:moveTo>
                    <a:pt x="793" y="0"/>
                  </a:moveTo>
                  <a:lnTo>
                    <a:pt x="795" y="0"/>
                  </a:lnTo>
                  <a:lnTo>
                    <a:pt x="795" y="11"/>
                  </a:lnTo>
                  <a:lnTo>
                    <a:pt x="793" y="11"/>
                  </a:lnTo>
                  <a:lnTo>
                    <a:pt x="793" y="0"/>
                  </a:lnTo>
                  <a:close/>
                  <a:moveTo>
                    <a:pt x="766" y="0"/>
                  </a:moveTo>
                  <a:lnTo>
                    <a:pt x="768" y="0"/>
                  </a:lnTo>
                  <a:lnTo>
                    <a:pt x="768" y="11"/>
                  </a:lnTo>
                  <a:lnTo>
                    <a:pt x="766" y="11"/>
                  </a:lnTo>
                  <a:lnTo>
                    <a:pt x="766" y="0"/>
                  </a:lnTo>
                  <a:close/>
                  <a:moveTo>
                    <a:pt x="739" y="0"/>
                  </a:moveTo>
                  <a:lnTo>
                    <a:pt x="743" y="0"/>
                  </a:lnTo>
                  <a:lnTo>
                    <a:pt x="743" y="11"/>
                  </a:lnTo>
                  <a:lnTo>
                    <a:pt x="739" y="11"/>
                  </a:lnTo>
                  <a:lnTo>
                    <a:pt x="739" y="0"/>
                  </a:lnTo>
                  <a:close/>
                  <a:moveTo>
                    <a:pt x="712" y="0"/>
                  </a:moveTo>
                  <a:lnTo>
                    <a:pt x="716" y="0"/>
                  </a:lnTo>
                  <a:lnTo>
                    <a:pt x="716" y="11"/>
                  </a:lnTo>
                  <a:lnTo>
                    <a:pt x="712" y="11"/>
                  </a:lnTo>
                  <a:lnTo>
                    <a:pt x="712" y="0"/>
                  </a:lnTo>
                  <a:close/>
                  <a:moveTo>
                    <a:pt x="687" y="0"/>
                  </a:moveTo>
                  <a:lnTo>
                    <a:pt x="689" y="0"/>
                  </a:lnTo>
                  <a:lnTo>
                    <a:pt x="689" y="11"/>
                  </a:lnTo>
                  <a:lnTo>
                    <a:pt x="687" y="11"/>
                  </a:lnTo>
                  <a:lnTo>
                    <a:pt x="687" y="0"/>
                  </a:lnTo>
                  <a:close/>
                  <a:moveTo>
                    <a:pt x="660" y="0"/>
                  </a:moveTo>
                  <a:lnTo>
                    <a:pt x="662" y="0"/>
                  </a:lnTo>
                  <a:lnTo>
                    <a:pt x="662" y="11"/>
                  </a:lnTo>
                  <a:lnTo>
                    <a:pt x="660" y="11"/>
                  </a:lnTo>
                  <a:lnTo>
                    <a:pt x="660" y="0"/>
                  </a:lnTo>
                  <a:close/>
                  <a:moveTo>
                    <a:pt x="633" y="0"/>
                  </a:moveTo>
                  <a:lnTo>
                    <a:pt x="637" y="0"/>
                  </a:lnTo>
                  <a:lnTo>
                    <a:pt x="637" y="11"/>
                  </a:lnTo>
                  <a:lnTo>
                    <a:pt x="633" y="11"/>
                  </a:lnTo>
                  <a:lnTo>
                    <a:pt x="633" y="0"/>
                  </a:lnTo>
                  <a:close/>
                  <a:moveTo>
                    <a:pt x="607" y="0"/>
                  </a:moveTo>
                  <a:lnTo>
                    <a:pt x="610" y="0"/>
                  </a:lnTo>
                  <a:lnTo>
                    <a:pt x="610" y="11"/>
                  </a:lnTo>
                  <a:lnTo>
                    <a:pt x="607" y="11"/>
                  </a:lnTo>
                  <a:lnTo>
                    <a:pt x="607" y="0"/>
                  </a:lnTo>
                  <a:close/>
                  <a:moveTo>
                    <a:pt x="582" y="0"/>
                  </a:moveTo>
                  <a:lnTo>
                    <a:pt x="584" y="0"/>
                  </a:lnTo>
                  <a:lnTo>
                    <a:pt x="584" y="11"/>
                  </a:lnTo>
                  <a:lnTo>
                    <a:pt x="582" y="11"/>
                  </a:lnTo>
                  <a:lnTo>
                    <a:pt x="582" y="0"/>
                  </a:lnTo>
                  <a:close/>
                  <a:moveTo>
                    <a:pt x="555" y="0"/>
                  </a:moveTo>
                  <a:lnTo>
                    <a:pt x="557" y="0"/>
                  </a:lnTo>
                  <a:lnTo>
                    <a:pt x="557" y="11"/>
                  </a:lnTo>
                  <a:lnTo>
                    <a:pt x="555" y="11"/>
                  </a:lnTo>
                  <a:lnTo>
                    <a:pt x="555" y="0"/>
                  </a:lnTo>
                  <a:close/>
                  <a:moveTo>
                    <a:pt x="528" y="0"/>
                  </a:moveTo>
                  <a:lnTo>
                    <a:pt x="532" y="0"/>
                  </a:lnTo>
                  <a:lnTo>
                    <a:pt x="532" y="11"/>
                  </a:lnTo>
                  <a:lnTo>
                    <a:pt x="528" y="11"/>
                  </a:lnTo>
                  <a:lnTo>
                    <a:pt x="528" y="0"/>
                  </a:lnTo>
                  <a:close/>
                  <a:moveTo>
                    <a:pt x="501" y="0"/>
                  </a:moveTo>
                  <a:lnTo>
                    <a:pt x="505" y="0"/>
                  </a:lnTo>
                  <a:lnTo>
                    <a:pt x="505" y="11"/>
                  </a:lnTo>
                  <a:lnTo>
                    <a:pt x="501" y="11"/>
                  </a:lnTo>
                  <a:lnTo>
                    <a:pt x="501" y="0"/>
                  </a:lnTo>
                  <a:close/>
                  <a:moveTo>
                    <a:pt x="476" y="0"/>
                  </a:moveTo>
                  <a:lnTo>
                    <a:pt x="478" y="0"/>
                  </a:lnTo>
                  <a:lnTo>
                    <a:pt x="478" y="11"/>
                  </a:lnTo>
                  <a:lnTo>
                    <a:pt x="476" y="11"/>
                  </a:lnTo>
                  <a:lnTo>
                    <a:pt x="476" y="0"/>
                  </a:lnTo>
                  <a:close/>
                  <a:moveTo>
                    <a:pt x="449" y="0"/>
                  </a:moveTo>
                  <a:lnTo>
                    <a:pt x="451" y="0"/>
                  </a:lnTo>
                  <a:lnTo>
                    <a:pt x="451" y="11"/>
                  </a:lnTo>
                  <a:lnTo>
                    <a:pt x="449" y="11"/>
                  </a:lnTo>
                  <a:lnTo>
                    <a:pt x="449" y="0"/>
                  </a:lnTo>
                  <a:close/>
                  <a:moveTo>
                    <a:pt x="422" y="0"/>
                  </a:moveTo>
                  <a:lnTo>
                    <a:pt x="426" y="0"/>
                  </a:lnTo>
                  <a:lnTo>
                    <a:pt x="426" y="11"/>
                  </a:lnTo>
                  <a:lnTo>
                    <a:pt x="422" y="11"/>
                  </a:lnTo>
                  <a:lnTo>
                    <a:pt x="422" y="0"/>
                  </a:lnTo>
                  <a:close/>
                  <a:moveTo>
                    <a:pt x="395" y="0"/>
                  </a:moveTo>
                  <a:lnTo>
                    <a:pt x="399" y="0"/>
                  </a:lnTo>
                  <a:lnTo>
                    <a:pt x="399" y="11"/>
                  </a:lnTo>
                  <a:lnTo>
                    <a:pt x="395" y="11"/>
                  </a:lnTo>
                  <a:lnTo>
                    <a:pt x="395" y="0"/>
                  </a:lnTo>
                  <a:close/>
                  <a:moveTo>
                    <a:pt x="370" y="0"/>
                  </a:moveTo>
                  <a:lnTo>
                    <a:pt x="372" y="0"/>
                  </a:lnTo>
                  <a:lnTo>
                    <a:pt x="372" y="11"/>
                  </a:lnTo>
                  <a:lnTo>
                    <a:pt x="370" y="11"/>
                  </a:lnTo>
                  <a:lnTo>
                    <a:pt x="370" y="0"/>
                  </a:lnTo>
                  <a:close/>
                  <a:moveTo>
                    <a:pt x="344" y="0"/>
                  </a:moveTo>
                  <a:lnTo>
                    <a:pt x="345" y="0"/>
                  </a:lnTo>
                  <a:lnTo>
                    <a:pt x="345"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2" y="0"/>
                  </a:moveTo>
                  <a:lnTo>
                    <a:pt x="134" y="0"/>
                  </a:lnTo>
                  <a:lnTo>
                    <a:pt x="134" y="11"/>
                  </a:lnTo>
                  <a:lnTo>
                    <a:pt x="132" y="11"/>
                  </a:lnTo>
                  <a:lnTo>
                    <a:pt x="132" y="0"/>
                  </a:lnTo>
                  <a:close/>
                  <a:moveTo>
                    <a:pt x="105" y="0"/>
                  </a:moveTo>
                  <a:lnTo>
                    <a:pt x="109" y="0"/>
                  </a:lnTo>
                  <a:lnTo>
                    <a:pt x="109" y="11"/>
                  </a:lnTo>
                  <a:lnTo>
                    <a:pt x="105" y="11"/>
                  </a:lnTo>
                  <a:lnTo>
                    <a:pt x="105" y="0"/>
                  </a:lnTo>
                  <a:close/>
                  <a:moveTo>
                    <a:pt x="79" y="0"/>
                  </a:moveTo>
                  <a:lnTo>
                    <a:pt x="82" y="0"/>
                  </a:lnTo>
                  <a:lnTo>
                    <a:pt x="82"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4" name="Freeform 130"/>
            <p:cNvSpPr>
              <a:spLocks noEditPoints="1"/>
            </p:cNvSpPr>
            <p:nvPr/>
          </p:nvSpPr>
          <p:spPr bwMode="auto">
            <a:xfrm>
              <a:off x="507" y="1349"/>
              <a:ext cx="5812" cy="12"/>
            </a:xfrm>
            <a:custGeom>
              <a:avLst/>
              <a:gdLst>
                <a:gd name="T0" fmla="*/ 5731 w 5812"/>
                <a:gd name="T1" fmla="*/ 12 h 12"/>
                <a:gd name="T2" fmla="*/ 5624 w 5812"/>
                <a:gd name="T3" fmla="*/ 0 h 12"/>
                <a:gd name="T4" fmla="*/ 5545 w 5812"/>
                <a:gd name="T5" fmla="*/ 12 h 12"/>
                <a:gd name="T6" fmla="*/ 5441 w 5812"/>
                <a:gd name="T7" fmla="*/ 0 h 12"/>
                <a:gd name="T8" fmla="*/ 5359 w 5812"/>
                <a:gd name="T9" fmla="*/ 0 h 12"/>
                <a:gd name="T10" fmla="*/ 5257 w 5812"/>
                <a:gd name="T11" fmla="*/ 12 h 12"/>
                <a:gd name="T12" fmla="*/ 5147 w 5812"/>
                <a:gd name="T13" fmla="*/ 0 h 12"/>
                <a:gd name="T14" fmla="*/ 5069 w 5812"/>
                <a:gd name="T15" fmla="*/ 12 h 12"/>
                <a:gd name="T16" fmla="*/ 4967 w 5812"/>
                <a:gd name="T17" fmla="*/ 0 h 12"/>
                <a:gd name="T18" fmla="*/ 4884 w 5812"/>
                <a:gd name="T19" fmla="*/ 0 h 12"/>
                <a:gd name="T20" fmla="*/ 4781 w 5812"/>
                <a:gd name="T21" fmla="*/ 12 h 12"/>
                <a:gd name="T22" fmla="*/ 4673 w 5812"/>
                <a:gd name="T23" fmla="*/ 0 h 12"/>
                <a:gd name="T24" fmla="*/ 4594 w 5812"/>
                <a:gd name="T25" fmla="*/ 12 h 12"/>
                <a:gd name="T26" fmla="*/ 4491 w 5812"/>
                <a:gd name="T27" fmla="*/ 0 h 12"/>
                <a:gd name="T28" fmla="*/ 4408 w 5812"/>
                <a:gd name="T29" fmla="*/ 0 h 12"/>
                <a:gd name="T30" fmla="*/ 4306 w 5812"/>
                <a:gd name="T31" fmla="*/ 12 h 12"/>
                <a:gd name="T32" fmla="*/ 4197 w 5812"/>
                <a:gd name="T33" fmla="*/ 0 h 12"/>
                <a:gd name="T34" fmla="*/ 4118 w 5812"/>
                <a:gd name="T35" fmla="*/ 12 h 12"/>
                <a:gd name="T36" fmla="*/ 4017 w 5812"/>
                <a:gd name="T37" fmla="*/ 0 h 12"/>
                <a:gd name="T38" fmla="*/ 3934 w 5812"/>
                <a:gd name="T39" fmla="*/ 0 h 12"/>
                <a:gd name="T40" fmla="*/ 3830 w 5812"/>
                <a:gd name="T41" fmla="*/ 12 h 12"/>
                <a:gd name="T42" fmla="*/ 3723 w 5812"/>
                <a:gd name="T43" fmla="*/ 0 h 12"/>
                <a:gd name="T44" fmla="*/ 3644 w 5812"/>
                <a:gd name="T45" fmla="*/ 12 h 12"/>
                <a:gd name="T46" fmla="*/ 3540 w 5812"/>
                <a:gd name="T47" fmla="*/ 0 h 12"/>
                <a:gd name="T48" fmla="*/ 3458 w 5812"/>
                <a:gd name="T49" fmla="*/ 0 h 12"/>
                <a:gd name="T50" fmla="*/ 3356 w 5812"/>
                <a:gd name="T51" fmla="*/ 12 h 12"/>
                <a:gd name="T52" fmla="*/ 3247 w 5812"/>
                <a:gd name="T53" fmla="*/ 0 h 12"/>
                <a:gd name="T54" fmla="*/ 3168 w 5812"/>
                <a:gd name="T55" fmla="*/ 12 h 12"/>
                <a:gd name="T56" fmla="*/ 3066 w 5812"/>
                <a:gd name="T57" fmla="*/ 0 h 12"/>
                <a:gd name="T58" fmla="*/ 2984 w 5812"/>
                <a:gd name="T59" fmla="*/ 0 h 12"/>
                <a:gd name="T60" fmla="*/ 2880 w 5812"/>
                <a:gd name="T61" fmla="*/ 12 h 12"/>
                <a:gd name="T62" fmla="*/ 2772 w 5812"/>
                <a:gd name="T63" fmla="*/ 0 h 12"/>
                <a:gd name="T64" fmla="*/ 2694 w 5812"/>
                <a:gd name="T65" fmla="*/ 12 h 12"/>
                <a:gd name="T66" fmla="*/ 2590 w 5812"/>
                <a:gd name="T67" fmla="*/ 0 h 12"/>
                <a:gd name="T68" fmla="*/ 2507 w 5812"/>
                <a:gd name="T69" fmla="*/ 0 h 12"/>
                <a:gd name="T70" fmla="*/ 2406 w 5812"/>
                <a:gd name="T71" fmla="*/ 12 h 12"/>
                <a:gd name="T72" fmla="*/ 2296 w 5812"/>
                <a:gd name="T73" fmla="*/ 0 h 12"/>
                <a:gd name="T74" fmla="*/ 2217 w 5812"/>
                <a:gd name="T75" fmla="*/ 12 h 12"/>
                <a:gd name="T76" fmla="*/ 2116 w 5812"/>
                <a:gd name="T77" fmla="*/ 0 h 12"/>
                <a:gd name="T78" fmla="*/ 2033 w 5812"/>
                <a:gd name="T79" fmla="*/ 0 h 12"/>
                <a:gd name="T80" fmla="*/ 1929 w 5812"/>
                <a:gd name="T81" fmla="*/ 12 h 12"/>
                <a:gd name="T82" fmla="*/ 1822 w 5812"/>
                <a:gd name="T83" fmla="*/ 0 h 12"/>
                <a:gd name="T84" fmla="*/ 1743 w 5812"/>
                <a:gd name="T85" fmla="*/ 12 h 12"/>
                <a:gd name="T86" fmla="*/ 1640 w 5812"/>
                <a:gd name="T87" fmla="*/ 0 h 12"/>
                <a:gd name="T88" fmla="*/ 1557 w 5812"/>
                <a:gd name="T89" fmla="*/ 0 h 12"/>
                <a:gd name="T90" fmla="*/ 1455 w 5812"/>
                <a:gd name="T91" fmla="*/ 12 h 12"/>
                <a:gd name="T92" fmla="*/ 1346 w 5812"/>
                <a:gd name="T93" fmla="*/ 0 h 12"/>
                <a:gd name="T94" fmla="*/ 1267 w 5812"/>
                <a:gd name="T95" fmla="*/ 12 h 12"/>
                <a:gd name="T96" fmla="*/ 1165 w 5812"/>
                <a:gd name="T97" fmla="*/ 0 h 12"/>
                <a:gd name="T98" fmla="*/ 1083 w 5812"/>
                <a:gd name="T99" fmla="*/ 0 h 12"/>
                <a:gd name="T100" fmla="*/ 979 w 5812"/>
                <a:gd name="T101" fmla="*/ 12 h 12"/>
                <a:gd name="T102" fmla="*/ 872 w 5812"/>
                <a:gd name="T103" fmla="*/ 0 h 12"/>
                <a:gd name="T104" fmla="*/ 793 w 5812"/>
                <a:gd name="T105" fmla="*/ 12 h 12"/>
                <a:gd name="T106" fmla="*/ 689 w 5812"/>
                <a:gd name="T107" fmla="*/ 0 h 12"/>
                <a:gd name="T108" fmla="*/ 607 w 5812"/>
                <a:gd name="T109" fmla="*/ 0 h 12"/>
                <a:gd name="T110" fmla="*/ 505 w 5812"/>
                <a:gd name="T111" fmla="*/ 12 h 12"/>
                <a:gd name="T112" fmla="*/ 395 w 5812"/>
                <a:gd name="T113" fmla="*/ 0 h 12"/>
                <a:gd name="T114" fmla="*/ 317 w 5812"/>
                <a:gd name="T115" fmla="*/ 12 h 12"/>
                <a:gd name="T116" fmla="*/ 215 w 5812"/>
                <a:gd name="T117" fmla="*/ 0 h 12"/>
                <a:gd name="T118" fmla="*/ 132 w 5812"/>
                <a:gd name="T119" fmla="*/ 0 h 12"/>
                <a:gd name="T120" fmla="*/ 29 w 5812"/>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2">
                  <a:moveTo>
                    <a:pt x="5808" y="0"/>
                  </a:moveTo>
                  <a:lnTo>
                    <a:pt x="5812" y="0"/>
                  </a:lnTo>
                  <a:lnTo>
                    <a:pt x="5812" y="12"/>
                  </a:lnTo>
                  <a:lnTo>
                    <a:pt x="5808" y="12"/>
                  </a:lnTo>
                  <a:lnTo>
                    <a:pt x="5808" y="0"/>
                  </a:lnTo>
                  <a:close/>
                  <a:moveTo>
                    <a:pt x="5781" y="0"/>
                  </a:moveTo>
                  <a:lnTo>
                    <a:pt x="5785" y="0"/>
                  </a:lnTo>
                  <a:lnTo>
                    <a:pt x="5785" y="12"/>
                  </a:lnTo>
                  <a:lnTo>
                    <a:pt x="5781" y="12"/>
                  </a:lnTo>
                  <a:lnTo>
                    <a:pt x="5781" y="0"/>
                  </a:lnTo>
                  <a:close/>
                  <a:moveTo>
                    <a:pt x="5756" y="0"/>
                  </a:moveTo>
                  <a:lnTo>
                    <a:pt x="5758" y="0"/>
                  </a:lnTo>
                  <a:lnTo>
                    <a:pt x="5758" y="12"/>
                  </a:lnTo>
                  <a:lnTo>
                    <a:pt x="5756" y="12"/>
                  </a:lnTo>
                  <a:lnTo>
                    <a:pt x="5756" y="0"/>
                  </a:lnTo>
                  <a:close/>
                  <a:moveTo>
                    <a:pt x="5729" y="0"/>
                  </a:moveTo>
                  <a:lnTo>
                    <a:pt x="5731" y="0"/>
                  </a:lnTo>
                  <a:lnTo>
                    <a:pt x="5731" y="12"/>
                  </a:lnTo>
                  <a:lnTo>
                    <a:pt x="5729" y="12"/>
                  </a:lnTo>
                  <a:lnTo>
                    <a:pt x="5729" y="0"/>
                  </a:lnTo>
                  <a:close/>
                  <a:moveTo>
                    <a:pt x="5702" y="0"/>
                  </a:moveTo>
                  <a:lnTo>
                    <a:pt x="5706" y="0"/>
                  </a:lnTo>
                  <a:lnTo>
                    <a:pt x="5706" y="12"/>
                  </a:lnTo>
                  <a:lnTo>
                    <a:pt x="5702" y="12"/>
                  </a:lnTo>
                  <a:lnTo>
                    <a:pt x="5702" y="0"/>
                  </a:lnTo>
                  <a:close/>
                  <a:moveTo>
                    <a:pt x="5675" y="0"/>
                  </a:moveTo>
                  <a:lnTo>
                    <a:pt x="5679" y="0"/>
                  </a:lnTo>
                  <a:lnTo>
                    <a:pt x="5679" y="12"/>
                  </a:lnTo>
                  <a:lnTo>
                    <a:pt x="5675" y="12"/>
                  </a:lnTo>
                  <a:lnTo>
                    <a:pt x="5675" y="0"/>
                  </a:lnTo>
                  <a:close/>
                  <a:moveTo>
                    <a:pt x="5650" y="0"/>
                  </a:moveTo>
                  <a:lnTo>
                    <a:pt x="5652" y="0"/>
                  </a:lnTo>
                  <a:lnTo>
                    <a:pt x="5652" y="12"/>
                  </a:lnTo>
                  <a:lnTo>
                    <a:pt x="5650" y="12"/>
                  </a:lnTo>
                  <a:lnTo>
                    <a:pt x="5650" y="0"/>
                  </a:lnTo>
                  <a:close/>
                  <a:moveTo>
                    <a:pt x="5624" y="0"/>
                  </a:moveTo>
                  <a:lnTo>
                    <a:pt x="5625" y="0"/>
                  </a:lnTo>
                  <a:lnTo>
                    <a:pt x="5625" y="12"/>
                  </a:lnTo>
                  <a:lnTo>
                    <a:pt x="5624" y="12"/>
                  </a:lnTo>
                  <a:lnTo>
                    <a:pt x="5624" y="0"/>
                  </a:lnTo>
                  <a:close/>
                  <a:moveTo>
                    <a:pt x="5597" y="0"/>
                  </a:moveTo>
                  <a:lnTo>
                    <a:pt x="5601" y="0"/>
                  </a:lnTo>
                  <a:lnTo>
                    <a:pt x="5601" y="12"/>
                  </a:lnTo>
                  <a:lnTo>
                    <a:pt x="5597" y="12"/>
                  </a:lnTo>
                  <a:lnTo>
                    <a:pt x="5597" y="0"/>
                  </a:lnTo>
                  <a:close/>
                  <a:moveTo>
                    <a:pt x="5570" y="0"/>
                  </a:moveTo>
                  <a:lnTo>
                    <a:pt x="5574" y="0"/>
                  </a:lnTo>
                  <a:lnTo>
                    <a:pt x="5574" y="12"/>
                  </a:lnTo>
                  <a:lnTo>
                    <a:pt x="5570" y="12"/>
                  </a:lnTo>
                  <a:lnTo>
                    <a:pt x="5570" y="0"/>
                  </a:lnTo>
                  <a:close/>
                  <a:moveTo>
                    <a:pt x="5545" y="0"/>
                  </a:moveTo>
                  <a:lnTo>
                    <a:pt x="5547" y="0"/>
                  </a:lnTo>
                  <a:lnTo>
                    <a:pt x="5547" y="12"/>
                  </a:lnTo>
                  <a:lnTo>
                    <a:pt x="5545" y="12"/>
                  </a:lnTo>
                  <a:lnTo>
                    <a:pt x="5545" y="0"/>
                  </a:lnTo>
                  <a:close/>
                  <a:moveTo>
                    <a:pt x="5518" y="0"/>
                  </a:moveTo>
                  <a:lnTo>
                    <a:pt x="5520" y="0"/>
                  </a:lnTo>
                  <a:lnTo>
                    <a:pt x="5520" y="12"/>
                  </a:lnTo>
                  <a:lnTo>
                    <a:pt x="5518" y="12"/>
                  </a:lnTo>
                  <a:lnTo>
                    <a:pt x="5518" y="0"/>
                  </a:lnTo>
                  <a:close/>
                  <a:moveTo>
                    <a:pt x="5491" y="0"/>
                  </a:moveTo>
                  <a:lnTo>
                    <a:pt x="5495" y="0"/>
                  </a:lnTo>
                  <a:lnTo>
                    <a:pt x="5495" y="12"/>
                  </a:lnTo>
                  <a:lnTo>
                    <a:pt x="5491" y="12"/>
                  </a:lnTo>
                  <a:lnTo>
                    <a:pt x="5491" y="0"/>
                  </a:lnTo>
                  <a:close/>
                  <a:moveTo>
                    <a:pt x="5464" y="0"/>
                  </a:moveTo>
                  <a:lnTo>
                    <a:pt x="5468" y="0"/>
                  </a:lnTo>
                  <a:lnTo>
                    <a:pt x="5468" y="12"/>
                  </a:lnTo>
                  <a:lnTo>
                    <a:pt x="5464" y="12"/>
                  </a:lnTo>
                  <a:lnTo>
                    <a:pt x="5464" y="0"/>
                  </a:lnTo>
                  <a:close/>
                  <a:moveTo>
                    <a:pt x="5439" y="0"/>
                  </a:moveTo>
                  <a:lnTo>
                    <a:pt x="5441" y="0"/>
                  </a:lnTo>
                  <a:lnTo>
                    <a:pt x="5441" y="12"/>
                  </a:lnTo>
                  <a:lnTo>
                    <a:pt x="5439" y="12"/>
                  </a:lnTo>
                  <a:lnTo>
                    <a:pt x="5439" y="0"/>
                  </a:lnTo>
                  <a:close/>
                  <a:moveTo>
                    <a:pt x="5412" y="0"/>
                  </a:moveTo>
                  <a:lnTo>
                    <a:pt x="5414" y="0"/>
                  </a:lnTo>
                  <a:lnTo>
                    <a:pt x="5414" y="12"/>
                  </a:lnTo>
                  <a:lnTo>
                    <a:pt x="5412" y="12"/>
                  </a:lnTo>
                  <a:lnTo>
                    <a:pt x="5412" y="0"/>
                  </a:lnTo>
                  <a:close/>
                  <a:moveTo>
                    <a:pt x="5385" y="0"/>
                  </a:moveTo>
                  <a:lnTo>
                    <a:pt x="5389" y="0"/>
                  </a:lnTo>
                  <a:lnTo>
                    <a:pt x="5389" y="12"/>
                  </a:lnTo>
                  <a:lnTo>
                    <a:pt x="5385" y="12"/>
                  </a:lnTo>
                  <a:lnTo>
                    <a:pt x="5385" y="0"/>
                  </a:lnTo>
                  <a:close/>
                  <a:moveTo>
                    <a:pt x="5359" y="0"/>
                  </a:moveTo>
                  <a:lnTo>
                    <a:pt x="5362" y="0"/>
                  </a:lnTo>
                  <a:lnTo>
                    <a:pt x="5362" y="12"/>
                  </a:lnTo>
                  <a:lnTo>
                    <a:pt x="5359" y="12"/>
                  </a:lnTo>
                  <a:lnTo>
                    <a:pt x="5359" y="0"/>
                  </a:lnTo>
                  <a:close/>
                  <a:moveTo>
                    <a:pt x="5334" y="0"/>
                  </a:moveTo>
                  <a:lnTo>
                    <a:pt x="5336" y="0"/>
                  </a:lnTo>
                  <a:lnTo>
                    <a:pt x="5336" y="12"/>
                  </a:lnTo>
                  <a:lnTo>
                    <a:pt x="5334" y="12"/>
                  </a:lnTo>
                  <a:lnTo>
                    <a:pt x="5334" y="0"/>
                  </a:lnTo>
                  <a:close/>
                  <a:moveTo>
                    <a:pt x="5307" y="0"/>
                  </a:moveTo>
                  <a:lnTo>
                    <a:pt x="5309" y="0"/>
                  </a:lnTo>
                  <a:lnTo>
                    <a:pt x="5309" y="12"/>
                  </a:lnTo>
                  <a:lnTo>
                    <a:pt x="5307" y="12"/>
                  </a:lnTo>
                  <a:lnTo>
                    <a:pt x="5307" y="0"/>
                  </a:lnTo>
                  <a:close/>
                  <a:moveTo>
                    <a:pt x="5280" y="0"/>
                  </a:moveTo>
                  <a:lnTo>
                    <a:pt x="5284" y="0"/>
                  </a:lnTo>
                  <a:lnTo>
                    <a:pt x="5284" y="12"/>
                  </a:lnTo>
                  <a:lnTo>
                    <a:pt x="5280" y="12"/>
                  </a:lnTo>
                  <a:lnTo>
                    <a:pt x="5280" y="0"/>
                  </a:lnTo>
                  <a:close/>
                  <a:moveTo>
                    <a:pt x="5253" y="0"/>
                  </a:moveTo>
                  <a:lnTo>
                    <a:pt x="5257" y="0"/>
                  </a:lnTo>
                  <a:lnTo>
                    <a:pt x="5257" y="12"/>
                  </a:lnTo>
                  <a:lnTo>
                    <a:pt x="5253" y="12"/>
                  </a:lnTo>
                  <a:lnTo>
                    <a:pt x="5253" y="0"/>
                  </a:lnTo>
                  <a:close/>
                  <a:moveTo>
                    <a:pt x="5228" y="0"/>
                  </a:moveTo>
                  <a:lnTo>
                    <a:pt x="5230" y="0"/>
                  </a:lnTo>
                  <a:lnTo>
                    <a:pt x="5230" y="12"/>
                  </a:lnTo>
                  <a:lnTo>
                    <a:pt x="5228" y="12"/>
                  </a:lnTo>
                  <a:lnTo>
                    <a:pt x="5228" y="0"/>
                  </a:lnTo>
                  <a:close/>
                  <a:moveTo>
                    <a:pt x="5201" y="0"/>
                  </a:moveTo>
                  <a:lnTo>
                    <a:pt x="5203" y="0"/>
                  </a:lnTo>
                  <a:lnTo>
                    <a:pt x="5203" y="12"/>
                  </a:lnTo>
                  <a:lnTo>
                    <a:pt x="5201" y="12"/>
                  </a:lnTo>
                  <a:lnTo>
                    <a:pt x="5201" y="0"/>
                  </a:lnTo>
                  <a:close/>
                  <a:moveTo>
                    <a:pt x="5174" y="0"/>
                  </a:moveTo>
                  <a:lnTo>
                    <a:pt x="5178" y="0"/>
                  </a:lnTo>
                  <a:lnTo>
                    <a:pt x="5178" y="12"/>
                  </a:lnTo>
                  <a:lnTo>
                    <a:pt x="5174" y="12"/>
                  </a:lnTo>
                  <a:lnTo>
                    <a:pt x="5174" y="0"/>
                  </a:lnTo>
                  <a:close/>
                  <a:moveTo>
                    <a:pt x="5147" y="0"/>
                  </a:moveTo>
                  <a:lnTo>
                    <a:pt x="5151" y="0"/>
                  </a:lnTo>
                  <a:lnTo>
                    <a:pt x="5151" y="12"/>
                  </a:lnTo>
                  <a:lnTo>
                    <a:pt x="5147" y="12"/>
                  </a:lnTo>
                  <a:lnTo>
                    <a:pt x="5147" y="0"/>
                  </a:lnTo>
                  <a:close/>
                  <a:moveTo>
                    <a:pt x="5122" y="0"/>
                  </a:moveTo>
                  <a:lnTo>
                    <a:pt x="5124" y="0"/>
                  </a:lnTo>
                  <a:lnTo>
                    <a:pt x="5124" y="12"/>
                  </a:lnTo>
                  <a:lnTo>
                    <a:pt x="5122" y="12"/>
                  </a:lnTo>
                  <a:lnTo>
                    <a:pt x="5122" y="0"/>
                  </a:lnTo>
                  <a:close/>
                  <a:moveTo>
                    <a:pt x="5096" y="0"/>
                  </a:moveTo>
                  <a:lnTo>
                    <a:pt x="5097" y="0"/>
                  </a:lnTo>
                  <a:lnTo>
                    <a:pt x="5097" y="12"/>
                  </a:lnTo>
                  <a:lnTo>
                    <a:pt x="5096" y="12"/>
                  </a:lnTo>
                  <a:lnTo>
                    <a:pt x="5096" y="0"/>
                  </a:lnTo>
                  <a:close/>
                  <a:moveTo>
                    <a:pt x="5069" y="0"/>
                  </a:moveTo>
                  <a:lnTo>
                    <a:pt x="5073" y="0"/>
                  </a:lnTo>
                  <a:lnTo>
                    <a:pt x="5073" y="12"/>
                  </a:lnTo>
                  <a:lnTo>
                    <a:pt x="5069" y="12"/>
                  </a:lnTo>
                  <a:lnTo>
                    <a:pt x="5069" y="0"/>
                  </a:lnTo>
                  <a:close/>
                  <a:moveTo>
                    <a:pt x="5042" y="0"/>
                  </a:moveTo>
                  <a:lnTo>
                    <a:pt x="5046" y="0"/>
                  </a:lnTo>
                  <a:lnTo>
                    <a:pt x="5046" y="12"/>
                  </a:lnTo>
                  <a:lnTo>
                    <a:pt x="5042" y="12"/>
                  </a:lnTo>
                  <a:lnTo>
                    <a:pt x="5042" y="0"/>
                  </a:lnTo>
                  <a:close/>
                  <a:moveTo>
                    <a:pt x="5017" y="0"/>
                  </a:moveTo>
                  <a:lnTo>
                    <a:pt x="5019" y="0"/>
                  </a:lnTo>
                  <a:lnTo>
                    <a:pt x="5019" y="12"/>
                  </a:lnTo>
                  <a:lnTo>
                    <a:pt x="5017" y="12"/>
                  </a:lnTo>
                  <a:lnTo>
                    <a:pt x="5017" y="0"/>
                  </a:lnTo>
                  <a:close/>
                  <a:moveTo>
                    <a:pt x="4990" y="0"/>
                  </a:moveTo>
                  <a:lnTo>
                    <a:pt x="4992" y="0"/>
                  </a:lnTo>
                  <a:lnTo>
                    <a:pt x="4992" y="12"/>
                  </a:lnTo>
                  <a:lnTo>
                    <a:pt x="4990" y="12"/>
                  </a:lnTo>
                  <a:lnTo>
                    <a:pt x="4990" y="0"/>
                  </a:lnTo>
                  <a:close/>
                  <a:moveTo>
                    <a:pt x="4963" y="0"/>
                  </a:moveTo>
                  <a:lnTo>
                    <a:pt x="4967" y="0"/>
                  </a:lnTo>
                  <a:lnTo>
                    <a:pt x="4967" y="12"/>
                  </a:lnTo>
                  <a:lnTo>
                    <a:pt x="4963" y="12"/>
                  </a:lnTo>
                  <a:lnTo>
                    <a:pt x="4963" y="0"/>
                  </a:lnTo>
                  <a:close/>
                  <a:moveTo>
                    <a:pt x="4936" y="0"/>
                  </a:moveTo>
                  <a:lnTo>
                    <a:pt x="4940" y="0"/>
                  </a:lnTo>
                  <a:lnTo>
                    <a:pt x="4940" y="12"/>
                  </a:lnTo>
                  <a:lnTo>
                    <a:pt x="4936" y="12"/>
                  </a:lnTo>
                  <a:lnTo>
                    <a:pt x="4936" y="0"/>
                  </a:lnTo>
                  <a:close/>
                  <a:moveTo>
                    <a:pt x="4911" y="0"/>
                  </a:moveTo>
                  <a:lnTo>
                    <a:pt x="4913" y="0"/>
                  </a:lnTo>
                  <a:lnTo>
                    <a:pt x="4913" y="12"/>
                  </a:lnTo>
                  <a:lnTo>
                    <a:pt x="4911" y="12"/>
                  </a:lnTo>
                  <a:lnTo>
                    <a:pt x="4911" y="0"/>
                  </a:lnTo>
                  <a:close/>
                  <a:moveTo>
                    <a:pt x="4884" y="0"/>
                  </a:moveTo>
                  <a:lnTo>
                    <a:pt x="4886" y="0"/>
                  </a:lnTo>
                  <a:lnTo>
                    <a:pt x="4886" y="12"/>
                  </a:lnTo>
                  <a:lnTo>
                    <a:pt x="4884" y="12"/>
                  </a:lnTo>
                  <a:lnTo>
                    <a:pt x="4884" y="0"/>
                  </a:lnTo>
                  <a:close/>
                  <a:moveTo>
                    <a:pt x="4857" y="0"/>
                  </a:moveTo>
                  <a:lnTo>
                    <a:pt x="4861" y="0"/>
                  </a:lnTo>
                  <a:lnTo>
                    <a:pt x="4861" y="12"/>
                  </a:lnTo>
                  <a:lnTo>
                    <a:pt x="4857" y="12"/>
                  </a:lnTo>
                  <a:lnTo>
                    <a:pt x="4857" y="0"/>
                  </a:lnTo>
                  <a:close/>
                  <a:moveTo>
                    <a:pt x="4831" y="0"/>
                  </a:moveTo>
                  <a:lnTo>
                    <a:pt x="4834" y="0"/>
                  </a:lnTo>
                  <a:lnTo>
                    <a:pt x="4834" y="12"/>
                  </a:lnTo>
                  <a:lnTo>
                    <a:pt x="4831" y="12"/>
                  </a:lnTo>
                  <a:lnTo>
                    <a:pt x="4831" y="0"/>
                  </a:lnTo>
                  <a:close/>
                  <a:moveTo>
                    <a:pt x="4806" y="0"/>
                  </a:moveTo>
                  <a:lnTo>
                    <a:pt x="4808" y="0"/>
                  </a:lnTo>
                  <a:lnTo>
                    <a:pt x="4808" y="12"/>
                  </a:lnTo>
                  <a:lnTo>
                    <a:pt x="4806" y="12"/>
                  </a:lnTo>
                  <a:lnTo>
                    <a:pt x="4806" y="0"/>
                  </a:lnTo>
                  <a:close/>
                  <a:moveTo>
                    <a:pt x="4779" y="0"/>
                  </a:moveTo>
                  <a:lnTo>
                    <a:pt x="4781" y="0"/>
                  </a:lnTo>
                  <a:lnTo>
                    <a:pt x="4781" y="12"/>
                  </a:lnTo>
                  <a:lnTo>
                    <a:pt x="4779" y="12"/>
                  </a:lnTo>
                  <a:lnTo>
                    <a:pt x="4779" y="0"/>
                  </a:lnTo>
                  <a:close/>
                  <a:moveTo>
                    <a:pt x="4752" y="0"/>
                  </a:moveTo>
                  <a:lnTo>
                    <a:pt x="4756" y="0"/>
                  </a:lnTo>
                  <a:lnTo>
                    <a:pt x="4756" y="12"/>
                  </a:lnTo>
                  <a:lnTo>
                    <a:pt x="4752" y="12"/>
                  </a:lnTo>
                  <a:lnTo>
                    <a:pt x="4752" y="0"/>
                  </a:lnTo>
                  <a:close/>
                  <a:moveTo>
                    <a:pt x="4725" y="0"/>
                  </a:moveTo>
                  <a:lnTo>
                    <a:pt x="4729" y="0"/>
                  </a:lnTo>
                  <a:lnTo>
                    <a:pt x="4729" y="12"/>
                  </a:lnTo>
                  <a:lnTo>
                    <a:pt x="4725" y="12"/>
                  </a:lnTo>
                  <a:lnTo>
                    <a:pt x="4725" y="0"/>
                  </a:lnTo>
                  <a:close/>
                  <a:moveTo>
                    <a:pt x="4700" y="0"/>
                  </a:moveTo>
                  <a:lnTo>
                    <a:pt x="4702" y="0"/>
                  </a:lnTo>
                  <a:lnTo>
                    <a:pt x="4702" y="12"/>
                  </a:lnTo>
                  <a:lnTo>
                    <a:pt x="4700" y="12"/>
                  </a:lnTo>
                  <a:lnTo>
                    <a:pt x="4700" y="0"/>
                  </a:lnTo>
                  <a:close/>
                  <a:moveTo>
                    <a:pt x="4673" y="0"/>
                  </a:moveTo>
                  <a:lnTo>
                    <a:pt x="4675" y="0"/>
                  </a:lnTo>
                  <a:lnTo>
                    <a:pt x="4675" y="12"/>
                  </a:lnTo>
                  <a:lnTo>
                    <a:pt x="4673" y="12"/>
                  </a:lnTo>
                  <a:lnTo>
                    <a:pt x="4673" y="0"/>
                  </a:lnTo>
                  <a:close/>
                  <a:moveTo>
                    <a:pt x="4646" y="0"/>
                  </a:moveTo>
                  <a:lnTo>
                    <a:pt x="4650" y="0"/>
                  </a:lnTo>
                  <a:lnTo>
                    <a:pt x="4650" y="12"/>
                  </a:lnTo>
                  <a:lnTo>
                    <a:pt x="4646" y="12"/>
                  </a:lnTo>
                  <a:lnTo>
                    <a:pt x="4646" y="0"/>
                  </a:lnTo>
                  <a:close/>
                  <a:moveTo>
                    <a:pt x="4619" y="0"/>
                  </a:moveTo>
                  <a:lnTo>
                    <a:pt x="4623" y="0"/>
                  </a:lnTo>
                  <a:lnTo>
                    <a:pt x="4623" y="12"/>
                  </a:lnTo>
                  <a:lnTo>
                    <a:pt x="4619" y="12"/>
                  </a:lnTo>
                  <a:lnTo>
                    <a:pt x="4619" y="0"/>
                  </a:lnTo>
                  <a:close/>
                  <a:moveTo>
                    <a:pt x="4594" y="0"/>
                  </a:moveTo>
                  <a:lnTo>
                    <a:pt x="4596" y="0"/>
                  </a:lnTo>
                  <a:lnTo>
                    <a:pt x="4596" y="12"/>
                  </a:lnTo>
                  <a:lnTo>
                    <a:pt x="4594" y="12"/>
                  </a:lnTo>
                  <a:lnTo>
                    <a:pt x="4594" y="0"/>
                  </a:lnTo>
                  <a:close/>
                  <a:moveTo>
                    <a:pt x="4568" y="0"/>
                  </a:moveTo>
                  <a:lnTo>
                    <a:pt x="4569" y="0"/>
                  </a:lnTo>
                  <a:lnTo>
                    <a:pt x="4569" y="12"/>
                  </a:lnTo>
                  <a:lnTo>
                    <a:pt x="4568" y="12"/>
                  </a:lnTo>
                  <a:lnTo>
                    <a:pt x="4568" y="0"/>
                  </a:lnTo>
                  <a:close/>
                  <a:moveTo>
                    <a:pt x="4541" y="0"/>
                  </a:moveTo>
                  <a:lnTo>
                    <a:pt x="4545" y="0"/>
                  </a:lnTo>
                  <a:lnTo>
                    <a:pt x="4545" y="12"/>
                  </a:lnTo>
                  <a:lnTo>
                    <a:pt x="4541" y="12"/>
                  </a:lnTo>
                  <a:lnTo>
                    <a:pt x="4541" y="0"/>
                  </a:lnTo>
                  <a:close/>
                  <a:moveTo>
                    <a:pt x="4514" y="0"/>
                  </a:moveTo>
                  <a:lnTo>
                    <a:pt x="4518" y="0"/>
                  </a:lnTo>
                  <a:lnTo>
                    <a:pt x="4518" y="12"/>
                  </a:lnTo>
                  <a:lnTo>
                    <a:pt x="4514" y="12"/>
                  </a:lnTo>
                  <a:lnTo>
                    <a:pt x="4514" y="0"/>
                  </a:lnTo>
                  <a:close/>
                  <a:moveTo>
                    <a:pt x="4489" y="0"/>
                  </a:moveTo>
                  <a:lnTo>
                    <a:pt x="4491" y="0"/>
                  </a:lnTo>
                  <a:lnTo>
                    <a:pt x="4491" y="12"/>
                  </a:lnTo>
                  <a:lnTo>
                    <a:pt x="4489" y="12"/>
                  </a:lnTo>
                  <a:lnTo>
                    <a:pt x="4489" y="0"/>
                  </a:lnTo>
                  <a:close/>
                  <a:moveTo>
                    <a:pt x="4462" y="0"/>
                  </a:moveTo>
                  <a:lnTo>
                    <a:pt x="4464" y="0"/>
                  </a:lnTo>
                  <a:lnTo>
                    <a:pt x="4464" y="12"/>
                  </a:lnTo>
                  <a:lnTo>
                    <a:pt x="4462" y="12"/>
                  </a:lnTo>
                  <a:lnTo>
                    <a:pt x="4462" y="0"/>
                  </a:lnTo>
                  <a:close/>
                  <a:moveTo>
                    <a:pt x="4435" y="0"/>
                  </a:moveTo>
                  <a:lnTo>
                    <a:pt x="4439" y="0"/>
                  </a:lnTo>
                  <a:lnTo>
                    <a:pt x="4439" y="12"/>
                  </a:lnTo>
                  <a:lnTo>
                    <a:pt x="4435" y="12"/>
                  </a:lnTo>
                  <a:lnTo>
                    <a:pt x="4435" y="0"/>
                  </a:lnTo>
                  <a:close/>
                  <a:moveTo>
                    <a:pt x="4408" y="0"/>
                  </a:moveTo>
                  <a:lnTo>
                    <a:pt x="4412" y="0"/>
                  </a:lnTo>
                  <a:lnTo>
                    <a:pt x="4412" y="12"/>
                  </a:lnTo>
                  <a:lnTo>
                    <a:pt x="4408" y="12"/>
                  </a:lnTo>
                  <a:lnTo>
                    <a:pt x="4408" y="0"/>
                  </a:lnTo>
                  <a:close/>
                  <a:moveTo>
                    <a:pt x="4383" y="0"/>
                  </a:moveTo>
                  <a:lnTo>
                    <a:pt x="4385" y="0"/>
                  </a:lnTo>
                  <a:lnTo>
                    <a:pt x="4385" y="12"/>
                  </a:lnTo>
                  <a:lnTo>
                    <a:pt x="4383" y="12"/>
                  </a:lnTo>
                  <a:lnTo>
                    <a:pt x="4383" y="0"/>
                  </a:lnTo>
                  <a:close/>
                  <a:moveTo>
                    <a:pt x="4356" y="0"/>
                  </a:moveTo>
                  <a:lnTo>
                    <a:pt x="4358" y="0"/>
                  </a:lnTo>
                  <a:lnTo>
                    <a:pt x="4358" y="12"/>
                  </a:lnTo>
                  <a:lnTo>
                    <a:pt x="4356" y="12"/>
                  </a:lnTo>
                  <a:lnTo>
                    <a:pt x="4356" y="0"/>
                  </a:lnTo>
                  <a:close/>
                  <a:moveTo>
                    <a:pt x="4329" y="0"/>
                  </a:moveTo>
                  <a:lnTo>
                    <a:pt x="4333" y="0"/>
                  </a:lnTo>
                  <a:lnTo>
                    <a:pt x="4333" y="12"/>
                  </a:lnTo>
                  <a:lnTo>
                    <a:pt x="4329" y="12"/>
                  </a:lnTo>
                  <a:lnTo>
                    <a:pt x="4329" y="0"/>
                  </a:lnTo>
                  <a:close/>
                  <a:moveTo>
                    <a:pt x="4303" y="0"/>
                  </a:moveTo>
                  <a:lnTo>
                    <a:pt x="4306" y="0"/>
                  </a:lnTo>
                  <a:lnTo>
                    <a:pt x="4306" y="12"/>
                  </a:lnTo>
                  <a:lnTo>
                    <a:pt x="4303" y="12"/>
                  </a:lnTo>
                  <a:lnTo>
                    <a:pt x="4303" y="0"/>
                  </a:lnTo>
                  <a:close/>
                  <a:moveTo>
                    <a:pt x="4278" y="0"/>
                  </a:moveTo>
                  <a:lnTo>
                    <a:pt x="4280" y="0"/>
                  </a:lnTo>
                  <a:lnTo>
                    <a:pt x="4280" y="12"/>
                  </a:lnTo>
                  <a:lnTo>
                    <a:pt x="4278" y="12"/>
                  </a:lnTo>
                  <a:lnTo>
                    <a:pt x="4278" y="0"/>
                  </a:lnTo>
                  <a:close/>
                  <a:moveTo>
                    <a:pt x="4251" y="0"/>
                  </a:moveTo>
                  <a:lnTo>
                    <a:pt x="4253" y="0"/>
                  </a:lnTo>
                  <a:lnTo>
                    <a:pt x="4253" y="12"/>
                  </a:lnTo>
                  <a:lnTo>
                    <a:pt x="4251" y="12"/>
                  </a:lnTo>
                  <a:lnTo>
                    <a:pt x="4251" y="0"/>
                  </a:lnTo>
                  <a:close/>
                  <a:moveTo>
                    <a:pt x="4224" y="0"/>
                  </a:moveTo>
                  <a:lnTo>
                    <a:pt x="4228" y="0"/>
                  </a:lnTo>
                  <a:lnTo>
                    <a:pt x="4228" y="12"/>
                  </a:lnTo>
                  <a:lnTo>
                    <a:pt x="4224" y="12"/>
                  </a:lnTo>
                  <a:lnTo>
                    <a:pt x="4224" y="0"/>
                  </a:lnTo>
                  <a:close/>
                  <a:moveTo>
                    <a:pt x="4197" y="0"/>
                  </a:moveTo>
                  <a:lnTo>
                    <a:pt x="4201" y="0"/>
                  </a:lnTo>
                  <a:lnTo>
                    <a:pt x="4201" y="12"/>
                  </a:lnTo>
                  <a:lnTo>
                    <a:pt x="4197" y="12"/>
                  </a:lnTo>
                  <a:lnTo>
                    <a:pt x="4197" y="0"/>
                  </a:lnTo>
                  <a:close/>
                  <a:moveTo>
                    <a:pt x="4172" y="0"/>
                  </a:moveTo>
                  <a:lnTo>
                    <a:pt x="4174" y="0"/>
                  </a:lnTo>
                  <a:lnTo>
                    <a:pt x="4174" y="12"/>
                  </a:lnTo>
                  <a:lnTo>
                    <a:pt x="4172" y="12"/>
                  </a:lnTo>
                  <a:lnTo>
                    <a:pt x="4172" y="0"/>
                  </a:lnTo>
                  <a:close/>
                  <a:moveTo>
                    <a:pt x="4145" y="0"/>
                  </a:moveTo>
                  <a:lnTo>
                    <a:pt x="4147" y="0"/>
                  </a:lnTo>
                  <a:lnTo>
                    <a:pt x="4147" y="12"/>
                  </a:lnTo>
                  <a:lnTo>
                    <a:pt x="4145" y="12"/>
                  </a:lnTo>
                  <a:lnTo>
                    <a:pt x="4145" y="0"/>
                  </a:lnTo>
                  <a:close/>
                  <a:moveTo>
                    <a:pt x="4118" y="0"/>
                  </a:moveTo>
                  <a:lnTo>
                    <a:pt x="4122" y="0"/>
                  </a:lnTo>
                  <a:lnTo>
                    <a:pt x="4122" y="12"/>
                  </a:lnTo>
                  <a:lnTo>
                    <a:pt x="4118" y="12"/>
                  </a:lnTo>
                  <a:lnTo>
                    <a:pt x="4118" y="0"/>
                  </a:lnTo>
                  <a:close/>
                  <a:moveTo>
                    <a:pt x="4091" y="0"/>
                  </a:moveTo>
                  <a:lnTo>
                    <a:pt x="4095" y="0"/>
                  </a:lnTo>
                  <a:lnTo>
                    <a:pt x="4095" y="12"/>
                  </a:lnTo>
                  <a:lnTo>
                    <a:pt x="4091" y="12"/>
                  </a:lnTo>
                  <a:lnTo>
                    <a:pt x="4091" y="0"/>
                  </a:lnTo>
                  <a:close/>
                  <a:moveTo>
                    <a:pt x="4066" y="0"/>
                  </a:moveTo>
                  <a:lnTo>
                    <a:pt x="4068" y="0"/>
                  </a:lnTo>
                  <a:lnTo>
                    <a:pt x="4068" y="12"/>
                  </a:lnTo>
                  <a:lnTo>
                    <a:pt x="4066" y="12"/>
                  </a:lnTo>
                  <a:lnTo>
                    <a:pt x="4066" y="0"/>
                  </a:lnTo>
                  <a:close/>
                  <a:moveTo>
                    <a:pt x="4040" y="0"/>
                  </a:moveTo>
                  <a:lnTo>
                    <a:pt x="4041" y="0"/>
                  </a:lnTo>
                  <a:lnTo>
                    <a:pt x="4041" y="12"/>
                  </a:lnTo>
                  <a:lnTo>
                    <a:pt x="4040" y="12"/>
                  </a:lnTo>
                  <a:lnTo>
                    <a:pt x="4040" y="0"/>
                  </a:lnTo>
                  <a:close/>
                  <a:moveTo>
                    <a:pt x="4013" y="0"/>
                  </a:moveTo>
                  <a:lnTo>
                    <a:pt x="4017" y="0"/>
                  </a:lnTo>
                  <a:lnTo>
                    <a:pt x="4017" y="12"/>
                  </a:lnTo>
                  <a:lnTo>
                    <a:pt x="4013" y="12"/>
                  </a:lnTo>
                  <a:lnTo>
                    <a:pt x="4013" y="0"/>
                  </a:lnTo>
                  <a:close/>
                  <a:moveTo>
                    <a:pt x="3986" y="0"/>
                  </a:moveTo>
                  <a:lnTo>
                    <a:pt x="3990" y="0"/>
                  </a:lnTo>
                  <a:lnTo>
                    <a:pt x="3990" y="12"/>
                  </a:lnTo>
                  <a:lnTo>
                    <a:pt x="3986" y="12"/>
                  </a:lnTo>
                  <a:lnTo>
                    <a:pt x="3986" y="0"/>
                  </a:lnTo>
                  <a:close/>
                  <a:moveTo>
                    <a:pt x="3961" y="0"/>
                  </a:moveTo>
                  <a:lnTo>
                    <a:pt x="3963" y="0"/>
                  </a:lnTo>
                  <a:lnTo>
                    <a:pt x="3963" y="12"/>
                  </a:lnTo>
                  <a:lnTo>
                    <a:pt x="3961" y="12"/>
                  </a:lnTo>
                  <a:lnTo>
                    <a:pt x="3961" y="0"/>
                  </a:lnTo>
                  <a:close/>
                  <a:moveTo>
                    <a:pt x="3934" y="0"/>
                  </a:moveTo>
                  <a:lnTo>
                    <a:pt x="3936" y="0"/>
                  </a:lnTo>
                  <a:lnTo>
                    <a:pt x="3936" y="12"/>
                  </a:lnTo>
                  <a:lnTo>
                    <a:pt x="3934" y="12"/>
                  </a:lnTo>
                  <a:lnTo>
                    <a:pt x="3934" y="0"/>
                  </a:lnTo>
                  <a:close/>
                  <a:moveTo>
                    <a:pt x="3907" y="0"/>
                  </a:moveTo>
                  <a:lnTo>
                    <a:pt x="3911" y="0"/>
                  </a:lnTo>
                  <a:lnTo>
                    <a:pt x="3911" y="12"/>
                  </a:lnTo>
                  <a:lnTo>
                    <a:pt x="3907" y="12"/>
                  </a:lnTo>
                  <a:lnTo>
                    <a:pt x="3907" y="0"/>
                  </a:lnTo>
                  <a:close/>
                  <a:moveTo>
                    <a:pt x="3880" y="0"/>
                  </a:moveTo>
                  <a:lnTo>
                    <a:pt x="3884" y="0"/>
                  </a:lnTo>
                  <a:lnTo>
                    <a:pt x="3884" y="12"/>
                  </a:lnTo>
                  <a:lnTo>
                    <a:pt x="3880" y="12"/>
                  </a:lnTo>
                  <a:lnTo>
                    <a:pt x="3880" y="0"/>
                  </a:lnTo>
                  <a:close/>
                  <a:moveTo>
                    <a:pt x="3855" y="0"/>
                  </a:moveTo>
                  <a:lnTo>
                    <a:pt x="3857" y="0"/>
                  </a:lnTo>
                  <a:lnTo>
                    <a:pt x="3857" y="12"/>
                  </a:lnTo>
                  <a:lnTo>
                    <a:pt x="3855" y="12"/>
                  </a:lnTo>
                  <a:lnTo>
                    <a:pt x="3855" y="0"/>
                  </a:lnTo>
                  <a:close/>
                  <a:moveTo>
                    <a:pt x="3828" y="0"/>
                  </a:moveTo>
                  <a:lnTo>
                    <a:pt x="3830" y="0"/>
                  </a:lnTo>
                  <a:lnTo>
                    <a:pt x="3830" y="12"/>
                  </a:lnTo>
                  <a:lnTo>
                    <a:pt x="3828" y="12"/>
                  </a:lnTo>
                  <a:lnTo>
                    <a:pt x="3828" y="0"/>
                  </a:lnTo>
                  <a:close/>
                  <a:moveTo>
                    <a:pt x="3801" y="0"/>
                  </a:moveTo>
                  <a:lnTo>
                    <a:pt x="3805" y="0"/>
                  </a:lnTo>
                  <a:lnTo>
                    <a:pt x="3805" y="12"/>
                  </a:lnTo>
                  <a:lnTo>
                    <a:pt x="3801" y="12"/>
                  </a:lnTo>
                  <a:lnTo>
                    <a:pt x="3801" y="0"/>
                  </a:lnTo>
                  <a:close/>
                  <a:moveTo>
                    <a:pt x="3775" y="0"/>
                  </a:moveTo>
                  <a:lnTo>
                    <a:pt x="3778" y="0"/>
                  </a:lnTo>
                  <a:lnTo>
                    <a:pt x="3778" y="12"/>
                  </a:lnTo>
                  <a:lnTo>
                    <a:pt x="3775" y="12"/>
                  </a:lnTo>
                  <a:lnTo>
                    <a:pt x="3775" y="0"/>
                  </a:lnTo>
                  <a:close/>
                  <a:moveTo>
                    <a:pt x="3750" y="0"/>
                  </a:moveTo>
                  <a:lnTo>
                    <a:pt x="3752" y="0"/>
                  </a:lnTo>
                  <a:lnTo>
                    <a:pt x="3752" y="12"/>
                  </a:lnTo>
                  <a:lnTo>
                    <a:pt x="3750" y="12"/>
                  </a:lnTo>
                  <a:lnTo>
                    <a:pt x="3750" y="0"/>
                  </a:lnTo>
                  <a:close/>
                  <a:moveTo>
                    <a:pt x="3723" y="0"/>
                  </a:moveTo>
                  <a:lnTo>
                    <a:pt x="3725" y="0"/>
                  </a:lnTo>
                  <a:lnTo>
                    <a:pt x="3725" y="12"/>
                  </a:lnTo>
                  <a:lnTo>
                    <a:pt x="3723" y="12"/>
                  </a:lnTo>
                  <a:lnTo>
                    <a:pt x="3723" y="0"/>
                  </a:lnTo>
                  <a:close/>
                  <a:moveTo>
                    <a:pt x="3696" y="0"/>
                  </a:moveTo>
                  <a:lnTo>
                    <a:pt x="3700" y="0"/>
                  </a:lnTo>
                  <a:lnTo>
                    <a:pt x="3700" y="12"/>
                  </a:lnTo>
                  <a:lnTo>
                    <a:pt x="3696" y="12"/>
                  </a:lnTo>
                  <a:lnTo>
                    <a:pt x="3696" y="0"/>
                  </a:lnTo>
                  <a:close/>
                  <a:moveTo>
                    <a:pt x="3669" y="0"/>
                  </a:moveTo>
                  <a:lnTo>
                    <a:pt x="3673" y="0"/>
                  </a:lnTo>
                  <a:lnTo>
                    <a:pt x="3673" y="12"/>
                  </a:lnTo>
                  <a:lnTo>
                    <a:pt x="3669" y="12"/>
                  </a:lnTo>
                  <a:lnTo>
                    <a:pt x="3669" y="0"/>
                  </a:lnTo>
                  <a:close/>
                  <a:moveTo>
                    <a:pt x="3644" y="0"/>
                  </a:moveTo>
                  <a:lnTo>
                    <a:pt x="3646" y="0"/>
                  </a:lnTo>
                  <a:lnTo>
                    <a:pt x="3646" y="12"/>
                  </a:lnTo>
                  <a:lnTo>
                    <a:pt x="3644" y="12"/>
                  </a:lnTo>
                  <a:lnTo>
                    <a:pt x="3644" y="0"/>
                  </a:lnTo>
                  <a:close/>
                  <a:moveTo>
                    <a:pt x="3617" y="0"/>
                  </a:moveTo>
                  <a:lnTo>
                    <a:pt x="3619" y="0"/>
                  </a:lnTo>
                  <a:lnTo>
                    <a:pt x="3619" y="12"/>
                  </a:lnTo>
                  <a:lnTo>
                    <a:pt x="3617" y="12"/>
                  </a:lnTo>
                  <a:lnTo>
                    <a:pt x="3617" y="0"/>
                  </a:lnTo>
                  <a:close/>
                  <a:moveTo>
                    <a:pt x="3590" y="0"/>
                  </a:moveTo>
                  <a:lnTo>
                    <a:pt x="3594" y="0"/>
                  </a:lnTo>
                  <a:lnTo>
                    <a:pt x="3594" y="12"/>
                  </a:lnTo>
                  <a:lnTo>
                    <a:pt x="3590" y="12"/>
                  </a:lnTo>
                  <a:lnTo>
                    <a:pt x="3590" y="0"/>
                  </a:lnTo>
                  <a:close/>
                  <a:moveTo>
                    <a:pt x="3563" y="0"/>
                  </a:moveTo>
                  <a:lnTo>
                    <a:pt x="3567" y="0"/>
                  </a:lnTo>
                  <a:lnTo>
                    <a:pt x="3567" y="12"/>
                  </a:lnTo>
                  <a:lnTo>
                    <a:pt x="3563" y="12"/>
                  </a:lnTo>
                  <a:lnTo>
                    <a:pt x="3563" y="0"/>
                  </a:lnTo>
                  <a:close/>
                  <a:moveTo>
                    <a:pt x="3538" y="0"/>
                  </a:moveTo>
                  <a:lnTo>
                    <a:pt x="3540" y="0"/>
                  </a:lnTo>
                  <a:lnTo>
                    <a:pt x="3540" y="12"/>
                  </a:lnTo>
                  <a:lnTo>
                    <a:pt x="3538" y="12"/>
                  </a:lnTo>
                  <a:lnTo>
                    <a:pt x="3538" y="0"/>
                  </a:lnTo>
                  <a:close/>
                  <a:moveTo>
                    <a:pt x="3512" y="0"/>
                  </a:moveTo>
                  <a:lnTo>
                    <a:pt x="3513" y="0"/>
                  </a:lnTo>
                  <a:lnTo>
                    <a:pt x="3513" y="12"/>
                  </a:lnTo>
                  <a:lnTo>
                    <a:pt x="3512" y="12"/>
                  </a:lnTo>
                  <a:lnTo>
                    <a:pt x="3512" y="0"/>
                  </a:lnTo>
                  <a:close/>
                  <a:moveTo>
                    <a:pt x="3485" y="0"/>
                  </a:moveTo>
                  <a:lnTo>
                    <a:pt x="3489" y="0"/>
                  </a:lnTo>
                  <a:lnTo>
                    <a:pt x="3489" y="12"/>
                  </a:lnTo>
                  <a:lnTo>
                    <a:pt x="3485" y="12"/>
                  </a:lnTo>
                  <a:lnTo>
                    <a:pt x="3485" y="0"/>
                  </a:lnTo>
                  <a:close/>
                  <a:moveTo>
                    <a:pt x="3458" y="0"/>
                  </a:moveTo>
                  <a:lnTo>
                    <a:pt x="3462" y="0"/>
                  </a:lnTo>
                  <a:lnTo>
                    <a:pt x="3462" y="12"/>
                  </a:lnTo>
                  <a:lnTo>
                    <a:pt x="3458" y="12"/>
                  </a:lnTo>
                  <a:lnTo>
                    <a:pt x="3458" y="0"/>
                  </a:lnTo>
                  <a:close/>
                  <a:moveTo>
                    <a:pt x="3433" y="0"/>
                  </a:moveTo>
                  <a:lnTo>
                    <a:pt x="3435" y="0"/>
                  </a:lnTo>
                  <a:lnTo>
                    <a:pt x="3435" y="12"/>
                  </a:lnTo>
                  <a:lnTo>
                    <a:pt x="3433" y="12"/>
                  </a:lnTo>
                  <a:lnTo>
                    <a:pt x="3433" y="0"/>
                  </a:lnTo>
                  <a:close/>
                  <a:moveTo>
                    <a:pt x="3406" y="0"/>
                  </a:moveTo>
                  <a:lnTo>
                    <a:pt x="3408" y="0"/>
                  </a:lnTo>
                  <a:lnTo>
                    <a:pt x="3408" y="12"/>
                  </a:lnTo>
                  <a:lnTo>
                    <a:pt x="3406" y="12"/>
                  </a:lnTo>
                  <a:lnTo>
                    <a:pt x="3406" y="0"/>
                  </a:lnTo>
                  <a:close/>
                  <a:moveTo>
                    <a:pt x="3379" y="0"/>
                  </a:moveTo>
                  <a:lnTo>
                    <a:pt x="3383" y="0"/>
                  </a:lnTo>
                  <a:lnTo>
                    <a:pt x="3383" y="12"/>
                  </a:lnTo>
                  <a:lnTo>
                    <a:pt x="3379" y="12"/>
                  </a:lnTo>
                  <a:lnTo>
                    <a:pt x="3379" y="0"/>
                  </a:lnTo>
                  <a:close/>
                  <a:moveTo>
                    <a:pt x="3352" y="0"/>
                  </a:moveTo>
                  <a:lnTo>
                    <a:pt x="3356" y="0"/>
                  </a:lnTo>
                  <a:lnTo>
                    <a:pt x="3356" y="12"/>
                  </a:lnTo>
                  <a:lnTo>
                    <a:pt x="3352" y="12"/>
                  </a:lnTo>
                  <a:lnTo>
                    <a:pt x="3352" y="0"/>
                  </a:lnTo>
                  <a:close/>
                  <a:moveTo>
                    <a:pt x="3327" y="0"/>
                  </a:moveTo>
                  <a:lnTo>
                    <a:pt x="3329" y="0"/>
                  </a:lnTo>
                  <a:lnTo>
                    <a:pt x="3329" y="12"/>
                  </a:lnTo>
                  <a:lnTo>
                    <a:pt x="3327" y="12"/>
                  </a:lnTo>
                  <a:lnTo>
                    <a:pt x="3327" y="0"/>
                  </a:lnTo>
                  <a:close/>
                  <a:moveTo>
                    <a:pt x="3300" y="0"/>
                  </a:moveTo>
                  <a:lnTo>
                    <a:pt x="3302" y="0"/>
                  </a:lnTo>
                  <a:lnTo>
                    <a:pt x="3302" y="12"/>
                  </a:lnTo>
                  <a:lnTo>
                    <a:pt x="3300" y="12"/>
                  </a:lnTo>
                  <a:lnTo>
                    <a:pt x="3300" y="0"/>
                  </a:lnTo>
                  <a:close/>
                  <a:moveTo>
                    <a:pt x="3273" y="0"/>
                  </a:moveTo>
                  <a:lnTo>
                    <a:pt x="3277" y="0"/>
                  </a:lnTo>
                  <a:lnTo>
                    <a:pt x="3277" y="12"/>
                  </a:lnTo>
                  <a:lnTo>
                    <a:pt x="3273" y="12"/>
                  </a:lnTo>
                  <a:lnTo>
                    <a:pt x="3273" y="0"/>
                  </a:lnTo>
                  <a:close/>
                  <a:moveTo>
                    <a:pt x="3247" y="0"/>
                  </a:moveTo>
                  <a:lnTo>
                    <a:pt x="3250" y="0"/>
                  </a:lnTo>
                  <a:lnTo>
                    <a:pt x="3250" y="12"/>
                  </a:lnTo>
                  <a:lnTo>
                    <a:pt x="3247" y="12"/>
                  </a:lnTo>
                  <a:lnTo>
                    <a:pt x="3247" y="0"/>
                  </a:lnTo>
                  <a:close/>
                  <a:moveTo>
                    <a:pt x="3222" y="0"/>
                  </a:moveTo>
                  <a:lnTo>
                    <a:pt x="3224" y="0"/>
                  </a:lnTo>
                  <a:lnTo>
                    <a:pt x="3224" y="12"/>
                  </a:lnTo>
                  <a:lnTo>
                    <a:pt x="3222" y="12"/>
                  </a:lnTo>
                  <a:lnTo>
                    <a:pt x="3222" y="0"/>
                  </a:lnTo>
                  <a:close/>
                  <a:moveTo>
                    <a:pt x="3195" y="0"/>
                  </a:moveTo>
                  <a:lnTo>
                    <a:pt x="3197" y="0"/>
                  </a:lnTo>
                  <a:lnTo>
                    <a:pt x="3197" y="12"/>
                  </a:lnTo>
                  <a:lnTo>
                    <a:pt x="3195" y="12"/>
                  </a:lnTo>
                  <a:lnTo>
                    <a:pt x="3195" y="0"/>
                  </a:lnTo>
                  <a:close/>
                  <a:moveTo>
                    <a:pt x="3168" y="0"/>
                  </a:moveTo>
                  <a:lnTo>
                    <a:pt x="3172" y="0"/>
                  </a:lnTo>
                  <a:lnTo>
                    <a:pt x="3172" y="12"/>
                  </a:lnTo>
                  <a:lnTo>
                    <a:pt x="3168" y="12"/>
                  </a:lnTo>
                  <a:lnTo>
                    <a:pt x="3168" y="0"/>
                  </a:lnTo>
                  <a:close/>
                  <a:moveTo>
                    <a:pt x="3141" y="0"/>
                  </a:moveTo>
                  <a:lnTo>
                    <a:pt x="3145" y="0"/>
                  </a:lnTo>
                  <a:lnTo>
                    <a:pt x="3145" y="12"/>
                  </a:lnTo>
                  <a:lnTo>
                    <a:pt x="3141" y="12"/>
                  </a:lnTo>
                  <a:lnTo>
                    <a:pt x="3141" y="0"/>
                  </a:lnTo>
                  <a:close/>
                  <a:moveTo>
                    <a:pt x="3116" y="0"/>
                  </a:moveTo>
                  <a:lnTo>
                    <a:pt x="3118" y="0"/>
                  </a:lnTo>
                  <a:lnTo>
                    <a:pt x="3118" y="12"/>
                  </a:lnTo>
                  <a:lnTo>
                    <a:pt x="3116" y="12"/>
                  </a:lnTo>
                  <a:lnTo>
                    <a:pt x="3116" y="0"/>
                  </a:lnTo>
                  <a:close/>
                  <a:moveTo>
                    <a:pt x="3089" y="0"/>
                  </a:moveTo>
                  <a:lnTo>
                    <a:pt x="3091" y="0"/>
                  </a:lnTo>
                  <a:lnTo>
                    <a:pt x="3091" y="12"/>
                  </a:lnTo>
                  <a:lnTo>
                    <a:pt x="3089" y="12"/>
                  </a:lnTo>
                  <a:lnTo>
                    <a:pt x="3089" y="0"/>
                  </a:lnTo>
                  <a:close/>
                  <a:moveTo>
                    <a:pt x="3062" y="0"/>
                  </a:moveTo>
                  <a:lnTo>
                    <a:pt x="3066" y="0"/>
                  </a:lnTo>
                  <a:lnTo>
                    <a:pt x="3066" y="12"/>
                  </a:lnTo>
                  <a:lnTo>
                    <a:pt x="3062" y="12"/>
                  </a:lnTo>
                  <a:lnTo>
                    <a:pt x="3062" y="0"/>
                  </a:lnTo>
                  <a:close/>
                  <a:moveTo>
                    <a:pt x="3035" y="0"/>
                  </a:moveTo>
                  <a:lnTo>
                    <a:pt x="3039" y="0"/>
                  </a:lnTo>
                  <a:lnTo>
                    <a:pt x="3039" y="12"/>
                  </a:lnTo>
                  <a:lnTo>
                    <a:pt x="3035" y="12"/>
                  </a:lnTo>
                  <a:lnTo>
                    <a:pt x="3035" y="0"/>
                  </a:lnTo>
                  <a:close/>
                  <a:moveTo>
                    <a:pt x="3010" y="0"/>
                  </a:moveTo>
                  <a:lnTo>
                    <a:pt x="3012" y="0"/>
                  </a:lnTo>
                  <a:lnTo>
                    <a:pt x="3012" y="12"/>
                  </a:lnTo>
                  <a:lnTo>
                    <a:pt x="3010" y="12"/>
                  </a:lnTo>
                  <a:lnTo>
                    <a:pt x="3010" y="0"/>
                  </a:lnTo>
                  <a:close/>
                  <a:moveTo>
                    <a:pt x="2984" y="0"/>
                  </a:moveTo>
                  <a:lnTo>
                    <a:pt x="2985" y="0"/>
                  </a:lnTo>
                  <a:lnTo>
                    <a:pt x="2985" y="12"/>
                  </a:lnTo>
                  <a:lnTo>
                    <a:pt x="2984" y="12"/>
                  </a:lnTo>
                  <a:lnTo>
                    <a:pt x="2984" y="0"/>
                  </a:lnTo>
                  <a:close/>
                  <a:moveTo>
                    <a:pt x="2957" y="0"/>
                  </a:moveTo>
                  <a:lnTo>
                    <a:pt x="2961" y="0"/>
                  </a:lnTo>
                  <a:lnTo>
                    <a:pt x="2961" y="12"/>
                  </a:lnTo>
                  <a:lnTo>
                    <a:pt x="2957" y="12"/>
                  </a:lnTo>
                  <a:lnTo>
                    <a:pt x="2957" y="0"/>
                  </a:lnTo>
                  <a:close/>
                  <a:moveTo>
                    <a:pt x="2930" y="0"/>
                  </a:moveTo>
                  <a:lnTo>
                    <a:pt x="2934" y="0"/>
                  </a:lnTo>
                  <a:lnTo>
                    <a:pt x="2934" y="12"/>
                  </a:lnTo>
                  <a:lnTo>
                    <a:pt x="2930" y="12"/>
                  </a:lnTo>
                  <a:lnTo>
                    <a:pt x="2930" y="0"/>
                  </a:lnTo>
                  <a:close/>
                  <a:moveTo>
                    <a:pt x="2905" y="0"/>
                  </a:moveTo>
                  <a:lnTo>
                    <a:pt x="2907" y="0"/>
                  </a:lnTo>
                  <a:lnTo>
                    <a:pt x="2907" y="12"/>
                  </a:lnTo>
                  <a:lnTo>
                    <a:pt x="2905" y="12"/>
                  </a:lnTo>
                  <a:lnTo>
                    <a:pt x="2905" y="0"/>
                  </a:lnTo>
                  <a:close/>
                  <a:moveTo>
                    <a:pt x="2878" y="0"/>
                  </a:moveTo>
                  <a:lnTo>
                    <a:pt x="2880" y="0"/>
                  </a:lnTo>
                  <a:lnTo>
                    <a:pt x="2880" y="12"/>
                  </a:lnTo>
                  <a:lnTo>
                    <a:pt x="2878" y="12"/>
                  </a:lnTo>
                  <a:lnTo>
                    <a:pt x="2878" y="0"/>
                  </a:lnTo>
                  <a:close/>
                  <a:moveTo>
                    <a:pt x="2851" y="0"/>
                  </a:moveTo>
                  <a:lnTo>
                    <a:pt x="2855" y="0"/>
                  </a:lnTo>
                  <a:lnTo>
                    <a:pt x="2855" y="12"/>
                  </a:lnTo>
                  <a:lnTo>
                    <a:pt x="2851" y="12"/>
                  </a:lnTo>
                  <a:lnTo>
                    <a:pt x="2851" y="0"/>
                  </a:lnTo>
                  <a:close/>
                  <a:moveTo>
                    <a:pt x="2824" y="0"/>
                  </a:moveTo>
                  <a:lnTo>
                    <a:pt x="2828" y="0"/>
                  </a:lnTo>
                  <a:lnTo>
                    <a:pt x="2828" y="12"/>
                  </a:lnTo>
                  <a:lnTo>
                    <a:pt x="2824" y="12"/>
                  </a:lnTo>
                  <a:lnTo>
                    <a:pt x="2824" y="0"/>
                  </a:lnTo>
                  <a:close/>
                  <a:moveTo>
                    <a:pt x="2799" y="0"/>
                  </a:moveTo>
                  <a:lnTo>
                    <a:pt x="2801" y="0"/>
                  </a:lnTo>
                  <a:lnTo>
                    <a:pt x="2801" y="12"/>
                  </a:lnTo>
                  <a:lnTo>
                    <a:pt x="2799" y="12"/>
                  </a:lnTo>
                  <a:lnTo>
                    <a:pt x="2799" y="0"/>
                  </a:lnTo>
                  <a:close/>
                  <a:moveTo>
                    <a:pt x="2772" y="0"/>
                  </a:moveTo>
                  <a:lnTo>
                    <a:pt x="2774" y="0"/>
                  </a:lnTo>
                  <a:lnTo>
                    <a:pt x="2774" y="12"/>
                  </a:lnTo>
                  <a:lnTo>
                    <a:pt x="2772" y="12"/>
                  </a:lnTo>
                  <a:lnTo>
                    <a:pt x="2772" y="0"/>
                  </a:lnTo>
                  <a:close/>
                  <a:moveTo>
                    <a:pt x="2745" y="0"/>
                  </a:moveTo>
                  <a:lnTo>
                    <a:pt x="2749" y="0"/>
                  </a:lnTo>
                  <a:lnTo>
                    <a:pt x="2749" y="12"/>
                  </a:lnTo>
                  <a:lnTo>
                    <a:pt x="2745" y="12"/>
                  </a:lnTo>
                  <a:lnTo>
                    <a:pt x="2745" y="0"/>
                  </a:lnTo>
                  <a:close/>
                  <a:moveTo>
                    <a:pt x="2719" y="0"/>
                  </a:moveTo>
                  <a:lnTo>
                    <a:pt x="2722" y="0"/>
                  </a:lnTo>
                  <a:lnTo>
                    <a:pt x="2722" y="12"/>
                  </a:lnTo>
                  <a:lnTo>
                    <a:pt x="2719" y="12"/>
                  </a:lnTo>
                  <a:lnTo>
                    <a:pt x="2719" y="0"/>
                  </a:lnTo>
                  <a:close/>
                  <a:moveTo>
                    <a:pt x="2694" y="0"/>
                  </a:moveTo>
                  <a:lnTo>
                    <a:pt x="2696" y="0"/>
                  </a:lnTo>
                  <a:lnTo>
                    <a:pt x="2696" y="12"/>
                  </a:lnTo>
                  <a:lnTo>
                    <a:pt x="2694" y="12"/>
                  </a:lnTo>
                  <a:lnTo>
                    <a:pt x="2694" y="0"/>
                  </a:lnTo>
                  <a:close/>
                  <a:moveTo>
                    <a:pt x="2667" y="0"/>
                  </a:moveTo>
                  <a:lnTo>
                    <a:pt x="2669" y="0"/>
                  </a:lnTo>
                  <a:lnTo>
                    <a:pt x="2669" y="12"/>
                  </a:lnTo>
                  <a:lnTo>
                    <a:pt x="2667" y="12"/>
                  </a:lnTo>
                  <a:lnTo>
                    <a:pt x="2667" y="0"/>
                  </a:lnTo>
                  <a:close/>
                  <a:moveTo>
                    <a:pt x="2640" y="0"/>
                  </a:moveTo>
                  <a:lnTo>
                    <a:pt x="2644" y="0"/>
                  </a:lnTo>
                  <a:lnTo>
                    <a:pt x="2644" y="12"/>
                  </a:lnTo>
                  <a:lnTo>
                    <a:pt x="2640" y="12"/>
                  </a:lnTo>
                  <a:lnTo>
                    <a:pt x="2640" y="0"/>
                  </a:lnTo>
                  <a:close/>
                  <a:moveTo>
                    <a:pt x="2613" y="0"/>
                  </a:moveTo>
                  <a:lnTo>
                    <a:pt x="2617" y="0"/>
                  </a:lnTo>
                  <a:lnTo>
                    <a:pt x="2617" y="12"/>
                  </a:lnTo>
                  <a:lnTo>
                    <a:pt x="2613" y="12"/>
                  </a:lnTo>
                  <a:lnTo>
                    <a:pt x="2613" y="0"/>
                  </a:lnTo>
                  <a:close/>
                  <a:moveTo>
                    <a:pt x="2588" y="0"/>
                  </a:moveTo>
                  <a:lnTo>
                    <a:pt x="2590" y="0"/>
                  </a:lnTo>
                  <a:lnTo>
                    <a:pt x="2590" y="12"/>
                  </a:lnTo>
                  <a:lnTo>
                    <a:pt x="2588" y="12"/>
                  </a:lnTo>
                  <a:lnTo>
                    <a:pt x="2588" y="0"/>
                  </a:lnTo>
                  <a:close/>
                  <a:moveTo>
                    <a:pt x="2561" y="0"/>
                  </a:moveTo>
                  <a:lnTo>
                    <a:pt x="2563" y="0"/>
                  </a:lnTo>
                  <a:lnTo>
                    <a:pt x="2563" y="12"/>
                  </a:lnTo>
                  <a:lnTo>
                    <a:pt x="2561" y="12"/>
                  </a:lnTo>
                  <a:lnTo>
                    <a:pt x="2561" y="0"/>
                  </a:lnTo>
                  <a:close/>
                  <a:moveTo>
                    <a:pt x="2534" y="0"/>
                  </a:moveTo>
                  <a:lnTo>
                    <a:pt x="2538" y="0"/>
                  </a:lnTo>
                  <a:lnTo>
                    <a:pt x="2538" y="12"/>
                  </a:lnTo>
                  <a:lnTo>
                    <a:pt x="2534" y="12"/>
                  </a:lnTo>
                  <a:lnTo>
                    <a:pt x="2534" y="0"/>
                  </a:lnTo>
                  <a:close/>
                  <a:moveTo>
                    <a:pt x="2507" y="0"/>
                  </a:moveTo>
                  <a:lnTo>
                    <a:pt x="2511" y="0"/>
                  </a:lnTo>
                  <a:lnTo>
                    <a:pt x="2511" y="12"/>
                  </a:lnTo>
                  <a:lnTo>
                    <a:pt x="2507" y="12"/>
                  </a:lnTo>
                  <a:lnTo>
                    <a:pt x="2507" y="0"/>
                  </a:lnTo>
                  <a:close/>
                  <a:moveTo>
                    <a:pt x="2482" y="0"/>
                  </a:moveTo>
                  <a:lnTo>
                    <a:pt x="2484" y="0"/>
                  </a:lnTo>
                  <a:lnTo>
                    <a:pt x="2484" y="12"/>
                  </a:lnTo>
                  <a:lnTo>
                    <a:pt x="2482" y="12"/>
                  </a:lnTo>
                  <a:lnTo>
                    <a:pt x="2482" y="0"/>
                  </a:lnTo>
                  <a:close/>
                  <a:moveTo>
                    <a:pt x="2456" y="0"/>
                  </a:moveTo>
                  <a:lnTo>
                    <a:pt x="2457" y="0"/>
                  </a:lnTo>
                  <a:lnTo>
                    <a:pt x="2457" y="12"/>
                  </a:lnTo>
                  <a:lnTo>
                    <a:pt x="2456" y="12"/>
                  </a:lnTo>
                  <a:lnTo>
                    <a:pt x="2456" y="0"/>
                  </a:lnTo>
                  <a:close/>
                  <a:moveTo>
                    <a:pt x="2429" y="0"/>
                  </a:moveTo>
                  <a:lnTo>
                    <a:pt x="2433" y="0"/>
                  </a:lnTo>
                  <a:lnTo>
                    <a:pt x="2433" y="12"/>
                  </a:lnTo>
                  <a:lnTo>
                    <a:pt x="2429" y="12"/>
                  </a:lnTo>
                  <a:lnTo>
                    <a:pt x="2429" y="0"/>
                  </a:lnTo>
                  <a:close/>
                  <a:moveTo>
                    <a:pt x="2402" y="0"/>
                  </a:moveTo>
                  <a:lnTo>
                    <a:pt x="2406" y="0"/>
                  </a:lnTo>
                  <a:lnTo>
                    <a:pt x="2406" y="12"/>
                  </a:lnTo>
                  <a:lnTo>
                    <a:pt x="2402" y="12"/>
                  </a:lnTo>
                  <a:lnTo>
                    <a:pt x="2402" y="0"/>
                  </a:lnTo>
                  <a:close/>
                  <a:moveTo>
                    <a:pt x="2377" y="0"/>
                  </a:moveTo>
                  <a:lnTo>
                    <a:pt x="2379" y="0"/>
                  </a:lnTo>
                  <a:lnTo>
                    <a:pt x="2379" y="12"/>
                  </a:lnTo>
                  <a:lnTo>
                    <a:pt x="2377" y="12"/>
                  </a:lnTo>
                  <a:lnTo>
                    <a:pt x="2377" y="0"/>
                  </a:lnTo>
                  <a:close/>
                  <a:moveTo>
                    <a:pt x="2350" y="0"/>
                  </a:moveTo>
                  <a:lnTo>
                    <a:pt x="2352" y="0"/>
                  </a:lnTo>
                  <a:lnTo>
                    <a:pt x="2352" y="12"/>
                  </a:lnTo>
                  <a:lnTo>
                    <a:pt x="2350" y="12"/>
                  </a:lnTo>
                  <a:lnTo>
                    <a:pt x="2350" y="0"/>
                  </a:lnTo>
                  <a:close/>
                  <a:moveTo>
                    <a:pt x="2323" y="0"/>
                  </a:moveTo>
                  <a:lnTo>
                    <a:pt x="2327" y="0"/>
                  </a:lnTo>
                  <a:lnTo>
                    <a:pt x="2327" y="12"/>
                  </a:lnTo>
                  <a:lnTo>
                    <a:pt x="2323" y="12"/>
                  </a:lnTo>
                  <a:lnTo>
                    <a:pt x="2323" y="0"/>
                  </a:lnTo>
                  <a:close/>
                  <a:moveTo>
                    <a:pt x="2296" y="0"/>
                  </a:moveTo>
                  <a:lnTo>
                    <a:pt x="2300" y="0"/>
                  </a:lnTo>
                  <a:lnTo>
                    <a:pt x="2300" y="12"/>
                  </a:lnTo>
                  <a:lnTo>
                    <a:pt x="2296" y="12"/>
                  </a:lnTo>
                  <a:lnTo>
                    <a:pt x="2296" y="0"/>
                  </a:lnTo>
                  <a:close/>
                  <a:moveTo>
                    <a:pt x="2271" y="0"/>
                  </a:moveTo>
                  <a:lnTo>
                    <a:pt x="2273" y="0"/>
                  </a:lnTo>
                  <a:lnTo>
                    <a:pt x="2273" y="12"/>
                  </a:lnTo>
                  <a:lnTo>
                    <a:pt x="2271" y="12"/>
                  </a:lnTo>
                  <a:lnTo>
                    <a:pt x="2271" y="0"/>
                  </a:lnTo>
                  <a:close/>
                  <a:moveTo>
                    <a:pt x="2244" y="0"/>
                  </a:moveTo>
                  <a:lnTo>
                    <a:pt x="2246" y="0"/>
                  </a:lnTo>
                  <a:lnTo>
                    <a:pt x="2246" y="12"/>
                  </a:lnTo>
                  <a:lnTo>
                    <a:pt x="2244" y="12"/>
                  </a:lnTo>
                  <a:lnTo>
                    <a:pt x="2244" y="0"/>
                  </a:lnTo>
                  <a:close/>
                  <a:moveTo>
                    <a:pt x="2217" y="0"/>
                  </a:moveTo>
                  <a:lnTo>
                    <a:pt x="2221" y="0"/>
                  </a:lnTo>
                  <a:lnTo>
                    <a:pt x="2221" y="12"/>
                  </a:lnTo>
                  <a:lnTo>
                    <a:pt x="2217" y="12"/>
                  </a:lnTo>
                  <a:lnTo>
                    <a:pt x="2217" y="0"/>
                  </a:lnTo>
                  <a:close/>
                  <a:moveTo>
                    <a:pt x="2191" y="0"/>
                  </a:moveTo>
                  <a:lnTo>
                    <a:pt x="2194" y="0"/>
                  </a:lnTo>
                  <a:lnTo>
                    <a:pt x="2194" y="12"/>
                  </a:lnTo>
                  <a:lnTo>
                    <a:pt x="2191" y="12"/>
                  </a:lnTo>
                  <a:lnTo>
                    <a:pt x="2191" y="0"/>
                  </a:lnTo>
                  <a:close/>
                  <a:moveTo>
                    <a:pt x="2166" y="0"/>
                  </a:moveTo>
                  <a:lnTo>
                    <a:pt x="2168" y="0"/>
                  </a:lnTo>
                  <a:lnTo>
                    <a:pt x="2168" y="12"/>
                  </a:lnTo>
                  <a:lnTo>
                    <a:pt x="2166" y="12"/>
                  </a:lnTo>
                  <a:lnTo>
                    <a:pt x="2166" y="0"/>
                  </a:lnTo>
                  <a:close/>
                  <a:moveTo>
                    <a:pt x="2139" y="0"/>
                  </a:moveTo>
                  <a:lnTo>
                    <a:pt x="2141" y="0"/>
                  </a:lnTo>
                  <a:lnTo>
                    <a:pt x="2141" y="12"/>
                  </a:lnTo>
                  <a:lnTo>
                    <a:pt x="2139" y="12"/>
                  </a:lnTo>
                  <a:lnTo>
                    <a:pt x="2139" y="0"/>
                  </a:lnTo>
                  <a:close/>
                  <a:moveTo>
                    <a:pt x="2112" y="0"/>
                  </a:moveTo>
                  <a:lnTo>
                    <a:pt x="2116" y="0"/>
                  </a:lnTo>
                  <a:lnTo>
                    <a:pt x="2116" y="12"/>
                  </a:lnTo>
                  <a:lnTo>
                    <a:pt x="2112" y="12"/>
                  </a:lnTo>
                  <a:lnTo>
                    <a:pt x="2112" y="0"/>
                  </a:lnTo>
                  <a:close/>
                  <a:moveTo>
                    <a:pt x="2085" y="0"/>
                  </a:moveTo>
                  <a:lnTo>
                    <a:pt x="2089" y="0"/>
                  </a:lnTo>
                  <a:lnTo>
                    <a:pt x="2089" y="12"/>
                  </a:lnTo>
                  <a:lnTo>
                    <a:pt x="2085" y="12"/>
                  </a:lnTo>
                  <a:lnTo>
                    <a:pt x="2085" y="0"/>
                  </a:lnTo>
                  <a:close/>
                  <a:moveTo>
                    <a:pt x="2060" y="0"/>
                  </a:moveTo>
                  <a:lnTo>
                    <a:pt x="2062" y="0"/>
                  </a:lnTo>
                  <a:lnTo>
                    <a:pt x="2062" y="12"/>
                  </a:lnTo>
                  <a:lnTo>
                    <a:pt x="2060" y="12"/>
                  </a:lnTo>
                  <a:lnTo>
                    <a:pt x="2060" y="0"/>
                  </a:lnTo>
                  <a:close/>
                  <a:moveTo>
                    <a:pt x="2033" y="0"/>
                  </a:moveTo>
                  <a:lnTo>
                    <a:pt x="2035" y="0"/>
                  </a:lnTo>
                  <a:lnTo>
                    <a:pt x="2035" y="12"/>
                  </a:lnTo>
                  <a:lnTo>
                    <a:pt x="2033" y="12"/>
                  </a:lnTo>
                  <a:lnTo>
                    <a:pt x="2033" y="0"/>
                  </a:lnTo>
                  <a:close/>
                  <a:moveTo>
                    <a:pt x="2006" y="0"/>
                  </a:moveTo>
                  <a:lnTo>
                    <a:pt x="2010" y="0"/>
                  </a:lnTo>
                  <a:lnTo>
                    <a:pt x="2010" y="12"/>
                  </a:lnTo>
                  <a:lnTo>
                    <a:pt x="2006" y="12"/>
                  </a:lnTo>
                  <a:lnTo>
                    <a:pt x="2006" y="0"/>
                  </a:lnTo>
                  <a:close/>
                  <a:moveTo>
                    <a:pt x="1979" y="0"/>
                  </a:moveTo>
                  <a:lnTo>
                    <a:pt x="1983" y="0"/>
                  </a:lnTo>
                  <a:lnTo>
                    <a:pt x="1983" y="12"/>
                  </a:lnTo>
                  <a:lnTo>
                    <a:pt x="1979" y="12"/>
                  </a:lnTo>
                  <a:lnTo>
                    <a:pt x="1979" y="0"/>
                  </a:lnTo>
                  <a:close/>
                  <a:moveTo>
                    <a:pt x="1954" y="0"/>
                  </a:moveTo>
                  <a:lnTo>
                    <a:pt x="1956" y="0"/>
                  </a:lnTo>
                  <a:lnTo>
                    <a:pt x="1956" y="12"/>
                  </a:lnTo>
                  <a:lnTo>
                    <a:pt x="1954" y="12"/>
                  </a:lnTo>
                  <a:lnTo>
                    <a:pt x="1954" y="0"/>
                  </a:lnTo>
                  <a:close/>
                  <a:moveTo>
                    <a:pt x="1928" y="0"/>
                  </a:moveTo>
                  <a:lnTo>
                    <a:pt x="1929" y="0"/>
                  </a:lnTo>
                  <a:lnTo>
                    <a:pt x="1929" y="12"/>
                  </a:lnTo>
                  <a:lnTo>
                    <a:pt x="1928" y="12"/>
                  </a:lnTo>
                  <a:lnTo>
                    <a:pt x="1928" y="0"/>
                  </a:lnTo>
                  <a:close/>
                  <a:moveTo>
                    <a:pt x="1901" y="0"/>
                  </a:moveTo>
                  <a:lnTo>
                    <a:pt x="1905" y="0"/>
                  </a:lnTo>
                  <a:lnTo>
                    <a:pt x="1905" y="12"/>
                  </a:lnTo>
                  <a:lnTo>
                    <a:pt x="1901" y="12"/>
                  </a:lnTo>
                  <a:lnTo>
                    <a:pt x="1901" y="0"/>
                  </a:lnTo>
                  <a:close/>
                  <a:moveTo>
                    <a:pt x="1874" y="0"/>
                  </a:moveTo>
                  <a:lnTo>
                    <a:pt x="1878" y="0"/>
                  </a:lnTo>
                  <a:lnTo>
                    <a:pt x="1878" y="12"/>
                  </a:lnTo>
                  <a:lnTo>
                    <a:pt x="1874" y="12"/>
                  </a:lnTo>
                  <a:lnTo>
                    <a:pt x="1874" y="0"/>
                  </a:lnTo>
                  <a:close/>
                  <a:moveTo>
                    <a:pt x="1849" y="0"/>
                  </a:moveTo>
                  <a:lnTo>
                    <a:pt x="1851" y="0"/>
                  </a:lnTo>
                  <a:lnTo>
                    <a:pt x="1851" y="12"/>
                  </a:lnTo>
                  <a:lnTo>
                    <a:pt x="1849" y="12"/>
                  </a:lnTo>
                  <a:lnTo>
                    <a:pt x="1849" y="0"/>
                  </a:lnTo>
                  <a:close/>
                  <a:moveTo>
                    <a:pt x="1822" y="0"/>
                  </a:moveTo>
                  <a:lnTo>
                    <a:pt x="1824" y="0"/>
                  </a:lnTo>
                  <a:lnTo>
                    <a:pt x="1824" y="12"/>
                  </a:lnTo>
                  <a:lnTo>
                    <a:pt x="1822" y="12"/>
                  </a:lnTo>
                  <a:lnTo>
                    <a:pt x="1822" y="0"/>
                  </a:lnTo>
                  <a:close/>
                  <a:moveTo>
                    <a:pt x="1795" y="0"/>
                  </a:moveTo>
                  <a:lnTo>
                    <a:pt x="1799" y="0"/>
                  </a:lnTo>
                  <a:lnTo>
                    <a:pt x="1799" y="12"/>
                  </a:lnTo>
                  <a:lnTo>
                    <a:pt x="1795" y="12"/>
                  </a:lnTo>
                  <a:lnTo>
                    <a:pt x="1795" y="0"/>
                  </a:lnTo>
                  <a:close/>
                  <a:moveTo>
                    <a:pt x="1768" y="0"/>
                  </a:moveTo>
                  <a:lnTo>
                    <a:pt x="1772" y="0"/>
                  </a:lnTo>
                  <a:lnTo>
                    <a:pt x="1772" y="12"/>
                  </a:lnTo>
                  <a:lnTo>
                    <a:pt x="1768" y="12"/>
                  </a:lnTo>
                  <a:lnTo>
                    <a:pt x="1768" y="0"/>
                  </a:lnTo>
                  <a:close/>
                  <a:moveTo>
                    <a:pt x="1743" y="0"/>
                  </a:moveTo>
                  <a:lnTo>
                    <a:pt x="1745" y="0"/>
                  </a:lnTo>
                  <a:lnTo>
                    <a:pt x="1745" y="12"/>
                  </a:lnTo>
                  <a:lnTo>
                    <a:pt x="1743" y="12"/>
                  </a:lnTo>
                  <a:lnTo>
                    <a:pt x="1743" y="0"/>
                  </a:lnTo>
                  <a:close/>
                  <a:moveTo>
                    <a:pt x="1716" y="0"/>
                  </a:moveTo>
                  <a:lnTo>
                    <a:pt x="1718" y="0"/>
                  </a:lnTo>
                  <a:lnTo>
                    <a:pt x="1718" y="12"/>
                  </a:lnTo>
                  <a:lnTo>
                    <a:pt x="1716" y="12"/>
                  </a:lnTo>
                  <a:lnTo>
                    <a:pt x="1716" y="0"/>
                  </a:lnTo>
                  <a:close/>
                  <a:moveTo>
                    <a:pt x="1689" y="0"/>
                  </a:moveTo>
                  <a:lnTo>
                    <a:pt x="1693" y="0"/>
                  </a:lnTo>
                  <a:lnTo>
                    <a:pt x="1693" y="12"/>
                  </a:lnTo>
                  <a:lnTo>
                    <a:pt x="1689" y="12"/>
                  </a:lnTo>
                  <a:lnTo>
                    <a:pt x="1689" y="0"/>
                  </a:lnTo>
                  <a:close/>
                  <a:moveTo>
                    <a:pt x="1663" y="0"/>
                  </a:moveTo>
                  <a:lnTo>
                    <a:pt x="1666" y="0"/>
                  </a:lnTo>
                  <a:lnTo>
                    <a:pt x="1666" y="12"/>
                  </a:lnTo>
                  <a:lnTo>
                    <a:pt x="1663" y="12"/>
                  </a:lnTo>
                  <a:lnTo>
                    <a:pt x="1663" y="0"/>
                  </a:lnTo>
                  <a:close/>
                  <a:moveTo>
                    <a:pt x="1638" y="0"/>
                  </a:moveTo>
                  <a:lnTo>
                    <a:pt x="1640" y="0"/>
                  </a:lnTo>
                  <a:lnTo>
                    <a:pt x="1640" y="12"/>
                  </a:lnTo>
                  <a:lnTo>
                    <a:pt x="1638" y="12"/>
                  </a:lnTo>
                  <a:lnTo>
                    <a:pt x="1638" y="0"/>
                  </a:lnTo>
                  <a:close/>
                  <a:moveTo>
                    <a:pt x="1611" y="0"/>
                  </a:moveTo>
                  <a:lnTo>
                    <a:pt x="1613" y="0"/>
                  </a:lnTo>
                  <a:lnTo>
                    <a:pt x="1613" y="12"/>
                  </a:lnTo>
                  <a:lnTo>
                    <a:pt x="1611" y="12"/>
                  </a:lnTo>
                  <a:lnTo>
                    <a:pt x="1611" y="0"/>
                  </a:lnTo>
                  <a:close/>
                  <a:moveTo>
                    <a:pt x="1584" y="0"/>
                  </a:moveTo>
                  <a:lnTo>
                    <a:pt x="1588" y="0"/>
                  </a:lnTo>
                  <a:lnTo>
                    <a:pt x="1588" y="12"/>
                  </a:lnTo>
                  <a:lnTo>
                    <a:pt x="1584" y="12"/>
                  </a:lnTo>
                  <a:lnTo>
                    <a:pt x="1584" y="0"/>
                  </a:lnTo>
                  <a:close/>
                  <a:moveTo>
                    <a:pt x="1557" y="0"/>
                  </a:moveTo>
                  <a:lnTo>
                    <a:pt x="1561" y="0"/>
                  </a:lnTo>
                  <a:lnTo>
                    <a:pt x="1561" y="12"/>
                  </a:lnTo>
                  <a:lnTo>
                    <a:pt x="1557" y="12"/>
                  </a:lnTo>
                  <a:lnTo>
                    <a:pt x="1557" y="0"/>
                  </a:lnTo>
                  <a:close/>
                  <a:moveTo>
                    <a:pt x="1532" y="0"/>
                  </a:moveTo>
                  <a:lnTo>
                    <a:pt x="1534" y="0"/>
                  </a:lnTo>
                  <a:lnTo>
                    <a:pt x="1534" y="12"/>
                  </a:lnTo>
                  <a:lnTo>
                    <a:pt x="1532" y="12"/>
                  </a:lnTo>
                  <a:lnTo>
                    <a:pt x="1532" y="0"/>
                  </a:lnTo>
                  <a:close/>
                  <a:moveTo>
                    <a:pt x="1505" y="0"/>
                  </a:moveTo>
                  <a:lnTo>
                    <a:pt x="1507" y="0"/>
                  </a:lnTo>
                  <a:lnTo>
                    <a:pt x="1507" y="12"/>
                  </a:lnTo>
                  <a:lnTo>
                    <a:pt x="1505" y="12"/>
                  </a:lnTo>
                  <a:lnTo>
                    <a:pt x="1505" y="0"/>
                  </a:lnTo>
                  <a:close/>
                  <a:moveTo>
                    <a:pt x="1478" y="0"/>
                  </a:moveTo>
                  <a:lnTo>
                    <a:pt x="1482" y="0"/>
                  </a:lnTo>
                  <a:lnTo>
                    <a:pt x="1482" y="12"/>
                  </a:lnTo>
                  <a:lnTo>
                    <a:pt x="1478" y="12"/>
                  </a:lnTo>
                  <a:lnTo>
                    <a:pt x="1478" y="0"/>
                  </a:lnTo>
                  <a:close/>
                  <a:moveTo>
                    <a:pt x="1451" y="0"/>
                  </a:moveTo>
                  <a:lnTo>
                    <a:pt x="1455" y="0"/>
                  </a:lnTo>
                  <a:lnTo>
                    <a:pt x="1455" y="12"/>
                  </a:lnTo>
                  <a:lnTo>
                    <a:pt x="1451" y="12"/>
                  </a:lnTo>
                  <a:lnTo>
                    <a:pt x="1451" y="0"/>
                  </a:lnTo>
                  <a:close/>
                  <a:moveTo>
                    <a:pt x="1426" y="0"/>
                  </a:moveTo>
                  <a:lnTo>
                    <a:pt x="1428" y="0"/>
                  </a:lnTo>
                  <a:lnTo>
                    <a:pt x="1428" y="12"/>
                  </a:lnTo>
                  <a:lnTo>
                    <a:pt x="1426" y="12"/>
                  </a:lnTo>
                  <a:lnTo>
                    <a:pt x="1426" y="0"/>
                  </a:lnTo>
                  <a:close/>
                  <a:moveTo>
                    <a:pt x="1400" y="0"/>
                  </a:moveTo>
                  <a:lnTo>
                    <a:pt x="1401" y="0"/>
                  </a:lnTo>
                  <a:lnTo>
                    <a:pt x="1401" y="12"/>
                  </a:lnTo>
                  <a:lnTo>
                    <a:pt x="1400" y="12"/>
                  </a:lnTo>
                  <a:lnTo>
                    <a:pt x="1400" y="0"/>
                  </a:lnTo>
                  <a:close/>
                  <a:moveTo>
                    <a:pt x="1373" y="0"/>
                  </a:moveTo>
                  <a:lnTo>
                    <a:pt x="1377" y="0"/>
                  </a:lnTo>
                  <a:lnTo>
                    <a:pt x="1377" y="12"/>
                  </a:lnTo>
                  <a:lnTo>
                    <a:pt x="1373" y="12"/>
                  </a:lnTo>
                  <a:lnTo>
                    <a:pt x="1373" y="0"/>
                  </a:lnTo>
                  <a:close/>
                  <a:moveTo>
                    <a:pt x="1346" y="0"/>
                  </a:moveTo>
                  <a:lnTo>
                    <a:pt x="1350" y="0"/>
                  </a:lnTo>
                  <a:lnTo>
                    <a:pt x="1350" y="12"/>
                  </a:lnTo>
                  <a:lnTo>
                    <a:pt x="1346" y="12"/>
                  </a:lnTo>
                  <a:lnTo>
                    <a:pt x="1346" y="0"/>
                  </a:lnTo>
                  <a:close/>
                  <a:moveTo>
                    <a:pt x="1321" y="0"/>
                  </a:moveTo>
                  <a:lnTo>
                    <a:pt x="1323" y="0"/>
                  </a:lnTo>
                  <a:lnTo>
                    <a:pt x="1323" y="12"/>
                  </a:lnTo>
                  <a:lnTo>
                    <a:pt x="1321" y="12"/>
                  </a:lnTo>
                  <a:lnTo>
                    <a:pt x="1321" y="0"/>
                  </a:lnTo>
                  <a:close/>
                  <a:moveTo>
                    <a:pt x="1294" y="0"/>
                  </a:moveTo>
                  <a:lnTo>
                    <a:pt x="1296" y="0"/>
                  </a:lnTo>
                  <a:lnTo>
                    <a:pt x="1296" y="12"/>
                  </a:lnTo>
                  <a:lnTo>
                    <a:pt x="1294" y="12"/>
                  </a:lnTo>
                  <a:lnTo>
                    <a:pt x="1294" y="0"/>
                  </a:lnTo>
                  <a:close/>
                  <a:moveTo>
                    <a:pt x="1267" y="0"/>
                  </a:moveTo>
                  <a:lnTo>
                    <a:pt x="1271" y="0"/>
                  </a:lnTo>
                  <a:lnTo>
                    <a:pt x="1271" y="12"/>
                  </a:lnTo>
                  <a:lnTo>
                    <a:pt x="1267" y="12"/>
                  </a:lnTo>
                  <a:lnTo>
                    <a:pt x="1267" y="0"/>
                  </a:lnTo>
                  <a:close/>
                  <a:moveTo>
                    <a:pt x="1240" y="0"/>
                  </a:moveTo>
                  <a:lnTo>
                    <a:pt x="1244" y="0"/>
                  </a:lnTo>
                  <a:lnTo>
                    <a:pt x="1244" y="12"/>
                  </a:lnTo>
                  <a:lnTo>
                    <a:pt x="1240" y="12"/>
                  </a:lnTo>
                  <a:lnTo>
                    <a:pt x="1240" y="0"/>
                  </a:lnTo>
                  <a:close/>
                  <a:moveTo>
                    <a:pt x="1215" y="0"/>
                  </a:moveTo>
                  <a:lnTo>
                    <a:pt x="1217" y="0"/>
                  </a:lnTo>
                  <a:lnTo>
                    <a:pt x="1217" y="12"/>
                  </a:lnTo>
                  <a:lnTo>
                    <a:pt x="1215" y="12"/>
                  </a:lnTo>
                  <a:lnTo>
                    <a:pt x="1215" y="0"/>
                  </a:lnTo>
                  <a:close/>
                  <a:moveTo>
                    <a:pt x="1188" y="0"/>
                  </a:moveTo>
                  <a:lnTo>
                    <a:pt x="1190" y="0"/>
                  </a:lnTo>
                  <a:lnTo>
                    <a:pt x="1190" y="12"/>
                  </a:lnTo>
                  <a:lnTo>
                    <a:pt x="1188" y="12"/>
                  </a:lnTo>
                  <a:lnTo>
                    <a:pt x="1188" y="0"/>
                  </a:lnTo>
                  <a:close/>
                  <a:moveTo>
                    <a:pt x="1161" y="0"/>
                  </a:moveTo>
                  <a:lnTo>
                    <a:pt x="1165" y="0"/>
                  </a:lnTo>
                  <a:lnTo>
                    <a:pt x="1165" y="12"/>
                  </a:lnTo>
                  <a:lnTo>
                    <a:pt x="1161" y="12"/>
                  </a:lnTo>
                  <a:lnTo>
                    <a:pt x="1161" y="0"/>
                  </a:lnTo>
                  <a:close/>
                  <a:moveTo>
                    <a:pt x="1135" y="0"/>
                  </a:moveTo>
                  <a:lnTo>
                    <a:pt x="1138" y="0"/>
                  </a:lnTo>
                  <a:lnTo>
                    <a:pt x="1138" y="12"/>
                  </a:lnTo>
                  <a:lnTo>
                    <a:pt x="1135" y="12"/>
                  </a:lnTo>
                  <a:lnTo>
                    <a:pt x="1135" y="0"/>
                  </a:lnTo>
                  <a:close/>
                  <a:moveTo>
                    <a:pt x="1110" y="0"/>
                  </a:moveTo>
                  <a:lnTo>
                    <a:pt x="1112" y="0"/>
                  </a:lnTo>
                  <a:lnTo>
                    <a:pt x="1112" y="12"/>
                  </a:lnTo>
                  <a:lnTo>
                    <a:pt x="1110" y="12"/>
                  </a:lnTo>
                  <a:lnTo>
                    <a:pt x="1110" y="0"/>
                  </a:lnTo>
                  <a:close/>
                  <a:moveTo>
                    <a:pt x="1083" y="0"/>
                  </a:moveTo>
                  <a:lnTo>
                    <a:pt x="1085" y="0"/>
                  </a:lnTo>
                  <a:lnTo>
                    <a:pt x="1085" y="12"/>
                  </a:lnTo>
                  <a:lnTo>
                    <a:pt x="1083" y="12"/>
                  </a:lnTo>
                  <a:lnTo>
                    <a:pt x="1083" y="0"/>
                  </a:lnTo>
                  <a:close/>
                  <a:moveTo>
                    <a:pt x="1056" y="0"/>
                  </a:moveTo>
                  <a:lnTo>
                    <a:pt x="1060" y="0"/>
                  </a:lnTo>
                  <a:lnTo>
                    <a:pt x="1060" y="12"/>
                  </a:lnTo>
                  <a:lnTo>
                    <a:pt x="1056" y="12"/>
                  </a:lnTo>
                  <a:lnTo>
                    <a:pt x="1056" y="0"/>
                  </a:lnTo>
                  <a:close/>
                  <a:moveTo>
                    <a:pt x="1029" y="0"/>
                  </a:moveTo>
                  <a:lnTo>
                    <a:pt x="1033" y="0"/>
                  </a:lnTo>
                  <a:lnTo>
                    <a:pt x="1033" y="12"/>
                  </a:lnTo>
                  <a:lnTo>
                    <a:pt x="1029" y="12"/>
                  </a:lnTo>
                  <a:lnTo>
                    <a:pt x="1029" y="0"/>
                  </a:lnTo>
                  <a:close/>
                  <a:moveTo>
                    <a:pt x="1004" y="0"/>
                  </a:moveTo>
                  <a:lnTo>
                    <a:pt x="1006" y="0"/>
                  </a:lnTo>
                  <a:lnTo>
                    <a:pt x="1006" y="12"/>
                  </a:lnTo>
                  <a:lnTo>
                    <a:pt x="1004" y="12"/>
                  </a:lnTo>
                  <a:lnTo>
                    <a:pt x="1004" y="0"/>
                  </a:lnTo>
                  <a:close/>
                  <a:moveTo>
                    <a:pt x="977" y="0"/>
                  </a:moveTo>
                  <a:lnTo>
                    <a:pt x="979" y="0"/>
                  </a:lnTo>
                  <a:lnTo>
                    <a:pt x="979" y="12"/>
                  </a:lnTo>
                  <a:lnTo>
                    <a:pt x="977" y="12"/>
                  </a:lnTo>
                  <a:lnTo>
                    <a:pt x="977" y="0"/>
                  </a:lnTo>
                  <a:close/>
                  <a:moveTo>
                    <a:pt x="950" y="0"/>
                  </a:moveTo>
                  <a:lnTo>
                    <a:pt x="954" y="0"/>
                  </a:lnTo>
                  <a:lnTo>
                    <a:pt x="954" y="12"/>
                  </a:lnTo>
                  <a:lnTo>
                    <a:pt x="950" y="12"/>
                  </a:lnTo>
                  <a:lnTo>
                    <a:pt x="950" y="0"/>
                  </a:lnTo>
                  <a:close/>
                  <a:moveTo>
                    <a:pt x="923" y="0"/>
                  </a:moveTo>
                  <a:lnTo>
                    <a:pt x="927" y="0"/>
                  </a:lnTo>
                  <a:lnTo>
                    <a:pt x="927" y="12"/>
                  </a:lnTo>
                  <a:lnTo>
                    <a:pt x="923" y="12"/>
                  </a:lnTo>
                  <a:lnTo>
                    <a:pt x="923" y="0"/>
                  </a:lnTo>
                  <a:close/>
                  <a:moveTo>
                    <a:pt x="898" y="0"/>
                  </a:moveTo>
                  <a:lnTo>
                    <a:pt x="900" y="0"/>
                  </a:lnTo>
                  <a:lnTo>
                    <a:pt x="900" y="12"/>
                  </a:lnTo>
                  <a:lnTo>
                    <a:pt x="898" y="12"/>
                  </a:lnTo>
                  <a:lnTo>
                    <a:pt x="898" y="0"/>
                  </a:lnTo>
                  <a:close/>
                  <a:moveTo>
                    <a:pt x="872" y="0"/>
                  </a:moveTo>
                  <a:lnTo>
                    <a:pt x="873" y="0"/>
                  </a:lnTo>
                  <a:lnTo>
                    <a:pt x="873" y="12"/>
                  </a:lnTo>
                  <a:lnTo>
                    <a:pt x="872" y="12"/>
                  </a:lnTo>
                  <a:lnTo>
                    <a:pt x="872" y="0"/>
                  </a:lnTo>
                  <a:close/>
                  <a:moveTo>
                    <a:pt x="845" y="0"/>
                  </a:moveTo>
                  <a:lnTo>
                    <a:pt x="849" y="0"/>
                  </a:lnTo>
                  <a:lnTo>
                    <a:pt x="849" y="12"/>
                  </a:lnTo>
                  <a:lnTo>
                    <a:pt x="845" y="12"/>
                  </a:lnTo>
                  <a:lnTo>
                    <a:pt x="845" y="0"/>
                  </a:lnTo>
                  <a:close/>
                  <a:moveTo>
                    <a:pt x="818" y="0"/>
                  </a:moveTo>
                  <a:lnTo>
                    <a:pt x="822" y="0"/>
                  </a:lnTo>
                  <a:lnTo>
                    <a:pt x="822" y="12"/>
                  </a:lnTo>
                  <a:lnTo>
                    <a:pt x="818" y="12"/>
                  </a:lnTo>
                  <a:lnTo>
                    <a:pt x="818" y="0"/>
                  </a:lnTo>
                  <a:close/>
                  <a:moveTo>
                    <a:pt x="793" y="0"/>
                  </a:moveTo>
                  <a:lnTo>
                    <a:pt x="795" y="0"/>
                  </a:lnTo>
                  <a:lnTo>
                    <a:pt x="795" y="12"/>
                  </a:lnTo>
                  <a:lnTo>
                    <a:pt x="793" y="12"/>
                  </a:lnTo>
                  <a:lnTo>
                    <a:pt x="793" y="0"/>
                  </a:lnTo>
                  <a:close/>
                  <a:moveTo>
                    <a:pt x="766" y="0"/>
                  </a:moveTo>
                  <a:lnTo>
                    <a:pt x="768" y="0"/>
                  </a:lnTo>
                  <a:lnTo>
                    <a:pt x="768" y="12"/>
                  </a:lnTo>
                  <a:lnTo>
                    <a:pt x="766" y="12"/>
                  </a:lnTo>
                  <a:lnTo>
                    <a:pt x="766" y="0"/>
                  </a:lnTo>
                  <a:close/>
                  <a:moveTo>
                    <a:pt x="739" y="0"/>
                  </a:moveTo>
                  <a:lnTo>
                    <a:pt x="743" y="0"/>
                  </a:lnTo>
                  <a:lnTo>
                    <a:pt x="743" y="12"/>
                  </a:lnTo>
                  <a:lnTo>
                    <a:pt x="739" y="12"/>
                  </a:lnTo>
                  <a:lnTo>
                    <a:pt x="739" y="0"/>
                  </a:lnTo>
                  <a:close/>
                  <a:moveTo>
                    <a:pt x="712" y="0"/>
                  </a:moveTo>
                  <a:lnTo>
                    <a:pt x="716" y="0"/>
                  </a:lnTo>
                  <a:lnTo>
                    <a:pt x="716" y="12"/>
                  </a:lnTo>
                  <a:lnTo>
                    <a:pt x="712" y="12"/>
                  </a:lnTo>
                  <a:lnTo>
                    <a:pt x="712" y="0"/>
                  </a:lnTo>
                  <a:close/>
                  <a:moveTo>
                    <a:pt x="687" y="0"/>
                  </a:moveTo>
                  <a:lnTo>
                    <a:pt x="689" y="0"/>
                  </a:lnTo>
                  <a:lnTo>
                    <a:pt x="689" y="12"/>
                  </a:lnTo>
                  <a:lnTo>
                    <a:pt x="687" y="12"/>
                  </a:lnTo>
                  <a:lnTo>
                    <a:pt x="687" y="0"/>
                  </a:lnTo>
                  <a:close/>
                  <a:moveTo>
                    <a:pt x="660" y="0"/>
                  </a:moveTo>
                  <a:lnTo>
                    <a:pt x="662" y="0"/>
                  </a:lnTo>
                  <a:lnTo>
                    <a:pt x="662" y="12"/>
                  </a:lnTo>
                  <a:lnTo>
                    <a:pt x="660" y="12"/>
                  </a:lnTo>
                  <a:lnTo>
                    <a:pt x="660" y="0"/>
                  </a:lnTo>
                  <a:close/>
                  <a:moveTo>
                    <a:pt x="633" y="0"/>
                  </a:moveTo>
                  <a:lnTo>
                    <a:pt x="637" y="0"/>
                  </a:lnTo>
                  <a:lnTo>
                    <a:pt x="637" y="12"/>
                  </a:lnTo>
                  <a:lnTo>
                    <a:pt x="633" y="12"/>
                  </a:lnTo>
                  <a:lnTo>
                    <a:pt x="633" y="0"/>
                  </a:lnTo>
                  <a:close/>
                  <a:moveTo>
                    <a:pt x="607" y="0"/>
                  </a:moveTo>
                  <a:lnTo>
                    <a:pt x="610" y="0"/>
                  </a:lnTo>
                  <a:lnTo>
                    <a:pt x="610" y="12"/>
                  </a:lnTo>
                  <a:lnTo>
                    <a:pt x="607" y="12"/>
                  </a:lnTo>
                  <a:lnTo>
                    <a:pt x="607" y="0"/>
                  </a:lnTo>
                  <a:close/>
                  <a:moveTo>
                    <a:pt x="582" y="0"/>
                  </a:moveTo>
                  <a:lnTo>
                    <a:pt x="584" y="0"/>
                  </a:lnTo>
                  <a:lnTo>
                    <a:pt x="584" y="12"/>
                  </a:lnTo>
                  <a:lnTo>
                    <a:pt x="582" y="12"/>
                  </a:lnTo>
                  <a:lnTo>
                    <a:pt x="582" y="0"/>
                  </a:lnTo>
                  <a:close/>
                  <a:moveTo>
                    <a:pt x="555" y="0"/>
                  </a:moveTo>
                  <a:lnTo>
                    <a:pt x="557" y="0"/>
                  </a:lnTo>
                  <a:lnTo>
                    <a:pt x="557" y="12"/>
                  </a:lnTo>
                  <a:lnTo>
                    <a:pt x="555" y="12"/>
                  </a:lnTo>
                  <a:lnTo>
                    <a:pt x="555" y="0"/>
                  </a:lnTo>
                  <a:close/>
                  <a:moveTo>
                    <a:pt x="528" y="0"/>
                  </a:moveTo>
                  <a:lnTo>
                    <a:pt x="532" y="0"/>
                  </a:lnTo>
                  <a:lnTo>
                    <a:pt x="532" y="12"/>
                  </a:lnTo>
                  <a:lnTo>
                    <a:pt x="528" y="12"/>
                  </a:lnTo>
                  <a:lnTo>
                    <a:pt x="528" y="0"/>
                  </a:lnTo>
                  <a:close/>
                  <a:moveTo>
                    <a:pt x="501" y="0"/>
                  </a:moveTo>
                  <a:lnTo>
                    <a:pt x="505" y="0"/>
                  </a:lnTo>
                  <a:lnTo>
                    <a:pt x="505" y="12"/>
                  </a:lnTo>
                  <a:lnTo>
                    <a:pt x="501" y="12"/>
                  </a:lnTo>
                  <a:lnTo>
                    <a:pt x="501" y="0"/>
                  </a:lnTo>
                  <a:close/>
                  <a:moveTo>
                    <a:pt x="476" y="0"/>
                  </a:moveTo>
                  <a:lnTo>
                    <a:pt x="478" y="0"/>
                  </a:lnTo>
                  <a:lnTo>
                    <a:pt x="478" y="12"/>
                  </a:lnTo>
                  <a:lnTo>
                    <a:pt x="476" y="12"/>
                  </a:lnTo>
                  <a:lnTo>
                    <a:pt x="476" y="0"/>
                  </a:lnTo>
                  <a:close/>
                  <a:moveTo>
                    <a:pt x="449" y="0"/>
                  </a:moveTo>
                  <a:lnTo>
                    <a:pt x="451" y="0"/>
                  </a:lnTo>
                  <a:lnTo>
                    <a:pt x="451" y="12"/>
                  </a:lnTo>
                  <a:lnTo>
                    <a:pt x="449" y="12"/>
                  </a:lnTo>
                  <a:lnTo>
                    <a:pt x="449" y="0"/>
                  </a:lnTo>
                  <a:close/>
                  <a:moveTo>
                    <a:pt x="422" y="0"/>
                  </a:moveTo>
                  <a:lnTo>
                    <a:pt x="426" y="0"/>
                  </a:lnTo>
                  <a:lnTo>
                    <a:pt x="426" y="12"/>
                  </a:lnTo>
                  <a:lnTo>
                    <a:pt x="422" y="12"/>
                  </a:lnTo>
                  <a:lnTo>
                    <a:pt x="422" y="0"/>
                  </a:lnTo>
                  <a:close/>
                  <a:moveTo>
                    <a:pt x="395" y="0"/>
                  </a:moveTo>
                  <a:lnTo>
                    <a:pt x="399" y="0"/>
                  </a:lnTo>
                  <a:lnTo>
                    <a:pt x="399" y="12"/>
                  </a:lnTo>
                  <a:lnTo>
                    <a:pt x="395" y="12"/>
                  </a:lnTo>
                  <a:lnTo>
                    <a:pt x="395" y="0"/>
                  </a:lnTo>
                  <a:close/>
                  <a:moveTo>
                    <a:pt x="370" y="0"/>
                  </a:moveTo>
                  <a:lnTo>
                    <a:pt x="372" y="0"/>
                  </a:lnTo>
                  <a:lnTo>
                    <a:pt x="372" y="12"/>
                  </a:lnTo>
                  <a:lnTo>
                    <a:pt x="370" y="12"/>
                  </a:lnTo>
                  <a:lnTo>
                    <a:pt x="370" y="0"/>
                  </a:lnTo>
                  <a:close/>
                  <a:moveTo>
                    <a:pt x="344" y="0"/>
                  </a:moveTo>
                  <a:lnTo>
                    <a:pt x="345" y="0"/>
                  </a:lnTo>
                  <a:lnTo>
                    <a:pt x="345"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2" y="0"/>
                  </a:moveTo>
                  <a:lnTo>
                    <a:pt x="134" y="0"/>
                  </a:lnTo>
                  <a:lnTo>
                    <a:pt x="134" y="12"/>
                  </a:lnTo>
                  <a:lnTo>
                    <a:pt x="132" y="12"/>
                  </a:lnTo>
                  <a:lnTo>
                    <a:pt x="132" y="0"/>
                  </a:lnTo>
                  <a:close/>
                  <a:moveTo>
                    <a:pt x="105" y="0"/>
                  </a:moveTo>
                  <a:lnTo>
                    <a:pt x="109" y="0"/>
                  </a:lnTo>
                  <a:lnTo>
                    <a:pt x="109" y="12"/>
                  </a:lnTo>
                  <a:lnTo>
                    <a:pt x="105" y="12"/>
                  </a:lnTo>
                  <a:lnTo>
                    <a:pt x="105" y="0"/>
                  </a:lnTo>
                  <a:close/>
                  <a:moveTo>
                    <a:pt x="79" y="0"/>
                  </a:moveTo>
                  <a:lnTo>
                    <a:pt x="82" y="0"/>
                  </a:lnTo>
                  <a:lnTo>
                    <a:pt x="82"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5" name="Rectangle 131"/>
            <p:cNvSpPr>
              <a:spLocks noChangeArrowheads="1"/>
            </p:cNvSpPr>
            <p:nvPr/>
          </p:nvSpPr>
          <p:spPr bwMode="auto">
            <a:xfrm>
              <a:off x="507" y="1347"/>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6" name="Rectangle 132"/>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7" name="Rectangle 133"/>
            <p:cNvSpPr>
              <a:spLocks noChangeArrowheads="1"/>
            </p:cNvSpPr>
            <p:nvPr/>
          </p:nvSpPr>
          <p:spPr bwMode="auto">
            <a:xfrm>
              <a:off x="6330" y="1355"/>
              <a:ext cx="10"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8" name="Rectangle 134"/>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9" name="Rectangle 135"/>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0" name="Rectangle 136"/>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1" name="Rectangle 137"/>
            <p:cNvSpPr>
              <a:spLocks noChangeArrowheads="1"/>
            </p:cNvSpPr>
            <p:nvPr/>
          </p:nvSpPr>
          <p:spPr bwMode="auto">
            <a:xfrm>
              <a:off x="1227"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2" name="Rectangle 138"/>
            <p:cNvSpPr>
              <a:spLocks noChangeArrowheads="1"/>
            </p:cNvSpPr>
            <p:nvPr/>
          </p:nvSpPr>
          <p:spPr bwMode="auto">
            <a:xfrm>
              <a:off x="1227"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3" name="Freeform 139"/>
            <p:cNvSpPr>
              <a:spLocks/>
            </p:cNvSpPr>
            <p:nvPr/>
          </p:nvSpPr>
          <p:spPr bwMode="auto">
            <a:xfrm>
              <a:off x="1210" y="2482"/>
              <a:ext cx="40" cy="109"/>
            </a:xfrm>
            <a:custGeom>
              <a:avLst/>
              <a:gdLst>
                <a:gd name="T0" fmla="*/ 30 w 40"/>
                <a:gd name="T1" fmla="*/ 0 h 109"/>
                <a:gd name="T2" fmla="*/ 40 w 40"/>
                <a:gd name="T3" fmla="*/ 0 h 109"/>
                <a:gd name="T4" fmla="*/ 40 w 40"/>
                <a:gd name="T5" fmla="*/ 109 h 109"/>
                <a:gd name="T6" fmla="*/ 25 w 40"/>
                <a:gd name="T7" fmla="*/ 109 h 109"/>
                <a:gd name="T8" fmla="*/ 25 w 40"/>
                <a:gd name="T9" fmla="*/ 23 h 109"/>
                <a:gd name="T10" fmla="*/ 19 w 40"/>
                <a:gd name="T11" fmla="*/ 28 h 109"/>
                <a:gd name="T12" fmla="*/ 13 w 40"/>
                <a:gd name="T13" fmla="*/ 32 h 109"/>
                <a:gd name="T14" fmla="*/ 5 w 40"/>
                <a:gd name="T15" fmla="*/ 36 h 109"/>
                <a:gd name="T16" fmla="*/ 0 w 40"/>
                <a:gd name="T17" fmla="*/ 40 h 109"/>
                <a:gd name="T18" fmla="*/ 0 w 40"/>
                <a:gd name="T19" fmla="*/ 26 h 109"/>
                <a:gd name="T20" fmla="*/ 9 w 40"/>
                <a:gd name="T21" fmla="*/ 21 h 109"/>
                <a:gd name="T22" fmla="*/ 19 w 40"/>
                <a:gd name="T23" fmla="*/ 13 h 109"/>
                <a:gd name="T24" fmla="*/ 25 w 40"/>
                <a:gd name="T25" fmla="*/ 5 h 109"/>
                <a:gd name="T26" fmla="*/ 30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0" y="0"/>
                  </a:moveTo>
                  <a:lnTo>
                    <a:pt x="40" y="0"/>
                  </a:lnTo>
                  <a:lnTo>
                    <a:pt x="40" y="109"/>
                  </a:lnTo>
                  <a:lnTo>
                    <a:pt x="25" y="109"/>
                  </a:lnTo>
                  <a:lnTo>
                    <a:pt x="25" y="23"/>
                  </a:lnTo>
                  <a:lnTo>
                    <a:pt x="19" y="28"/>
                  </a:lnTo>
                  <a:lnTo>
                    <a:pt x="13" y="32"/>
                  </a:lnTo>
                  <a:lnTo>
                    <a:pt x="5" y="36"/>
                  </a:lnTo>
                  <a:lnTo>
                    <a:pt x="0" y="40"/>
                  </a:lnTo>
                  <a:lnTo>
                    <a:pt x="0" y="26"/>
                  </a:lnTo>
                  <a:lnTo>
                    <a:pt x="9" y="21"/>
                  </a:lnTo>
                  <a:lnTo>
                    <a:pt x="19" y="13"/>
                  </a:lnTo>
                  <a:lnTo>
                    <a:pt x="25" y="5"/>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4" name="Rectangle 140"/>
            <p:cNvSpPr>
              <a:spLocks noChangeArrowheads="1"/>
            </p:cNvSpPr>
            <p:nvPr/>
          </p:nvSpPr>
          <p:spPr bwMode="auto">
            <a:xfrm>
              <a:off x="1956" y="2374"/>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5" name="Rectangle 141"/>
            <p:cNvSpPr>
              <a:spLocks noChangeArrowheads="1"/>
            </p:cNvSpPr>
            <p:nvPr/>
          </p:nvSpPr>
          <p:spPr bwMode="auto">
            <a:xfrm>
              <a:off x="1956" y="135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6" name="Freeform 142"/>
            <p:cNvSpPr>
              <a:spLocks/>
            </p:cNvSpPr>
            <p:nvPr/>
          </p:nvSpPr>
          <p:spPr bwMode="auto">
            <a:xfrm>
              <a:off x="1928" y="2482"/>
              <a:ext cx="71" cy="109"/>
            </a:xfrm>
            <a:custGeom>
              <a:avLst/>
              <a:gdLst>
                <a:gd name="T0" fmla="*/ 36 w 71"/>
                <a:gd name="T1" fmla="*/ 0 h 109"/>
                <a:gd name="T2" fmla="*/ 46 w 71"/>
                <a:gd name="T3" fmla="*/ 0 h 109"/>
                <a:gd name="T4" fmla="*/ 53 w 71"/>
                <a:gd name="T5" fmla="*/ 3 h 109"/>
                <a:gd name="T6" fmla="*/ 59 w 71"/>
                <a:gd name="T7" fmla="*/ 7 h 109"/>
                <a:gd name="T8" fmla="*/ 65 w 71"/>
                <a:gd name="T9" fmla="*/ 13 h 109"/>
                <a:gd name="T10" fmla="*/ 69 w 71"/>
                <a:gd name="T11" fmla="*/ 21 h 109"/>
                <a:gd name="T12" fmla="*/ 69 w 71"/>
                <a:gd name="T13" fmla="*/ 28 h 109"/>
                <a:gd name="T14" fmla="*/ 69 w 71"/>
                <a:gd name="T15" fmla="*/ 36 h 109"/>
                <a:gd name="T16" fmla="*/ 67 w 71"/>
                <a:gd name="T17" fmla="*/ 42 h 109"/>
                <a:gd name="T18" fmla="*/ 63 w 71"/>
                <a:gd name="T19" fmla="*/ 48 h 109"/>
                <a:gd name="T20" fmla="*/ 59 w 71"/>
                <a:gd name="T21" fmla="*/ 55 h 109"/>
                <a:gd name="T22" fmla="*/ 53 w 71"/>
                <a:gd name="T23" fmla="*/ 61 h 109"/>
                <a:gd name="T24" fmla="*/ 48 w 71"/>
                <a:gd name="T25" fmla="*/ 67 h 109"/>
                <a:gd name="T26" fmla="*/ 38 w 71"/>
                <a:gd name="T27" fmla="*/ 74 h 109"/>
                <a:gd name="T28" fmla="*/ 32 w 71"/>
                <a:gd name="T29" fmla="*/ 80 h 109"/>
                <a:gd name="T30" fmla="*/ 27 w 71"/>
                <a:gd name="T31" fmla="*/ 84 h 109"/>
                <a:gd name="T32" fmla="*/ 23 w 71"/>
                <a:gd name="T33" fmla="*/ 88 h 109"/>
                <a:gd name="T34" fmla="*/ 17 w 71"/>
                <a:gd name="T35" fmla="*/ 94 h 109"/>
                <a:gd name="T36" fmla="*/ 71 w 71"/>
                <a:gd name="T37" fmla="*/ 94 h 109"/>
                <a:gd name="T38" fmla="*/ 71 w 71"/>
                <a:gd name="T39" fmla="*/ 109 h 109"/>
                <a:gd name="T40" fmla="*/ 0 w 71"/>
                <a:gd name="T41" fmla="*/ 109 h 109"/>
                <a:gd name="T42" fmla="*/ 0 w 71"/>
                <a:gd name="T43" fmla="*/ 103 h 109"/>
                <a:gd name="T44" fmla="*/ 0 w 71"/>
                <a:gd name="T45" fmla="*/ 99 h 109"/>
                <a:gd name="T46" fmla="*/ 4 w 71"/>
                <a:gd name="T47" fmla="*/ 92 h 109"/>
                <a:gd name="T48" fmla="*/ 9 w 71"/>
                <a:gd name="T49" fmla="*/ 84 h 109"/>
                <a:gd name="T50" fmla="*/ 15 w 71"/>
                <a:gd name="T51" fmla="*/ 76 h 109"/>
                <a:gd name="T52" fmla="*/ 25 w 71"/>
                <a:gd name="T53" fmla="*/ 67 h 109"/>
                <a:gd name="T54" fmla="*/ 34 w 71"/>
                <a:gd name="T55" fmla="*/ 61 h 109"/>
                <a:gd name="T56" fmla="*/ 40 w 71"/>
                <a:gd name="T57" fmla="*/ 53 h 109"/>
                <a:gd name="T58" fmla="*/ 46 w 71"/>
                <a:gd name="T59" fmla="*/ 49 h 109"/>
                <a:gd name="T60" fmla="*/ 50 w 71"/>
                <a:gd name="T61" fmla="*/ 44 h 109"/>
                <a:gd name="T62" fmla="*/ 53 w 71"/>
                <a:gd name="T63" fmla="*/ 36 h 109"/>
                <a:gd name="T64" fmla="*/ 55 w 71"/>
                <a:gd name="T65" fmla="*/ 28 h 109"/>
                <a:gd name="T66" fmla="*/ 53 w 71"/>
                <a:gd name="T67" fmla="*/ 25 h 109"/>
                <a:gd name="T68" fmla="*/ 52 w 71"/>
                <a:gd name="T69" fmla="*/ 21 h 109"/>
                <a:gd name="T70" fmla="*/ 50 w 71"/>
                <a:gd name="T71" fmla="*/ 17 h 109"/>
                <a:gd name="T72" fmla="*/ 46 w 71"/>
                <a:gd name="T73" fmla="*/ 13 h 109"/>
                <a:gd name="T74" fmla="*/ 40 w 71"/>
                <a:gd name="T75" fmla="*/ 11 h 109"/>
                <a:gd name="T76" fmla="*/ 36 w 71"/>
                <a:gd name="T77" fmla="*/ 11 h 109"/>
                <a:gd name="T78" fmla="*/ 30 w 71"/>
                <a:gd name="T79" fmla="*/ 11 h 109"/>
                <a:gd name="T80" fmla="*/ 25 w 71"/>
                <a:gd name="T81" fmla="*/ 13 h 109"/>
                <a:gd name="T82" fmla="*/ 21 w 71"/>
                <a:gd name="T83" fmla="*/ 17 h 109"/>
                <a:gd name="T84" fmla="*/ 17 w 71"/>
                <a:gd name="T85" fmla="*/ 21 h 109"/>
                <a:gd name="T86" fmla="*/ 15 w 71"/>
                <a:gd name="T87" fmla="*/ 25 h 109"/>
                <a:gd name="T88" fmla="*/ 15 w 71"/>
                <a:gd name="T89" fmla="*/ 30 h 109"/>
                <a:gd name="T90" fmla="*/ 2 w 71"/>
                <a:gd name="T91" fmla="*/ 28 h 109"/>
                <a:gd name="T92" fmla="*/ 2 w 71"/>
                <a:gd name="T93" fmla="*/ 21 h 109"/>
                <a:gd name="T94" fmla="*/ 5 w 71"/>
                <a:gd name="T95" fmla="*/ 13 h 109"/>
                <a:gd name="T96" fmla="*/ 11 w 71"/>
                <a:gd name="T97" fmla="*/ 7 h 109"/>
                <a:gd name="T98" fmla="*/ 17 w 71"/>
                <a:gd name="T99" fmla="*/ 1 h 109"/>
                <a:gd name="T100" fmla="*/ 27 w 71"/>
                <a:gd name="T101" fmla="*/ 0 h 109"/>
                <a:gd name="T102" fmla="*/ 36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36" y="0"/>
                  </a:moveTo>
                  <a:lnTo>
                    <a:pt x="46" y="0"/>
                  </a:lnTo>
                  <a:lnTo>
                    <a:pt x="53" y="3"/>
                  </a:lnTo>
                  <a:lnTo>
                    <a:pt x="59" y="7"/>
                  </a:lnTo>
                  <a:lnTo>
                    <a:pt x="65" y="13"/>
                  </a:lnTo>
                  <a:lnTo>
                    <a:pt x="69" y="21"/>
                  </a:lnTo>
                  <a:lnTo>
                    <a:pt x="69" y="28"/>
                  </a:lnTo>
                  <a:lnTo>
                    <a:pt x="69" y="36"/>
                  </a:lnTo>
                  <a:lnTo>
                    <a:pt x="67" y="42"/>
                  </a:lnTo>
                  <a:lnTo>
                    <a:pt x="63" y="48"/>
                  </a:lnTo>
                  <a:lnTo>
                    <a:pt x="59" y="55"/>
                  </a:lnTo>
                  <a:lnTo>
                    <a:pt x="53" y="61"/>
                  </a:lnTo>
                  <a:lnTo>
                    <a:pt x="48" y="67"/>
                  </a:lnTo>
                  <a:lnTo>
                    <a:pt x="38" y="74"/>
                  </a:lnTo>
                  <a:lnTo>
                    <a:pt x="32" y="80"/>
                  </a:lnTo>
                  <a:lnTo>
                    <a:pt x="27" y="84"/>
                  </a:lnTo>
                  <a:lnTo>
                    <a:pt x="23" y="88"/>
                  </a:lnTo>
                  <a:lnTo>
                    <a:pt x="17" y="94"/>
                  </a:lnTo>
                  <a:lnTo>
                    <a:pt x="71" y="94"/>
                  </a:lnTo>
                  <a:lnTo>
                    <a:pt x="71" y="109"/>
                  </a:lnTo>
                  <a:lnTo>
                    <a:pt x="0" y="109"/>
                  </a:lnTo>
                  <a:lnTo>
                    <a:pt x="0" y="103"/>
                  </a:lnTo>
                  <a:lnTo>
                    <a:pt x="0" y="99"/>
                  </a:lnTo>
                  <a:lnTo>
                    <a:pt x="4" y="92"/>
                  </a:lnTo>
                  <a:lnTo>
                    <a:pt x="9" y="84"/>
                  </a:lnTo>
                  <a:lnTo>
                    <a:pt x="15" y="76"/>
                  </a:lnTo>
                  <a:lnTo>
                    <a:pt x="25" y="67"/>
                  </a:lnTo>
                  <a:lnTo>
                    <a:pt x="34" y="61"/>
                  </a:lnTo>
                  <a:lnTo>
                    <a:pt x="40" y="53"/>
                  </a:lnTo>
                  <a:lnTo>
                    <a:pt x="46" y="49"/>
                  </a:lnTo>
                  <a:lnTo>
                    <a:pt x="50" y="44"/>
                  </a:lnTo>
                  <a:lnTo>
                    <a:pt x="53" y="36"/>
                  </a:lnTo>
                  <a:lnTo>
                    <a:pt x="55" y="28"/>
                  </a:lnTo>
                  <a:lnTo>
                    <a:pt x="53" y="25"/>
                  </a:lnTo>
                  <a:lnTo>
                    <a:pt x="52" y="21"/>
                  </a:lnTo>
                  <a:lnTo>
                    <a:pt x="50" y="17"/>
                  </a:lnTo>
                  <a:lnTo>
                    <a:pt x="46" y="13"/>
                  </a:lnTo>
                  <a:lnTo>
                    <a:pt x="40" y="11"/>
                  </a:lnTo>
                  <a:lnTo>
                    <a:pt x="36" y="11"/>
                  </a:lnTo>
                  <a:lnTo>
                    <a:pt x="30" y="11"/>
                  </a:lnTo>
                  <a:lnTo>
                    <a:pt x="25" y="13"/>
                  </a:lnTo>
                  <a:lnTo>
                    <a:pt x="21" y="17"/>
                  </a:lnTo>
                  <a:lnTo>
                    <a:pt x="17" y="21"/>
                  </a:lnTo>
                  <a:lnTo>
                    <a:pt x="15" y="25"/>
                  </a:lnTo>
                  <a:lnTo>
                    <a:pt x="15" y="30"/>
                  </a:lnTo>
                  <a:lnTo>
                    <a:pt x="2" y="28"/>
                  </a:lnTo>
                  <a:lnTo>
                    <a:pt x="2" y="21"/>
                  </a:lnTo>
                  <a:lnTo>
                    <a:pt x="5" y="13"/>
                  </a:lnTo>
                  <a:lnTo>
                    <a:pt x="11" y="7"/>
                  </a:lnTo>
                  <a:lnTo>
                    <a:pt x="17" y="1"/>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7" name="Rectangle 143"/>
            <p:cNvSpPr>
              <a:spLocks noChangeArrowheads="1"/>
            </p:cNvSpPr>
            <p:nvPr/>
          </p:nvSpPr>
          <p:spPr bwMode="auto">
            <a:xfrm>
              <a:off x="2686"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8" name="Rectangle 144"/>
            <p:cNvSpPr>
              <a:spLocks noChangeArrowheads="1"/>
            </p:cNvSpPr>
            <p:nvPr/>
          </p:nvSpPr>
          <p:spPr bwMode="auto">
            <a:xfrm>
              <a:off x="2686"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9" name="Freeform 145"/>
            <p:cNvSpPr>
              <a:spLocks/>
            </p:cNvSpPr>
            <p:nvPr/>
          </p:nvSpPr>
          <p:spPr bwMode="auto">
            <a:xfrm>
              <a:off x="2657" y="2482"/>
              <a:ext cx="71" cy="109"/>
            </a:xfrm>
            <a:custGeom>
              <a:avLst/>
              <a:gdLst>
                <a:gd name="T0" fmla="*/ 43 w 71"/>
                <a:gd name="T1" fmla="*/ 0 h 109"/>
                <a:gd name="T2" fmla="*/ 58 w 71"/>
                <a:gd name="T3" fmla="*/ 7 h 109"/>
                <a:gd name="T4" fmla="*/ 66 w 71"/>
                <a:gd name="T5" fmla="*/ 19 h 109"/>
                <a:gd name="T6" fmla="*/ 66 w 71"/>
                <a:gd name="T7" fmla="*/ 32 h 109"/>
                <a:gd name="T8" fmla="*/ 58 w 71"/>
                <a:gd name="T9" fmla="*/ 44 h 109"/>
                <a:gd name="T10" fmla="*/ 56 w 71"/>
                <a:gd name="T11" fmla="*/ 49 h 109"/>
                <a:gd name="T12" fmla="*/ 66 w 71"/>
                <a:gd name="T13" fmla="*/ 57 h 109"/>
                <a:gd name="T14" fmla="*/ 71 w 71"/>
                <a:gd name="T15" fmla="*/ 69 h 109"/>
                <a:gd name="T16" fmla="*/ 71 w 71"/>
                <a:gd name="T17" fmla="*/ 84 h 109"/>
                <a:gd name="T18" fmla="*/ 62 w 71"/>
                <a:gd name="T19" fmla="*/ 99 h 109"/>
                <a:gd name="T20" fmla="*/ 44 w 71"/>
                <a:gd name="T21" fmla="*/ 109 h 109"/>
                <a:gd name="T22" fmla="*/ 27 w 71"/>
                <a:gd name="T23" fmla="*/ 109 h 109"/>
                <a:gd name="T24" fmla="*/ 12 w 71"/>
                <a:gd name="T25" fmla="*/ 101 h 109"/>
                <a:gd name="T26" fmla="*/ 2 w 71"/>
                <a:gd name="T27" fmla="*/ 88 h 109"/>
                <a:gd name="T28" fmla="*/ 16 w 71"/>
                <a:gd name="T29" fmla="*/ 78 h 109"/>
                <a:gd name="T30" fmla="*/ 19 w 71"/>
                <a:gd name="T31" fmla="*/ 90 h 109"/>
                <a:gd name="T32" fmla="*/ 25 w 71"/>
                <a:gd name="T33" fmla="*/ 96 h 109"/>
                <a:gd name="T34" fmla="*/ 37 w 71"/>
                <a:gd name="T35" fmla="*/ 98 h 109"/>
                <a:gd name="T36" fmla="*/ 48 w 71"/>
                <a:gd name="T37" fmla="*/ 94 h 109"/>
                <a:gd name="T38" fmla="*/ 56 w 71"/>
                <a:gd name="T39" fmla="*/ 86 h 109"/>
                <a:gd name="T40" fmla="*/ 58 w 71"/>
                <a:gd name="T41" fmla="*/ 74 h 109"/>
                <a:gd name="T42" fmla="*/ 56 w 71"/>
                <a:gd name="T43" fmla="*/ 65 h 109"/>
                <a:gd name="T44" fmla="*/ 48 w 71"/>
                <a:gd name="T45" fmla="*/ 57 h 109"/>
                <a:gd name="T46" fmla="*/ 37 w 71"/>
                <a:gd name="T47" fmla="*/ 55 h 109"/>
                <a:gd name="T48" fmla="*/ 27 w 71"/>
                <a:gd name="T49" fmla="*/ 55 h 109"/>
                <a:gd name="T50" fmla="*/ 31 w 71"/>
                <a:gd name="T51" fmla="*/ 44 h 109"/>
                <a:gd name="T52" fmla="*/ 44 w 71"/>
                <a:gd name="T53" fmla="*/ 40 h 109"/>
                <a:gd name="T54" fmla="*/ 50 w 71"/>
                <a:gd name="T55" fmla="*/ 32 h 109"/>
                <a:gd name="T56" fmla="*/ 50 w 71"/>
                <a:gd name="T57" fmla="*/ 21 h 109"/>
                <a:gd name="T58" fmla="*/ 41 w 71"/>
                <a:gd name="T59" fmla="*/ 13 h 109"/>
                <a:gd name="T60" fmla="*/ 29 w 71"/>
                <a:gd name="T61" fmla="*/ 13 h 109"/>
                <a:gd name="T62" fmla="*/ 19 w 71"/>
                <a:gd name="T63" fmla="*/ 19 h 109"/>
                <a:gd name="T64" fmla="*/ 16 w 71"/>
                <a:gd name="T65" fmla="*/ 28 h 109"/>
                <a:gd name="T66" fmla="*/ 4 w 71"/>
                <a:gd name="T67" fmla="*/ 19 h 109"/>
                <a:gd name="T68" fmla="*/ 14 w 71"/>
                <a:gd name="T69" fmla="*/ 5 h 109"/>
                <a:gd name="T70" fmla="*/ 27 w 71"/>
                <a:gd name="T7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09">
                  <a:moveTo>
                    <a:pt x="35" y="0"/>
                  </a:moveTo>
                  <a:lnTo>
                    <a:pt x="43" y="0"/>
                  </a:lnTo>
                  <a:lnTo>
                    <a:pt x="50" y="1"/>
                  </a:lnTo>
                  <a:lnTo>
                    <a:pt x="58" y="7"/>
                  </a:lnTo>
                  <a:lnTo>
                    <a:pt x="62" y="13"/>
                  </a:lnTo>
                  <a:lnTo>
                    <a:pt x="66" y="19"/>
                  </a:lnTo>
                  <a:lnTo>
                    <a:pt x="66" y="26"/>
                  </a:lnTo>
                  <a:lnTo>
                    <a:pt x="66" y="32"/>
                  </a:lnTo>
                  <a:lnTo>
                    <a:pt x="62" y="38"/>
                  </a:lnTo>
                  <a:lnTo>
                    <a:pt x="58" y="44"/>
                  </a:lnTo>
                  <a:lnTo>
                    <a:pt x="50" y="48"/>
                  </a:lnTo>
                  <a:lnTo>
                    <a:pt x="56" y="49"/>
                  </a:lnTo>
                  <a:lnTo>
                    <a:pt x="62" y="53"/>
                  </a:lnTo>
                  <a:lnTo>
                    <a:pt x="66" y="57"/>
                  </a:lnTo>
                  <a:lnTo>
                    <a:pt x="69" y="63"/>
                  </a:lnTo>
                  <a:lnTo>
                    <a:pt x="71" y="69"/>
                  </a:lnTo>
                  <a:lnTo>
                    <a:pt x="71" y="74"/>
                  </a:lnTo>
                  <a:lnTo>
                    <a:pt x="71" y="84"/>
                  </a:lnTo>
                  <a:lnTo>
                    <a:pt x="67" y="92"/>
                  </a:lnTo>
                  <a:lnTo>
                    <a:pt x="62" y="99"/>
                  </a:lnTo>
                  <a:lnTo>
                    <a:pt x="54" y="105"/>
                  </a:lnTo>
                  <a:lnTo>
                    <a:pt x="44" y="109"/>
                  </a:lnTo>
                  <a:lnTo>
                    <a:pt x="35" y="109"/>
                  </a:lnTo>
                  <a:lnTo>
                    <a:pt x="27" y="109"/>
                  </a:lnTo>
                  <a:lnTo>
                    <a:pt x="18" y="107"/>
                  </a:lnTo>
                  <a:lnTo>
                    <a:pt x="12" y="101"/>
                  </a:lnTo>
                  <a:lnTo>
                    <a:pt x="6" y="96"/>
                  </a:lnTo>
                  <a:lnTo>
                    <a:pt x="2" y="88"/>
                  </a:lnTo>
                  <a:lnTo>
                    <a:pt x="0" y="80"/>
                  </a:lnTo>
                  <a:lnTo>
                    <a:pt x="16" y="78"/>
                  </a:lnTo>
                  <a:lnTo>
                    <a:pt x="18" y="84"/>
                  </a:lnTo>
                  <a:lnTo>
                    <a:pt x="19" y="90"/>
                  </a:lnTo>
                  <a:lnTo>
                    <a:pt x="21" y="94"/>
                  </a:lnTo>
                  <a:lnTo>
                    <a:pt x="25" y="96"/>
                  </a:lnTo>
                  <a:lnTo>
                    <a:pt x="31" y="98"/>
                  </a:lnTo>
                  <a:lnTo>
                    <a:pt x="37" y="98"/>
                  </a:lnTo>
                  <a:lnTo>
                    <a:pt x="43" y="96"/>
                  </a:lnTo>
                  <a:lnTo>
                    <a:pt x="48" y="94"/>
                  </a:lnTo>
                  <a:lnTo>
                    <a:pt x="52" y="92"/>
                  </a:lnTo>
                  <a:lnTo>
                    <a:pt x="56" y="86"/>
                  </a:lnTo>
                  <a:lnTo>
                    <a:pt x="58" y="80"/>
                  </a:lnTo>
                  <a:lnTo>
                    <a:pt x="58" y="74"/>
                  </a:lnTo>
                  <a:lnTo>
                    <a:pt x="58" y="69"/>
                  </a:lnTo>
                  <a:lnTo>
                    <a:pt x="56" y="65"/>
                  </a:lnTo>
                  <a:lnTo>
                    <a:pt x="52" y="61"/>
                  </a:lnTo>
                  <a:lnTo>
                    <a:pt x="48" y="57"/>
                  </a:lnTo>
                  <a:lnTo>
                    <a:pt x="43" y="55"/>
                  </a:lnTo>
                  <a:lnTo>
                    <a:pt x="37" y="55"/>
                  </a:lnTo>
                  <a:lnTo>
                    <a:pt x="33" y="55"/>
                  </a:lnTo>
                  <a:lnTo>
                    <a:pt x="27" y="55"/>
                  </a:lnTo>
                  <a:lnTo>
                    <a:pt x="29" y="44"/>
                  </a:lnTo>
                  <a:lnTo>
                    <a:pt x="31" y="44"/>
                  </a:lnTo>
                  <a:lnTo>
                    <a:pt x="39" y="42"/>
                  </a:lnTo>
                  <a:lnTo>
                    <a:pt x="44" y="40"/>
                  </a:lnTo>
                  <a:lnTo>
                    <a:pt x="48" y="36"/>
                  </a:lnTo>
                  <a:lnTo>
                    <a:pt x="50" y="32"/>
                  </a:lnTo>
                  <a:lnTo>
                    <a:pt x="52" y="26"/>
                  </a:lnTo>
                  <a:lnTo>
                    <a:pt x="50" y="21"/>
                  </a:lnTo>
                  <a:lnTo>
                    <a:pt x="46" y="15"/>
                  </a:lnTo>
                  <a:lnTo>
                    <a:pt x="41" y="13"/>
                  </a:lnTo>
                  <a:lnTo>
                    <a:pt x="35" y="11"/>
                  </a:lnTo>
                  <a:lnTo>
                    <a:pt x="29" y="13"/>
                  </a:lnTo>
                  <a:lnTo>
                    <a:pt x="23" y="15"/>
                  </a:lnTo>
                  <a:lnTo>
                    <a:pt x="19" y="19"/>
                  </a:lnTo>
                  <a:lnTo>
                    <a:pt x="18" y="23"/>
                  </a:lnTo>
                  <a:lnTo>
                    <a:pt x="16" y="28"/>
                  </a:lnTo>
                  <a:lnTo>
                    <a:pt x="2" y="26"/>
                  </a:lnTo>
                  <a:lnTo>
                    <a:pt x="4" y="19"/>
                  </a:lnTo>
                  <a:lnTo>
                    <a:pt x="8" y="11"/>
                  </a:lnTo>
                  <a:lnTo>
                    <a:pt x="14" y="5"/>
                  </a:lnTo>
                  <a:lnTo>
                    <a:pt x="19" y="1"/>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0" name="Rectangle 146"/>
            <p:cNvSpPr>
              <a:spLocks noChangeArrowheads="1"/>
            </p:cNvSpPr>
            <p:nvPr/>
          </p:nvSpPr>
          <p:spPr bwMode="auto">
            <a:xfrm>
              <a:off x="3414"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1" name="Rectangle 147"/>
            <p:cNvSpPr>
              <a:spLocks noChangeArrowheads="1"/>
            </p:cNvSpPr>
            <p:nvPr/>
          </p:nvSpPr>
          <p:spPr bwMode="auto">
            <a:xfrm>
              <a:off x="3414"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2" name="Freeform 148"/>
            <p:cNvSpPr>
              <a:spLocks noEditPoints="1"/>
            </p:cNvSpPr>
            <p:nvPr/>
          </p:nvSpPr>
          <p:spPr bwMode="auto">
            <a:xfrm>
              <a:off x="3381" y="2482"/>
              <a:ext cx="77" cy="109"/>
            </a:xfrm>
            <a:custGeom>
              <a:avLst/>
              <a:gdLst>
                <a:gd name="T0" fmla="*/ 50 w 77"/>
                <a:gd name="T1" fmla="*/ 26 h 109"/>
                <a:gd name="T2" fmla="*/ 17 w 77"/>
                <a:gd name="T3" fmla="*/ 69 h 109"/>
                <a:gd name="T4" fmla="*/ 50 w 77"/>
                <a:gd name="T5" fmla="*/ 69 h 109"/>
                <a:gd name="T6" fmla="*/ 50 w 77"/>
                <a:gd name="T7" fmla="*/ 26 h 109"/>
                <a:gd name="T8" fmla="*/ 54 w 77"/>
                <a:gd name="T9" fmla="*/ 0 h 109"/>
                <a:gd name="T10" fmla="*/ 63 w 77"/>
                <a:gd name="T11" fmla="*/ 0 h 109"/>
                <a:gd name="T12" fmla="*/ 63 w 77"/>
                <a:gd name="T13" fmla="*/ 69 h 109"/>
                <a:gd name="T14" fmla="*/ 77 w 77"/>
                <a:gd name="T15" fmla="*/ 69 h 109"/>
                <a:gd name="T16" fmla="*/ 77 w 77"/>
                <a:gd name="T17" fmla="*/ 82 h 109"/>
                <a:gd name="T18" fmla="*/ 63 w 77"/>
                <a:gd name="T19" fmla="*/ 82 h 109"/>
                <a:gd name="T20" fmla="*/ 63 w 77"/>
                <a:gd name="T21" fmla="*/ 109 h 109"/>
                <a:gd name="T22" fmla="*/ 50 w 77"/>
                <a:gd name="T23" fmla="*/ 109 h 109"/>
                <a:gd name="T24" fmla="*/ 50 w 77"/>
                <a:gd name="T25" fmla="*/ 82 h 109"/>
                <a:gd name="T26" fmla="*/ 0 w 77"/>
                <a:gd name="T27" fmla="*/ 82 h 109"/>
                <a:gd name="T28" fmla="*/ 0 w 77"/>
                <a:gd name="T29" fmla="*/ 69 h 109"/>
                <a:gd name="T30" fmla="*/ 54 w 77"/>
                <a:gd name="T3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09">
                  <a:moveTo>
                    <a:pt x="50" y="26"/>
                  </a:moveTo>
                  <a:lnTo>
                    <a:pt x="17" y="69"/>
                  </a:lnTo>
                  <a:lnTo>
                    <a:pt x="50" y="69"/>
                  </a:lnTo>
                  <a:lnTo>
                    <a:pt x="50" y="26"/>
                  </a:lnTo>
                  <a:close/>
                  <a:moveTo>
                    <a:pt x="54" y="0"/>
                  </a:moveTo>
                  <a:lnTo>
                    <a:pt x="63" y="0"/>
                  </a:lnTo>
                  <a:lnTo>
                    <a:pt x="63" y="69"/>
                  </a:lnTo>
                  <a:lnTo>
                    <a:pt x="77" y="69"/>
                  </a:lnTo>
                  <a:lnTo>
                    <a:pt x="77" y="82"/>
                  </a:lnTo>
                  <a:lnTo>
                    <a:pt x="63" y="82"/>
                  </a:lnTo>
                  <a:lnTo>
                    <a:pt x="63" y="109"/>
                  </a:lnTo>
                  <a:lnTo>
                    <a:pt x="50" y="109"/>
                  </a:lnTo>
                  <a:lnTo>
                    <a:pt x="50" y="82"/>
                  </a:lnTo>
                  <a:lnTo>
                    <a:pt x="0" y="82"/>
                  </a:lnTo>
                  <a:lnTo>
                    <a:pt x="0" y="69"/>
                  </a:lnTo>
                  <a:lnTo>
                    <a:pt x="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3" name="Rectangle 149"/>
            <p:cNvSpPr>
              <a:spLocks noChangeArrowheads="1"/>
            </p:cNvSpPr>
            <p:nvPr/>
          </p:nvSpPr>
          <p:spPr bwMode="auto">
            <a:xfrm>
              <a:off x="4143" y="2374"/>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4" name="Rectangle 150"/>
            <p:cNvSpPr>
              <a:spLocks noChangeArrowheads="1"/>
            </p:cNvSpPr>
            <p:nvPr/>
          </p:nvSpPr>
          <p:spPr bwMode="auto">
            <a:xfrm>
              <a:off x="4143" y="135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5" name="Freeform 151"/>
            <p:cNvSpPr>
              <a:spLocks/>
            </p:cNvSpPr>
            <p:nvPr/>
          </p:nvSpPr>
          <p:spPr bwMode="auto">
            <a:xfrm>
              <a:off x="4115" y="2482"/>
              <a:ext cx="73" cy="109"/>
            </a:xfrm>
            <a:custGeom>
              <a:avLst/>
              <a:gdLst>
                <a:gd name="T0" fmla="*/ 13 w 73"/>
                <a:gd name="T1" fmla="*/ 0 h 109"/>
                <a:gd name="T2" fmla="*/ 65 w 73"/>
                <a:gd name="T3" fmla="*/ 0 h 109"/>
                <a:gd name="T4" fmla="*/ 65 w 73"/>
                <a:gd name="T5" fmla="*/ 15 h 109"/>
                <a:gd name="T6" fmla="*/ 25 w 73"/>
                <a:gd name="T7" fmla="*/ 15 h 109"/>
                <a:gd name="T8" fmla="*/ 19 w 73"/>
                <a:gd name="T9" fmla="*/ 42 h 109"/>
                <a:gd name="T10" fmla="*/ 26 w 73"/>
                <a:gd name="T11" fmla="*/ 38 h 109"/>
                <a:gd name="T12" fmla="*/ 32 w 73"/>
                <a:gd name="T13" fmla="*/ 36 h 109"/>
                <a:gd name="T14" fmla="*/ 40 w 73"/>
                <a:gd name="T15" fmla="*/ 36 h 109"/>
                <a:gd name="T16" fmla="*/ 48 w 73"/>
                <a:gd name="T17" fmla="*/ 36 h 109"/>
                <a:gd name="T18" fmla="*/ 55 w 73"/>
                <a:gd name="T19" fmla="*/ 40 h 109"/>
                <a:gd name="T20" fmla="*/ 63 w 73"/>
                <a:gd name="T21" fmla="*/ 46 h 109"/>
                <a:gd name="T22" fmla="*/ 69 w 73"/>
                <a:gd name="T23" fmla="*/ 53 h 109"/>
                <a:gd name="T24" fmla="*/ 71 w 73"/>
                <a:gd name="T25" fmla="*/ 61 h 109"/>
                <a:gd name="T26" fmla="*/ 73 w 73"/>
                <a:gd name="T27" fmla="*/ 71 h 109"/>
                <a:gd name="T28" fmla="*/ 71 w 73"/>
                <a:gd name="T29" fmla="*/ 80 h 109"/>
                <a:gd name="T30" fmla="*/ 69 w 73"/>
                <a:gd name="T31" fmla="*/ 90 h 109"/>
                <a:gd name="T32" fmla="*/ 63 w 73"/>
                <a:gd name="T33" fmla="*/ 98 h 109"/>
                <a:gd name="T34" fmla="*/ 57 w 73"/>
                <a:gd name="T35" fmla="*/ 103 h 109"/>
                <a:gd name="T36" fmla="*/ 51 w 73"/>
                <a:gd name="T37" fmla="*/ 107 h 109"/>
                <a:gd name="T38" fmla="*/ 44 w 73"/>
                <a:gd name="T39" fmla="*/ 109 h 109"/>
                <a:gd name="T40" fmla="*/ 36 w 73"/>
                <a:gd name="T41" fmla="*/ 109 h 109"/>
                <a:gd name="T42" fmla="*/ 26 w 73"/>
                <a:gd name="T43" fmla="*/ 109 h 109"/>
                <a:gd name="T44" fmla="*/ 19 w 73"/>
                <a:gd name="T45" fmla="*/ 107 h 109"/>
                <a:gd name="T46" fmla="*/ 11 w 73"/>
                <a:gd name="T47" fmla="*/ 101 h 109"/>
                <a:gd name="T48" fmla="*/ 5 w 73"/>
                <a:gd name="T49" fmla="*/ 96 h 109"/>
                <a:gd name="T50" fmla="*/ 1 w 73"/>
                <a:gd name="T51" fmla="*/ 88 h 109"/>
                <a:gd name="T52" fmla="*/ 0 w 73"/>
                <a:gd name="T53" fmla="*/ 80 h 109"/>
                <a:gd name="T54" fmla="*/ 15 w 73"/>
                <a:gd name="T55" fmla="*/ 78 h 109"/>
                <a:gd name="T56" fmla="*/ 17 w 73"/>
                <a:gd name="T57" fmla="*/ 84 h 109"/>
                <a:gd name="T58" fmla="*/ 19 w 73"/>
                <a:gd name="T59" fmla="*/ 88 h 109"/>
                <a:gd name="T60" fmla="*/ 21 w 73"/>
                <a:gd name="T61" fmla="*/ 92 h 109"/>
                <a:gd name="T62" fmla="*/ 25 w 73"/>
                <a:gd name="T63" fmla="*/ 96 h 109"/>
                <a:gd name="T64" fmla="*/ 30 w 73"/>
                <a:gd name="T65" fmla="*/ 98 h 109"/>
                <a:gd name="T66" fmla="*/ 36 w 73"/>
                <a:gd name="T67" fmla="*/ 98 h 109"/>
                <a:gd name="T68" fmla="*/ 42 w 73"/>
                <a:gd name="T69" fmla="*/ 96 h 109"/>
                <a:gd name="T70" fmla="*/ 48 w 73"/>
                <a:gd name="T71" fmla="*/ 94 h 109"/>
                <a:gd name="T72" fmla="*/ 51 w 73"/>
                <a:gd name="T73" fmla="*/ 90 h 109"/>
                <a:gd name="T74" fmla="*/ 55 w 73"/>
                <a:gd name="T75" fmla="*/ 84 h 109"/>
                <a:gd name="T76" fmla="*/ 57 w 73"/>
                <a:gd name="T77" fmla="*/ 78 h 109"/>
                <a:gd name="T78" fmla="*/ 57 w 73"/>
                <a:gd name="T79" fmla="*/ 73 h 109"/>
                <a:gd name="T80" fmla="*/ 57 w 73"/>
                <a:gd name="T81" fmla="*/ 65 h 109"/>
                <a:gd name="T82" fmla="*/ 55 w 73"/>
                <a:gd name="T83" fmla="*/ 59 h 109"/>
                <a:gd name="T84" fmla="*/ 51 w 73"/>
                <a:gd name="T85" fmla="*/ 53 h 109"/>
                <a:gd name="T86" fmla="*/ 48 w 73"/>
                <a:gd name="T87" fmla="*/ 51 h 109"/>
                <a:gd name="T88" fmla="*/ 42 w 73"/>
                <a:gd name="T89" fmla="*/ 49 h 109"/>
                <a:gd name="T90" fmla="*/ 36 w 73"/>
                <a:gd name="T91" fmla="*/ 48 h 109"/>
                <a:gd name="T92" fmla="*/ 28 w 73"/>
                <a:gd name="T93" fmla="*/ 49 h 109"/>
                <a:gd name="T94" fmla="*/ 25 w 73"/>
                <a:gd name="T95" fmla="*/ 51 h 109"/>
                <a:gd name="T96" fmla="*/ 19 w 73"/>
                <a:gd name="T97" fmla="*/ 53 h 109"/>
                <a:gd name="T98" fmla="*/ 17 w 73"/>
                <a:gd name="T99" fmla="*/ 57 h 109"/>
                <a:gd name="T100" fmla="*/ 1 w 73"/>
                <a:gd name="T101" fmla="*/ 55 h 109"/>
                <a:gd name="T102" fmla="*/ 13 w 73"/>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109">
                  <a:moveTo>
                    <a:pt x="13" y="0"/>
                  </a:moveTo>
                  <a:lnTo>
                    <a:pt x="65" y="0"/>
                  </a:lnTo>
                  <a:lnTo>
                    <a:pt x="65" y="15"/>
                  </a:lnTo>
                  <a:lnTo>
                    <a:pt x="25" y="15"/>
                  </a:lnTo>
                  <a:lnTo>
                    <a:pt x="19" y="42"/>
                  </a:lnTo>
                  <a:lnTo>
                    <a:pt x="26" y="38"/>
                  </a:lnTo>
                  <a:lnTo>
                    <a:pt x="32" y="36"/>
                  </a:lnTo>
                  <a:lnTo>
                    <a:pt x="40" y="36"/>
                  </a:lnTo>
                  <a:lnTo>
                    <a:pt x="48" y="36"/>
                  </a:lnTo>
                  <a:lnTo>
                    <a:pt x="55" y="40"/>
                  </a:lnTo>
                  <a:lnTo>
                    <a:pt x="63" y="46"/>
                  </a:lnTo>
                  <a:lnTo>
                    <a:pt x="69" y="53"/>
                  </a:lnTo>
                  <a:lnTo>
                    <a:pt x="71" y="61"/>
                  </a:lnTo>
                  <a:lnTo>
                    <a:pt x="73" y="71"/>
                  </a:lnTo>
                  <a:lnTo>
                    <a:pt x="71" y="80"/>
                  </a:lnTo>
                  <a:lnTo>
                    <a:pt x="69" y="90"/>
                  </a:lnTo>
                  <a:lnTo>
                    <a:pt x="63" y="98"/>
                  </a:lnTo>
                  <a:lnTo>
                    <a:pt x="57" y="103"/>
                  </a:lnTo>
                  <a:lnTo>
                    <a:pt x="51" y="107"/>
                  </a:lnTo>
                  <a:lnTo>
                    <a:pt x="44" y="109"/>
                  </a:lnTo>
                  <a:lnTo>
                    <a:pt x="36" y="109"/>
                  </a:lnTo>
                  <a:lnTo>
                    <a:pt x="26" y="109"/>
                  </a:lnTo>
                  <a:lnTo>
                    <a:pt x="19" y="107"/>
                  </a:lnTo>
                  <a:lnTo>
                    <a:pt x="11" y="101"/>
                  </a:lnTo>
                  <a:lnTo>
                    <a:pt x="5" y="96"/>
                  </a:lnTo>
                  <a:lnTo>
                    <a:pt x="1" y="88"/>
                  </a:lnTo>
                  <a:lnTo>
                    <a:pt x="0" y="80"/>
                  </a:lnTo>
                  <a:lnTo>
                    <a:pt x="15" y="78"/>
                  </a:lnTo>
                  <a:lnTo>
                    <a:pt x="17" y="84"/>
                  </a:lnTo>
                  <a:lnTo>
                    <a:pt x="19" y="88"/>
                  </a:lnTo>
                  <a:lnTo>
                    <a:pt x="21" y="92"/>
                  </a:lnTo>
                  <a:lnTo>
                    <a:pt x="25" y="96"/>
                  </a:lnTo>
                  <a:lnTo>
                    <a:pt x="30" y="98"/>
                  </a:lnTo>
                  <a:lnTo>
                    <a:pt x="36" y="98"/>
                  </a:lnTo>
                  <a:lnTo>
                    <a:pt x="42" y="96"/>
                  </a:lnTo>
                  <a:lnTo>
                    <a:pt x="48" y="94"/>
                  </a:lnTo>
                  <a:lnTo>
                    <a:pt x="51" y="90"/>
                  </a:lnTo>
                  <a:lnTo>
                    <a:pt x="55" y="84"/>
                  </a:lnTo>
                  <a:lnTo>
                    <a:pt x="57" y="78"/>
                  </a:lnTo>
                  <a:lnTo>
                    <a:pt x="57" y="73"/>
                  </a:lnTo>
                  <a:lnTo>
                    <a:pt x="57" y="65"/>
                  </a:lnTo>
                  <a:lnTo>
                    <a:pt x="55" y="59"/>
                  </a:lnTo>
                  <a:lnTo>
                    <a:pt x="51" y="53"/>
                  </a:lnTo>
                  <a:lnTo>
                    <a:pt x="48" y="51"/>
                  </a:lnTo>
                  <a:lnTo>
                    <a:pt x="42" y="49"/>
                  </a:lnTo>
                  <a:lnTo>
                    <a:pt x="36" y="48"/>
                  </a:lnTo>
                  <a:lnTo>
                    <a:pt x="28" y="49"/>
                  </a:lnTo>
                  <a:lnTo>
                    <a:pt x="25" y="51"/>
                  </a:lnTo>
                  <a:lnTo>
                    <a:pt x="19" y="53"/>
                  </a:lnTo>
                  <a:lnTo>
                    <a:pt x="17" y="57"/>
                  </a:lnTo>
                  <a:lnTo>
                    <a:pt x="1" y="55"/>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6" name="Rectangle 152"/>
            <p:cNvSpPr>
              <a:spLocks noChangeArrowheads="1"/>
            </p:cNvSpPr>
            <p:nvPr/>
          </p:nvSpPr>
          <p:spPr bwMode="auto">
            <a:xfrm>
              <a:off x="4873"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7" name="Rectangle 153"/>
            <p:cNvSpPr>
              <a:spLocks noChangeArrowheads="1"/>
            </p:cNvSpPr>
            <p:nvPr/>
          </p:nvSpPr>
          <p:spPr bwMode="auto">
            <a:xfrm>
              <a:off x="4873"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8" name="Freeform 154"/>
            <p:cNvSpPr>
              <a:spLocks noEditPoints="1"/>
            </p:cNvSpPr>
            <p:nvPr/>
          </p:nvSpPr>
          <p:spPr bwMode="auto">
            <a:xfrm>
              <a:off x="4842" y="2482"/>
              <a:ext cx="73" cy="109"/>
            </a:xfrm>
            <a:custGeom>
              <a:avLst/>
              <a:gdLst>
                <a:gd name="T0" fmla="*/ 31 w 73"/>
                <a:gd name="T1" fmla="*/ 49 h 109"/>
                <a:gd name="T2" fmla="*/ 21 w 73"/>
                <a:gd name="T3" fmla="*/ 55 h 109"/>
                <a:gd name="T4" fmla="*/ 16 w 73"/>
                <a:gd name="T5" fmla="*/ 65 h 109"/>
                <a:gd name="T6" fmla="*/ 16 w 73"/>
                <a:gd name="T7" fmla="*/ 78 h 109"/>
                <a:gd name="T8" fmla="*/ 21 w 73"/>
                <a:gd name="T9" fmla="*/ 90 h 109"/>
                <a:gd name="T10" fmla="*/ 31 w 73"/>
                <a:gd name="T11" fmla="*/ 96 h 109"/>
                <a:gd name="T12" fmla="*/ 44 w 73"/>
                <a:gd name="T13" fmla="*/ 96 h 109"/>
                <a:gd name="T14" fmla="*/ 54 w 73"/>
                <a:gd name="T15" fmla="*/ 90 h 109"/>
                <a:gd name="T16" fmla="*/ 60 w 73"/>
                <a:gd name="T17" fmla="*/ 80 h 109"/>
                <a:gd name="T18" fmla="*/ 60 w 73"/>
                <a:gd name="T19" fmla="*/ 67 h 109"/>
                <a:gd name="T20" fmla="*/ 54 w 73"/>
                <a:gd name="T21" fmla="*/ 55 h 109"/>
                <a:gd name="T22" fmla="*/ 44 w 73"/>
                <a:gd name="T23" fmla="*/ 49 h 109"/>
                <a:gd name="T24" fmla="*/ 41 w 73"/>
                <a:gd name="T25" fmla="*/ 0 h 109"/>
                <a:gd name="T26" fmla="*/ 56 w 73"/>
                <a:gd name="T27" fmla="*/ 1 h 109"/>
                <a:gd name="T28" fmla="*/ 67 w 73"/>
                <a:gd name="T29" fmla="*/ 11 h 109"/>
                <a:gd name="T30" fmla="*/ 73 w 73"/>
                <a:gd name="T31" fmla="*/ 26 h 109"/>
                <a:gd name="T32" fmla="*/ 56 w 73"/>
                <a:gd name="T33" fmla="*/ 23 h 109"/>
                <a:gd name="T34" fmla="*/ 48 w 73"/>
                <a:gd name="T35" fmla="*/ 13 h 109"/>
                <a:gd name="T36" fmla="*/ 41 w 73"/>
                <a:gd name="T37" fmla="*/ 11 h 109"/>
                <a:gd name="T38" fmla="*/ 27 w 73"/>
                <a:gd name="T39" fmla="*/ 15 h 109"/>
                <a:gd name="T40" fmla="*/ 19 w 73"/>
                <a:gd name="T41" fmla="*/ 26 h 109"/>
                <a:gd name="T42" fmla="*/ 16 w 73"/>
                <a:gd name="T43" fmla="*/ 42 h 109"/>
                <a:gd name="T44" fmla="*/ 21 w 73"/>
                <a:gd name="T45" fmla="*/ 46 h 109"/>
                <a:gd name="T46" fmla="*/ 35 w 73"/>
                <a:gd name="T47" fmla="*/ 38 h 109"/>
                <a:gd name="T48" fmla="*/ 50 w 73"/>
                <a:gd name="T49" fmla="*/ 38 h 109"/>
                <a:gd name="T50" fmla="*/ 64 w 73"/>
                <a:gd name="T51" fmla="*/ 48 h 109"/>
                <a:gd name="T52" fmla="*/ 73 w 73"/>
                <a:gd name="T53" fmla="*/ 63 h 109"/>
                <a:gd name="T54" fmla="*/ 73 w 73"/>
                <a:gd name="T55" fmla="*/ 82 h 109"/>
                <a:gd name="T56" fmla="*/ 64 w 73"/>
                <a:gd name="T57" fmla="*/ 99 h 109"/>
                <a:gd name="T58" fmla="*/ 48 w 73"/>
                <a:gd name="T59" fmla="*/ 109 h 109"/>
                <a:gd name="T60" fmla="*/ 31 w 73"/>
                <a:gd name="T61" fmla="*/ 109 h 109"/>
                <a:gd name="T62" fmla="*/ 18 w 73"/>
                <a:gd name="T63" fmla="*/ 103 h 109"/>
                <a:gd name="T64" fmla="*/ 4 w 73"/>
                <a:gd name="T65" fmla="*/ 82 h 109"/>
                <a:gd name="T66" fmla="*/ 4 w 73"/>
                <a:gd name="T67" fmla="*/ 30 h 109"/>
                <a:gd name="T68" fmla="*/ 18 w 73"/>
                <a:gd name="T69" fmla="*/ 5 h 109"/>
                <a:gd name="T70" fmla="*/ 33 w 73"/>
                <a:gd name="T7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09">
                  <a:moveTo>
                    <a:pt x="37" y="49"/>
                  </a:moveTo>
                  <a:lnTo>
                    <a:pt x="31" y="49"/>
                  </a:lnTo>
                  <a:lnTo>
                    <a:pt x="27" y="51"/>
                  </a:lnTo>
                  <a:lnTo>
                    <a:pt x="21" y="55"/>
                  </a:lnTo>
                  <a:lnTo>
                    <a:pt x="18" y="61"/>
                  </a:lnTo>
                  <a:lnTo>
                    <a:pt x="16" y="65"/>
                  </a:lnTo>
                  <a:lnTo>
                    <a:pt x="16" y="73"/>
                  </a:lnTo>
                  <a:lnTo>
                    <a:pt x="16" y="78"/>
                  </a:lnTo>
                  <a:lnTo>
                    <a:pt x="18" y="84"/>
                  </a:lnTo>
                  <a:lnTo>
                    <a:pt x="21" y="90"/>
                  </a:lnTo>
                  <a:lnTo>
                    <a:pt x="27" y="94"/>
                  </a:lnTo>
                  <a:lnTo>
                    <a:pt x="31" y="96"/>
                  </a:lnTo>
                  <a:lnTo>
                    <a:pt x="39" y="98"/>
                  </a:lnTo>
                  <a:lnTo>
                    <a:pt x="44" y="96"/>
                  </a:lnTo>
                  <a:lnTo>
                    <a:pt x="50" y="94"/>
                  </a:lnTo>
                  <a:lnTo>
                    <a:pt x="54" y="90"/>
                  </a:lnTo>
                  <a:lnTo>
                    <a:pt x="58" y="86"/>
                  </a:lnTo>
                  <a:lnTo>
                    <a:pt x="60" y="80"/>
                  </a:lnTo>
                  <a:lnTo>
                    <a:pt x="60" y="73"/>
                  </a:lnTo>
                  <a:lnTo>
                    <a:pt x="60" y="67"/>
                  </a:lnTo>
                  <a:lnTo>
                    <a:pt x="58" y="61"/>
                  </a:lnTo>
                  <a:lnTo>
                    <a:pt x="54" y="55"/>
                  </a:lnTo>
                  <a:lnTo>
                    <a:pt x="50" y="51"/>
                  </a:lnTo>
                  <a:lnTo>
                    <a:pt x="44" y="49"/>
                  </a:lnTo>
                  <a:lnTo>
                    <a:pt x="37" y="49"/>
                  </a:lnTo>
                  <a:close/>
                  <a:moveTo>
                    <a:pt x="41" y="0"/>
                  </a:moveTo>
                  <a:lnTo>
                    <a:pt x="48" y="0"/>
                  </a:lnTo>
                  <a:lnTo>
                    <a:pt x="56" y="1"/>
                  </a:lnTo>
                  <a:lnTo>
                    <a:pt x="62" y="5"/>
                  </a:lnTo>
                  <a:lnTo>
                    <a:pt x="67" y="11"/>
                  </a:lnTo>
                  <a:lnTo>
                    <a:pt x="71" y="19"/>
                  </a:lnTo>
                  <a:lnTo>
                    <a:pt x="73" y="26"/>
                  </a:lnTo>
                  <a:lnTo>
                    <a:pt x="58" y="28"/>
                  </a:lnTo>
                  <a:lnTo>
                    <a:pt x="56" y="23"/>
                  </a:lnTo>
                  <a:lnTo>
                    <a:pt x="52" y="17"/>
                  </a:lnTo>
                  <a:lnTo>
                    <a:pt x="48" y="13"/>
                  </a:lnTo>
                  <a:lnTo>
                    <a:pt x="44" y="11"/>
                  </a:lnTo>
                  <a:lnTo>
                    <a:pt x="41" y="11"/>
                  </a:lnTo>
                  <a:lnTo>
                    <a:pt x="33" y="13"/>
                  </a:lnTo>
                  <a:lnTo>
                    <a:pt x="27" y="15"/>
                  </a:lnTo>
                  <a:lnTo>
                    <a:pt x="23" y="21"/>
                  </a:lnTo>
                  <a:lnTo>
                    <a:pt x="19" y="26"/>
                  </a:lnTo>
                  <a:lnTo>
                    <a:pt x="18" y="34"/>
                  </a:lnTo>
                  <a:lnTo>
                    <a:pt x="16" y="42"/>
                  </a:lnTo>
                  <a:lnTo>
                    <a:pt x="16" y="51"/>
                  </a:lnTo>
                  <a:lnTo>
                    <a:pt x="21" y="46"/>
                  </a:lnTo>
                  <a:lnTo>
                    <a:pt x="27" y="40"/>
                  </a:lnTo>
                  <a:lnTo>
                    <a:pt x="35" y="38"/>
                  </a:lnTo>
                  <a:lnTo>
                    <a:pt x="42" y="36"/>
                  </a:lnTo>
                  <a:lnTo>
                    <a:pt x="50" y="38"/>
                  </a:lnTo>
                  <a:lnTo>
                    <a:pt x="58" y="42"/>
                  </a:lnTo>
                  <a:lnTo>
                    <a:pt x="64" y="48"/>
                  </a:lnTo>
                  <a:lnTo>
                    <a:pt x="69" y="53"/>
                  </a:lnTo>
                  <a:lnTo>
                    <a:pt x="73" y="63"/>
                  </a:lnTo>
                  <a:lnTo>
                    <a:pt x="73" y="73"/>
                  </a:lnTo>
                  <a:lnTo>
                    <a:pt x="73" y="82"/>
                  </a:lnTo>
                  <a:lnTo>
                    <a:pt x="69" y="92"/>
                  </a:lnTo>
                  <a:lnTo>
                    <a:pt x="64" y="99"/>
                  </a:lnTo>
                  <a:lnTo>
                    <a:pt x="58" y="105"/>
                  </a:lnTo>
                  <a:lnTo>
                    <a:pt x="48" y="109"/>
                  </a:lnTo>
                  <a:lnTo>
                    <a:pt x="39" y="109"/>
                  </a:lnTo>
                  <a:lnTo>
                    <a:pt x="31" y="109"/>
                  </a:lnTo>
                  <a:lnTo>
                    <a:pt x="23" y="107"/>
                  </a:lnTo>
                  <a:lnTo>
                    <a:pt x="18" y="103"/>
                  </a:lnTo>
                  <a:lnTo>
                    <a:pt x="12" y="98"/>
                  </a:lnTo>
                  <a:lnTo>
                    <a:pt x="4" y="82"/>
                  </a:lnTo>
                  <a:lnTo>
                    <a:pt x="0" y="57"/>
                  </a:lnTo>
                  <a:lnTo>
                    <a:pt x="4" y="30"/>
                  </a:lnTo>
                  <a:lnTo>
                    <a:pt x="14" y="11"/>
                  </a:lnTo>
                  <a:lnTo>
                    <a:pt x="18" y="5"/>
                  </a:lnTo>
                  <a:lnTo>
                    <a:pt x="25" y="1"/>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9" name="Rectangle 155"/>
            <p:cNvSpPr>
              <a:spLocks noChangeArrowheads="1"/>
            </p:cNvSpPr>
            <p:nvPr/>
          </p:nvSpPr>
          <p:spPr bwMode="auto">
            <a:xfrm>
              <a:off x="5601"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0" name="Rectangle 156"/>
            <p:cNvSpPr>
              <a:spLocks noChangeArrowheads="1"/>
            </p:cNvSpPr>
            <p:nvPr/>
          </p:nvSpPr>
          <p:spPr bwMode="auto">
            <a:xfrm>
              <a:off x="5601"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1" name="Freeform 157"/>
            <p:cNvSpPr>
              <a:spLocks/>
            </p:cNvSpPr>
            <p:nvPr/>
          </p:nvSpPr>
          <p:spPr bwMode="auto">
            <a:xfrm>
              <a:off x="5576" y="2482"/>
              <a:ext cx="69" cy="109"/>
            </a:xfrm>
            <a:custGeom>
              <a:avLst/>
              <a:gdLst>
                <a:gd name="T0" fmla="*/ 0 w 69"/>
                <a:gd name="T1" fmla="*/ 0 h 109"/>
                <a:gd name="T2" fmla="*/ 69 w 69"/>
                <a:gd name="T3" fmla="*/ 0 h 109"/>
                <a:gd name="T4" fmla="*/ 69 w 69"/>
                <a:gd name="T5" fmla="*/ 11 h 109"/>
                <a:gd name="T6" fmla="*/ 59 w 69"/>
                <a:gd name="T7" fmla="*/ 25 h 109"/>
                <a:gd name="T8" fmla="*/ 50 w 69"/>
                <a:gd name="T9" fmla="*/ 42 h 109"/>
                <a:gd name="T10" fmla="*/ 34 w 69"/>
                <a:gd name="T11" fmla="*/ 78 h 109"/>
                <a:gd name="T12" fmla="*/ 30 w 69"/>
                <a:gd name="T13" fmla="*/ 94 h 109"/>
                <a:gd name="T14" fmla="*/ 28 w 69"/>
                <a:gd name="T15" fmla="*/ 109 h 109"/>
                <a:gd name="T16" fmla="*/ 15 w 69"/>
                <a:gd name="T17" fmla="*/ 109 h 109"/>
                <a:gd name="T18" fmla="*/ 17 w 69"/>
                <a:gd name="T19" fmla="*/ 94 h 109"/>
                <a:gd name="T20" fmla="*/ 21 w 69"/>
                <a:gd name="T21" fmla="*/ 78 h 109"/>
                <a:gd name="T22" fmla="*/ 34 w 69"/>
                <a:gd name="T23" fmla="*/ 42 h 109"/>
                <a:gd name="T24" fmla="*/ 44 w 69"/>
                <a:gd name="T25" fmla="*/ 26 h 109"/>
                <a:gd name="T26" fmla="*/ 55 w 69"/>
                <a:gd name="T27" fmla="*/ 15 h 109"/>
                <a:gd name="T28" fmla="*/ 0 w 69"/>
                <a:gd name="T29" fmla="*/ 15 h 109"/>
                <a:gd name="T30" fmla="*/ 0 w 69"/>
                <a:gd name="T3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09">
                  <a:moveTo>
                    <a:pt x="0" y="0"/>
                  </a:moveTo>
                  <a:lnTo>
                    <a:pt x="69" y="0"/>
                  </a:lnTo>
                  <a:lnTo>
                    <a:pt x="69" y="11"/>
                  </a:lnTo>
                  <a:lnTo>
                    <a:pt x="59" y="25"/>
                  </a:lnTo>
                  <a:lnTo>
                    <a:pt x="50" y="42"/>
                  </a:lnTo>
                  <a:lnTo>
                    <a:pt x="34" y="78"/>
                  </a:lnTo>
                  <a:lnTo>
                    <a:pt x="30" y="94"/>
                  </a:lnTo>
                  <a:lnTo>
                    <a:pt x="28" y="109"/>
                  </a:lnTo>
                  <a:lnTo>
                    <a:pt x="15" y="109"/>
                  </a:lnTo>
                  <a:lnTo>
                    <a:pt x="17" y="94"/>
                  </a:lnTo>
                  <a:lnTo>
                    <a:pt x="21" y="78"/>
                  </a:lnTo>
                  <a:lnTo>
                    <a:pt x="34" y="42"/>
                  </a:lnTo>
                  <a:lnTo>
                    <a:pt x="44" y="26"/>
                  </a:lnTo>
                  <a:lnTo>
                    <a:pt x="55"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2" name="Rectangle 158"/>
            <p:cNvSpPr>
              <a:spLocks noChangeArrowheads="1"/>
            </p:cNvSpPr>
            <p:nvPr/>
          </p:nvSpPr>
          <p:spPr bwMode="auto">
            <a:xfrm>
              <a:off x="507" y="2208"/>
              <a:ext cx="57"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3" name="Rectangle 159"/>
            <p:cNvSpPr>
              <a:spLocks noChangeArrowheads="1"/>
            </p:cNvSpPr>
            <p:nvPr/>
          </p:nvSpPr>
          <p:spPr bwMode="auto">
            <a:xfrm>
              <a:off x="6278" y="2208"/>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4" name="Freeform 160"/>
            <p:cNvSpPr>
              <a:spLocks/>
            </p:cNvSpPr>
            <p:nvPr/>
          </p:nvSpPr>
          <p:spPr bwMode="auto">
            <a:xfrm>
              <a:off x="221" y="2164"/>
              <a:ext cx="38" cy="110"/>
            </a:xfrm>
            <a:custGeom>
              <a:avLst/>
              <a:gdLst>
                <a:gd name="T0" fmla="*/ 31 w 38"/>
                <a:gd name="T1" fmla="*/ 0 h 110"/>
                <a:gd name="T2" fmla="*/ 38 w 38"/>
                <a:gd name="T3" fmla="*/ 0 h 110"/>
                <a:gd name="T4" fmla="*/ 38 w 38"/>
                <a:gd name="T5" fmla="*/ 110 h 110"/>
                <a:gd name="T6" fmla="*/ 25 w 38"/>
                <a:gd name="T7" fmla="*/ 110 h 110"/>
                <a:gd name="T8" fmla="*/ 25 w 38"/>
                <a:gd name="T9" fmla="*/ 23 h 110"/>
                <a:gd name="T10" fmla="*/ 19 w 38"/>
                <a:gd name="T11" fmla="*/ 29 h 110"/>
                <a:gd name="T12" fmla="*/ 13 w 38"/>
                <a:gd name="T13" fmla="*/ 33 h 110"/>
                <a:gd name="T14" fmla="*/ 6 w 38"/>
                <a:gd name="T15" fmla="*/ 37 h 110"/>
                <a:gd name="T16" fmla="*/ 0 w 38"/>
                <a:gd name="T17" fmla="*/ 41 h 110"/>
                <a:gd name="T18" fmla="*/ 0 w 38"/>
                <a:gd name="T19" fmla="*/ 27 h 110"/>
                <a:gd name="T20" fmla="*/ 9 w 38"/>
                <a:gd name="T21" fmla="*/ 21 h 110"/>
                <a:gd name="T22" fmla="*/ 19 w 38"/>
                <a:gd name="T23" fmla="*/ 14 h 110"/>
                <a:gd name="T24" fmla="*/ 25 w 38"/>
                <a:gd name="T25" fmla="*/ 6 h 110"/>
                <a:gd name="T26" fmla="*/ 31 w 38"/>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0">
                  <a:moveTo>
                    <a:pt x="31" y="0"/>
                  </a:moveTo>
                  <a:lnTo>
                    <a:pt x="38" y="0"/>
                  </a:lnTo>
                  <a:lnTo>
                    <a:pt x="38" y="110"/>
                  </a:lnTo>
                  <a:lnTo>
                    <a:pt x="25" y="110"/>
                  </a:lnTo>
                  <a:lnTo>
                    <a:pt x="25" y="23"/>
                  </a:lnTo>
                  <a:lnTo>
                    <a:pt x="19" y="29"/>
                  </a:lnTo>
                  <a:lnTo>
                    <a:pt x="13" y="33"/>
                  </a:lnTo>
                  <a:lnTo>
                    <a:pt x="6" y="37"/>
                  </a:lnTo>
                  <a:lnTo>
                    <a:pt x="0" y="41"/>
                  </a:lnTo>
                  <a:lnTo>
                    <a:pt x="0" y="27"/>
                  </a:lnTo>
                  <a:lnTo>
                    <a:pt x="9" y="21"/>
                  </a:lnTo>
                  <a:lnTo>
                    <a:pt x="19" y="14"/>
                  </a:lnTo>
                  <a:lnTo>
                    <a:pt x="25" y="6"/>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5" name="Freeform 161"/>
            <p:cNvSpPr>
              <a:spLocks noEditPoints="1"/>
            </p:cNvSpPr>
            <p:nvPr/>
          </p:nvSpPr>
          <p:spPr bwMode="auto">
            <a:xfrm>
              <a:off x="296" y="2164"/>
              <a:ext cx="71" cy="110"/>
            </a:xfrm>
            <a:custGeom>
              <a:avLst/>
              <a:gdLst>
                <a:gd name="T0" fmla="*/ 34 w 71"/>
                <a:gd name="T1" fmla="*/ 12 h 110"/>
                <a:gd name="T2" fmla="*/ 28 w 71"/>
                <a:gd name="T3" fmla="*/ 14 h 110"/>
                <a:gd name="T4" fmla="*/ 25 w 71"/>
                <a:gd name="T5" fmla="*/ 16 h 110"/>
                <a:gd name="T6" fmla="*/ 19 w 71"/>
                <a:gd name="T7" fmla="*/ 19 h 110"/>
                <a:gd name="T8" fmla="*/ 15 w 71"/>
                <a:gd name="T9" fmla="*/ 33 h 110"/>
                <a:gd name="T10" fmla="*/ 13 w 71"/>
                <a:gd name="T11" fmla="*/ 54 h 110"/>
                <a:gd name="T12" fmla="*/ 15 w 71"/>
                <a:gd name="T13" fmla="*/ 77 h 110"/>
                <a:gd name="T14" fmla="*/ 19 w 71"/>
                <a:gd name="T15" fmla="*/ 91 h 110"/>
                <a:gd name="T16" fmla="*/ 25 w 71"/>
                <a:gd name="T17" fmla="*/ 94 h 110"/>
                <a:gd name="T18" fmla="*/ 28 w 71"/>
                <a:gd name="T19" fmla="*/ 96 h 110"/>
                <a:gd name="T20" fmla="*/ 34 w 71"/>
                <a:gd name="T21" fmla="*/ 98 h 110"/>
                <a:gd name="T22" fmla="*/ 40 w 71"/>
                <a:gd name="T23" fmla="*/ 96 h 110"/>
                <a:gd name="T24" fmla="*/ 46 w 71"/>
                <a:gd name="T25" fmla="*/ 94 h 110"/>
                <a:gd name="T26" fmla="*/ 50 w 71"/>
                <a:gd name="T27" fmla="*/ 91 h 110"/>
                <a:gd name="T28" fmla="*/ 55 w 71"/>
                <a:gd name="T29" fmla="*/ 77 h 110"/>
                <a:gd name="T30" fmla="*/ 55 w 71"/>
                <a:gd name="T31" fmla="*/ 54 h 110"/>
                <a:gd name="T32" fmla="*/ 55 w 71"/>
                <a:gd name="T33" fmla="*/ 33 h 110"/>
                <a:gd name="T34" fmla="*/ 50 w 71"/>
                <a:gd name="T35" fmla="*/ 21 h 110"/>
                <a:gd name="T36" fmla="*/ 46 w 71"/>
                <a:gd name="T37" fmla="*/ 16 h 110"/>
                <a:gd name="T38" fmla="*/ 40 w 71"/>
                <a:gd name="T39" fmla="*/ 14 h 110"/>
                <a:gd name="T40" fmla="*/ 34 w 71"/>
                <a:gd name="T41" fmla="*/ 12 h 110"/>
                <a:gd name="T42" fmla="*/ 34 w 71"/>
                <a:gd name="T43" fmla="*/ 0 h 110"/>
                <a:gd name="T44" fmla="*/ 44 w 71"/>
                <a:gd name="T45" fmla="*/ 0 h 110"/>
                <a:gd name="T46" fmla="*/ 50 w 71"/>
                <a:gd name="T47" fmla="*/ 2 h 110"/>
                <a:gd name="T48" fmla="*/ 57 w 71"/>
                <a:gd name="T49" fmla="*/ 8 h 110"/>
                <a:gd name="T50" fmla="*/ 61 w 71"/>
                <a:gd name="T51" fmla="*/ 14 h 110"/>
                <a:gd name="T52" fmla="*/ 65 w 71"/>
                <a:gd name="T53" fmla="*/ 21 h 110"/>
                <a:gd name="T54" fmla="*/ 69 w 71"/>
                <a:gd name="T55" fmla="*/ 29 h 110"/>
                <a:gd name="T56" fmla="*/ 69 w 71"/>
                <a:gd name="T57" fmla="*/ 37 h 110"/>
                <a:gd name="T58" fmla="*/ 71 w 71"/>
                <a:gd name="T59" fmla="*/ 44 h 110"/>
                <a:gd name="T60" fmla="*/ 71 w 71"/>
                <a:gd name="T61" fmla="*/ 56 h 110"/>
                <a:gd name="T62" fmla="*/ 69 w 71"/>
                <a:gd name="T63" fmla="*/ 73 h 110"/>
                <a:gd name="T64" fmla="*/ 67 w 71"/>
                <a:gd name="T65" fmla="*/ 87 h 110"/>
                <a:gd name="T66" fmla="*/ 63 w 71"/>
                <a:gd name="T67" fmla="*/ 94 h 110"/>
                <a:gd name="T68" fmla="*/ 59 w 71"/>
                <a:gd name="T69" fmla="*/ 100 h 110"/>
                <a:gd name="T70" fmla="*/ 55 w 71"/>
                <a:gd name="T71" fmla="*/ 104 h 110"/>
                <a:gd name="T72" fmla="*/ 50 w 71"/>
                <a:gd name="T73" fmla="*/ 108 h 110"/>
                <a:gd name="T74" fmla="*/ 42 w 71"/>
                <a:gd name="T75" fmla="*/ 110 h 110"/>
                <a:gd name="T76" fmla="*/ 34 w 71"/>
                <a:gd name="T77" fmla="*/ 110 h 110"/>
                <a:gd name="T78" fmla="*/ 27 w 71"/>
                <a:gd name="T79" fmla="*/ 110 h 110"/>
                <a:gd name="T80" fmla="*/ 21 w 71"/>
                <a:gd name="T81" fmla="*/ 108 h 110"/>
                <a:gd name="T82" fmla="*/ 15 w 71"/>
                <a:gd name="T83" fmla="*/ 104 h 110"/>
                <a:gd name="T84" fmla="*/ 9 w 71"/>
                <a:gd name="T85" fmla="*/ 100 h 110"/>
                <a:gd name="T86" fmla="*/ 2 w 71"/>
                <a:gd name="T87" fmla="*/ 81 h 110"/>
                <a:gd name="T88" fmla="*/ 0 w 71"/>
                <a:gd name="T89" fmla="*/ 56 h 110"/>
                <a:gd name="T90" fmla="*/ 0 w 71"/>
                <a:gd name="T91" fmla="*/ 37 h 110"/>
                <a:gd name="T92" fmla="*/ 4 w 71"/>
                <a:gd name="T93" fmla="*/ 23 h 110"/>
                <a:gd name="T94" fmla="*/ 5 w 71"/>
                <a:gd name="T95" fmla="*/ 16 h 110"/>
                <a:gd name="T96" fmla="*/ 9 w 71"/>
                <a:gd name="T97" fmla="*/ 10 h 110"/>
                <a:gd name="T98" fmla="*/ 15 w 71"/>
                <a:gd name="T99" fmla="*/ 6 h 110"/>
                <a:gd name="T100" fmla="*/ 21 w 71"/>
                <a:gd name="T101" fmla="*/ 2 h 110"/>
                <a:gd name="T102" fmla="*/ 27 w 71"/>
                <a:gd name="T103" fmla="*/ 0 h 110"/>
                <a:gd name="T104" fmla="*/ 34 w 71"/>
                <a:gd name="T10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0">
                  <a:moveTo>
                    <a:pt x="34" y="12"/>
                  </a:moveTo>
                  <a:lnTo>
                    <a:pt x="28" y="14"/>
                  </a:lnTo>
                  <a:lnTo>
                    <a:pt x="25" y="16"/>
                  </a:lnTo>
                  <a:lnTo>
                    <a:pt x="19" y="19"/>
                  </a:lnTo>
                  <a:lnTo>
                    <a:pt x="15" y="33"/>
                  </a:lnTo>
                  <a:lnTo>
                    <a:pt x="13" y="54"/>
                  </a:lnTo>
                  <a:lnTo>
                    <a:pt x="15" y="77"/>
                  </a:lnTo>
                  <a:lnTo>
                    <a:pt x="19" y="91"/>
                  </a:lnTo>
                  <a:lnTo>
                    <a:pt x="25" y="94"/>
                  </a:lnTo>
                  <a:lnTo>
                    <a:pt x="28" y="96"/>
                  </a:lnTo>
                  <a:lnTo>
                    <a:pt x="34" y="98"/>
                  </a:lnTo>
                  <a:lnTo>
                    <a:pt x="40" y="96"/>
                  </a:lnTo>
                  <a:lnTo>
                    <a:pt x="46" y="94"/>
                  </a:lnTo>
                  <a:lnTo>
                    <a:pt x="50" y="91"/>
                  </a:lnTo>
                  <a:lnTo>
                    <a:pt x="55" y="77"/>
                  </a:lnTo>
                  <a:lnTo>
                    <a:pt x="55" y="54"/>
                  </a:lnTo>
                  <a:lnTo>
                    <a:pt x="55" y="33"/>
                  </a:lnTo>
                  <a:lnTo>
                    <a:pt x="50" y="21"/>
                  </a:lnTo>
                  <a:lnTo>
                    <a:pt x="46" y="16"/>
                  </a:lnTo>
                  <a:lnTo>
                    <a:pt x="40" y="14"/>
                  </a:lnTo>
                  <a:lnTo>
                    <a:pt x="34" y="12"/>
                  </a:lnTo>
                  <a:close/>
                  <a:moveTo>
                    <a:pt x="34" y="0"/>
                  </a:moveTo>
                  <a:lnTo>
                    <a:pt x="44" y="0"/>
                  </a:lnTo>
                  <a:lnTo>
                    <a:pt x="50" y="2"/>
                  </a:lnTo>
                  <a:lnTo>
                    <a:pt x="57" y="8"/>
                  </a:lnTo>
                  <a:lnTo>
                    <a:pt x="61" y="14"/>
                  </a:lnTo>
                  <a:lnTo>
                    <a:pt x="65" y="21"/>
                  </a:lnTo>
                  <a:lnTo>
                    <a:pt x="69" y="29"/>
                  </a:lnTo>
                  <a:lnTo>
                    <a:pt x="69" y="37"/>
                  </a:lnTo>
                  <a:lnTo>
                    <a:pt x="71" y="44"/>
                  </a:lnTo>
                  <a:lnTo>
                    <a:pt x="71" y="56"/>
                  </a:lnTo>
                  <a:lnTo>
                    <a:pt x="69" y="73"/>
                  </a:lnTo>
                  <a:lnTo>
                    <a:pt x="67" y="87"/>
                  </a:lnTo>
                  <a:lnTo>
                    <a:pt x="63" y="94"/>
                  </a:lnTo>
                  <a:lnTo>
                    <a:pt x="59" y="100"/>
                  </a:lnTo>
                  <a:lnTo>
                    <a:pt x="55" y="104"/>
                  </a:lnTo>
                  <a:lnTo>
                    <a:pt x="50" y="108"/>
                  </a:lnTo>
                  <a:lnTo>
                    <a:pt x="42" y="110"/>
                  </a:lnTo>
                  <a:lnTo>
                    <a:pt x="34" y="110"/>
                  </a:lnTo>
                  <a:lnTo>
                    <a:pt x="27" y="110"/>
                  </a:lnTo>
                  <a:lnTo>
                    <a:pt x="21" y="108"/>
                  </a:lnTo>
                  <a:lnTo>
                    <a:pt x="15" y="104"/>
                  </a:lnTo>
                  <a:lnTo>
                    <a:pt x="9" y="100"/>
                  </a:lnTo>
                  <a:lnTo>
                    <a:pt x="2" y="81"/>
                  </a:lnTo>
                  <a:lnTo>
                    <a:pt x="0" y="56"/>
                  </a:lnTo>
                  <a:lnTo>
                    <a:pt x="0" y="37"/>
                  </a:lnTo>
                  <a:lnTo>
                    <a:pt x="4" y="23"/>
                  </a:lnTo>
                  <a:lnTo>
                    <a:pt x="5" y="16"/>
                  </a:lnTo>
                  <a:lnTo>
                    <a:pt x="9"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6" name="Rectangle 162"/>
            <p:cNvSpPr>
              <a:spLocks noChangeArrowheads="1"/>
            </p:cNvSpPr>
            <p:nvPr/>
          </p:nvSpPr>
          <p:spPr bwMode="auto">
            <a:xfrm>
              <a:off x="376" y="2147"/>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7" name="Freeform 163"/>
            <p:cNvSpPr>
              <a:spLocks noEditPoints="1"/>
            </p:cNvSpPr>
            <p:nvPr/>
          </p:nvSpPr>
          <p:spPr bwMode="auto">
            <a:xfrm>
              <a:off x="409" y="2107"/>
              <a:ext cx="50" cy="71"/>
            </a:xfrm>
            <a:custGeom>
              <a:avLst/>
              <a:gdLst>
                <a:gd name="T0" fmla="*/ 33 w 50"/>
                <a:gd name="T1" fmla="*/ 17 h 71"/>
                <a:gd name="T2" fmla="*/ 11 w 50"/>
                <a:gd name="T3" fmla="*/ 46 h 71"/>
                <a:gd name="T4" fmla="*/ 33 w 50"/>
                <a:gd name="T5" fmla="*/ 46 h 71"/>
                <a:gd name="T6" fmla="*/ 33 w 50"/>
                <a:gd name="T7" fmla="*/ 17 h 71"/>
                <a:gd name="T8" fmla="*/ 35 w 50"/>
                <a:gd name="T9" fmla="*/ 0 h 71"/>
                <a:gd name="T10" fmla="*/ 42 w 50"/>
                <a:gd name="T11" fmla="*/ 0 h 71"/>
                <a:gd name="T12" fmla="*/ 42 w 50"/>
                <a:gd name="T13" fmla="*/ 46 h 71"/>
                <a:gd name="T14" fmla="*/ 50 w 50"/>
                <a:gd name="T15" fmla="*/ 46 h 71"/>
                <a:gd name="T16" fmla="*/ 50 w 50"/>
                <a:gd name="T17" fmla="*/ 55 h 71"/>
                <a:gd name="T18" fmla="*/ 42 w 50"/>
                <a:gd name="T19" fmla="*/ 55 h 71"/>
                <a:gd name="T20" fmla="*/ 42 w 50"/>
                <a:gd name="T21" fmla="*/ 71 h 71"/>
                <a:gd name="T22" fmla="*/ 33 w 50"/>
                <a:gd name="T23" fmla="*/ 71 h 71"/>
                <a:gd name="T24" fmla="*/ 33 w 50"/>
                <a:gd name="T25" fmla="*/ 55 h 71"/>
                <a:gd name="T26" fmla="*/ 0 w 50"/>
                <a:gd name="T27" fmla="*/ 55 h 71"/>
                <a:gd name="T28" fmla="*/ 0 w 50"/>
                <a:gd name="T29" fmla="*/ 46 h 71"/>
                <a:gd name="T30" fmla="*/ 35 w 50"/>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1">
                  <a:moveTo>
                    <a:pt x="33" y="17"/>
                  </a:moveTo>
                  <a:lnTo>
                    <a:pt x="11" y="46"/>
                  </a:lnTo>
                  <a:lnTo>
                    <a:pt x="33" y="46"/>
                  </a:lnTo>
                  <a:lnTo>
                    <a:pt x="33" y="17"/>
                  </a:lnTo>
                  <a:close/>
                  <a:moveTo>
                    <a:pt x="35" y="0"/>
                  </a:moveTo>
                  <a:lnTo>
                    <a:pt x="42" y="0"/>
                  </a:lnTo>
                  <a:lnTo>
                    <a:pt x="42" y="46"/>
                  </a:lnTo>
                  <a:lnTo>
                    <a:pt x="50" y="46"/>
                  </a:lnTo>
                  <a:lnTo>
                    <a:pt x="50" y="55"/>
                  </a:lnTo>
                  <a:lnTo>
                    <a:pt x="42" y="55"/>
                  </a:lnTo>
                  <a:lnTo>
                    <a:pt x="42" y="71"/>
                  </a:lnTo>
                  <a:lnTo>
                    <a:pt x="33" y="71"/>
                  </a:lnTo>
                  <a:lnTo>
                    <a:pt x="33" y="55"/>
                  </a:lnTo>
                  <a:lnTo>
                    <a:pt x="0" y="55"/>
                  </a:lnTo>
                  <a:lnTo>
                    <a:pt x="0" y="46"/>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8" name="Rectangle 164"/>
            <p:cNvSpPr>
              <a:spLocks noChangeArrowheads="1"/>
            </p:cNvSpPr>
            <p:nvPr/>
          </p:nvSpPr>
          <p:spPr bwMode="auto">
            <a:xfrm>
              <a:off x="507" y="1778"/>
              <a:ext cx="57"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9" name="Rectangle 165"/>
            <p:cNvSpPr>
              <a:spLocks noChangeArrowheads="1"/>
            </p:cNvSpPr>
            <p:nvPr/>
          </p:nvSpPr>
          <p:spPr bwMode="auto">
            <a:xfrm>
              <a:off x="6278" y="1778"/>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0" name="Freeform 166"/>
            <p:cNvSpPr>
              <a:spLocks/>
            </p:cNvSpPr>
            <p:nvPr/>
          </p:nvSpPr>
          <p:spPr bwMode="auto">
            <a:xfrm>
              <a:off x="221" y="1732"/>
              <a:ext cx="38" cy="111"/>
            </a:xfrm>
            <a:custGeom>
              <a:avLst/>
              <a:gdLst>
                <a:gd name="T0" fmla="*/ 31 w 38"/>
                <a:gd name="T1" fmla="*/ 0 h 111"/>
                <a:gd name="T2" fmla="*/ 38 w 38"/>
                <a:gd name="T3" fmla="*/ 0 h 111"/>
                <a:gd name="T4" fmla="*/ 38 w 38"/>
                <a:gd name="T5" fmla="*/ 111 h 111"/>
                <a:gd name="T6" fmla="*/ 25 w 38"/>
                <a:gd name="T7" fmla="*/ 111 h 111"/>
                <a:gd name="T8" fmla="*/ 25 w 38"/>
                <a:gd name="T9" fmla="*/ 25 h 111"/>
                <a:gd name="T10" fmla="*/ 19 w 38"/>
                <a:gd name="T11" fmla="*/ 28 h 111"/>
                <a:gd name="T12" fmla="*/ 13 w 38"/>
                <a:gd name="T13" fmla="*/ 34 h 111"/>
                <a:gd name="T14" fmla="*/ 6 w 38"/>
                <a:gd name="T15" fmla="*/ 38 h 111"/>
                <a:gd name="T16" fmla="*/ 0 w 38"/>
                <a:gd name="T17" fmla="*/ 40 h 111"/>
                <a:gd name="T18" fmla="*/ 0 w 38"/>
                <a:gd name="T19" fmla="*/ 28 h 111"/>
                <a:gd name="T20" fmla="*/ 9 w 38"/>
                <a:gd name="T21" fmla="*/ 23 h 111"/>
                <a:gd name="T22" fmla="*/ 19 w 38"/>
                <a:gd name="T23" fmla="*/ 15 h 111"/>
                <a:gd name="T24" fmla="*/ 25 w 38"/>
                <a:gd name="T25" fmla="*/ 7 h 111"/>
                <a:gd name="T26" fmla="*/ 31 w 38"/>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1">
                  <a:moveTo>
                    <a:pt x="31" y="0"/>
                  </a:moveTo>
                  <a:lnTo>
                    <a:pt x="38" y="0"/>
                  </a:lnTo>
                  <a:lnTo>
                    <a:pt x="38" y="111"/>
                  </a:lnTo>
                  <a:lnTo>
                    <a:pt x="25" y="111"/>
                  </a:lnTo>
                  <a:lnTo>
                    <a:pt x="25" y="25"/>
                  </a:lnTo>
                  <a:lnTo>
                    <a:pt x="19" y="28"/>
                  </a:lnTo>
                  <a:lnTo>
                    <a:pt x="13" y="34"/>
                  </a:lnTo>
                  <a:lnTo>
                    <a:pt x="6" y="38"/>
                  </a:lnTo>
                  <a:lnTo>
                    <a:pt x="0" y="40"/>
                  </a:lnTo>
                  <a:lnTo>
                    <a:pt x="0" y="28"/>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1" name="Freeform 167"/>
            <p:cNvSpPr>
              <a:spLocks noEditPoints="1"/>
            </p:cNvSpPr>
            <p:nvPr/>
          </p:nvSpPr>
          <p:spPr bwMode="auto">
            <a:xfrm>
              <a:off x="296" y="1732"/>
              <a:ext cx="71" cy="111"/>
            </a:xfrm>
            <a:custGeom>
              <a:avLst/>
              <a:gdLst>
                <a:gd name="T0" fmla="*/ 34 w 71"/>
                <a:gd name="T1" fmla="*/ 13 h 111"/>
                <a:gd name="T2" fmla="*/ 28 w 71"/>
                <a:gd name="T3" fmla="*/ 15 h 111"/>
                <a:gd name="T4" fmla="*/ 25 w 71"/>
                <a:gd name="T5" fmla="*/ 17 h 111"/>
                <a:gd name="T6" fmla="*/ 19 w 71"/>
                <a:gd name="T7" fmla="*/ 21 h 111"/>
                <a:gd name="T8" fmla="*/ 15 w 71"/>
                <a:gd name="T9" fmla="*/ 34 h 111"/>
                <a:gd name="T10" fmla="*/ 13 w 71"/>
                <a:gd name="T11" fmla="*/ 55 h 111"/>
                <a:gd name="T12" fmla="*/ 15 w 71"/>
                <a:gd name="T13" fmla="*/ 78 h 111"/>
                <a:gd name="T14" fmla="*/ 19 w 71"/>
                <a:gd name="T15" fmla="*/ 92 h 111"/>
                <a:gd name="T16" fmla="*/ 25 w 71"/>
                <a:gd name="T17" fmla="*/ 96 h 111"/>
                <a:gd name="T18" fmla="*/ 28 w 71"/>
                <a:gd name="T19" fmla="*/ 98 h 111"/>
                <a:gd name="T20" fmla="*/ 34 w 71"/>
                <a:gd name="T21" fmla="*/ 100 h 111"/>
                <a:gd name="T22" fmla="*/ 40 w 71"/>
                <a:gd name="T23" fmla="*/ 98 h 111"/>
                <a:gd name="T24" fmla="*/ 46 w 71"/>
                <a:gd name="T25" fmla="*/ 96 h 111"/>
                <a:gd name="T26" fmla="*/ 50 w 71"/>
                <a:gd name="T27" fmla="*/ 92 h 111"/>
                <a:gd name="T28" fmla="*/ 55 w 71"/>
                <a:gd name="T29" fmla="*/ 78 h 111"/>
                <a:gd name="T30" fmla="*/ 55 w 71"/>
                <a:gd name="T31" fmla="*/ 55 h 111"/>
                <a:gd name="T32" fmla="*/ 55 w 71"/>
                <a:gd name="T33" fmla="*/ 34 h 111"/>
                <a:gd name="T34" fmla="*/ 50 w 71"/>
                <a:gd name="T35" fmla="*/ 23 h 111"/>
                <a:gd name="T36" fmla="*/ 46 w 71"/>
                <a:gd name="T37" fmla="*/ 17 h 111"/>
                <a:gd name="T38" fmla="*/ 40 w 71"/>
                <a:gd name="T39" fmla="*/ 15 h 111"/>
                <a:gd name="T40" fmla="*/ 34 w 71"/>
                <a:gd name="T41" fmla="*/ 13 h 111"/>
                <a:gd name="T42" fmla="*/ 34 w 71"/>
                <a:gd name="T43" fmla="*/ 0 h 111"/>
                <a:gd name="T44" fmla="*/ 44 w 71"/>
                <a:gd name="T45" fmla="*/ 2 h 111"/>
                <a:gd name="T46" fmla="*/ 50 w 71"/>
                <a:gd name="T47" fmla="*/ 3 h 111"/>
                <a:gd name="T48" fmla="*/ 57 w 71"/>
                <a:gd name="T49" fmla="*/ 9 h 111"/>
                <a:gd name="T50" fmla="*/ 61 w 71"/>
                <a:gd name="T51" fmla="*/ 15 h 111"/>
                <a:gd name="T52" fmla="*/ 65 w 71"/>
                <a:gd name="T53" fmla="*/ 21 h 111"/>
                <a:gd name="T54" fmla="*/ 69 w 71"/>
                <a:gd name="T55" fmla="*/ 30 h 111"/>
                <a:gd name="T56" fmla="*/ 69 w 71"/>
                <a:gd name="T57" fmla="*/ 38 h 111"/>
                <a:gd name="T58" fmla="*/ 71 w 71"/>
                <a:gd name="T59" fmla="*/ 46 h 111"/>
                <a:gd name="T60" fmla="*/ 71 w 71"/>
                <a:gd name="T61" fmla="*/ 55 h 111"/>
                <a:gd name="T62" fmla="*/ 69 w 71"/>
                <a:gd name="T63" fmla="*/ 75 h 111"/>
                <a:gd name="T64" fmla="*/ 67 w 71"/>
                <a:gd name="T65" fmla="*/ 88 h 111"/>
                <a:gd name="T66" fmla="*/ 63 w 71"/>
                <a:gd name="T67" fmla="*/ 96 h 111"/>
                <a:gd name="T68" fmla="*/ 59 w 71"/>
                <a:gd name="T69" fmla="*/ 102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2 h 111"/>
                <a:gd name="T86" fmla="*/ 2 w 71"/>
                <a:gd name="T87" fmla="*/ 82 h 111"/>
                <a:gd name="T88" fmla="*/ 0 w 71"/>
                <a:gd name="T89" fmla="*/ 55 h 111"/>
                <a:gd name="T90" fmla="*/ 0 w 71"/>
                <a:gd name="T91" fmla="*/ 38 h 111"/>
                <a:gd name="T92" fmla="*/ 4 w 71"/>
                <a:gd name="T93" fmla="*/ 25 h 111"/>
                <a:gd name="T94" fmla="*/ 5 w 71"/>
                <a:gd name="T95" fmla="*/ 17 h 111"/>
                <a:gd name="T96" fmla="*/ 9 w 71"/>
                <a:gd name="T97" fmla="*/ 11 h 111"/>
                <a:gd name="T98" fmla="*/ 15 w 71"/>
                <a:gd name="T99" fmla="*/ 7 h 111"/>
                <a:gd name="T100" fmla="*/ 21 w 71"/>
                <a:gd name="T101" fmla="*/ 3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8" y="15"/>
                  </a:lnTo>
                  <a:lnTo>
                    <a:pt x="25" y="17"/>
                  </a:lnTo>
                  <a:lnTo>
                    <a:pt x="19" y="21"/>
                  </a:lnTo>
                  <a:lnTo>
                    <a:pt x="15" y="34"/>
                  </a:lnTo>
                  <a:lnTo>
                    <a:pt x="13" y="55"/>
                  </a:lnTo>
                  <a:lnTo>
                    <a:pt x="15" y="78"/>
                  </a:lnTo>
                  <a:lnTo>
                    <a:pt x="19" y="92"/>
                  </a:lnTo>
                  <a:lnTo>
                    <a:pt x="25" y="96"/>
                  </a:lnTo>
                  <a:lnTo>
                    <a:pt x="28" y="98"/>
                  </a:lnTo>
                  <a:lnTo>
                    <a:pt x="34" y="100"/>
                  </a:lnTo>
                  <a:lnTo>
                    <a:pt x="40" y="98"/>
                  </a:lnTo>
                  <a:lnTo>
                    <a:pt x="46" y="96"/>
                  </a:lnTo>
                  <a:lnTo>
                    <a:pt x="50" y="92"/>
                  </a:lnTo>
                  <a:lnTo>
                    <a:pt x="55" y="78"/>
                  </a:lnTo>
                  <a:lnTo>
                    <a:pt x="55" y="55"/>
                  </a:lnTo>
                  <a:lnTo>
                    <a:pt x="55" y="34"/>
                  </a:lnTo>
                  <a:lnTo>
                    <a:pt x="50" y="23"/>
                  </a:lnTo>
                  <a:lnTo>
                    <a:pt x="46" y="17"/>
                  </a:lnTo>
                  <a:lnTo>
                    <a:pt x="40" y="15"/>
                  </a:lnTo>
                  <a:lnTo>
                    <a:pt x="34" y="13"/>
                  </a:lnTo>
                  <a:close/>
                  <a:moveTo>
                    <a:pt x="34" y="0"/>
                  </a:moveTo>
                  <a:lnTo>
                    <a:pt x="44" y="2"/>
                  </a:lnTo>
                  <a:lnTo>
                    <a:pt x="50" y="3"/>
                  </a:lnTo>
                  <a:lnTo>
                    <a:pt x="57" y="9"/>
                  </a:lnTo>
                  <a:lnTo>
                    <a:pt x="61" y="15"/>
                  </a:lnTo>
                  <a:lnTo>
                    <a:pt x="65" y="21"/>
                  </a:lnTo>
                  <a:lnTo>
                    <a:pt x="69" y="30"/>
                  </a:lnTo>
                  <a:lnTo>
                    <a:pt x="69" y="38"/>
                  </a:lnTo>
                  <a:lnTo>
                    <a:pt x="71" y="46"/>
                  </a:lnTo>
                  <a:lnTo>
                    <a:pt x="71" y="55"/>
                  </a:lnTo>
                  <a:lnTo>
                    <a:pt x="69" y="75"/>
                  </a:lnTo>
                  <a:lnTo>
                    <a:pt x="67" y="88"/>
                  </a:lnTo>
                  <a:lnTo>
                    <a:pt x="63" y="96"/>
                  </a:lnTo>
                  <a:lnTo>
                    <a:pt x="59" y="102"/>
                  </a:lnTo>
                  <a:lnTo>
                    <a:pt x="55" y="105"/>
                  </a:lnTo>
                  <a:lnTo>
                    <a:pt x="50" y="109"/>
                  </a:lnTo>
                  <a:lnTo>
                    <a:pt x="42" y="111"/>
                  </a:lnTo>
                  <a:lnTo>
                    <a:pt x="34" y="111"/>
                  </a:lnTo>
                  <a:lnTo>
                    <a:pt x="27" y="111"/>
                  </a:lnTo>
                  <a:lnTo>
                    <a:pt x="21" y="109"/>
                  </a:lnTo>
                  <a:lnTo>
                    <a:pt x="15" y="105"/>
                  </a:lnTo>
                  <a:lnTo>
                    <a:pt x="9" y="102"/>
                  </a:lnTo>
                  <a:lnTo>
                    <a:pt x="2" y="82"/>
                  </a:lnTo>
                  <a:lnTo>
                    <a:pt x="0" y="55"/>
                  </a:lnTo>
                  <a:lnTo>
                    <a:pt x="0" y="38"/>
                  </a:lnTo>
                  <a:lnTo>
                    <a:pt x="4" y="25"/>
                  </a:lnTo>
                  <a:lnTo>
                    <a:pt x="5" y="17"/>
                  </a:lnTo>
                  <a:lnTo>
                    <a:pt x="9" y="11"/>
                  </a:lnTo>
                  <a:lnTo>
                    <a:pt x="15" y="7"/>
                  </a:lnTo>
                  <a:lnTo>
                    <a:pt x="21" y="3"/>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2" name="Rectangle 168"/>
            <p:cNvSpPr>
              <a:spLocks noChangeArrowheads="1"/>
            </p:cNvSpPr>
            <p:nvPr/>
          </p:nvSpPr>
          <p:spPr bwMode="auto">
            <a:xfrm>
              <a:off x="376" y="1716"/>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3" name="Freeform 169"/>
            <p:cNvSpPr>
              <a:spLocks/>
            </p:cNvSpPr>
            <p:nvPr/>
          </p:nvSpPr>
          <p:spPr bwMode="auto">
            <a:xfrm>
              <a:off x="411" y="1674"/>
              <a:ext cx="48" cy="73"/>
            </a:xfrm>
            <a:custGeom>
              <a:avLst/>
              <a:gdLst>
                <a:gd name="T0" fmla="*/ 25 w 48"/>
                <a:gd name="T1" fmla="*/ 0 h 73"/>
                <a:gd name="T2" fmla="*/ 31 w 48"/>
                <a:gd name="T3" fmla="*/ 2 h 73"/>
                <a:gd name="T4" fmla="*/ 36 w 48"/>
                <a:gd name="T5" fmla="*/ 4 h 73"/>
                <a:gd name="T6" fmla="*/ 40 w 48"/>
                <a:gd name="T7" fmla="*/ 6 h 73"/>
                <a:gd name="T8" fmla="*/ 44 w 48"/>
                <a:gd name="T9" fmla="*/ 11 h 73"/>
                <a:gd name="T10" fmla="*/ 46 w 48"/>
                <a:gd name="T11" fmla="*/ 15 h 73"/>
                <a:gd name="T12" fmla="*/ 46 w 48"/>
                <a:gd name="T13" fmla="*/ 21 h 73"/>
                <a:gd name="T14" fmla="*/ 44 w 48"/>
                <a:gd name="T15" fmla="*/ 29 h 73"/>
                <a:gd name="T16" fmla="*/ 42 w 48"/>
                <a:gd name="T17" fmla="*/ 35 h 73"/>
                <a:gd name="T18" fmla="*/ 38 w 48"/>
                <a:gd name="T19" fmla="*/ 38 h 73"/>
                <a:gd name="T20" fmla="*/ 36 w 48"/>
                <a:gd name="T21" fmla="*/ 42 h 73"/>
                <a:gd name="T22" fmla="*/ 33 w 48"/>
                <a:gd name="T23" fmla="*/ 46 h 73"/>
                <a:gd name="T24" fmla="*/ 27 w 48"/>
                <a:gd name="T25" fmla="*/ 50 h 73"/>
                <a:gd name="T26" fmla="*/ 21 w 48"/>
                <a:gd name="T27" fmla="*/ 54 h 73"/>
                <a:gd name="T28" fmla="*/ 17 w 48"/>
                <a:gd name="T29" fmla="*/ 58 h 73"/>
                <a:gd name="T30" fmla="*/ 15 w 48"/>
                <a:gd name="T31" fmla="*/ 60 h 73"/>
                <a:gd name="T32" fmla="*/ 11 w 48"/>
                <a:gd name="T33" fmla="*/ 63 h 73"/>
                <a:gd name="T34" fmla="*/ 48 w 48"/>
                <a:gd name="T35" fmla="*/ 63 h 73"/>
                <a:gd name="T36" fmla="*/ 48 w 48"/>
                <a:gd name="T37" fmla="*/ 73 h 73"/>
                <a:gd name="T38" fmla="*/ 0 w 48"/>
                <a:gd name="T39" fmla="*/ 73 h 73"/>
                <a:gd name="T40" fmla="*/ 0 w 48"/>
                <a:gd name="T41" fmla="*/ 67 h 73"/>
                <a:gd name="T42" fmla="*/ 2 w 48"/>
                <a:gd name="T43" fmla="*/ 61 h 73"/>
                <a:gd name="T44" fmla="*/ 6 w 48"/>
                <a:gd name="T45" fmla="*/ 58 h 73"/>
                <a:gd name="T46" fmla="*/ 11 w 48"/>
                <a:gd name="T47" fmla="*/ 52 h 73"/>
                <a:gd name="T48" fmla="*/ 17 w 48"/>
                <a:gd name="T49" fmla="*/ 46 h 73"/>
                <a:gd name="T50" fmla="*/ 25 w 48"/>
                <a:gd name="T51" fmla="*/ 40 h 73"/>
                <a:gd name="T52" fmla="*/ 29 w 48"/>
                <a:gd name="T53" fmla="*/ 35 h 73"/>
                <a:gd name="T54" fmla="*/ 33 w 48"/>
                <a:gd name="T55" fmla="*/ 31 h 73"/>
                <a:gd name="T56" fmla="*/ 36 w 48"/>
                <a:gd name="T57" fmla="*/ 25 h 73"/>
                <a:gd name="T58" fmla="*/ 36 w 48"/>
                <a:gd name="T59" fmla="*/ 21 h 73"/>
                <a:gd name="T60" fmla="*/ 36 w 48"/>
                <a:gd name="T61" fmla="*/ 15 h 73"/>
                <a:gd name="T62" fmla="*/ 33 w 48"/>
                <a:gd name="T63" fmla="*/ 13 h 73"/>
                <a:gd name="T64" fmla="*/ 29 w 48"/>
                <a:gd name="T65" fmla="*/ 10 h 73"/>
                <a:gd name="T66" fmla="*/ 23 w 48"/>
                <a:gd name="T67" fmla="*/ 10 h 73"/>
                <a:gd name="T68" fmla="*/ 19 w 48"/>
                <a:gd name="T69" fmla="*/ 10 h 73"/>
                <a:gd name="T70" fmla="*/ 13 w 48"/>
                <a:gd name="T71" fmla="*/ 13 h 73"/>
                <a:gd name="T72" fmla="*/ 11 w 48"/>
                <a:gd name="T73" fmla="*/ 17 h 73"/>
                <a:gd name="T74" fmla="*/ 9 w 48"/>
                <a:gd name="T75" fmla="*/ 21 h 73"/>
                <a:gd name="T76" fmla="*/ 0 w 48"/>
                <a:gd name="T77" fmla="*/ 21 h 73"/>
                <a:gd name="T78" fmla="*/ 2 w 48"/>
                <a:gd name="T79" fmla="*/ 15 h 73"/>
                <a:gd name="T80" fmla="*/ 4 w 48"/>
                <a:gd name="T81" fmla="*/ 10 h 73"/>
                <a:gd name="T82" fmla="*/ 8 w 48"/>
                <a:gd name="T83" fmla="*/ 6 h 73"/>
                <a:gd name="T84" fmla="*/ 11 w 48"/>
                <a:gd name="T85" fmla="*/ 4 h 73"/>
                <a:gd name="T86" fmla="*/ 17 w 48"/>
                <a:gd name="T87" fmla="*/ 2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2"/>
                  </a:lnTo>
                  <a:lnTo>
                    <a:pt x="36" y="4"/>
                  </a:lnTo>
                  <a:lnTo>
                    <a:pt x="40" y="6"/>
                  </a:lnTo>
                  <a:lnTo>
                    <a:pt x="44" y="11"/>
                  </a:lnTo>
                  <a:lnTo>
                    <a:pt x="46" y="15"/>
                  </a:lnTo>
                  <a:lnTo>
                    <a:pt x="46" y="21"/>
                  </a:lnTo>
                  <a:lnTo>
                    <a:pt x="44" y="29"/>
                  </a:lnTo>
                  <a:lnTo>
                    <a:pt x="42" y="35"/>
                  </a:lnTo>
                  <a:lnTo>
                    <a:pt x="38" y="38"/>
                  </a:lnTo>
                  <a:lnTo>
                    <a:pt x="36" y="42"/>
                  </a:lnTo>
                  <a:lnTo>
                    <a:pt x="33" y="46"/>
                  </a:lnTo>
                  <a:lnTo>
                    <a:pt x="27" y="50"/>
                  </a:lnTo>
                  <a:lnTo>
                    <a:pt x="21" y="54"/>
                  </a:lnTo>
                  <a:lnTo>
                    <a:pt x="17" y="58"/>
                  </a:lnTo>
                  <a:lnTo>
                    <a:pt x="15" y="60"/>
                  </a:lnTo>
                  <a:lnTo>
                    <a:pt x="11" y="63"/>
                  </a:lnTo>
                  <a:lnTo>
                    <a:pt x="48" y="63"/>
                  </a:lnTo>
                  <a:lnTo>
                    <a:pt x="48" y="73"/>
                  </a:lnTo>
                  <a:lnTo>
                    <a:pt x="0" y="73"/>
                  </a:lnTo>
                  <a:lnTo>
                    <a:pt x="0" y="67"/>
                  </a:lnTo>
                  <a:lnTo>
                    <a:pt x="2" y="61"/>
                  </a:lnTo>
                  <a:lnTo>
                    <a:pt x="6" y="58"/>
                  </a:lnTo>
                  <a:lnTo>
                    <a:pt x="11" y="52"/>
                  </a:lnTo>
                  <a:lnTo>
                    <a:pt x="17" y="46"/>
                  </a:lnTo>
                  <a:lnTo>
                    <a:pt x="25" y="40"/>
                  </a:lnTo>
                  <a:lnTo>
                    <a:pt x="29" y="35"/>
                  </a:lnTo>
                  <a:lnTo>
                    <a:pt x="33" y="31"/>
                  </a:lnTo>
                  <a:lnTo>
                    <a:pt x="36" y="25"/>
                  </a:lnTo>
                  <a:lnTo>
                    <a:pt x="36" y="21"/>
                  </a:lnTo>
                  <a:lnTo>
                    <a:pt x="36" y="15"/>
                  </a:lnTo>
                  <a:lnTo>
                    <a:pt x="33" y="13"/>
                  </a:lnTo>
                  <a:lnTo>
                    <a:pt x="29" y="10"/>
                  </a:lnTo>
                  <a:lnTo>
                    <a:pt x="23" y="10"/>
                  </a:lnTo>
                  <a:lnTo>
                    <a:pt x="19" y="10"/>
                  </a:lnTo>
                  <a:lnTo>
                    <a:pt x="13" y="13"/>
                  </a:lnTo>
                  <a:lnTo>
                    <a:pt x="11" y="17"/>
                  </a:lnTo>
                  <a:lnTo>
                    <a:pt x="9" y="21"/>
                  </a:lnTo>
                  <a:lnTo>
                    <a:pt x="0" y="21"/>
                  </a:lnTo>
                  <a:lnTo>
                    <a:pt x="2" y="15"/>
                  </a:lnTo>
                  <a:lnTo>
                    <a:pt x="4" y="10"/>
                  </a:lnTo>
                  <a:lnTo>
                    <a:pt x="8" y="6"/>
                  </a:lnTo>
                  <a:lnTo>
                    <a:pt x="11" y="4"/>
                  </a:lnTo>
                  <a:lnTo>
                    <a:pt x="17" y="2"/>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4" name="Rectangle 170"/>
            <p:cNvSpPr>
              <a:spLocks noChangeArrowheads="1"/>
            </p:cNvSpPr>
            <p:nvPr/>
          </p:nvSpPr>
          <p:spPr bwMode="auto">
            <a:xfrm>
              <a:off x="507" y="1347"/>
              <a:ext cx="57"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5" name="Rectangle 171"/>
            <p:cNvSpPr>
              <a:spLocks noChangeArrowheads="1"/>
            </p:cNvSpPr>
            <p:nvPr/>
          </p:nvSpPr>
          <p:spPr bwMode="auto">
            <a:xfrm>
              <a:off x="6278" y="134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6" name="Freeform 172"/>
            <p:cNvSpPr>
              <a:spLocks/>
            </p:cNvSpPr>
            <p:nvPr/>
          </p:nvSpPr>
          <p:spPr bwMode="auto">
            <a:xfrm>
              <a:off x="221" y="1301"/>
              <a:ext cx="38" cy="110"/>
            </a:xfrm>
            <a:custGeom>
              <a:avLst/>
              <a:gdLst>
                <a:gd name="T0" fmla="*/ 31 w 38"/>
                <a:gd name="T1" fmla="*/ 0 h 110"/>
                <a:gd name="T2" fmla="*/ 38 w 38"/>
                <a:gd name="T3" fmla="*/ 0 h 110"/>
                <a:gd name="T4" fmla="*/ 38 w 38"/>
                <a:gd name="T5" fmla="*/ 110 h 110"/>
                <a:gd name="T6" fmla="*/ 25 w 38"/>
                <a:gd name="T7" fmla="*/ 110 h 110"/>
                <a:gd name="T8" fmla="*/ 25 w 38"/>
                <a:gd name="T9" fmla="*/ 25 h 110"/>
                <a:gd name="T10" fmla="*/ 19 w 38"/>
                <a:gd name="T11" fmla="*/ 29 h 110"/>
                <a:gd name="T12" fmla="*/ 13 w 38"/>
                <a:gd name="T13" fmla="*/ 35 h 110"/>
                <a:gd name="T14" fmla="*/ 6 w 38"/>
                <a:gd name="T15" fmla="*/ 38 h 110"/>
                <a:gd name="T16" fmla="*/ 0 w 38"/>
                <a:gd name="T17" fmla="*/ 40 h 110"/>
                <a:gd name="T18" fmla="*/ 0 w 38"/>
                <a:gd name="T19" fmla="*/ 29 h 110"/>
                <a:gd name="T20" fmla="*/ 9 w 38"/>
                <a:gd name="T21" fmla="*/ 23 h 110"/>
                <a:gd name="T22" fmla="*/ 19 w 38"/>
                <a:gd name="T23" fmla="*/ 15 h 110"/>
                <a:gd name="T24" fmla="*/ 25 w 38"/>
                <a:gd name="T25" fmla="*/ 8 h 110"/>
                <a:gd name="T26" fmla="*/ 31 w 38"/>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0">
                  <a:moveTo>
                    <a:pt x="31" y="0"/>
                  </a:moveTo>
                  <a:lnTo>
                    <a:pt x="38" y="0"/>
                  </a:lnTo>
                  <a:lnTo>
                    <a:pt x="38" y="110"/>
                  </a:lnTo>
                  <a:lnTo>
                    <a:pt x="25" y="110"/>
                  </a:lnTo>
                  <a:lnTo>
                    <a:pt x="25" y="25"/>
                  </a:lnTo>
                  <a:lnTo>
                    <a:pt x="19" y="29"/>
                  </a:lnTo>
                  <a:lnTo>
                    <a:pt x="13" y="35"/>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7" name="Freeform 173"/>
            <p:cNvSpPr>
              <a:spLocks noEditPoints="1"/>
            </p:cNvSpPr>
            <p:nvPr/>
          </p:nvSpPr>
          <p:spPr bwMode="auto">
            <a:xfrm>
              <a:off x="296" y="1301"/>
              <a:ext cx="71" cy="111"/>
            </a:xfrm>
            <a:custGeom>
              <a:avLst/>
              <a:gdLst>
                <a:gd name="T0" fmla="*/ 34 w 71"/>
                <a:gd name="T1" fmla="*/ 13 h 111"/>
                <a:gd name="T2" fmla="*/ 28 w 71"/>
                <a:gd name="T3" fmla="*/ 13 h 111"/>
                <a:gd name="T4" fmla="*/ 25 w 71"/>
                <a:gd name="T5" fmla="*/ 17 h 111"/>
                <a:gd name="T6" fmla="*/ 19 w 71"/>
                <a:gd name="T7" fmla="*/ 21 h 111"/>
                <a:gd name="T8" fmla="*/ 15 w 71"/>
                <a:gd name="T9" fmla="*/ 35 h 111"/>
                <a:gd name="T10" fmla="*/ 13 w 71"/>
                <a:gd name="T11" fmla="*/ 56 h 111"/>
                <a:gd name="T12" fmla="*/ 15 w 71"/>
                <a:gd name="T13" fmla="*/ 79 h 111"/>
                <a:gd name="T14" fmla="*/ 19 w 71"/>
                <a:gd name="T15" fmla="*/ 90 h 111"/>
                <a:gd name="T16" fmla="*/ 25 w 71"/>
                <a:gd name="T17" fmla="*/ 96 h 111"/>
                <a:gd name="T18" fmla="*/ 28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5 w 71"/>
                <a:gd name="T31" fmla="*/ 56 h 111"/>
                <a:gd name="T32" fmla="*/ 55 w 71"/>
                <a:gd name="T33" fmla="*/ 35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0 w 71"/>
                <a:gd name="T47" fmla="*/ 4 h 111"/>
                <a:gd name="T48" fmla="*/ 57 w 71"/>
                <a:gd name="T49" fmla="*/ 8 h 111"/>
                <a:gd name="T50" fmla="*/ 61 w 71"/>
                <a:gd name="T51" fmla="*/ 15 h 111"/>
                <a:gd name="T52" fmla="*/ 65 w 71"/>
                <a:gd name="T53" fmla="*/ 21 h 111"/>
                <a:gd name="T54" fmla="*/ 69 w 71"/>
                <a:gd name="T55" fmla="*/ 31 h 111"/>
                <a:gd name="T56" fmla="*/ 69 w 71"/>
                <a:gd name="T57" fmla="*/ 38 h 111"/>
                <a:gd name="T58" fmla="*/ 71 w 71"/>
                <a:gd name="T59" fmla="*/ 46 h 111"/>
                <a:gd name="T60" fmla="*/ 71 w 71"/>
                <a:gd name="T61" fmla="*/ 56 h 111"/>
                <a:gd name="T62" fmla="*/ 69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10 h 111"/>
                <a:gd name="T74" fmla="*/ 42 w 71"/>
                <a:gd name="T75" fmla="*/ 111 h 111"/>
                <a:gd name="T76" fmla="*/ 34 w 71"/>
                <a:gd name="T77" fmla="*/ 111 h 111"/>
                <a:gd name="T78" fmla="*/ 27 w 71"/>
                <a:gd name="T79" fmla="*/ 111 h 111"/>
                <a:gd name="T80" fmla="*/ 21 w 71"/>
                <a:gd name="T81" fmla="*/ 110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5 w 71"/>
                <a:gd name="T95" fmla="*/ 17 h 111"/>
                <a:gd name="T96" fmla="*/ 9 w 71"/>
                <a:gd name="T97" fmla="*/ 11 h 111"/>
                <a:gd name="T98" fmla="*/ 15 w 71"/>
                <a:gd name="T99" fmla="*/ 8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8" y="13"/>
                  </a:lnTo>
                  <a:lnTo>
                    <a:pt x="25" y="17"/>
                  </a:lnTo>
                  <a:lnTo>
                    <a:pt x="19" y="21"/>
                  </a:lnTo>
                  <a:lnTo>
                    <a:pt x="15" y="35"/>
                  </a:lnTo>
                  <a:lnTo>
                    <a:pt x="13" y="56"/>
                  </a:lnTo>
                  <a:lnTo>
                    <a:pt x="15" y="79"/>
                  </a:lnTo>
                  <a:lnTo>
                    <a:pt x="19" y="90"/>
                  </a:lnTo>
                  <a:lnTo>
                    <a:pt x="25" y="96"/>
                  </a:lnTo>
                  <a:lnTo>
                    <a:pt x="28" y="98"/>
                  </a:lnTo>
                  <a:lnTo>
                    <a:pt x="34" y="100"/>
                  </a:lnTo>
                  <a:lnTo>
                    <a:pt x="40" y="98"/>
                  </a:lnTo>
                  <a:lnTo>
                    <a:pt x="46" y="96"/>
                  </a:lnTo>
                  <a:lnTo>
                    <a:pt x="50" y="90"/>
                  </a:lnTo>
                  <a:lnTo>
                    <a:pt x="55" y="79"/>
                  </a:lnTo>
                  <a:lnTo>
                    <a:pt x="55" y="56"/>
                  </a:lnTo>
                  <a:lnTo>
                    <a:pt x="55" y="35"/>
                  </a:lnTo>
                  <a:lnTo>
                    <a:pt x="50" y="21"/>
                  </a:lnTo>
                  <a:lnTo>
                    <a:pt x="46" y="17"/>
                  </a:lnTo>
                  <a:lnTo>
                    <a:pt x="40" y="13"/>
                  </a:lnTo>
                  <a:lnTo>
                    <a:pt x="34" y="13"/>
                  </a:lnTo>
                  <a:close/>
                  <a:moveTo>
                    <a:pt x="34" y="0"/>
                  </a:moveTo>
                  <a:lnTo>
                    <a:pt x="44" y="2"/>
                  </a:lnTo>
                  <a:lnTo>
                    <a:pt x="50" y="4"/>
                  </a:lnTo>
                  <a:lnTo>
                    <a:pt x="57" y="8"/>
                  </a:lnTo>
                  <a:lnTo>
                    <a:pt x="61" y="15"/>
                  </a:lnTo>
                  <a:lnTo>
                    <a:pt x="65" y="21"/>
                  </a:lnTo>
                  <a:lnTo>
                    <a:pt x="69" y="31"/>
                  </a:lnTo>
                  <a:lnTo>
                    <a:pt x="69" y="38"/>
                  </a:lnTo>
                  <a:lnTo>
                    <a:pt x="71" y="46"/>
                  </a:lnTo>
                  <a:lnTo>
                    <a:pt x="71" y="56"/>
                  </a:lnTo>
                  <a:lnTo>
                    <a:pt x="69" y="73"/>
                  </a:lnTo>
                  <a:lnTo>
                    <a:pt x="67" y="88"/>
                  </a:lnTo>
                  <a:lnTo>
                    <a:pt x="63" y="96"/>
                  </a:lnTo>
                  <a:lnTo>
                    <a:pt x="59" y="102"/>
                  </a:lnTo>
                  <a:lnTo>
                    <a:pt x="55" y="106"/>
                  </a:lnTo>
                  <a:lnTo>
                    <a:pt x="50" y="110"/>
                  </a:lnTo>
                  <a:lnTo>
                    <a:pt x="42" y="111"/>
                  </a:lnTo>
                  <a:lnTo>
                    <a:pt x="34" y="111"/>
                  </a:lnTo>
                  <a:lnTo>
                    <a:pt x="27" y="111"/>
                  </a:lnTo>
                  <a:lnTo>
                    <a:pt x="21" y="110"/>
                  </a:lnTo>
                  <a:lnTo>
                    <a:pt x="15" y="106"/>
                  </a:lnTo>
                  <a:lnTo>
                    <a:pt x="9" y="102"/>
                  </a:lnTo>
                  <a:lnTo>
                    <a:pt x="2" y="83"/>
                  </a:lnTo>
                  <a:lnTo>
                    <a:pt x="0" y="56"/>
                  </a:lnTo>
                  <a:lnTo>
                    <a:pt x="0" y="38"/>
                  </a:lnTo>
                  <a:lnTo>
                    <a:pt x="4" y="25"/>
                  </a:lnTo>
                  <a:lnTo>
                    <a:pt x="5" y="17"/>
                  </a:lnTo>
                  <a:lnTo>
                    <a:pt x="9" y="11"/>
                  </a:lnTo>
                  <a:lnTo>
                    <a:pt x="15" y="8"/>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8" name="Freeform 174"/>
            <p:cNvSpPr>
              <a:spLocks noEditPoints="1"/>
            </p:cNvSpPr>
            <p:nvPr/>
          </p:nvSpPr>
          <p:spPr bwMode="auto">
            <a:xfrm>
              <a:off x="378" y="1243"/>
              <a:ext cx="48" cy="75"/>
            </a:xfrm>
            <a:custGeom>
              <a:avLst/>
              <a:gdLst>
                <a:gd name="T0" fmla="*/ 23 w 48"/>
                <a:gd name="T1" fmla="*/ 10 h 75"/>
                <a:gd name="T2" fmla="*/ 18 w 48"/>
                <a:gd name="T3" fmla="*/ 10 h 75"/>
                <a:gd name="T4" fmla="*/ 14 w 48"/>
                <a:gd name="T5" fmla="*/ 14 h 75"/>
                <a:gd name="T6" fmla="*/ 12 w 48"/>
                <a:gd name="T7" fmla="*/ 19 h 75"/>
                <a:gd name="T8" fmla="*/ 10 w 48"/>
                <a:gd name="T9" fmla="*/ 27 h 75"/>
                <a:gd name="T10" fmla="*/ 10 w 48"/>
                <a:gd name="T11" fmla="*/ 39 h 75"/>
                <a:gd name="T12" fmla="*/ 10 w 48"/>
                <a:gd name="T13" fmla="*/ 48 h 75"/>
                <a:gd name="T14" fmla="*/ 12 w 48"/>
                <a:gd name="T15" fmla="*/ 56 h 75"/>
                <a:gd name="T16" fmla="*/ 14 w 48"/>
                <a:gd name="T17" fmla="*/ 62 h 75"/>
                <a:gd name="T18" fmla="*/ 18 w 48"/>
                <a:gd name="T19" fmla="*/ 66 h 75"/>
                <a:gd name="T20" fmla="*/ 23 w 48"/>
                <a:gd name="T21" fmla="*/ 66 h 75"/>
                <a:gd name="T22" fmla="*/ 29 w 48"/>
                <a:gd name="T23" fmla="*/ 66 h 75"/>
                <a:gd name="T24" fmla="*/ 33 w 48"/>
                <a:gd name="T25" fmla="*/ 62 h 75"/>
                <a:gd name="T26" fmla="*/ 37 w 48"/>
                <a:gd name="T27" fmla="*/ 56 h 75"/>
                <a:gd name="T28" fmla="*/ 37 w 48"/>
                <a:gd name="T29" fmla="*/ 48 h 75"/>
                <a:gd name="T30" fmla="*/ 39 w 48"/>
                <a:gd name="T31" fmla="*/ 39 h 75"/>
                <a:gd name="T32" fmla="*/ 37 w 48"/>
                <a:gd name="T33" fmla="*/ 27 h 75"/>
                <a:gd name="T34" fmla="*/ 37 w 48"/>
                <a:gd name="T35" fmla="*/ 19 h 75"/>
                <a:gd name="T36" fmla="*/ 35 w 48"/>
                <a:gd name="T37" fmla="*/ 16 h 75"/>
                <a:gd name="T38" fmla="*/ 31 w 48"/>
                <a:gd name="T39" fmla="*/ 12 h 75"/>
                <a:gd name="T40" fmla="*/ 27 w 48"/>
                <a:gd name="T41" fmla="*/ 10 h 75"/>
                <a:gd name="T42" fmla="*/ 23 w 48"/>
                <a:gd name="T43" fmla="*/ 10 h 75"/>
                <a:gd name="T44" fmla="*/ 23 w 48"/>
                <a:gd name="T45" fmla="*/ 0 h 75"/>
                <a:gd name="T46" fmla="*/ 29 w 48"/>
                <a:gd name="T47" fmla="*/ 2 h 75"/>
                <a:gd name="T48" fmla="*/ 35 w 48"/>
                <a:gd name="T49" fmla="*/ 2 h 75"/>
                <a:gd name="T50" fmla="*/ 39 w 48"/>
                <a:gd name="T51" fmla="*/ 6 h 75"/>
                <a:gd name="T52" fmla="*/ 41 w 48"/>
                <a:gd name="T53" fmla="*/ 10 h 75"/>
                <a:gd name="T54" fmla="*/ 44 w 48"/>
                <a:gd name="T55" fmla="*/ 16 h 75"/>
                <a:gd name="T56" fmla="*/ 46 w 48"/>
                <a:gd name="T57" fmla="*/ 21 h 75"/>
                <a:gd name="T58" fmla="*/ 46 w 48"/>
                <a:gd name="T59" fmla="*/ 29 h 75"/>
                <a:gd name="T60" fmla="*/ 48 w 48"/>
                <a:gd name="T61" fmla="*/ 39 h 75"/>
                <a:gd name="T62" fmla="*/ 46 w 48"/>
                <a:gd name="T63" fmla="*/ 50 h 75"/>
                <a:gd name="T64" fmla="*/ 44 w 48"/>
                <a:gd name="T65" fmla="*/ 58 h 75"/>
                <a:gd name="T66" fmla="*/ 41 w 48"/>
                <a:gd name="T67" fmla="*/ 66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8 h 75"/>
                <a:gd name="T80" fmla="*/ 4 w 48"/>
                <a:gd name="T81" fmla="*/ 62 h 75"/>
                <a:gd name="T82" fmla="*/ 2 w 48"/>
                <a:gd name="T83" fmla="*/ 56 h 75"/>
                <a:gd name="T84" fmla="*/ 0 w 48"/>
                <a:gd name="T85" fmla="*/ 48 h 75"/>
                <a:gd name="T86" fmla="*/ 0 w 48"/>
                <a:gd name="T87" fmla="*/ 39 h 75"/>
                <a:gd name="T88" fmla="*/ 0 w 48"/>
                <a:gd name="T89" fmla="*/ 27 h 75"/>
                <a:gd name="T90" fmla="*/ 2 w 48"/>
                <a:gd name="T91" fmla="*/ 18 h 75"/>
                <a:gd name="T92" fmla="*/ 6 w 48"/>
                <a:gd name="T93" fmla="*/ 10 h 75"/>
                <a:gd name="T94" fmla="*/ 10 w 48"/>
                <a:gd name="T95" fmla="*/ 4 h 75"/>
                <a:gd name="T96" fmla="*/ 16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10"/>
                  </a:moveTo>
                  <a:lnTo>
                    <a:pt x="18" y="10"/>
                  </a:lnTo>
                  <a:lnTo>
                    <a:pt x="14" y="14"/>
                  </a:lnTo>
                  <a:lnTo>
                    <a:pt x="12" y="19"/>
                  </a:lnTo>
                  <a:lnTo>
                    <a:pt x="10" y="27"/>
                  </a:lnTo>
                  <a:lnTo>
                    <a:pt x="10" y="39"/>
                  </a:lnTo>
                  <a:lnTo>
                    <a:pt x="10" y="48"/>
                  </a:lnTo>
                  <a:lnTo>
                    <a:pt x="12" y="56"/>
                  </a:lnTo>
                  <a:lnTo>
                    <a:pt x="14" y="62"/>
                  </a:lnTo>
                  <a:lnTo>
                    <a:pt x="18" y="66"/>
                  </a:lnTo>
                  <a:lnTo>
                    <a:pt x="23" y="66"/>
                  </a:lnTo>
                  <a:lnTo>
                    <a:pt x="29" y="66"/>
                  </a:lnTo>
                  <a:lnTo>
                    <a:pt x="33" y="62"/>
                  </a:lnTo>
                  <a:lnTo>
                    <a:pt x="37" y="56"/>
                  </a:lnTo>
                  <a:lnTo>
                    <a:pt x="37" y="48"/>
                  </a:lnTo>
                  <a:lnTo>
                    <a:pt x="39" y="39"/>
                  </a:lnTo>
                  <a:lnTo>
                    <a:pt x="37" y="27"/>
                  </a:lnTo>
                  <a:lnTo>
                    <a:pt x="37" y="19"/>
                  </a:lnTo>
                  <a:lnTo>
                    <a:pt x="35" y="16"/>
                  </a:lnTo>
                  <a:lnTo>
                    <a:pt x="31" y="12"/>
                  </a:lnTo>
                  <a:lnTo>
                    <a:pt x="27" y="10"/>
                  </a:lnTo>
                  <a:lnTo>
                    <a:pt x="23" y="10"/>
                  </a:lnTo>
                  <a:close/>
                  <a:moveTo>
                    <a:pt x="23" y="0"/>
                  </a:moveTo>
                  <a:lnTo>
                    <a:pt x="29" y="2"/>
                  </a:lnTo>
                  <a:lnTo>
                    <a:pt x="35" y="2"/>
                  </a:lnTo>
                  <a:lnTo>
                    <a:pt x="39" y="6"/>
                  </a:lnTo>
                  <a:lnTo>
                    <a:pt x="41" y="10"/>
                  </a:lnTo>
                  <a:lnTo>
                    <a:pt x="44" y="16"/>
                  </a:lnTo>
                  <a:lnTo>
                    <a:pt x="46" y="21"/>
                  </a:lnTo>
                  <a:lnTo>
                    <a:pt x="46" y="29"/>
                  </a:lnTo>
                  <a:lnTo>
                    <a:pt x="48" y="39"/>
                  </a:lnTo>
                  <a:lnTo>
                    <a:pt x="46" y="50"/>
                  </a:lnTo>
                  <a:lnTo>
                    <a:pt x="44" y="58"/>
                  </a:lnTo>
                  <a:lnTo>
                    <a:pt x="41" y="66"/>
                  </a:lnTo>
                  <a:lnTo>
                    <a:pt x="37" y="71"/>
                  </a:lnTo>
                  <a:lnTo>
                    <a:pt x="31" y="73"/>
                  </a:lnTo>
                  <a:lnTo>
                    <a:pt x="23" y="75"/>
                  </a:lnTo>
                  <a:lnTo>
                    <a:pt x="18" y="73"/>
                  </a:lnTo>
                  <a:lnTo>
                    <a:pt x="12" y="71"/>
                  </a:lnTo>
                  <a:lnTo>
                    <a:pt x="8" y="68"/>
                  </a:lnTo>
                  <a:lnTo>
                    <a:pt x="4" y="62"/>
                  </a:lnTo>
                  <a:lnTo>
                    <a:pt x="2" y="56"/>
                  </a:lnTo>
                  <a:lnTo>
                    <a:pt x="0" y="48"/>
                  </a:lnTo>
                  <a:lnTo>
                    <a:pt x="0" y="39"/>
                  </a:lnTo>
                  <a:lnTo>
                    <a:pt x="0" y="27"/>
                  </a:lnTo>
                  <a:lnTo>
                    <a:pt x="2" y="18"/>
                  </a:lnTo>
                  <a:lnTo>
                    <a:pt x="6" y="10"/>
                  </a:lnTo>
                  <a:lnTo>
                    <a:pt x="10" y="4"/>
                  </a:lnTo>
                  <a:lnTo>
                    <a:pt x="16"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9" name="Rectangle 175"/>
            <p:cNvSpPr>
              <a:spLocks noChangeArrowheads="1"/>
            </p:cNvSpPr>
            <p:nvPr/>
          </p:nvSpPr>
          <p:spPr bwMode="auto">
            <a:xfrm>
              <a:off x="507" y="1347"/>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0" name="Rectangle 176"/>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1" name="Rectangle 177"/>
            <p:cNvSpPr>
              <a:spLocks noChangeArrowheads="1"/>
            </p:cNvSpPr>
            <p:nvPr/>
          </p:nvSpPr>
          <p:spPr bwMode="auto">
            <a:xfrm>
              <a:off x="6330" y="1355"/>
              <a:ext cx="10"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2" name="Rectangle 178"/>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3" name="Rectangle 179"/>
            <p:cNvSpPr>
              <a:spLocks noChangeArrowheads="1"/>
            </p:cNvSpPr>
            <p:nvPr/>
          </p:nvSpPr>
          <p:spPr bwMode="auto">
            <a:xfrm>
              <a:off x="1165" y="2230"/>
              <a:ext cx="141"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4" name="Rectangle 180"/>
            <p:cNvSpPr>
              <a:spLocks noChangeArrowheads="1"/>
            </p:cNvSpPr>
            <p:nvPr/>
          </p:nvSpPr>
          <p:spPr bwMode="auto">
            <a:xfrm>
              <a:off x="1227" y="2166"/>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5" name="Rectangle 181"/>
            <p:cNvSpPr>
              <a:spLocks noChangeArrowheads="1"/>
            </p:cNvSpPr>
            <p:nvPr/>
          </p:nvSpPr>
          <p:spPr bwMode="auto">
            <a:xfrm>
              <a:off x="1893" y="2228"/>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6" name="Rectangle 182"/>
            <p:cNvSpPr>
              <a:spLocks noChangeArrowheads="1"/>
            </p:cNvSpPr>
            <p:nvPr/>
          </p:nvSpPr>
          <p:spPr bwMode="auto">
            <a:xfrm>
              <a:off x="1956" y="2164"/>
              <a:ext cx="18" cy="143"/>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7" name="Rectangle 183"/>
            <p:cNvSpPr>
              <a:spLocks noChangeArrowheads="1"/>
            </p:cNvSpPr>
            <p:nvPr/>
          </p:nvSpPr>
          <p:spPr bwMode="auto">
            <a:xfrm>
              <a:off x="2623" y="222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8" name="Rectangle 184"/>
            <p:cNvSpPr>
              <a:spLocks noChangeArrowheads="1"/>
            </p:cNvSpPr>
            <p:nvPr/>
          </p:nvSpPr>
          <p:spPr bwMode="auto">
            <a:xfrm>
              <a:off x="2686" y="2164"/>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9" name="Rectangle 185"/>
            <p:cNvSpPr>
              <a:spLocks noChangeArrowheads="1"/>
            </p:cNvSpPr>
            <p:nvPr/>
          </p:nvSpPr>
          <p:spPr bwMode="auto">
            <a:xfrm>
              <a:off x="3352" y="222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0" name="Rectangle 186"/>
            <p:cNvSpPr>
              <a:spLocks noChangeArrowheads="1"/>
            </p:cNvSpPr>
            <p:nvPr/>
          </p:nvSpPr>
          <p:spPr bwMode="auto">
            <a:xfrm>
              <a:off x="3414" y="2162"/>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1" name="Rectangle 187"/>
            <p:cNvSpPr>
              <a:spLocks noChangeArrowheads="1"/>
            </p:cNvSpPr>
            <p:nvPr/>
          </p:nvSpPr>
          <p:spPr bwMode="auto">
            <a:xfrm>
              <a:off x="4080" y="2214"/>
              <a:ext cx="142"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2" name="Rectangle 188"/>
            <p:cNvSpPr>
              <a:spLocks noChangeArrowheads="1"/>
            </p:cNvSpPr>
            <p:nvPr/>
          </p:nvSpPr>
          <p:spPr bwMode="auto">
            <a:xfrm>
              <a:off x="4143" y="2151"/>
              <a:ext cx="18"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3" name="Rectangle 189"/>
            <p:cNvSpPr>
              <a:spLocks noChangeArrowheads="1"/>
            </p:cNvSpPr>
            <p:nvPr/>
          </p:nvSpPr>
          <p:spPr bwMode="auto">
            <a:xfrm>
              <a:off x="4810" y="15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4" name="Rectangle 190"/>
            <p:cNvSpPr>
              <a:spLocks noChangeArrowheads="1"/>
            </p:cNvSpPr>
            <p:nvPr/>
          </p:nvSpPr>
          <p:spPr bwMode="auto">
            <a:xfrm>
              <a:off x="4873" y="145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5" name="Rectangle 191"/>
            <p:cNvSpPr>
              <a:spLocks noChangeArrowheads="1"/>
            </p:cNvSpPr>
            <p:nvPr/>
          </p:nvSpPr>
          <p:spPr bwMode="auto">
            <a:xfrm>
              <a:off x="5539" y="15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6" name="Rectangle 192"/>
            <p:cNvSpPr>
              <a:spLocks noChangeArrowheads="1"/>
            </p:cNvSpPr>
            <p:nvPr/>
          </p:nvSpPr>
          <p:spPr bwMode="auto">
            <a:xfrm>
              <a:off x="5601" y="145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7" name="Freeform 193"/>
            <p:cNvSpPr>
              <a:spLocks noEditPoints="1"/>
            </p:cNvSpPr>
            <p:nvPr/>
          </p:nvSpPr>
          <p:spPr bwMode="auto">
            <a:xfrm>
              <a:off x="1158" y="1489"/>
              <a:ext cx="157" cy="158"/>
            </a:xfrm>
            <a:custGeom>
              <a:avLst/>
              <a:gdLst>
                <a:gd name="T0" fmla="*/ 54 w 157"/>
                <a:gd name="T1" fmla="*/ 20 h 158"/>
                <a:gd name="T2" fmla="*/ 25 w 157"/>
                <a:gd name="T3" fmla="*/ 45 h 158"/>
                <a:gd name="T4" fmla="*/ 17 w 157"/>
                <a:gd name="T5" fmla="*/ 64 h 158"/>
                <a:gd name="T6" fmla="*/ 19 w 157"/>
                <a:gd name="T7" fmla="*/ 102 h 158"/>
                <a:gd name="T8" fmla="*/ 34 w 157"/>
                <a:gd name="T9" fmla="*/ 123 h 158"/>
                <a:gd name="T10" fmla="*/ 54 w 157"/>
                <a:gd name="T11" fmla="*/ 137 h 158"/>
                <a:gd name="T12" fmla="*/ 77 w 157"/>
                <a:gd name="T13" fmla="*/ 141 h 158"/>
                <a:gd name="T14" fmla="*/ 102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5 w 157"/>
                <a:gd name="T31" fmla="*/ 4 h 158"/>
                <a:gd name="T32" fmla="*/ 123 w 157"/>
                <a:gd name="T33" fmla="*/ 14 h 158"/>
                <a:gd name="T34" fmla="*/ 148 w 157"/>
                <a:gd name="T35" fmla="*/ 45 h 158"/>
                <a:gd name="T36" fmla="*/ 155 w 157"/>
                <a:gd name="T37" fmla="*/ 64 h 158"/>
                <a:gd name="T38" fmla="*/ 155 w 157"/>
                <a:gd name="T39" fmla="*/ 93 h 158"/>
                <a:gd name="T40" fmla="*/ 148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7 w 157"/>
                <a:gd name="T55" fmla="*/ 112 h 158"/>
                <a:gd name="T56" fmla="*/ 0 w 157"/>
                <a:gd name="T57" fmla="*/ 93 h 158"/>
                <a:gd name="T58" fmla="*/ 4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4" y="20"/>
                  </a:lnTo>
                  <a:lnTo>
                    <a:pt x="44" y="25"/>
                  </a:lnTo>
                  <a:lnTo>
                    <a:pt x="25" y="45"/>
                  </a:lnTo>
                  <a:lnTo>
                    <a:pt x="19" y="54"/>
                  </a:lnTo>
                  <a:lnTo>
                    <a:pt x="17" y="64"/>
                  </a:lnTo>
                  <a:lnTo>
                    <a:pt x="17" y="93"/>
                  </a:lnTo>
                  <a:lnTo>
                    <a:pt x="19" y="102"/>
                  </a:lnTo>
                  <a:lnTo>
                    <a:pt x="25" y="112"/>
                  </a:lnTo>
                  <a:lnTo>
                    <a:pt x="34" y="123"/>
                  </a:lnTo>
                  <a:lnTo>
                    <a:pt x="44" y="131"/>
                  </a:lnTo>
                  <a:lnTo>
                    <a:pt x="54" y="137"/>
                  </a:lnTo>
                  <a:lnTo>
                    <a:pt x="63" y="139"/>
                  </a:lnTo>
                  <a:lnTo>
                    <a:pt x="77" y="141"/>
                  </a:lnTo>
                  <a:lnTo>
                    <a:pt x="92" y="139"/>
                  </a:lnTo>
                  <a:lnTo>
                    <a:pt x="102" y="137"/>
                  </a:lnTo>
                  <a:lnTo>
                    <a:pt x="111" y="131"/>
                  </a:lnTo>
                  <a:lnTo>
                    <a:pt x="121" y="123"/>
                  </a:lnTo>
                  <a:lnTo>
                    <a:pt x="130" y="112"/>
                  </a:lnTo>
                  <a:lnTo>
                    <a:pt x="136" y="102"/>
                  </a:lnTo>
                  <a:lnTo>
                    <a:pt x="138" y="93"/>
                  </a:lnTo>
                  <a:lnTo>
                    <a:pt x="140" y="79"/>
                  </a:lnTo>
                  <a:lnTo>
                    <a:pt x="138" y="64"/>
                  </a:lnTo>
                  <a:lnTo>
                    <a:pt x="136" y="54"/>
                  </a:lnTo>
                  <a:lnTo>
                    <a:pt x="130" y="45"/>
                  </a:lnTo>
                  <a:lnTo>
                    <a:pt x="111" y="25"/>
                  </a:lnTo>
                  <a:lnTo>
                    <a:pt x="102" y="20"/>
                  </a:lnTo>
                  <a:lnTo>
                    <a:pt x="92" y="18"/>
                  </a:lnTo>
                  <a:lnTo>
                    <a:pt x="63" y="18"/>
                  </a:lnTo>
                  <a:close/>
                  <a:moveTo>
                    <a:pt x="63" y="0"/>
                  </a:moveTo>
                  <a:lnTo>
                    <a:pt x="92" y="0"/>
                  </a:lnTo>
                  <a:lnTo>
                    <a:pt x="105" y="4"/>
                  </a:lnTo>
                  <a:lnTo>
                    <a:pt x="111" y="8"/>
                  </a:lnTo>
                  <a:lnTo>
                    <a:pt x="123" y="14"/>
                  </a:lnTo>
                  <a:lnTo>
                    <a:pt x="142" y="33"/>
                  </a:lnTo>
                  <a:lnTo>
                    <a:pt x="148" y="45"/>
                  </a:lnTo>
                  <a:lnTo>
                    <a:pt x="151" y="50"/>
                  </a:lnTo>
                  <a:lnTo>
                    <a:pt x="155" y="64"/>
                  </a:lnTo>
                  <a:lnTo>
                    <a:pt x="157" y="79"/>
                  </a:lnTo>
                  <a:lnTo>
                    <a:pt x="155" y="93"/>
                  </a:lnTo>
                  <a:lnTo>
                    <a:pt x="151" y="106"/>
                  </a:lnTo>
                  <a:lnTo>
                    <a:pt x="148" y="112"/>
                  </a:lnTo>
                  <a:lnTo>
                    <a:pt x="142" y="123"/>
                  </a:lnTo>
                  <a:lnTo>
                    <a:pt x="132" y="135"/>
                  </a:lnTo>
                  <a:lnTo>
                    <a:pt x="123" y="143"/>
                  </a:lnTo>
                  <a:lnTo>
                    <a:pt x="111" y="148"/>
                  </a:lnTo>
                  <a:lnTo>
                    <a:pt x="105" y="152"/>
                  </a:lnTo>
                  <a:lnTo>
                    <a:pt x="92" y="156"/>
                  </a:lnTo>
                  <a:lnTo>
                    <a:pt x="77" y="158"/>
                  </a:lnTo>
                  <a:lnTo>
                    <a:pt x="63" y="156"/>
                  </a:lnTo>
                  <a:lnTo>
                    <a:pt x="50" y="152"/>
                  </a:lnTo>
                  <a:lnTo>
                    <a:pt x="44" y="148"/>
                  </a:lnTo>
                  <a:lnTo>
                    <a:pt x="32" y="143"/>
                  </a:lnTo>
                  <a:lnTo>
                    <a:pt x="23" y="135"/>
                  </a:lnTo>
                  <a:lnTo>
                    <a:pt x="13" y="123"/>
                  </a:lnTo>
                  <a:lnTo>
                    <a:pt x="7" y="112"/>
                  </a:lnTo>
                  <a:lnTo>
                    <a:pt x="4" y="106"/>
                  </a:lnTo>
                  <a:lnTo>
                    <a:pt x="0" y="93"/>
                  </a:lnTo>
                  <a:lnTo>
                    <a:pt x="0" y="64"/>
                  </a:lnTo>
                  <a:lnTo>
                    <a:pt x="4" y="50"/>
                  </a:lnTo>
                  <a:lnTo>
                    <a:pt x="7" y="45"/>
                  </a:lnTo>
                  <a:lnTo>
                    <a:pt x="13" y="33"/>
                  </a:lnTo>
                  <a:lnTo>
                    <a:pt x="32" y="14"/>
                  </a:lnTo>
                  <a:lnTo>
                    <a:pt x="44" y="8"/>
                  </a:lnTo>
                  <a:lnTo>
                    <a:pt x="50"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8" name="Freeform 194"/>
            <p:cNvSpPr>
              <a:spLocks noEditPoints="1"/>
            </p:cNvSpPr>
            <p:nvPr/>
          </p:nvSpPr>
          <p:spPr bwMode="auto">
            <a:xfrm>
              <a:off x="1885" y="1489"/>
              <a:ext cx="160" cy="158"/>
            </a:xfrm>
            <a:custGeom>
              <a:avLst/>
              <a:gdLst>
                <a:gd name="T0" fmla="*/ 56 w 160"/>
                <a:gd name="T1" fmla="*/ 20 h 158"/>
                <a:gd name="T2" fmla="*/ 35 w 160"/>
                <a:gd name="T3" fmla="*/ 35 h 158"/>
                <a:gd name="T4" fmla="*/ 23 w 160"/>
                <a:gd name="T5" fmla="*/ 50 h 158"/>
                <a:gd name="T6" fmla="*/ 18 w 160"/>
                <a:gd name="T7" fmla="*/ 64 h 158"/>
                <a:gd name="T8" fmla="*/ 23 w 160"/>
                <a:gd name="T9" fmla="*/ 106 h 158"/>
                <a:gd name="T10" fmla="*/ 25 w 160"/>
                <a:gd name="T11" fmla="*/ 112 h 158"/>
                <a:gd name="T12" fmla="*/ 47 w 160"/>
                <a:gd name="T13" fmla="*/ 131 h 158"/>
                <a:gd name="T14" fmla="*/ 66 w 160"/>
                <a:gd name="T15" fmla="*/ 139 h 158"/>
                <a:gd name="T16" fmla="*/ 93 w 160"/>
                <a:gd name="T17" fmla="*/ 139 h 158"/>
                <a:gd name="T18" fmla="*/ 114 w 160"/>
                <a:gd name="T19" fmla="*/ 131 h 158"/>
                <a:gd name="T20" fmla="*/ 133 w 160"/>
                <a:gd name="T21" fmla="*/ 112 h 158"/>
                <a:gd name="T22" fmla="*/ 141 w 160"/>
                <a:gd name="T23" fmla="*/ 93 h 158"/>
                <a:gd name="T24" fmla="*/ 141 w 160"/>
                <a:gd name="T25" fmla="*/ 64 h 158"/>
                <a:gd name="T26" fmla="*/ 133 w 160"/>
                <a:gd name="T27" fmla="*/ 45 h 158"/>
                <a:gd name="T28" fmla="*/ 102 w 160"/>
                <a:gd name="T29" fmla="*/ 20 h 158"/>
                <a:gd name="T30" fmla="*/ 66 w 160"/>
                <a:gd name="T31" fmla="*/ 18 h 158"/>
                <a:gd name="T32" fmla="*/ 93 w 160"/>
                <a:gd name="T33" fmla="*/ 0 h 158"/>
                <a:gd name="T34" fmla="*/ 112 w 160"/>
                <a:gd name="T35" fmla="*/ 8 h 158"/>
                <a:gd name="T36" fmla="*/ 144 w 160"/>
                <a:gd name="T37" fmla="*/ 33 h 158"/>
                <a:gd name="T38" fmla="*/ 154 w 160"/>
                <a:gd name="T39" fmla="*/ 50 h 158"/>
                <a:gd name="T40" fmla="*/ 160 w 160"/>
                <a:gd name="T41" fmla="*/ 79 h 158"/>
                <a:gd name="T42" fmla="*/ 154 w 160"/>
                <a:gd name="T43" fmla="*/ 106 h 158"/>
                <a:gd name="T44" fmla="*/ 144 w 160"/>
                <a:gd name="T45" fmla="*/ 123 h 158"/>
                <a:gd name="T46" fmla="*/ 125 w 160"/>
                <a:gd name="T47" fmla="*/ 143 h 158"/>
                <a:gd name="T48" fmla="*/ 106 w 160"/>
                <a:gd name="T49" fmla="*/ 152 h 158"/>
                <a:gd name="T50" fmla="*/ 79 w 160"/>
                <a:gd name="T51" fmla="*/ 158 h 158"/>
                <a:gd name="T52" fmla="*/ 52 w 160"/>
                <a:gd name="T53" fmla="*/ 152 h 158"/>
                <a:gd name="T54" fmla="*/ 35 w 160"/>
                <a:gd name="T55" fmla="*/ 143 h 158"/>
                <a:gd name="T56" fmla="*/ 14 w 160"/>
                <a:gd name="T57" fmla="*/ 123 h 158"/>
                <a:gd name="T58" fmla="*/ 6 w 160"/>
                <a:gd name="T59" fmla="*/ 106 h 158"/>
                <a:gd name="T60" fmla="*/ 0 w 160"/>
                <a:gd name="T61" fmla="*/ 64 h 158"/>
                <a:gd name="T62" fmla="*/ 8 w 160"/>
                <a:gd name="T63" fmla="*/ 45 h 158"/>
                <a:gd name="T64" fmla="*/ 23 w 160"/>
                <a:gd name="T65" fmla="*/ 23 h 158"/>
                <a:gd name="T66" fmla="*/ 47 w 160"/>
                <a:gd name="T67" fmla="*/ 8 h 158"/>
                <a:gd name="T68" fmla="*/ 66 w 160"/>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58">
                  <a:moveTo>
                    <a:pt x="66" y="18"/>
                  </a:moveTo>
                  <a:lnTo>
                    <a:pt x="56" y="20"/>
                  </a:lnTo>
                  <a:lnTo>
                    <a:pt x="47" y="25"/>
                  </a:lnTo>
                  <a:lnTo>
                    <a:pt x="35" y="35"/>
                  </a:lnTo>
                  <a:lnTo>
                    <a:pt x="25" y="45"/>
                  </a:lnTo>
                  <a:lnTo>
                    <a:pt x="23" y="50"/>
                  </a:lnTo>
                  <a:lnTo>
                    <a:pt x="23" y="50"/>
                  </a:lnTo>
                  <a:lnTo>
                    <a:pt x="18" y="64"/>
                  </a:lnTo>
                  <a:lnTo>
                    <a:pt x="18" y="93"/>
                  </a:lnTo>
                  <a:lnTo>
                    <a:pt x="23" y="106"/>
                  </a:lnTo>
                  <a:lnTo>
                    <a:pt x="23" y="106"/>
                  </a:lnTo>
                  <a:lnTo>
                    <a:pt x="25" y="112"/>
                  </a:lnTo>
                  <a:lnTo>
                    <a:pt x="35" y="123"/>
                  </a:lnTo>
                  <a:lnTo>
                    <a:pt x="47" y="131"/>
                  </a:lnTo>
                  <a:lnTo>
                    <a:pt x="56" y="137"/>
                  </a:lnTo>
                  <a:lnTo>
                    <a:pt x="66" y="139"/>
                  </a:lnTo>
                  <a:lnTo>
                    <a:pt x="79" y="141"/>
                  </a:lnTo>
                  <a:lnTo>
                    <a:pt x="93" y="139"/>
                  </a:lnTo>
                  <a:lnTo>
                    <a:pt x="102" y="137"/>
                  </a:lnTo>
                  <a:lnTo>
                    <a:pt x="114" y="131"/>
                  </a:lnTo>
                  <a:lnTo>
                    <a:pt x="123" y="123"/>
                  </a:lnTo>
                  <a:lnTo>
                    <a:pt x="133" y="112"/>
                  </a:lnTo>
                  <a:lnTo>
                    <a:pt x="139" y="102"/>
                  </a:lnTo>
                  <a:lnTo>
                    <a:pt x="141" y="93"/>
                  </a:lnTo>
                  <a:lnTo>
                    <a:pt x="143" y="79"/>
                  </a:lnTo>
                  <a:lnTo>
                    <a:pt x="141" y="64"/>
                  </a:lnTo>
                  <a:lnTo>
                    <a:pt x="139" y="54"/>
                  </a:lnTo>
                  <a:lnTo>
                    <a:pt x="133" y="45"/>
                  </a:lnTo>
                  <a:lnTo>
                    <a:pt x="114" y="25"/>
                  </a:lnTo>
                  <a:lnTo>
                    <a:pt x="102" y="20"/>
                  </a:lnTo>
                  <a:lnTo>
                    <a:pt x="93" y="18"/>
                  </a:lnTo>
                  <a:lnTo>
                    <a:pt x="66" y="18"/>
                  </a:lnTo>
                  <a:close/>
                  <a:moveTo>
                    <a:pt x="66" y="0"/>
                  </a:moveTo>
                  <a:lnTo>
                    <a:pt x="93" y="0"/>
                  </a:lnTo>
                  <a:lnTo>
                    <a:pt x="106" y="4"/>
                  </a:lnTo>
                  <a:lnTo>
                    <a:pt x="112" y="8"/>
                  </a:lnTo>
                  <a:lnTo>
                    <a:pt x="125" y="14"/>
                  </a:lnTo>
                  <a:lnTo>
                    <a:pt x="144" y="33"/>
                  </a:lnTo>
                  <a:lnTo>
                    <a:pt x="150" y="45"/>
                  </a:lnTo>
                  <a:lnTo>
                    <a:pt x="154" y="50"/>
                  </a:lnTo>
                  <a:lnTo>
                    <a:pt x="158" y="64"/>
                  </a:lnTo>
                  <a:lnTo>
                    <a:pt x="160" y="79"/>
                  </a:lnTo>
                  <a:lnTo>
                    <a:pt x="158" y="93"/>
                  </a:lnTo>
                  <a:lnTo>
                    <a:pt x="154" y="106"/>
                  </a:lnTo>
                  <a:lnTo>
                    <a:pt x="150" y="112"/>
                  </a:lnTo>
                  <a:lnTo>
                    <a:pt x="144" y="123"/>
                  </a:lnTo>
                  <a:lnTo>
                    <a:pt x="135" y="135"/>
                  </a:lnTo>
                  <a:lnTo>
                    <a:pt x="125" y="143"/>
                  </a:lnTo>
                  <a:lnTo>
                    <a:pt x="112" y="148"/>
                  </a:lnTo>
                  <a:lnTo>
                    <a:pt x="106" y="152"/>
                  </a:lnTo>
                  <a:lnTo>
                    <a:pt x="93" y="156"/>
                  </a:lnTo>
                  <a:lnTo>
                    <a:pt x="79" y="158"/>
                  </a:lnTo>
                  <a:lnTo>
                    <a:pt x="66" y="156"/>
                  </a:lnTo>
                  <a:lnTo>
                    <a:pt x="52" y="152"/>
                  </a:lnTo>
                  <a:lnTo>
                    <a:pt x="47" y="148"/>
                  </a:lnTo>
                  <a:lnTo>
                    <a:pt x="35" y="143"/>
                  </a:lnTo>
                  <a:lnTo>
                    <a:pt x="23" y="135"/>
                  </a:lnTo>
                  <a:lnTo>
                    <a:pt x="14" y="123"/>
                  </a:lnTo>
                  <a:lnTo>
                    <a:pt x="8" y="112"/>
                  </a:lnTo>
                  <a:lnTo>
                    <a:pt x="6" y="106"/>
                  </a:lnTo>
                  <a:lnTo>
                    <a:pt x="0" y="93"/>
                  </a:lnTo>
                  <a:lnTo>
                    <a:pt x="0" y="64"/>
                  </a:lnTo>
                  <a:lnTo>
                    <a:pt x="6" y="50"/>
                  </a:lnTo>
                  <a:lnTo>
                    <a:pt x="8" y="45"/>
                  </a:lnTo>
                  <a:lnTo>
                    <a:pt x="14" y="33"/>
                  </a:lnTo>
                  <a:lnTo>
                    <a:pt x="23" y="23"/>
                  </a:lnTo>
                  <a:lnTo>
                    <a:pt x="35" y="14"/>
                  </a:lnTo>
                  <a:lnTo>
                    <a:pt x="47" y="8"/>
                  </a:lnTo>
                  <a:lnTo>
                    <a:pt x="52" y="4"/>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9" name="Freeform 195"/>
            <p:cNvSpPr>
              <a:spLocks noEditPoints="1"/>
            </p:cNvSpPr>
            <p:nvPr/>
          </p:nvSpPr>
          <p:spPr bwMode="auto">
            <a:xfrm>
              <a:off x="2615" y="1489"/>
              <a:ext cx="157" cy="158"/>
            </a:xfrm>
            <a:custGeom>
              <a:avLst/>
              <a:gdLst>
                <a:gd name="T0" fmla="*/ 56 w 157"/>
                <a:gd name="T1" fmla="*/ 20 h 158"/>
                <a:gd name="T2" fmla="*/ 35 w 157"/>
                <a:gd name="T3" fmla="*/ 35 h 158"/>
                <a:gd name="T4" fmla="*/ 23 w 157"/>
                <a:gd name="T5" fmla="*/ 50 h 158"/>
                <a:gd name="T6" fmla="*/ 17 w 157"/>
                <a:gd name="T7" fmla="*/ 64 h 158"/>
                <a:gd name="T8" fmla="*/ 23 w 157"/>
                <a:gd name="T9" fmla="*/ 106 h 158"/>
                <a:gd name="T10" fmla="*/ 25 w 157"/>
                <a:gd name="T11" fmla="*/ 112 h 158"/>
                <a:gd name="T12" fmla="*/ 46 w 157"/>
                <a:gd name="T13" fmla="*/ 131 h 158"/>
                <a:gd name="T14" fmla="*/ 65 w 157"/>
                <a:gd name="T15" fmla="*/ 139 h 158"/>
                <a:gd name="T16" fmla="*/ 92 w 157"/>
                <a:gd name="T17" fmla="*/ 139 h 158"/>
                <a:gd name="T18" fmla="*/ 111 w 157"/>
                <a:gd name="T19" fmla="*/ 131 h 158"/>
                <a:gd name="T20" fmla="*/ 131 w 157"/>
                <a:gd name="T21" fmla="*/ 112 h 158"/>
                <a:gd name="T22" fmla="*/ 138 w 157"/>
                <a:gd name="T23" fmla="*/ 93 h 158"/>
                <a:gd name="T24" fmla="*/ 138 w 157"/>
                <a:gd name="T25" fmla="*/ 64 h 158"/>
                <a:gd name="T26" fmla="*/ 131 w 157"/>
                <a:gd name="T27" fmla="*/ 45 h 158"/>
                <a:gd name="T28" fmla="*/ 111 w 157"/>
                <a:gd name="T29" fmla="*/ 25 h 158"/>
                <a:gd name="T30" fmla="*/ 92 w 157"/>
                <a:gd name="T31" fmla="*/ 18 h 158"/>
                <a:gd name="T32" fmla="*/ 65 w 157"/>
                <a:gd name="T33" fmla="*/ 0 h 158"/>
                <a:gd name="T34" fmla="*/ 106 w 157"/>
                <a:gd name="T35" fmla="*/ 4 h 158"/>
                <a:gd name="T36" fmla="*/ 123 w 157"/>
                <a:gd name="T37" fmla="*/ 14 h 158"/>
                <a:gd name="T38" fmla="*/ 142 w 157"/>
                <a:gd name="T39" fmla="*/ 33 h 158"/>
                <a:gd name="T40" fmla="*/ 152 w 157"/>
                <a:gd name="T41" fmla="*/ 50 h 158"/>
                <a:gd name="T42" fmla="*/ 157 w 157"/>
                <a:gd name="T43" fmla="*/ 79 h 158"/>
                <a:gd name="T44" fmla="*/ 152 w 157"/>
                <a:gd name="T45" fmla="*/ 106 h 158"/>
                <a:gd name="T46" fmla="*/ 142 w 157"/>
                <a:gd name="T47" fmla="*/ 123 h 158"/>
                <a:gd name="T48" fmla="*/ 123 w 157"/>
                <a:gd name="T49" fmla="*/ 143 h 158"/>
                <a:gd name="T50" fmla="*/ 106 w 157"/>
                <a:gd name="T51" fmla="*/ 152 h 158"/>
                <a:gd name="T52" fmla="*/ 79 w 157"/>
                <a:gd name="T53" fmla="*/ 158 h 158"/>
                <a:gd name="T54" fmla="*/ 52 w 157"/>
                <a:gd name="T55" fmla="*/ 152 h 158"/>
                <a:gd name="T56" fmla="*/ 35 w 157"/>
                <a:gd name="T57" fmla="*/ 143 h 158"/>
                <a:gd name="T58" fmla="*/ 13 w 157"/>
                <a:gd name="T59" fmla="*/ 123 h 158"/>
                <a:gd name="T60" fmla="*/ 6 w 157"/>
                <a:gd name="T61" fmla="*/ 106 h 158"/>
                <a:gd name="T62" fmla="*/ 0 w 157"/>
                <a:gd name="T63" fmla="*/ 64 h 158"/>
                <a:gd name="T64" fmla="*/ 8 w 157"/>
                <a:gd name="T65" fmla="*/ 45 h 158"/>
                <a:gd name="T66" fmla="*/ 23 w 157"/>
                <a:gd name="T67" fmla="*/ 23 h 158"/>
                <a:gd name="T68" fmla="*/ 46 w 157"/>
                <a:gd name="T69" fmla="*/ 8 h 158"/>
                <a:gd name="T70" fmla="*/ 65 w 157"/>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8">
                  <a:moveTo>
                    <a:pt x="65" y="18"/>
                  </a:moveTo>
                  <a:lnTo>
                    <a:pt x="56" y="20"/>
                  </a:lnTo>
                  <a:lnTo>
                    <a:pt x="46" y="25"/>
                  </a:lnTo>
                  <a:lnTo>
                    <a:pt x="35" y="35"/>
                  </a:lnTo>
                  <a:lnTo>
                    <a:pt x="25" y="45"/>
                  </a:lnTo>
                  <a:lnTo>
                    <a:pt x="23" y="50"/>
                  </a:lnTo>
                  <a:lnTo>
                    <a:pt x="23" y="50"/>
                  </a:lnTo>
                  <a:lnTo>
                    <a:pt x="17" y="64"/>
                  </a:lnTo>
                  <a:lnTo>
                    <a:pt x="17" y="93"/>
                  </a:lnTo>
                  <a:lnTo>
                    <a:pt x="23" y="106"/>
                  </a:lnTo>
                  <a:lnTo>
                    <a:pt x="23" y="106"/>
                  </a:lnTo>
                  <a:lnTo>
                    <a:pt x="25" y="112"/>
                  </a:lnTo>
                  <a:lnTo>
                    <a:pt x="35" y="123"/>
                  </a:lnTo>
                  <a:lnTo>
                    <a:pt x="46" y="131"/>
                  </a:lnTo>
                  <a:lnTo>
                    <a:pt x="56" y="137"/>
                  </a:lnTo>
                  <a:lnTo>
                    <a:pt x="65" y="139"/>
                  </a:lnTo>
                  <a:lnTo>
                    <a:pt x="79" y="141"/>
                  </a:lnTo>
                  <a:lnTo>
                    <a:pt x="92" y="139"/>
                  </a:lnTo>
                  <a:lnTo>
                    <a:pt x="102" y="137"/>
                  </a:lnTo>
                  <a:lnTo>
                    <a:pt x="111" y="131"/>
                  </a:lnTo>
                  <a:lnTo>
                    <a:pt x="123" y="123"/>
                  </a:lnTo>
                  <a:lnTo>
                    <a:pt x="131" y="112"/>
                  </a:lnTo>
                  <a:lnTo>
                    <a:pt x="136" y="102"/>
                  </a:lnTo>
                  <a:lnTo>
                    <a:pt x="138" y="93"/>
                  </a:lnTo>
                  <a:lnTo>
                    <a:pt x="140" y="79"/>
                  </a:lnTo>
                  <a:lnTo>
                    <a:pt x="138" y="64"/>
                  </a:lnTo>
                  <a:lnTo>
                    <a:pt x="136" y="54"/>
                  </a:lnTo>
                  <a:lnTo>
                    <a:pt x="131" y="45"/>
                  </a:lnTo>
                  <a:lnTo>
                    <a:pt x="123" y="35"/>
                  </a:lnTo>
                  <a:lnTo>
                    <a:pt x="111" y="25"/>
                  </a:lnTo>
                  <a:lnTo>
                    <a:pt x="102" y="20"/>
                  </a:lnTo>
                  <a:lnTo>
                    <a:pt x="92" y="18"/>
                  </a:lnTo>
                  <a:lnTo>
                    <a:pt x="65" y="18"/>
                  </a:lnTo>
                  <a:close/>
                  <a:moveTo>
                    <a:pt x="65" y="0"/>
                  </a:moveTo>
                  <a:lnTo>
                    <a:pt x="92" y="0"/>
                  </a:lnTo>
                  <a:lnTo>
                    <a:pt x="106" y="4"/>
                  </a:lnTo>
                  <a:lnTo>
                    <a:pt x="111" y="8"/>
                  </a:lnTo>
                  <a:lnTo>
                    <a:pt x="123" y="14"/>
                  </a:lnTo>
                  <a:lnTo>
                    <a:pt x="134" y="23"/>
                  </a:lnTo>
                  <a:lnTo>
                    <a:pt x="142" y="33"/>
                  </a:lnTo>
                  <a:lnTo>
                    <a:pt x="148" y="45"/>
                  </a:lnTo>
                  <a:lnTo>
                    <a:pt x="152" y="50"/>
                  </a:lnTo>
                  <a:lnTo>
                    <a:pt x="156" y="64"/>
                  </a:lnTo>
                  <a:lnTo>
                    <a:pt x="157" y="79"/>
                  </a:lnTo>
                  <a:lnTo>
                    <a:pt x="156" y="93"/>
                  </a:lnTo>
                  <a:lnTo>
                    <a:pt x="152" y="106"/>
                  </a:lnTo>
                  <a:lnTo>
                    <a:pt x="148" y="112"/>
                  </a:lnTo>
                  <a:lnTo>
                    <a:pt x="142" y="123"/>
                  </a:lnTo>
                  <a:lnTo>
                    <a:pt x="134" y="135"/>
                  </a:lnTo>
                  <a:lnTo>
                    <a:pt x="123" y="143"/>
                  </a:lnTo>
                  <a:lnTo>
                    <a:pt x="111" y="148"/>
                  </a:lnTo>
                  <a:lnTo>
                    <a:pt x="106" y="152"/>
                  </a:lnTo>
                  <a:lnTo>
                    <a:pt x="92" y="156"/>
                  </a:lnTo>
                  <a:lnTo>
                    <a:pt x="79" y="158"/>
                  </a:lnTo>
                  <a:lnTo>
                    <a:pt x="65" y="156"/>
                  </a:lnTo>
                  <a:lnTo>
                    <a:pt x="52" y="152"/>
                  </a:lnTo>
                  <a:lnTo>
                    <a:pt x="46" y="148"/>
                  </a:lnTo>
                  <a:lnTo>
                    <a:pt x="35" y="143"/>
                  </a:lnTo>
                  <a:lnTo>
                    <a:pt x="23" y="135"/>
                  </a:lnTo>
                  <a:lnTo>
                    <a:pt x="13" y="123"/>
                  </a:lnTo>
                  <a:lnTo>
                    <a:pt x="8" y="112"/>
                  </a:lnTo>
                  <a:lnTo>
                    <a:pt x="6" y="106"/>
                  </a:lnTo>
                  <a:lnTo>
                    <a:pt x="0" y="93"/>
                  </a:lnTo>
                  <a:lnTo>
                    <a:pt x="0" y="64"/>
                  </a:lnTo>
                  <a:lnTo>
                    <a:pt x="6" y="50"/>
                  </a:lnTo>
                  <a:lnTo>
                    <a:pt x="8" y="45"/>
                  </a:lnTo>
                  <a:lnTo>
                    <a:pt x="13" y="33"/>
                  </a:lnTo>
                  <a:lnTo>
                    <a:pt x="23" y="23"/>
                  </a:lnTo>
                  <a:lnTo>
                    <a:pt x="35" y="14"/>
                  </a:lnTo>
                  <a:lnTo>
                    <a:pt x="46" y="8"/>
                  </a:lnTo>
                  <a:lnTo>
                    <a:pt x="52" y="4"/>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0" name="Freeform 196"/>
            <p:cNvSpPr>
              <a:spLocks noEditPoints="1"/>
            </p:cNvSpPr>
            <p:nvPr/>
          </p:nvSpPr>
          <p:spPr bwMode="auto">
            <a:xfrm>
              <a:off x="3345" y="1489"/>
              <a:ext cx="157" cy="158"/>
            </a:xfrm>
            <a:custGeom>
              <a:avLst/>
              <a:gdLst>
                <a:gd name="T0" fmla="*/ 53 w 157"/>
                <a:gd name="T1" fmla="*/ 20 h 158"/>
                <a:gd name="T2" fmla="*/ 25 w 157"/>
                <a:gd name="T3" fmla="*/ 45 h 158"/>
                <a:gd name="T4" fmla="*/ 17 w 157"/>
                <a:gd name="T5" fmla="*/ 64 h 158"/>
                <a:gd name="T6" fmla="*/ 19 w 157"/>
                <a:gd name="T7" fmla="*/ 102 h 158"/>
                <a:gd name="T8" fmla="*/ 34 w 157"/>
                <a:gd name="T9" fmla="*/ 123 h 158"/>
                <a:gd name="T10" fmla="*/ 53 w 157"/>
                <a:gd name="T11" fmla="*/ 137 h 158"/>
                <a:gd name="T12" fmla="*/ 76 w 157"/>
                <a:gd name="T13" fmla="*/ 141 h 158"/>
                <a:gd name="T14" fmla="*/ 101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5 w 157"/>
                <a:gd name="T31" fmla="*/ 4 h 158"/>
                <a:gd name="T32" fmla="*/ 123 w 157"/>
                <a:gd name="T33" fmla="*/ 14 h 158"/>
                <a:gd name="T34" fmla="*/ 147 w 157"/>
                <a:gd name="T35" fmla="*/ 45 h 158"/>
                <a:gd name="T36" fmla="*/ 155 w 157"/>
                <a:gd name="T37" fmla="*/ 64 h 158"/>
                <a:gd name="T38" fmla="*/ 155 w 157"/>
                <a:gd name="T39" fmla="*/ 93 h 158"/>
                <a:gd name="T40" fmla="*/ 147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7 w 157"/>
                <a:gd name="T55" fmla="*/ 112 h 158"/>
                <a:gd name="T56" fmla="*/ 0 w 157"/>
                <a:gd name="T57" fmla="*/ 93 h 158"/>
                <a:gd name="T58" fmla="*/ 3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3" y="20"/>
                  </a:lnTo>
                  <a:lnTo>
                    <a:pt x="44" y="25"/>
                  </a:lnTo>
                  <a:lnTo>
                    <a:pt x="25" y="45"/>
                  </a:lnTo>
                  <a:lnTo>
                    <a:pt x="19" y="54"/>
                  </a:lnTo>
                  <a:lnTo>
                    <a:pt x="17" y="64"/>
                  </a:lnTo>
                  <a:lnTo>
                    <a:pt x="17" y="93"/>
                  </a:lnTo>
                  <a:lnTo>
                    <a:pt x="19" y="102"/>
                  </a:lnTo>
                  <a:lnTo>
                    <a:pt x="25" y="112"/>
                  </a:lnTo>
                  <a:lnTo>
                    <a:pt x="34" y="123"/>
                  </a:lnTo>
                  <a:lnTo>
                    <a:pt x="44" y="131"/>
                  </a:lnTo>
                  <a:lnTo>
                    <a:pt x="53" y="137"/>
                  </a:lnTo>
                  <a:lnTo>
                    <a:pt x="63" y="139"/>
                  </a:lnTo>
                  <a:lnTo>
                    <a:pt x="76" y="141"/>
                  </a:lnTo>
                  <a:lnTo>
                    <a:pt x="92" y="139"/>
                  </a:lnTo>
                  <a:lnTo>
                    <a:pt x="101" y="137"/>
                  </a:lnTo>
                  <a:lnTo>
                    <a:pt x="111" y="131"/>
                  </a:lnTo>
                  <a:lnTo>
                    <a:pt x="121" y="123"/>
                  </a:lnTo>
                  <a:lnTo>
                    <a:pt x="130" y="112"/>
                  </a:lnTo>
                  <a:lnTo>
                    <a:pt x="136" y="102"/>
                  </a:lnTo>
                  <a:lnTo>
                    <a:pt x="138" y="93"/>
                  </a:lnTo>
                  <a:lnTo>
                    <a:pt x="140" y="79"/>
                  </a:lnTo>
                  <a:lnTo>
                    <a:pt x="138" y="64"/>
                  </a:lnTo>
                  <a:lnTo>
                    <a:pt x="136" y="54"/>
                  </a:lnTo>
                  <a:lnTo>
                    <a:pt x="130" y="45"/>
                  </a:lnTo>
                  <a:lnTo>
                    <a:pt x="111" y="25"/>
                  </a:lnTo>
                  <a:lnTo>
                    <a:pt x="101" y="20"/>
                  </a:lnTo>
                  <a:lnTo>
                    <a:pt x="92" y="18"/>
                  </a:lnTo>
                  <a:lnTo>
                    <a:pt x="63" y="18"/>
                  </a:lnTo>
                  <a:close/>
                  <a:moveTo>
                    <a:pt x="63" y="0"/>
                  </a:moveTo>
                  <a:lnTo>
                    <a:pt x="92" y="0"/>
                  </a:lnTo>
                  <a:lnTo>
                    <a:pt x="105" y="4"/>
                  </a:lnTo>
                  <a:lnTo>
                    <a:pt x="111" y="8"/>
                  </a:lnTo>
                  <a:lnTo>
                    <a:pt x="123" y="14"/>
                  </a:lnTo>
                  <a:lnTo>
                    <a:pt x="142" y="33"/>
                  </a:lnTo>
                  <a:lnTo>
                    <a:pt x="147" y="45"/>
                  </a:lnTo>
                  <a:lnTo>
                    <a:pt x="151" y="50"/>
                  </a:lnTo>
                  <a:lnTo>
                    <a:pt x="155" y="64"/>
                  </a:lnTo>
                  <a:lnTo>
                    <a:pt x="157" y="79"/>
                  </a:lnTo>
                  <a:lnTo>
                    <a:pt x="155" y="93"/>
                  </a:lnTo>
                  <a:lnTo>
                    <a:pt x="151" y="106"/>
                  </a:lnTo>
                  <a:lnTo>
                    <a:pt x="147" y="112"/>
                  </a:lnTo>
                  <a:lnTo>
                    <a:pt x="142" y="123"/>
                  </a:lnTo>
                  <a:lnTo>
                    <a:pt x="132" y="135"/>
                  </a:lnTo>
                  <a:lnTo>
                    <a:pt x="123" y="143"/>
                  </a:lnTo>
                  <a:lnTo>
                    <a:pt x="111" y="148"/>
                  </a:lnTo>
                  <a:lnTo>
                    <a:pt x="105" y="152"/>
                  </a:lnTo>
                  <a:lnTo>
                    <a:pt x="92" y="156"/>
                  </a:lnTo>
                  <a:lnTo>
                    <a:pt x="76" y="158"/>
                  </a:lnTo>
                  <a:lnTo>
                    <a:pt x="63" y="156"/>
                  </a:lnTo>
                  <a:lnTo>
                    <a:pt x="50" y="152"/>
                  </a:lnTo>
                  <a:lnTo>
                    <a:pt x="44" y="148"/>
                  </a:lnTo>
                  <a:lnTo>
                    <a:pt x="32" y="143"/>
                  </a:lnTo>
                  <a:lnTo>
                    <a:pt x="23" y="135"/>
                  </a:lnTo>
                  <a:lnTo>
                    <a:pt x="13" y="123"/>
                  </a:lnTo>
                  <a:lnTo>
                    <a:pt x="7" y="112"/>
                  </a:lnTo>
                  <a:lnTo>
                    <a:pt x="3" y="106"/>
                  </a:lnTo>
                  <a:lnTo>
                    <a:pt x="0" y="93"/>
                  </a:lnTo>
                  <a:lnTo>
                    <a:pt x="0" y="64"/>
                  </a:lnTo>
                  <a:lnTo>
                    <a:pt x="3" y="50"/>
                  </a:lnTo>
                  <a:lnTo>
                    <a:pt x="7" y="45"/>
                  </a:lnTo>
                  <a:lnTo>
                    <a:pt x="13" y="33"/>
                  </a:lnTo>
                  <a:lnTo>
                    <a:pt x="32" y="14"/>
                  </a:lnTo>
                  <a:lnTo>
                    <a:pt x="44" y="8"/>
                  </a:lnTo>
                  <a:lnTo>
                    <a:pt x="50"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1" name="Freeform 197"/>
            <p:cNvSpPr>
              <a:spLocks noEditPoints="1"/>
            </p:cNvSpPr>
            <p:nvPr/>
          </p:nvSpPr>
          <p:spPr bwMode="auto">
            <a:xfrm>
              <a:off x="4072" y="1489"/>
              <a:ext cx="160" cy="158"/>
            </a:xfrm>
            <a:custGeom>
              <a:avLst/>
              <a:gdLst>
                <a:gd name="T0" fmla="*/ 56 w 160"/>
                <a:gd name="T1" fmla="*/ 20 h 158"/>
                <a:gd name="T2" fmla="*/ 35 w 160"/>
                <a:gd name="T3" fmla="*/ 35 h 158"/>
                <a:gd name="T4" fmla="*/ 23 w 160"/>
                <a:gd name="T5" fmla="*/ 50 h 158"/>
                <a:gd name="T6" fmla="*/ 18 w 160"/>
                <a:gd name="T7" fmla="*/ 64 h 158"/>
                <a:gd name="T8" fmla="*/ 23 w 160"/>
                <a:gd name="T9" fmla="*/ 106 h 158"/>
                <a:gd name="T10" fmla="*/ 25 w 160"/>
                <a:gd name="T11" fmla="*/ 112 h 158"/>
                <a:gd name="T12" fmla="*/ 46 w 160"/>
                <a:gd name="T13" fmla="*/ 131 h 158"/>
                <a:gd name="T14" fmla="*/ 66 w 160"/>
                <a:gd name="T15" fmla="*/ 139 h 158"/>
                <a:gd name="T16" fmla="*/ 92 w 160"/>
                <a:gd name="T17" fmla="*/ 139 h 158"/>
                <a:gd name="T18" fmla="*/ 114 w 160"/>
                <a:gd name="T19" fmla="*/ 131 h 158"/>
                <a:gd name="T20" fmla="*/ 133 w 160"/>
                <a:gd name="T21" fmla="*/ 112 h 158"/>
                <a:gd name="T22" fmla="*/ 140 w 160"/>
                <a:gd name="T23" fmla="*/ 93 h 158"/>
                <a:gd name="T24" fmla="*/ 140 w 160"/>
                <a:gd name="T25" fmla="*/ 64 h 158"/>
                <a:gd name="T26" fmla="*/ 133 w 160"/>
                <a:gd name="T27" fmla="*/ 45 h 158"/>
                <a:gd name="T28" fmla="*/ 102 w 160"/>
                <a:gd name="T29" fmla="*/ 20 h 158"/>
                <a:gd name="T30" fmla="*/ 66 w 160"/>
                <a:gd name="T31" fmla="*/ 18 h 158"/>
                <a:gd name="T32" fmla="*/ 92 w 160"/>
                <a:gd name="T33" fmla="*/ 0 h 158"/>
                <a:gd name="T34" fmla="*/ 112 w 160"/>
                <a:gd name="T35" fmla="*/ 8 h 158"/>
                <a:gd name="T36" fmla="*/ 144 w 160"/>
                <a:gd name="T37" fmla="*/ 33 h 158"/>
                <a:gd name="T38" fmla="*/ 154 w 160"/>
                <a:gd name="T39" fmla="*/ 50 h 158"/>
                <a:gd name="T40" fmla="*/ 160 w 160"/>
                <a:gd name="T41" fmla="*/ 79 h 158"/>
                <a:gd name="T42" fmla="*/ 154 w 160"/>
                <a:gd name="T43" fmla="*/ 106 h 158"/>
                <a:gd name="T44" fmla="*/ 144 w 160"/>
                <a:gd name="T45" fmla="*/ 123 h 158"/>
                <a:gd name="T46" fmla="*/ 125 w 160"/>
                <a:gd name="T47" fmla="*/ 143 h 158"/>
                <a:gd name="T48" fmla="*/ 106 w 160"/>
                <a:gd name="T49" fmla="*/ 152 h 158"/>
                <a:gd name="T50" fmla="*/ 79 w 160"/>
                <a:gd name="T51" fmla="*/ 158 h 158"/>
                <a:gd name="T52" fmla="*/ 52 w 160"/>
                <a:gd name="T53" fmla="*/ 152 h 158"/>
                <a:gd name="T54" fmla="*/ 35 w 160"/>
                <a:gd name="T55" fmla="*/ 143 h 158"/>
                <a:gd name="T56" fmla="*/ 14 w 160"/>
                <a:gd name="T57" fmla="*/ 123 h 158"/>
                <a:gd name="T58" fmla="*/ 6 w 160"/>
                <a:gd name="T59" fmla="*/ 106 h 158"/>
                <a:gd name="T60" fmla="*/ 0 w 160"/>
                <a:gd name="T61" fmla="*/ 64 h 158"/>
                <a:gd name="T62" fmla="*/ 8 w 160"/>
                <a:gd name="T63" fmla="*/ 45 h 158"/>
                <a:gd name="T64" fmla="*/ 23 w 160"/>
                <a:gd name="T65" fmla="*/ 23 h 158"/>
                <a:gd name="T66" fmla="*/ 46 w 160"/>
                <a:gd name="T67" fmla="*/ 8 h 158"/>
                <a:gd name="T68" fmla="*/ 66 w 160"/>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58">
                  <a:moveTo>
                    <a:pt x="66" y="18"/>
                  </a:moveTo>
                  <a:lnTo>
                    <a:pt x="56" y="20"/>
                  </a:lnTo>
                  <a:lnTo>
                    <a:pt x="46" y="25"/>
                  </a:lnTo>
                  <a:lnTo>
                    <a:pt x="35" y="35"/>
                  </a:lnTo>
                  <a:lnTo>
                    <a:pt x="25" y="45"/>
                  </a:lnTo>
                  <a:lnTo>
                    <a:pt x="23" y="50"/>
                  </a:lnTo>
                  <a:lnTo>
                    <a:pt x="23" y="50"/>
                  </a:lnTo>
                  <a:lnTo>
                    <a:pt x="18" y="64"/>
                  </a:lnTo>
                  <a:lnTo>
                    <a:pt x="18" y="93"/>
                  </a:lnTo>
                  <a:lnTo>
                    <a:pt x="23" y="106"/>
                  </a:lnTo>
                  <a:lnTo>
                    <a:pt x="23" y="106"/>
                  </a:lnTo>
                  <a:lnTo>
                    <a:pt x="25" y="112"/>
                  </a:lnTo>
                  <a:lnTo>
                    <a:pt x="35" y="123"/>
                  </a:lnTo>
                  <a:lnTo>
                    <a:pt x="46" y="131"/>
                  </a:lnTo>
                  <a:lnTo>
                    <a:pt x="56" y="137"/>
                  </a:lnTo>
                  <a:lnTo>
                    <a:pt x="66" y="139"/>
                  </a:lnTo>
                  <a:lnTo>
                    <a:pt x="79" y="141"/>
                  </a:lnTo>
                  <a:lnTo>
                    <a:pt x="92" y="139"/>
                  </a:lnTo>
                  <a:lnTo>
                    <a:pt x="102" y="137"/>
                  </a:lnTo>
                  <a:lnTo>
                    <a:pt x="114" y="131"/>
                  </a:lnTo>
                  <a:lnTo>
                    <a:pt x="123" y="123"/>
                  </a:lnTo>
                  <a:lnTo>
                    <a:pt x="133" y="112"/>
                  </a:lnTo>
                  <a:lnTo>
                    <a:pt x="139" y="102"/>
                  </a:lnTo>
                  <a:lnTo>
                    <a:pt x="140" y="93"/>
                  </a:lnTo>
                  <a:lnTo>
                    <a:pt x="142" y="79"/>
                  </a:lnTo>
                  <a:lnTo>
                    <a:pt x="140" y="64"/>
                  </a:lnTo>
                  <a:lnTo>
                    <a:pt x="139" y="54"/>
                  </a:lnTo>
                  <a:lnTo>
                    <a:pt x="133" y="45"/>
                  </a:lnTo>
                  <a:lnTo>
                    <a:pt x="114" y="25"/>
                  </a:lnTo>
                  <a:lnTo>
                    <a:pt x="102" y="20"/>
                  </a:lnTo>
                  <a:lnTo>
                    <a:pt x="92" y="18"/>
                  </a:lnTo>
                  <a:lnTo>
                    <a:pt x="66" y="18"/>
                  </a:lnTo>
                  <a:close/>
                  <a:moveTo>
                    <a:pt x="66" y="0"/>
                  </a:moveTo>
                  <a:lnTo>
                    <a:pt x="92" y="0"/>
                  </a:lnTo>
                  <a:lnTo>
                    <a:pt x="106" y="4"/>
                  </a:lnTo>
                  <a:lnTo>
                    <a:pt x="112" y="8"/>
                  </a:lnTo>
                  <a:lnTo>
                    <a:pt x="125" y="14"/>
                  </a:lnTo>
                  <a:lnTo>
                    <a:pt x="144" y="33"/>
                  </a:lnTo>
                  <a:lnTo>
                    <a:pt x="150" y="45"/>
                  </a:lnTo>
                  <a:lnTo>
                    <a:pt x="154" y="50"/>
                  </a:lnTo>
                  <a:lnTo>
                    <a:pt x="158" y="64"/>
                  </a:lnTo>
                  <a:lnTo>
                    <a:pt x="160" y="79"/>
                  </a:lnTo>
                  <a:lnTo>
                    <a:pt x="158" y="93"/>
                  </a:lnTo>
                  <a:lnTo>
                    <a:pt x="154" y="106"/>
                  </a:lnTo>
                  <a:lnTo>
                    <a:pt x="150" y="112"/>
                  </a:lnTo>
                  <a:lnTo>
                    <a:pt x="144" y="123"/>
                  </a:lnTo>
                  <a:lnTo>
                    <a:pt x="135" y="135"/>
                  </a:lnTo>
                  <a:lnTo>
                    <a:pt x="125" y="143"/>
                  </a:lnTo>
                  <a:lnTo>
                    <a:pt x="112" y="148"/>
                  </a:lnTo>
                  <a:lnTo>
                    <a:pt x="106" y="152"/>
                  </a:lnTo>
                  <a:lnTo>
                    <a:pt x="92" y="156"/>
                  </a:lnTo>
                  <a:lnTo>
                    <a:pt x="79" y="158"/>
                  </a:lnTo>
                  <a:lnTo>
                    <a:pt x="66" y="156"/>
                  </a:lnTo>
                  <a:lnTo>
                    <a:pt x="52" y="152"/>
                  </a:lnTo>
                  <a:lnTo>
                    <a:pt x="46" y="148"/>
                  </a:lnTo>
                  <a:lnTo>
                    <a:pt x="35" y="143"/>
                  </a:lnTo>
                  <a:lnTo>
                    <a:pt x="23" y="135"/>
                  </a:lnTo>
                  <a:lnTo>
                    <a:pt x="14" y="123"/>
                  </a:lnTo>
                  <a:lnTo>
                    <a:pt x="8" y="112"/>
                  </a:lnTo>
                  <a:lnTo>
                    <a:pt x="6" y="106"/>
                  </a:lnTo>
                  <a:lnTo>
                    <a:pt x="0" y="93"/>
                  </a:lnTo>
                  <a:lnTo>
                    <a:pt x="0" y="64"/>
                  </a:lnTo>
                  <a:lnTo>
                    <a:pt x="6" y="50"/>
                  </a:lnTo>
                  <a:lnTo>
                    <a:pt x="8" y="45"/>
                  </a:lnTo>
                  <a:lnTo>
                    <a:pt x="14" y="33"/>
                  </a:lnTo>
                  <a:lnTo>
                    <a:pt x="23" y="23"/>
                  </a:lnTo>
                  <a:lnTo>
                    <a:pt x="35" y="14"/>
                  </a:lnTo>
                  <a:lnTo>
                    <a:pt x="46" y="8"/>
                  </a:lnTo>
                  <a:lnTo>
                    <a:pt x="52" y="4"/>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2" name="Freeform 198"/>
            <p:cNvSpPr>
              <a:spLocks noEditPoints="1"/>
            </p:cNvSpPr>
            <p:nvPr/>
          </p:nvSpPr>
          <p:spPr bwMode="auto">
            <a:xfrm>
              <a:off x="4802" y="1434"/>
              <a:ext cx="157" cy="159"/>
            </a:xfrm>
            <a:custGeom>
              <a:avLst/>
              <a:gdLst>
                <a:gd name="T0" fmla="*/ 50 w 157"/>
                <a:gd name="T1" fmla="*/ 23 h 159"/>
                <a:gd name="T2" fmla="*/ 44 w 157"/>
                <a:gd name="T3" fmla="*/ 25 h 159"/>
                <a:gd name="T4" fmla="*/ 25 w 157"/>
                <a:gd name="T5" fmla="*/ 46 h 159"/>
                <a:gd name="T6" fmla="*/ 17 w 157"/>
                <a:gd name="T7" fmla="*/ 65 h 159"/>
                <a:gd name="T8" fmla="*/ 19 w 157"/>
                <a:gd name="T9" fmla="*/ 101 h 159"/>
                <a:gd name="T10" fmla="*/ 44 w 157"/>
                <a:gd name="T11" fmla="*/ 132 h 159"/>
                <a:gd name="T12" fmla="*/ 63 w 157"/>
                <a:gd name="T13" fmla="*/ 140 h 159"/>
                <a:gd name="T14" fmla="*/ 92 w 157"/>
                <a:gd name="T15" fmla="*/ 140 h 159"/>
                <a:gd name="T16" fmla="*/ 111 w 157"/>
                <a:gd name="T17" fmla="*/ 132 h 159"/>
                <a:gd name="T18" fmla="*/ 130 w 157"/>
                <a:gd name="T19" fmla="*/ 113 h 159"/>
                <a:gd name="T20" fmla="*/ 138 w 157"/>
                <a:gd name="T21" fmla="*/ 92 h 159"/>
                <a:gd name="T22" fmla="*/ 138 w 157"/>
                <a:gd name="T23" fmla="*/ 65 h 159"/>
                <a:gd name="T24" fmla="*/ 130 w 157"/>
                <a:gd name="T25" fmla="*/ 46 h 159"/>
                <a:gd name="T26" fmla="*/ 111 w 157"/>
                <a:gd name="T27" fmla="*/ 25 h 159"/>
                <a:gd name="T28" fmla="*/ 106 w 157"/>
                <a:gd name="T29" fmla="*/ 23 h 159"/>
                <a:gd name="T30" fmla="*/ 63 w 157"/>
                <a:gd name="T31" fmla="*/ 17 h 159"/>
                <a:gd name="T32" fmla="*/ 92 w 157"/>
                <a:gd name="T33" fmla="*/ 0 h 159"/>
                <a:gd name="T34" fmla="*/ 111 w 157"/>
                <a:gd name="T35" fmla="*/ 7 h 159"/>
                <a:gd name="T36" fmla="*/ 134 w 157"/>
                <a:gd name="T37" fmla="*/ 23 h 159"/>
                <a:gd name="T38" fmla="*/ 148 w 157"/>
                <a:gd name="T39" fmla="*/ 46 h 159"/>
                <a:gd name="T40" fmla="*/ 155 w 157"/>
                <a:gd name="T41" fmla="*/ 65 h 159"/>
                <a:gd name="T42" fmla="*/ 155 w 157"/>
                <a:gd name="T43" fmla="*/ 92 h 159"/>
                <a:gd name="T44" fmla="*/ 148 w 157"/>
                <a:gd name="T45" fmla="*/ 111 h 159"/>
                <a:gd name="T46" fmla="*/ 134 w 157"/>
                <a:gd name="T47" fmla="*/ 134 h 159"/>
                <a:gd name="T48" fmla="*/ 111 w 157"/>
                <a:gd name="T49" fmla="*/ 150 h 159"/>
                <a:gd name="T50" fmla="*/ 92 w 157"/>
                <a:gd name="T51" fmla="*/ 157 h 159"/>
                <a:gd name="T52" fmla="*/ 63 w 157"/>
                <a:gd name="T53" fmla="*/ 157 h 159"/>
                <a:gd name="T54" fmla="*/ 44 w 157"/>
                <a:gd name="T55" fmla="*/ 150 h 159"/>
                <a:gd name="T56" fmla="*/ 13 w 157"/>
                <a:gd name="T57" fmla="*/ 125 h 159"/>
                <a:gd name="T58" fmla="*/ 4 w 157"/>
                <a:gd name="T59" fmla="*/ 105 h 159"/>
                <a:gd name="T60" fmla="*/ 0 w 157"/>
                <a:gd name="T61" fmla="*/ 65 h 159"/>
                <a:gd name="T62" fmla="*/ 8 w 157"/>
                <a:gd name="T63" fmla="*/ 46 h 159"/>
                <a:gd name="T64" fmla="*/ 23 w 157"/>
                <a:gd name="T65" fmla="*/ 23 h 159"/>
                <a:gd name="T66" fmla="*/ 44 w 157"/>
                <a:gd name="T67" fmla="*/ 7 h 159"/>
                <a:gd name="T68" fmla="*/ 63 w 157"/>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9">
                  <a:moveTo>
                    <a:pt x="63" y="17"/>
                  </a:moveTo>
                  <a:lnTo>
                    <a:pt x="50" y="23"/>
                  </a:lnTo>
                  <a:lnTo>
                    <a:pt x="50" y="21"/>
                  </a:lnTo>
                  <a:lnTo>
                    <a:pt x="44" y="25"/>
                  </a:lnTo>
                  <a:lnTo>
                    <a:pt x="34" y="34"/>
                  </a:lnTo>
                  <a:lnTo>
                    <a:pt x="25" y="46"/>
                  </a:lnTo>
                  <a:lnTo>
                    <a:pt x="19" y="55"/>
                  </a:lnTo>
                  <a:lnTo>
                    <a:pt x="17" y="65"/>
                  </a:lnTo>
                  <a:lnTo>
                    <a:pt x="17" y="92"/>
                  </a:lnTo>
                  <a:lnTo>
                    <a:pt x="19" y="101"/>
                  </a:lnTo>
                  <a:lnTo>
                    <a:pt x="25" y="113"/>
                  </a:lnTo>
                  <a:lnTo>
                    <a:pt x="44" y="132"/>
                  </a:lnTo>
                  <a:lnTo>
                    <a:pt x="54" y="138"/>
                  </a:lnTo>
                  <a:lnTo>
                    <a:pt x="63" y="140"/>
                  </a:lnTo>
                  <a:lnTo>
                    <a:pt x="79" y="142"/>
                  </a:lnTo>
                  <a:lnTo>
                    <a:pt x="92" y="140"/>
                  </a:lnTo>
                  <a:lnTo>
                    <a:pt x="102" y="138"/>
                  </a:lnTo>
                  <a:lnTo>
                    <a:pt x="111" y="132"/>
                  </a:lnTo>
                  <a:lnTo>
                    <a:pt x="123" y="123"/>
                  </a:lnTo>
                  <a:lnTo>
                    <a:pt x="130" y="113"/>
                  </a:lnTo>
                  <a:lnTo>
                    <a:pt x="136" y="101"/>
                  </a:lnTo>
                  <a:lnTo>
                    <a:pt x="138" y="92"/>
                  </a:lnTo>
                  <a:lnTo>
                    <a:pt x="140" y="78"/>
                  </a:lnTo>
                  <a:lnTo>
                    <a:pt x="138" y="65"/>
                  </a:lnTo>
                  <a:lnTo>
                    <a:pt x="136" y="55"/>
                  </a:lnTo>
                  <a:lnTo>
                    <a:pt x="130" y="46"/>
                  </a:lnTo>
                  <a:lnTo>
                    <a:pt x="123" y="34"/>
                  </a:lnTo>
                  <a:lnTo>
                    <a:pt x="111" y="25"/>
                  </a:lnTo>
                  <a:lnTo>
                    <a:pt x="106" y="21"/>
                  </a:lnTo>
                  <a:lnTo>
                    <a:pt x="106" y="23"/>
                  </a:lnTo>
                  <a:lnTo>
                    <a:pt x="92" y="17"/>
                  </a:lnTo>
                  <a:lnTo>
                    <a:pt x="63" y="17"/>
                  </a:lnTo>
                  <a:close/>
                  <a:moveTo>
                    <a:pt x="63" y="0"/>
                  </a:moveTo>
                  <a:lnTo>
                    <a:pt x="92" y="0"/>
                  </a:lnTo>
                  <a:lnTo>
                    <a:pt x="106" y="5"/>
                  </a:lnTo>
                  <a:lnTo>
                    <a:pt x="111" y="7"/>
                  </a:lnTo>
                  <a:lnTo>
                    <a:pt x="123" y="13"/>
                  </a:lnTo>
                  <a:lnTo>
                    <a:pt x="134" y="23"/>
                  </a:lnTo>
                  <a:lnTo>
                    <a:pt x="142" y="34"/>
                  </a:lnTo>
                  <a:lnTo>
                    <a:pt x="148" y="46"/>
                  </a:lnTo>
                  <a:lnTo>
                    <a:pt x="152" y="51"/>
                  </a:lnTo>
                  <a:lnTo>
                    <a:pt x="155" y="65"/>
                  </a:lnTo>
                  <a:lnTo>
                    <a:pt x="157" y="78"/>
                  </a:lnTo>
                  <a:lnTo>
                    <a:pt x="155" y="92"/>
                  </a:lnTo>
                  <a:lnTo>
                    <a:pt x="152" y="105"/>
                  </a:lnTo>
                  <a:lnTo>
                    <a:pt x="148" y="111"/>
                  </a:lnTo>
                  <a:lnTo>
                    <a:pt x="142" y="125"/>
                  </a:lnTo>
                  <a:lnTo>
                    <a:pt x="134" y="134"/>
                  </a:lnTo>
                  <a:lnTo>
                    <a:pt x="123" y="144"/>
                  </a:lnTo>
                  <a:lnTo>
                    <a:pt x="111" y="150"/>
                  </a:lnTo>
                  <a:lnTo>
                    <a:pt x="106" y="153"/>
                  </a:lnTo>
                  <a:lnTo>
                    <a:pt x="92" y="157"/>
                  </a:lnTo>
                  <a:lnTo>
                    <a:pt x="79" y="159"/>
                  </a:lnTo>
                  <a:lnTo>
                    <a:pt x="63" y="157"/>
                  </a:lnTo>
                  <a:lnTo>
                    <a:pt x="50" y="153"/>
                  </a:lnTo>
                  <a:lnTo>
                    <a:pt x="44" y="150"/>
                  </a:lnTo>
                  <a:lnTo>
                    <a:pt x="33" y="144"/>
                  </a:lnTo>
                  <a:lnTo>
                    <a:pt x="13" y="125"/>
                  </a:lnTo>
                  <a:lnTo>
                    <a:pt x="8" y="111"/>
                  </a:lnTo>
                  <a:lnTo>
                    <a:pt x="4" y="105"/>
                  </a:lnTo>
                  <a:lnTo>
                    <a:pt x="0" y="92"/>
                  </a:lnTo>
                  <a:lnTo>
                    <a:pt x="0" y="65"/>
                  </a:lnTo>
                  <a:lnTo>
                    <a:pt x="4" y="51"/>
                  </a:lnTo>
                  <a:lnTo>
                    <a:pt x="8" y="46"/>
                  </a:lnTo>
                  <a:lnTo>
                    <a:pt x="13" y="34"/>
                  </a:lnTo>
                  <a:lnTo>
                    <a:pt x="23" y="23"/>
                  </a:lnTo>
                  <a:lnTo>
                    <a:pt x="33" y="13"/>
                  </a:lnTo>
                  <a:lnTo>
                    <a:pt x="44" y="7"/>
                  </a:lnTo>
                  <a:lnTo>
                    <a:pt x="50" y="5"/>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3" name="Freeform 199"/>
            <p:cNvSpPr>
              <a:spLocks noEditPoints="1"/>
            </p:cNvSpPr>
            <p:nvPr/>
          </p:nvSpPr>
          <p:spPr bwMode="auto">
            <a:xfrm>
              <a:off x="5532" y="1510"/>
              <a:ext cx="157" cy="158"/>
            </a:xfrm>
            <a:custGeom>
              <a:avLst/>
              <a:gdLst>
                <a:gd name="T0" fmla="*/ 63 w 157"/>
                <a:gd name="T1" fmla="*/ 18 h 158"/>
                <a:gd name="T2" fmla="*/ 53 w 157"/>
                <a:gd name="T3" fmla="*/ 20 h 158"/>
                <a:gd name="T4" fmla="*/ 44 w 157"/>
                <a:gd name="T5" fmla="*/ 25 h 158"/>
                <a:gd name="T6" fmla="*/ 24 w 157"/>
                <a:gd name="T7" fmla="*/ 45 h 158"/>
                <a:gd name="T8" fmla="*/ 19 w 157"/>
                <a:gd name="T9" fmla="*/ 54 h 158"/>
                <a:gd name="T10" fmla="*/ 17 w 157"/>
                <a:gd name="T11" fmla="*/ 64 h 158"/>
                <a:gd name="T12" fmla="*/ 17 w 157"/>
                <a:gd name="T13" fmla="*/ 93 h 158"/>
                <a:gd name="T14" fmla="*/ 19 w 157"/>
                <a:gd name="T15" fmla="*/ 102 h 158"/>
                <a:gd name="T16" fmla="*/ 24 w 157"/>
                <a:gd name="T17" fmla="*/ 112 h 158"/>
                <a:gd name="T18" fmla="*/ 44 w 157"/>
                <a:gd name="T19" fmla="*/ 131 h 158"/>
                <a:gd name="T20" fmla="*/ 53 w 157"/>
                <a:gd name="T21" fmla="*/ 137 h 158"/>
                <a:gd name="T22" fmla="*/ 63 w 157"/>
                <a:gd name="T23" fmla="*/ 139 h 158"/>
                <a:gd name="T24" fmla="*/ 76 w 157"/>
                <a:gd name="T25" fmla="*/ 141 h 158"/>
                <a:gd name="T26" fmla="*/ 92 w 157"/>
                <a:gd name="T27" fmla="*/ 139 h 158"/>
                <a:gd name="T28" fmla="*/ 101 w 157"/>
                <a:gd name="T29" fmla="*/ 137 h 158"/>
                <a:gd name="T30" fmla="*/ 111 w 157"/>
                <a:gd name="T31" fmla="*/ 131 h 158"/>
                <a:gd name="T32" fmla="*/ 130 w 157"/>
                <a:gd name="T33" fmla="*/ 112 h 158"/>
                <a:gd name="T34" fmla="*/ 136 w 157"/>
                <a:gd name="T35" fmla="*/ 102 h 158"/>
                <a:gd name="T36" fmla="*/ 138 w 157"/>
                <a:gd name="T37" fmla="*/ 93 h 158"/>
                <a:gd name="T38" fmla="*/ 140 w 157"/>
                <a:gd name="T39" fmla="*/ 77 h 158"/>
                <a:gd name="T40" fmla="*/ 138 w 157"/>
                <a:gd name="T41" fmla="*/ 64 h 158"/>
                <a:gd name="T42" fmla="*/ 136 w 157"/>
                <a:gd name="T43" fmla="*/ 54 h 158"/>
                <a:gd name="T44" fmla="*/ 130 w 157"/>
                <a:gd name="T45" fmla="*/ 45 h 158"/>
                <a:gd name="T46" fmla="*/ 111 w 157"/>
                <a:gd name="T47" fmla="*/ 25 h 158"/>
                <a:gd name="T48" fmla="*/ 101 w 157"/>
                <a:gd name="T49" fmla="*/ 20 h 158"/>
                <a:gd name="T50" fmla="*/ 92 w 157"/>
                <a:gd name="T51" fmla="*/ 18 h 158"/>
                <a:gd name="T52" fmla="*/ 63 w 157"/>
                <a:gd name="T53" fmla="*/ 18 h 158"/>
                <a:gd name="T54" fmla="*/ 63 w 157"/>
                <a:gd name="T55" fmla="*/ 0 h 158"/>
                <a:gd name="T56" fmla="*/ 92 w 157"/>
                <a:gd name="T57" fmla="*/ 0 h 158"/>
                <a:gd name="T58" fmla="*/ 105 w 157"/>
                <a:gd name="T59" fmla="*/ 4 h 158"/>
                <a:gd name="T60" fmla="*/ 111 w 157"/>
                <a:gd name="T61" fmla="*/ 8 h 158"/>
                <a:gd name="T62" fmla="*/ 122 w 157"/>
                <a:gd name="T63" fmla="*/ 14 h 158"/>
                <a:gd name="T64" fmla="*/ 142 w 157"/>
                <a:gd name="T65" fmla="*/ 33 h 158"/>
                <a:gd name="T66" fmla="*/ 147 w 157"/>
                <a:gd name="T67" fmla="*/ 45 h 158"/>
                <a:gd name="T68" fmla="*/ 151 w 157"/>
                <a:gd name="T69" fmla="*/ 50 h 158"/>
                <a:gd name="T70" fmla="*/ 155 w 157"/>
                <a:gd name="T71" fmla="*/ 64 h 158"/>
                <a:gd name="T72" fmla="*/ 157 w 157"/>
                <a:gd name="T73" fmla="*/ 77 h 158"/>
                <a:gd name="T74" fmla="*/ 155 w 157"/>
                <a:gd name="T75" fmla="*/ 93 h 158"/>
                <a:gd name="T76" fmla="*/ 151 w 157"/>
                <a:gd name="T77" fmla="*/ 106 h 158"/>
                <a:gd name="T78" fmla="*/ 147 w 157"/>
                <a:gd name="T79" fmla="*/ 112 h 158"/>
                <a:gd name="T80" fmla="*/ 142 w 157"/>
                <a:gd name="T81" fmla="*/ 124 h 158"/>
                <a:gd name="T82" fmla="*/ 122 w 157"/>
                <a:gd name="T83" fmla="*/ 143 h 158"/>
                <a:gd name="T84" fmla="*/ 111 w 157"/>
                <a:gd name="T85" fmla="*/ 149 h 158"/>
                <a:gd name="T86" fmla="*/ 105 w 157"/>
                <a:gd name="T87" fmla="*/ 152 h 158"/>
                <a:gd name="T88" fmla="*/ 92 w 157"/>
                <a:gd name="T89" fmla="*/ 156 h 158"/>
                <a:gd name="T90" fmla="*/ 76 w 157"/>
                <a:gd name="T91" fmla="*/ 158 h 158"/>
                <a:gd name="T92" fmla="*/ 63 w 157"/>
                <a:gd name="T93" fmla="*/ 156 h 158"/>
                <a:gd name="T94" fmla="*/ 49 w 157"/>
                <a:gd name="T95" fmla="*/ 152 h 158"/>
                <a:gd name="T96" fmla="*/ 44 w 157"/>
                <a:gd name="T97" fmla="*/ 149 h 158"/>
                <a:gd name="T98" fmla="*/ 32 w 157"/>
                <a:gd name="T99" fmla="*/ 143 h 158"/>
                <a:gd name="T100" fmla="*/ 13 w 157"/>
                <a:gd name="T101" fmla="*/ 124 h 158"/>
                <a:gd name="T102" fmla="*/ 7 w 157"/>
                <a:gd name="T103" fmla="*/ 112 h 158"/>
                <a:gd name="T104" fmla="*/ 3 w 157"/>
                <a:gd name="T105" fmla="*/ 106 h 158"/>
                <a:gd name="T106" fmla="*/ 0 w 157"/>
                <a:gd name="T107" fmla="*/ 93 h 158"/>
                <a:gd name="T108" fmla="*/ 0 w 157"/>
                <a:gd name="T109" fmla="*/ 64 h 158"/>
                <a:gd name="T110" fmla="*/ 3 w 157"/>
                <a:gd name="T111" fmla="*/ 50 h 158"/>
                <a:gd name="T112" fmla="*/ 7 w 157"/>
                <a:gd name="T113" fmla="*/ 45 h 158"/>
                <a:gd name="T114" fmla="*/ 13 w 157"/>
                <a:gd name="T115" fmla="*/ 33 h 158"/>
                <a:gd name="T116" fmla="*/ 32 w 157"/>
                <a:gd name="T117" fmla="*/ 14 h 158"/>
                <a:gd name="T118" fmla="*/ 44 w 157"/>
                <a:gd name="T119" fmla="*/ 8 h 158"/>
                <a:gd name="T120" fmla="*/ 49 w 157"/>
                <a:gd name="T121" fmla="*/ 4 h 158"/>
                <a:gd name="T122" fmla="*/ 63 w 157"/>
                <a:gd name="T1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 h="158">
                  <a:moveTo>
                    <a:pt x="63" y="18"/>
                  </a:moveTo>
                  <a:lnTo>
                    <a:pt x="53" y="20"/>
                  </a:lnTo>
                  <a:lnTo>
                    <a:pt x="44" y="25"/>
                  </a:lnTo>
                  <a:lnTo>
                    <a:pt x="24" y="45"/>
                  </a:lnTo>
                  <a:lnTo>
                    <a:pt x="19" y="54"/>
                  </a:lnTo>
                  <a:lnTo>
                    <a:pt x="17" y="64"/>
                  </a:lnTo>
                  <a:lnTo>
                    <a:pt x="17" y="93"/>
                  </a:lnTo>
                  <a:lnTo>
                    <a:pt x="19" y="102"/>
                  </a:lnTo>
                  <a:lnTo>
                    <a:pt x="24" y="112"/>
                  </a:lnTo>
                  <a:lnTo>
                    <a:pt x="44" y="131"/>
                  </a:lnTo>
                  <a:lnTo>
                    <a:pt x="53" y="137"/>
                  </a:lnTo>
                  <a:lnTo>
                    <a:pt x="63" y="139"/>
                  </a:lnTo>
                  <a:lnTo>
                    <a:pt x="76" y="141"/>
                  </a:lnTo>
                  <a:lnTo>
                    <a:pt x="92" y="139"/>
                  </a:lnTo>
                  <a:lnTo>
                    <a:pt x="101" y="137"/>
                  </a:lnTo>
                  <a:lnTo>
                    <a:pt x="111" y="131"/>
                  </a:lnTo>
                  <a:lnTo>
                    <a:pt x="130" y="112"/>
                  </a:lnTo>
                  <a:lnTo>
                    <a:pt x="136" y="102"/>
                  </a:lnTo>
                  <a:lnTo>
                    <a:pt x="138" y="93"/>
                  </a:lnTo>
                  <a:lnTo>
                    <a:pt x="140" y="77"/>
                  </a:lnTo>
                  <a:lnTo>
                    <a:pt x="138" y="64"/>
                  </a:lnTo>
                  <a:lnTo>
                    <a:pt x="136" y="54"/>
                  </a:lnTo>
                  <a:lnTo>
                    <a:pt x="130" y="45"/>
                  </a:lnTo>
                  <a:lnTo>
                    <a:pt x="111" y="25"/>
                  </a:lnTo>
                  <a:lnTo>
                    <a:pt x="101" y="20"/>
                  </a:lnTo>
                  <a:lnTo>
                    <a:pt x="92" y="18"/>
                  </a:lnTo>
                  <a:lnTo>
                    <a:pt x="63" y="18"/>
                  </a:lnTo>
                  <a:close/>
                  <a:moveTo>
                    <a:pt x="63" y="0"/>
                  </a:moveTo>
                  <a:lnTo>
                    <a:pt x="92" y="0"/>
                  </a:lnTo>
                  <a:lnTo>
                    <a:pt x="105" y="4"/>
                  </a:lnTo>
                  <a:lnTo>
                    <a:pt x="111" y="8"/>
                  </a:lnTo>
                  <a:lnTo>
                    <a:pt x="122" y="14"/>
                  </a:lnTo>
                  <a:lnTo>
                    <a:pt x="142" y="33"/>
                  </a:lnTo>
                  <a:lnTo>
                    <a:pt x="147" y="45"/>
                  </a:lnTo>
                  <a:lnTo>
                    <a:pt x="151" y="50"/>
                  </a:lnTo>
                  <a:lnTo>
                    <a:pt x="155" y="64"/>
                  </a:lnTo>
                  <a:lnTo>
                    <a:pt x="157" y="77"/>
                  </a:lnTo>
                  <a:lnTo>
                    <a:pt x="155" y="93"/>
                  </a:lnTo>
                  <a:lnTo>
                    <a:pt x="151" y="106"/>
                  </a:lnTo>
                  <a:lnTo>
                    <a:pt x="147" y="112"/>
                  </a:lnTo>
                  <a:lnTo>
                    <a:pt x="142" y="124"/>
                  </a:lnTo>
                  <a:lnTo>
                    <a:pt x="122" y="143"/>
                  </a:lnTo>
                  <a:lnTo>
                    <a:pt x="111" y="149"/>
                  </a:lnTo>
                  <a:lnTo>
                    <a:pt x="105" y="152"/>
                  </a:lnTo>
                  <a:lnTo>
                    <a:pt x="92" y="156"/>
                  </a:lnTo>
                  <a:lnTo>
                    <a:pt x="76" y="158"/>
                  </a:lnTo>
                  <a:lnTo>
                    <a:pt x="63" y="156"/>
                  </a:lnTo>
                  <a:lnTo>
                    <a:pt x="49" y="152"/>
                  </a:lnTo>
                  <a:lnTo>
                    <a:pt x="44" y="149"/>
                  </a:lnTo>
                  <a:lnTo>
                    <a:pt x="32" y="143"/>
                  </a:lnTo>
                  <a:lnTo>
                    <a:pt x="13" y="124"/>
                  </a:lnTo>
                  <a:lnTo>
                    <a:pt x="7" y="112"/>
                  </a:lnTo>
                  <a:lnTo>
                    <a:pt x="3" y="106"/>
                  </a:lnTo>
                  <a:lnTo>
                    <a:pt x="0" y="93"/>
                  </a:lnTo>
                  <a:lnTo>
                    <a:pt x="0" y="64"/>
                  </a:lnTo>
                  <a:lnTo>
                    <a:pt x="3" y="50"/>
                  </a:lnTo>
                  <a:lnTo>
                    <a:pt x="7" y="45"/>
                  </a:lnTo>
                  <a:lnTo>
                    <a:pt x="13" y="33"/>
                  </a:lnTo>
                  <a:lnTo>
                    <a:pt x="32" y="14"/>
                  </a:lnTo>
                  <a:lnTo>
                    <a:pt x="44" y="8"/>
                  </a:lnTo>
                  <a:lnTo>
                    <a:pt x="49"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4" name="Freeform 200"/>
            <p:cNvSpPr>
              <a:spLocks/>
            </p:cNvSpPr>
            <p:nvPr/>
          </p:nvSpPr>
          <p:spPr bwMode="auto">
            <a:xfrm>
              <a:off x="2982" y="2620"/>
              <a:ext cx="73" cy="110"/>
            </a:xfrm>
            <a:custGeom>
              <a:avLst/>
              <a:gdLst>
                <a:gd name="T0" fmla="*/ 0 w 73"/>
                <a:gd name="T1" fmla="*/ 0 h 110"/>
                <a:gd name="T2" fmla="*/ 73 w 73"/>
                <a:gd name="T3" fmla="*/ 0 h 110"/>
                <a:gd name="T4" fmla="*/ 73 w 73"/>
                <a:gd name="T5" fmla="*/ 11 h 110"/>
                <a:gd name="T6" fmla="*/ 15 w 73"/>
                <a:gd name="T7" fmla="*/ 11 h 110"/>
                <a:gd name="T8" fmla="*/ 15 w 73"/>
                <a:gd name="T9" fmla="*/ 48 h 110"/>
                <a:gd name="T10" fmla="*/ 63 w 73"/>
                <a:gd name="T11" fmla="*/ 48 h 110"/>
                <a:gd name="T12" fmla="*/ 63 w 73"/>
                <a:gd name="T13" fmla="*/ 60 h 110"/>
                <a:gd name="T14" fmla="*/ 15 w 73"/>
                <a:gd name="T15" fmla="*/ 60 h 110"/>
                <a:gd name="T16" fmla="*/ 15 w 73"/>
                <a:gd name="T17" fmla="*/ 110 h 110"/>
                <a:gd name="T18" fmla="*/ 0 w 73"/>
                <a:gd name="T19" fmla="*/ 110 h 110"/>
                <a:gd name="T20" fmla="*/ 0 w 73"/>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10">
                  <a:moveTo>
                    <a:pt x="0" y="0"/>
                  </a:moveTo>
                  <a:lnTo>
                    <a:pt x="73" y="0"/>
                  </a:lnTo>
                  <a:lnTo>
                    <a:pt x="73" y="11"/>
                  </a:lnTo>
                  <a:lnTo>
                    <a:pt x="15" y="11"/>
                  </a:lnTo>
                  <a:lnTo>
                    <a:pt x="15" y="48"/>
                  </a:lnTo>
                  <a:lnTo>
                    <a:pt x="63" y="48"/>
                  </a:lnTo>
                  <a:lnTo>
                    <a:pt x="63" y="60"/>
                  </a:lnTo>
                  <a:lnTo>
                    <a:pt x="15" y="60"/>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5" name="Rectangle 201"/>
            <p:cNvSpPr>
              <a:spLocks noChangeArrowheads="1"/>
            </p:cNvSpPr>
            <p:nvPr/>
          </p:nvSpPr>
          <p:spPr bwMode="auto">
            <a:xfrm>
              <a:off x="3074" y="2620"/>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6" name="Freeform 202"/>
            <p:cNvSpPr>
              <a:spLocks noEditPoints="1"/>
            </p:cNvSpPr>
            <p:nvPr/>
          </p:nvSpPr>
          <p:spPr bwMode="auto">
            <a:xfrm>
              <a:off x="3103" y="2649"/>
              <a:ext cx="71" cy="82"/>
            </a:xfrm>
            <a:custGeom>
              <a:avLst/>
              <a:gdLst>
                <a:gd name="T0" fmla="*/ 36 w 71"/>
                <a:gd name="T1" fmla="*/ 11 h 82"/>
                <a:gd name="T2" fmla="*/ 30 w 71"/>
                <a:gd name="T3" fmla="*/ 13 h 82"/>
                <a:gd name="T4" fmla="*/ 25 w 71"/>
                <a:gd name="T5" fmla="*/ 15 h 82"/>
                <a:gd name="T6" fmla="*/ 21 w 71"/>
                <a:gd name="T7" fmla="*/ 19 h 82"/>
                <a:gd name="T8" fmla="*/ 17 w 71"/>
                <a:gd name="T9" fmla="*/ 25 h 82"/>
                <a:gd name="T10" fmla="*/ 15 w 71"/>
                <a:gd name="T11" fmla="*/ 32 h 82"/>
                <a:gd name="T12" fmla="*/ 15 w 71"/>
                <a:gd name="T13" fmla="*/ 40 h 82"/>
                <a:gd name="T14" fmla="*/ 15 w 71"/>
                <a:gd name="T15" fmla="*/ 50 h 82"/>
                <a:gd name="T16" fmla="*/ 17 w 71"/>
                <a:gd name="T17" fmla="*/ 57 h 82"/>
                <a:gd name="T18" fmla="*/ 21 w 71"/>
                <a:gd name="T19" fmla="*/ 61 h 82"/>
                <a:gd name="T20" fmla="*/ 25 w 71"/>
                <a:gd name="T21" fmla="*/ 65 h 82"/>
                <a:gd name="T22" fmla="*/ 30 w 71"/>
                <a:gd name="T23" fmla="*/ 69 h 82"/>
                <a:gd name="T24" fmla="*/ 36 w 71"/>
                <a:gd name="T25" fmla="*/ 69 h 82"/>
                <a:gd name="T26" fmla="*/ 42 w 71"/>
                <a:gd name="T27" fmla="*/ 69 h 82"/>
                <a:gd name="T28" fmla="*/ 46 w 71"/>
                <a:gd name="T29" fmla="*/ 65 h 82"/>
                <a:gd name="T30" fmla="*/ 52 w 71"/>
                <a:gd name="T31" fmla="*/ 61 h 82"/>
                <a:gd name="T32" fmla="*/ 55 w 71"/>
                <a:gd name="T33" fmla="*/ 56 h 82"/>
                <a:gd name="T34" fmla="*/ 57 w 71"/>
                <a:gd name="T35" fmla="*/ 50 h 82"/>
                <a:gd name="T36" fmla="*/ 57 w 71"/>
                <a:gd name="T37" fmla="*/ 40 h 82"/>
                <a:gd name="T38" fmla="*/ 57 w 71"/>
                <a:gd name="T39" fmla="*/ 32 h 82"/>
                <a:gd name="T40" fmla="*/ 55 w 71"/>
                <a:gd name="T41" fmla="*/ 25 h 82"/>
                <a:gd name="T42" fmla="*/ 52 w 71"/>
                <a:gd name="T43" fmla="*/ 19 h 82"/>
                <a:gd name="T44" fmla="*/ 46 w 71"/>
                <a:gd name="T45" fmla="*/ 15 h 82"/>
                <a:gd name="T46" fmla="*/ 42 w 71"/>
                <a:gd name="T47" fmla="*/ 13 h 82"/>
                <a:gd name="T48" fmla="*/ 36 w 71"/>
                <a:gd name="T49" fmla="*/ 11 h 82"/>
                <a:gd name="T50" fmla="*/ 36 w 71"/>
                <a:gd name="T51" fmla="*/ 0 h 82"/>
                <a:gd name="T52" fmla="*/ 46 w 71"/>
                <a:gd name="T53" fmla="*/ 0 h 82"/>
                <a:gd name="T54" fmla="*/ 53 w 71"/>
                <a:gd name="T55" fmla="*/ 4 h 82"/>
                <a:gd name="T56" fmla="*/ 61 w 71"/>
                <a:gd name="T57" fmla="*/ 9 h 82"/>
                <a:gd name="T58" fmla="*/ 65 w 71"/>
                <a:gd name="T59" fmla="*/ 15 h 82"/>
                <a:gd name="T60" fmla="*/ 69 w 71"/>
                <a:gd name="T61" fmla="*/ 23 h 82"/>
                <a:gd name="T62" fmla="*/ 71 w 71"/>
                <a:gd name="T63" fmla="*/ 31 h 82"/>
                <a:gd name="T64" fmla="*/ 71 w 71"/>
                <a:gd name="T65" fmla="*/ 40 h 82"/>
                <a:gd name="T66" fmla="*/ 71 w 71"/>
                <a:gd name="T67" fmla="*/ 50 h 82"/>
                <a:gd name="T68" fmla="*/ 69 w 71"/>
                <a:gd name="T69" fmla="*/ 57 h 82"/>
                <a:gd name="T70" fmla="*/ 67 w 71"/>
                <a:gd name="T71" fmla="*/ 63 h 82"/>
                <a:gd name="T72" fmla="*/ 63 w 71"/>
                <a:gd name="T73" fmla="*/ 69 h 82"/>
                <a:gd name="T74" fmla="*/ 59 w 71"/>
                <a:gd name="T75" fmla="*/ 73 h 82"/>
                <a:gd name="T76" fmla="*/ 53 w 71"/>
                <a:gd name="T77" fmla="*/ 77 h 82"/>
                <a:gd name="T78" fmla="*/ 46 w 71"/>
                <a:gd name="T79" fmla="*/ 81 h 82"/>
                <a:gd name="T80" fmla="*/ 36 w 71"/>
                <a:gd name="T81" fmla="*/ 82 h 82"/>
                <a:gd name="T82" fmla="*/ 27 w 71"/>
                <a:gd name="T83" fmla="*/ 81 h 82"/>
                <a:gd name="T84" fmla="*/ 17 w 71"/>
                <a:gd name="T85" fmla="*/ 77 h 82"/>
                <a:gd name="T86" fmla="*/ 9 w 71"/>
                <a:gd name="T87" fmla="*/ 71 h 82"/>
                <a:gd name="T88" fmla="*/ 5 w 71"/>
                <a:gd name="T89" fmla="*/ 65 h 82"/>
                <a:gd name="T90" fmla="*/ 2 w 71"/>
                <a:gd name="T91" fmla="*/ 57 h 82"/>
                <a:gd name="T92" fmla="*/ 0 w 71"/>
                <a:gd name="T93" fmla="*/ 50 h 82"/>
                <a:gd name="T94" fmla="*/ 0 w 71"/>
                <a:gd name="T95" fmla="*/ 40 h 82"/>
                <a:gd name="T96" fmla="*/ 4 w 71"/>
                <a:gd name="T97" fmla="*/ 21 h 82"/>
                <a:gd name="T98" fmla="*/ 11 w 71"/>
                <a:gd name="T99" fmla="*/ 7 h 82"/>
                <a:gd name="T100" fmla="*/ 19 w 71"/>
                <a:gd name="T101" fmla="*/ 4 h 82"/>
                <a:gd name="T102" fmla="*/ 27 w 71"/>
                <a:gd name="T103" fmla="*/ 0 h 82"/>
                <a:gd name="T104" fmla="*/ 36 w 71"/>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82">
                  <a:moveTo>
                    <a:pt x="36" y="11"/>
                  </a:moveTo>
                  <a:lnTo>
                    <a:pt x="30" y="13"/>
                  </a:lnTo>
                  <a:lnTo>
                    <a:pt x="25" y="15"/>
                  </a:lnTo>
                  <a:lnTo>
                    <a:pt x="21" y="19"/>
                  </a:lnTo>
                  <a:lnTo>
                    <a:pt x="17" y="25"/>
                  </a:lnTo>
                  <a:lnTo>
                    <a:pt x="15" y="32"/>
                  </a:lnTo>
                  <a:lnTo>
                    <a:pt x="15" y="40"/>
                  </a:lnTo>
                  <a:lnTo>
                    <a:pt x="15" y="50"/>
                  </a:lnTo>
                  <a:lnTo>
                    <a:pt x="17" y="57"/>
                  </a:lnTo>
                  <a:lnTo>
                    <a:pt x="21" y="61"/>
                  </a:lnTo>
                  <a:lnTo>
                    <a:pt x="25" y="65"/>
                  </a:lnTo>
                  <a:lnTo>
                    <a:pt x="30" y="69"/>
                  </a:lnTo>
                  <a:lnTo>
                    <a:pt x="36" y="69"/>
                  </a:lnTo>
                  <a:lnTo>
                    <a:pt x="42" y="69"/>
                  </a:lnTo>
                  <a:lnTo>
                    <a:pt x="46" y="65"/>
                  </a:lnTo>
                  <a:lnTo>
                    <a:pt x="52" y="61"/>
                  </a:lnTo>
                  <a:lnTo>
                    <a:pt x="55" y="56"/>
                  </a:lnTo>
                  <a:lnTo>
                    <a:pt x="57" y="50"/>
                  </a:lnTo>
                  <a:lnTo>
                    <a:pt x="57" y="40"/>
                  </a:lnTo>
                  <a:lnTo>
                    <a:pt x="57" y="32"/>
                  </a:lnTo>
                  <a:lnTo>
                    <a:pt x="55" y="25"/>
                  </a:lnTo>
                  <a:lnTo>
                    <a:pt x="52" y="19"/>
                  </a:lnTo>
                  <a:lnTo>
                    <a:pt x="46" y="15"/>
                  </a:lnTo>
                  <a:lnTo>
                    <a:pt x="42" y="13"/>
                  </a:lnTo>
                  <a:lnTo>
                    <a:pt x="36" y="11"/>
                  </a:lnTo>
                  <a:close/>
                  <a:moveTo>
                    <a:pt x="36" y="0"/>
                  </a:moveTo>
                  <a:lnTo>
                    <a:pt x="46" y="0"/>
                  </a:lnTo>
                  <a:lnTo>
                    <a:pt x="53" y="4"/>
                  </a:lnTo>
                  <a:lnTo>
                    <a:pt x="61" y="9"/>
                  </a:lnTo>
                  <a:lnTo>
                    <a:pt x="65" y="15"/>
                  </a:lnTo>
                  <a:lnTo>
                    <a:pt x="69" y="23"/>
                  </a:lnTo>
                  <a:lnTo>
                    <a:pt x="71" y="31"/>
                  </a:lnTo>
                  <a:lnTo>
                    <a:pt x="71" y="40"/>
                  </a:lnTo>
                  <a:lnTo>
                    <a:pt x="71" y="50"/>
                  </a:lnTo>
                  <a:lnTo>
                    <a:pt x="69" y="57"/>
                  </a:lnTo>
                  <a:lnTo>
                    <a:pt x="67" y="63"/>
                  </a:lnTo>
                  <a:lnTo>
                    <a:pt x="63" y="69"/>
                  </a:lnTo>
                  <a:lnTo>
                    <a:pt x="59" y="73"/>
                  </a:lnTo>
                  <a:lnTo>
                    <a:pt x="53" y="77"/>
                  </a:lnTo>
                  <a:lnTo>
                    <a:pt x="46" y="81"/>
                  </a:lnTo>
                  <a:lnTo>
                    <a:pt x="36" y="82"/>
                  </a:lnTo>
                  <a:lnTo>
                    <a:pt x="27" y="81"/>
                  </a:lnTo>
                  <a:lnTo>
                    <a:pt x="17" y="77"/>
                  </a:lnTo>
                  <a:lnTo>
                    <a:pt x="9" y="71"/>
                  </a:lnTo>
                  <a:lnTo>
                    <a:pt x="5" y="65"/>
                  </a:lnTo>
                  <a:lnTo>
                    <a:pt x="2" y="57"/>
                  </a:lnTo>
                  <a:lnTo>
                    <a:pt x="0" y="50"/>
                  </a:lnTo>
                  <a:lnTo>
                    <a:pt x="0" y="40"/>
                  </a:lnTo>
                  <a:lnTo>
                    <a:pt x="4" y="21"/>
                  </a:lnTo>
                  <a:lnTo>
                    <a:pt x="11" y="7"/>
                  </a:lnTo>
                  <a:lnTo>
                    <a:pt x="19" y="4"/>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7" name="Freeform 203"/>
            <p:cNvSpPr>
              <a:spLocks/>
            </p:cNvSpPr>
            <p:nvPr/>
          </p:nvSpPr>
          <p:spPr bwMode="auto">
            <a:xfrm>
              <a:off x="3180" y="2651"/>
              <a:ext cx="109" cy="79"/>
            </a:xfrm>
            <a:custGeom>
              <a:avLst/>
              <a:gdLst>
                <a:gd name="T0" fmla="*/ 0 w 109"/>
                <a:gd name="T1" fmla="*/ 0 h 79"/>
                <a:gd name="T2" fmla="*/ 15 w 109"/>
                <a:gd name="T3" fmla="*/ 0 h 79"/>
                <a:gd name="T4" fmla="*/ 28 w 109"/>
                <a:gd name="T5" fmla="*/ 46 h 79"/>
                <a:gd name="T6" fmla="*/ 32 w 109"/>
                <a:gd name="T7" fmla="*/ 61 h 79"/>
                <a:gd name="T8" fmla="*/ 32 w 109"/>
                <a:gd name="T9" fmla="*/ 59 h 79"/>
                <a:gd name="T10" fmla="*/ 34 w 109"/>
                <a:gd name="T11" fmla="*/ 54 h 79"/>
                <a:gd name="T12" fmla="*/ 36 w 109"/>
                <a:gd name="T13" fmla="*/ 46 h 79"/>
                <a:gd name="T14" fmla="*/ 48 w 109"/>
                <a:gd name="T15" fmla="*/ 0 h 79"/>
                <a:gd name="T16" fmla="*/ 61 w 109"/>
                <a:gd name="T17" fmla="*/ 0 h 79"/>
                <a:gd name="T18" fmla="*/ 72 w 109"/>
                <a:gd name="T19" fmla="*/ 46 h 79"/>
                <a:gd name="T20" fmla="*/ 76 w 109"/>
                <a:gd name="T21" fmla="*/ 59 h 79"/>
                <a:gd name="T22" fmla="*/ 80 w 109"/>
                <a:gd name="T23" fmla="*/ 44 h 79"/>
                <a:gd name="T24" fmla="*/ 94 w 109"/>
                <a:gd name="T25" fmla="*/ 0 h 79"/>
                <a:gd name="T26" fmla="*/ 109 w 109"/>
                <a:gd name="T27" fmla="*/ 0 h 79"/>
                <a:gd name="T28" fmla="*/ 86 w 109"/>
                <a:gd name="T29" fmla="*/ 79 h 79"/>
                <a:gd name="T30" fmla="*/ 69 w 109"/>
                <a:gd name="T31" fmla="*/ 79 h 79"/>
                <a:gd name="T32" fmla="*/ 57 w 109"/>
                <a:gd name="T33" fmla="*/ 30 h 79"/>
                <a:gd name="T34" fmla="*/ 53 w 109"/>
                <a:gd name="T35" fmla="*/ 17 h 79"/>
                <a:gd name="T36" fmla="*/ 40 w 109"/>
                <a:gd name="T37" fmla="*/ 79 h 79"/>
                <a:gd name="T38" fmla="*/ 23 w 109"/>
                <a:gd name="T39" fmla="*/ 79 h 79"/>
                <a:gd name="T40" fmla="*/ 0 w 109"/>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79">
                  <a:moveTo>
                    <a:pt x="0" y="0"/>
                  </a:moveTo>
                  <a:lnTo>
                    <a:pt x="15" y="0"/>
                  </a:lnTo>
                  <a:lnTo>
                    <a:pt x="28" y="46"/>
                  </a:lnTo>
                  <a:lnTo>
                    <a:pt x="32" y="61"/>
                  </a:lnTo>
                  <a:lnTo>
                    <a:pt x="32" y="59"/>
                  </a:lnTo>
                  <a:lnTo>
                    <a:pt x="34" y="54"/>
                  </a:lnTo>
                  <a:lnTo>
                    <a:pt x="36" y="46"/>
                  </a:lnTo>
                  <a:lnTo>
                    <a:pt x="48" y="0"/>
                  </a:lnTo>
                  <a:lnTo>
                    <a:pt x="61" y="0"/>
                  </a:lnTo>
                  <a:lnTo>
                    <a:pt x="72" y="46"/>
                  </a:lnTo>
                  <a:lnTo>
                    <a:pt x="76" y="59"/>
                  </a:lnTo>
                  <a:lnTo>
                    <a:pt x="80" y="44"/>
                  </a:lnTo>
                  <a:lnTo>
                    <a:pt x="94" y="0"/>
                  </a:lnTo>
                  <a:lnTo>
                    <a:pt x="109" y="0"/>
                  </a:lnTo>
                  <a:lnTo>
                    <a:pt x="86" y="79"/>
                  </a:lnTo>
                  <a:lnTo>
                    <a:pt x="69" y="79"/>
                  </a:lnTo>
                  <a:lnTo>
                    <a:pt x="57" y="30"/>
                  </a:lnTo>
                  <a:lnTo>
                    <a:pt x="53" y="17"/>
                  </a:lnTo>
                  <a:lnTo>
                    <a:pt x="40" y="79"/>
                  </a:lnTo>
                  <a:lnTo>
                    <a:pt x="23"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8" name="Freeform 204"/>
            <p:cNvSpPr>
              <a:spLocks/>
            </p:cNvSpPr>
            <p:nvPr/>
          </p:nvSpPr>
          <p:spPr bwMode="auto">
            <a:xfrm>
              <a:off x="3343" y="2620"/>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9" name="Freeform 205"/>
            <p:cNvSpPr>
              <a:spLocks/>
            </p:cNvSpPr>
            <p:nvPr/>
          </p:nvSpPr>
          <p:spPr bwMode="auto">
            <a:xfrm>
              <a:off x="3450" y="2651"/>
              <a:ext cx="64" cy="80"/>
            </a:xfrm>
            <a:custGeom>
              <a:avLst/>
              <a:gdLst>
                <a:gd name="T0" fmla="*/ 0 w 64"/>
                <a:gd name="T1" fmla="*/ 0 h 80"/>
                <a:gd name="T2" fmla="*/ 16 w 64"/>
                <a:gd name="T3" fmla="*/ 0 h 80"/>
                <a:gd name="T4" fmla="*/ 16 w 64"/>
                <a:gd name="T5" fmla="*/ 42 h 80"/>
                <a:gd name="T6" fmla="*/ 16 w 64"/>
                <a:gd name="T7" fmla="*/ 52 h 80"/>
                <a:gd name="T8" fmla="*/ 16 w 64"/>
                <a:gd name="T9" fmla="*/ 55 h 80"/>
                <a:gd name="T10" fmla="*/ 18 w 64"/>
                <a:gd name="T11" fmla="*/ 61 h 80"/>
                <a:gd name="T12" fmla="*/ 21 w 64"/>
                <a:gd name="T13" fmla="*/ 65 h 80"/>
                <a:gd name="T14" fmla="*/ 25 w 64"/>
                <a:gd name="T15" fmla="*/ 67 h 80"/>
                <a:gd name="T16" fmla="*/ 29 w 64"/>
                <a:gd name="T17" fmla="*/ 67 h 80"/>
                <a:gd name="T18" fmla="*/ 35 w 64"/>
                <a:gd name="T19" fmla="*/ 67 h 80"/>
                <a:gd name="T20" fmla="*/ 41 w 64"/>
                <a:gd name="T21" fmla="*/ 65 h 80"/>
                <a:gd name="T22" fmla="*/ 44 w 64"/>
                <a:gd name="T23" fmla="*/ 61 h 80"/>
                <a:gd name="T24" fmla="*/ 46 w 64"/>
                <a:gd name="T25" fmla="*/ 55 h 80"/>
                <a:gd name="T26" fmla="*/ 48 w 64"/>
                <a:gd name="T27" fmla="*/ 50 h 80"/>
                <a:gd name="T28" fmla="*/ 48 w 64"/>
                <a:gd name="T29" fmla="*/ 40 h 80"/>
                <a:gd name="T30" fmla="*/ 48 w 64"/>
                <a:gd name="T31" fmla="*/ 0 h 80"/>
                <a:gd name="T32" fmla="*/ 64 w 64"/>
                <a:gd name="T33" fmla="*/ 0 h 80"/>
                <a:gd name="T34" fmla="*/ 64 w 64"/>
                <a:gd name="T35" fmla="*/ 79 h 80"/>
                <a:gd name="T36" fmla="*/ 48 w 64"/>
                <a:gd name="T37" fmla="*/ 79 h 80"/>
                <a:gd name="T38" fmla="*/ 48 w 64"/>
                <a:gd name="T39" fmla="*/ 65 h 80"/>
                <a:gd name="T40" fmla="*/ 44 w 64"/>
                <a:gd name="T41" fmla="*/ 73 h 80"/>
                <a:gd name="T42" fmla="*/ 39 w 64"/>
                <a:gd name="T43" fmla="*/ 77 h 80"/>
                <a:gd name="T44" fmla="*/ 33 w 64"/>
                <a:gd name="T45" fmla="*/ 79 h 80"/>
                <a:gd name="T46" fmla="*/ 25 w 64"/>
                <a:gd name="T47" fmla="*/ 80 h 80"/>
                <a:gd name="T48" fmla="*/ 19 w 64"/>
                <a:gd name="T49" fmla="*/ 79 h 80"/>
                <a:gd name="T50" fmla="*/ 14 w 64"/>
                <a:gd name="T51" fmla="*/ 77 h 80"/>
                <a:gd name="T52" fmla="*/ 10 w 64"/>
                <a:gd name="T53" fmla="*/ 75 h 80"/>
                <a:gd name="T54" fmla="*/ 6 w 64"/>
                <a:gd name="T55" fmla="*/ 71 h 80"/>
                <a:gd name="T56" fmla="*/ 4 w 64"/>
                <a:gd name="T57" fmla="*/ 67 h 80"/>
                <a:gd name="T58" fmla="*/ 2 w 64"/>
                <a:gd name="T59" fmla="*/ 61 h 80"/>
                <a:gd name="T60" fmla="*/ 0 w 64"/>
                <a:gd name="T61" fmla="*/ 55 h 80"/>
                <a:gd name="T62" fmla="*/ 0 w 64"/>
                <a:gd name="T63" fmla="*/ 48 h 80"/>
                <a:gd name="T64" fmla="*/ 0 w 64"/>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80">
                  <a:moveTo>
                    <a:pt x="0" y="0"/>
                  </a:moveTo>
                  <a:lnTo>
                    <a:pt x="16" y="0"/>
                  </a:lnTo>
                  <a:lnTo>
                    <a:pt x="16" y="42"/>
                  </a:lnTo>
                  <a:lnTo>
                    <a:pt x="16" y="52"/>
                  </a:lnTo>
                  <a:lnTo>
                    <a:pt x="16" y="55"/>
                  </a:lnTo>
                  <a:lnTo>
                    <a:pt x="18" y="61"/>
                  </a:lnTo>
                  <a:lnTo>
                    <a:pt x="21" y="65"/>
                  </a:lnTo>
                  <a:lnTo>
                    <a:pt x="25" y="67"/>
                  </a:lnTo>
                  <a:lnTo>
                    <a:pt x="29" y="67"/>
                  </a:lnTo>
                  <a:lnTo>
                    <a:pt x="35" y="67"/>
                  </a:lnTo>
                  <a:lnTo>
                    <a:pt x="41" y="65"/>
                  </a:lnTo>
                  <a:lnTo>
                    <a:pt x="44" y="61"/>
                  </a:lnTo>
                  <a:lnTo>
                    <a:pt x="46" y="55"/>
                  </a:lnTo>
                  <a:lnTo>
                    <a:pt x="48" y="50"/>
                  </a:lnTo>
                  <a:lnTo>
                    <a:pt x="48" y="40"/>
                  </a:lnTo>
                  <a:lnTo>
                    <a:pt x="48" y="0"/>
                  </a:lnTo>
                  <a:lnTo>
                    <a:pt x="64" y="0"/>
                  </a:lnTo>
                  <a:lnTo>
                    <a:pt x="64" y="79"/>
                  </a:lnTo>
                  <a:lnTo>
                    <a:pt x="48" y="79"/>
                  </a:lnTo>
                  <a:lnTo>
                    <a:pt x="48" y="65"/>
                  </a:lnTo>
                  <a:lnTo>
                    <a:pt x="44" y="73"/>
                  </a:lnTo>
                  <a:lnTo>
                    <a:pt x="39" y="77"/>
                  </a:lnTo>
                  <a:lnTo>
                    <a:pt x="33" y="79"/>
                  </a:lnTo>
                  <a:lnTo>
                    <a:pt x="25" y="80"/>
                  </a:lnTo>
                  <a:lnTo>
                    <a:pt x="19" y="79"/>
                  </a:lnTo>
                  <a:lnTo>
                    <a:pt x="14" y="77"/>
                  </a:lnTo>
                  <a:lnTo>
                    <a:pt x="10" y="75"/>
                  </a:lnTo>
                  <a:lnTo>
                    <a:pt x="6" y="71"/>
                  </a:lnTo>
                  <a:lnTo>
                    <a:pt x="4" y="67"/>
                  </a:lnTo>
                  <a:lnTo>
                    <a:pt x="2"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0" name="Freeform 206"/>
            <p:cNvSpPr>
              <a:spLocks/>
            </p:cNvSpPr>
            <p:nvPr/>
          </p:nvSpPr>
          <p:spPr bwMode="auto">
            <a:xfrm>
              <a:off x="3533" y="2649"/>
              <a:ext cx="111" cy="81"/>
            </a:xfrm>
            <a:custGeom>
              <a:avLst/>
              <a:gdLst>
                <a:gd name="T0" fmla="*/ 38 w 111"/>
                <a:gd name="T1" fmla="*/ 0 h 81"/>
                <a:gd name="T2" fmla="*/ 46 w 111"/>
                <a:gd name="T3" fmla="*/ 0 h 81"/>
                <a:gd name="T4" fmla="*/ 52 w 111"/>
                <a:gd name="T5" fmla="*/ 4 h 81"/>
                <a:gd name="T6" fmla="*/ 57 w 111"/>
                <a:gd name="T7" fmla="*/ 7 h 81"/>
                <a:gd name="T8" fmla="*/ 61 w 111"/>
                <a:gd name="T9" fmla="*/ 15 h 81"/>
                <a:gd name="T10" fmla="*/ 65 w 111"/>
                <a:gd name="T11" fmla="*/ 7 h 81"/>
                <a:gd name="T12" fmla="*/ 71 w 111"/>
                <a:gd name="T13" fmla="*/ 4 h 81"/>
                <a:gd name="T14" fmla="*/ 79 w 111"/>
                <a:gd name="T15" fmla="*/ 0 h 81"/>
                <a:gd name="T16" fmla="*/ 86 w 111"/>
                <a:gd name="T17" fmla="*/ 0 h 81"/>
                <a:gd name="T18" fmla="*/ 92 w 111"/>
                <a:gd name="T19" fmla="*/ 0 h 81"/>
                <a:gd name="T20" fmla="*/ 100 w 111"/>
                <a:gd name="T21" fmla="*/ 2 h 81"/>
                <a:gd name="T22" fmla="*/ 103 w 111"/>
                <a:gd name="T23" fmla="*/ 6 h 81"/>
                <a:gd name="T24" fmla="*/ 107 w 111"/>
                <a:gd name="T25" fmla="*/ 11 h 81"/>
                <a:gd name="T26" fmla="*/ 109 w 111"/>
                <a:gd name="T27" fmla="*/ 17 h 81"/>
                <a:gd name="T28" fmla="*/ 111 w 111"/>
                <a:gd name="T29" fmla="*/ 27 h 81"/>
                <a:gd name="T30" fmla="*/ 111 w 111"/>
                <a:gd name="T31" fmla="*/ 81 h 81"/>
                <a:gd name="T32" fmla="*/ 96 w 111"/>
                <a:gd name="T33" fmla="*/ 81 h 81"/>
                <a:gd name="T34" fmla="*/ 96 w 111"/>
                <a:gd name="T35" fmla="*/ 31 h 81"/>
                <a:gd name="T36" fmla="*/ 96 w 111"/>
                <a:gd name="T37" fmla="*/ 25 h 81"/>
                <a:gd name="T38" fmla="*/ 94 w 111"/>
                <a:gd name="T39" fmla="*/ 19 h 81"/>
                <a:gd name="T40" fmla="*/ 92 w 111"/>
                <a:gd name="T41" fmla="*/ 17 h 81"/>
                <a:gd name="T42" fmla="*/ 90 w 111"/>
                <a:gd name="T43" fmla="*/ 13 h 81"/>
                <a:gd name="T44" fmla="*/ 86 w 111"/>
                <a:gd name="T45" fmla="*/ 13 h 81"/>
                <a:gd name="T46" fmla="*/ 82 w 111"/>
                <a:gd name="T47" fmla="*/ 11 h 81"/>
                <a:gd name="T48" fmla="*/ 77 w 111"/>
                <a:gd name="T49" fmla="*/ 13 h 81"/>
                <a:gd name="T50" fmla="*/ 73 w 111"/>
                <a:gd name="T51" fmla="*/ 15 h 81"/>
                <a:gd name="T52" fmla="*/ 69 w 111"/>
                <a:gd name="T53" fmla="*/ 17 h 81"/>
                <a:gd name="T54" fmla="*/ 65 w 111"/>
                <a:gd name="T55" fmla="*/ 21 h 81"/>
                <a:gd name="T56" fmla="*/ 63 w 111"/>
                <a:gd name="T57" fmla="*/ 29 h 81"/>
                <a:gd name="T58" fmla="*/ 63 w 111"/>
                <a:gd name="T59" fmla="*/ 34 h 81"/>
                <a:gd name="T60" fmla="*/ 63 w 111"/>
                <a:gd name="T61" fmla="*/ 81 h 81"/>
                <a:gd name="T62" fmla="*/ 48 w 111"/>
                <a:gd name="T63" fmla="*/ 81 h 81"/>
                <a:gd name="T64" fmla="*/ 48 w 111"/>
                <a:gd name="T65" fmla="*/ 31 h 81"/>
                <a:gd name="T66" fmla="*/ 48 w 111"/>
                <a:gd name="T67" fmla="*/ 23 h 81"/>
                <a:gd name="T68" fmla="*/ 46 w 111"/>
                <a:gd name="T69" fmla="*/ 17 h 81"/>
                <a:gd name="T70" fmla="*/ 42 w 111"/>
                <a:gd name="T71" fmla="*/ 13 h 81"/>
                <a:gd name="T72" fmla="*/ 38 w 111"/>
                <a:gd name="T73" fmla="*/ 13 h 81"/>
                <a:gd name="T74" fmla="*/ 34 w 111"/>
                <a:gd name="T75" fmla="*/ 11 h 81"/>
                <a:gd name="T76" fmla="*/ 29 w 111"/>
                <a:gd name="T77" fmla="*/ 13 h 81"/>
                <a:gd name="T78" fmla="*/ 25 w 111"/>
                <a:gd name="T79" fmla="*/ 15 h 81"/>
                <a:gd name="T80" fmla="*/ 19 w 111"/>
                <a:gd name="T81" fmla="*/ 19 h 81"/>
                <a:gd name="T82" fmla="*/ 17 w 111"/>
                <a:gd name="T83" fmla="*/ 23 h 81"/>
                <a:gd name="T84" fmla="*/ 15 w 111"/>
                <a:gd name="T85" fmla="*/ 31 h 81"/>
                <a:gd name="T86" fmla="*/ 15 w 111"/>
                <a:gd name="T87" fmla="*/ 40 h 81"/>
                <a:gd name="T88" fmla="*/ 15 w 111"/>
                <a:gd name="T89" fmla="*/ 81 h 81"/>
                <a:gd name="T90" fmla="*/ 0 w 111"/>
                <a:gd name="T91" fmla="*/ 81 h 81"/>
                <a:gd name="T92" fmla="*/ 0 w 111"/>
                <a:gd name="T93" fmla="*/ 2 h 81"/>
                <a:gd name="T94" fmla="*/ 15 w 111"/>
                <a:gd name="T95" fmla="*/ 2 h 81"/>
                <a:gd name="T96" fmla="*/ 15 w 111"/>
                <a:gd name="T97" fmla="*/ 13 h 81"/>
                <a:gd name="T98" fmla="*/ 19 w 111"/>
                <a:gd name="T99" fmla="*/ 7 h 81"/>
                <a:gd name="T100" fmla="*/ 25 w 111"/>
                <a:gd name="T101" fmla="*/ 4 h 81"/>
                <a:gd name="T102" fmla="*/ 31 w 111"/>
                <a:gd name="T103" fmla="*/ 0 h 81"/>
                <a:gd name="T104" fmla="*/ 38 w 111"/>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 h="81">
                  <a:moveTo>
                    <a:pt x="38" y="0"/>
                  </a:moveTo>
                  <a:lnTo>
                    <a:pt x="46" y="0"/>
                  </a:lnTo>
                  <a:lnTo>
                    <a:pt x="52" y="4"/>
                  </a:lnTo>
                  <a:lnTo>
                    <a:pt x="57" y="7"/>
                  </a:lnTo>
                  <a:lnTo>
                    <a:pt x="61" y="15"/>
                  </a:lnTo>
                  <a:lnTo>
                    <a:pt x="65" y="7"/>
                  </a:lnTo>
                  <a:lnTo>
                    <a:pt x="71" y="4"/>
                  </a:lnTo>
                  <a:lnTo>
                    <a:pt x="79" y="0"/>
                  </a:lnTo>
                  <a:lnTo>
                    <a:pt x="86" y="0"/>
                  </a:lnTo>
                  <a:lnTo>
                    <a:pt x="92" y="0"/>
                  </a:lnTo>
                  <a:lnTo>
                    <a:pt x="100" y="2"/>
                  </a:lnTo>
                  <a:lnTo>
                    <a:pt x="103" y="6"/>
                  </a:lnTo>
                  <a:lnTo>
                    <a:pt x="107" y="11"/>
                  </a:lnTo>
                  <a:lnTo>
                    <a:pt x="109" y="17"/>
                  </a:lnTo>
                  <a:lnTo>
                    <a:pt x="111" y="27"/>
                  </a:lnTo>
                  <a:lnTo>
                    <a:pt x="111" y="81"/>
                  </a:lnTo>
                  <a:lnTo>
                    <a:pt x="96" y="81"/>
                  </a:lnTo>
                  <a:lnTo>
                    <a:pt x="96" y="31"/>
                  </a:lnTo>
                  <a:lnTo>
                    <a:pt x="96" y="25"/>
                  </a:lnTo>
                  <a:lnTo>
                    <a:pt x="94" y="19"/>
                  </a:lnTo>
                  <a:lnTo>
                    <a:pt x="92" y="17"/>
                  </a:lnTo>
                  <a:lnTo>
                    <a:pt x="90" y="13"/>
                  </a:lnTo>
                  <a:lnTo>
                    <a:pt x="86" y="13"/>
                  </a:lnTo>
                  <a:lnTo>
                    <a:pt x="82" y="11"/>
                  </a:lnTo>
                  <a:lnTo>
                    <a:pt x="77" y="13"/>
                  </a:lnTo>
                  <a:lnTo>
                    <a:pt x="73" y="15"/>
                  </a:lnTo>
                  <a:lnTo>
                    <a:pt x="69" y="17"/>
                  </a:lnTo>
                  <a:lnTo>
                    <a:pt x="65" y="21"/>
                  </a:lnTo>
                  <a:lnTo>
                    <a:pt x="63" y="29"/>
                  </a:lnTo>
                  <a:lnTo>
                    <a:pt x="63" y="34"/>
                  </a:lnTo>
                  <a:lnTo>
                    <a:pt x="63" y="81"/>
                  </a:lnTo>
                  <a:lnTo>
                    <a:pt x="48" y="81"/>
                  </a:lnTo>
                  <a:lnTo>
                    <a:pt x="48" y="31"/>
                  </a:lnTo>
                  <a:lnTo>
                    <a:pt x="48" y="23"/>
                  </a:lnTo>
                  <a:lnTo>
                    <a:pt x="46" y="17"/>
                  </a:lnTo>
                  <a:lnTo>
                    <a:pt x="42" y="13"/>
                  </a:lnTo>
                  <a:lnTo>
                    <a:pt x="38" y="13"/>
                  </a:lnTo>
                  <a:lnTo>
                    <a:pt x="34" y="11"/>
                  </a:lnTo>
                  <a:lnTo>
                    <a:pt x="29" y="13"/>
                  </a:lnTo>
                  <a:lnTo>
                    <a:pt x="25" y="15"/>
                  </a:lnTo>
                  <a:lnTo>
                    <a:pt x="19" y="19"/>
                  </a:lnTo>
                  <a:lnTo>
                    <a:pt x="17" y="23"/>
                  </a:lnTo>
                  <a:lnTo>
                    <a:pt x="15" y="31"/>
                  </a:lnTo>
                  <a:lnTo>
                    <a:pt x="15" y="40"/>
                  </a:lnTo>
                  <a:lnTo>
                    <a:pt x="15" y="81"/>
                  </a:lnTo>
                  <a:lnTo>
                    <a:pt x="0" y="81"/>
                  </a:lnTo>
                  <a:lnTo>
                    <a:pt x="0" y="2"/>
                  </a:lnTo>
                  <a:lnTo>
                    <a:pt x="15" y="2"/>
                  </a:lnTo>
                  <a:lnTo>
                    <a:pt x="15" y="13"/>
                  </a:lnTo>
                  <a:lnTo>
                    <a:pt x="19" y="7"/>
                  </a:lnTo>
                  <a:lnTo>
                    <a:pt x="25" y="4"/>
                  </a:lnTo>
                  <a:lnTo>
                    <a:pt x="31" y="0"/>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1" name="Freeform 207"/>
            <p:cNvSpPr>
              <a:spLocks noEditPoints="1"/>
            </p:cNvSpPr>
            <p:nvPr/>
          </p:nvSpPr>
          <p:spPr bwMode="auto">
            <a:xfrm>
              <a:off x="3663" y="2620"/>
              <a:ext cx="69" cy="111"/>
            </a:xfrm>
            <a:custGeom>
              <a:avLst/>
              <a:gdLst>
                <a:gd name="T0" fmla="*/ 35 w 69"/>
                <a:gd name="T1" fmla="*/ 40 h 111"/>
                <a:gd name="T2" fmla="*/ 29 w 69"/>
                <a:gd name="T3" fmla="*/ 42 h 111"/>
                <a:gd name="T4" fmla="*/ 25 w 69"/>
                <a:gd name="T5" fmla="*/ 44 h 111"/>
                <a:gd name="T6" fmla="*/ 21 w 69"/>
                <a:gd name="T7" fmla="*/ 48 h 111"/>
                <a:gd name="T8" fmla="*/ 18 w 69"/>
                <a:gd name="T9" fmla="*/ 54 h 111"/>
                <a:gd name="T10" fmla="*/ 16 w 69"/>
                <a:gd name="T11" fmla="*/ 61 h 111"/>
                <a:gd name="T12" fmla="*/ 16 w 69"/>
                <a:gd name="T13" fmla="*/ 69 h 111"/>
                <a:gd name="T14" fmla="*/ 16 w 69"/>
                <a:gd name="T15" fmla="*/ 77 h 111"/>
                <a:gd name="T16" fmla="*/ 18 w 69"/>
                <a:gd name="T17" fmla="*/ 85 h 111"/>
                <a:gd name="T18" fmla="*/ 20 w 69"/>
                <a:gd name="T19" fmla="*/ 88 h 111"/>
                <a:gd name="T20" fmla="*/ 23 w 69"/>
                <a:gd name="T21" fmla="*/ 94 h 111"/>
                <a:gd name="T22" fmla="*/ 29 w 69"/>
                <a:gd name="T23" fmla="*/ 98 h 111"/>
                <a:gd name="T24" fmla="*/ 35 w 69"/>
                <a:gd name="T25" fmla="*/ 98 h 111"/>
                <a:gd name="T26" fmla="*/ 41 w 69"/>
                <a:gd name="T27" fmla="*/ 98 h 111"/>
                <a:gd name="T28" fmla="*/ 45 w 69"/>
                <a:gd name="T29" fmla="*/ 94 h 111"/>
                <a:gd name="T30" fmla="*/ 48 w 69"/>
                <a:gd name="T31" fmla="*/ 90 h 111"/>
                <a:gd name="T32" fmla="*/ 52 w 69"/>
                <a:gd name="T33" fmla="*/ 85 h 111"/>
                <a:gd name="T34" fmla="*/ 54 w 69"/>
                <a:gd name="T35" fmla="*/ 79 h 111"/>
                <a:gd name="T36" fmla="*/ 54 w 69"/>
                <a:gd name="T37" fmla="*/ 69 h 111"/>
                <a:gd name="T38" fmla="*/ 54 w 69"/>
                <a:gd name="T39" fmla="*/ 61 h 111"/>
                <a:gd name="T40" fmla="*/ 52 w 69"/>
                <a:gd name="T41" fmla="*/ 54 h 111"/>
                <a:gd name="T42" fmla="*/ 48 w 69"/>
                <a:gd name="T43" fmla="*/ 48 h 111"/>
                <a:gd name="T44" fmla="*/ 45 w 69"/>
                <a:gd name="T45" fmla="*/ 44 h 111"/>
                <a:gd name="T46" fmla="*/ 41 w 69"/>
                <a:gd name="T47" fmla="*/ 42 h 111"/>
                <a:gd name="T48" fmla="*/ 35 w 69"/>
                <a:gd name="T49" fmla="*/ 40 h 111"/>
                <a:gd name="T50" fmla="*/ 0 w 69"/>
                <a:gd name="T51" fmla="*/ 0 h 111"/>
                <a:gd name="T52" fmla="*/ 16 w 69"/>
                <a:gd name="T53" fmla="*/ 0 h 111"/>
                <a:gd name="T54" fmla="*/ 16 w 69"/>
                <a:gd name="T55" fmla="*/ 40 h 111"/>
                <a:gd name="T56" fmla="*/ 21 w 69"/>
                <a:gd name="T57" fmla="*/ 35 h 111"/>
                <a:gd name="T58" fmla="*/ 29 w 69"/>
                <a:gd name="T59" fmla="*/ 29 h 111"/>
                <a:gd name="T60" fmla="*/ 37 w 69"/>
                <a:gd name="T61" fmla="*/ 29 h 111"/>
                <a:gd name="T62" fmla="*/ 43 w 69"/>
                <a:gd name="T63" fmla="*/ 29 h 111"/>
                <a:gd name="T64" fmla="*/ 50 w 69"/>
                <a:gd name="T65" fmla="*/ 31 h 111"/>
                <a:gd name="T66" fmla="*/ 56 w 69"/>
                <a:gd name="T67" fmla="*/ 35 h 111"/>
                <a:gd name="T68" fmla="*/ 60 w 69"/>
                <a:gd name="T69" fmla="*/ 40 h 111"/>
                <a:gd name="T70" fmla="*/ 64 w 69"/>
                <a:gd name="T71" fmla="*/ 46 h 111"/>
                <a:gd name="T72" fmla="*/ 68 w 69"/>
                <a:gd name="T73" fmla="*/ 52 h 111"/>
                <a:gd name="T74" fmla="*/ 69 w 69"/>
                <a:gd name="T75" fmla="*/ 60 h 111"/>
                <a:gd name="T76" fmla="*/ 69 w 69"/>
                <a:gd name="T77" fmla="*/ 69 h 111"/>
                <a:gd name="T78" fmla="*/ 68 w 69"/>
                <a:gd name="T79" fmla="*/ 86 h 111"/>
                <a:gd name="T80" fmla="*/ 60 w 69"/>
                <a:gd name="T81" fmla="*/ 100 h 111"/>
                <a:gd name="T82" fmla="*/ 52 w 69"/>
                <a:gd name="T83" fmla="*/ 106 h 111"/>
                <a:gd name="T84" fmla="*/ 45 w 69"/>
                <a:gd name="T85" fmla="*/ 110 h 111"/>
                <a:gd name="T86" fmla="*/ 37 w 69"/>
                <a:gd name="T87" fmla="*/ 111 h 111"/>
                <a:gd name="T88" fmla="*/ 29 w 69"/>
                <a:gd name="T89" fmla="*/ 110 h 111"/>
                <a:gd name="T90" fmla="*/ 23 w 69"/>
                <a:gd name="T91" fmla="*/ 108 h 111"/>
                <a:gd name="T92" fmla="*/ 20 w 69"/>
                <a:gd name="T93" fmla="*/ 104 h 111"/>
                <a:gd name="T94" fmla="*/ 16 w 69"/>
                <a:gd name="T95" fmla="*/ 98 h 111"/>
                <a:gd name="T96" fmla="*/ 16 w 69"/>
                <a:gd name="T97" fmla="*/ 110 h 111"/>
                <a:gd name="T98" fmla="*/ 0 w 69"/>
                <a:gd name="T99" fmla="*/ 110 h 111"/>
                <a:gd name="T100" fmla="*/ 0 w 69"/>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111">
                  <a:moveTo>
                    <a:pt x="35" y="40"/>
                  </a:moveTo>
                  <a:lnTo>
                    <a:pt x="29" y="42"/>
                  </a:lnTo>
                  <a:lnTo>
                    <a:pt x="25" y="44"/>
                  </a:lnTo>
                  <a:lnTo>
                    <a:pt x="21" y="48"/>
                  </a:lnTo>
                  <a:lnTo>
                    <a:pt x="18" y="54"/>
                  </a:lnTo>
                  <a:lnTo>
                    <a:pt x="16" y="61"/>
                  </a:lnTo>
                  <a:lnTo>
                    <a:pt x="16" y="69"/>
                  </a:lnTo>
                  <a:lnTo>
                    <a:pt x="16" y="77"/>
                  </a:lnTo>
                  <a:lnTo>
                    <a:pt x="18" y="85"/>
                  </a:lnTo>
                  <a:lnTo>
                    <a:pt x="20" y="88"/>
                  </a:lnTo>
                  <a:lnTo>
                    <a:pt x="23" y="94"/>
                  </a:lnTo>
                  <a:lnTo>
                    <a:pt x="29" y="98"/>
                  </a:lnTo>
                  <a:lnTo>
                    <a:pt x="35" y="98"/>
                  </a:lnTo>
                  <a:lnTo>
                    <a:pt x="41" y="98"/>
                  </a:lnTo>
                  <a:lnTo>
                    <a:pt x="45" y="94"/>
                  </a:lnTo>
                  <a:lnTo>
                    <a:pt x="48" y="90"/>
                  </a:lnTo>
                  <a:lnTo>
                    <a:pt x="52" y="85"/>
                  </a:lnTo>
                  <a:lnTo>
                    <a:pt x="54" y="79"/>
                  </a:lnTo>
                  <a:lnTo>
                    <a:pt x="54" y="69"/>
                  </a:lnTo>
                  <a:lnTo>
                    <a:pt x="54" y="61"/>
                  </a:lnTo>
                  <a:lnTo>
                    <a:pt x="52" y="54"/>
                  </a:lnTo>
                  <a:lnTo>
                    <a:pt x="48" y="48"/>
                  </a:lnTo>
                  <a:lnTo>
                    <a:pt x="45" y="44"/>
                  </a:lnTo>
                  <a:lnTo>
                    <a:pt x="41" y="42"/>
                  </a:lnTo>
                  <a:lnTo>
                    <a:pt x="35" y="40"/>
                  </a:lnTo>
                  <a:close/>
                  <a:moveTo>
                    <a:pt x="0" y="0"/>
                  </a:moveTo>
                  <a:lnTo>
                    <a:pt x="16" y="0"/>
                  </a:lnTo>
                  <a:lnTo>
                    <a:pt x="16" y="40"/>
                  </a:lnTo>
                  <a:lnTo>
                    <a:pt x="21" y="35"/>
                  </a:lnTo>
                  <a:lnTo>
                    <a:pt x="29" y="29"/>
                  </a:lnTo>
                  <a:lnTo>
                    <a:pt x="37" y="29"/>
                  </a:lnTo>
                  <a:lnTo>
                    <a:pt x="43" y="29"/>
                  </a:lnTo>
                  <a:lnTo>
                    <a:pt x="50" y="31"/>
                  </a:lnTo>
                  <a:lnTo>
                    <a:pt x="56" y="35"/>
                  </a:lnTo>
                  <a:lnTo>
                    <a:pt x="60" y="40"/>
                  </a:lnTo>
                  <a:lnTo>
                    <a:pt x="64" y="46"/>
                  </a:lnTo>
                  <a:lnTo>
                    <a:pt x="68" y="52"/>
                  </a:lnTo>
                  <a:lnTo>
                    <a:pt x="69" y="60"/>
                  </a:lnTo>
                  <a:lnTo>
                    <a:pt x="69" y="69"/>
                  </a:lnTo>
                  <a:lnTo>
                    <a:pt x="68" y="86"/>
                  </a:lnTo>
                  <a:lnTo>
                    <a:pt x="60" y="100"/>
                  </a:lnTo>
                  <a:lnTo>
                    <a:pt x="52" y="106"/>
                  </a:lnTo>
                  <a:lnTo>
                    <a:pt x="45" y="110"/>
                  </a:lnTo>
                  <a:lnTo>
                    <a:pt x="37" y="111"/>
                  </a:lnTo>
                  <a:lnTo>
                    <a:pt x="29" y="110"/>
                  </a:lnTo>
                  <a:lnTo>
                    <a:pt x="23" y="108"/>
                  </a:lnTo>
                  <a:lnTo>
                    <a:pt x="20" y="104"/>
                  </a:lnTo>
                  <a:lnTo>
                    <a:pt x="16" y="98"/>
                  </a:lnTo>
                  <a:lnTo>
                    <a:pt x="16"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2" name="Freeform 208"/>
            <p:cNvSpPr>
              <a:spLocks noEditPoints="1"/>
            </p:cNvSpPr>
            <p:nvPr/>
          </p:nvSpPr>
          <p:spPr bwMode="auto">
            <a:xfrm>
              <a:off x="3744" y="2649"/>
              <a:ext cx="73" cy="82"/>
            </a:xfrm>
            <a:custGeom>
              <a:avLst/>
              <a:gdLst>
                <a:gd name="T0" fmla="*/ 36 w 73"/>
                <a:gd name="T1" fmla="*/ 11 h 82"/>
                <a:gd name="T2" fmla="*/ 31 w 73"/>
                <a:gd name="T3" fmla="*/ 13 h 82"/>
                <a:gd name="T4" fmla="*/ 25 w 73"/>
                <a:gd name="T5" fmla="*/ 15 h 82"/>
                <a:gd name="T6" fmla="*/ 21 w 73"/>
                <a:gd name="T7" fmla="*/ 17 h 82"/>
                <a:gd name="T8" fmla="*/ 17 w 73"/>
                <a:gd name="T9" fmla="*/ 21 h 82"/>
                <a:gd name="T10" fmla="*/ 15 w 73"/>
                <a:gd name="T11" fmla="*/ 25 h 82"/>
                <a:gd name="T12" fmla="*/ 13 w 73"/>
                <a:gd name="T13" fmla="*/ 31 h 82"/>
                <a:gd name="T14" fmla="*/ 58 w 73"/>
                <a:gd name="T15" fmla="*/ 31 h 82"/>
                <a:gd name="T16" fmla="*/ 56 w 73"/>
                <a:gd name="T17" fmla="*/ 23 h 82"/>
                <a:gd name="T18" fmla="*/ 54 w 73"/>
                <a:gd name="T19" fmla="*/ 19 h 82"/>
                <a:gd name="T20" fmla="*/ 48 w 73"/>
                <a:gd name="T21" fmla="*/ 15 h 82"/>
                <a:gd name="T22" fmla="*/ 42 w 73"/>
                <a:gd name="T23" fmla="*/ 13 h 82"/>
                <a:gd name="T24" fmla="*/ 36 w 73"/>
                <a:gd name="T25" fmla="*/ 11 h 82"/>
                <a:gd name="T26" fmla="*/ 36 w 73"/>
                <a:gd name="T27" fmla="*/ 0 h 82"/>
                <a:gd name="T28" fmla="*/ 46 w 73"/>
                <a:gd name="T29" fmla="*/ 0 h 82"/>
                <a:gd name="T30" fmla="*/ 56 w 73"/>
                <a:gd name="T31" fmla="*/ 4 h 82"/>
                <a:gd name="T32" fmla="*/ 61 w 73"/>
                <a:gd name="T33" fmla="*/ 9 h 82"/>
                <a:gd name="T34" fmla="*/ 67 w 73"/>
                <a:gd name="T35" fmla="*/ 15 h 82"/>
                <a:gd name="T36" fmla="*/ 69 w 73"/>
                <a:gd name="T37" fmla="*/ 23 h 82"/>
                <a:gd name="T38" fmla="*/ 71 w 73"/>
                <a:gd name="T39" fmla="*/ 31 h 82"/>
                <a:gd name="T40" fmla="*/ 73 w 73"/>
                <a:gd name="T41" fmla="*/ 40 h 82"/>
                <a:gd name="T42" fmla="*/ 73 w 73"/>
                <a:gd name="T43" fmla="*/ 44 h 82"/>
                <a:gd name="T44" fmla="*/ 13 w 73"/>
                <a:gd name="T45" fmla="*/ 44 h 82"/>
                <a:gd name="T46" fmla="*/ 15 w 73"/>
                <a:gd name="T47" fmla="*/ 52 h 82"/>
                <a:gd name="T48" fmla="*/ 17 w 73"/>
                <a:gd name="T49" fmla="*/ 57 h 82"/>
                <a:gd name="T50" fmla="*/ 21 w 73"/>
                <a:gd name="T51" fmla="*/ 63 h 82"/>
                <a:gd name="T52" fmla="*/ 25 w 73"/>
                <a:gd name="T53" fmla="*/ 67 h 82"/>
                <a:gd name="T54" fmla="*/ 31 w 73"/>
                <a:gd name="T55" fmla="*/ 69 h 82"/>
                <a:gd name="T56" fmla="*/ 36 w 73"/>
                <a:gd name="T57" fmla="*/ 69 h 82"/>
                <a:gd name="T58" fmla="*/ 44 w 73"/>
                <a:gd name="T59" fmla="*/ 69 h 82"/>
                <a:gd name="T60" fmla="*/ 50 w 73"/>
                <a:gd name="T61" fmla="*/ 67 h 82"/>
                <a:gd name="T62" fmla="*/ 54 w 73"/>
                <a:gd name="T63" fmla="*/ 63 h 82"/>
                <a:gd name="T64" fmla="*/ 58 w 73"/>
                <a:gd name="T65" fmla="*/ 57 h 82"/>
                <a:gd name="T66" fmla="*/ 71 w 73"/>
                <a:gd name="T67" fmla="*/ 57 h 82"/>
                <a:gd name="T68" fmla="*/ 69 w 73"/>
                <a:gd name="T69" fmla="*/ 65 h 82"/>
                <a:gd name="T70" fmla="*/ 65 w 73"/>
                <a:gd name="T71" fmla="*/ 71 h 82"/>
                <a:gd name="T72" fmla="*/ 60 w 73"/>
                <a:gd name="T73" fmla="*/ 77 h 82"/>
                <a:gd name="T74" fmla="*/ 54 w 73"/>
                <a:gd name="T75" fmla="*/ 79 h 82"/>
                <a:gd name="T76" fmla="*/ 46 w 73"/>
                <a:gd name="T77" fmla="*/ 81 h 82"/>
                <a:gd name="T78" fmla="*/ 36 w 73"/>
                <a:gd name="T79" fmla="*/ 82 h 82"/>
                <a:gd name="T80" fmla="*/ 29 w 73"/>
                <a:gd name="T81" fmla="*/ 81 h 82"/>
                <a:gd name="T82" fmla="*/ 21 w 73"/>
                <a:gd name="T83" fmla="*/ 79 h 82"/>
                <a:gd name="T84" fmla="*/ 15 w 73"/>
                <a:gd name="T85" fmla="*/ 77 h 82"/>
                <a:gd name="T86" fmla="*/ 10 w 73"/>
                <a:gd name="T87" fmla="*/ 71 h 82"/>
                <a:gd name="T88" fmla="*/ 6 w 73"/>
                <a:gd name="T89" fmla="*/ 65 h 82"/>
                <a:gd name="T90" fmla="*/ 2 w 73"/>
                <a:gd name="T91" fmla="*/ 59 h 82"/>
                <a:gd name="T92" fmla="*/ 0 w 73"/>
                <a:gd name="T93" fmla="*/ 50 h 82"/>
                <a:gd name="T94" fmla="*/ 0 w 73"/>
                <a:gd name="T95" fmla="*/ 42 h 82"/>
                <a:gd name="T96" fmla="*/ 2 w 73"/>
                <a:gd name="T97" fmla="*/ 23 h 82"/>
                <a:gd name="T98" fmla="*/ 10 w 73"/>
                <a:gd name="T99" fmla="*/ 9 h 82"/>
                <a:gd name="T100" fmla="*/ 17 w 73"/>
                <a:gd name="T101" fmla="*/ 4 h 82"/>
                <a:gd name="T102" fmla="*/ 27 w 73"/>
                <a:gd name="T103" fmla="*/ 0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1"/>
                  </a:moveTo>
                  <a:lnTo>
                    <a:pt x="31" y="13"/>
                  </a:lnTo>
                  <a:lnTo>
                    <a:pt x="25" y="15"/>
                  </a:lnTo>
                  <a:lnTo>
                    <a:pt x="21" y="17"/>
                  </a:lnTo>
                  <a:lnTo>
                    <a:pt x="17" y="21"/>
                  </a:lnTo>
                  <a:lnTo>
                    <a:pt x="15" y="25"/>
                  </a:lnTo>
                  <a:lnTo>
                    <a:pt x="13" y="31"/>
                  </a:lnTo>
                  <a:lnTo>
                    <a:pt x="58" y="31"/>
                  </a:lnTo>
                  <a:lnTo>
                    <a:pt x="56" y="23"/>
                  </a:lnTo>
                  <a:lnTo>
                    <a:pt x="54" y="19"/>
                  </a:lnTo>
                  <a:lnTo>
                    <a:pt x="48" y="15"/>
                  </a:lnTo>
                  <a:lnTo>
                    <a:pt x="42" y="13"/>
                  </a:lnTo>
                  <a:lnTo>
                    <a:pt x="36" y="11"/>
                  </a:lnTo>
                  <a:close/>
                  <a:moveTo>
                    <a:pt x="36" y="0"/>
                  </a:moveTo>
                  <a:lnTo>
                    <a:pt x="46" y="0"/>
                  </a:lnTo>
                  <a:lnTo>
                    <a:pt x="56" y="4"/>
                  </a:lnTo>
                  <a:lnTo>
                    <a:pt x="61" y="9"/>
                  </a:lnTo>
                  <a:lnTo>
                    <a:pt x="67" y="15"/>
                  </a:lnTo>
                  <a:lnTo>
                    <a:pt x="69" y="23"/>
                  </a:lnTo>
                  <a:lnTo>
                    <a:pt x="71" y="31"/>
                  </a:lnTo>
                  <a:lnTo>
                    <a:pt x="73" y="40"/>
                  </a:lnTo>
                  <a:lnTo>
                    <a:pt x="73" y="44"/>
                  </a:lnTo>
                  <a:lnTo>
                    <a:pt x="13" y="44"/>
                  </a:lnTo>
                  <a:lnTo>
                    <a:pt x="15" y="52"/>
                  </a:lnTo>
                  <a:lnTo>
                    <a:pt x="17" y="57"/>
                  </a:lnTo>
                  <a:lnTo>
                    <a:pt x="21" y="63"/>
                  </a:lnTo>
                  <a:lnTo>
                    <a:pt x="25" y="67"/>
                  </a:lnTo>
                  <a:lnTo>
                    <a:pt x="31" y="69"/>
                  </a:lnTo>
                  <a:lnTo>
                    <a:pt x="36" y="69"/>
                  </a:lnTo>
                  <a:lnTo>
                    <a:pt x="44" y="69"/>
                  </a:lnTo>
                  <a:lnTo>
                    <a:pt x="50" y="67"/>
                  </a:lnTo>
                  <a:lnTo>
                    <a:pt x="54" y="63"/>
                  </a:lnTo>
                  <a:lnTo>
                    <a:pt x="58" y="57"/>
                  </a:lnTo>
                  <a:lnTo>
                    <a:pt x="71" y="57"/>
                  </a:lnTo>
                  <a:lnTo>
                    <a:pt x="69" y="65"/>
                  </a:lnTo>
                  <a:lnTo>
                    <a:pt x="65" y="71"/>
                  </a:lnTo>
                  <a:lnTo>
                    <a:pt x="60" y="77"/>
                  </a:lnTo>
                  <a:lnTo>
                    <a:pt x="54" y="79"/>
                  </a:lnTo>
                  <a:lnTo>
                    <a:pt x="46" y="81"/>
                  </a:lnTo>
                  <a:lnTo>
                    <a:pt x="36" y="82"/>
                  </a:lnTo>
                  <a:lnTo>
                    <a:pt x="29" y="81"/>
                  </a:lnTo>
                  <a:lnTo>
                    <a:pt x="21" y="79"/>
                  </a:lnTo>
                  <a:lnTo>
                    <a:pt x="15" y="77"/>
                  </a:lnTo>
                  <a:lnTo>
                    <a:pt x="10" y="71"/>
                  </a:lnTo>
                  <a:lnTo>
                    <a:pt x="6" y="65"/>
                  </a:lnTo>
                  <a:lnTo>
                    <a:pt x="2" y="59"/>
                  </a:lnTo>
                  <a:lnTo>
                    <a:pt x="0" y="50"/>
                  </a:lnTo>
                  <a:lnTo>
                    <a:pt x="0" y="42"/>
                  </a:lnTo>
                  <a:lnTo>
                    <a:pt x="2" y="23"/>
                  </a:lnTo>
                  <a:lnTo>
                    <a:pt x="10" y="9"/>
                  </a:lnTo>
                  <a:lnTo>
                    <a:pt x="17" y="4"/>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3" name="Freeform 209"/>
            <p:cNvSpPr>
              <a:spLocks/>
            </p:cNvSpPr>
            <p:nvPr/>
          </p:nvSpPr>
          <p:spPr bwMode="auto">
            <a:xfrm>
              <a:off x="3834" y="2649"/>
              <a:ext cx="41" cy="81"/>
            </a:xfrm>
            <a:custGeom>
              <a:avLst/>
              <a:gdLst>
                <a:gd name="T0" fmla="*/ 29 w 41"/>
                <a:gd name="T1" fmla="*/ 0 h 81"/>
                <a:gd name="T2" fmla="*/ 35 w 41"/>
                <a:gd name="T3" fmla="*/ 0 h 81"/>
                <a:gd name="T4" fmla="*/ 41 w 41"/>
                <a:gd name="T5" fmla="*/ 4 h 81"/>
                <a:gd name="T6" fmla="*/ 37 w 41"/>
                <a:gd name="T7" fmla="*/ 15 h 81"/>
                <a:gd name="T8" fmla="*/ 33 w 41"/>
                <a:gd name="T9" fmla="*/ 13 h 81"/>
                <a:gd name="T10" fmla="*/ 27 w 41"/>
                <a:gd name="T11" fmla="*/ 11 h 81"/>
                <a:gd name="T12" fmla="*/ 23 w 41"/>
                <a:gd name="T13" fmla="*/ 13 h 81"/>
                <a:gd name="T14" fmla="*/ 21 w 41"/>
                <a:gd name="T15" fmla="*/ 15 h 81"/>
                <a:gd name="T16" fmla="*/ 18 w 41"/>
                <a:gd name="T17" fmla="*/ 17 h 81"/>
                <a:gd name="T18" fmla="*/ 16 w 41"/>
                <a:gd name="T19" fmla="*/ 23 h 81"/>
                <a:gd name="T20" fmla="*/ 16 w 41"/>
                <a:gd name="T21" fmla="*/ 31 h 81"/>
                <a:gd name="T22" fmla="*/ 14 w 41"/>
                <a:gd name="T23" fmla="*/ 38 h 81"/>
                <a:gd name="T24" fmla="*/ 14 w 41"/>
                <a:gd name="T25" fmla="*/ 81 h 81"/>
                <a:gd name="T26" fmla="*/ 0 w 41"/>
                <a:gd name="T27" fmla="*/ 81 h 81"/>
                <a:gd name="T28" fmla="*/ 0 w 41"/>
                <a:gd name="T29" fmla="*/ 2 h 81"/>
                <a:gd name="T30" fmla="*/ 12 w 41"/>
                <a:gd name="T31" fmla="*/ 2 h 81"/>
                <a:gd name="T32" fmla="*/ 12 w 41"/>
                <a:gd name="T33" fmla="*/ 11 h 81"/>
                <a:gd name="T34" fmla="*/ 18 w 41"/>
                <a:gd name="T35" fmla="*/ 6 h 81"/>
                <a:gd name="T36" fmla="*/ 21 w 41"/>
                <a:gd name="T37" fmla="*/ 2 h 81"/>
                <a:gd name="T38" fmla="*/ 25 w 41"/>
                <a:gd name="T39" fmla="*/ 0 h 81"/>
                <a:gd name="T40" fmla="*/ 29 w 41"/>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81">
                  <a:moveTo>
                    <a:pt x="29" y="0"/>
                  </a:moveTo>
                  <a:lnTo>
                    <a:pt x="35" y="0"/>
                  </a:lnTo>
                  <a:lnTo>
                    <a:pt x="41" y="4"/>
                  </a:lnTo>
                  <a:lnTo>
                    <a:pt x="37" y="15"/>
                  </a:lnTo>
                  <a:lnTo>
                    <a:pt x="33" y="13"/>
                  </a:lnTo>
                  <a:lnTo>
                    <a:pt x="27" y="11"/>
                  </a:lnTo>
                  <a:lnTo>
                    <a:pt x="23" y="13"/>
                  </a:lnTo>
                  <a:lnTo>
                    <a:pt x="21" y="15"/>
                  </a:lnTo>
                  <a:lnTo>
                    <a:pt x="18" y="17"/>
                  </a:lnTo>
                  <a:lnTo>
                    <a:pt x="16" y="23"/>
                  </a:lnTo>
                  <a:lnTo>
                    <a:pt x="16" y="31"/>
                  </a:lnTo>
                  <a:lnTo>
                    <a:pt x="14" y="38"/>
                  </a:lnTo>
                  <a:lnTo>
                    <a:pt x="14" y="81"/>
                  </a:lnTo>
                  <a:lnTo>
                    <a:pt x="0" y="81"/>
                  </a:lnTo>
                  <a:lnTo>
                    <a:pt x="0" y="2"/>
                  </a:lnTo>
                  <a:lnTo>
                    <a:pt x="12" y="2"/>
                  </a:lnTo>
                  <a:lnTo>
                    <a:pt x="12" y="11"/>
                  </a:lnTo>
                  <a:lnTo>
                    <a:pt x="18" y="6"/>
                  </a:lnTo>
                  <a:lnTo>
                    <a:pt x="21"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4" name="Freeform 210"/>
            <p:cNvSpPr>
              <a:spLocks/>
            </p:cNvSpPr>
            <p:nvPr/>
          </p:nvSpPr>
          <p:spPr bwMode="auto">
            <a:xfrm>
              <a:off x="35" y="2066"/>
              <a:ext cx="109" cy="73"/>
            </a:xfrm>
            <a:custGeom>
              <a:avLst/>
              <a:gdLst>
                <a:gd name="T0" fmla="*/ 0 w 109"/>
                <a:gd name="T1" fmla="*/ 0 h 73"/>
                <a:gd name="T2" fmla="*/ 11 w 109"/>
                <a:gd name="T3" fmla="*/ 0 h 73"/>
                <a:gd name="T4" fmla="*/ 11 w 109"/>
                <a:gd name="T5" fmla="*/ 60 h 73"/>
                <a:gd name="T6" fmla="*/ 46 w 109"/>
                <a:gd name="T7" fmla="*/ 60 h 73"/>
                <a:gd name="T8" fmla="*/ 46 w 109"/>
                <a:gd name="T9" fmla="*/ 10 h 73"/>
                <a:gd name="T10" fmla="*/ 59 w 109"/>
                <a:gd name="T11" fmla="*/ 10 h 73"/>
                <a:gd name="T12" fmla="*/ 59 w 109"/>
                <a:gd name="T13" fmla="*/ 60 h 73"/>
                <a:gd name="T14" fmla="*/ 109 w 109"/>
                <a:gd name="T15" fmla="*/ 60 h 73"/>
                <a:gd name="T16" fmla="*/ 109 w 109"/>
                <a:gd name="T17" fmla="*/ 73 h 73"/>
                <a:gd name="T18" fmla="*/ 0 w 109"/>
                <a:gd name="T19" fmla="*/ 73 h 73"/>
                <a:gd name="T20" fmla="*/ 0 w 10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3">
                  <a:moveTo>
                    <a:pt x="0" y="0"/>
                  </a:moveTo>
                  <a:lnTo>
                    <a:pt x="11" y="0"/>
                  </a:lnTo>
                  <a:lnTo>
                    <a:pt x="11" y="60"/>
                  </a:lnTo>
                  <a:lnTo>
                    <a:pt x="46" y="60"/>
                  </a:lnTo>
                  <a:lnTo>
                    <a:pt x="46" y="10"/>
                  </a:lnTo>
                  <a:lnTo>
                    <a:pt x="59" y="10"/>
                  </a:lnTo>
                  <a:lnTo>
                    <a:pt x="59" y="60"/>
                  </a:lnTo>
                  <a:lnTo>
                    <a:pt x="109" y="60"/>
                  </a:lnTo>
                  <a:lnTo>
                    <a:pt x="109"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5" name="Freeform 211"/>
            <p:cNvSpPr>
              <a:spLocks/>
            </p:cNvSpPr>
            <p:nvPr/>
          </p:nvSpPr>
          <p:spPr bwMode="auto">
            <a:xfrm>
              <a:off x="33" y="1957"/>
              <a:ext cx="111" cy="94"/>
            </a:xfrm>
            <a:custGeom>
              <a:avLst/>
              <a:gdLst>
                <a:gd name="T0" fmla="*/ 75 w 111"/>
                <a:gd name="T1" fmla="*/ 0 h 94"/>
                <a:gd name="T2" fmla="*/ 86 w 111"/>
                <a:gd name="T3" fmla="*/ 3 h 94"/>
                <a:gd name="T4" fmla="*/ 96 w 111"/>
                <a:gd name="T5" fmla="*/ 9 h 94"/>
                <a:gd name="T6" fmla="*/ 103 w 111"/>
                <a:gd name="T7" fmla="*/ 15 h 94"/>
                <a:gd name="T8" fmla="*/ 107 w 111"/>
                <a:gd name="T9" fmla="*/ 25 h 94"/>
                <a:gd name="T10" fmla="*/ 111 w 111"/>
                <a:gd name="T11" fmla="*/ 34 h 94"/>
                <a:gd name="T12" fmla="*/ 111 w 111"/>
                <a:gd name="T13" fmla="*/ 44 h 94"/>
                <a:gd name="T14" fmla="*/ 111 w 111"/>
                <a:gd name="T15" fmla="*/ 55 h 94"/>
                <a:gd name="T16" fmla="*/ 109 w 111"/>
                <a:gd name="T17" fmla="*/ 63 h 94"/>
                <a:gd name="T18" fmla="*/ 105 w 111"/>
                <a:gd name="T19" fmla="*/ 73 h 94"/>
                <a:gd name="T20" fmla="*/ 99 w 111"/>
                <a:gd name="T21" fmla="*/ 78 h 94"/>
                <a:gd name="T22" fmla="*/ 92 w 111"/>
                <a:gd name="T23" fmla="*/ 84 h 94"/>
                <a:gd name="T24" fmla="*/ 84 w 111"/>
                <a:gd name="T25" fmla="*/ 88 h 94"/>
                <a:gd name="T26" fmla="*/ 71 w 111"/>
                <a:gd name="T27" fmla="*/ 92 h 94"/>
                <a:gd name="T28" fmla="*/ 55 w 111"/>
                <a:gd name="T29" fmla="*/ 94 h 94"/>
                <a:gd name="T30" fmla="*/ 44 w 111"/>
                <a:gd name="T31" fmla="*/ 94 h 94"/>
                <a:gd name="T32" fmla="*/ 34 w 111"/>
                <a:gd name="T33" fmla="*/ 92 h 94"/>
                <a:gd name="T34" fmla="*/ 25 w 111"/>
                <a:gd name="T35" fmla="*/ 88 h 94"/>
                <a:gd name="T36" fmla="*/ 17 w 111"/>
                <a:gd name="T37" fmla="*/ 82 h 94"/>
                <a:gd name="T38" fmla="*/ 11 w 111"/>
                <a:gd name="T39" fmla="*/ 76 h 94"/>
                <a:gd name="T40" fmla="*/ 5 w 111"/>
                <a:gd name="T41" fmla="*/ 71 h 94"/>
                <a:gd name="T42" fmla="*/ 2 w 111"/>
                <a:gd name="T43" fmla="*/ 61 h 94"/>
                <a:gd name="T44" fmla="*/ 0 w 111"/>
                <a:gd name="T45" fmla="*/ 53 h 94"/>
                <a:gd name="T46" fmla="*/ 0 w 111"/>
                <a:gd name="T47" fmla="*/ 44 h 94"/>
                <a:gd name="T48" fmla="*/ 0 w 111"/>
                <a:gd name="T49" fmla="*/ 34 h 94"/>
                <a:gd name="T50" fmla="*/ 3 w 111"/>
                <a:gd name="T51" fmla="*/ 27 h 94"/>
                <a:gd name="T52" fmla="*/ 7 w 111"/>
                <a:gd name="T53" fmla="*/ 19 h 94"/>
                <a:gd name="T54" fmla="*/ 13 w 111"/>
                <a:gd name="T55" fmla="*/ 11 h 94"/>
                <a:gd name="T56" fmla="*/ 21 w 111"/>
                <a:gd name="T57" fmla="*/ 7 h 94"/>
                <a:gd name="T58" fmla="*/ 30 w 111"/>
                <a:gd name="T59" fmla="*/ 3 h 94"/>
                <a:gd name="T60" fmla="*/ 34 w 111"/>
                <a:gd name="T61" fmla="*/ 17 h 94"/>
                <a:gd name="T62" fmla="*/ 27 w 111"/>
                <a:gd name="T63" fmla="*/ 21 h 94"/>
                <a:gd name="T64" fmla="*/ 21 w 111"/>
                <a:gd name="T65" fmla="*/ 25 h 94"/>
                <a:gd name="T66" fmla="*/ 17 w 111"/>
                <a:gd name="T67" fmla="*/ 28 h 94"/>
                <a:gd name="T68" fmla="*/ 15 w 111"/>
                <a:gd name="T69" fmla="*/ 32 h 94"/>
                <a:gd name="T70" fmla="*/ 13 w 111"/>
                <a:gd name="T71" fmla="*/ 38 h 94"/>
                <a:gd name="T72" fmla="*/ 11 w 111"/>
                <a:gd name="T73" fmla="*/ 46 h 94"/>
                <a:gd name="T74" fmla="*/ 13 w 111"/>
                <a:gd name="T75" fmla="*/ 53 h 94"/>
                <a:gd name="T76" fmla="*/ 15 w 111"/>
                <a:gd name="T77" fmla="*/ 59 h 94"/>
                <a:gd name="T78" fmla="*/ 17 w 111"/>
                <a:gd name="T79" fmla="*/ 65 h 94"/>
                <a:gd name="T80" fmla="*/ 23 w 111"/>
                <a:gd name="T81" fmla="*/ 71 h 94"/>
                <a:gd name="T82" fmla="*/ 28 w 111"/>
                <a:gd name="T83" fmla="*/ 73 h 94"/>
                <a:gd name="T84" fmla="*/ 34 w 111"/>
                <a:gd name="T85" fmla="*/ 76 h 94"/>
                <a:gd name="T86" fmla="*/ 44 w 111"/>
                <a:gd name="T87" fmla="*/ 78 h 94"/>
                <a:gd name="T88" fmla="*/ 55 w 111"/>
                <a:gd name="T89" fmla="*/ 80 h 94"/>
                <a:gd name="T90" fmla="*/ 67 w 111"/>
                <a:gd name="T91" fmla="*/ 78 h 94"/>
                <a:gd name="T92" fmla="*/ 78 w 111"/>
                <a:gd name="T93" fmla="*/ 76 h 94"/>
                <a:gd name="T94" fmla="*/ 84 w 111"/>
                <a:gd name="T95" fmla="*/ 73 h 94"/>
                <a:gd name="T96" fmla="*/ 90 w 111"/>
                <a:gd name="T97" fmla="*/ 69 h 94"/>
                <a:gd name="T98" fmla="*/ 94 w 111"/>
                <a:gd name="T99" fmla="*/ 63 h 94"/>
                <a:gd name="T100" fmla="*/ 98 w 111"/>
                <a:gd name="T101" fmla="*/ 55 h 94"/>
                <a:gd name="T102" fmla="*/ 99 w 111"/>
                <a:gd name="T103" fmla="*/ 46 h 94"/>
                <a:gd name="T104" fmla="*/ 98 w 111"/>
                <a:gd name="T105" fmla="*/ 36 h 94"/>
                <a:gd name="T106" fmla="*/ 96 w 111"/>
                <a:gd name="T107" fmla="*/ 30 h 94"/>
                <a:gd name="T108" fmla="*/ 92 w 111"/>
                <a:gd name="T109" fmla="*/ 25 h 94"/>
                <a:gd name="T110" fmla="*/ 86 w 111"/>
                <a:gd name="T111" fmla="*/ 21 h 94"/>
                <a:gd name="T112" fmla="*/ 80 w 111"/>
                <a:gd name="T113" fmla="*/ 17 h 94"/>
                <a:gd name="T114" fmla="*/ 71 w 111"/>
                <a:gd name="T115" fmla="*/ 15 h 94"/>
                <a:gd name="T116" fmla="*/ 75 w 111"/>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94">
                  <a:moveTo>
                    <a:pt x="75" y="0"/>
                  </a:moveTo>
                  <a:lnTo>
                    <a:pt x="86" y="3"/>
                  </a:lnTo>
                  <a:lnTo>
                    <a:pt x="96" y="9"/>
                  </a:lnTo>
                  <a:lnTo>
                    <a:pt x="103" y="15"/>
                  </a:lnTo>
                  <a:lnTo>
                    <a:pt x="107" y="25"/>
                  </a:lnTo>
                  <a:lnTo>
                    <a:pt x="111" y="34"/>
                  </a:lnTo>
                  <a:lnTo>
                    <a:pt x="111" y="44"/>
                  </a:lnTo>
                  <a:lnTo>
                    <a:pt x="111" y="55"/>
                  </a:lnTo>
                  <a:lnTo>
                    <a:pt x="109" y="63"/>
                  </a:lnTo>
                  <a:lnTo>
                    <a:pt x="105" y="73"/>
                  </a:lnTo>
                  <a:lnTo>
                    <a:pt x="99" y="78"/>
                  </a:lnTo>
                  <a:lnTo>
                    <a:pt x="92" y="84"/>
                  </a:lnTo>
                  <a:lnTo>
                    <a:pt x="84" y="88"/>
                  </a:lnTo>
                  <a:lnTo>
                    <a:pt x="71" y="92"/>
                  </a:lnTo>
                  <a:lnTo>
                    <a:pt x="55" y="94"/>
                  </a:lnTo>
                  <a:lnTo>
                    <a:pt x="44" y="94"/>
                  </a:lnTo>
                  <a:lnTo>
                    <a:pt x="34" y="92"/>
                  </a:lnTo>
                  <a:lnTo>
                    <a:pt x="25" y="88"/>
                  </a:lnTo>
                  <a:lnTo>
                    <a:pt x="17" y="82"/>
                  </a:lnTo>
                  <a:lnTo>
                    <a:pt x="11" y="76"/>
                  </a:lnTo>
                  <a:lnTo>
                    <a:pt x="5" y="71"/>
                  </a:lnTo>
                  <a:lnTo>
                    <a:pt x="2" y="61"/>
                  </a:lnTo>
                  <a:lnTo>
                    <a:pt x="0" y="53"/>
                  </a:lnTo>
                  <a:lnTo>
                    <a:pt x="0" y="44"/>
                  </a:lnTo>
                  <a:lnTo>
                    <a:pt x="0" y="34"/>
                  </a:lnTo>
                  <a:lnTo>
                    <a:pt x="3" y="27"/>
                  </a:lnTo>
                  <a:lnTo>
                    <a:pt x="7" y="19"/>
                  </a:lnTo>
                  <a:lnTo>
                    <a:pt x="13" y="11"/>
                  </a:lnTo>
                  <a:lnTo>
                    <a:pt x="21" y="7"/>
                  </a:lnTo>
                  <a:lnTo>
                    <a:pt x="30" y="3"/>
                  </a:lnTo>
                  <a:lnTo>
                    <a:pt x="34" y="17"/>
                  </a:lnTo>
                  <a:lnTo>
                    <a:pt x="27" y="21"/>
                  </a:lnTo>
                  <a:lnTo>
                    <a:pt x="21" y="25"/>
                  </a:lnTo>
                  <a:lnTo>
                    <a:pt x="17" y="28"/>
                  </a:lnTo>
                  <a:lnTo>
                    <a:pt x="15" y="32"/>
                  </a:lnTo>
                  <a:lnTo>
                    <a:pt x="13" y="38"/>
                  </a:lnTo>
                  <a:lnTo>
                    <a:pt x="11" y="46"/>
                  </a:lnTo>
                  <a:lnTo>
                    <a:pt x="13" y="53"/>
                  </a:lnTo>
                  <a:lnTo>
                    <a:pt x="15" y="59"/>
                  </a:lnTo>
                  <a:lnTo>
                    <a:pt x="17" y="65"/>
                  </a:lnTo>
                  <a:lnTo>
                    <a:pt x="23" y="71"/>
                  </a:lnTo>
                  <a:lnTo>
                    <a:pt x="28" y="73"/>
                  </a:lnTo>
                  <a:lnTo>
                    <a:pt x="34" y="76"/>
                  </a:lnTo>
                  <a:lnTo>
                    <a:pt x="44" y="78"/>
                  </a:lnTo>
                  <a:lnTo>
                    <a:pt x="55" y="80"/>
                  </a:lnTo>
                  <a:lnTo>
                    <a:pt x="67" y="78"/>
                  </a:lnTo>
                  <a:lnTo>
                    <a:pt x="78" y="76"/>
                  </a:lnTo>
                  <a:lnTo>
                    <a:pt x="84" y="73"/>
                  </a:lnTo>
                  <a:lnTo>
                    <a:pt x="90" y="69"/>
                  </a:lnTo>
                  <a:lnTo>
                    <a:pt x="94" y="63"/>
                  </a:lnTo>
                  <a:lnTo>
                    <a:pt x="98" y="55"/>
                  </a:lnTo>
                  <a:lnTo>
                    <a:pt x="99" y="46"/>
                  </a:lnTo>
                  <a:lnTo>
                    <a:pt x="98" y="36"/>
                  </a:lnTo>
                  <a:lnTo>
                    <a:pt x="96" y="30"/>
                  </a:lnTo>
                  <a:lnTo>
                    <a:pt x="92" y="25"/>
                  </a:lnTo>
                  <a:lnTo>
                    <a:pt x="86" y="21"/>
                  </a:lnTo>
                  <a:lnTo>
                    <a:pt x="80" y="17"/>
                  </a:lnTo>
                  <a:lnTo>
                    <a:pt x="71" y="15"/>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6" name="Freeform 212"/>
            <p:cNvSpPr>
              <a:spLocks/>
            </p:cNvSpPr>
            <p:nvPr/>
          </p:nvSpPr>
          <p:spPr bwMode="auto">
            <a:xfrm>
              <a:off x="35" y="1859"/>
              <a:ext cx="109" cy="86"/>
            </a:xfrm>
            <a:custGeom>
              <a:avLst/>
              <a:gdLst>
                <a:gd name="T0" fmla="*/ 0 w 109"/>
                <a:gd name="T1" fmla="*/ 0 h 86"/>
                <a:gd name="T2" fmla="*/ 11 w 109"/>
                <a:gd name="T3" fmla="*/ 0 h 86"/>
                <a:gd name="T4" fmla="*/ 11 w 109"/>
                <a:gd name="T5" fmla="*/ 36 h 86"/>
                <a:gd name="T6" fmla="*/ 109 w 109"/>
                <a:gd name="T7" fmla="*/ 36 h 86"/>
                <a:gd name="T8" fmla="*/ 109 w 109"/>
                <a:gd name="T9" fmla="*/ 50 h 86"/>
                <a:gd name="T10" fmla="*/ 11 w 109"/>
                <a:gd name="T11" fmla="*/ 50 h 86"/>
                <a:gd name="T12" fmla="*/ 11 w 109"/>
                <a:gd name="T13" fmla="*/ 86 h 86"/>
                <a:gd name="T14" fmla="*/ 0 w 109"/>
                <a:gd name="T15" fmla="*/ 86 h 86"/>
                <a:gd name="T16" fmla="*/ 0 w 109"/>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6">
                  <a:moveTo>
                    <a:pt x="0" y="0"/>
                  </a:moveTo>
                  <a:lnTo>
                    <a:pt x="11" y="0"/>
                  </a:lnTo>
                  <a:lnTo>
                    <a:pt x="11" y="36"/>
                  </a:lnTo>
                  <a:lnTo>
                    <a:pt x="109" y="36"/>
                  </a:lnTo>
                  <a:lnTo>
                    <a:pt x="109" y="50"/>
                  </a:lnTo>
                  <a:lnTo>
                    <a:pt x="11" y="50"/>
                  </a:lnTo>
                  <a:lnTo>
                    <a:pt x="11" y="86"/>
                  </a:lnTo>
                  <a:lnTo>
                    <a:pt x="0" y="8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7" name="Freeform 213"/>
            <p:cNvSpPr>
              <a:spLocks/>
            </p:cNvSpPr>
            <p:nvPr/>
          </p:nvSpPr>
          <p:spPr bwMode="auto">
            <a:xfrm>
              <a:off x="35" y="1766"/>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8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8"/>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8" name="Freeform 214"/>
            <p:cNvSpPr>
              <a:spLocks/>
            </p:cNvSpPr>
            <p:nvPr/>
          </p:nvSpPr>
          <p:spPr bwMode="auto">
            <a:xfrm>
              <a:off x="61" y="1691"/>
              <a:ext cx="83" cy="66"/>
            </a:xfrm>
            <a:custGeom>
              <a:avLst/>
              <a:gdLst>
                <a:gd name="T0" fmla="*/ 66 w 83"/>
                <a:gd name="T1" fmla="*/ 2 h 66"/>
                <a:gd name="T2" fmla="*/ 77 w 83"/>
                <a:gd name="T3" fmla="*/ 8 h 66"/>
                <a:gd name="T4" fmla="*/ 83 w 83"/>
                <a:gd name="T5" fmla="*/ 23 h 66"/>
                <a:gd name="T6" fmla="*/ 83 w 83"/>
                <a:gd name="T7" fmla="*/ 41 h 66"/>
                <a:gd name="T8" fmla="*/ 77 w 83"/>
                <a:gd name="T9" fmla="*/ 56 h 66"/>
                <a:gd name="T10" fmla="*/ 66 w 83"/>
                <a:gd name="T11" fmla="*/ 64 h 66"/>
                <a:gd name="T12" fmla="*/ 56 w 83"/>
                <a:gd name="T13" fmla="*/ 50 h 66"/>
                <a:gd name="T14" fmla="*/ 68 w 83"/>
                <a:gd name="T15" fmla="*/ 44 h 66"/>
                <a:gd name="T16" fmla="*/ 71 w 83"/>
                <a:gd name="T17" fmla="*/ 31 h 66"/>
                <a:gd name="T18" fmla="*/ 70 w 83"/>
                <a:gd name="T19" fmla="*/ 21 h 66"/>
                <a:gd name="T20" fmla="*/ 64 w 83"/>
                <a:gd name="T21" fmla="*/ 16 h 66"/>
                <a:gd name="T22" fmla="*/ 56 w 83"/>
                <a:gd name="T23" fmla="*/ 16 h 66"/>
                <a:gd name="T24" fmla="*/ 52 w 83"/>
                <a:gd name="T25" fmla="*/ 25 h 66"/>
                <a:gd name="T26" fmla="*/ 47 w 83"/>
                <a:gd name="T27" fmla="*/ 41 h 66"/>
                <a:gd name="T28" fmla="*/ 43 w 83"/>
                <a:gd name="T29" fmla="*/ 52 h 66"/>
                <a:gd name="T30" fmla="*/ 35 w 83"/>
                <a:gd name="T31" fmla="*/ 62 h 66"/>
                <a:gd name="T32" fmla="*/ 23 w 83"/>
                <a:gd name="T33" fmla="*/ 64 h 66"/>
                <a:gd name="T34" fmla="*/ 14 w 83"/>
                <a:gd name="T35" fmla="*/ 62 h 66"/>
                <a:gd name="T36" fmla="*/ 6 w 83"/>
                <a:gd name="T37" fmla="*/ 56 h 66"/>
                <a:gd name="T38" fmla="*/ 2 w 83"/>
                <a:gd name="T39" fmla="*/ 46 h 66"/>
                <a:gd name="T40" fmla="*/ 0 w 83"/>
                <a:gd name="T41" fmla="*/ 35 h 66"/>
                <a:gd name="T42" fmla="*/ 4 w 83"/>
                <a:gd name="T43" fmla="*/ 19 h 66"/>
                <a:gd name="T44" fmla="*/ 12 w 83"/>
                <a:gd name="T45" fmla="*/ 10 h 66"/>
                <a:gd name="T46" fmla="*/ 23 w 83"/>
                <a:gd name="T47" fmla="*/ 4 h 66"/>
                <a:gd name="T48" fmla="*/ 20 w 83"/>
                <a:gd name="T49" fmla="*/ 21 h 66"/>
                <a:gd name="T50" fmla="*/ 14 w 83"/>
                <a:gd name="T51" fmla="*/ 29 h 66"/>
                <a:gd name="T52" fmla="*/ 14 w 83"/>
                <a:gd name="T53" fmla="*/ 41 h 66"/>
                <a:gd name="T54" fmla="*/ 20 w 83"/>
                <a:gd name="T55" fmla="*/ 48 h 66"/>
                <a:gd name="T56" fmla="*/ 27 w 83"/>
                <a:gd name="T57" fmla="*/ 48 h 66"/>
                <a:gd name="T58" fmla="*/ 31 w 83"/>
                <a:gd name="T59" fmla="*/ 44 h 66"/>
                <a:gd name="T60" fmla="*/ 31 w 83"/>
                <a:gd name="T61" fmla="*/ 39 h 66"/>
                <a:gd name="T62" fmla="*/ 37 w 83"/>
                <a:gd name="T63" fmla="*/ 21 h 66"/>
                <a:gd name="T64" fmla="*/ 43 w 83"/>
                <a:gd name="T65" fmla="*/ 8 h 66"/>
                <a:gd name="T66" fmla="*/ 52 w 83"/>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66">
                  <a:moveTo>
                    <a:pt x="58" y="0"/>
                  </a:moveTo>
                  <a:lnTo>
                    <a:pt x="66" y="2"/>
                  </a:lnTo>
                  <a:lnTo>
                    <a:pt x="71" y="4"/>
                  </a:lnTo>
                  <a:lnTo>
                    <a:pt x="77" y="8"/>
                  </a:lnTo>
                  <a:lnTo>
                    <a:pt x="81" y="16"/>
                  </a:lnTo>
                  <a:lnTo>
                    <a:pt x="83" y="23"/>
                  </a:lnTo>
                  <a:lnTo>
                    <a:pt x="83" y="31"/>
                  </a:lnTo>
                  <a:lnTo>
                    <a:pt x="83" y="41"/>
                  </a:lnTo>
                  <a:lnTo>
                    <a:pt x="81" y="48"/>
                  </a:lnTo>
                  <a:lnTo>
                    <a:pt x="77" y="56"/>
                  </a:lnTo>
                  <a:lnTo>
                    <a:pt x="73" y="60"/>
                  </a:lnTo>
                  <a:lnTo>
                    <a:pt x="66" y="64"/>
                  </a:lnTo>
                  <a:lnTo>
                    <a:pt x="58" y="66"/>
                  </a:lnTo>
                  <a:lnTo>
                    <a:pt x="56" y="50"/>
                  </a:lnTo>
                  <a:lnTo>
                    <a:pt x="64" y="48"/>
                  </a:lnTo>
                  <a:lnTo>
                    <a:pt x="68" y="44"/>
                  </a:lnTo>
                  <a:lnTo>
                    <a:pt x="70" y="39"/>
                  </a:lnTo>
                  <a:lnTo>
                    <a:pt x="71" y="31"/>
                  </a:lnTo>
                  <a:lnTo>
                    <a:pt x="71" y="27"/>
                  </a:lnTo>
                  <a:lnTo>
                    <a:pt x="70" y="21"/>
                  </a:lnTo>
                  <a:lnTo>
                    <a:pt x="68" y="19"/>
                  </a:lnTo>
                  <a:lnTo>
                    <a:pt x="64" y="16"/>
                  </a:lnTo>
                  <a:lnTo>
                    <a:pt x="60" y="14"/>
                  </a:lnTo>
                  <a:lnTo>
                    <a:pt x="56" y="16"/>
                  </a:lnTo>
                  <a:lnTo>
                    <a:pt x="54" y="19"/>
                  </a:lnTo>
                  <a:lnTo>
                    <a:pt x="52" y="25"/>
                  </a:lnTo>
                  <a:lnTo>
                    <a:pt x="48" y="33"/>
                  </a:lnTo>
                  <a:lnTo>
                    <a:pt x="47" y="41"/>
                  </a:lnTo>
                  <a:lnTo>
                    <a:pt x="45" y="46"/>
                  </a:lnTo>
                  <a:lnTo>
                    <a:pt x="43" y="52"/>
                  </a:lnTo>
                  <a:lnTo>
                    <a:pt x="39" y="58"/>
                  </a:lnTo>
                  <a:lnTo>
                    <a:pt x="35" y="62"/>
                  </a:lnTo>
                  <a:lnTo>
                    <a:pt x="29" y="64"/>
                  </a:lnTo>
                  <a:lnTo>
                    <a:pt x="23" y="64"/>
                  </a:lnTo>
                  <a:lnTo>
                    <a:pt x="20" y="64"/>
                  </a:lnTo>
                  <a:lnTo>
                    <a:pt x="14" y="62"/>
                  </a:lnTo>
                  <a:lnTo>
                    <a:pt x="10" y="58"/>
                  </a:lnTo>
                  <a:lnTo>
                    <a:pt x="6" y="56"/>
                  </a:lnTo>
                  <a:lnTo>
                    <a:pt x="4" y="52"/>
                  </a:lnTo>
                  <a:lnTo>
                    <a:pt x="2" y="46"/>
                  </a:lnTo>
                  <a:lnTo>
                    <a:pt x="2" y="41"/>
                  </a:lnTo>
                  <a:lnTo>
                    <a:pt x="0" y="35"/>
                  </a:lnTo>
                  <a:lnTo>
                    <a:pt x="2" y="27"/>
                  </a:lnTo>
                  <a:lnTo>
                    <a:pt x="4" y="19"/>
                  </a:lnTo>
                  <a:lnTo>
                    <a:pt x="6" y="14"/>
                  </a:lnTo>
                  <a:lnTo>
                    <a:pt x="12" y="10"/>
                  </a:lnTo>
                  <a:lnTo>
                    <a:pt x="16" y="6"/>
                  </a:lnTo>
                  <a:lnTo>
                    <a:pt x="23" y="4"/>
                  </a:lnTo>
                  <a:lnTo>
                    <a:pt x="25" y="19"/>
                  </a:lnTo>
                  <a:lnTo>
                    <a:pt x="20" y="21"/>
                  </a:lnTo>
                  <a:lnTo>
                    <a:pt x="18" y="23"/>
                  </a:lnTo>
                  <a:lnTo>
                    <a:pt x="14" y="29"/>
                  </a:lnTo>
                  <a:lnTo>
                    <a:pt x="14" y="35"/>
                  </a:lnTo>
                  <a:lnTo>
                    <a:pt x="14" y="41"/>
                  </a:lnTo>
                  <a:lnTo>
                    <a:pt x="16" y="46"/>
                  </a:lnTo>
                  <a:lnTo>
                    <a:pt x="20" y="48"/>
                  </a:lnTo>
                  <a:lnTo>
                    <a:pt x="23" y="50"/>
                  </a:lnTo>
                  <a:lnTo>
                    <a:pt x="27" y="48"/>
                  </a:lnTo>
                  <a:lnTo>
                    <a:pt x="29" y="46"/>
                  </a:lnTo>
                  <a:lnTo>
                    <a:pt x="31" y="44"/>
                  </a:lnTo>
                  <a:lnTo>
                    <a:pt x="31" y="43"/>
                  </a:lnTo>
                  <a:lnTo>
                    <a:pt x="31" y="39"/>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9" name="Freeform 215"/>
            <p:cNvSpPr>
              <a:spLocks/>
            </p:cNvSpPr>
            <p:nvPr/>
          </p:nvSpPr>
          <p:spPr bwMode="auto">
            <a:xfrm>
              <a:off x="35" y="1643"/>
              <a:ext cx="138" cy="37"/>
            </a:xfrm>
            <a:custGeom>
              <a:avLst/>
              <a:gdLst>
                <a:gd name="T0" fmla="*/ 69 w 138"/>
                <a:gd name="T1" fmla="*/ 0 h 37"/>
                <a:gd name="T2" fmla="*/ 88 w 138"/>
                <a:gd name="T3" fmla="*/ 2 h 37"/>
                <a:gd name="T4" fmla="*/ 107 w 138"/>
                <a:gd name="T5" fmla="*/ 8 h 37"/>
                <a:gd name="T6" fmla="*/ 124 w 138"/>
                <a:gd name="T7" fmla="*/ 17 h 37"/>
                <a:gd name="T8" fmla="*/ 138 w 138"/>
                <a:gd name="T9" fmla="*/ 27 h 37"/>
                <a:gd name="T10" fmla="*/ 138 w 138"/>
                <a:gd name="T11" fmla="*/ 37 h 37"/>
                <a:gd name="T12" fmla="*/ 103 w 138"/>
                <a:gd name="T13" fmla="*/ 21 h 37"/>
                <a:gd name="T14" fmla="*/ 69 w 138"/>
                <a:gd name="T15" fmla="*/ 16 h 37"/>
                <a:gd name="T16" fmla="*/ 55 w 138"/>
                <a:gd name="T17" fmla="*/ 16 h 37"/>
                <a:gd name="T18" fmla="*/ 42 w 138"/>
                <a:gd name="T19" fmla="*/ 17 h 37"/>
                <a:gd name="T20" fmla="*/ 30 w 138"/>
                <a:gd name="T21" fmla="*/ 21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7"/>
                  </a:lnTo>
                  <a:lnTo>
                    <a:pt x="138" y="27"/>
                  </a:lnTo>
                  <a:lnTo>
                    <a:pt x="138" y="37"/>
                  </a:lnTo>
                  <a:lnTo>
                    <a:pt x="103" y="21"/>
                  </a:lnTo>
                  <a:lnTo>
                    <a:pt x="69" y="16"/>
                  </a:lnTo>
                  <a:lnTo>
                    <a:pt x="55" y="16"/>
                  </a:lnTo>
                  <a:lnTo>
                    <a:pt x="42" y="17"/>
                  </a:lnTo>
                  <a:lnTo>
                    <a:pt x="30" y="21"/>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0" name="Rectangle 216"/>
            <p:cNvSpPr>
              <a:spLocks noChangeArrowheads="1"/>
            </p:cNvSpPr>
            <p:nvPr/>
          </p:nvSpPr>
          <p:spPr bwMode="auto">
            <a:xfrm>
              <a:off x="5823" y="2022"/>
              <a:ext cx="486" cy="3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1" name="Freeform 217"/>
            <p:cNvSpPr>
              <a:spLocks noEditPoints="1"/>
            </p:cNvSpPr>
            <p:nvPr/>
          </p:nvSpPr>
          <p:spPr bwMode="auto">
            <a:xfrm>
              <a:off x="5816" y="2014"/>
              <a:ext cx="503" cy="398"/>
            </a:xfrm>
            <a:custGeom>
              <a:avLst/>
              <a:gdLst>
                <a:gd name="T0" fmla="*/ 17 w 503"/>
                <a:gd name="T1" fmla="*/ 18 h 398"/>
                <a:gd name="T2" fmla="*/ 17 w 503"/>
                <a:gd name="T3" fmla="*/ 381 h 398"/>
                <a:gd name="T4" fmla="*/ 485 w 503"/>
                <a:gd name="T5" fmla="*/ 381 h 398"/>
                <a:gd name="T6" fmla="*/ 485 w 503"/>
                <a:gd name="T7" fmla="*/ 18 h 398"/>
                <a:gd name="T8" fmla="*/ 17 w 503"/>
                <a:gd name="T9" fmla="*/ 18 h 398"/>
                <a:gd name="T10" fmla="*/ 7 w 503"/>
                <a:gd name="T11" fmla="*/ 0 h 398"/>
                <a:gd name="T12" fmla="*/ 493 w 503"/>
                <a:gd name="T13" fmla="*/ 0 h 398"/>
                <a:gd name="T14" fmla="*/ 499 w 503"/>
                <a:gd name="T15" fmla="*/ 2 h 398"/>
                <a:gd name="T16" fmla="*/ 501 w 503"/>
                <a:gd name="T17" fmla="*/ 8 h 398"/>
                <a:gd name="T18" fmla="*/ 503 w 503"/>
                <a:gd name="T19" fmla="*/ 8 h 398"/>
                <a:gd name="T20" fmla="*/ 503 w 503"/>
                <a:gd name="T21" fmla="*/ 389 h 398"/>
                <a:gd name="T22" fmla="*/ 501 w 503"/>
                <a:gd name="T23" fmla="*/ 389 h 398"/>
                <a:gd name="T24" fmla="*/ 499 w 503"/>
                <a:gd name="T25" fmla="*/ 394 h 398"/>
                <a:gd name="T26" fmla="*/ 493 w 503"/>
                <a:gd name="T27" fmla="*/ 396 h 398"/>
                <a:gd name="T28" fmla="*/ 493 w 503"/>
                <a:gd name="T29" fmla="*/ 398 h 398"/>
                <a:gd name="T30" fmla="*/ 7 w 503"/>
                <a:gd name="T31" fmla="*/ 398 h 398"/>
                <a:gd name="T32" fmla="*/ 7 w 503"/>
                <a:gd name="T33" fmla="*/ 389 h 398"/>
                <a:gd name="T34" fmla="*/ 0 w 503"/>
                <a:gd name="T35" fmla="*/ 389 h 398"/>
                <a:gd name="T36" fmla="*/ 0 w 503"/>
                <a:gd name="T37" fmla="*/ 8 h 398"/>
                <a:gd name="T38" fmla="*/ 2 w 503"/>
                <a:gd name="T39" fmla="*/ 2 h 398"/>
                <a:gd name="T40" fmla="*/ 7 w 503"/>
                <a:gd name="T4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3" h="398">
                  <a:moveTo>
                    <a:pt x="17" y="18"/>
                  </a:moveTo>
                  <a:lnTo>
                    <a:pt x="17" y="381"/>
                  </a:lnTo>
                  <a:lnTo>
                    <a:pt x="485" y="381"/>
                  </a:lnTo>
                  <a:lnTo>
                    <a:pt x="485" y="18"/>
                  </a:lnTo>
                  <a:lnTo>
                    <a:pt x="17" y="18"/>
                  </a:lnTo>
                  <a:close/>
                  <a:moveTo>
                    <a:pt x="7" y="0"/>
                  </a:moveTo>
                  <a:lnTo>
                    <a:pt x="493" y="0"/>
                  </a:lnTo>
                  <a:lnTo>
                    <a:pt x="499" y="2"/>
                  </a:lnTo>
                  <a:lnTo>
                    <a:pt x="501" y="8"/>
                  </a:lnTo>
                  <a:lnTo>
                    <a:pt x="503" y="8"/>
                  </a:lnTo>
                  <a:lnTo>
                    <a:pt x="503" y="389"/>
                  </a:lnTo>
                  <a:lnTo>
                    <a:pt x="501" y="389"/>
                  </a:lnTo>
                  <a:lnTo>
                    <a:pt x="499" y="394"/>
                  </a:lnTo>
                  <a:lnTo>
                    <a:pt x="493" y="396"/>
                  </a:lnTo>
                  <a:lnTo>
                    <a:pt x="493" y="398"/>
                  </a:lnTo>
                  <a:lnTo>
                    <a:pt x="7" y="398"/>
                  </a:lnTo>
                  <a:lnTo>
                    <a:pt x="7" y="389"/>
                  </a:lnTo>
                  <a:lnTo>
                    <a:pt x="0" y="389"/>
                  </a:lnTo>
                  <a:lnTo>
                    <a:pt x="0" y="8"/>
                  </a:lnTo>
                  <a:lnTo>
                    <a:pt x="2" y="2"/>
                  </a:lnTo>
                  <a:lnTo>
                    <a:pt x="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2" name="Rectangle 218"/>
            <p:cNvSpPr>
              <a:spLocks noChangeArrowheads="1"/>
            </p:cNvSpPr>
            <p:nvPr/>
          </p:nvSpPr>
          <p:spPr bwMode="auto">
            <a:xfrm>
              <a:off x="5823" y="2014"/>
              <a:ext cx="486"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3" name="Rectangle 219"/>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4" name="Rectangle 220"/>
            <p:cNvSpPr>
              <a:spLocks noChangeArrowheads="1"/>
            </p:cNvSpPr>
            <p:nvPr/>
          </p:nvSpPr>
          <p:spPr bwMode="auto">
            <a:xfrm>
              <a:off x="6301" y="2022"/>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5" name="Rectangle 221"/>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6" name="Rectangle 222"/>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7" name="Rectangle 223"/>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8" name="Rectangle 224"/>
            <p:cNvSpPr>
              <a:spLocks noChangeArrowheads="1"/>
            </p:cNvSpPr>
            <p:nvPr/>
          </p:nvSpPr>
          <p:spPr bwMode="auto">
            <a:xfrm>
              <a:off x="5823" y="2014"/>
              <a:ext cx="486"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9" name="Rectangle 225"/>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0" name="Rectangle 226"/>
            <p:cNvSpPr>
              <a:spLocks noChangeArrowheads="1"/>
            </p:cNvSpPr>
            <p:nvPr/>
          </p:nvSpPr>
          <p:spPr bwMode="auto">
            <a:xfrm>
              <a:off x="6301" y="2022"/>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1" name="Rectangle 227"/>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2" name="Freeform 228"/>
            <p:cNvSpPr>
              <a:spLocks/>
            </p:cNvSpPr>
            <p:nvPr/>
          </p:nvSpPr>
          <p:spPr bwMode="auto">
            <a:xfrm>
              <a:off x="6058" y="2064"/>
              <a:ext cx="94" cy="114"/>
            </a:xfrm>
            <a:custGeom>
              <a:avLst/>
              <a:gdLst>
                <a:gd name="T0" fmla="*/ 50 w 94"/>
                <a:gd name="T1" fmla="*/ 0 h 114"/>
                <a:gd name="T2" fmla="*/ 59 w 94"/>
                <a:gd name="T3" fmla="*/ 2 h 114"/>
                <a:gd name="T4" fmla="*/ 67 w 94"/>
                <a:gd name="T5" fmla="*/ 4 h 114"/>
                <a:gd name="T6" fmla="*/ 74 w 94"/>
                <a:gd name="T7" fmla="*/ 10 h 114"/>
                <a:gd name="T8" fmla="*/ 82 w 94"/>
                <a:gd name="T9" fmla="*/ 16 h 114"/>
                <a:gd name="T10" fmla="*/ 86 w 94"/>
                <a:gd name="T11" fmla="*/ 23 h 114"/>
                <a:gd name="T12" fmla="*/ 90 w 94"/>
                <a:gd name="T13" fmla="*/ 33 h 114"/>
                <a:gd name="T14" fmla="*/ 76 w 94"/>
                <a:gd name="T15" fmla="*/ 37 h 114"/>
                <a:gd name="T16" fmla="*/ 73 w 94"/>
                <a:gd name="T17" fmla="*/ 29 h 114"/>
                <a:gd name="T18" fmla="*/ 69 w 94"/>
                <a:gd name="T19" fmla="*/ 23 h 114"/>
                <a:gd name="T20" fmla="*/ 65 w 94"/>
                <a:gd name="T21" fmla="*/ 19 h 114"/>
                <a:gd name="T22" fmla="*/ 61 w 94"/>
                <a:gd name="T23" fmla="*/ 16 h 114"/>
                <a:gd name="T24" fmla="*/ 55 w 94"/>
                <a:gd name="T25" fmla="*/ 14 h 114"/>
                <a:gd name="T26" fmla="*/ 48 w 94"/>
                <a:gd name="T27" fmla="*/ 14 h 114"/>
                <a:gd name="T28" fmla="*/ 40 w 94"/>
                <a:gd name="T29" fmla="*/ 14 h 114"/>
                <a:gd name="T30" fmla="*/ 34 w 94"/>
                <a:gd name="T31" fmla="*/ 16 h 114"/>
                <a:gd name="T32" fmla="*/ 28 w 94"/>
                <a:gd name="T33" fmla="*/ 19 h 114"/>
                <a:gd name="T34" fmla="*/ 23 w 94"/>
                <a:gd name="T35" fmla="*/ 23 h 114"/>
                <a:gd name="T36" fmla="*/ 19 w 94"/>
                <a:gd name="T37" fmla="*/ 29 h 114"/>
                <a:gd name="T38" fmla="*/ 17 w 94"/>
                <a:gd name="T39" fmla="*/ 35 h 114"/>
                <a:gd name="T40" fmla="*/ 15 w 94"/>
                <a:gd name="T41" fmla="*/ 46 h 114"/>
                <a:gd name="T42" fmla="*/ 13 w 94"/>
                <a:gd name="T43" fmla="*/ 56 h 114"/>
                <a:gd name="T44" fmla="*/ 15 w 94"/>
                <a:gd name="T45" fmla="*/ 69 h 114"/>
                <a:gd name="T46" fmla="*/ 17 w 94"/>
                <a:gd name="T47" fmla="*/ 81 h 114"/>
                <a:gd name="T48" fmla="*/ 21 w 94"/>
                <a:gd name="T49" fmla="*/ 87 h 114"/>
                <a:gd name="T50" fmla="*/ 25 w 94"/>
                <a:gd name="T51" fmla="*/ 93 h 114"/>
                <a:gd name="T52" fmla="*/ 30 w 94"/>
                <a:gd name="T53" fmla="*/ 96 h 114"/>
                <a:gd name="T54" fmla="*/ 38 w 94"/>
                <a:gd name="T55" fmla="*/ 100 h 114"/>
                <a:gd name="T56" fmla="*/ 48 w 94"/>
                <a:gd name="T57" fmla="*/ 100 h 114"/>
                <a:gd name="T58" fmla="*/ 55 w 94"/>
                <a:gd name="T59" fmla="*/ 100 h 114"/>
                <a:gd name="T60" fmla="*/ 63 w 94"/>
                <a:gd name="T61" fmla="*/ 98 h 114"/>
                <a:gd name="T62" fmla="*/ 69 w 94"/>
                <a:gd name="T63" fmla="*/ 94 h 114"/>
                <a:gd name="T64" fmla="*/ 73 w 94"/>
                <a:gd name="T65" fmla="*/ 89 h 114"/>
                <a:gd name="T66" fmla="*/ 76 w 94"/>
                <a:gd name="T67" fmla="*/ 81 h 114"/>
                <a:gd name="T68" fmla="*/ 78 w 94"/>
                <a:gd name="T69" fmla="*/ 73 h 114"/>
                <a:gd name="T70" fmla="*/ 94 w 94"/>
                <a:gd name="T71" fmla="*/ 77 h 114"/>
                <a:gd name="T72" fmla="*/ 90 w 94"/>
                <a:gd name="T73" fmla="*/ 89 h 114"/>
                <a:gd name="T74" fmla="*/ 84 w 94"/>
                <a:gd name="T75" fmla="*/ 96 h 114"/>
                <a:gd name="T76" fmla="*/ 76 w 94"/>
                <a:gd name="T77" fmla="*/ 104 h 114"/>
                <a:gd name="T78" fmla="*/ 69 w 94"/>
                <a:gd name="T79" fmla="*/ 110 h 114"/>
                <a:gd name="T80" fmla="*/ 59 w 94"/>
                <a:gd name="T81" fmla="*/ 112 h 114"/>
                <a:gd name="T82" fmla="*/ 50 w 94"/>
                <a:gd name="T83" fmla="*/ 114 h 114"/>
                <a:gd name="T84" fmla="*/ 38 w 94"/>
                <a:gd name="T85" fmla="*/ 114 h 114"/>
                <a:gd name="T86" fmla="*/ 28 w 94"/>
                <a:gd name="T87" fmla="*/ 110 h 114"/>
                <a:gd name="T88" fmla="*/ 21 w 94"/>
                <a:gd name="T89" fmla="*/ 106 h 114"/>
                <a:gd name="T90" fmla="*/ 15 w 94"/>
                <a:gd name="T91" fmla="*/ 100 h 114"/>
                <a:gd name="T92" fmla="*/ 9 w 94"/>
                <a:gd name="T93" fmla="*/ 94 h 114"/>
                <a:gd name="T94" fmla="*/ 5 w 94"/>
                <a:gd name="T95" fmla="*/ 85 h 114"/>
                <a:gd name="T96" fmla="*/ 2 w 94"/>
                <a:gd name="T97" fmla="*/ 71 h 114"/>
                <a:gd name="T98" fmla="*/ 0 w 94"/>
                <a:gd name="T99" fmla="*/ 56 h 114"/>
                <a:gd name="T100" fmla="*/ 0 w 94"/>
                <a:gd name="T101" fmla="*/ 46 h 114"/>
                <a:gd name="T102" fmla="*/ 2 w 94"/>
                <a:gd name="T103" fmla="*/ 35 h 114"/>
                <a:gd name="T104" fmla="*/ 5 w 94"/>
                <a:gd name="T105" fmla="*/ 27 h 114"/>
                <a:gd name="T106" fmla="*/ 11 w 94"/>
                <a:gd name="T107" fmla="*/ 19 h 114"/>
                <a:gd name="T108" fmla="*/ 17 w 94"/>
                <a:gd name="T109" fmla="*/ 12 h 114"/>
                <a:gd name="T110" fmla="*/ 23 w 94"/>
                <a:gd name="T111" fmla="*/ 8 h 114"/>
                <a:gd name="T112" fmla="*/ 32 w 94"/>
                <a:gd name="T113" fmla="*/ 4 h 114"/>
                <a:gd name="T114" fmla="*/ 40 w 94"/>
                <a:gd name="T115" fmla="*/ 2 h 114"/>
                <a:gd name="T116" fmla="*/ 50 w 94"/>
                <a:gd name="T1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114">
                  <a:moveTo>
                    <a:pt x="50" y="0"/>
                  </a:moveTo>
                  <a:lnTo>
                    <a:pt x="59" y="2"/>
                  </a:lnTo>
                  <a:lnTo>
                    <a:pt x="67" y="4"/>
                  </a:lnTo>
                  <a:lnTo>
                    <a:pt x="74" y="10"/>
                  </a:lnTo>
                  <a:lnTo>
                    <a:pt x="82" y="16"/>
                  </a:lnTo>
                  <a:lnTo>
                    <a:pt x="86" y="23"/>
                  </a:lnTo>
                  <a:lnTo>
                    <a:pt x="90" y="33"/>
                  </a:lnTo>
                  <a:lnTo>
                    <a:pt x="76" y="37"/>
                  </a:lnTo>
                  <a:lnTo>
                    <a:pt x="73" y="29"/>
                  </a:lnTo>
                  <a:lnTo>
                    <a:pt x="69" y="23"/>
                  </a:lnTo>
                  <a:lnTo>
                    <a:pt x="65" y="19"/>
                  </a:lnTo>
                  <a:lnTo>
                    <a:pt x="61" y="16"/>
                  </a:lnTo>
                  <a:lnTo>
                    <a:pt x="55" y="14"/>
                  </a:lnTo>
                  <a:lnTo>
                    <a:pt x="48" y="14"/>
                  </a:lnTo>
                  <a:lnTo>
                    <a:pt x="40" y="14"/>
                  </a:lnTo>
                  <a:lnTo>
                    <a:pt x="34" y="16"/>
                  </a:lnTo>
                  <a:lnTo>
                    <a:pt x="28" y="19"/>
                  </a:lnTo>
                  <a:lnTo>
                    <a:pt x="23" y="23"/>
                  </a:lnTo>
                  <a:lnTo>
                    <a:pt x="19" y="29"/>
                  </a:lnTo>
                  <a:lnTo>
                    <a:pt x="17" y="35"/>
                  </a:lnTo>
                  <a:lnTo>
                    <a:pt x="15" y="46"/>
                  </a:lnTo>
                  <a:lnTo>
                    <a:pt x="13" y="56"/>
                  </a:lnTo>
                  <a:lnTo>
                    <a:pt x="15" y="69"/>
                  </a:lnTo>
                  <a:lnTo>
                    <a:pt x="17" y="81"/>
                  </a:lnTo>
                  <a:lnTo>
                    <a:pt x="21" y="87"/>
                  </a:lnTo>
                  <a:lnTo>
                    <a:pt x="25" y="93"/>
                  </a:lnTo>
                  <a:lnTo>
                    <a:pt x="30" y="96"/>
                  </a:lnTo>
                  <a:lnTo>
                    <a:pt x="38" y="100"/>
                  </a:lnTo>
                  <a:lnTo>
                    <a:pt x="48" y="100"/>
                  </a:lnTo>
                  <a:lnTo>
                    <a:pt x="55" y="100"/>
                  </a:lnTo>
                  <a:lnTo>
                    <a:pt x="63" y="98"/>
                  </a:lnTo>
                  <a:lnTo>
                    <a:pt x="69" y="94"/>
                  </a:lnTo>
                  <a:lnTo>
                    <a:pt x="73" y="89"/>
                  </a:lnTo>
                  <a:lnTo>
                    <a:pt x="76" y="81"/>
                  </a:lnTo>
                  <a:lnTo>
                    <a:pt x="78" y="73"/>
                  </a:lnTo>
                  <a:lnTo>
                    <a:pt x="94" y="77"/>
                  </a:lnTo>
                  <a:lnTo>
                    <a:pt x="90" y="89"/>
                  </a:lnTo>
                  <a:lnTo>
                    <a:pt x="84" y="96"/>
                  </a:lnTo>
                  <a:lnTo>
                    <a:pt x="76" y="104"/>
                  </a:lnTo>
                  <a:lnTo>
                    <a:pt x="69" y="110"/>
                  </a:lnTo>
                  <a:lnTo>
                    <a:pt x="59" y="112"/>
                  </a:lnTo>
                  <a:lnTo>
                    <a:pt x="50" y="114"/>
                  </a:lnTo>
                  <a:lnTo>
                    <a:pt x="38" y="114"/>
                  </a:lnTo>
                  <a:lnTo>
                    <a:pt x="28" y="110"/>
                  </a:lnTo>
                  <a:lnTo>
                    <a:pt x="21" y="106"/>
                  </a:lnTo>
                  <a:lnTo>
                    <a:pt x="15" y="100"/>
                  </a:lnTo>
                  <a:lnTo>
                    <a:pt x="9" y="94"/>
                  </a:lnTo>
                  <a:lnTo>
                    <a:pt x="5" y="85"/>
                  </a:lnTo>
                  <a:lnTo>
                    <a:pt x="2" y="71"/>
                  </a:lnTo>
                  <a:lnTo>
                    <a:pt x="0" y="56"/>
                  </a:lnTo>
                  <a:lnTo>
                    <a:pt x="0" y="46"/>
                  </a:lnTo>
                  <a:lnTo>
                    <a:pt x="2" y="35"/>
                  </a:lnTo>
                  <a:lnTo>
                    <a:pt x="5" y="27"/>
                  </a:lnTo>
                  <a:lnTo>
                    <a:pt x="11" y="19"/>
                  </a:lnTo>
                  <a:lnTo>
                    <a:pt x="17" y="12"/>
                  </a:lnTo>
                  <a:lnTo>
                    <a:pt x="23" y="8"/>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 name="Freeform 229"/>
            <p:cNvSpPr>
              <a:spLocks noEditPoints="1"/>
            </p:cNvSpPr>
            <p:nvPr/>
          </p:nvSpPr>
          <p:spPr bwMode="auto">
            <a:xfrm>
              <a:off x="6167" y="2064"/>
              <a:ext cx="104" cy="119"/>
            </a:xfrm>
            <a:custGeom>
              <a:avLst/>
              <a:gdLst>
                <a:gd name="T0" fmla="*/ 40 w 104"/>
                <a:gd name="T1" fmla="*/ 16 h 119"/>
                <a:gd name="T2" fmla="*/ 25 w 104"/>
                <a:gd name="T3" fmla="*/ 25 h 119"/>
                <a:gd name="T4" fmla="*/ 13 w 104"/>
                <a:gd name="T5" fmla="*/ 58 h 119"/>
                <a:gd name="T6" fmla="*/ 25 w 104"/>
                <a:gd name="T7" fmla="*/ 91 h 119"/>
                <a:gd name="T8" fmla="*/ 40 w 104"/>
                <a:gd name="T9" fmla="*/ 100 h 119"/>
                <a:gd name="T10" fmla="*/ 58 w 104"/>
                <a:gd name="T11" fmla="*/ 100 h 119"/>
                <a:gd name="T12" fmla="*/ 58 w 104"/>
                <a:gd name="T13" fmla="*/ 94 h 119"/>
                <a:gd name="T14" fmla="*/ 54 w 104"/>
                <a:gd name="T15" fmla="*/ 81 h 119"/>
                <a:gd name="T16" fmla="*/ 73 w 104"/>
                <a:gd name="T17" fmla="*/ 93 h 119"/>
                <a:gd name="T18" fmla="*/ 86 w 104"/>
                <a:gd name="T19" fmla="*/ 58 h 119"/>
                <a:gd name="T20" fmla="*/ 81 w 104"/>
                <a:gd name="T21" fmla="*/ 35 h 119"/>
                <a:gd name="T22" fmla="*/ 75 w 104"/>
                <a:gd name="T23" fmla="*/ 23 h 119"/>
                <a:gd name="T24" fmla="*/ 60 w 104"/>
                <a:gd name="T25" fmla="*/ 16 h 119"/>
                <a:gd name="T26" fmla="*/ 50 w 104"/>
                <a:gd name="T27" fmla="*/ 0 h 119"/>
                <a:gd name="T28" fmla="*/ 69 w 104"/>
                <a:gd name="T29" fmla="*/ 4 h 119"/>
                <a:gd name="T30" fmla="*/ 83 w 104"/>
                <a:gd name="T31" fmla="*/ 14 h 119"/>
                <a:gd name="T32" fmla="*/ 94 w 104"/>
                <a:gd name="T33" fmla="*/ 27 h 119"/>
                <a:gd name="T34" fmla="*/ 100 w 104"/>
                <a:gd name="T35" fmla="*/ 46 h 119"/>
                <a:gd name="T36" fmla="*/ 100 w 104"/>
                <a:gd name="T37" fmla="*/ 69 h 119"/>
                <a:gd name="T38" fmla="*/ 92 w 104"/>
                <a:gd name="T39" fmla="*/ 91 h 119"/>
                <a:gd name="T40" fmla="*/ 94 w 104"/>
                <a:gd name="T41" fmla="*/ 106 h 119"/>
                <a:gd name="T42" fmla="*/ 98 w 104"/>
                <a:gd name="T43" fmla="*/ 119 h 119"/>
                <a:gd name="T44" fmla="*/ 75 w 104"/>
                <a:gd name="T45" fmla="*/ 108 h 119"/>
                <a:gd name="T46" fmla="*/ 60 w 104"/>
                <a:gd name="T47" fmla="*/ 114 h 119"/>
                <a:gd name="T48" fmla="*/ 40 w 104"/>
                <a:gd name="T49" fmla="*/ 114 h 119"/>
                <a:gd name="T50" fmla="*/ 25 w 104"/>
                <a:gd name="T51" fmla="*/ 106 h 119"/>
                <a:gd name="T52" fmla="*/ 12 w 104"/>
                <a:gd name="T53" fmla="*/ 94 h 119"/>
                <a:gd name="T54" fmla="*/ 2 w 104"/>
                <a:gd name="T55" fmla="*/ 77 h 119"/>
                <a:gd name="T56" fmla="*/ 0 w 104"/>
                <a:gd name="T57" fmla="*/ 58 h 119"/>
                <a:gd name="T58" fmla="*/ 2 w 104"/>
                <a:gd name="T59" fmla="*/ 37 h 119"/>
                <a:gd name="T60" fmla="*/ 12 w 104"/>
                <a:gd name="T61" fmla="*/ 19 h 119"/>
                <a:gd name="T62" fmla="*/ 25 w 104"/>
                <a:gd name="T63" fmla="*/ 8 h 119"/>
                <a:gd name="T64" fmla="*/ 40 w 104"/>
                <a:gd name="T6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9">
                  <a:moveTo>
                    <a:pt x="50" y="14"/>
                  </a:moveTo>
                  <a:lnTo>
                    <a:pt x="40" y="16"/>
                  </a:lnTo>
                  <a:lnTo>
                    <a:pt x="33" y="18"/>
                  </a:lnTo>
                  <a:lnTo>
                    <a:pt x="25" y="25"/>
                  </a:lnTo>
                  <a:lnTo>
                    <a:pt x="17" y="39"/>
                  </a:lnTo>
                  <a:lnTo>
                    <a:pt x="13" y="58"/>
                  </a:lnTo>
                  <a:lnTo>
                    <a:pt x="17" y="75"/>
                  </a:lnTo>
                  <a:lnTo>
                    <a:pt x="25" y="91"/>
                  </a:lnTo>
                  <a:lnTo>
                    <a:pt x="33" y="96"/>
                  </a:lnTo>
                  <a:lnTo>
                    <a:pt x="40" y="100"/>
                  </a:lnTo>
                  <a:lnTo>
                    <a:pt x="50" y="100"/>
                  </a:lnTo>
                  <a:lnTo>
                    <a:pt x="58" y="100"/>
                  </a:lnTo>
                  <a:lnTo>
                    <a:pt x="63" y="98"/>
                  </a:lnTo>
                  <a:lnTo>
                    <a:pt x="58" y="94"/>
                  </a:lnTo>
                  <a:lnTo>
                    <a:pt x="50" y="93"/>
                  </a:lnTo>
                  <a:lnTo>
                    <a:pt x="54" y="81"/>
                  </a:lnTo>
                  <a:lnTo>
                    <a:pt x="65" y="85"/>
                  </a:lnTo>
                  <a:lnTo>
                    <a:pt x="73" y="93"/>
                  </a:lnTo>
                  <a:lnTo>
                    <a:pt x="83" y="77"/>
                  </a:lnTo>
                  <a:lnTo>
                    <a:pt x="86" y="58"/>
                  </a:lnTo>
                  <a:lnTo>
                    <a:pt x="85" y="44"/>
                  </a:lnTo>
                  <a:lnTo>
                    <a:pt x="81" y="35"/>
                  </a:lnTo>
                  <a:lnTo>
                    <a:pt x="79" y="29"/>
                  </a:lnTo>
                  <a:lnTo>
                    <a:pt x="75" y="23"/>
                  </a:lnTo>
                  <a:lnTo>
                    <a:pt x="69" y="19"/>
                  </a:lnTo>
                  <a:lnTo>
                    <a:pt x="60" y="16"/>
                  </a:lnTo>
                  <a:lnTo>
                    <a:pt x="50" y="14"/>
                  </a:lnTo>
                  <a:close/>
                  <a:moveTo>
                    <a:pt x="50" y="0"/>
                  </a:moveTo>
                  <a:lnTo>
                    <a:pt x="60" y="2"/>
                  </a:lnTo>
                  <a:lnTo>
                    <a:pt x="69" y="4"/>
                  </a:lnTo>
                  <a:lnTo>
                    <a:pt x="77" y="8"/>
                  </a:lnTo>
                  <a:lnTo>
                    <a:pt x="83" y="14"/>
                  </a:lnTo>
                  <a:lnTo>
                    <a:pt x="90" y="19"/>
                  </a:lnTo>
                  <a:lnTo>
                    <a:pt x="94" y="27"/>
                  </a:lnTo>
                  <a:lnTo>
                    <a:pt x="98" y="37"/>
                  </a:lnTo>
                  <a:lnTo>
                    <a:pt x="100" y="46"/>
                  </a:lnTo>
                  <a:lnTo>
                    <a:pt x="100" y="58"/>
                  </a:lnTo>
                  <a:lnTo>
                    <a:pt x="100" y="69"/>
                  </a:lnTo>
                  <a:lnTo>
                    <a:pt x="96" y="81"/>
                  </a:lnTo>
                  <a:lnTo>
                    <a:pt x="92" y="91"/>
                  </a:lnTo>
                  <a:lnTo>
                    <a:pt x="85" y="100"/>
                  </a:lnTo>
                  <a:lnTo>
                    <a:pt x="94" y="106"/>
                  </a:lnTo>
                  <a:lnTo>
                    <a:pt x="104" y="110"/>
                  </a:lnTo>
                  <a:lnTo>
                    <a:pt x="98" y="119"/>
                  </a:lnTo>
                  <a:lnTo>
                    <a:pt x="86" y="116"/>
                  </a:lnTo>
                  <a:lnTo>
                    <a:pt x="75" y="108"/>
                  </a:lnTo>
                  <a:lnTo>
                    <a:pt x="67" y="112"/>
                  </a:lnTo>
                  <a:lnTo>
                    <a:pt x="60" y="114"/>
                  </a:lnTo>
                  <a:lnTo>
                    <a:pt x="50" y="114"/>
                  </a:lnTo>
                  <a:lnTo>
                    <a:pt x="40" y="114"/>
                  </a:lnTo>
                  <a:lnTo>
                    <a:pt x="33" y="110"/>
                  </a:lnTo>
                  <a:lnTo>
                    <a:pt x="25" y="106"/>
                  </a:lnTo>
                  <a:lnTo>
                    <a:pt x="17" y="102"/>
                  </a:lnTo>
                  <a:lnTo>
                    <a:pt x="12" y="94"/>
                  </a:lnTo>
                  <a:lnTo>
                    <a:pt x="6" y="87"/>
                  </a:lnTo>
                  <a:lnTo>
                    <a:pt x="2" y="77"/>
                  </a:lnTo>
                  <a:lnTo>
                    <a:pt x="0" y="68"/>
                  </a:lnTo>
                  <a:lnTo>
                    <a:pt x="0" y="58"/>
                  </a:lnTo>
                  <a:lnTo>
                    <a:pt x="0" y="46"/>
                  </a:lnTo>
                  <a:lnTo>
                    <a:pt x="2" y="37"/>
                  </a:lnTo>
                  <a:lnTo>
                    <a:pt x="6" y="27"/>
                  </a:lnTo>
                  <a:lnTo>
                    <a:pt x="12" y="19"/>
                  </a:lnTo>
                  <a:lnTo>
                    <a:pt x="17" y="14"/>
                  </a:lnTo>
                  <a:lnTo>
                    <a:pt x="25" y="8"/>
                  </a:lnTo>
                  <a:lnTo>
                    <a:pt x="33"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 name="Rectangle 230"/>
            <p:cNvSpPr>
              <a:spLocks noChangeArrowheads="1"/>
            </p:cNvSpPr>
            <p:nvPr/>
          </p:nvSpPr>
          <p:spPr bwMode="auto">
            <a:xfrm>
              <a:off x="5875" y="21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 name="Rectangle 231"/>
            <p:cNvSpPr>
              <a:spLocks noChangeArrowheads="1"/>
            </p:cNvSpPr>
            <p:nvPr/>
          </p:nvSpPr>
          <p:spPr bwMode="auto">
            <a:xfrm>
              <a:off x="5937" y="2051"/>
              <a:ext cx="17"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6" name="Freeform 232"/>
            <p:cNvSpPr>
              <a:spLocks noEditPoints="1"/>
            </p:cNvSpPr>
            <p:nvPr/>
          </p:nvSpPr>
          <p:spPr bwMode="auto">
            <a:xfrm>
              <a:off x="6058" y="2245"/>
              <a:ext cx="103" cy="113"/>
            </a:xfrm>
            <a:custGeom>
              <a:avLst/>
              <a:gdLst>
                <a:gd name="T0" fmla="*/ 51 w 103"/>
                <a:gd name="T1" fmla="*/ 13 h 113"/>
                <a:gd name="T2" fmla="*/ 42 w 103"/>
                <a:gd name="T3" fmla="*/ 13 h 113"/>
                <a:gd name="T4" fmla="*/ 32 w 103"/>
                <a:gd name="T5" fmla="*/ 17 h 113"/>
                <a:gd name="T6" fmla="*/ 25 w 103"/>
                <a:gd name="T7" fmla="*/ 23 h 113"/>
                <a:gd name="T8" fmla="*/ 17 w 103"/>
                <a:gd name="T9" fmla="*/ 38 h 113"/>
                <a:gd name="T10" fmla="*/ 13 w 103"/>
                <a:gd name="T11" fmla="*/ 58 h 113"/>
                <a:gd name="T12" fmla="*/ 17 w 103"/>
                <a:gd name="T13" fmla="*/ 77 h 113"/>
                <a:gd name="T14" fmla="*/ 25 w 103"/>
                <a:gd name="T15" fmla="*/ 90 h 113"/>
                <a:gd name="T16" fmla="*/ 32 w 103"/>
                <a:gd name="T17" fmla="*/ 96 h 113"/>
                <a:gd name="T18" fmla="*/ 42 w 103"/>
                <a:gd name="T19" fmla="*/ 100 h 113"/>
                <a:gd name="T20" fmla="*/ 51 w 103"/>
                <a:gd name="T21" fmla="*/ 100 h 113"/>
                <a:gd name="T22" fmla="*/ 61 w 103"/>
                <a:gd name="T23" fmla="*/ 100 h 113"/>
                <a:gd name="T24" fmla="*/ 71 w 103"/>
                <a:gd name="T25" fmla="*/ 96 h 113"/>
                <a:gd name="T26" fmla="*/ 78 w 103"/>
                <a:gd name="T27" fmla="*/ 88 h 113"/>
                <a:gd name="T28" fmla="*/ 86 w 103"/>
                <a:gd name="T29" fmla="*/ 75 h 113"/>
                <a:gd name="T30" fmla="*/ 88 w 103"/>
                <a:gd name="T31" fmla="*/ 58 h 113"/>
                <a:gd name="T32" fmla="*/ 88 w 103"/>
                <a:gd name="T33" fmla="*/ 48 h 113"/>
                <a:gd name="T34" fmla="*/ 86 w 103"/>
                <a:gd name="T35" fmla="*/ 40 h 113"/>
                <a:gd name="T36" fmla="*/ 84 w 103"/>
                <a:gd name="T37" fmla="*/ 35 h 113"/>
                <a:gd name="T38" fmla="*/ 80 w 103"/>
                <a:gd name="T39" fmla="*/ 27 h 113"/>
                <a:gd name="T40" fmla="*/ 76 w 103"/>
                <a:gd name="T41" fmla="*/ 23 h 113"/>
                <a:gd name="T42" fmla="*/ 71 w 103"/>
                <a:gd name="T43" fmla="*/ 19 h 113"/>
                <a:gd name="T44" fmla="*/ 61 w 103"/>
                <a:gd name="T45" fmla="*/ 15 h 113"/>
                <a:gd name="T46" fmla="*/ 51 w 103"/>
                <a:gd name="T47" fmla="*/ 13 h 113"/>
                <a:gd name="T48" fmla="*/ 51 w 103"/>
                <a:gd name="T49" fmla="*/ 0 h 113"/>
                <a:gd name="T50" fmla="*/ 61 w 103"/>
                <a:gd name="T51" fmla="*/ 2 h 113"/>
                <a:gd name="T52" fmla="*/ 71 w 103"/>
                <a:gd name="T53" fmla="*/ 4 h 113"/>
                <a:gd name="T54" fmla="*/ 78 w 103"/>
                <a:gd name="T55" fmla="*/ 8 h 113"/>
                <a:gd name="T56" fmla="*/ 86 w 103"/>
                <a:gd name="T57" fmla="*/ 13 h 113"/>
                <a:gd name="T58" fmla="*/ 92 w 103"/>
                <a:gd name="T59" fmla="*/ 19 h 113"/>
                <a:gd name="T60" fmla="*/ 96 w 103"/>
                <a:gd name="T61" fmla="*/ 27 h 113"/>
                <a:gd name="T62" fmla="*/ 99 w 103"/>
                <a:gd name="T63" fmla="*/ 37 h 113"/>
                <a:gd name="T64" fmla="*/ 101 w 103"/>
                <a:gd name="T65" fmla="*/ 46 h 113"/>
                <a:gd name="T66" fmla="*/ 103 w 103"/>
                <a:gd name="T67" fmla="*/ 58 h 113"/>
                <a:gd name="T68" fmla="*/ 101 w 103"/>
                <a:gd name="T69" fmla="*/ 67 h 113"/>
                <a:gd name="T70" fmla="*/ 99 w 103"/>
                <a:gd name="T71" fmla="*/ 77 h 113"/>
                <a:gd name="T72" fmla="*/ 96 w 103"/>
                <a:gd name="T73" fmla="*/ 87 h 113"/>
                <a:gd name="T74" fmla="*/ 92 w 103"/>
                <a:gd name="T75" fmla="*/ 94 h 113"/>
                <a:gd name="T76" fmla="*/ 84 w 103"/>
                <a:gd name="T77" fmla="*/ 102 h 113"/>
                <a:gd name="T78" fmla="*/ 76 w 103"/>
                <a:gd name="T79" fmla="*/ 106 h 113"/>
                <a:gd name="T80" fmla="*/ 69 w 103"/>
                <a:gd name="T81" fmla="*/ 110 h 113"/>
                <a:gd name="T82" fmla="*/ 61 w 103"/>
                <a:gd name="T83" fmla="*/ 113 h 113"/>
                <a:gd name="T84" fmla="*/ 51 w 103"/>
                <a:gd name="T85" fmla="*/ 113 h 113"/>
                <a:gd name="T86" fmla="*/ 42 w 103"/>
                <a:gd name="T87" fmla="*/ 113 h 113"/>
                <a:gd name="T88" fmla="*/ 32 w 103"/>
                <a:gd name="T89" fmla="*/ 110 h 113"/>
                <a:gd name="T90" fmla="*/ 25 w 103"/>
                <a:gd name="T91" fmla="*/ 106 h 113"/>
                <a:gd name="T92" fmla="*/ 17 w 103"/>
                <a:gd name="T93" fmla="*/ 100 h 113"/>
                <a:gd name="T94" fmla="*/ 11 w 103"/>
                <a:gd name="T95" fmla="*/ 94 h 113"/>
                <a:gd name="T96" fmla="*/ 5 w 103"/>
                <a:gd name="T97" fmla="*/ 87 h 113"/>
                <a:gd name="T98" fmla="*/ 2 w 103"/>
                <a:gd name="T99" fmla="*/ 77 h 113"/>
                <a:gd name="T100" fmla="*/ 0 w 103"/>
                <a:gd name="T101" fmla="*/ 67 h 113"/>
                <a:gd name="T102" fmla="*/ 0 w 103"/>
                <a:gd name="T103" fmla="*/ 58 h 113"/>
                <a:gd name="T104" fmla="*/ 3 w 103"/>
                <a:gd name="T105" fmla="*/ 35 h 113"/>
                <a:gd name="T106" fmla="*/ 13 w 103"/>
                <a:gd name="T107" fmla="*/ 15 h 113"/>
                <a:gd name="T108" fmla="*/ 30 w 103"/>
                <a:gd name="T109" fmla="*/ 4 h 113"/>
                <a:gd name="T110" fmla="*/ 51 w 103"/>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13">
                  <a:moveTo>
                    <a:pt x="51" y="13"/>
                  </a:moveTo>
                  <a:lnTo>
                    <a:pt x="42" y="13"/>
                  </a:lnTo>
                  <a:lnTo>
                    <a:pt x="32" y="17"/>
                  </a:lnTo>
                  <a:lnTo>
                    <a:pt x="25" y="23"/>
                  </a:lnTo>
                  <a:lnTo>
                    <a:pt x="17" y="38"/>
                  </a:lnTo>
                  <a:lnTo>
                    <a:pt x="13" y="58"/>
                  </a:lnTo>
                  <a:lnTo>
                    <a:pt x="17" y="77"/>
                  </a:lnTo>
                  <a:lnTo>
                    <a:pt x="25" y="90"/>
                  </a:lnTo>
                  <a:lnTo>
                    <a:pt x="32" y="96"/>
                  </a:lnTo>
                  <a:lnTo>
                    <a:pt x="42" y="100"/>
                  </a:lnTo>
                  <a:lnTo>
                    <a:pt x="51" y="100"/>
                  </a:lnTo>
                  <a:lnTo>
                    <a:pt x="61" y="100"/>
                  </a:lnTo>
                  <a:lnTo>
                    <a:pt x="71" y="96"/>
                  </a:lnTo>
                  <a:lnTo>
                    <a:pt x="78" y="88"/>
                  </a:lnTo>
                  <a:lnTo>
                    <a:pt x="86" y="75"/>
                  </a:lnTo>
                  <a:lnTo>
                    <a:pt x="88" y="58"/>
                  </a:lnTo>
                  <a:lnTo>
                    <a:pt x="88" y="48"/>
                  </a:lnTo>
                  <a:lnTo>
                    <a:pt x="86" y="40"/>
                  </a:lnTo>
                  <a:lnTo>
                    <a:pt x="84" y="35"/>
                  </a:lnTo>
                  <a:lnTo>
                    <a:pt x="80" y="27"/>
                  </a:lnTo>
                  <a:lnTo>
                    <a:pt x="76" y="23"/>
                  </a:lnTo>
                  <a:lnTo>
                    <a:pt x="71" y="19"/>
                  </a:lnTo>
                  <a:lnTo>
                    <a:pt x="61" y="15"/>
                  </a:lnTo>
                  <a:lnTo>
                    <a:pt x="51" y="13"/>
                  </a:lnTo>
                  <a:close/>
                  <a:moveTo>
                    <a:pt x="51" y="0"/>
                  </a:moveTo>
                  <a:lnTo>
                    <a:pt x="61" y="2"/>
                  </a:lnTo>
                  <a:lnTo>
                    <a:pt x="71" y="4"/>
                  </a:lnTo>
                  <a:lnTo>
                    <a:pt x="78" y="8"/>
                  </a:lnTo>
                  <a:lnTo>
                    <a:pt x="86" y="13"/>
                  </a:lnTo>
                  <a:lnTo>
                    <a:pt x="92" y="19"/>
                  </a:lnTo>
                  <a:lnTo>
                    <a:pt x="96" y="27"/>
                  </a:lnTo>
                  <a:lnTo>
                    <a:pt x="99" y="37"/>
                  </a:lnTo>
                  <a:lnTo>
                    <a:pt x="101" y="46"/>
                  </a:lnTo>
                  <a:lnTo>
                    <a:pt x="103" y="58"/>
                  </a:lnTo>
                  <a:lnTo>
                    <a:pt x="101" y="67"/>
                  </a:lnTo>
                  <a:lnTo>
                    <a:pt x="99" y="77"/>
                  </a:lnTo>
                  <a:lnTo>
                    <a:pt x="96" y="87"/>
                  </a:lnTo>
                  <a:lnTo>
                    <a:pt x="92" y="94"/>
                  </a:lnTo>
                  <a:lnTo>
                    <a:pt x="84" y="102"/>
                  </a:lnTo>
                  <a:lnTo>
                    <a:pt x="76" y="106"/>
                  </a:lnTo>
                  <a:lnTo>
                    <a:pt x="69" y="110"/>
                  </a:lnTo>
                  <a:lnTo>
                    <a:pt x="61" y="113"/>
                  </a:lnTo>
                  <a:lnTo>
                    <a:pt x="51" y="113"/>
                  </a:lnTo>
                  <a:lnTo>
                    <a:pt x="42" y="113"/>
                  </a:lnTo>
                  <a:lnTo>
                    <a:pt x="32" y="110"/>
                  </a:lnTo>
                  <a:lnTo>
                    <a:pt x="25" y="106"/>
                  </a:lnTo>
                  <a:lnTo>
                    <a:pt x="17" y="100"/>
                  </a:lnTo>
                  <a:lnTo>
                    <a:pt x="11" y="94"/>
                  </a:lnTo>
                  <a:lnTo>
                    <a:pt x="5" y="87"/>
                  </a:lnTo>
                  <a:lnTo>
                    <a:pt x="2" y="77"/>
                  </a:lnTo>
                  <a:lnTo>
                    <a:pt x="0" y="67"/>
                  </a:lnTo>
                  <a:lnTo>
                    <a:pt x="0" y="58"/>
                  </a:lnTo>
                  <a:lnTo>
                    <a:pt x="3" y="35"/>
                  </a:lnTo>
                  <a:lnTo>
                    <a:pt x="13" y="15"/>
                  </a:lnTo>
                  <a:lnTo>
                    <a:pt x="30" y="4"/>
                  </a:lnTo>
                  <a:lnTo>
                    <a:pt x="5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7" name="Freeform 233"/>
            <p:cNvSpPr>
              <a:spLocks noEditPoints="1"/>
            </p:cNvSpPr>
            <p:nvPr/>
          </p:nvSpPr>
          <p:spPr bwMode="auto">
            <a:xfrm>
              <a:off x="6177" y="2245"/>
              <a:ext cx="103" cy="119"/>
            </a:xfrm>
            <a:custGeom>
              <a:avLst/>
              <a:gdLst>
                <a:gd name="T0" fmla="*/ 40 w 103"/>
                <a:gd name="T1" fmla="*/ 13 h 119"/>
                <a:gd name="T2" fmla="*/ 25 w 103"/>
                <a:gd name="T3" fmla="*/ 25 h 119"/>
                <a:gd name="T4" fmla="*/ 13 w 103"/>
                <a:gd name="T5" fmla="*/ 58 h 119"/>
                <a:gd name="T6" fmla="*/ 25 w 103"/>
                <a:gd name="T7" fmla="*/ 88 h 119"/>
                <a:gd name="T8" fmla="*/ 40 w 103"/>
                <a:gd name="T9" fmla="*/ 100 h 119"/>
                <a:gd name="T10" fmla="*/ 57 w 103"/>
                <a:gd name="T11" fmla="*/ 100 h 119"/>
                <a:gd name="T12" fmla="*/ 57 w 103"/>
                <a:gd name="T13" fmla="*/ 94 h 119"/>
                <a:gd name="T14" fmla="*/ 53 w 103"/>
                <a:gd name="T15" fmla="*/ 81 h 119"/>
                <a:gd name="T16" fmla="*/ 73 w 103"/>
                <a:gd name="T17" fmla="*/ 92 h 119"/>
                <a:gd name="T18" fmla="*/ 86 w 103"/>
                <a:gd name="T19" fmla="*/ 58 h 119"/>
                <a:gd name="T20" fmla="*/ 80 w 103"/>
                <a:gd name="T21" fmla="*/ 35 h 119"/>
                <a:gd name="T22" fmla="*/ 75 w 103"/>
                <a:gd name="T23" fmla="*/ 23 h 119"/>
                <a:gd name="T24" fmla="*/ 59 w 103"/>
                <a:gd name="T25" fmla="*/ 15 h 119"/>
                <a:gd name="T26" fmla="*/ 50 w 103"/>
                <a:gd name="T27" fmla="*/ 0 h 119"/>
                <a:gd name="T28" fmla="*/ 69 w 103"/>
                <a:gd name="T29" fmla="*/ 4 h 119"/>
                <a:gd name="T30" fmla="*/ 82 w 103"/>
                <a:gd name="T31" fmla="*/ 13 h 119"/>
                <a:gd name="T32" fmla="*/ 94 w 103"/>
                <a:gd name="T33" fmla="*/ 27 h 119"/>
                <a:gd name="T34" fmla="*/ 99 w 103"/>
                <a:gd name="T35" fmla="*/ 46 h 119"/>
                <a:gd name="T36" fmla="*/ 99 w 103"/>
                <a:gd name="T37" fmla="*/ 69 h 119"/>
                <a:gd name="T38" fmla="*/ 92 w 103"/>
                <a:gd name="T39" fmla="*/ 90 h 119"/>
                <a:gd name="T40" fmla="*/ 94 w 103"/>
                <a:gd name="T41" fmla="*/ 106 h 119"/>
                <a:gd name="T42" fmla="*/ 98 w 103"/>
                <a:gd name="T43" fmla="*/ 119 h 119"/>
                <a:gd name="T44" fmla="*/ 75 w 103"/>
                <a:gd name="T45" fmla="*/ 108 h 119"/>
                <a:gd name="T46" fmla="*/ 59 w 103"/>
                <a:gd name="T47" fmla="*/ 113 h 119"/>
                <a:gd name="T48" fmla="*/ 40 w 103"/>
                <a:gd name="T49" fmla="*/ 113 h 119"/>
                <a:gd name="T50" fmla="*/ 25 w 103"/>
                <a:gd name="T51" fmla="*/ 106 h 119"/>
                <a:gd name="T52" fmla="*/ 11 w 103"/>
                <a:gd name="T53" fmla="*/ 94 h 119"/>
                <a:gd name="T54" fmla="*/ 2 w 103"/>
                <a:gd name="T55" fmla="*/ 77 h 119"/>
                <a:gd name="T56" fmla="*/ 0 w 103"/>
                <a:gd name="T57" fmla="*/ 58 h 119"/>
                <a:gd name="T58" fmla="*/ 2 w 103"/>
                <a:gd name="T59" fmla="*/ 37 h 119"/>
                <a:gd name="T60" fmla="*/ 11 w 103"/>
                <a:gd name="T61" fmla="*/ 19 h 119"/>
                <a:gd name="T62" fmla="*/ 25 w 103"/>
                <a:gd name="T63" fmla="*/ 8 h 119"/>
                <a:gd name="T64" fmla="*/ 40 w 103"/>
                <a:gd name="T6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19">
                  <a:moveTo>
                    <a:pt x="50" y="13"/>
                  </a:moveTo>
                  <a:lnTo>
                    <a:pt x="40" y="13"/>
                  </a:lnTo>
                  <a:lnTo>
                    <a:pt x="32" y="17"/>
                  </a:lnTo>
                  <a:lnTo>
                    <a:pt x="25" y="25"/>
                  </a:lnTo>
                  <a:lnTo>
                    <a:pt x="17" y="38"/>
                  </a:lnTo>
                  <a:lnTo>
                    <a:pt x="13" y="58"/>
                  </a:lnTo>
                  <a:lnTo>
                    <a:pt x="17" y="75"/>
                  </a:lnTo>
                  <a:lnTo>
                    <a:pt x="25" y="88"/>
                  </a:lnTo>
                  <a:lnTo>
                    <a:pt x="32" y="96"/>
                  </a:lnTo>
                  <a:lnTo>
                    <a:pt x="40" y="100"/>
                  </a:lnTo>
                  <a:lnTo>
                    <a:pt x="50" y="100"/>
                  </a:lnTo>
                  <a:lnTo>
                    <a:pt x="57" y="100"/>
                  </a:lnTo>
                  <a:lnTo>
                    <a:pt x="63" y="98"/>
                  </a:lnTo>
                  <a:lnTo>
                    <a:pt x="57" y="94"/>
                  </a:lnTo>
                  <a:lnTo>
                    <a:pt x="50" y="92"/>
                  </a:lnTo>
                  <a:lnTo>
                    <a:pt x="53" y="81"/>
                  </a:lnTo>
                  <a:lnTo>
                    <a:pt x="65" y="85"/>
                  </a:lnTo>
                  <a:lnTo>
                    <a:pt x="73" y="92"/>
                  </a:lnTo>
                  <a:lnTo>
                    <a:pt x="82" y="77"/>
                  </a:lnTo>
                  <a:lnTo>
                    <a:pt x="86" y="58"/>
                  </a:lnTo>
                  <a:lnTo>
                    <a:pt x="84" y="44"/>
                  </a:lnTo>
                  <a:lnTo>
                    <a:pt x="80" y="35"/>
                  </a:lnTo>
                  <a:lnTo>
                    <a:pt x="78" y="27"/>
                  </a:lnTo>
                  <a:lnTo>
                    <a:pt x="75" y="23"/>
                  </a:lnTo>
                  <a:lnTo>
                    <a:pt x="69" y="19"/>
                  </a:lnTo>
                  <a:lnTo>
                    <a:pt x="59" y="15"/>
                  </a:lnTo>
                  <a:lnTo>
                    <a:pt x="50" y="13"/>
                  </a:lnTo>
                  <a:close/>
                  <a:moveTo>
                    <a:pt x="50" y="0"/>
                  </a:moveTo>
                  <a:lnTo>
                    <a:pt x="59" y="2"/>
                  </a:lnTo>
                  <a:lnTo>
                    <a:pt x="69" y="4"/>
                  </a:lnTo>
                  <a:lnTo>
                    <a:pt x="76" y="8"/>
                  </a:lnTo>
                  <a:lnTo>
                    <a:pt x="82" y="13"/>
                  </a:lnTo>
                  <a:lnTo>
                    <a:pt x="90" y="19"/>
                  </a:lnTo>
                  <a:lnTo>
                    <a:pt x="94" y="27"/>
                  </a:lnTo>
                  <a:lnTo>
                    <a:pt x="98" y="37"/>
                  </a:lnTo>
                  <a:lnTo>
                    <a:pt x="99" y="46"/>
                  </a:lnTo>
                  <a:lnTo>
                    <a:pt x="99" y="56"/>
                  </a:lnTo>
                  <a:lnTo>
                    <a:pt x="99" y="69"/>
                  </a:lnTo>
                  <a:lnTo>
                    <a:pt x="96" y="81"/>
                  </a:lnTo>
                  <a:lnTo>
                    <a:pt x="92" y="90"/>
                  </a:lnTo>
                  <a:lnTo>
                    <a:pt x="84" y="100"/>
                  </a:lnTo>
                  <a:lnTo>
                    <a:pt x="94" y="106"/>
                  </a:lnTo>
                  <a:lnTo>
                    <a:pt x="103" y="110"/>
                  </a:lnTo>
                  <a:lnTo>
                    <a:pt x="98" y="119"/>
                  </a:lnTo>
                  <a:lnTo>
                    <a:pt x="86" y="115"/>
                  </a:lnTo>
                  <a:lnTo>
                    <a:pt x="75" y="108"/>
                  </a:lnTo>
                  <a:lnTo>
                    <a:pt x="67" y="112"/>
                  </a:lnTo>
                  <a:lnTo>
                    <a:pt x="59" y="113"/>
                  </a:lnTo>
                  <a:lnTo>
                    <a:pt x="50" y="113"/>
                  </a:lnTo>
                  <a:lnTo>
                    <a:pt x="40" y="113"/>
                  </a:lnTo>
                  <a:lnTo>
                    <a:pt x="32" y="110"/>
                  </a:lnTo>
                  <a:lnTo>
                    <a:pt x="25" y="106"/>
                  </a:lnTo>
                  <a:lnTo>
                    <a:pt x="17" y="100"/>
                  </a:lnTo>
                  <a:lnTo>
                    <a:pt x="11" y="94"/>
                  </a:lnTo>
                  <a:lnTo>
                    <a:pt x="5" y="87"/>
                  </a:lnTo>
                  <a:lnTo>
                    <a:pt x="2" y="77"/>
                  </a:lnTo>
                  <a:lnTo>
                    <a:pt x="0" y="67"/>
                  </a:lnTo>
                  <a:lnTo>
                    <a:pt x="0" y="58"/>
                  </a:lnTo>
                  <a:lnTo>
                    <a:pt x="0" y="46"/>
                  </a:lnTo>
                  <a:lnTo>
                    <a:pt x="2" y="37"/>
                  </a:lnTo>
                  <a:lnTo>
                    <a:pt x="5" y="27"/>
                  </a:lnTo>
                  <a:lnTo>
                    <a:pt x="11" y="19"/>
                  </a:lnTo>
                  <a:lnTo>
                    <a:pt x="17" y="13"/>
                  </a:lnTo>
                  <a:lnTo>
                    <a:pt x="25" y="8"/>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8" name="Freeform 234"/>
            <p:cNvSpPr>
              <a:spLocks noEditPoints="1"/>
            </p:cNvSpPr>
            <p:nvPr/>
          </p:nvSpPr>
          <p:spPr bwMode="auto">
            <a:xfrm>
              <a:off x="5868" y="2224"/>
              <a:ext cx="157" cy="159"/>
            </a:xfrm>
            <a:custGeom>
              <a:avLst/>
              <a:gdLst>
                <a:gd name="T0" fmla="*/ 49 w 157"/>
                <a:gd name="T1" fmla="*/ 23 h 159"/>
                <a:gd name="T2" fmla="*/ 44 w 157"/>
                <a:gd name="T3" fmla="*/ 25 h 159"/>
                <a:gd name="T4" fmla="*/ 24 w 157"/>
                <a:gd name="T5" fmla="*/ 46 h 159"/>
                <a:gd name="T6" fmla="*/ 17 w 157"/>
                <a:gd name="T7" fmla="*/ 65 h 159"/>
                <a:gd name="T8" fmla="*/ 19 w 157"/>
                <a:gd name="T9" fmla="*/ 102 h 159"/>
                <a:gd name="T10" fmla="*/ 44 w 157"/>
                <a:gd name="T11" fmla="*/ 133 h 159"/>
                <a:gd name="T12" fmla="*/ 63 w 157"/>
                <a:gd name="T13" fmla="*/ 140 h 159"/>
                <a:gd name="T14" fmla="*/ 92 w 157"/>
                <a:gd name="T15" fmla="*/ 140 h 159"/>
                <a:gd name="T16" fmla="*/ 111 w 157"/>
                <a:gd name="T17" fmla="*/ 133 h 159"/>
                <a:gd name="T18" fmla="*/ 136 w 157"/>
                <a:gd name="T19" fmla="*/ 102 h 159"/>
                <a:gd name="T20" fmla="*/ 140 w 157"/>
                <a:gd name="T21" fmla="*/ 79 h 159"/>
                <a:gd name="T22" fmla="*/ 136 w 157"/>
                <a:gd name="T23" fmla="*/ 56 h 159"/>
                <a:gd name="T24" fmla="*/ 120 w 157"/>
                <a:gd name="T25" fmla="*/ 34 h 159"/>
                <a:gd name="T26" fmla="*/ 105 w 157"/>
                <a:gd name="T27" fmla="*/ 23 h 159"/>
                <a:gd name="T28" fmla="*/ 92 w 157"/>
                <a:gd name="T29" fmla="*/ 17 h 159"/>
                <a:gd name="T30" fmla="*/ 63 w 157"/>
                <a:gd name="T31" fmla="*/ 0 h 159"/>
                <a:gd name="T32" fmla="*/ 105 w 157"/>
                <a:gd name="T33" fmla="*/ 6 h 159"/>
                <a:gd name="T34" fmla="*/ 122 w 157"/>
                <a:gd name="T35" fmla="*/ 13 h 159"/>
                <a:gd name="T36" fmla="*/ 142 w 157"/>
                <a:gd name="T37" fmla="*/ 34 h 159"/>
                <a:gd name="T38" fmla="*/ 151 w 157"/>
                <a:gd name="T39" fmla="*/ 52 h 159"/>
                <a:gd name="T40" fmla="*/ 157 w 157"/>
                <a:gd name="T41" fmla="*/ 79 h 159"/>
                <a:gd name="T42" fmla="*/ 151 w 157"/>
                <a:gd name="T43" fmla="*/ 106 h 159"/>
                <a:gd name="T44" fmla="*/ 142 w 157"/>
                <a:gd name="T45" fmla="*/ 125 h 159"/>
                <a:gd name="T46" fmla="*/ 111 w 157"/>
                <a:gd name="T47" fmla="*/ 150 h 159"/>
                <a:gd name="T48" fmla="*/ 92 w 157"/>
                <a:gd name="T49" fmla="*/ 158 h 159"/>
                <a:gd name="T50" fmla="*/ 63 w 157"/>
                <a:gd name="T51" fmla="*/ 158 h 159"/>
                <a:gd name="T52" fmla="*/ 44 w 157"/>
                <a:gd name="T53" fmla="*/ 150 h 159"/>
                <a:gd name="T54" fmla="*/ 13 w 157"/>
                <a:gd name="T55" fmla="*/ 125 h 159"/>
                <a:gd name="T56" fmla="*/ 3 w 157"/>
                <a:gd name="T57" fmla="*/ 106 h 159"/>
                <a:gd name="T58" fmla="*/ 0 w 157"/>
                <a:gd name="T59" fmla="*/ 65 h 159"/>
                <a:gd name="T60" fmla="*/ 7 w 157"/>
                <a:gd name="T61" fmla="*/ 46 h 159"/>
                <a:gd name="T62" fmla="*/ 23 w 157"/>
                <a:gd name="T63" fmla="*/ 23 h 159"/>
                <a:gd name="T64" fmla="*/ 44 w 157"/>
                <a:gd name="T65" fmla="*/ 8 h 159"/>
                <a:gd name="T66" fmla="*/ 63 w 157"/>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9">
                  <a:moveTo>
                    <a:pt x="63" y="17"/>
                  </a:moveTo>
                  <a:lnTo>
                    <a:pt x="49" y="23"/>
                  </a:lnTo>
                  <a:lnTo>
                    <a:pt x="49" y="23"/>
                  </a:lnTo>
                  <a:lnTo>
                    <a:pt x="44" y="25"/>
                  </a:lnTo>
                  <a:lnTo>
                    <a:pt x="34" y="34"/>
                  </a:lnTo>
                  <a:lnTo>
                    <a:pt x="24" y="46"/>
                  </a:lnTo>
                  <a:lnTo>
                    <a:pt x="19" y="56"/>
                  </a:lnTo>
                  <a:lnTo>
                    <a:pt x="17" y="65"/>
                  </a:lnTo>
                  <a:lnTo>
                    <a:pt x="17" y="92"/>
                  </a:lnTo>
                  <a:lnTo>
                    <a:pt x="19" y="102"/>
                  </a:lnTo>
                  <a:lnTo>
                    <a:pt x="24" y="113"/>
                  </a:lnTo>
                  <a:lnTo>
                    <a:pt x="44" y="133"/>
                  </a:lnTo>
                  <a:lnTo>
                    <a:pt x="53" y="138"/>
                  </a:lnTo>
                  <a:lnTo>
                    <a:pt x="63" y="140"/>
                  </a:lnTo>
                  <a:lnTo>
                    <a:pt x="76" y="142"/>
                  </a:lnTo>
                  <a:lnTo>
                    <a:pt x="92" y="140"/>
                  </a:lnTo>
                  <a:lnTo>
                    <a:pt x="101" y="138"/>
                  </a:lnTo>
                  <a:lnTo>
                    <a:pt x="111" y="133"/>
                  </a:lnTo>
                  <a:lnTo>
                    <a:pt x="130" y="113"/>
                  </a:lnTo>
                  <a:lnTo>
                    <a:pt x="136" y="102"/>
                  </a:lnTo>
                  <a:lnTo>
                    <a:pt x="138" y="92"/>
                  </a:lnTo>
                  <a:lnTo>
                    <a:pt x="140" y="79"/>
                  </a:lnTo>
                  <a:lnTo>
                    <a:pt x="138" y="65"/>
                  </a:lnTo>
                  <a:lnTo>
                    <a:pt x="136" y="56"/>
                  </a:lnTo>
                  <a:lnTo>
                    <a:pt x="130" y="46"/>
                  </a:lnTo>
                  <a:lnTo>
                    <a:pt x="120" y="34"/>
                  </a:lnTo>
                  <a:lnTo>
                    <a:pt x="111" y="25"/>
                  </a:lnTo>
                  <a:lnTo>
                    <a:pt x="105" y="23"/>
                  </a:lnTo>
                  <a:lnTo>
                    <a:pt x="105" y="23"/>
                  </a:lnTo>
                  <a:lnTo>
                    <a:pt x="92" y="17"/>
                  </a:lnTo>
                  <a:lnTo>
                    <a:pt x="63" y="17"/>
                  </a:lnTo>
                  <a:close/>
                  <a:moveTo>
                    <a:pt x="63" y="0"/>
                  </a:moveTo>
                  <a:lnTo>
                    <a:pt x="92" y="0"/>
                  </a:lnTo>
                  <a:lnTo>
                    <a:pt x="105" y="6"/>
                  </a:lnTo>
                  <a:lnTo>
                    <a:pt x="111" y="8"/>
                  </a:lnTo>
                  <a:lnTo>
                    <a:pt x="122" y="13"/>
                  </a:lnTo>
                  <a:lnTo>
                    <a:pt x="132" y="23"/>
                  </a:lnTo>
                  <a:lnTo>
                    <a:pt x="142" y="34"/>
                  </a:lnTo>
                  <a:lnTo>
                    <a:pt x="147" y="46"/>
                  </a:lnTo>
                  <a:lnTo>
                    <a:pt x="151" y="52"/>
                  </a:lnTo>
                  <a:lnTo>
                    <a:pt x="155" y="65"/>
                  </a:lnTo>
                  <a:lnTo>
                    <a:pt x="157" y="79"/>
                  </a:lnTo>
                  <a:lnTo>
                    <a:pt x="155" y="92"/>
                  </a:lnTo>
                  <a:lnTo>
                    <a:pt x="151" y="106"/>
                  </a:lnTo>
                  <a:lnTo>
                    <a:pt x="147" y="111"/>
                  </a:lnTo>
                  <a:lnTo>
                    <a:pt x="142" y="125"/>
                  </a:lnTo>
                  <a:lnTo>
                    <a:pt x="122" y="144"/>
                  </a:lnTo>
                  <a:lnTo>
                    <a:pt x="111" y="150"/>
                  </a:lnTo>
                  <a:lnTo>
                    <a:pt x="105" y="154"/>
                  </a:lnTo>
                  <a:lnTo>
                    <a:pt x="92" y="158"/>
                  </a:lnTo>
                  <a:lnTo>
                    <a:pt x="76" y="159"/>
                  </a:lnTo>
                  <a:lnTo>
                    <a:pt x="63" y="158"/>
                  </a:lnTo>
                  <a:lnTo>
                    <a:pt x="49" y="154"/>
                  </a:lnTo>
                  <a:lnTo>
                    <a:pt x="44" y="150"/>
                  </a:lnTo>
                  <a:lnTo>
                    <a:pt x="32" y="144"/>
                  </a:lnTo>
                  <a:lnTo>
                    <a:pt x="13" y="125"/>
                  </a:lnTo>
                  <a:lnTo>
                    <a:pt x="7" y="111"/>
                  </a:lnTo>
                  <a:lnTo>
                    <a:pt x="3" y="106"/>
                  </a:lnTo>
                  <a:lnTo>
                    <a:pt x="0" y="92"/>
                  </a:lnTo>
                  <a:lnTo>
                    <a:pt x="0" y="65"/>
                  </a:lnTo>
                  <a:lnTo>
                    <a:pt x="3" y="52"/>
                  </a:lnTo>
                  <a:lnTo>
                    <a:pt x="7" y="46"/>
                  </a:lnTo>
                  <a:lnTo>
                    <a:pt x="13" y="34"/>
                  </a:lnTo>
                  <a:lnTo>
                    <a:pt x="23" y="23"/>
                  </a:lnTo>
                  <a:lnTo>
                    <a:pt x="32" y="13"/>
                  </a:lnTo>
                  <a:lnTo>
                    <a:pt x="44" y="8"/>
                  </a:lnTo>
                  <a:lnTo>
                    <a:pt x="49"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9" name="文本框 568"/>
          <p:cNvSpPr txBox="1"/>
          <p:nvPr/>
        </p:nvSpPr>
        <p:spPr>
          <a:xfrm>
            <a:off x="3979868" y="2192163"/>
            <a:ext cx="3780665" cy="369332"/>
          </a:xfrm>
          <a:prstGeom prst="rect">
            <a:avLst/>
          </a:prstGeom>
          <a:noFill/>
        </p:spPr>
        <p:txBody>
          <a:bodyPr wrap="square" rtlCol="0">
            <a:spAutoFit/>
          </a:bodyPr>
          <a:lstStyle/>
          <a:p>
            <a:pPr algn="ctr"/>
            <a:r>
              <a:rPr lang="en-US" altLang="zh-CN" b="1" dirty="0" smtClean="0">
                <a:solidFill>
                  <a:srgbClr val="FF0000"/>
                </a:solidFill>
              </a:rPr>
              <a:t>3 orders shorter FCT</a:t>
            </a:r>
            <a:endParaRPr lang="zh-CN" altLang="en-US" b="1" dirty="0">
              <a:solidFill>
                <a:srgbClr val="FF0000"/>
              </a:solidFill>
            </a:endParaRPr>
          </a:p>
        </p:txBody>
      </p:sp>
      <p:sp>
        <p:nvSpPr>
          <p:cNvPr id="570" name="文本框 569"/>
          <p:cNvSpPr txBox="1"/>
          <p:nvPr/>
        </p:nvSpPr>
        <p:spPr>
          <a:xfrm>
            <a:off x="3939543" y="5055156"/>
            <a:ext cx="3780665" cy="369332"/>
          </a:xfrm>
          <a:prstGeom prst="rect">
            <a:avLst/>
          </a:prstGeom>
          <a:noFill/>
        </p:spPr>
        <p:txBody>
          <a:bodyPr wrap="square" rtlCol="0">
            <a:spAutoFit/>
          </a:bodyPr>
          <a:lstStyle/>
          <a:p>
            <a:pPr algn="ctr"/>
            <a:r>
              <a:rPr lang="en-US" altLang="zh-CN" b="1" dirty="0" smtClean="0">
                <a:solidFill>
                  <a:srgbClr val="FF0000"/>
                </a:solidFill>
              </a:rPr>
              <a:t>3 orders higher </a:t>
            </a:r>
            <a:r>
              <a:rPr lang="en-US" altLang="zh-CN" b="1" dirty="0" err="1">
                <a:solidFill>
                  <a:srgbClr val="FF0000"/>
                </a:solidFill>
              </a:rPr>
              <a:t>g</a:t>
            </a:r>
            <a:r>
              <a:rPr lang="en-US" altLang="zh-CN" b="1" dirty="0" err="1" smtClean="0">
                <a:solidFill>
                  <a:srgbClr val="FF0000"/>
                </a:solidFill>
              </a:rPr>
              <a:t>oodput</a:t>
            </a:r>
            <a:endParaRPr lang="zh-CN" altLang="en-US" b="1" dirty="0">
              <a:solidFill>
                <a:srgbClr val="FF0000"/>
              </a:solidFill>
            </a:endParaRPr>
          </a:p>
        </p:txBody>
      </p:sp>
      <p:sp>
        <p:nvSpPr>
          <p:cNvPr id="571" name="椭圆 570"/>
          <p:cNvSpPr/>
          <p:nvPr/>
        </p:nvSpPr>
        <p:spPr>
          <a:xfrm>
            <a:off x="3072988" y="2599532"/>
            <a:ext cx="5761456" cy="5461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a:off x="3202159" y="4406106"/>
            <a:ext cx="5761456" cy="5461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21</a:t>
            </a:fld>
            <a:endParaRPr lang="zh-CN" altLang="en-US"/>
          </a:p>
        </p:txBody>
      </p:sp>
    </p:spTree>
    <p:extLst>
      <p:ext uri="{BB962C8B-B14F-4D97-AF65-F5344CB8AC3E}">
        <p14:creationId xmlns:p14="http://schemas.microsoft.com/office/powerpoint/2010/main" val="2937975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2"/>
                                        </p:tgtEl>
                                        <p:attrNameLst>
                                          <p:attrName>style.visibility</p:attrName>
                                        </p:attrNameLst>
                                      </p:cBhvr>
                                      <p:to>
                                        <p:strVal val="visible"/>
                                      </p:to>
                                    </p:set>
                                    <p:animEffect transition="in" filter="fade">
                                      <p:cBhvr>
                                        <p:cTn id="10" dur="500"/>
                                        <p:tgtEl>
                                          <p:spTgt spid="5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9"/>
                                        </p:tgtEl>
                                        <p:attrNameLst>
                                          <p:attrName>style.visibility</p:attrName>
                                        </p:attrNameLst>
                                      </p:cBhvr>
                                      <p:to>
                                        <p:strVal val="visible"/>
                                      </p:to>
                                    </p:set>
                                    <p:animEffect transition="in" filter="fade">
                                      <p:cBhvr>
                                        <p:cTn id="13" dur="500"/>
                                        <p:tgtEl>
                                          <p:spTgt spid="5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0"/>
                                        </p:tgtEl>
                                        <p:attrNameLst>
                                          <p:attrName>style.visibility</p:attrName>
                                        </p:attrNameLst>
                                      </p:cBhvr>
                                      <p:to>
                                        <p:strVal val="visible"/>
                                      </p:to>
                                    </p:set>
                                    <p:animEffect transition="in" filter="fade">
                                      <p:cBhvr>
                                        <p:cTn id="16"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 grpId="0"/>
      <p:bldP spid="570" grpId="0"/>
      <p:bldP spid="571" grpId="0" animBg="1"/>
      <p:bldP spid="5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Toy Example: Flow Interference</a:t>
            </a:r>
            <a:endParaRPr lang="zh-CN" altLang="en-US" dirty="0"/>
          </a:p>
        </p:txBody>
      </p:sp>
      <p:sp>
        <p:nvSpPr>
          <p:cNvPr id="398" name="文本框 397"/>
          <p:cNvSpPr txBox="1"/>
          <p:nvPr/>
        </p:nvSpPr>
        <p:spPr>
          <a:xfrm>
            <a:off x="672096" y="2199614"/>
            <a:ext cx="911859" cy="369332"/>
          </a:xfrm>
          <a:prstGeom prst="rect">
            <a:avLst/>
          </a:prstGeom>
          <a:noFill/>
        </p:spPr>
        <p:txBody>
          <a:bodyPr wrap="square" rtlCol="0">
            <a:spAutoFit/>
          </a:bodyPr>
          <a:lstStyle/>
          <a:p>
            <a:pPr algn="ctr"/>
            <a:r>
              <a:rPr lang="en-US" altLang="zh-CN" b="1" dirty="0" smtClean="0">
                <a:solidFill>
                  <a:schemeClr val="bg1"/>
                </a:solidFill>
              </a:rPr>
              <a:t>FCT</a:t>
            </a:r>
            <a:endParaRPr lang="zh-CN" altLang="en-US" b="1" dirty="0">
              <a:solidFill>
                <a:schemeClr val="bg1"/>
              </a:solidFill>
            </a:endParaRPr>
          </a:p>
        </p:txBody>
      </p:sp>
      <p:sp>
        <p:nvSpPr>
          <p:cNvPr id="399" name="文本框 398"/>
          <p:cNvSpPr txBox="1"/>
          <p:nvPr/>
        </p:nvSpPr>
        <p:spPr>
          <a:xfrm>
            <a:off x="410225" y="5344415"/>
            <a:ext cx="1216844" cy="369332"/>
          </a:xfrm>
          <a:prstGeom prst="rect">
            <a:avLst/>
          </a:prstGeom>
          <a:noFill/>
        </p:spPr>
        <p:txBody>
          <a:bodyPr wrap="square" rtlCol="0">
            <a:spAutoFit/>
          </a:bodyPr>
          <a:lstStyle/>
          <a:p>
            <a:pPr algn="ctr"/>
            <a:r>
              <a:rPr lang="en-US" altLang="zh-CN" b="1" dirty="0" err="1" smtClean="0">
                <a:solidFill>
                  <a:schemeClr val="bg1"/>
                </a:solidFill>
              </a:rPr>
              <a:t>Goodput</a:t>
            </a:r>
            <a:endParaRPr lang="zh-CN" altLang="en-US" b="1" dirty="0">
              <a:solidFill>
                <a:schemeClr val="bg1"/>
              </a:solidFill>
            </a:endParaRPr>
          </a:p>
        </p:txBody>
      </p:sp>
      <p:grpSp>
        <p:nvGrpSpPr>
          <p:cNvPr id="5" name="Group 4"/>
          <p:cNvGrpSpPr>
            <a:grpSpLocks noChangeAspect="1"/>
          </p:cNvGrpSpPr>
          <p:nvPr/>
        </p:nvGrpSpPr>
        <p:grpSpPr bwMode="auto">
          <a:xfrm>
            <a:off x="1681168" y="4085431"/>
            <a:ext cx="10058400" cy="2452688"/>
            <a:chOff x="1068" y="2594"/>
            <a:chExt cx="6336" cy="1545"/>
          </a:xfrm>
        </p:grpSpPr>
        <p:sp>
          <p:nvSpPr>
            <p:cNvPr id="6" name="AutoShape 3"/>
            <p:cNvSpPr>
              <a:spLocks noChangeAspect="1" noChangeArrowheads="1" noTextEdit="1"/>
            </p:cNvSpPr>
            <p:nvPr/>
          </p:nvSpPr>
          <p:spPr bwMode="auto">
            <a:xfrm>
              <a:off x="1068" y="2594"/>
              <a:ext cx="6336"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5"/>
            <p:cNvSpPr>
              <a:spLocks noChangeArrowheads="1"/>
            </p:cNvSpPr>
            <p:nvPr/>
          </p:nvSpPr>
          <p:spPr bwMode="auto">
            <a:xfrm>
              <a:off x="1068" y="2594"/>
              <a:ext cx="6336" cy="154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6"/>
            <p:cNvSpPr>
              <a:spLocks noChangeArrowheads="1"/>
            </p:cNvSpPr>
            <p:nvPr/>
          </p:nvSpPr>
          <p:spPr bwMode="auto">
            <a:xfrm>
              <a:off x="1068" y="2594"/>
              <a:ext cx="6344" cy="154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Rectangle 7"/>
            <p:cNvSpPr>
              <a:spLocks noChangeArrowheads="1"/>
            </p:cNvSpPr>
            <p:nvPr/>
          </p:nvSpPr>
          <p:spPr bwMode="auto">
            <a:xfrm>
              <a:off x="1575" y="2659"/>
              <a:ext cx="5835" cy="11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noEditPoints="1"/>
            </p:cNvSpPr>
            <p:nvPr/>
          </p:nvSpPr>
          <p:spPr bwMode="auto">
            <a:xfrm>
              <a:off x="1567" y="2652"/>
              <a:ext cx="5845" cy="1160"/>
            </a:xfrm>
            <a:custGeom>
              <a:avLst/>
              <a:gdLst>
                <a:gd name="T0" fmla="*/ 18 w 5845"/>
                <a:gd name="T1" fmla="*/ 17 h 1160"/>
                <a:gd name="T2" fmla="*/ 18 w 5845"/>
                <a:gd name="T3" fmla="*/ 1143 h 1160"/>
                <a:gd name="T4" fmla="*/ 5835 w 5845"/>
                <a:gd name="T5" fmla="*/ 1143 h 1160"/>
                <a:gd name="T6" fmla="*/ 5835 w 5845"/>
                <a:gd name="T7" fmla="*/ 17 h 1160"/>
                <a:gd name="T8" fmla="*/ 18 w 5845"/>
                <a:gd name="T9" fmla="*/ 17 h 1160"/>
                <a:gd name="T10" fmla="*/ 8 w 5845"/>
                <a:gd name="T11" fmla="*/ 0 h 1160"/>
                <a:gd name="T12" fmla="*/ 5843 w 5845"/>
                <a:gd name="T13" fmla="*/ 0 h 1160"/>
                <a:gd name="T14" fmla="*/ 5845 w 5845"/>
                <a:gd name="T15" fmla="*/ 0 h 1160"/>
                <a:gd name="T16" fmla="*/ 5845 w 5845"/>
                <a:gd name="T17" fmla="*/ 1158 h 1160"/>
                <a:gd name="T18" fmla="*/ 5843 w 5845"/>
                <a:gd name="T19" fmla="*/ 1158 h 1160"/>
                <a:gd name="T20" fmla="*/ 5843 w 5845"/>
                <a:gd name="T21" fmla="*/ 1160 h 1160"/>
                <a:gd name="T22" fmla="*/ 8 w 5845"/>
                <a:gd name="T23" fmla="*/ 1160 h 1160"/>
                <a:gd name="T24" fmla="*/ 8 w 5845"/>
                <a:gd name="T25" fmla="*/ 1151 h 1160"/>
                <a:gd name="T26" fmla="*/ 0 w 5845"/>
                <a:gd name="T27" fmla="*/ 1151 h 1160"/>
                <a:gd name="T28" fmla="*/ 0 w 5845"/>
                <a:gd name="T29" fmla="*/ 7 h 1160"/>
                <a:gd name="T30" fmla="*/ 2 w 5845"/>
                <a:gd name="T31" fmla="*/ 2 h 1160"/>
                <a:gd name="T32" fmla="*/ 8 w 5845"/>
                <a:gd name="T33"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160">
                  <a:moveTo>
                    <a:pt x="18" y="17"/>
                  </a:moveTo>
                  <a:lnTo>
                    <a:pt x="18" y="1143"/>
                  </a:lnTo>
                  <a:lnTo>
                    <a:pt x="5835" y="1143"/>
                  </a:lnTo>
                  <a:lnTo>
                    <a:pt x="5835" y="17"/>
                  </a:lnTo>
                  <a:lnTo>
                    <a:pt x="18" y="17"/>
                  </a:lnTo>
                  <a:close/>
                  <a:moveTo>
                    <a:pt x="8" y="0"/>
                  </a:moveTo>
                  <a:lnTo>
                    <a:pt x="5843" y="0"/>
                  </a:lnTo>
                  <a:lnTo>
                    <a:pt x="5845" y="0"/>
                  </a:lnTo>
                  <a:lnTo>
                    <a:pt x="5845" y="1158"/>
                  </a:lnTo>
                  <a:lnTo>
                    <a:pt x="5843" y="1158"/>
                  </a:lnTo>
                  <a:lnTo>
                    <a:pt x="5843" y="1160"/>
                  </a:lnTo>
                  <a:lnTo>
                    <a:pt x="8" y="1160"/>
                  </a:lnTo>
                  <a:lnTo>
                    <a:pt x="8" y="1151"/>
                  </a:lnTo>
                  <a:lnTo>
                    <a:pt x="0" y="1151"/>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noEditPoints="1"/>
            </p:cNvSpPr>
            <p:nvPr/>
          </p:nvSpPr>
          <p:spPr bwMode="auto">
            <a:xfrm>
              <a:off x="1575" y="3582"/>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noEditPoints="1"/>
            </p:cNvSpPr>
            <p:nvPr/>
          </p:nvSpPr>
          <p:spPr bwMode="auto">
            <a:xfrm>
              <a:off x="1575" y="3149"/>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1575" y="2719"/>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Rectangle 12"/>
            <p:cNvSpPr>
              <a:spLocks noChangeArrowheads="1"/>
            </p:cNvSpPr>
            <p:nvPr/>
          </p:nvSpPr>
          <p:spPr bwMode="auto">
            <a:xfrm>
              <a:off x="1575" y="2652"/>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13"/>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14"/>
            <p:cNvSpPr>
              <a:spLocks noChangeArrowheads="1"/>
            </p:cNvSpPr>
            <p:nvPr/>
          </p:nvSpPr>
          <p:spPr bwMode="auto">
            <a:xfrm>
              <a:off x="7402" y="2659"/>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Rectangle 15"/>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Rectangle 16"/>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Rectangle 17"/>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Rectangle 18"/>
            <p:cNvSpPr>
              <a:spLocks noChangeArrowheads="1"/>
            </p:cNvSpPr>
            <p:nvPr/>
          </p:nvSpPr>
          <p:spPr bwMode="auto">
            <a:xfrm>
              <a:off x="2297"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Rectangle 19"/>
            <p:cNvSpPr>
              <a:spLocks noChangeArrowheads="1"/>
            </p:cNvSpPr>
            <p:nvPr/>
          </p:nvSpPr>
          <p:spPr bwMode="auto">
            <a:xfrm>
              <a:off x="2297"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2278" y="385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3 h 109"/>
                <a:gd name="T10" fmla="*/ 19 w 40"/>
                <a:gd name="T11" fmla="*/ 29 h 109"/>
                <a:gd name="T12" fmla="*/ 13 w 40"/>
                <a:gd name="T13" fmla="*/ 32 h 109"/>
                <a:gd name="T14" fmla="*/ 6 w 40"/>
                <a:gd name="T15" fmla="*/ 36 h 109"/>
                <a:gd name="T16" fmla="*/ 0 w 40"/>
                <a:gd name="T17" fmla="*/ 40 h 109"/>
                <a:gd name="T18" fmla="*/ 0 w 40"/>
                <a:gd name="T19" fmla="*/ 27 h 109"/>
                <a:gd name="T20" fmla="*/ 10 w 40"/>
                <a:gd name="T21" fmla="*/ 21 h 109"/>
                <a:gd name="T22" fmla="*/ 19 w 40"/>
                <a:gd name="T23" fmla="*/ 13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3"/>
                  </a:lnTo>
                  <a:lnTo>
                    <a:pt x="19" y="29"/>
                  </a:lnTo>
                  <a:lnTo>
                    <a:pt x="13" y="32"/>
                  </a:lnTo>
                  <a:lnTo>
                    <a:pt x="6" y="36"/>
                  </a:lnTo>
                  <a:lnTo>
                    <a:pt x="0" y="40"/>
                  </a:lnTo>
                  <a:lnTo>
                    <a:pt x="0" y="27"/>
                  </a:lnTo>
                  <a:lnTo>
                    <a:pt x="10" y="21"/>
                  </a:lnTo>
                  <a:lnTo>
                    <a:pt x="19" y="13"/>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Rectangle 21"/>
            <p:cNvSpPr>
              <a:spLocks noChangeArrowheads="1"/>
            </p:cNvSpPr>
            <p:nvPr/>
          </p:nvSpPr>
          <p:spPr bwMode="auto">
            <a:xfrm>
              <a:off x="302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Rectangle 22"/>
            <p:cNvSpPr>
              <a:spLocks noChangeArrowheads="1"/>
            </p:cNvSpPr>
            <p:nvPr/>
          </p:nvSpPr>
          <p:spPr bwMode="auto">
            <a:xfrm>
              <a:off x="302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2996" y="3853"/>
              <a:ext cx="71" cy="109"/>
            </a:xfrm>
            <a:custGeom>
              <a:avLst/>
              <a:gdLst>
                <a:gd name="T0" fmla="*/ 37 w 71"/>
                <a:gd name="T1" fmla="*/ 0 h 109"/>
                <a:gd name="T2" fmla="*/ 46 w 71"/>
                <a:gd name="T3" fmla="*/ 0 h 109"/>
                <a:gd name="T4" fmla="*/ 54 w 71"/>
                <a:gd name="T5" fmla="*/ 4 h 109"/>
                <a:gd name="T6" fmla="*/ 62 w 71"/>
                <a:gd name="T7" fmla="*/ 7 h 109"/>
                <a:gd name="T8" fmla="*/ 66 w 71"/>
                <a:gd name="T9" fmla="*/ 15 h 109"/>
                <a:gd name="T10" fmla="*/ 69 w 71"/>
                <a:gd name="T11" fmla="*/ 21 h 109"/>
                <a:gd name="T12" fmla="*/ 69 w 71"/>
                <a:gd name="T13" fmla="*/ 30 h 109"/>
                <a:gd name="T14" fmla="*/ 69 w 71"/>
                <a:gd name="T15" fmla="*/ 36 h 109"/>
                <a:gd name="T16" fmla="*/ 67 w 71"/>
                <a:gd name="T17" fmla="*/ 42 h 109"/>
                <a:gd name="T18" fmla="*/ 64 w 71"/>
                <a:gd name="T19" fmla="*/ 50 h 109"/>
                <a:gd name="T20" fmla="*/ 60 w 71"/>
                <a:gd name="T21" fmla="*/ 55 h 109"/>
                <a:gd name="T22" fmla="*/ 54 w 71"/>
                <a:gd name="T23" fmla="*/ 61 h 109"/>
                <a:gd name="T24" fmla="*/ 48 w 71"/>
                <a:gd name="T25" fmla="*/ 67 h 109"/>
                <a:gd name="T26" fmla="*/ 41 w 71"/>
                <a:gd name="T27" fmla="*/ 75 h 109"/>
                <a:gd name="T28" fmla="*/ 33 w 71"/>
                <a:gd name="T29" fmla="*/ 80 h 109"/>
                <a:gd name="T30" fmla="*/ 27 w 71"/>
                <a:gd name="T31" fmla="*/ 84 h 109"/>
                <a:gd name="T32" fmla="*/ 25 w 71"/>
                <a:gd name="T33" fmla="*/ 88 h 109"/>
                <a:gd name="T34" fmla="*/ 18 w 71"/>
                <a:gd name="T35" fmla="*/ 94 h 109"/>
                <a:gd name="T36" fmla="*/ 71 w 71"/>
                <a:gd name="T37" fmla="*/ 94 h 109"/>
                <a:gd name="T38" fmla="*/ 71 w 71"/>
                <a:gd name="T39" fmla="*/ 109 h 109"/>
                <a:gd name="T40" fmla="*/ 0 w 71"/>
                <a:gd name="T41" fmla="*/ 109 h 109"/>
                <a:gd name="T42" fmla="*/ 0 w 71"/>
                <a:gd name="T43" fmla="*/ 103 h 109"/>
                <a:gd name="T44" fmla="*/ 2 w 71"/>
                <a:gd name="T45" fmla="*/ 100 h 109"/>
                <a:gd name="T46" fmla="*/ 4 w 71"/>
                <a:gd name="T47" fmla="*/ 92 h 109"/>
                <a:gd name="T48" fmla="*/ 10 w 71"/>
                <a:gd name="T49" fmla="*/ 84 h 109"/>
                <a:gd name="T50" fmla="*/ 16 w 71"/>
                <a:gd name="T51" fmla="*/ 77 h 109"/>
                <a:gd name="T52" fmla="*/ 27 w 71"/>
                <a:gd name="T53" fmla="*/ 67 h 109"/>
                <a:gd name="T54" fmla="*/ 35 w 71"/>
                <a:gd name="T55" fmla="*/ 61 h 109"/>
                <a:gd name="T56" fmla="*/ 41 w 71"/>
                <a:gd name="T57" fmla="*/ 55 h 109"/>
                <a:gd name="T58" fmla="*/ 46 w 71"/>
                <a:gd name="T59" fmla="*/ 50 h 109"/>
                <a:gd name="T60" fmla="*/ 50 w 71"/>
                <a:gd name="T61" fmla="*/ 46 h 109"/>
                <a:gd name="T62" fmla="*/ 54 w 71"/>
                <a:gd name="T63" fmla="*/ 38 h 109"/>
                <a:gd name="T64" fmla="*/ 56 w 71"/>
                <a:gd name="T65" fmla="*/ 30 h 109"/>
                <a:gd name="T66" fmla="*/ 56 w 71"/>
                <a:gd name="T67" fmla="*/ 25 h 109"/>
                <a:gd name="T68" fmla="*/ 54 w 71"/>
                <a:gd name="T69" fmla="*/ 21 h 109"/>
                <a:gd name="T70" fmla="*/ 50 w 71"/>
                <a:gd name="T71" fmla="*/ 17 h 109"/>
                <a:gd name="T72" fmla="*/ 46 w 71"/>
                <a:gd name="T73" fmla="*/ 15 h 109"/>
                <a:gd name="T74" fmla="*/ 43 w 71"/>
                <a:gd name="T75" fmla="*/ 13 h 109"/>
                <a:gd name="T76" fmla="*/ 37 w 71"/>
                <a:gd name="T77" fmla="*/ 11 h 109"/>
                <a:gd name="T78" fmla="*/ 31 w 71"/>
                <a:gd name="T79" fmla="*/ 13 h 109"/>
                <a:gd name="T80" fmla="*/ 25 w 71"/>
                <a:gd name="T81" fmla="*/ 15 h 109"/>
                <a:gd name="T82" fmla="*/ 21 w 71"/>
                <a:gd name="T83" fmla="*/ 17 h 109"/>
                <a:gd name="T84" fmla="*/ 18 w 71"/>
                <a:gd name="T85" fmla="*/ 21 h 109"/>
                <a:gd name="T86" fmla="*/ 16 w 71"/>
                <a:gd name="T87" fmla="*/ 25 h 109"/>
                <a:gd name="T88" fmla="*/ 16 w 71"/>
                <a:gd name="T89" fmla="*/ 30 h 109"/>
                <a:gd name="T90" fmla="*/ 2 w 71"/>
                <a:gd name="T91" fmla="*/ 30 h 109"/>
                <a:gd name="T92" fmla="*/ 4 w 71"/>
                <a:gd name="T93" fmla="*/ 21 h 109"/>
                <a:gd name="T94" fmla="*/ 6 w 71"/>
                <a:gd name="T95" fmla="*/ 13 h 109"/>
                <a:gd name="T96" fmla="*/ 12 w 71"/>
                <a:gd name="T97" fmla="*/ 7 h 109"/>
                <a:gd name="T98" fmla="*/ 19 w 71"/>
                <a:gd name="T99" fmla="*/ 4 h 109"/>
                <a:gd name="T100" fmla="*/ 27 w 71"/>
                <a:gd name="T101" fmla="*/ 0 h 109"/>
                <a:gd name="T102" fmla="*/ 37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37" y="0"/>
                  </a:moveTo>
                  <a:lnTo>
                    <a:pt x="46" y="0"/>
                  </a:lnTo>
                  <a:lnTo>
                    <a:pt x="54" y="4"/>
                  </a:lnTo>
                  <a:lnTo>
                    <a:pt x="62" y="7"/>
                  </a:lnTo>
                  <a:lnTo>
                    <a:pt x="66" y="15"/>
                  </a:lnTo>
                  <a:lnTo>
                    <a:pt x="69" y="21"/>
                  </a:lnTo>
                  <a:lnTo>
                    <a:pt x="69" y="30"/>
                  </a:lnTo>
                  <a:lnTo>
                    <a:pt x="69" y="36"/>
                  </a:lnTo>
                  <a:lnTo>
                    <a:pt x="67" y="42"/>
                  </a:lnTo>
                  <a:lnTo>
                    <a:pt x="64" y="50"/>
                  </a:lnTo>
                  <a:lnTo>
                    <a:pt x="60" y="55"/>
                  </a:lnTo>
                  <a:lnTo>
                    <a:pt x="54" y="61"/>
                  </a:lnTo>
                  <a:lnTo>
                    <a:pt x="48" y="67"/>
                  </a:lnTo>
                  <a:lnTo>
                    <a:pt x="41" y="75"/>
                  </a:lnTo>
                  <a:lnTo>
                    <a:pt x="33" y="80"/>
                  </a:lnTo>
                  <a:lnTo>
                    <a:pt x="27" y="84"/>
                  </a:lnTo>
                  <a:lnTo>
                    <a:pt x="25" y="88"/>
                  </a:lnTo>
                  <a:lnTo>
                    <a:pt x="18" y="94"/>
                  </a:lnTo>
                  <a:lnTo>
                    <a:pt x="71" y="94"/>
                  </a:lnTo>
                  <a:lnTo>
                    <a:pt x="71" y="109"/>
                  </a:lnTo>
                  <a:lnTo>
                    <a:pt x="0" y="109"/>
                  </a:lnTo>
                  <a:lnTo>
                    <a:pt x="0" y="103"/>
                  </a:lnTo>
                  <a:lnTo>
                    <a:pt x="2" y="100"/>
                  </a:lnTo>
                  <a:lnTo>
                    <a:pt x="4" y="92"/>
                  </a:lnTo>
                  <a:lnTo>
                    <a:pt x="10" y="84"/>
                  </a:lnTo>
                  <a:lnTo>
                    <a:pt x="16" y="77"/>
                  </a:lnTo>
                  <a:lnTo>
                    <a:pt x="27" y="67"/>
                  </a:lnTo>
                  <a:lnTo>
                    <a:pt x="35" y="61"/>
                  </a:lnTo>
                  <a:lnTo>
                    <a:pt x="41" y="55"/>
                  </a:lnTo>
                  <a:lnTo>
                    <a:pt x="46" y="50"/>
                  </a:lnTo>
                  <a:lnTo>
                    <a:pt x="50" y="46"/>
                  </a:lnTo>
                  <a:lnTo>
                    <a:pt x="54" y="38"/>
                  </a:lnTo>
                  <a:lnTo>
                    <a:pt x="56" y="30"/>
                  </a:lnTo>
                  <a:lnTo>
                    <a:pt x="56" y="25"/>
                  </a:lnTo>
                  <a:lnTo>
                    <a:pt x="54" y="21"/>
                  </a:lnTo>
                  <a:lnTo>
                    <a:pt x="50" y="17"/>
                  </a:lnTo>
                  <a:lnTo>
                    <a:pt x="46" y="15"/>
                  </a:lnTo>
                  <a:lnTo>
                    <a:pt x="43" y="13"/>
                  </a:lnTo>
                  <a:lnTo>
                    <a:pt x="37" y="11"/>
                  </a:lnTo>
                  <a:lnTo>
                    <a:pt x="31" y="13"/>
                  </a:lnTo>
                  <a:lnTo>
                    <a:pt x="25" y="15"/>
                  </a:lnTo>
                  <a:lnTo>
                    <a:pt x="21" y="17"/>
                  </a:lnTo>
                  <a:lnTo>
                    <a:pt x="18" y="21"/>
                  </a:lnTo>
                  <a:lnTo>
                    <a:pt x="16" y="25"/>
                  </a:lnTo>
                  <a:lnTo>
                    <a:pt x="16" y="30"/>
                  </a:lnTo>
                  <a:lnTo>
                    <a:pt x="2" y="30"/>
                  </a:lnTo>
                  <a:lnTo>
                    <a:pt x="4" y="21"/>
                  </a:lnTo>
                  <a:lnTo>
                    <a:pt x="6" y="13"/>
                  </a:lnTo>
                  <a:lnTo>
                    <a:pt x="12" y="7"/>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Rectangle 24"/>
            <p:cNvSpPr>
              <a:spLocks noChangeArrowheads="1"/>
            </p:cNvSpPr>
            <p:nvPr/>
          </p:nvSpPr>
          <p:spPr bwMode="auto">
            <a:xfrm>
              <a:off x="375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Rectangle 25"/>
            <p:cNvSpPr>
              <a:spLocks noChangeArrowheads="1"/>
            </p:cNvSpPr>
            <p:nvPr/>
          </p:nvSpPr>
          <p:spPr bwMode="auto">
            <a:xfrm>
              <a:off x="375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3726" y="3853"/>
              <a:ext cx="73" cy="111"/>
            </a:xfrm>
            <a:custGeom>
              <a:avLst/>
              <a:gdLst>
                <a:gd name="T0" fmla="*/ 42 w 73"/>
                <a:gd name="T1" fmla="*/ 0 h 111"/>
                <a:gd name="T2" fmla="*/ 58 w 73"/>
                <a:gd name="T3" fmla="*/ 7 h 111"/>
                <a:gd name="T4" fmla="*/ 65 w 73"/>
                <a:gd name="T5" fmla="*/ 19 h 111"/>
                <a:gd name="T6" fmla="*/ 65 w 73"/>
                <a:gd name="T7" fmla="*/ 34 h 111"/>
                <a:gd name="T8" fmla="*/ 58 w 73"/>
                <a:gd name="T9" fmla="*/ 44 h 111"/>
                <a:gd name="T10" fmla="*/ 58 w 73"/>
                <a:gd name="T11" fmla="*/ 50 h 111"/>
                <a:gd name="T12" fmla="*/ 67 w 73"/>
                <a:gd name="T13" fmla="*/ 57 h 111"/>
                <a:gd name="T14" fmla="*/ 71 w 73"/>
                <a:gd name="T15" fmla="*/ 69 h 111"/>
                <a:gd name="T16" fmla="*/ 71 w 73"/>
                <a:gd name="T17" fmla="*/ 84 h 111"/>
                <a:gd name="T18" fmla="*/ 62 w 73"/>
                <a:gd name="T19" fmla="*/ 100 h 111"/>
                <a:gd name="T20" fmla="*/ 46 w 73"/>
                <a:gd name="T21" fmla="*/ 109 h 111"/>
                <a:gd name="T22" fmla="*/ 27 w 73"/>
                <a:gd name="T23" fmla="*/ 109 h 111"/>
                <a:gd name="T24" fmla="*/ 12 w 73"/>
                <a:gd name="T25" fmla="*/ 102 h 111"/>
                <a:gd name="T26" fmla="*/ 2 w 73"/>
                <a:gd name="T27" fmla="*/ 88 h 111"/>
                <a:gd name="T28" fmla="*/ 15 w 73"/>
                <a:gd name="T29" fmla="*/ 78 h 111"/>
                <a:gd name="T30" fmla="*/ 19 w 73"/>
                <a:gd name="T31" fmla="*/ 90 h 111"/>
                <a:gd name="T32" fmla="*/ 27 w 73"/>
                <a:gd name="T33" fmla="*/ 96 h 111"/>
                <a:gd name="T34" fmla="*/ 37 w 73"/>
                <a:gd name="T35" fmla="*/ 98 h 111"/>
                <a:gd name="T36" fmla="*/ 48 w 73"/>
                <a:gd name="T37" fmla="*/ 96 h 111"/>
                <a:gd name="T38" fmla="*/ 56 w 73"/>
                <a:gd name="T39" fmla="*/ 86 h 111"/>
                <a:gd name="T40" fmla="*/ 58 w 73"/>
                <a:gd name="T41" fmla="*/ 77 h 111"/>
                <a:gd name="T42" fmla="*/ 56 w 73"/>
                <a:gd name="T43" fmla="*/ 65 h 111"/>
                <a:gd name="T44" fmla="*/ 48 w 73"/>
                <a:gd name="T45" fmla="*/ 57 h 111"/>
                <a:gd name="T46" fmla="*/ 37 w 73"/>
                <a:gd name="T47" fmla="*/ 55 h 111"/>
                <a:gd name="T48" fmla="*/ 29 w 73"/>
                <a:gd name="T49" fmla="*/ 57 h 111"/>
                <a:gd name="T50" fmla="*/ 31 w 73"/>
                <a:gd name="T51" fmla="*/ 44 h 111"/>
                <a:gd name="T52" fmla="*/ 46 w 73"/>
                <a:gd name="T53" fmla="*/ 40 h 111"/>
                <a:gd name="T54" fmla="*/ 52 w 73"/>
                <a:gd name="T55" fmla="*/ 32 h 111"/>
                <a:gd name="T56" fmla="*/ 50 w 73"/>
                <a:gd name="T57" fmla="*/ 21 h 111"/>
                <a:gd name="T58" fmla="*/ 42 w 73"/>
                <a:gd name="T59" fmla="*/ 13 h 111"/>
                <a:gd name="T60" fmla="*/ 29 w 73"/>
                <a:gd name="T61" fmla="*/ 13 h 111"/>
                <a:gd name="T62" fmla="*/ 19 w 73"/>
                <a:gd name="T63" fmla="*/ 19 h 111"/>
                <a:gd name="T64" fmla="*/ 17 w 73"/>
                <a:gd name="T65" fmla="*/ 30 h 111"/>
                <a:gd name="T66" fmla="*/ 4 w 73"/>
                <a:gd name="T67" fmla="*/ 19 h 111"/>
                <a:gd name="T68" fmla="*/ 14 w 73"/>
                <a:gd name="T69" fmla="*/ 7 h 111"/>
                <a:gd name="T70" fmla="*/ 27 w 73"/>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1">
                  <a:moveTo>
                    <a:pt x="35" y="0"/>
                  </a:moveTo>
                  <a:lnTo>
                    <a:pt x="42" y="0"/>
                  </a:lnTo>
                  <a:lnTo>
                    <a:pt x="50" y="4"/>
                  </a:lnTo>
                  <a:lnTo>
                    <a:pt x="58" y="7"/>
                  </a:lnTo>
                  <a:lnTo>
                    <a:pt x="62" y="13"/>
                  </a:lnTo>
                  <a:lnTo>
                    <a:pt x="65" y="19"/>
                  </a:lnTo>
                  <a:lnTo>
                    <a:pt x="65" y="27"/>
                  </a:lnTo>
                  <a:lnTo>
                    <a:pt x="65" y="34"/>
                  </a:lnTo>
                  <a:lnTo>
                    <a:pt x="62" y="40"/>
                  </a:lnTo>
                  <a:lnTo>
                    <a:pt x="58" y="44"/>
                  </a:lnTo>
                  <a:lnTo>
                    <a:pt x="52" y="48"/>
                  </a:lnTo>
                  <a:lnTo>
                    <a:pt x="58" y="50"/>
                  </a:lnTo>
                  <a:lnTo>
                    <a:pt x="62" y="53"/>
                  </a:lnTo>
                  <a:lnTo>
                    <a:pt x="67" y="57"/>
                  </a:lnTo>
                  <a:lnTo>
                    <a:pt x="69" y="63"/>
                  </a:lnTo>
                  <a:lnTo>
                    <a:pt x="71" y="69"/>
                  </a:lnTo>
                  <a:lnTo>
                    <a:pt x="73" y="77"/>
                  </a:lnTo>
                  <a:lnTo>
                    <a:pt x="71" y="84"/>
                  </a:lnTo>
                  <a:lnTo>
                    <a:pt x="67" y="94"/>
                  </a:lnTo>
                  <a:lnTo>
                    <a:pt x="62" y="100"/>
                  </a:lnTo>
                  <a:lnTo>
                    <a:pt x="54" y="105"/>
                  </a:lnTo>
                  <a:lnTo>
                    <a:pt x="46" y="109"/>
                  </a:lnTo>
                  <a:lnTo>
                    <a:pt x="37" y="111"/>
                  </a:lnTo>
                  <a:lnTo>
                    <a:pt x="27" y="109"/>
                  </a:lnTo>
                  <a:lnTo>
                    <a:pt x="19" y="107"/>
                  </a:lnTo>
                  <a:lnTo>
                    <a:pt x="12" y="102"/>
                  </a:lnTo>
                  <a:lnTo>
                    <a:pt x="6" y="96"/>
                  </a:lnTo>
                  <a:lnTo>
                    <a:pt x="2" y="88"/>
                  </a:lnTo>
                  <a:lnTo>
                    <a:pt x="0" y="80"/>
                  </a:lnTo>
                  <a:lnTo>
                    <a:pt x="15" y="78"/>
                  </a:lnTo>
                  <a:lnTo>
                    <a:pt x="17" y="84"/>
                  </a:lnTo>
                  <a:lnTo>
                    <a:pt x="19" y="90"/>
                  </a:lnTo>
                  <a:lnTo>
                    <a:pt x="23" y="94"/>
                  </a:lnTo>
                  <a:lnTo>
                    <a:pt x="27" y="96"/>
                  </a:lnTo>
                  <a:lnTo>
                    <a:pt x="31" y="98"/>
                  </a:lnTo>
                  <a:lnTo>
                    <a:pt x="37" y="98"/>
                  </a:lnTo>
                  <a:lnTo>
                    <a:pt x="42" y="98"/>
                  </a:lnTo>
                  <a:lnTo>
                    <a:pt x="48" y="96"/>
                  </a:lnTo>
                  <a:lnTo>
                    <a:pt x="52" y="92"/>
                  </a:lnTo>
                  <a:lnTo>
                    <a:pt x="56" y="86"/>
                  </a:lnTo>
                  <a:lnTo>
                    <a:pt x="58" y="82"/>
                  </a:lnTo>
                  <a:lnTo>
                    <a:pt x="58" y="77"/>
                  </a:lnTo>
                  <a:lnTo>
                    <a:pt x="58" y="71"/>
                  </a:lnTo>
                  <a:lnTo>
                    <a:pt x="56" y="65"/>
                  </a:lnTo>
                  <a:lnTo>
                    <a:pt x="52" y="61"/>
                  </a:lnTo>
                  <a:lnTo>
                    <a:pt x="48" y="57"/>
                  </a:lnTo>
                  <a:lnTo>
                    <a:pt x="42" y="55"/>
                  </a:lnTo>
                  <a:lnTo>
                    <a:pt x="37" y="55"/>
                  </a:lnTo>
                  <a:lnTo>
                    <a:pt x="33" y="55"/>
                  </a:lnTo>
                  <a:lnTo>
                    <a:pt x="29" y="57"/>
                  </a:lnTo>
                  <a:lnTo>
                    <a:pt x="29" y="44"/>
                  </a:lnTo>
                  <a:lnTo>
                    <a:pt x="31" y="44"/>
                  </a:lnTo>
                  <a:lnTo>
                    <a:pt x="38" y="44"/>
                  </a:lnTo>
                  <a:lnTo>
                    <a:pt x="46" y="40"/>
                  </a:lnTo>
                  <a:lnTo>
                    <a:pt x="48" y="36"/>
                  </a:lnTo>
                  <a:lnTo>
                    <a:pt x="52" y="32"/>
                  </a:lnTo>
                  <a:lnTo>
                    <a:pt x="52" y="27"/>
                  </a:lnTo>
                  <a:lnTo>
                    <a:pt x="50" y="21"/>
                  </a:lnTo>
                  <a:lnTo>
                    <a:pt x="48" y="17"/>
                  </a:lnTo>
                  <a:lnTo>
                    <a:pt x="42" y="13"/>
                  </a:lnTo>
                  <a:lnTo>
                    <a:pt x="35" y="11"/>
                  </a:lnTo>
                  <a:lnTo>
                    <a:pt x="29" y="13"/>
                  </a:lnTo>
                  <a:lnTo>
                    <a:pt x="23" y="17"/>
                  </a:lnTo>
                  <a:lnTo>
                    <a:pt x="19" y="19"/>
                  </a:lnTo>
                  <a:lnTo>
                    <a:pt x="17" y="25"/>
                  </a:lnTo>
                  <a:lnTo>
                    <a:pt x="17" y="30"/>
                  </a:lnTo>
                  <a:lnTo>
                    <a:pt x="2" y="29"/>
                  </a:lnTo>
                  <a:lnTo>
                    <a:pt x="4" y="19"/>
                  </a:lnTo>
                  <a:lnTo>
                    <a:pt x="8" y="13"/>
                  </a:lnTo>
                  <a:lnTo>
                    <a:pt x="14" y="7"/>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Rectangle 27"/>
            <p:cNvSpPr>
              <a:spLocks noChangeArrowheads="1"/>
            </p:cNvSpPr>
            <p:nvPr/>
          </p:nvSpPr>
          <p:spPr bwMode="auto">
            <a:xfrm>
              <a:off x="448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Rectangle 28"/>
            <p:cNvSpPr>
              <a:spLocks noChangeArrowheads="1"/>
            </p:cNvSpPr>
            <p:nvPr/>
          </p:nvSpPr>
          <p:spPr bwMode="auto">
            <a:xfrm>
              <a:off x="448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noEditPoints="1"/>
            </p:cNvSpPr>
            <p:nvPr/>
          </p:nvSpPr>
          <p:spPr bwMode="auto">
            <a:xfrm>
              <a:off x="4452" y="3855"/>
              <a:ext cx="75" cy="107"/>
            </a:xfrm>
            <a:custGeom>
              <a:avLst/>
              <a:gdLst>
                <a:gd name="T0" fmla="*/ 48 w 75"/>
                <a:gd name="T1" fmla="*/ 27 h 107"/>
                <a:gd name="T2" fmla="*/ 17 w 75"/>
                <a:gd name="T3" fmla="*/ 67 h 107"/>
                <a:gd name="T4" fmla="*/ 48 w 75"/>
                <a:gd name="T5" fmla="*/ 67 h 107"/>
                <a:gd name="T6" fmla="*/ 48 w 75"/>
                <a:gd name="T7" fmla="*/ 27 h 107"/>
                <a:gd name="T8" fmla="*/ 52 w 75"/>
                <a:gd name="T9" fmla="*/ 0 h 107"/>
                <a:gd name="T10" fmla="*/ 63 w 75"/>
                <a:gd name="T11" fmla="*/ 0 h 107"/>
                <a:gd name="T12" fmla="*/ 63 w 75"/>
                <a:gd name="T13" fmla="*/ 67 h 107"/>
                <a:gd name="T14" fmla="*/ 75 w 75"/>
                <a:gd name="T15" fmla="*/ 67 h 107"/>
                <a:gd name="T16" fmla="*/ 75 w 75"/>
                <a:gd name="T17" fmla="*/ 82 h 107"/>
                <a:gd name="T18" fmla="*/ 63 w 75"/>
                <a:gd name="T19" fmla="*/ 82 h 107"/>
                <a:gd name="T20" fmla="*/ 63 w 75"/>
                <a:gd name="T21" fmla="*/ 107 h 107"/>
                <a:gd name="T22" fmla="*/ 48 w 75"/>
                <a:gd name="T23" fmla="*/ 107 h 107"/>
                <a:gd name="T24" fmla="*/ 48 w 75"/>
                <a:gd name="T25" fmla="*/ 82 h 107"/>
                <a:gd name="T26" fmla="*/ 0 w 75"/>
                <a:gd name="T27" fmla="*/ 82 h 107"/>
                <a:gd name="T28" fmla="*/ 0 w 75"/>
                <a:gd name="T29" fmla="*/ 67 h 107"/>
                <a:gd name="T30" fmla="*/ 52 w 75"/>
                <a:gd name="T3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7">
                  <a:moveTo>
                    <a:pt x="48" y="27"/>
                  </a:moveTo>
                  <a:lnTo>
                    <a:pt x="17" y="67"/>
                  </a:lnTo>
                  <a:lnTo>
                    <a:pt x="48" y="67"/>
                  </a:lnTo>
                  <a:lnTo>
                    <a:pt x="48" y="27"/>
                  </a:lnTo>
                  <a:close/>
                  <a:moveTo>
                    <a:pt x="52" y="0"/>
                  </a:moveTo>
                  <a:lnTo>
                    <a:pt x="63" y="0"/>
                  </a:lnTo>
                  <a:lnTo>
                    <a:pt x="63" y="67"/>
                  </a:lnTo>
                  <a:lnTo>
                    <a:pt x="75" y="67"/>
                  </a:lnTo>
                  <a:lnTo>
                    <a:pt x="75" y="82"/>
                  </a:lnTo>
                  <a:lnTo>
                    <a:pt x="63" y="82"/>
                  </a:lnTo>
                  <a:lnTo>
                    <a:pt x="63" y="107"/>
                  </a:lnTo>
                  <a:lnTo>
                    <a:pt x="48" y="107"/>
                  </a:lnTo>
                  <a:lnTo>
                    <a:pt x="48" y="82"/>
                  </a:lnTo>
                  <a:lnTo>
                    <a:pt x="0" y="82"/>
                  </a:lnTo>
                  <a:lnTo>
                    <a:pt x="0" y="67"/>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Rectangle 30"/>
            <p:cNvSpPr>
              <a:spLocks noChangeArrowheads="1"/>
            </p:cNvSpPr>
            <p:nvPr/>
          </p:nvSpPr>
          <p:spPr bwMode="auto">
            <a:xfrm>
              <a:off x="521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Rectangle 31"/>
            <p:cNvSpPr>
              <a:spLocks noChangeArrowheads="1"/>
            </p:cNvSpPr>
            <p:nvPr/>
          </p:nvSpPr>
          <p:spPr bwMode="auto">
            <a:xfrm>
              <a:off x="521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5186" y="3855"/>
              <a:ext cx="71" cy="109"/>
            </a:xfrm>
            <a:custGeom>
              <a:avLst/>
              <a:gdLst>
                <a:gd name="T0" fmla="*/ 13 w 71"/>
                <a:gd name="T1" fmla="*/ 0 h 109"/>
                <a:gd name="T2" fmla="*/ 65 w 71"/>
                <a:gd name="T3" fmla="*/ 0 h 109"/>
                <a:gd name="T4" fmla="*/ 65 w 71"/>
                <a:gd name="T5" fmla="*/ 13 h 109"/>
                <a:gd name="T6" fmla="*/ 25 w 71"/>
                <a:gd name="T7" fmla="*/ 13 h 109"/>
                <a:gd name="T8" fmla="*/ 19 w 71"/>
                <a:gd name="T9" fmla="*/ 42 h 109"/>
                <a:gd name="T10" fmla="*/ 25 w 71"/>
                <a:gd name="T11" fmla="*/ 38 h 109"/>
                <a:gd name="T12" fmla="*/ 32 w 71"/>
                <a:gd name="T13" fmla="*/ 34 h 109"/>
                <a:gd name="T14" fmla="*/ 38 w 71"/>
                <a:gd name="T15" fmla="*/ 34 h 109"/>
                <a:gd name="T16" fmla="*/ 48 w 71"/>
                <a:gd name="T17" fmla="*/ 34 h 109"/>
                <a:gd name="T18" fmla="*/ 55 w 71"/>
                <a:gd name="T19" fmla="*/ 38 h 109"/>
                <a:gd name="T20" fmla="*/ 61 w 71"/>
                <a:gd name="T21" fmla="*/ 44 h 109"/>
                <a:gd name="T22" fmla="*/ 67 w 71"/>
                <a:gd name="T23" fmla="*/ 51 h 109"/>
                <a:gd name="T24" fmla="*/ 71 w 71"/>
                <a:gd name="T25" fmla="*/ 59 h 109"/>
                <a:gd name="T26" fmla="*/ 71 w 71"/>
                <a:gd name="T27" fmla="*/ 69 h 109"/>
                <a:gd name="T28" fmla="*/ 71 w 71"/>
                <a:gd name="T29" fmla="*/ 78 h 109"/>
                <a:gd name="T30" fmla="*/ 67 w 71"/>
                <a:gd name="T31" fmla="*/ 88 h 109"/>
                <a:gd name="T32" fmla="*/ 63 w 71"/>
                <a:gd name="T33" fmla="*/ 96 h 109"/>
                <a:gd name="T34" fmla="*/ 57 w 71"/>
                <a:gd name="T35" fmla="*/ 101 h 109"/>
                <a:gd name="T36" fmla="*/ 50 w 71"/>
                <a:gd name="T37" fmla="*/ 105 h 109"/>
                <a:gd name="T38" fmla="*/ 42 w 71"/>
                <a:gd name="T39" fmla="*/ 107 h 109"/>
                <a:gd name="T40" fmla="*/ 34 w 71"/>
                <a:gd name="T41" fmla="*/ 109 h 109"/>
                <a:gd name="T42" fmla="*/ 25 w 71"/>
                <a:gd name="T43" fmla="*/ 107 h 109"/>
                <a:gd name="T44" fmla="*/ 17 w 71"/>
                <a:gd name="T45" fmla="*/ 105 h 109"/>
                <a:gd name="T46" fmla="*/ 9 w 71"/>
                <a:gd name="T47" fmla="*/ 100 h 109"/>
                <a:gd name="T48" fmla="*/ 5 w 71"/>
                <a:gd name="T49" fmla="*/ 94 h 109"/>
                <a:gd name="T50" fmla="*/ 2 w 71"/>
                <a:gd name="T51" fmla="*/ 86 h 109"/>
                <a:gd name="T52" fmla="*/ 0 w 71"/>
                <a:gd name="T53" fmla="*/ 78 h 109"/>
                <a:gd name="T54" fmla="*/ 13 w 71"/>
                <a:gd name="T55" fmla="*/ 76 h 109"/>
                <a:gd name="T56" fmla="*/ 15 w 71"/>
                <a:gd name="T57" fmla="*/ 82 h 109"/>
                <a:gd name="T58" fmla="*/ 17 w 71"/>
                <a:gd name="T59" fmla="*/ 88 h 109"/>
                <a:gd name="T60" fmla="*/ 21 w 71"/>
                <a:gd name="T61" fmla="*/ 92 h 109"/>
                <a:gd name="T62" fmla="*/ 25 w 71"/>
                <a:gd name="T63" fmla="*/ 94 h 109"/>
                <a:gd name="T64" fmla="*/ 29 w 71"/>
                <a:gd name="T65" fmla="*/ 96 h 109"/>
                <a:gd name="T66" fmla="*/ 34 w 71"/>
                <a:gd name="T67" fmla="*/ 96 h 109"/>
                <a:gd name="T68" fmla="*/ 40 w 71"/>
                <a:gd name="T69" fmla="*/ 96 h 109"/>
                <a:gd name="T70" fmla="*/ 46 w 71"/>
                <a:gd name="T71" fmla="*/ 92 h 109"/>
                <a:gd name="T72" fmla="*/ 52 w 71"/>
                <a:gd name="T73" fmla="*/ 88 h 109"/>
                <a:gd name="T74" fmla="*/ 54 w 71"/>
                <a:gd name="T75" fmla="*/ 84 h 109"/>
                <a:gd name="T76" fmla="*/ 55 w 71"/>
                <a:gd name="T77" fmla="*/ 78 h 109"/>
                <a:gd name="T78" fmla="*/ 57 w 71"/>
                <a:gd name="T79" fmla="*/ 71 h 109"/>
                <a:gd name="T80" fmla="*/ 55 w 71"/>
                <a:gd name="T81" fmla="*/ 63 h 109"/>
                <a:gd name="T82" fmla="*/ 54 w 71"/>
                <a:gd name="T83" fmla="*/ 57 h 109"/>
                <a:gd name="T84" fmla="*/ 52 w 71"/>
                <a:gd name="T85" fmla="*/ 53 h 109"/>
                <a:gd name="T86" fmla="*/ 48 w 71"/>
                <a:gd name="T87" fmla="*/ 50 h 109"/>
                <a:gd name="T88" fmla="*/ 42 w 71"/>
                <a:gd name="T89" fmla="*/ 48 h 109"/>
                <a:gd name="T90" fmla="*/ 34 w 71"/>
                <a:gd name="T91" fmla="*/ 46 h 109"/>
                <a:gd name="T92" fmla="*/ 29 w 71"/>
                <a:gd name="T93" fmla="*/ 48 h 109"/>
                <a:gd name="T94" fmla="*/ 23 w 71"/>
                <a:gd name="T95" fmla="*/ 50 h 109"/>
                <a:gd name="T96" fmla="*/ 19 w 71"/>
                <a:gd name="T97" fmla="*/ 51 h 109"/>
                <a:gd name="T98" fmla="*/ 15 w 71"/>
                <a:gd name="T99" fmla="*/ 55 h 109"/>
                <a:gd name="T100" fmla="*/ 2 w 71"/>
                <a:gd name="T101" fmla="*/ 55 h 109"/>
                <a:gd name="T102" fmla="*/ 13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13" y="0"/>
                  </a:moveTo>
                  <a:lnTo>
                    <a:pt x="65" y="0"/>
                  </a:lnTo>
                  <a:lnTo>
                    <a:pt x="65" y="13"/>
                  </a:lnTo>
                  <a:lnTo>
                    <a:pt x="25" y="13"/>
                  </a:lnTo>
                  <a:lnTo>
                    <a:pt x="19" y="42"/>
                  </a:lnTo>
                  <a:lnTo>
                    <a:pt x="25" y="38"/>
                  </a:lnTo>
                  <a:lnTo>
                    <a:pt x="32" y="34"/>
                  </a:lnTo>
                  <a:lnTo>
                    <a:pt x="38" y="34"/>
                  </a:lnTo>
                  <a:lnTo>
                    <a:pt x="48" y="34"/>
                  </a:lnTo>
                  <a:lnTo>
                    <a:pt x="55" y="38"/>
                  </a:lnTo>
                  <a:lnTo>
                    <a:pt x="61" y="44"/>
                  </a:lnTo>
                  <a:lnTo>
                    <a:pt x="67" y="51"/>
                  </a:lnTo>
                  <a:lnTo>
                    <a:pt x="71" y="59"/>
                  </a:lnTo>
                  <a:lnTo>
                    <a:pt x="71" y="69"/>
                  </a:lnTo>
                  <a:lnTo>
                    <a:pt x="71" y="78"/>
                  </a:lnTo>
                  <a:lnTo>
                    <a:pt x="67" y="88"/>
                  </a:lnTo>
                  <a:lnTo>
                    <a:pt x="63" y="96"/>
                  </a:lnTo>
                  <a:lnTo>
                    <a:pt x="57" y="101"/>
                  </a:lnTo>
                  <a:lnTo>
                    <a:pt x="50" y="105"/>
                  </a:lnTo>
                  <a:lnTo>
                    <a:pt x="42" y="107"/>
                  </a:lnTo>
                  <a:lnTo>
                    <a:pt x="34" y="109"/>
                  </a:lnTo>
                  <a:lnTo>
                    <a:pt x="25" y="107"/>
                  </a:lnTo>
                  <a:lnTo>
                    <a:pt x="17" y="105"/>
                  </a:lnTo>
                  <a:lnTo>
                    <a:pt x="9" y="100"/>
                  </a:lnTo>
                  <a:lnTo>
                    <a:pt x="5" y="94"/>
                  </a:lnTo>
                  <a:lnTo>
                    <a:pt x="2" y="86"/>
                  </a:lnTo>
                  <a:lnTo>
                    <a:pt x="0" y="78"/>
                  </a:lnTo>
                  <a:lnTo>
                    <a:pt x="13" y="76"/>
                  </a:lnTo>
                  <a:lnTo>
                    <a:pt x="15" y="82"/>
                  </a:lnTo>
                  <a:lnTo>
                    <a:pt x="17" y="88"/>
                  </a:lnTo>
                  <a:lnTo>
                    <a:pt x="21" y="92"/>
                  </a:lnTo>
                  <a:lnTo>
                    <a:pt x="25" y="94"/>
                  </a:lnTo>
                  <a:lnTo>
                    <a:pt x="29" y="96"/>
                  </a:lnTo>
                  <a:lnTo>
                    <a:pt x="34" y="96"/>
                  </a:lnTo>
                  <a:lnTo>
                    <a:pt x="40" y="96"/>
                  </a:lnTo>
                  <a:lnTo>
                    <a:pt x="46" y="92"/>
                  </a:lnTo>
                  <a:lnTo>
                    <a:pt x="52" y="88"/>
                  </a:lnTo>
                  <a:lnTo>
                    <a:pt x="54" y="84"/>
                  </a:lnTo>
                  <a:lnTo>
                    <a:pt x="55" y="78"/>
                  </a:lnTo>
                  <a:lnTo>
                    <a:pt x="57" y="71"/>
                  </a:lnTo>
                  <a:lnTo>
                    <a:pt x="55" y="63"/>
                  </a:lnTo>
                  <a:lnTo>
                    <a:pt x="54" y="57"/>
                  </a:lnTo>
                  <a:lnTo>
                    <a:pt x="52" y="53"/>
                  </a:lnTo>
                  <a:lnTo>
                    <a:pt x="48" y="50"/>
                  </a:lnTo>
                  <a:lnTo>
                    <a:pt x="42" y="48"/>
                  </a:lnTo>
                  <a:lnTo>
                    <a:pt x="34" y="46"/>
                  </a:lnTo>
                  <a:lnTo>
                    <a:pt x="29" y="48"/>
                  </a:lnTo>
                  <a:lnTo>
                    <a:pt x="23" y="50"/>
                  </a:lnTo>
                  <a:lnTo>
                    <a:pt x="19" y="51"/>
                  </a:lnTo>
                  <a:lnTo>
                    <a:pt x="15" y="55"/>
                  </a:lnTo>
                  <a:lnTo>
                    <a:pt x="2" y="55"/>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Rectangle 33"/>
            <p:cNvSpPr>
              <a:spLocks noChangeArrowheads="1"/>
            </p:cNvSpPr>
            <p:nvPr/>
          </p:nvSpPr>
          <p:spPr bwMode="auto">
            <a:xfrm>
              <a:off x="5942" y="3745"/>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Rectangle 34"/>
            <p:cNvSpPr>
              <a:spLocks noChangeArrowheads="1"/>
            </p:cNvSpPr>
            <p:nvPr/>
          </p:nvSpPr>
          <p:spPr bwMode="auto">
            <a:xfrm>
              <a:off x="5942" y="2659"/>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a:spLocks noEditPoints="1"/>
            </p:cNvSpPr>
            <p:nvPr/>
          </p:nvSpPr>
          <p:spPr bwMode="auto">
            <a:xfrm>
              <a:off x="5914" y="3853"/>
              <a:ext cx="73" cy="111"/>
            </a:xfrm>
            <a:custGeom>
              <a:avLst/>
              <a:gdLst>
                <a:gd name="T0" fmla="*/ 30 w 73"/>
                <a:gd name="T1" fmla="*/ 52 h 111"/>
                <a:gd name="T2" fmla="*/ 21 w 73"/>
                <a:gd name="T3" fmla="*/ 57 h 111"/>
                <a:gd name="T4" fmla="*/ 15 w 73"/>
                <a:gd name="T5" fmla="*/ 67 h 111"/>
                <a:gd name="T6" fmla="*/ 15 w 73"/>
                <a:gd name="T7" fmla="*/ 78 h 111"/>
                <a:gd name="T8" fmla="*/ 21 w 73"/>
                <a:gd name="T9" fmla="*/ 90 h 111"/>
                <a:gd name="T10" fmla="*/ 30 w 73"/>
                <a:gd name="T11" fmla="*/ 98 h 111"/>
                <a:gd name="T12" fmla="*/ 42 w 73"/>
                <a:gd name="T13" fmla="*/ 98 h 111"/>
                <a:gd name="T14" fmla="*/ 51 w 73"/>
                <a:gd name="T15" fmla="*/ 92 h 111"/>
                <a:gd name="T16" fmla="*/ 57 w 73"/>
                <a:gd name="T17" fmla="*/ 80 h 111"/>
                <a:gd name="T18" fmla="*/ 57 w 73"/>
                <a:gd name="T19" fmla="*/ 67 h 111"/>
                <a:gd name="T20" fmla="*/ 51 w 73"/>
                <a:gd name="T21" fmla="*/ 57 h 111"/>
                <a:gd name="T22" fmla="*/ 42 w 73"/>
                <a:gd name="T23" fmla="*/ 52 h 111"/>
                <a:gd name="T24" fmla="*/ 40 w 73"/>
                <a:gd name="T25" fmla="*/ 0 h 111"/>
                <a:gd name="T26" fmla="*/ 55 w 73"/>
                <a:gd name="T27" fmla="*/ 4 h 111"/>
                <a:gd name="T28" fmla="*/ 65 w 73"/>
                <a:gd name="T29" fmla="*/ 13 h 111"/>
                <a:gd name="T30" fmla="*/ 71 w 73"/>
                <a:gd name="T31" fmla="*/ 29 h 111"/>
                <a:gd name="T32" fmla="*/ 55 w 73"/>
                <a:gd name="T33" fmla="*/ 23 h 111"/>
                <a:gd name="T34" fmla="*/ 48 w 73"/>
                <a:gd name="T35" fmla="*/ 15 h 111"/>
                <a:gd name="T36" fmla="*/ 38 w 73"/>
                <a:gd name="T37" fmla="*/ 11 h 111"/>
                <a:gd name="T38" fmla="*/ 27 w 73"/>
                <a:gd name="T39" fmla="*/ 15 h 111"/>
                <a:gd name="T40" fmla="*/ 17 w 73"/>
                <a:gd name="T41" fmla="*/ 29 h 111"/>
                <a:gd name="T42" fmla="*/ 15 w 73"/>
                <a:gd name="T43" fmla="*/ 42 h 111"/>
                <a:gd name="T44" fmla="*/ 19 w 73"/>
                <a:gd name="T45" fmla="*/ 46 h 111"/>
                <a:gd name="T46" fmla="*/ 32 w 73"/>
                <a:gd name="T47" fmla="*/ 38 h 111"/>
                <a:gd name="T48" fmla="*/ 50 w 73"/>
                <a:gd name="T49" fmla="*/ 38 h 111"/>
                <a:gd name="T50" fmla="*/ 63 w 73"/>
                <a:gd name="T51" fmla="*/ 48 h 111"/>
                <a:gd name="T52" fmla="*/ 71 w 73"/>
                <a:gd name="T53" fmla="*/ 63 h 111"/>
                <a:gd name="T54" fmla="*/ 71 w 73"/>
                <a:gd name="T55" fmla="*/ 82 h 111"/>
                <a:gd name="T56" fmla="*/ 63 w 73"/>
                <a:gd name="T57" fmla="*/ 100 h 111"/>
                <a:gd name="T58" fmla="*/ 48 w 73"/>
                <a:gd name="T59" fmla="*/ 109 h 111"/>
                <a:gd name="T60" fmla="*/ 30 w 73"/>
                <a:gd name="T61" fmla="*/ 109 h 111"/>
                <a:gd name="T62" fmla="*/ 15 w 73"/>
                <a:gd name="T63" fmla="*/ 103 h 111"/>
                <a:gd name="T64" fmla="*/ 2 w 73"/>
                <a:gd name="T65" fmla="*/ 82 h 111"/>
                <a:gd name="T66" fmla="*/ 2 w 73"/>
                <a:gd name="T67" fmla="*/ 30 h 111"/>
                <a:gd name="T68" fmla="*/ 17 w 73"/>
                <a:gd name="T69" fmla="*/ 5 h 111"/>
                <a:gd name="T70" fmla="*/ 30 w 73"/>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1">
                  <a:moveTo>
                    <a:pt x="36" y="50"/>
                  </a:moveTo>
                  <a:lnTo>
                    <a:pt x="30" y="52"/>
                  </a:lnTo>
                  <a:lnTo>
                    <a:pt x="25" y="53"/>
                  </a:lnTo>
                  <a:lnTo>
                    <a:pt x="21" y="57"/>
                  </a:lnTo>
                  <a:lnTo>
                    <a:pt x="17" y="61"/>
                  </a:lnTo>
                  <a:lnTo>
                    <a:pt x="15" y="67"/>
                  </a:lnTo>
                  <a:lnTo>
                    <a:pt x="13" y="73"/>
                  </a:lnTo>
                  <a:lnTo>
                    <a:pt x="15" y="78"/>
                  </a:lnTo>
                  <a:lnTo>
                    <a:pt x="17" y="86"/>
                  </a:lnTo>
                  <a:lnTo>
                    <a:pt x="21" y="90"/>
                  </a:lnTo>
                  <a:lnTo>
                    <a:pt x="25" y="94"/>
                  </a:lnTo>
                  <a:lnTo>
                    <a:pt x="30" y="98"/>
                  </a:lnTo>
                  <a:lnTo>
                    <a:pt x="36" y="98"/>
                  </a:lnTo>
                  <a:lnTo>
                    <a:pt x="42" y="98"/>
                  </a:lnTo>
                  <a:lnTo>
                    <a:pt x="48" y="96"/>
                  </a:lnTo>
                  <a:lnTo>
                    <a:pt x="51" y="92"/>
                  </a:lnTo>
                  <a:lnTo>
                    <a:pt x="55" y="86"/>
                  </a:lnTo>
                  <a:lnTo>
                    <a:pt x="57" y="80"/>
                  </a:lnTo>
                  <a:lnTo>
                    <a:pt x="57" y="73"/>
                  </a:lnTo>
                  <a:lnTo>
                    <a:pt x="57" y="67"/>
                  </a:lnTo>
                  <a:lnTo>
                    <a:pt x="55" y="61"/>
                  </a:lnTo>
                  <a:lnTo>
                    <a:pt x="51" y="57"/>
                  </a:lnTo>
                  <a:lnTo>
                    <a:pt x="48" y="53"/>
                  </a:lnTo>
                  <a:lnTo>
                    <a:pt x="42" y="52"/>
                  </a:lnTo>
                  <a:lnTo>
                    <a:pt x="36" y="50"/>
                  </a:lnTo>
                  <a:close/>
                  <a:moveTo>
                    <a:pt x="40" y="0"/>
                  </a:moveTo>
                  <a:lnTo>
                    <a:pt x="48" y="0"/>
                  </a:lnTo>
                  <a:lnTo>
                    <a:pt x="55" y="4"/>
                  </a:lnTo>
                  <a:lnTo>
                    <a:pt x="61" y="7"/>
                  </a:lnTo>
                  <a:lnTo>
                    <a:pt x="65" y="13"/>
                  </a:lnTo>
                  <a:lnTo>
                    <a:pt x="69" y="19"/>
                  </a:lnTo>
                  <a:lnTo>
                    <a:pt x="71" y="29"/>
                  </a:lnTo>
                  <a:lnTo>
                    <a:pt x="57" y="30"/>
                  </a:lnTo>
                  <a:lnTo>
                    <a:pt x="55" y="23"/>
                  </a:lnTo>
                  <a:lnTo>
                    <a:pt x="51" y="17"/>
                  </a:lnTo>
                  <a:lnTo>
                    <a:pt x="48" y="15"/>
                  </a:lnTo>
                  <a:lnTo>
                    <a:pt x="44" y="13"/>
                  </a:lnTo>
                  <a:lnTo>
                    <a:pt x="38" y="11"/>
                  </a:lnTo>
                  <a:lnTo>
                    <a:pt x="32" y="13"/>
                  </a:lnTo>
                  <a:lnTo>
                    <a:pt x="27" y="15"/>
                  </a:lnTo>
                  <a:lnTo>
                    <a:pt x="21" y="21"/>
                  </a:lnTo>
                  <a:lnTo>
                    <a:pt x="17" y="29"/>
                  </a:lnTo>
                  <a:lnTo>
                    <a:pt x="15" y="34"/>
                  </a:lnTo>
                  <a:lnTo>
                    <a:pt x="15" y="42"/>
                  </a:lnTo>
                  <a:lnTo>
                    <a:pt x="13" y="52"/>
                  </a:lnTo>
                  <a:lnTo>
                    <a:pt x="19" y="46"/>
                  </a:lnTo>
                  <a:lnTo>
                    <a:pt x="25" y="42"/>
                  </a:lnTo>
                  <a:lnTo>
                    <a:pt x="32" y="38"/>
                  </a:lnTo>
                  <a:lnTo>
                    <a:pt x="40" y="38"/>
                  </a:lnTo>
                  <a:lnTo>
                    <a:pt x="50" y="38"/>
                  </a:lnTo>
                  <a:lnTo>
                    <a:pt x="57" y="42"/>
                  </a:lnTo>
                  <a:lnTo>
                    <a:pt x="63" y="48"/>
                  </a:lnTo>
                  <a:lnTo>
                    <a:pt x="69" y="55"/>
                  </a:lnTo>
                  <a:lnTo>
                    <a:pt x="71" y="63"/>
                  </a:lnTo>
                  <a:lnTo>
                    <a:pt x="73" y="73"/>
                  </a:lnTo>
                  <a:lnTo>
                    <a:pt x="71" y="82"/>
                  </a:lnTo>
                  <a:lnTo>
                    <a:pt x="69" y="92"/>
                  </a:lnTo>
                  <a:lnTo>
                    <a:pt x="63" y="100"/>
                  </a:lnTo>
                  <a:lnTo>
                    <a:pt x="55" y="105"/>
                  </a:lnTo>
                  <a:lnTo>
                    <a:pt x="48" y="109"/>
                  </a:lnTo>
                  <a:lnTo>
                    <a:pt x="38" y="111"/>
                  </a:lnTo>
                  <a:lnTo>
                    <a:pt x="30" y="109"/>
                  </a:lnTo>
                  <a:lnTo>
                    <a:pt x="23" y="107"/>
                  </a:lnTo>
                  <a:lnTo>
                    <a:pt x="15" y="103"/>
                  </a:lnTo>
                  <a:lnTo>
                    <a:pt x="9" y="98"/>
                  </a:lnTo>
                  <a:lnTo>
                    <a:pt x="2" y="82"/>
                  </a:lnTo>
                  <a:lnTo>
                    <a:pt x="0" y="57"/>
                  </a:lnTo>
                  <a:lnTo>
                    <a:pt x="2" y="30"/>
                  </a:lnTo>
                  <a:lnTo>
                    <a:pt x="11" y="11"/>
                  </a:lnTo>
                  <a:lnTo>
                    <a:pt x="17" y="5"/>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Rectangle 36"/>
            <p:cNvSpPr>
              <a:spLocks noChangeArrowheads="1"/>
            </p:cNvSpPr>
            <p:nvPr/>
          </p:nvSpPr>
          <p:spPr bwMode="auto">
            <a:xfrm>
              <a:off x="6672" y="3745"/>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Rectangle 37"/>
            <p:cNvSpPr>
              <a:spLocks noChangeArrowheads="1"/>
            </p:cNvSpPr>
            <p:nvPr/>
          </p:nvSpPr>
          <p:spPr bwMode="auto">
            <a:xfrm>
              <a:off x="6672" y="2659"/>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645" y="3855"/>
              <a:ext cx="71" cy="107"/>
            </a:xfrm>
            <a:custGeom>
              <a:avLst/>
              <a:gdLst>
                <a:gd name="T0" fmla="*/ 0 w 71"/>
                <a:gd name="T1" fmla="*/ 0 h 107"/>
                <a:gd name="T2" fmla="*/ 71 w 71"/>
                <a:gd name="T3" fmla="*/ 0 h 107"/>
                <a:gd name="T4" fmla="*/ 71 w 71"/>
                <a:gd name="T5" fmla="*/ 11 h 107"/>
                <a:gd name="T6" fmla="*/ 62 w 71"/>
                <a:gd name="T7" fmla="*/ 23 h 107"/>
                <a:gd name="T8" fmla="*/ 50 w 71"/>
                <a:gd name="T9" fmla="*/ 40 h 107"/>
                <a:gd name="T10" fmla="*/ 37 w 71"/>
                <a:gd name="T11" fmla="*/ 76 h 107"/>
                <a:gd name="T12" fmla="*/ 33 w 71"/>
                <a:gd name="T13" fmla="*/ 92 h 107"/>
                <a:gd name="T14" fmla="*/ 31 w 71"/>
                <a:gd name="T15" fmla="*/ 107 h 107"/>
                <a:gd name="T16" fmla="*/ 18 w 71"/>
                <a:gd name="T17" fmla="*/ 107 h 107"/>
                <a:gd name="T18" fmla="*/ 18 w 71"/>
                <a:gd name="T19" fmla="*/ 94 h 107"/>
                <a:gd name="T20" fmla="*/ 21 w 71"/>
                <a:gd name="T21" fmla="*/ 76 h 107"/>
                <a:gd name="T22" fmla="*/ 37 w 71"/>
                <a:gd name="T23" fmla="*/ 42 h 107"/>
                <a:gd name="T24" fmla="*/ 46 w 71"/>
                <a:gd name="T25" fmla="*/ 27 h 107"/>
                <a:gd name="T26" fmla="*/ 56 w 71"/>
                <a:gd name="T27" fmla="*/ 13 h 107"/>
                <a:gd name="T28" fmla="*/ 0 w 71"/>
                <a:gd name="T29" fmla="*/ 13 h 107"/>
                <a:gd name="T30" fmla="*/ 0 w 71"/>
                <a:gd name="T3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7">
                  <a:moveTo>
                    <a:pt x="0" y="0"/>
                  </a:moveTo>
                  <a:lnTo>
                    <a:pt x="71" y="0"/>
                  </a:lnTo>
                  <a:lnTo>
                    <a:pt x="71" y="11"/>
                  </a:lnTo>
                  <a:lnTo>
                    <a:pt x="62" y="23"/>
                  </a:lnTo>
                  <a:lnTo>
                    <a:pt x="50" y="40"/>
                  </a:lnTo>
                  <a:lnTo>
                    <a:pt x="37" y="76"/>
                  </a:lnTo>
                  <a:lnTo>
                    <a:pt x="33" y="92"/>
                  </a:lnTo>
                  <a:lnTo>
                    <a:pt x="31" y="107"/>
                  </a:lnTo>
                  <a:lnTo>
                    <a:pt x="18" y="107"/>
                  </a:lnTo>
                  <a:lnTo>
                    <a:pt x="18" y="94"/>
                  </a:lnTo>
                  <a:lnTo>
                    <a:pt x="21" y="76"/>
                  </a:lnTo>
                  <a:lnTo>
                    <a:pt x="37" y="42"/>
                  </a:lnTo>
                  <a:lnTo>
                    <a:pt x="46" y="27"/>
                  </a:lnTo>
                  <a:lnTo>
                    <a:pt x="56"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Rectangle 39"/>
            <p:cNvSpPr>
              <a:spLocks noChangeArrowheads="1"/>
            </p:cNvSpPr>
            <p:nvPr/>
          </p:nvSpPr>
          <p:spPr bwMode="auto">
            <a:xfrm>
              <a:off x="1575" y="3580"/>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Rectangle 40"/>
            <p:cNvSpPr>
              <a:spLocks noChangeArrowheads="1"/>
            </p:cNvSpPr>
            <p:nvPr/>
          </p:nvSpPr>
          <p:spPr bwMode="auto">
            <a:xfrm>
              <a:off x="7350" y="3580"/>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1"/>
            <p:cNvSpPr>
              <a:spLocks/>
            </p:cNvSpPr>
            <p:nvPr/>
          </p:nvSpPr>
          <p:spPr bwMode="auto">
            <a:xfrm>
              <a:off x="1289" y="3534"/>
              <a:ext cx="40" cy="111"/>
            </a:xfrm>
            <a:custGeom>
              <a:avLst/>
              <a:gdLst>
                <a:gd name="T0" fmla="*/ 31 w 40"/>
                <a:gd name="T1" fmla="*/ 0 h 111"/>
                <a:gd name="T2" fmla="*/ 40 w 40"/>
                <a:gd name="T3" fmla="*/ 0 h 111"/>
                <a:gd name="T4" fmla="*/ 40 w 40"/>
                <a:gd name="T5" fmla="*/ 111 h 111"/>
                <a:gd name="T6" fmla="*/ 25 w 40"/>
                <a:gd name="T7" fmla="*/ 111 h 111"/>
                <a:gd name="T8" fmla="*/ 25 w 40"/>
                <a:gd name="T9" fmla="*/ 25 h 111"/>
                <a:gd name="T10" fmla="*/ 19 w 40"/>
                <a:gd name="T11" fmla="*/ 29 h 111"/>
                <a:gd name="T12" fmla="*/ 13 w 40"/>
                <a:gd name="T13" fmla="*/ 34 h 111"/>
                <a:gd name="T14" fmla="*/ 6 w 40"/>
                <a:gd name="T15" fmla="*/ 38 h 111"/>
                <a:gd name="T16" fmla="*/ 0 w 40"/>
                <a:gd name="T17" fmla="*/ 40 h 111"/>
                <a:gd name="T18" fmla="*/ 0 w 40"/>
                <a:gd name="T19" fmla="*/ 29 h 111"/>
                <a:gd name="T20" fmla="*/ 9 w 40"/>
                <a:gd name="T21" fmla="*/ 23 h 111"/>
                <a:gd name="T22" fmla="*/ 19 w 40"/>
                <a:gd name="T23" fmla="*/ 15 h 111"/>
                <a:gd name="T24" fmla="*/ 25 w 40"/>
                <a:gd name="T25" fmla="*/ 7 h 111"/>
                <a:gd name="T26" fmla="*/ 31 w 40"/>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1">
                  <a:moveTo>
                    <a:pt x="31" y="0"/>
                  </a:moveTo>
                  <a:lnTo>
                    <a:pt x="40" y="0"/>
                  </a:lnTo>
                  <a:lnTo>
                    <a:pt x="40" y="111"/>
                  </a:lnTo>
                  <a:lnTo>
                    <a:pt x="25" y="111"/>
                  </a:lnTo>
                  <a:lnTo>
                    <a:pt x="25" y="25"/>
                  </a:lnTo>
                  <a:lnTo>
                    <a:pt x="19" y="29"/>
                  </a:lnTo>
                  <a:lnTo>
                    <a:pt x="13" y="34"/>
                  </a:lnTo>
                  <a:lnTo>
                    <a:pt x="6" y="38"/>
                  </a:lnTo>
                  <a:lnTo>
                    <a:pt x="0" y="40"/>
                  </a:lnTo>
                  <a:lnTo>
                    <a:pt x="0" y="29"/>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noEditPoints="1"/>
            </p:cNvSpPr>
            <p:nvPr/>
          </p:nvSpPr>
          <p:spPr bwMode="auto">
            <a:xfrm>
              <a:off x="1364" y="3534"/>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5 h 111"/>
                <a:gd name="T12" fmla="*/ 15 w 71"/>
                <a:gd name="T13" fmla="*/ 78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8 h 111"/>
                <a:gd name="T30" fmla="*/ 57 w 71"/>
                <a:gd name="T31" fmla="*/ 55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7 h 111"/>
                <a:gd name="T50" fmla="*/ 61 w 71"/>
                <a:gd name="T51" fmla="*/ 13 h 111"/>
                <a:gd name="T52" fmla="*/ 65 w 71"/>
                <a:gd name="T53" fmla="*/ 21 h 111"/>
                <a:gd name="T54" fmla="*/ 69 w 71"/>
                <a:gd name="T55" fmla="*/ 30 h 111"/>
                <a:gd name="T56" fmla="*/ 69 w 71"/>
                <a:gd name="T57" fmla="*/ 38 h 111"/>
                <a:gd name="T58" fmla="*/ 71 w 71"/>
                <a:gd name="T59" fmla="*/ 46 h 111"/>
                <a:gd name="T60" fmla="*/ 71 w 71"/>
                <a:gd name="T61" fmla="*/ 55 h 111"/>
                <a:gd name="T62" fmla="*/ 71 w 71"/>
                <a:gd name="T63" fmla="*/ 73 h 111"/>
                <a:gd name="T64" fmla="*/ 67 w 71"/>
                <a:gd name="T65" fmla="*/ 88 h 111"/>
                <a:gd name="T66" fmla="*/ 63 w 71"/>
                <a:gd name="T67" fmla="*/ 96 h 111"/>
                <a:gd name="T68" fmla="*/ 59 w 71"/>
                <a:gd name="T69" fmla="*/ 102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2 h 111"/>
                <a:gd name="T86" fmla="*/ 2 w 71"/>
                <a:gd name="T87" fmla="*/ 82 h 111"/>
                <a:gd name="T88" fmla="*/ 0 w 71"/>
                <a:gd name="T89" fmla="*/ 55 h 111"/>
                <a:gd name="T90" fmla="*/ 0 w 71"/>
                <a:gd name="T91" fmla="*/ 38 h 111"/>
                <a:gd name="T92" fmla="*/ 4 w 71"/>
                <a:gd name="T93" fmla="*/ 25 h 111"/>
                <a:gd name="T94" fmla="*/ 6 w 71"/>
                <a:gd name="T95" fmla="*/ 17 h 111"/>
                <a:gd name="T96" fmla="*/ 11 w 71"/>
                <a:gd name="T97" fmla="*/ 11 h 111"/>
                <a:gd name="T98" fmla="*/ 15 w 71"/>
                <a:gd name="T99" fmla="*/ 5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5"/>
                  </a:lnTo>
                  <a:lnTo>
                    <a:pt x="15" y="78"/>
                  </a:lnTo>
                  <a:lnTo>
                    <a:pt x="19" y="90"/>
                  </a:lnTo>
                  <a:lnTo>
                    <a:pt x="25" y="96"/>
                  </a:lnTo>
                  <a:lnTo>
                    <a:pt x="29" y="98"/>
                  </a:lnTo>
                  <a:lnTo>
                    <a:pt x="34" y="100"/>
                  </a:lnTo>
                  <a:lnTo>
                    <a:pt x="40" y="98"/>
                  </a:lnTo>
                  <a:lnTo>
                    <a:pt x="46" y="96"/>
                  </a:lnTo>
                  <a:lnTo>
                    <a:pt x="50" y="90"/>
                  </a:lnTo>
                  <a:lnTo>
                    <a:pt x="55" y="78"/>
                  </a:lnTo>
                  <a:lnTo>
                    <a:pt x="57" y="55"/>
                  </a:lnTo>
                  <a:lnTo>
                    <a:pt x="55" y="34"/>
                  </a:lnTo>
                  <a:lnTo>
                    <a:pt x="50" y="21"/>
                  </a:lnTo>
                  <a:lnTo>
                    <a:pt x="46" y="17"/>
                  </a:lnTo>
                  <a:lnTo>
                    <a:pt x="40" y="13"/>
                  </a:lnTo>
                  <a:lnTo>
                    <a:pt x="34" y="13"/>
                  </a:lnTo>
                  <a:close/>
                  <a:moveTo>
                    <a:pt x="34" y="0"/>
                  </a:moveTo>
                  <a:lnTo>
                    <a:pt x="44" y="2"/>
                  </a:lnTo>
                  <a:lnTo>
                    <a:pt x="52" y="4"/>
                  </a:lnTo>
                  <a:lnTo>
                    <a:pt x="57" y="7"/>
                  </a:lnTo>
                  <a:lnTo>
                    <a:pt x="61" y="13"/>
                  </a:lnTo>
                  <a:lnTo>
                    <a:pt x="65" y="21"/>
                  </a:lnTo>
                  <a:lnTo>
                    <a:pt x="69" y="30"/>
                  </a:lnTo>
                  <a:lnTo>
                    <a:pt x="69" y="38"/>
                  </a:lnTo>
                  <a:lnTo>
                    <a:pt x="71" y="46"/>
                  </a:lnTo>
                  <a:lnTo>
                    <a:pt x="71" y="55"/>
                  </a:lnTo>
                  <a:lnTo>
                    <a:pt x="71" y="73"/>
                  </a:lnTo>
                  <a:lnTo>
                    <a:pt x="67" y="88"/>
                  </a:lnTo>
                  <a:lnTo>
                    <a:pt x="63" y="96"/>
                  </a:lnTo>
                  <a:lnTo>
                    <a:pt x="59" y="102"/>
                  </a:lnTo>
                  <a:lnTo>
                    <a:pt x="55" y="105"/>
                  </a:lnTo>
                  <a:lnTo>
                    <a:pt x="50" y="109"/>
                  </a:lnTo>
                  <a:lnTo>
                    <a:pt x="42" y="111"/>
                  </a:lnTo>
                  <a:lnTo>
                    <a:pt x="34" y="111"/>
                  </a:lnTo>
                  <a:lnTo>
                    <a:pt x="27" y="111"/>
                  </a:lnTo>
                  <a:lnTo>
                    <a:pt x="21" y="109"/>
                  </a:lnTo>
                  <a:lnTo>
                    <a:pt x="15" y="105"/>
                  </a:lnTo>
                  <a:lnTo>
                    <a:pt x="9" y="102"/>
                  </a:lnTo>
                  <a:lnTo>
                    <a:pt x="2" y="82"/>
                  </a:lnTo>
                  <a:lnTo>
                    <a:pt x="0" y="55"/>
                  </a:lnTo>
                  <a:lnTo>
                    <a:pt x="0" y="38"/>
                  </a:lnTo>
                  <a:lnTo>
                    <a:pt x="4" y="25"/>
                  </a:lnTo>
                  <a:lnTo>
                    <a:pt x="6" y="17"/>
                  </a:lnTo>
                  <a:lnTo>
                    <a:pt x="11" y="11"/>
                  </a:lnTo>
                  <a:lnTo>
                    <a:pt x="15" y="5"/>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noEditPoints="1"/>
            </p:cNvSpPr>
            <p:nvPr/>
          </p:nvSpPr>
          <p:spPr bwMode="auto">
            <a:xfrm>
              <a:off x="1446" y="3476"/>
              <a:ext cx="48" cy="75"/>
            </a:xfrm>
            <a:custGeom>
              <a:avLst/>
              <a:gdLst>
                <a:gd name="T0" fmla="*/ 23 w 48"/>
                <a:gd name="T1" fmla="*/ 10 h 75"/>
                <a:gd name="T2" fmla="*/ 18 w 48"/>
                <a:gd name="T3" fmla="*/ 10 h 75"/>
                <a:gd name="T4" fmla="*/ 14 w 48"/>
                <a:gd name="T5" fmla="*/ 13 h 75"/>
                <a:gd name="T6" fmla="*/ 12 w 48"/>
                <a:gd name="T7" fmla="*/ 19 h 75"/>
                <a:gd name="T8" fmla="*/ 10 w 48"/>
                <a:gd name="T9" fmla="*/ 27 h 75"/>
                <a:gd name="T10" fmla="*/ 10 w 48"/>
                <a:gd name="T11" fmla="*/ 38 h 75"/>
                <a:gd name="T12" fmla="*/ 10 w 48"/>
                <a:gd name="T13" fmla="*/ 48 h 75"/>
                <a:gd name="T14" fmla="*/ 12 w 48"/>
                <a:gd name="T15" fmla="*/ 56 h 75"/>
                <a:gd name="T16" fmla="*/ 14 w 48"/>
                <a:gd name="T17" fmla="*/ 62 h 75"/>
                <a:gd name="T18" fmla="*/ 18 w 48"/>
                <a:gd name="T19" fmla="*/ 65 h 75"/>
                <a:gd name="T20" fmla="*/ 23 w 48"/>
                <a:gd name="T21" fmla="*/ 65 h 75"/>
                <a:gd name="T22" fmla="*/ 29 w 48"/>
                <a:gd name="T23" fmla="*/ 65 h 75"/>
                <a:gd name="T24" fmla="*/ 35 w 48"/>
                <a:gd name="T25" fmla="*/ 62 h 75"/>
                <a:gd name="T26" fmla="*/ 37 w 48"/>
                <a:gd name="T27" fmla="*/ 56 h 75"/>
                <a:gd name="T28" fmla="*/ 39 w 48"/>
                <a:gd name="T29" fmla="*/ 48 h 75"/>
                <a:gd name="T30" fmla="*/ 39 w 48"/>
                <a:gd name="T31" fmla="*/ 38 h 75"/>
                <a:gd name="T32" fmla="*/ 39 w 48"/>
                <a:gd name="T33" fmla="*/ 27 h 75"/>
                <a:gd name="T34" fmla="*/ 37 w 48"/>
                <a:gd name="T35" fmla="*/ 19 h 75"/>
                <a:gd name="T36" fmla="*/ 35 w 48"/>
                <a:gd name="T37" fmla="*/ 15 h 75"/>
                <a:gd name="T38" fmla="*/ 31 w 48"/>
                <a:gd name="T39" fmla="*/ 12 h 75"/>
                <a:gd name="T40" fmla="*/ 27 w 48"/>
                <a:gd name="T41" fmla="*/ 10 h 75"/>
                <a:gd name="T42" fmla="*/ 23 w 48"/>
                <a:gd name="T43" fmla="*/ 10 h 75"/>
                <a:gd name="T44" fmla="*/ 23 w 48"/>
                <a:gd name="T45" fmla="*/ 0 h 75"/>
                <a:gd name="T46" fmla="*/ 29 w 48"/>
                <a:gd name="T47" fmla="*/ 2 h 75"/>
                <a:gd name="T48" fmla="*/ 35 w 48"/>
                <a:gd name="T49" fmla="*/ 2 h 75"/>
                <a:gd name="T50" fmla="*/ 39 w 48"/>
                <a:gd name="T51" fmla="*/ 6 h 75"/>
                <a:gd name="T52" fmla="*/ 43 w 48"/>
                <a:gd name="T53" fmla="*/ 10 h 75"/>
                <a:gd name="T54" fmla="*/ 45 w 48"/>
                <a:gd name="T55" fmla="*/ 15 h 75"/>
                <a:gd name="T56" fmla="*/ 46 w 48"/>
                <a:gd name="T57" fmla="*/ 21 h 75"/>
                <a:gd name="T58" fmla="*/ 48 w 48"/>
                <a:gd name="T59" fmla="*/ 29 h 75"/>
                <a:gd name="T60" fmla="*/ 48 w 48"/>
                <a:gd name="T61" fmla="*/ 38 h 75"/>
                <a:gd name="T62" fmla="*/ 46 w 48"/>
                <a:gd name="T63" fmla="*/ 50 h 75"/>
                <a:gd name="T64" fmla="*/ 45 w 48"/>
                <a:gd name="T65" fmla="*/ 58 h 75"/>
                <a:gd name="T66" fmla="*/ 43 w 48"/>
                <a:gd name="T67" fmla="*/ 65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2 h 75"/>
                <a:gd name="T82" fmla="*/ 2 w 48"/>
                <a:gd name="T83" fmla="*/ 56 h 75"/>
                <a:gd name="T84" fmla="*/ 0 w 48"/>
                <a:gd name="T85" fmla="*/ 48 h 75"/>
                <a:gd name="T86" fmla="*/ 0 w 48"/>
                <a:gd name="T87" fmla="*/ 38 h 75"/>
                <a:gd name="T88" fmla="*/ 0 w 48"/>
                <a:gd name="T89" fmla="*/ 25 h 75"/>
                <a:gd name="T90" fmla="*/ 2 w 48"/>
                <a:gd name="T91" fmla="*/ 17 h 75"/>
                <a:gd name="T92" fmla="*/ 6 w 48"/>
                <a:gd name="T93" fmla="*/ 10 h 75"/>
                <a:gd name="T94" fmla="*/ 10 w 48"/>
                <a:gd name="T95" fmla="*/ 4 h 75"/>
                <a:gd name="T96" fmla="*/ 18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10"/>
                  </a:moveTo>
                  <a:lnTo>
                    <a:pt x="18" y="10"/>
                  </a:lnTo>
                  <a:lnTo>
                    <a:pt x="14" y="13"/>
                  </a:lnTo>
                  <a:lnTo>
                    <a:pt x="12" y="19"/>
                  </a:lnTo>
                  <a:lnTo>
                    <a:pt x="10" y="27"/>
                  </a:lnTo>
                  <a:lnTo>
                    <a:pt x="10" y="38"/>
                  </a:lnTo>
                  <a:lnTo>
                    <a:pt x="10" y="48"/>
                  </a:lnTo>
                  <a:lnTo>
                    <a:pt x="12" y="56"/>
                  </a:lnTo>
                  <a:lnTo>
                    <a:pt x="14" y="62"/>
                  </a:lnTo>
                  <a:lnTo>
                    <a:pt x="18" y="65"/>
                  </a:lnTo>
                  <a:lnTo>
                    <a:pt x="23" y="65"/>
                  </a:lnTo>
                  <a:lnTo>
                    <a:pt x="29" y="65"/>
                  </a:lnTo>
                  <a:lnTo>
                    <a:pt x="35" y="62"/>
                  </a:lnTo>
                  <a:lnTo>
                    <a:pt x="37" y="56"/>
                  </a:lnTo>
                  <a:lnTo>
                    <a:pt x="39" y="48"/>
                  </a:lnTo>
                  <a:lnTo>
                    <a:pt x="39" y="38"/>
                  </a:lnTo>
                  <a:lnTo>
                    <a:pt x="39" y="27"/>
                  </a:lnTo>
                  <a:lnTo>
                    <a:pt x="37" y="19"/>
                  </a:lnTo>
                  <a:lnTo>
                    <a:pt x="35" y="15"/>
                  </a:lnTo>
                  <a:lnTo>
                    <a:pt x="31" y="12"/>
                  </a:lnTo>
                  <a:lnTo>
                    <a:pt x="27" y="10"/>
                  </a:lnTo>
                  <a:lnTo>
                    <a:pt x="23" y="10"/>
                  </a:lnTo>
                  <a:close/>
                  <a:moveTo>
                    <a:pt x="23" y="0"/>
                  </a:moveTo>
                  <a:lnTo>
                    <a:pt x="29" y="2"/>
                  </a:lnTo>
                  <a:lnTo>
                    <a:pt x="35" y="2"/>
                  </a:lnTo>
                  <a:lnTo>
                    <a:pt x="39" y="6"/>
                  </a:lnTo>
                  <a:lnTo>
                    <a:pt x="43" y="10"/>
                  </a:lnTo>
                  <a:lnTo>
                    <a:pt x="45" y="15"/>
                  </a:lnTo>
                  <a:lnTo>
                    <a:pt x="46" y="21"/>
                  </a:lnTo>
                  <a:lnTo>
                    <a:pt x="48" y="29"/>
                  </a:lnTo>
                  <a:lnTo>
                    <a:pt x="48" y="38"/>
                  </a:lnTo>
                  <a:lnTo>
                    <a:pt x="46" y="50"/>
                  </a:lnTo>
                  <a:lnTo>
                    <a:pt x="45" y="58"/>
                  </a:lnTo>
                  <a:lnTo>
                    <a:pt x="43" y="65"/>
                  </a:lnTo>
                  <a:lnTo>
                    <a:pt x="37" y="71"/>
                  </a:lnTo>
                  <a:lnTo>
                    <a:pt x="31" y="73"/>
                  </a:lnTo>
                  <a:lnTo>
                    <a:pt x="23" y="75"/>
                  </a:lnTo>
                  <a:lnTo>
                    <a:pt x="18" y="73"/>
                  </a:lnTo>
                  <a:lnTo>
                    <a:pt x="12" y="71"/>
                  </a:lnTo>
                  <a:lnTo>
                    <a:pt x="8" y="67"/>
                  </a:lnTo>
                  <a:lnTo>
                    <a:pt x="4" y="62"/>
                  </a:lnTo>
                  <a:lnTo>
                    <a:pt x="2" y="56"/>
                  </a:lnTo>
                  <a:lnTo>
                    <a:pt x="0" y="48"/>
                  </a:lnTo>
                  <a:lnTo>
                    <a:pt x="0" y="38"/>
                  </a:lnTo>
                  <a:lnTo>
                    <a:pt x="0" y="25"/>
                  </a:lnTo>
                  <a:lnTo>
                    <a:pt x="2" y="17"/>
                  </a:lnTo>
                  <a:lnTo>
                    <a:pt x="6" y="10"/>
                  </a:lnTo>
                  <a:lnTo>
                    <a:pt x="10" y="4"/>
                  </a:lnTo>
                  <a:lnTo>
                    <a:pt x="18"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Rectangle 44"/>
            <p:cNvSpPr>
              <a:spLocks noChangeArrowheads="1"/>
            </p:cNvSpPr>
            <p:nvPr/>
          </p:nvSpPr>
          <p:spPr bwMode="auto">
            <a:xfrm>
              <a:off x="1575" y="3147"/>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Rectangle 45"/>
            <p:cNvSpPr>
              <a:spLocks noChangeArrowheads="1"/>
            </p:cNvSpPr>
            <p:nvPr/>
          </p:nvSpPr>
          <p:spPr bwMode="auto">
            <a:xfrm>
              <a:off x="7350" y="3147"/>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6"/>
            <p:cNvSpPr>
              <a:spLocks/>
            </p:cNvSpPr>
            <p:nvPr/>
          </p:nvSpPr>
          <p:spPr bwMode="auto">
            <a:xfrm>
              <a:off x="1289" y="3103"/>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3 h 110"/>
                <a:gd name="T10" fmla="*/ 19 w 40"/>
                <a:gd name="T11" fmla="*/ 29 h 110"/>
                <a:gd name="T12" fmla="*/ 13 w 40"/>
                <a:gd name="T13" fmla="*/ 33 h 110"/>
                <a:gd name="T14" fmla="*/ 6 w 40"/>
                <a:gd name="T15" fmla="*/ 37 h 110"/>
                <a:gd name="T16" fmla="*/ 0 w 40"/>
                <a:gd name="T17" fmla="*/ 41 h 110"/>
                <a:gd name="T18" fmla="*/ 0 w 40"/>
                <a:gd name="T19" fmla="*/ 27 h 110"/>
                <a:gd name="T20" fmla="*/ 9 w 40"/>
                <a:gd name="T21" fmla="*/ 21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3"/>
                  </a:lnTo>
                  <a:lnTo>
                    <a:pt x="19" y="29"/>
                  </a:lnTo>
                  <a:lnTo>
                    <a:pt x="13" y="33"/>
                  </a:lnTo>
                  <a:lnTo>
                    <a:pt x="6" y="37"/>
                  </a:lnTo>
                  <a:lnTo>
                    <a:pt x="0" y="41"/>
                  </a:lnTo>
                  <a:lnTo>
                    <a:pt x="0" y="27"/>
                  </a:lnTo>
                  <a:lnTo>
                    <a:pt x="9" y="21"/>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7"/>
            <p:cNvSpPr>
              <a:spLocks noEditPoints="1"/>
            </p:cNvSpPr>
            <p:nvPr/>
          </p:nvSpPr>
          <p:spPr bwMode="auto">
            <a:xfrm>
              <a:off x="1364" y="3103"/>
              <a:ext cx="71" cy="112"/>
            </a:xfrm>
            <a:custGeom>
              <a:avLst/>
              <a:gdLst>
                <a:gd name="T0" fmla="*/ 34 w 71"/>
                <a:gd name="T1" fmla="*/ 12 h 112"/>
                <a:gd name="T2" fmla="*/ 29 w 71"/>
                <a:gd name="T3" fmla="*/ 14 h 112"/>
                <a:gd name="T4" fmla="*/ 25 w 71"/>
                <a:gd name="T5" fmla="*/ 16 h 112"/>
                <a:gd name="T6" fmla="*/ 21 w 71"/>
                <a:gd name="T7" fmla="*/ 19 h 112"/>
                <a:gd name="T8" fmla="*/ 15 w 71"/>
                <a:gd name="T9" fmla="*/ 33 h 112"/>
                <a:gd name="T10" fmla="*/ 13 w 71"/>
                <a:gd name="T11" fmla="*/ 56 h 112"/>
                <a:gd name="T12" fmla="*/ 15 w 71"/>
                <a:gd name="T13" fmla="*/ 77 h 112"/>
                <a:gd name="T14" fmla="*/ 19 w 71"/>
                <a:gd name="T15" fmla="*/ 91 h 112"/>
                <a:gd name="T16" fmla="*/ 25 w 71"/>
                <a:gd name="T17" fmla="*/ 94 h 112"/>
                <a:gd name="T18" fmla="*/ 29 w 71"/>
                <a:gd name="T19" fmla="*/ 98 h 112"/>
                <a:gd name="T20" fmla="*/ 34 w 71"/>
                <a:gd name="T21" fmla="*/ 98 h 112"/>
                <a:gd name="T22" fmla="*/ 40 w 71"/>
                <a:gd name="T23" fmla="*/ 98 h 112"/>
                <a:gd name="T24" fmla="*/ 46 w 71"/>
                <a:gd name="T25" fmla="*/ 94 h 112"/>
                <a:gd name="T26" fmla="*/ 50 w 71"/>
                <a:gd name="T27" fmla="*/ 91 h 112"/>
                <a:gd name="T28" fmla="*/ 55 w 71"/>
                <a:gd name="T29" fmla="*/ 77 h 112"/>
                <a:gd name="T30" fmla="*/ 57 w 71"/>
                <a:gd name="T31" fmla="*/ 56 h 112"/>
                <a:gd name="T32" fmla="*/ 55 w 71"/>
                <a:gd name="T33" fmla="*/ 35 h 112"/>
                <a:gd name="T34" fmla="*/ 50 w 71"/>
                <a:gd name="T35" fmla="*/ 21 h 112"/>
                <a:gd name="T36" fmla="*/ 46 w 71"/>
                <a:gd name="T37" fmla="*/ 16 h 112"/>
                <a:gd name="T38" fmla="*/ 40 w 71"/>
                <a:gd name="T39" fmla="*/ 14 h 112"/>
                <a:gd name="T40" fmla="*/ 34 w 71"/>
                <a:gd name="T41" fmla="*/ 12 h 112"/>
                <a:gd name="T42" fmla="*/ 34 w 71"/>
                <a:gd name="T43" fmla="*/ 0 h 112"/>
                <a:gd name="T44" fmla="*/ 44 w 71"/>
                <a:gd name="T45" fmla="*/ 0 h 112"/>
                <a:gd name="T46" fmla="*/ 52 w 71"/>
                <a:gd name="T47" fmla="*/ 4 h 112"/>
                <a:gd name="T48" fmla="*/ 57 w 71"/>
                <a:gd name="T49" fmla="*/ 8 h 112"/>
                <a:gd name="T50" fmla="*/ 61 w 71"/>
                <a:gd name="T51" fmla="*/ 14 h 112"/>
                <a:gd name="T52" fmla="*/ 65 w 71"/>
                <a:gd name="T53" fmla="*/ 21 h 112"/>
                <a:gd name="T54" fmla="*/ 69 w 71"/>
                <a:gd name="T55" fmla="*/ 29 h 112"/>
                <a:gd name="T56" fmla="*/ 69 w 71"/>
                <a:gd name="T57" fmla="*/ 37 h 112"/>
                <a:gd name="T58" fmla="*/ 71 w 71"/>
                <a:gd name="T59" fmla="*/ 46 h 112"/>
                <a:gd name="T60" fmla="*/ 71 w 71"/>
                <a:gd name="T61" fmla="*/ 56 h 112"/>
                <a:gd name="T62" fmla="*/ 71 w 71"/>
                <a:gd name="T63" fmla="*/ 73 h 112"/>
                <a:gd name="T64" fmla="*/ 67 w 71"/>
                <a:gd name="T65" fmla="*/ 87 h 112"/>
                <a:gd name="T66" fmla="*/ 63 w 71"/>
                <a:gd name="T67" fmla="*/ 94 h 112"/>
                <a:gd name="T68" fmla="*/ 59 w 71"/>
                <a:gd name="T69" fmla="*/ 100 h 112"/>
                <a:gd name="T70" fmla="*/ 55 w 71"/>
                <a:gd name="T71" fmla="*/ 106 h 112"/>
                <a:gd name="T72" fmla="*/ 50 w 71"/>
                <a:gd name="T73" fmla="*/ 108 h 112"/>
                <a:gd name="T74" fmla="*/ 42 w 71"/>
                <a:gd name="T75" fmla="*/ 110 h 112"/>
                <a:gd name="T76" fmla="*/ 34 w 71"/>
                <a:gd name="T77" fmla="*/ 112 h 112"/>
                <a:gd name="T78" fmla="*/ 27 w 71"/>
                <a:gd name="T79" fmla="*/ 110 h 112"/>
                <a:gd name="T80" fmla="*/ 21 w 71"/>
                <a:gd name="T81" fmla="*/ 108 h 112"/>
                <a:gd name="T82" fmla="*/ 15 w 71"/>
                <a:gd name="T83" fmla="*/ 106 h 112"/>
                <a:gd name="T84" fmla="*/ 9 w 71"/>
                <a:gd name="T85" fmla="*/ 100 h 112"/>
                <a:gd name="T86" fmla="*/ 2 w 71"/>
                <a:gd name="T87" fmla="*/ 83 h 112"/>
                <a:gd name="T88" fmla="*/ 0 w 71"/>
                <a:gd name="T89" fmla="*/ 56 h 112"/>
                <a:gd name="T90" fmla="*/ 0 w 71"/>
                <a:gd name="T91" fmla="*/ 39 h 112"/>
                <a:gd name="T92" fmla="*/ 4 w 71"/>
                <a:gd name="T93" fmla="*/ 23 h 112"/>
                <a:gd name="T94" fmla="*/ 6 w 71"/>
                <a:gd name="T95" fmla="*/ 18 h 112"/>
                <a:gd name="T96" fmla="*/ 11 w 71"/>
                <a:gd name="T97" fmla="*/ 10 h 112"/>
                <a:gd name="T98" fmla="*/ 15 w 71"/>
                <a:gd name="T99" fmla="*/ 6 h 112"/>
                <a:gd name="T100" fmla="*/ 21 w 71"/>
                <a:gd name="T101" fmla="*/ 2 h 112"/>
                <a:gd name="T102" fmla="*/ 27 w 71"/>
                <a:gd name="T103" fmla="*/ 0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2"/>
                  </a:moveTo>
                  <a:lnTo>
                    <a:pt x="29" y="14"/>
                  </a:lnTo>
                  <a:lnTo>
                    <a:pt x="25" y="16"/>
                  </a:lnTo>
                  <a:lnTo>
                    <a:pt x="21" y="19"/>
                  </a:lnTo>
                  <a:lnTo>
                    <a:pt x="15" y="33"/>
                  </a:lnTo>
                  <a:lnTo>
                    <a:pt x="13" y="56"/>
                  </a:lnTo>
                  <a:lnTo>
                    <a:pt x="15" y="77"/>
                  </a:lnTo>
                  <a:lnTo>
                    <a:pt x="19" y="91"/>
                  </a:lnTo>
                  <a:lnTo>
                    <a:pt x="25" y="94"/>
                  </a:lnTo>
                  <a:lnTo>
                    <a:pt x="29" y="98"/>
                  </a:lnTo>
                  <a:lnTo>
                    <a:pt x="34" y="98"/>
                  </a:lnTo>
                  <a:lnTo>
                    <a:pt x="40" y="98"/>
                  </a:lnTo>
                  <a:lnTo>
                    <a:pt x="46" y="94"/>
                  </a:lnTo>
                  <a:lnTo>
                    <a:pt x="50" y="91"/>
                  </a:lnTo>
                  <a:lnTo>
                    <a:pt x="55" y="77"/>
                  </a:lnTo>
                  <a:lnTo>
                    <a:pt x="57" y="56"/>
                  </a:lnTo>
                  <a:lnTo>
                    <a:pt x="55" y="35"/>
                  </a:lnTo>
                  <a:lnTo>
                    <a:pt x="50" y="21"/>
                  </a:lnTo>
                  <a:lnTo>
                    <a:pt x="46" y="16"/>
                  </a:lnTo>
                  <a:lnTo>
                    <a:pt x="40" y="14"/>
                  </a:lnTo>
                  <a:lnTo>
                    <a:pt x="34" y="12"/>
                  </a:lnTo>
                  <a:close/>
                  <a:moveTo>
                    <a:pt x="34" y="0"/>
                  </a:moveTo>
                  <a:lnTo>
                    <a:pt x="44" y="0"/>
                  </a:lnTo>
                  <a:lnTo>
                    <a:pt x="52" y="4"/>
                  </a:lnTo>
                  <a:lnTo>
                    <a:pt x="57" y="8"/>
                  </a:lnTo>
                  <a:lnTo>
                    <a:pt x="61" y="14"/>
                  </a:lnTo>
                  <a:lnTo>
                    <a:pt x="65" y="21"/>
                  </a:lnTo>
                  <a:lnTo>
                    <a:pt x="69" y="29"/>
                  </a:lnTo>
                  <a:lnTo>
                    <a:pt x="69" y="37"/>
                  </a:lnTo>
                  <a:lnTo>
                    <a:pt x="71" y="46"/>
                  </a:lnTo>
                  <a:lnTo>
                    <a:pt x="71" y="56"/>
                  </a:lnTo>
                  <a:lnTo>
                    <a:pt x="71" y="73"/>
                  </a:lnTo>
                  <a:lnTo>
                    <a:pt x="67" y="87"/>
                  </a:lnTo>
                  <a:lnTo>
                    <a:pt x="63" y="94"/>
                  </a:lnTo>
                  <a:lnTo>
                    <a:pt x="59" y="100"/>
                  </a:lnTo>
                  <a:lnTo>
                    <a:pt x="55" y="106"/>
                  </a:lnTo>
                  <a:lnTo>
                    <a:pt x="50" y="108"/>
                  </a:lnTo>
                  <a:lnTo>
                    <a:pt x="42" y="110"/>
                  </a:lnTo>
                  <a:lnTo>
                    <a:pt x="34" y="112"/>
                  </a:lnTo>
                  <a:lnTo>
                    <a:pt x="27" y="110"/>
                  </a:lnTo>
                  <a:lnTo>
                    <a:pt x="21" y="108"/>
                  </a:lnTo>
                  <a:lnTo>
                    <a:pt x="15" y="106"/>
                  </a:lnTo>
                  <a:lnTo>
                    <a:pt x="9" y="100"/>
                  </a:lnTo>
                  <a:lnTo>
                    <a:pt x="2" y="83"/>
                  </a:lnTo>
                  <a:lnTo>
                    <a:pt x="0" y="56"/>
                  </a:lnTo>
                  <a:lnTo>
                    <a:pt x="0" y="39"/>
                  </a:lnTo>
                  <a:lnTo>
                    <a:pt x="4" y="23"/>
                  </a:lnTo>
                  <a:lnTo>
                    <a:pt x="6" y="18"/>
                  </a:lnTo>
                  <a:lnTo>
                    <a:pt x="11"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8"/>
            <p:cNvSpPr>
              <a:spLocks/>
            </p:cNvSpPr>
            <p:nvPr/>
          </p:nvSpPr>
          <p:spPr bwMode="auto">
            <a:xfrm>
              <a:off x="1444" y="3046"/>
              <a:ext cx="48" cy="73"/>
            </a:xfrm>
            <a:custGeom>
              <a:avLst/>
              <a:gdLst>
                <a:gd name="T0" fmla="*/ 25 w 48"/>
                <a:gd name="T1" fmla="*/ 0 h 73"/>
                <a:gd name="T2" fmla="*/ 31 w 48"/>
                <a:gd name="T3" fmla="*/ 0 h 73"/>
                <a:gd name="T4" fmla="*/ 37 w 48"/>
                <a:gd name="T5" fmla="*/ 2 h 73"/>
                <a:gd name="T6" fmla="*/ 43 w 48"/>
                <a:gd name="T7" fmla="*/ 5 h 73"/>
                <a:gd name="T8" fmla="*/ 45 w 48"/>
                <a:gd name="T9" fmla="*/ 9 h 73"/>
                <a:gd name="T10" fmla="*/ 47 w 48"/>
                <a:gd name="T11" fmla="*/ 13 h 73"/>
                <a:gd name="T12" fmla="*/ 48 w 48"/>
                <a:gd name="T13" fmla="*/ 19 h 73"/>
                <a:gd name="T14" fmla="*/ 47 w 48"/>
                <a:gd name="T15" fmla="*/ 28 h 73"/>
                <a:gd name="T16" fmla="*/ 45 w 48"/>
                <a:gd name="T17" fmla="*/ 32 h 73"/>
                <a:gd name="T18" fmla="*/ 41 w 48"/>
                <a:gd name="T19" fmla="*/ 36 h 73"/>
                <a:gd name="T20" fmla="*/ 37 w 48"/>
                <a:gd name="T21" fmla="*/ 40 h 73"/>
                <a:gd name="T22" fmla="*/ 33 w 48"/>
                <a:gd name="T23" fmla="*/ 44 h 73"/>
                <a:gd name="T24" fmla="*/ 27 w 48"/>
                <a:gd name="T25" fmla="*/ 50 h 73"/>
                <a:gd name="T26" fmla="*/ 23 w 48"/>
                <a:gd name="T27" fmla="*/ 53 h 73"/>
                <a:gd name="T28" fmla="*/ 20 w 48"/>
                <a:gd name="T29" fmla="*/ 55 h 73"/>
                <a:gd name="T30" fmla="*/ 18 w 48"/>
                <a:gd name="T31" fmla="*/ 57 h 73"/>
                <a:gd name="T32" fmla="*/ 14 w 48"/>
                <a:gd name="T33" fmla="*/ 63 h 73"/>
                <a:gd name="T34" fmla="*/ 48 w 48"/>
                <a:gd name="T35" fmla="*/ 63 h 73"/>
                <a:gd name="T36" fmla="*/ 48 w 48"/>
                <a:gd name="T37" fmla="*/ 73 h 73"/>
                <a:gd name="T38" fmla="*/ 0 w 48"/>
                <a:gd name="T39" fmla="*/ 73 h 73"/>
                <a:gd name="T40" fmla="*/ 2 w 48"/>
                <a:gd name="T41" fmla="*/ 65 h 73"/>
                <a:gd name="T42" fmla="*/ 4 w 48"/>
                <a:gd name="T43" fmla="*/ 61 h 73"/>
                <a:gd name="T44" fmla="*/ 8 w 48"/>
                <a:gd name="T45" fmla="*/ 55 h 73"/>
                <a:gd name="T46" fmla="*/ 12 w 48"/>
                <a:gd name="T47" fmla="*/ 50 h 73"/>
                <a:gd name="T48" fmla="*/ 20 w 48"/>
                <a:gd name="T49" fmla="*/ 44 h 73"/>
                <a:gd name="T50" fmla="*/ 25 w 48"/>
                <a:gd name="T51" fmla="*/ 38 h 73"/>
                <a:gd name="T52" fmla="*/ 31 w 48"/>
                <a:gd name="T53" fmla="*/ 34 h 73"/>
                <a:gd name="T54" fmla="*/ 35 w 48"/>
                <a:gd name="T55" fmla="*/ 30 h 73"/>
                <a:gd name="T56" fmla="*/ 37 w 48"/>
                <a:gd name="T57" fmla="*/ 25 h 73"/>
                <a:gd name="T58" fmla="*/ 39 w 48"/>
                <a:gd name="T59" fmla="*/ 19 h 73"/>
                <a:gd name="T60" fmla="*/ 37 w 48"/>
                <a:gd name="T61" fmla="*/ 15 h 73"/>
                <a:gd name="T62" fmla="*/ 35 w 48"/>
                <a:gd name="T63" fmla="*/ 11 h 73"/>
                <a:gd name="T64" fmla="*/ 31 w 48"/>
                <a:gd name="T65" fmla="*/ 9 h 73"/>
                <a:gd name="T66" fmla="*/ 25 w 48"/>
                <a:gd name="T67" fmla="*/ 7 h 73"/>
                <a:gd name="T68" fmla="*/ 20 w 48"/>
                <a:gd name="T69" fmla="*/ 9 h 73"/>
                <a:gd name="T70" fmla="*/ 16 w 48"/>
                <a:gd name="T71" fmla="*/ 11 h 73"/>
                <a:gd name="T72" fmla="*/ 12 w 48"/>
                <a:gd name="T73" fmla="*/ 15 h 73"/>
                <a:gd name="T74" fmla="*/ 12 w 48"/>
                <a:gd name="T75" fmla="*/ 21 h 73"/>
                <a:gd name="T76" fmla="*/ 2 w 48"/>
                <a:gd name="T77" fmla="*/ 19 h 73"/>
                <a:gd name="T78" fmla="*/ 4 w 48"/>
                <a:gd name="T79" fmla="*/ 13 h 73"/>
                <a:gd name="T80" fmla="*/ 6 w 48"/>
                <a:gd name="T81" fmla="*/ 7 h 73"/>
                <a:gd name="T82" fmla="*/ 10 w 48"/>
                <a:gd name="T83" fmla="*/ 3 h 73"/>
                <a:gd name="T84" fmla="*/ 14 w 48"/>
                <a:gd name="T85" fmla="*/ 2 h 73"/>
                <a:gd name="T86" fmla="*/ 20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0"/>
                  </a:lnTo>
                  <a:lnTo>
                    <a:pt x="37" y="2"/>
                  </a:lnTo>
                  <a:lnTo>
                    <a:pt x="43" y="5"/>
                  </a:lnTo>
                  <a:lnTo>
                    <a:pt x="45" y="9"/>
                  </a:lnTo>
                  <a:lnTo>
                    <a:pt x="47" y="13"/>
                  </a:lnTo>
                  <a:lnTo>
                    <a:pt x="48" y="19"/>
                  </a:lnTo>
                  <a:lnTo>
                    <a:pt x="47" y="28"/>
                  </a:lnTo>
                  <a:lnTo>
                    <a:pt x="45" y="32"/>
                  </a:lnTo>
                  <a:lnTo>
                    <a:pt x="41" y="36"/>
                  </a:lnTo>
                  <a:lnTo>
                    <a:pt x="37" y="40"/>
                  </a:lnTo>
                  <a:lnTo>
                    <a:pt x="33" y="44"/>
                  </a:lnTo>
                  <a:lnTo>
                    <a:pt x="27" y="50"/>
                  </a:lnTo>
                  <a:lnTo>
                    <a:pt x="23" y="53"/>
                  </a:lnTo>
                  <a:lnTo>
                    <a:pt x="20" y="55"/>
                  </a:lnTo>
                  <a:lnTo>
                    <a:pt x="18" y="57"/>
                  </a:lnTo>
                  <a:lnTo>
                    <a:pt x="14" y="63"/>
                  </a:lnTo>
                  <a:lnTo>
                    <a:pt x="48" y="63"/>
                  </a:lnTo>
                  <a:lnTo>
                    <a:pt x="48" y="73"/>
                  </a:lnTo>
                  <a:lnTo>
                    <a:pt x="0" y="73"/>
                  </a:lnTo>
                  <a:lnTo>
                    <a:pt x="2" y="65"/>
                  </a:lnTo>
                  <a:lnTo>
                    <a:pt x="4" y="61"/>
                  </a:lnTo>
                  <a:lnTo>
                    <a:pt x="8" y="55"/>
                  </a:lnTo>
                  <a:lnTo>
                    <a:pt x="12" y="50"/>
                  </a:lnTo>
                  <a:lnTo>
                    <a:pt x="20" y="44"/>
                  </a:lnTo>
                  <a:lnTo>
                    <a:pt x="25" y="38"/>
                  </a:lnTo>
                  <a:lnTo>
                    <a:pt x="31" y="34"/>
                  </a:lnTo>
                  <a:lnTo>
                    <a:pt x="35" y="30"/>
                  </a:lnTo>
                  <a:lnTo>
                    <a:pt x="37" y="25"/>
                  </a:lnTo>
                  <a:lnTo>
                    <a:pt x="39" y="19"/>
                  </a:lnTo>
                  <a:lnTo>
                    <a:pt x="37" y="15"/>
                  </a:lnTo>
                  <a:lnTo>
                    <a:pt x="35" y="11"/>
                  </a:lnTo>
                  <a:lnTo>
                    <a:pt x="31" y="9"/>
                  </a:lnTo>
                  <a:lnTo>
                    <a:pt x="25" y="7"/>
                  </a:lnTo>
                  <a:lnTo>
                    <a:pt x="20" y="9"/>
                  </a:lnTo>
                  <a:lnTo>
                    <a:pt x="16" y="11"/>
                  </a:lnTo>
                  <a:lnTo>
                    <a:pt x="12" y="15"/>
                  </a:lnTo>
                  <a:lnTo>
                    <a:pt x="12" y="21"/>
                  </a:lnTo>
                  <a:lnTo>
                    <a:pt x="2" y="19"/>
                  </a:lnTo>
                  <a:lnTo>
                    <a:pt x="4" y="13"/>
                  </a:lnTo>
                  <a:lnTo>
                    <a:pt x="6" y="7"/>
                  </a:lnTo>
                  <a:lnTo>
                    <a:pt x="10" y="3"/>
                  </a:lnTo>
                  <a:lnTo>
                    <a:pt x="14" y="2"/>
                  </a:lnTo>
                  <a:lnTo>
                    <a:pt x="20"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Rectangle 49"/>
            <p:cNvSpPr>
              <a:spLocks noChangeArrowheads="1"/>
            </p:cNvSpPr>
            <p:nvPr/>
          </p:nvSpPr>
          <p:spPr bwMode="auto">
            <a:xfrm>
              <a:off x="1575" y="2717"/>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Rectangle 50"/>
            <p:cNvSpPr>
              <a:spLocks noChangeArrowheads="1"/>
            </p:cNvSpPr>
            <p:nvPr/>
          </p:nvSpPr>
          <p:spPr bwMode="auto">
            <a:xfrm>
              <a:off x="7350" y="271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1"/>
            <p:cNvSpPr>
              <a:spLocks/>
            </p:cNvSpPr>
            <p:nvPr/>
          </p:nvSpPr>
          <p:spPr bwMode="auto">
            <a:xfrm>
              <a:off x="1289" y="2671"/>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9 h 109"/>
                <a:gd name="T12" fmla="*/ 13 w 40"/>
                <a:gd name="T13" fmla="*/ 34 h 109"/>
                <a:gd name="T14" fmla="*/ 6 w 40"/>
                <a:gd name="T15" fmla="*/ 38 h 109"/>
                <a:gd name="T16" fmla="*/ 0 w 40"/>
                <a:gd name="T17" fmla="*/ 40 h 109"/>
                <a:gd name="T18" fmla="*/ 0 w 40"/>
                <a:gd name="T19" fmla="*/ 29 h 109"/>
                <a:gd name="T20" fmla="*/ 9 w 40"/>
                <a:gd name="T21" fmla="*/ 23 h 109"/>
                <a:gd name="T22" fmla="*/ 19 w 40"/>
                <a:gd name="T23" fmla="*/ 15 h 109"/>
                <a:gd name="T24" fmla="*/ 25 w 40"/>
                <a:gd name="T25" fmla="*/ 8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9"/>
                  </a:lnTo>
                  <a:lnTo>
                    <a:pt x="13" y="34"/>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2"/>
            <p:cNvSpPr>
              <a:spLocks noEditPoints="1"/>
            </p:cNvSpPr>
            <p:nvPr/>
          </p:nvSpPr>
          <p:spPr bwMode="auto">
            <a:xfrm>
              <a:off x="1364" y="2671"/>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7 w 71"/>
                <a:gd name="T31" fmla="*/ 56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8 h 111"/>
                <a:gd name="T58" fmla="*/ 71 w 71"/>
                <a:gd name="T59" fmla="*/ 46 h 111"/>
                <a:gd name="T60" fmla="*/ 71 w 71"/>
                <a:gd name="T61" fmla="*/ 56 h 111"/>
                <a:gd name="T62" fmla="*/ 71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6 h 111"/>
                <a:gd name="T84" fmla="*/ 9 w 71"/>
                <a:gd name="T85" fmla="*/ 102 h 111"/>
                <a:gd name="T86" fmla="*/ 2 w 71"/>
                <a:gd name="T87" fmla="*/ 82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6"/>
                  </a:lnTo>
                  <a:lnTo>
                    <a:pt x="15" y="79"/>
                  </a:lnTo>
                  <a:lnTo>
                    <a:pt x="19" y="90"/>
                  </a:lnTo>
                  <a:lnTo>
                    <a:pt x="25" y="96"/>
                  </a:lnTo>
                  <a:lnTo>
                    <a:pt x="29" y="98"/>
                  </a:lnTo>
                  <a:lnTo>
                    <a:pt x="34" y="100"/>
                  </a:lnTo>
                  <a:lnTo>
                    <a:pt x="40" y="98"/>
                  </a:lnTo>
                  <a:lnTo>
                    <a:pt x="46" y="96"/>
                  </a:lnTo>
                  <a:lnTo>
                    <a:pt x="50" y="90"/>
                  </a:lnTo>
                  <a:lnTo>
                    <a:pt x="55" y="79"/>
                  </a:lnTo>
                  <a:lnTo>
                    <a:pt x="57" y="56"/>
                  </a:lnTo>
                  <a:lnTo>
                    <a:pt x="55" y="34"/>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8"/>
                  </a:lnTo>
                  <a:lnTo>
                    <a:pt x="71" y="46"/>
                  </a:lnTo>
                  <a:lnTo>
                    <a:pt x="71" y="56"/>
                  </a:lnTo>
                  <a:lnTo>
                    <a:pt x="71" y="73"/>
                  </a:lnTo>
                  <a:lnTo>
                    <a:pt x="67" y="88"/>
                  </a:lnTo>
                  <a:lnTo>
                    <a:pt x="63" y="96"/>
                  </a:lnTo>
                  <a:lnTo>
                    <a:pt x="59" y="102"/>
                  </a:lnTo>
                  <a:lnTo>
                    <a:pt x="55" y="106"/>
                  </a:lnTo>
                  <a:lnTo>
                    <a:pt x="50" y="109"/>
                  </a:lnTo>
                  <a:lnTo>
                    <a:pt x="42" y="111"/>
                  </a:lnTo>
                  <a:lnTo>
                    <a:pt x="34" y="111"/>
                  </a:lnTo>
                  <a:lnTo>
                    <a:pt x="27" y="111"/>
                  </a:lnTo>
                  <a:lnTo>
                    <a:pt x="21" y="109"/>
                  </a:lnTo>
                  <a:lnTo>
                    <a:pt x="15" y="106"/>
                  </a:lnTo>
                  <a:lnTo>
                    <a:pt x="9" y="102"/>
                  </a:lnTo>
                  <a:lnTo>
                    <a:pt x="2" y="82"/>
                  </a:lnTo>
                  <a:lnTo>
                    <a:pt x="0" y="56"/>
                  </a:lnTo>
                  <a:lnTo>
                    <a:pt x="0" y="38"/>
                  </a:lnTo>
                  <a:lnTo>
                    <a:pt x="4" y="25"/>
                  </a:lnTo>
                  <a:lnTo>
                    <a:pt x="6" y="17"/>
                  </a:lnTo>
                  <a:lnTo>
                    <a:pt x="11" y="11"/>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3"/>
            <p:cNvSpPr>
              <a:spLocks noEditPoints="1"/>
            </p:cNvSpPr>
            <p:nvPr/>
          </p:nvSpPr>
          <p:spPr bwMode="auto">
            <a:xfrm>
              <a:off x="1443" y="2615"/>
              <a:ext cx="51" cy="71"/>
            </a:xfrm>
            <a:custGeom>
              <a:avLst/>
              <a:gdLst>
                <a:gd name="T0" fmla="*/ 32 w 51"/>
                <a:gd name="T1" fmla="*/ 17 h 71"/>
                <a:gd name="T2" fmla="*/ 11 w 51"/>
                <a:gd name="T3" fmla="*/ 44 h 71"/>
                <a:gd name="T4" fmla="*/ 32 w 51"/>
                <a:gd name="T5" fmla="*/ 44 h 71"/>
                <a:gd name="T6" fmla="*/ 32 w 51"/>
                <a:gd name="T7" fmla="*/ 17 h 71"/>
                <a:gd name="T8" fmla="*/ 34 w 51"/>
                <a:gd name="T9" fmla="*/ 0 h 71"/>
                <a:gd name="T10" fmla="*/ 42 w 51"/>
                <a:gd name="T11" fmla="*/ 0 h 71"/>
                <a:gd name="T12" fmla="*/ 42 w 51"/>
                <a:gd name="T13" fmla="*/ 44 h 71"/>
                <a:gd name="T14" fmla="*/ 51 w 51"/>
                <a:gd name="T15" fmla="*/ 44 h 71"/>
                <a:gd name="T16" fmla="*/ 51 w 51"/>
                <a:gd name="T17" fmla="*/ 54 h 71"/>
                <a:gd name="T18" fmla="*/ 42 w 51"/>
                <a:gd name="T19" fmla="*/ 54 h 71"/>
                <a:gd name="T20" fmla="*/ 42 w 51"/>
                <a:gd name="T21" fmla="*/ 71 h 71"/>
                <a:gd name="T22" fmla="*/ 32 w 51"/>
                <a:gd name="T23" fmla="*/ 71 h 71"/>
                <a:gd name="T24" fmla="*/ 32 w 51"/>
                <a:gd name="T25" fmla="*/ 54 h 71"/>
                <a:gd name="T26" fmla="*/ 0 w 51"/>
                <a:gd name="T27" fmla="*/ 54 h 71"/>
                <a:gd name="T28" fmla="*/ 0 w 51"/>
                <a:gd name="T29" fmla="*/ 44 h 71"/>
                <a:gd name="T30" fmla="*/ 34 w 51"/>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1">
                  <a:moveTo>
                    <a:pt x="32" y="17"/>
                  </a:moveTo>
                  <a:lnTo>
                    <a:pt x="11" y="44"/>
                  </a:lnTo>
                  <a:lnTo>
                    <a:pt x="32" y="44"/>
                  </a:lnTo>
                  <a:lnTo>
                    <a:pt x="32" y="17"/>
                  </a:lnTo>
                  <a:close/>
                  <a:moveTo>
                    <a:pt x="34" y="0"/>
                  </a:moveTo>
                  <a:lnTo>
                    <a:pt x="42" y="0"/>
                  </a:lnTo>
                  <a:lnTo>
                    <a:pt x="42" y="44"/>
                  </a:lnTo>
                  <a:lnTo>
                    <a:pt x="51" y="44"/>
                  </a:lnTo>
                  <a:lnTo>
                    <a:pt x="51" y="54"/>
                  </a:lnTo>
                  <a:lnTo>
                    <a:pt x="42" y="54"/>
                  </a:lnTo>
                  <a:lnTo>
                    <a:pt x="42" y="71"/>
                  </a:lnTo>
                  <a:lnTo>
                    <a:pt x="32" y="71"/>
                  </a:lnTo>
                  <a:lnTo>
                    <a:pt x="32" y="54"/>
                  </a:lnTo>
                  <a:lnTo>
                    <a:pt x="0" y="54"/>
                  </a:lnTo>
                  <a:lnTo>
                    <a:pt x="0" y="44"/>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Rectangle 54"/>
            <p:cNvSpPr>
              <a:spLocks noChangeArrowheads="1"/>
            </p:cNvSpPr>
            <p:nvPr/>
          </p:nvSpPr>
          <p:spPr bwMode="auto">
            <a:xfrm>
              <a:off x="1575" y="2652"/>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Rectangle 55"/>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Rectangle 56"/>
            <p:cNvSpPr>
              <a:spLocks noChangeArrowheads="1"/>
            </p:cNvSpPr>
            <p:nvPr/>
          </p:nvSpPr>
          <p:spPr bwMode="auto">
            <a:xfrm>
              <a:off x="7402" y="2659"/>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Rectangle 57"/>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Rectangle 58"/>
            <p:cNvSpPr>
              <a:spLocks noChangeArrowheads="1"/>
            </p:cNvSpPr>
            <p:nvPr/>
          </p:nvSpPr>
          <p:spPr bwMode="auto">
            <a:xfrm>
              <a:off x="2234" y="2932"/>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Rectangle 59"/>
            <p:cNvSpPr>
              <a:spLocks noChangeArrowheads="1"/>
            </p:cNvSpPr>
            <p:nvPr/>
          </p:nvSpPr>
          <p:spPr bwMode="auto">
            <a:xfrm>
              <a:off x="2297" y="287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Rectangle 60"/>
            <p:cNvSpPr>
              <a:spLocks noChangeArrowheads="1"/>
            </p:cNvSpPr>
            <p:nvPr/>
          </p:nvSpPr>
          <p:spPr bwMode="auto">
            <a:xfrm>
              <a:off x="2964" y="2934"/>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Rectangle 61"/>
            <p:cNvSpPr>
              <a:spLocks noChangeArrowheads="1"/>
            </p:cNvSpPr>
            <p:nvPr/>
          </p:nvSpPr>
          <p:spPr bwMode="auto">
            <a:xfrm>
              <a:off x="3025" y="287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Rectangle 62"/>
            <p:cNvSpPr>
              <a:spLocks noChangeArrowheads="1"/>
            </p:cNvSpPr>
            <p:nvPr/>
          </p:nvSpPr>
          <p:spPr bwMode="auto">
            <a:xfrm>
              <a:off x="3692" y="293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 name="Rectangle 63"/>
            <p:cNvSpPr>
              <a:spLocks noChangeArrowheads="1"/>
            </p:cNvSpPr>
            <p:nvPr/>
          </p:nvSpPr>
          <p:spPr bwMode="auto">
            <a:xfrm>
              <a:off x="3755" y="2873"/>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 name="Rectangle 64"/>
            <p:cNvSpPr>
              <a:spLocks noChangeArrowheads="1"/>
            </p:cNvSpPr>
            <p:nvPr/>
          </p:nvSpPr>
          <p:spPr bwMode="auto">
            <a:xfrm>
              <a:off x="4421" y="2936"/>
              <a:ext cx="141"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 name="Rectangle 65"/>
            <p:cNvSpPr>
              <a:spLocks noChangeArrowheads="1"/>
            </p:cNvSpPr>
            <p:nvPr/>
          </p:nvSpPr>
          <p:spPr bwMode="auto">
            <a:xfrm>
              <a:off x="4485" y="2875"/>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 name="Rectangle 66"/>
            <p:cNvSpPr>
              <a:spLocks noChangeArrowheads="1"/>
            </p:cNvSpPr>
            <p:nvPr/>
          </p:nvSpPr>
          <p:spPr bwMode="auto">
            <a:xfrm>
              <a:off x="5151" y="2948"/>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 name="Rectangle 67"/>
            <p:cNvSpPr>
              <a:spLocks noChangeArrowheads="1"/>
            </p:cNvSpPr>
            <p:nvPr/>
          </p:nvSpPr>
          <p:spPr bwMode="auto">
            <a:xfrm>
              <a:off x="5215" y="2886"/>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 name="Rectangle 68"/>
            <p:cNvSpPr>
              <a:spLocks noChangeArrowheads="1"/>
            </p:cNvSpPr>
            <p:nvPr/>
          </p:nvSpPr>
          <p:spPr bwMode="auto">
            <a:xfrm>
              <a:off x="5881" y="278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 name="Rectangle 69"/>
            <p:cNvSpPr>
              <a:spLocks noChangeArrowheads="1"/>
            </p:cNvSpPr>
            <p:nvPr/>
          </p:nvSpPr>
          <p:spPr bwMode="auto">
            <a:xfrm>
              <a:off x="5942" y="2723"/>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 name="Rectangle 70"/>
            <p:cNvSpPr>
              <a:spLocks noChangeArrowheads="1"/>
            </p:cNvSpPr>
            <p:nvPr/>
          </p:nvSpPr>
          <p:spPr bwMode="auto">
            <a:xfrm>
              <a:off x="6609" y="278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 name="Rectangle 71"/>
            <p:cNvSpPr>
              <a:spLocks noChangeArrowheads="1"/>
            </p:cNvSpPr>
            <p:nvPr/>
          </p:nvSpPr>
          <p:spPr bwMode="auto">
            <a:xfrm>
              <a:off x="6672" y="2723"/>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7" name="Freeform 72"/>
            <p:cNvSpPr>
              <a:spLocks noEditPoints="1"/>
            </p:cNvSpPr>
            <p:nvPr/>
          </p:nvSpPr>
          <p:spPr bwMode="auto">
            <a:xfrm>
              <a:off x="2226" y="3532"/>
              <a:ext cx="158" cy="159"/>
            </a:xfrm>
            <a:custGeom>
              <a:avLst/>
              <a:gdLst>
                <a:gd name="T0" fmla="*/ 50 w 158"/>
                <a:gd name="T1" fmla="*/ 23 h 159"/>
                <a:gd name="T2" fmla="*/ 44 w 158"/>
                <a:gd name="T3" fmla="*/ 25 h 159"/>
                <a:gd name="T4" fmla="*/ 25 w 158"/>
                <a:gd name="T5" fmla="*/ 46 h 159"/>
                <a:gd name="T6" fmla="*/ 17 w 158"/>
                <a:gd name="T7" fmla="*/ 65 h 159"/>
                <a:gd name="T8" fmla="*/ 19 w 158"/>
                <a:gd name="T9" fmla="*/ 102 h 159"/>
                <a:gd name="T10" fmla="*/ 44 w 158"/>
                <a:gd name="T11" fmla="*/ 132 h 159"/>
                <a:gd name="T12" fmla="*/ 63 w 158"/>
                <a:gd name="T13" fmla="*/ 140 h 159"/>
                <a:gd name="T14" fmla="*/ 92 w 158"/>
                <a:gd name="T15" fmla="*/ 140 h 159"/>
                <a:gd name="T16" fmla="*/ 112 w 158"/>
                <a:gd name="T17" fmla="*/ 132 h 159"/>
                <a:gd name="T18" fmla="*/ 131 w 158"/>
                <a:gd name="T19" fmla="*/ 113 h 159"/>
                <a:gd name="T20" fmla="*/ 138 w 158"/>
                <a:gd name="T21" fmla="*/ 92 h 159"/>
                <a:gd name="T22" fmla="*/ 138 w 158"/>
                <a:gd name="T23" fmla="*/ 65 h 159"/>
                <a:gd name="T24" fmla="*/ 131 w 158"/>
                <a:gd name="T25" fmla="*/ 46 h 159"/>
                <a:gd name="T26" fmla="*/ 112 w 158"/>
                <a:gd name="T27" fmla="*/ 25 h 159"/>
                <a:gd name="T28" fmla="*/ 106 w 158"/>
                <a:gd name="T29" fmla="*/ 23 h 159"/>
                <a:gd name="T30" fmla="*/ 63 w 158"/>
                <a:gd name="T31" fmla="*/ 17 h 159"/>
                <a:gd name="T32" fmla="*/ 92 w 158"/>
                <a:gd name="T33" fmla="*/ 0 h 159"/>
                <a:gd name="T34" fmla="*/ 112 w 158"/>
                <a:gd name="T35" fmla="*/ 7 h 159"/>
                <a:gd name="T36" fmla="*/ 135 w 158"/>
                <a:gd name="T37" fmla="*/ 23 h 159"/>
                <a:gd name="T38" fmla="*/ 148 w 158"/>
                <a:gd name="T39" fmla="*/ 46 h 159"/>
                <a:gd name="T40" fmla="*/ 156 w 158"/>
                <a:gd name="T41" fmla="*/ 65 h 159"/>
                <a:gd name="T42" fmla="*/ 156 w 158"/>
                <a:gd name="T43" fmla="*/ 92 h 159"/>
                <a:gd name="T44" fmla="*/ 148 w 158"/>
                <a:gd name="T45" fmla="*/ 111 h 159"/>
                <a:gd name="T46" fmla="*/ 135 w 158"/>
                <a:gd name="T47" fmla="*/ 134 h 159"/>
                <a:gd name="T48" fmla="*/ 112 w 158"/>
                <a:gd name="T49" fmla="*/ 150 h 159"/>
                <a:gd name="T50" fmla="*/ 92 w 158"/>
                <a:gd name="T51" fmla="*/ 157 h 159"/>
                <a:gd name="T52" fmla="*/ 63 w 158"/>
                <a:gd name="T53" fmla="*/ 157 h 159"/>
                <a:gd name="T54" fmla="*/ 44 w 158"/>
                <a:gd name="T55" fmla="*/ 150 h 159"/>
                <a:gd name="T56" fmla="*/ 14 w 158"/>
                <a:gd name="T57" fmla="*/ 125 h 159"/>
                <a:gd name="T58" fmla="*/ 4 w 158"/>
                <a:gd name="T59" fmla="*/ 105 h 159"/>
                <a:gd name="T60" fmla="*/ 0 w 158"/>
                <a:gd name="T61" fmla="*/ 65 h 159"/>
                <a:gd name="T62" fmla="*/ 8 w 158"/>
                <a:gd name="T63" fmla="*/ 46 h 159"/>
                <a:gd name="T64" fmla="*/ 23 w 158"/>
                <a:gd name="T65" fmla="*/ 23 h 159"/>
                <a:gd name="T66" fmla="*/ 44 w 158"/>
                <a:gd name="T67" fmla="*/ 7 h 159"/>
                <a:gd name="T68" fmla="*/ 63 w 158"/>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9">
                  <a:moveTo>
                    <a:pt x="63" y="17"/>
                  </a:moveTo>
                  <a:lnTo>
                    <a:pt x="50" y="23"/>
                  </a:lnTo>
                  <a:lnTo>
                    <a:pt x="50" y="23"/>
                  </a:lnTo>
                  <a:lnTo>
                    <a:pt x="44" y="25"/>
                  </a:lnTo>
                  <a:lnTo>
                    <a:pt x="35" y="34"/>
                  </a:lnTo>
                  <a:lnTo>
                    <a:pt x="25" y="46"/>
                  </a:lnTo>
                  <a:lnTo>
                    <a:pt x="19" y="55"/>
                  </a:lnTo>
                  <a:lnTo>
                    <a:pt x="17" y="65"/>
                  </a:lnTo>
                  <a:lnTo>
                    <a:pt x="17" y="92"/>
                  </a:lnTo>
                  <a:lnTo>
                    <a:pt x="19" y="102"/>
                  </a:lnTo>
                  <a:lnTo>
                    <a:pt x="25" y="113"/>
                  </a:lnTo>
                  <a:lnTo>
                    <a:pt x="44" y="132"/>
                  </a:lnTo>
                  <a:lnTo>
                    <a:pt x="54" y="138"/>
                  </a:lnTo>
                  <a:lnTo>
                    <a:pt x="63" y="140"/>
                  </a:lnTo>
                  <a:lnTo>
                    <a:pt x="79" y="142"/>
                  </a:lnTo>
                  <a:lnTo>
                    <a:pt x="92" y="140"/>
                  </a:lnTo>
                  <a:lnTo>
                    <a:pt x="102" y="138"/>
                  </a:lnTo>
                  <a:lnTo>
                    <a:pt x="112" y="132"/>
                  </a:lnTo>
                  <a:lnTo>
                    <a:pt x="123" y="123"/>
                  </a:lnTo>
                  <a:lnTo>
                    <a:pt x="131" y="113"/>
                  </a:lnTo>
                  <a:lnTo>
                    <a:pt x="136" y="102"/>
                  </a:lnTo>
                  <a:lnTo>
                    <a:pt x="138" y="92"/>
                  </a:lnTo>
                  <a:lnTo>
                    <a:pt x="140" y="79"/>
                  </a:lnTo>
                  <a:lnTo>
                    <a:pt x="138" y="65"/>
                  </a:lnTo>
                  <a:lnTo>
                    <a:pt x="136" y="55"/>
                  </a:lnTo>
                  <a:lnTo>
                    <a:pt x="131" y="46"/>
                  </a:lnTo>
                  <a:lnTo>
                    <a:pt x="123" y="34"/>
                  </a:lnTo>
                  <a:lnTo>
                    <a:pt x="112" y="25"/>
                  </a:lnTo>
                  <a:lnTo>
                    <a:pt x="106" y="23"/>
                  </a:lnTo>
                  <a:lnTo>
                    <a:pt x="106" y="23"/>
                  </a:lnTo>
                  <a:lnTo>
                    <a:pt x="92" y="17"/>
                  </a:lnTo>
                  <a:lnTo>
                    <a:pt x="63" y="17"/>
                  </a:lnTo>
                  <a:close/>
                  <a:moveTo>
                    <a:pt x="63" y="0"/>
                  </a:moveTo>
                  <a:lnTo>
                    <a:pt x="92" y="0"/>
                  </a:lnTo>
                  <a:lnTo>
                    <a:pt x="106" y="6"/>
                  </a:lnTo>
                  <a:lnTo>
                    <a:pt x="112" y="7"/>
                  </a:lnTo>
                  <a:lnTo>
                    <a:pt x="123" y="13"/>
                  </a:lnTo>
                  <a:lnTo>
                    <a:pt x="135" y="23"/>
                  </a:lnTo>
                  <a:lnTo>
                    <a:pt x="142" y="34"/>
                  </a:lnTo>
                  <a:lnTo>
                    <a:pt x="148" y="46"/>
                  </a:lnTo>
                  <a:lnTo>
                    <a:pt x="152" y="52"/>
                  </a:lnTo>
                  <a:lnTo>
                    <a:pt x="156" y="65"/>
                  </a:lnTo>
                  <a:lnTo>
                    <a:pt x="158" y="79"/>
                  </a:lnTo>
                  <a:lnTo>
                    <a:pt x="156" y="92"/>
                  </a:lnTo>
                  <a:lnTo>
                    <a:pt x="152" y="105"/>
                  </a:lnTo>
                  <a:lnTo>
                    <a:pt x="148" y="111"/>
                  </a:lnTo>
                  <a:lnTo>
                    <a:pt x="142" y="125"/>
                  </a:lnTo>
                  <a:lnTo>
                    <a:pt x="135" y="134"/>
                  </a:lnTo>
                  <a:lnTo>
                    <a:pt x="123" y="144"/>
                  </a:lnTo>
                  <a:lnTo>
                    <a:pt x="112" y="150"/>
                  </a:lnTo>
                  <a:lnTo>
                    <a:pt x="106" y="153"/>
                  </a:lnTo>
                  <a:lnTo>
                    <a:pt x="92" y="157"/>
                  </a:lnTo>
                  <a:lnTo>
                    <a:pt x="79" y="159"/>
                  </a:lnTo>
                  <a:lnTo>
                    <a:pt x="63" y="157"/>
                  </a:lnTo>
                  <a:lnTo>
                    <a:pt x="50" y="153"/>
                  </a:lnTo>
                  <a:lnTo>
                    <a:pt x="44" y="150"/>
                  </a:lnTo>
                  <a:lnTo>
                    <a:pt x="33" y="144"/>
                  </a:lnTo>
                  <a:lnTo>
                    <a:pt x="14" y="125"/>
                  </a:lnTo>
                  <a:lnTo>
                    <a:pt x="8" y="111"/>
                  </a:lnTo>
                  <a:lnTo>
                    <a:pt x="4" y="105"/>
                  </a:lnTo>
                  <a:lnTo>
                    <a:pt x="0" y="92"/>
                  </a:lnTo>
                  <a:lnTo>
                    <a:pt x="0" y="65"/>
                  </a:lnTo>
                  <a:lnTo>
                    <a:pt x="4" y="52"/>
                  </a:lnTo>
                  <a:lnTo>
                    <a:pt x="8" y="46"/>
                  </a:lnTo>
                  <a:lnTo>
                    <a:pt x="14" y="34"/>
                  </a:lnTo>
                  <a:lnTo>
                    <a:pt x="23" y="23"/>
                  </a:lnTo>
                  <a:lnTo>
                    <a:pt x="33" y="13"/>
                  </a:lnTo>
                  <a:lnTo>
                    <a:pt x="44" y="7"/>
                  </a:lnTo>
                  <a:lnTo>
                    <a:pt x="50"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0" name="Freeform 73"/>
            <p:cNvSpPr>
              <a:spLocks noEditPoints="1"/>
            </p:cNvSpPr>
            <p:nvPr/>
          </p:nvSpPr>
          <p:spPr bwMode="auto">
            <a:xfrm>
              <a:off x="2956" y="3532"/>
              <a:ext cx="157" cy="159"/>
            </a:xfrm>
            <a:custGeom>
              <a:avLst/>
              <a:gdLst>
                <a:gd name="T0" fmla="*/ 50 w 157"/>
                <a:gd name="T1" fmla="*/ 23 h 159"/>
                <a:gd name="T2" fmla="*/ 44 w 157"/>
                <a:gd name="T3" fmla="*/ 25 h 159"/>
                <a:gd name="T4" fmla="*/ 25 w 157"/>
                <a:gd name="T5" fmla="*/ 46 h 159"/>
                <a:gd name="T6" fmla="*/ 17 w 157"/>
                <a:gd name="T7" fmla="*/ 65 h 159"/>
                <a:gd name="T8" fmla="*/ 19 w 157"/>
                <a:gd name="T9" fmla="*/ 102 h 159"/>
                <a:gd name="T10" fmla="*/ 44 w 157"/>
                <a:gd name="T11" fmla="*/ 132 h 159"/>
                <a:gd name="T12" fmla="*/ 63 w 157"/>
                <a:gd name="T13" fmla="*/ 140 h 159"/>
                <a:gd name="T14" fmla="*/ 92 w 157"/>
                <a:gd name="T15" fmla="*/ 140 h 159"/>
                <a:gd name="T16" fmla="*/ 111 w 157"/>
                <a:gd name="T17" fmla="*/ 132 h 159"/>
                <a:gd name="T18" fmla="*/ 136 w 157"/>
                <a:gd name="T19" fmla="*/ 102 h 159"/>
                <a:gd name="T20" fmla="*/ 140 w 157"/>
                <a:gd name="T21" fmla="*/ 79 h 159"/>
                <a:gd name="T22" fmla="*/ 136 w 157"/>
                <a:gd name="T23" fmla="*/ 55 h 159"/>
                <a:gd name="T24" fmla="*/ 121 w 157"/>
                <a:gd name="T25" fmla="*/ 34 h 159"/>
                <a:gd name="T26" fmla="*/ 106 w 157"/>
                <a:gd name="T27" fmla="*/ 23 h 159"/>
                <a:gd name="T28" fmla="*/ 92 w 157"/>
                <a:gd name="T29" fmla="*/ 17 h 159"/>
                <a:gd name="T30" fmla="*/ 63 w 157"/>
                <a:gd name="T31" fmla="*/ 0 h 159"/>
                <a:gd name="T32" fmla="*/ 106 w 157"/>
                <a:gd name="T33" fmla="*/ 6 h 159"/>
                <a:gd name="T34" fmla="*/ 123 w 157"/>
                <a:gd name="T35" fmla="*/ 13 h 159"/>
                <a:gd name="T36" fmla="*/ 142 w 157"/>
                <a:gd name="T37" fmla="*/ 34 h 159"/>
                <a:gd name="T38" fmla="*/ 152 w 157"/>
                <a:gd name="T39" fmla="*/ 52 h 159"/>
                <a:gd name="T40" fmla="*/ 157 w 157"/>
                <a:gd name="T41" fmla="*/ 79 h 159"/>
                <a:gd name="T42" fmla="*/ 152 w 157"/>
                <a:gd name="T43" fmla="*/ 105 h 159"/>
                <a:gd name="T44" fmla="*/ 142 w 157"/>
                <a:gd name="T45" fmla="*/ 125 h 159"/>
                <a:gd name="T46" fmla="*/ 111 w 157"/>
                <a:gd name="T47" fmla="*/ 150 h 159"/>
                <a:gd name="T48" fmla="*/ 92 w 157"/>
                <a:gd name="T49" fmla="*/ 157 h 159"/>
                <a:gd name="T50" fmla="*/ 63 w 157"/>
                <a:gd name="T51" fmla="*/ 157 h 159"/>
                <a:gd name="T52" fmla="*/ 44 w 157"/>
                <a:gd name="T53" fmla="*/ 150 h 159"/>
                <a:gd name="T54" fmla="*/ 13 w 157"/>
                <a:gd name="T55" fmla="*/ 125 h 159"/>
                <a:gd name="T56" fmla="*/ 4 w 157"/>
                <a:gd name="T57" fmla="*/ 105 h 159"/>
                <a:gd name="T58" fmla="*/ 0 w 157"/>
                <a:gd name="T59" fmla="*/ 65 h 159"/>
                <a:gd name="T60" fmla="*/ 8 w 157"/>
                <a:gd name="T61" fmla="*/ 46 h 159"/>
                <a:gd name="T62" fmla="*/ 23 w 157"/>
                <a:gd name="T63" fmla="*/ 23 h 159"/>
                <a:gd name="T64" fmla="*/ 44 w 157"/>
                <a:gd name="T65" fmla="*/ 7 h 159"/>
                <a:gd name="T66" fmla="*/ 63 w 157"/>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9">
                  <a:moveTo>
                    <a:pt x="63" y="17"/>
                  </a:moveTo>
                  <a:lnTo>
                    <a:pt x="50" y="23"/>
                  </a:lnTo>
                  <a:lnTo>
                    <a:pt x="50" y="23"/>
                  </a:lnTo>
                  <a:lnTo>
                    <a:pt x="44" y="25"/>
                  </a:lnTo>
                  <a:lnTo>
                    <a:pt x="35" y="34"/>
                  </a:lnTo>
                  <a:lnTo>
                    <a:pt x="25" y="46"/>
                  </a:lnTo>
                  <a:lnTo>
                    <a:pt x="19" y="55"/>
                  </a:lnTo>
                  <a:lnTo>
                    <a:pt x="17" y="65"/>
                  </a:lnTo>
                  <a:lnTo>
                    <a:pt x="17" y="92"/>
                  </a:lnTo>
                  <a:lnTo>
                    <a:pt x="19" y="102"/>
                  </a:lnTo>
                  <a:lnTo>
                    <a:pt x="25" y="113"/>
                  </a:lnTo>
                  <a:lnTo>
                    <a:pt x="44" y="132"/>
                  </a:lnTo>
                  <a:lnTo>
                    <a:pt x="54" y="138"/>
                  </a:lnTo>
                  <a:lnTo>
                    <a:pt x="63" y="140"/>
                  </a:lnTo>
                  <a:lnTo>
                    <a:pt x="77" y="142"/>
                  </a:lnTo>
                  <a:lnTo>
                    <a:pt x="92" y="140"/>
                  </a:lnTo>
                  <a:lnTo>
                    <a:pt x="102" y="138"/>
                  </a:lnTo>
                  <a:lnTo>
                    <a:pt x="111" y="132"/>
                  </a:lnTo>
                  <a:lnTo>
                    <a:pt x="131" y="113"/>
                  </a:lnTo>
                  <a:lnTo>
                    <a:pt x="136" y="102"/>
                  </a:lnTo>
                  <a:lnTo>
                    <a:pt x="138" y="92"/>
                  </a:lnTo>
                  <a:lnTo>
                    <a:pt x="140" y="79"/>
                  </a:lnTo>
                  <a:lnTo>
                    <a:pt x="138" y="65"/>
                  </a:lnTo>
                  <a:lnTo>
                    <a:pt x="136" y="55"/>
                  </a:lnTo>
                  <a:lnTo>
                    <a:pt x="131" y="46"/>
                  </a:lnTo>
                  <a:lnTo>
                    <a:pt x="121" y="34"/>
                  </a:lnTo>
                  <a:lnTo>
                    <a:pt x="111" y="25"/>
                  </a:lnTo>
                  <a:lnTo>
                    <a:pt x="106" y="23"/>
                  </a:lnTo>
                  <a:lnTo>
                    <a:pt x="106" y="23"/>
                  </a:lnTo>
                  <a:lnTo>
                    <a:pt x="92" y="17"/>
                  </a:lnTo>
                  <a:lnTo>
                    <a:pt x="63" y="17"/>
                  </a:lnTo>
                  <a:close/>
                  <a:moveTo>
                    <a:pt x="63" y="0"/>
                  </a:moveTo>
                  <a:lnTo>
                    <a:pt x="92" y="0"/>
                  </a:lnTo>
                  <a:lnTo>
                    <a:pt x="106" y="6"/>
                  </a:lnTo>
                  <a:lnTo>
                    <a:pt x="111" y="7"/>
                  </a:lnTo>
                  <a:lnTo>
                    <a:pt x="123" y="13"/>
                  </a:lnTo>
                  <a:lnTo>
                    <a:pt x="132" y="23"/>
                  </a:lnTo>
                  <a:lnTo>
                    <a:pt x="142" y="34"/>
                  </a:lnTo>
                  <a:lnTo>
                    <a:pt x="148" y="46"/>
                  </a:lnTo>
                  <a:lnTo>
                    <a:pt x="152" y="52"/>
                  </a:lnTo>
                  <a:lnTo>
                    <a:pt x="155" y="65"/>
                  </a:lnTo>
                  <a:lnTo>
                    <a:pt x="157" y="79"/>
                  </a:lnTo>
                  <a:lnTo>
                    <a:pt x="155" y="92"/>
                  </a:lnTo>
                  <a:lnTo>
                    <a:pt x="152" y="105"/>
                  </a:lnTo>
                  <a:lnTo>
                    <a:pt x="148" y="111"/>
                  </a:lnTo>
                  <a:lnTo>
                    <a:pt x="142" y="125"/>
                  </a:lnTo>
                  <a:lnTo>
                    <a:pt x="123" y="144"/>
                  </a:lnTo>
                  <a:lnTo>
                    <a:pt x="111" y="150"/>
                  </a:lnTo>
                  <a:lnTo>
                    <a:pt x="106" y="153"/>
                  </a:lnTo>
                  <a:lnTo>
                    <a:pt x="92" y="157"/>
                  </a:lnTo>
                  <a:lnTo>
                    <a:pt x="77" y="159"/>
                  </a:lnTo>
                  <a:lnTo>
                    <a:pt x="63" y="157"/>
                  </a:lnTo>
                  <a:lnTo>
                    <a:pt x="50" y="153"/>
                  </a:lnTo>
                  <a:lnTo>
                    <a:pt x="44" y="150"/>
                  </a:lnTo>
                  <a:lnTo>
                    <a:pt x="33" y="144"/>
                  </a:lnTo>
                  <a:lnTo>
                    <a:pt x="13" y="125"/>
                  </a:lnTo>
                  <a:lnTo>
                    <a:pt x="8" y="111"/>
                  </a:lnTo>
                  <a:lnTo>
                    <a:pt x="4" y="105"/>
                  </a:lnTo>
                  <a:lnTo>
                    <a:pt x="0" y="92"/>
                  </a:lnTo>
                  <a:lnTo>
                    <a:pt x="0" y="65"/>
                  </a:lnTo>
                  <a:lnTo>
                    <a:pt x="4" y="52"/>
                  </a:lnTo>
                  <a:lnTo>
                    <a:pt x="8" y="46"/>
                  </a:lnTo>
                  <a:lnTo>
                    <a:pt x="13" y="34"/>
                  </a:lnTo>
                  <a:lnTo>
                    <a:pt x="23" y="23"/>
                  </a:lnTo>
                  <a:lnTo>
                    <a:pt x="33" y="13"/>
                  </a:lnTo>
                  <a:lnTo>
                    <a:pt x="44" y="7"/>
                  </a:lnTo>
                  <a:lnTo>
                    <a:pt x="50"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1" name="Freeform 74"/>
            <p:cNvSpPr>
              <a:spLocks noEditPoints="1"/>
            </p:cNvSpPr>
            <p:nvPr/>
          </p:nvSpPr>
          <p:spPr bwMode="auto">
            <a:xfrm>
              <a:off x="3684" y="3532"/>
              <a:ext cx="159" cy="159"/>
            </a:xfrm>
            <a:custGeom>
              <a:avLst/>
              <a:gdLst>
                <a:gd name="T0" fmla="*/ 52 w 159"/>
                <a:gd name="T1" fmla="*/ 23 h 159"/>
                <a:gd name="T2" fmla="*/ 46 w 159"/>
                <a:gd name="T3" fmla="*/ 25 h 159"/>
                <a:gd name="T4" fmla="*/ 25 w 159"/>
                <a:gd name="T5" fmla="*/ 46 h 159"/>
                <a:gd name="T6" fmla="*/ 23 w 159"/>
                <a:gd name="T7" fmla="*/ 52 h 159"/>
                <a:gd name="T8" fmla="*/ 17 w 159"/>
                <a:gd name="T9" fmla="*/ 92 h 159"/>
                <a:gd name="T10" fmla="*/ 21 w 159"/>
                <a:gd name="T11" fmla="*/ 105 h 159"/>
                <a:gd name="T12" fmla="*/ 34 w 159"/>
                <a:gd name="T13" fmla="*/ 123 h 159"/>
                <a:gd name="T14" fmla="*/ 56 w 159"/>
                <a:gd name="T15" fmla="*/ 138 h 159"/>
                <a:gd name="T16" fmla="*/ 79 w 159"/>
                <a:gd name="T17" fmla="*/ 142 h 159"/>
                <a:gd name="T18" fmla="*/ 102 w 159"/>
                <a:gd name="T19" fmla="*/ 138 h 159"/>
                <a:gd name="T20" fmla="*/ 132 w 159"/>
                <a:gd name="T21" fmla="*/ 113 h 159"/>
                <a:gd name="T22" fmla="*/ 140 w 159"/>
                <a:gd name="T23" fmla="*/ 92 h 159"/>
                <a:gd name="T24" fmla="*/ 140 w 159"/>
                <a:gd name="T25" fmla="*/ 65 h 159"/>
                <a:gd name="T26" fmla="*/ 132 w 159"/>
                <a:gd name="T27" fmla="*/ 46 h 159"/>
                <a:gd name="T28" fmla="*/ 113 w 159"/>
                <a:gd name="T29" fmla="*/ 25 h 159"/>
                <a:gd name="T30" fmla="*/ 105 w 159"/>
                <a:gd name="T31" fmla="*/ 23 h 159"/>
                <a:gd name="T32" fmla="*/ 65 w 159"/>
                <a:gd name="T33" fmla="*/ 17 h 159"/>
                <a:gd name="T34" fmla="*/ 92 w 159"/>
                <a:gd name="T35" fmla="*/ 0 h 159"/>
                <a:gd name="T36" fmla="*/ 111 w 159"/>
                <a:gd name="T37" fmla="*/ 7 h 159"/>
                <a:gd name="T38" fmla="*/ 134 w 159"/>
                <a:gd name="T39" fmla="*/ 23 h 159"/>
                <a:gd name="T40" fmla="*/ 150 w 159"/>
                <a:gd name="T41" fmla="*/ 46 h 159"/>
                <a:gd name="T42" fmla="*/ 157 w 159"/>
                <a:gd name="T43" fmla="*/ 65 h 159"/>
                <a:gd name="T44" fmla="*/ 157 w 159"/>
                <a:gd name="T45" fmla="*/ 92 h 159"/>
                <a:gd name="T46" fmla="*/ 150 w 159"/>
                <a:gd name="T47" fmla="*/ 111 h 159"/>
                <a:gd name="T48" fmla="*/ 125 w 159"/>
                <a:gd name="T49" fmla="*/ 144 h 159"/>
                <a:gd name="T50" fmla="*/ 105 w 159"/>
                <a:gd name="T51" fmla="*/ 153 h 159"/>
                <a:gd name="T52" fmla="*/ 79 w 159"/>
                <a:gd name="T53" fmla="*/ 159 h 159"/>
                <a:gd name="T54" fmla="*/ 52 w 159"/>
                <a:gd name="T55" fmla="*/ 153 h 159"/>
                <a:gd name="T56" fmla="*/ 34 w 159"/>
                <a:gd name="T57" fmla="*/ 144 h 159"/>
                <a:gd name="T58" fmla="*/ 13 w 159"/>
                <a:gd name="T59" fmla="*/ 125 h 159"/>
                <a:gd name="T60" fmla="*/ 6 w 159"/>
                <a:gd name="T61" fmla="*/ 105 h 159"/>
                <a:gd name="T62" fmla="*/ 0 w 159"/>
                <a:gd name="T63" fmla="*/ 65 h 159"/>
                <a:gd name="T64" fmla="*/ 8 w 159"/>
                <a:gd name="T65" fmla="*/ 46 h 159"/>
                <a:gd name="T66" fmla="*/ 23 w 159"/>
                <a:gd name="T67" fmla="*/ 23 h 159"/>
                <a:gd name="T68" fmla="*/ 46 w 159"/>
                <a:gd name="T69" fmla="*/ 7 h 159"/>
                <a:gd name="T70" fmla="*/ 65 w 159"/>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59">
                  <a:moveTo>
                    <a:pt x="65" y="17"/>
                  </a:moveTo>
                  <a:lnTo>
                    <a:pt x="52" y="23"/>
                  </a:lnTo>
                  <a:lnTo>
                    <a:pt x="52" y="23"/>
                  </a:lnTo>
                  <a:lnTo>
                    <a:pt x="46" y="25"/>
                  </a:lnTo>
                  <a:lnTo>
                    <a:pt x="34" y="34"/>
                  </a:lnTo>
                  <a:lnTo>
                    <a:pt x="25" y="46"/>
                  </a:lnTo>
                  <a:lnTo>
                    <a:pt x="23" y="52"/>
                  </a:lnTo>
                  <a:lnTo>
                    <a:pt x="23" y="52"/>
                  </a:lnTo>
                  <a:lnTo>
                    <a:pt x="17" y="65"/>
                  </a:lnTo>
                  <a:lnTo>
                    <a:pt x="17" y="92"/>
                  </a:lnTo>
                  <a:lnTo>
                    <a:pt x="23" y="105"/>
                  </a:lnTo>
                  <a:lnTo>
                    <a:pt x="21" y="105"/>
                  </a:lnTo>
                  <a:lnTo>
                    <a:pt x="25" y="113"/>
                  </a:lnTo>
                  <a:lnTo>
                    <a:pt x="34" y="123"/>
                  </a:lnTo>
                  <a:lnTo>
                    <a:pt x="46" y="132"/>
                  </a:lnTo>
                  <a:lnTo>
                    <a:pt x="56" y="138"/>
                  </a:lnTo>
                  <a:lnTo>
                    <a:pt x="65" y="140"/>
                  </a:lnTo>
                  <a:lnTo>
                    <a:pt x="79" y="142"/>
                  </a:lnTo>
                  <a:lnTo>
                    <a:pt x="92" y="140"/>
                  </a:lnTo>
                  <a:lnTo>
                    <a:pt x="102" y="138"/>
                  </a:lnTo>
                  <a:lnTo>
                    <a:pt x="113" y="132"/>
                  </a:lnTo>
                  <a:lnTo>
                    <a:pt x="132" y="113"/>
                  </a:lnTo>
                  <a:lnTo>
                    <a:pt x="138" y="102"/>
                  </a:lnTo>
                  <a:lnTo>
                    <a:pt x="140" y="92"/>
                  </a:lnTo>
                  <a:lnTo>
                    <a:pt x="142" y="79"/>
                  </a:lnTo>
                  <a:lnTo>
                    <a:pt x="140" y="65"/>
                  </a:lnTo>
                  <a:lnTo>
                    <a:pt x="138" y="55"/>
                  </a:lnTo>
                  <a:lnTo>
                    <a:pt x="132" y="46"/>
                  </a:lnTo>
                  <a:lnTo>
                    <a:pt x="123" y="34"/>
                  </a:lnTo>
                  <a:lnTo>
                    <a:pt x="113" y="25"/>
                  </a:lnTo>
                  <a:lnTo>
                    <a:pt x="105" y="21"/>
                  </a:lnTo>
                  <a:lnTo>
                    <a:pt x="105" y="23"/>
                  </a:lnTo>
                  <a:lnTo>
                    <a:pt x="92" y="17"/>
                  </a:lnTo>
                  <a:lnTo>
                    <a:pt x="65" y="17"/>
                  </a:lnTo>
                  <a:close/>
                  <a:moveTo>
                    <a:pt x="65" y="0"/>
                  </a:moveTo>
                  <a:lnTo>
                    <a:pt x="92" y="0"/>
                  </a:lnTo>
                  <a:lnTo>
                    <a:pt x="105" y="6"/>
                  </a:lnTo>
                  <a:lnTo>
                    <a:pt x="111" y="7"/>
                  </a:lnTo>
                  <a:lnTo>
                    <a:pt x="125" y="13"/>
                  </a:lnTo>
                  <a:lnTo>
                    <a:pt x="134" y="23"/>
                  </a:lnTo>
                  <a:lnTo>
                    <a:pt x="144" y="34"/>
                  </a:lnTo>
                  <a:lnTo>
                    <a:pt x="150" y="46"/>
                  </a:lnTo>
                  <a:lnTo>
                    <a:pt x="153" y="52"/>
                  </a:lnTo>
                  <a:lnTo>
                    <a:pt x="157" y="65"/>
                  </a:lnTo>
                  <a:lnTo>
                    <a:pt x="159" y="79"/>
                  </a:lnTo>
                  <a:lnTo>
                    <a:pt x="157" y="92"/>
                  </a:lnTo>
                  <a:lnTo>
                    <a:pt x="153" y="105"/>
                  </a:lnTo>
                  <a:lnTo>
                    <a:pt x="150" y="111"/>
                  </a:lnTo>
                  <a:lnTo>
                    <a:pt x="144" y="125"/>
                  </a:lnTo>
                  <a:lnTo>
                    <a:pt x="125" y="144"/>
                  </a:lnTo>
                  <a:lnTo>
                    <a:pt x="111" y="150"/>
                  </a:lnTo>
                  <a:lnTo>
                    <a:pt x="105" y="153"/>
                  </a:lnTo>
                  <a:lnTo>
                    <a:pt x="92" y="157"/>
                  </a:lnTo>
                  <a:lnTo>
                    <a:pt x="79" y="159"/>
                  </a:lnTo>
                  <a:lnTo>
                    <a:pt x="65" y="157"/>
                  </a:lnTo>
                  <a:lnTo>
                    <a:pt x="52" y="153"/>
                  </a:lnTo>
                  <a:lnTo>
                    <a:pt x="46" y="150"/>
                  </a:lnTo>
                  <a:lnTo>
                    <a:pt x="34" y="144"/>
                  </a:lnTo>
                  <a:lnTo>
                    <a:pt x="23" y="134"/>
                  </a:lnTo>
                  <a:lnTo>
                    <a:pt x="13" y="125"/>
                  </a:lnTo>
                  <a:lnTo>
                    <a:pt x="8" y="111"/>
                  </a:lnTo>
                  <a:lnTo>
                    <a:pt x="6" y="105"/>
                  </a:lnTo>
                  <a:lnTo>
                    <a:pt x="0" y="92"/>
                  </a:lnTo>
                  <a:lnTo>
                    <a:pt x="0" y="65"/>
                  </a:lnTo>
                  <a:lnTo>
                    <a:pt x="6" y="52"/>
                  </a:lnTo>
                  <a:lnTo>
                    <a:pt x="8" y="46"/>
                  </a:lnTo>
                  <a:lnTo>
                    <a:pt x="13" y="34"/>
                  </a:lnTo>
                  <a:lnTo>
                    <a:pt x="23" y="23"/>
                  </a:lnTo>
                  <a:lnTo>
                    <a:pt x="34"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0" name="Freeform 75"/>
            <p:cNvSpPr>
              <a:spLocks noEditPoints="1"/>
            </p:cNvSpPr>
            <p:nvPr/>
          </p:nvSpPr>
          <p:spPr bwMode="auto">
            <a:xfrm>
              <a:off x="4414" y="3532"/>
              <a:ext cx="157" cy="159"/>
            </a:xfrm>
            <a:custGeom>
              <a:avLst/>
              <a:gdLst>
                <a:gd name="T0" fmla="*/ 52 w 157"/>
                <a:gd name="T1" fmla="*/ 23 h 159"/>
                <a:gd name="T2" fmla="*/ 46 w 157"/>
                <a:gd name="T3" fmla="*/ 25 h 159"/>
                <a:gd name="T4" fmla="*/ 25 w 157"/>
                <a:gd name="T5" fmla="*/ 46 h 159"/>
                <a:gd name="T6" fmla="*/ 23 w 157"/>
                <a:gd name="T7" fmla="*/ 52 h 159"/>
                <a:gd name="T8" fmla="*/ 17 w 157"/>
                <a:gd name="T9" fmla="*/ 92 h 159"/>
                <a:gd name="T10" fmla="*/ 21 w 157"/>
                <a:gd name="T11" fmla="*/ 105 h 159"/>
                <a:gd name="T12" fmla="*/ 34 w 157"/>
                <a:gd name="T13" fmla="*/ 123 h 159"/>
                <a:gd name="T14" fmla="*/ 55 w 157"/>
                <a:gd name="T15" fmla="*/ 138 h 159"/>
                <a:gd name="T16" fmla="*/ 78 w 157"/>
                <a:gd name="T17" fmla="*/ 142 h 159"/>
                <a:gd name="T18" fmla="*/ 101 w 157"/>
                <a:gd name="T19" fmla="*/ 138 h 159"/>
                <a:gd name="T20" fmla="*/ 123 w 157"/>
                <a:gd name="T21" fmla="*/ 123 h 159"/>
                <a:gd name="T22" fmla="*/ 136 w 157"/>
                <a:gd name="T23" fmla="*/ 102 h 159"/>
                <a:gd name="T24" fmla="*/ 140 w 157"/>
                <a:gd name="T25" fmla="*/ 79 h 159"/>
                <a:gd name="T26" fmla="*/ 136 w 157"/>
                <a:gd name="T27" fmla="*/ 55 h 159"/>
                <a:gd name="T28" fmla="*/ 123 w 157"/>
                <a:gd name="T29" fmla="*/ 34 h 159"/>
                <a:gd name="T30" fmla="*/ 105 w 157"/>
                <a:gd name="T31" fmla="*/ 23 h 159"/>
                <a:gd name="T32" fmla="*/ 92 w 157"/>
                <a:gd name="T33" fmla="*/ 17 h 159"/>
                <a:gd name="T34" fmla="*/ 65 w 157"/>
                <a:gd name="T35" fmla="*/ 0 h 159"/>
                <a:gd name="T36" fmla="*/ 105 w 157"/>
                <a:gd name="T37" fmla="*/ 6 h 159"/>
                <a:gd name="T38" fmla="*/ 123 w 157"/>
                <a:gd name="T39" fmla="*/ 13 h 159"/>
                <a:gd name="T40" fmla="*/ 142 w 157"/>
                <a:gd name="T41" fmla="*/ 34 h 159"/>
                <a:gd name="T42" fmla="*/ 151 w 157"/>
                <a:gd name="T43" fmla="*/ 52 h 159"/>
                <a:gd name="T44" fmla="*/ 157 w 157"/>
                <a:gd name="T45" fmla="*/ 79 h 159"/>
                <a:gd name="T46" fmla="*/ 151 w 157"/>
                <a:gd name="T47" fmla="*/ 105 h 159"/>
                <a:gd name="T48" fmla="*/ 142 w 157"/>
                <a:gd name="T49" fmla="*/ 125 h 159"/>
                <a:gd name="T50" fmla="*/ 123 w 157"/>
                <a:gd name="T51" fmla="*/ 144 h 159"/>
                <a:gd name="T52" fmla="*/ 105 w 157"/>
                <a:gd name="T53" fmla="*/ 153 h 159"/>
                <a:gd name="T54" fmla="*/ 78 w 157"/>
                <a:gd name="T55" fmla="*/ 159 h 159"/>
                <a:gd name="T56" fmla="*/ 52 w 157"/>
                <a:gd name="T57" fmla="*/ 153 h 159"/>
                <a:gd name="T58" fmla="*/ 34 w 157"/>
                <a:gd name="T59" fmla="*/ 144 h 159"/>
                <a:gd name="T60" fmla="*/ 13 w 157"/>
                <a:gd name="T61" fmla="*/ 125 h 159"/>
                <a:gd name="T62" fmla="*/ 5 w 157"/>
                <a:gd name="T63" fmla="*/ 105 h 159"/>
                <a:gd name="T64" fmla="*/ 0 w 157"/>
                <a:gd name="T65" fmla="*/ 65 h 159"/>
                <a:gd name="T66" fmla="*/ 7 w 157"/>
                <a:gd name="T67" fmla="*/ 46 h 159"/>
                <a:gd name="T68" fmla="*/ 23 w 157"/>
                <a:gd name="T69" fmla="*/ 23 h 159"/>
                <a:gd name="T70" fmla="*/ 46 w 157"/>
                <a:gd name="T71" fmla="*/ 7 h 159"/>
                <a:gd name="T72" fmla="*/ 65 w 157"/>
                <a:gd name="T7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59">
                  <a:moveTo>
                    <a:pt x="65" y="17"/>
                  </a:moveTo>
                  <a:lnTo>
                    <a:pt x="52" y="23"/>
                  </a:lnTo>
                  <a:lnTo>
                    <a:pt x="52" y="23"/>
                  </a:lnTo>
                  <a:lnTo>
                    <a:pt x="46" y="25"/>
                  </a:lnTo>
                  <a:lnTo>
                    <a:pt x="34" y="34"/>
                  </a:lnTo>
                  <a:lnTo>
                    <a:pt x="25" y="46"/>
                  </a:lnTo>
                  <a:lnTo>
                    <a:pt x="21" y="52"/>
                  </a:lnTo>
                  <a:lnTo>
                    <a:pt x="23" y="52"/>
                  </a:lnTo>
                  <a:lnTo>
                    <a:pt x="17" y="65"/>
                  </a:lnTo>
                  <a:lnTo>
                    <a:pt x="17" y="92"/>
                  </a:lnTo>
                  <a:lnTo>
                    <a:pt x="23" y="105"/>
                  </a:lnTo>
                  <a:lnTo>
                    <a:pt x="21" y="105"/>
                  </a:lnTo>
                  <a:lnTo>
                    <a:pt x="25" y="113"/>
                  </a:lnTo>
                  <a:lnTo>
                    <a:pt x="34" y="123"/>
                  </a:lnTo>
                  <a:lnTo>
                    <a:pt x="46" y="132"/>
                  </a:lnTo>
                  <a:lnTo>
                    <a:pt x="55" y="138"/>
                  </a:lnTo>
                  <a:lnTo>
                    <a:pt x="65" y="140"/>
                  </a:lnTo>
                  <a:lnTo>
                    <a:pt x="78" y="142"/>
                  </a:lnTo>
                  <a:lnTo>
                    <a:pt x="92" y="140"/>
                  </a:lnTo>
                  <a:lnTo>
                    <a:pt x="101" y="138"/>
                  </a:lnTo>
                  <a:lnTo>
                    <a:pt x="111" y="132"/>
                  </a:lnTo>
                  <a:lnTo>
                    <a:pt x="123" y="123"/>
                  </a:lnTo>
                  <a:lnTo>
                    <a:pt x="130" y="113"/>
                  </a:lnTo>
                  <a:lnTo>
                    <a:pt x="136" y="102"/>
                  </a:lnTo>
                  <a:lnTo>
                    <a:pt x="138" y="92"/>
                  </a:lnTo>
                  <a:lnTo>
                    <a:pt x="140" y="79"/>
                  </a:lnTo>
                  <a:lnTo>
                    <a:pt x="138" y="65"/>
                  </a:lnTo>
                  <a:lnTo>
                    <a:pt x="136" y="55"/>
                  </a:lnTo>
                  <a:lnTo>
                    <a:pt x="130" y="46"/>
                  </a:lnTo>
                  <a:lnTo>
                    <a:pt x="123" y="34"/>
                  </a:lnTo>
                  <a:lnTo>
                    <a:pt x="111" y="25"/>
                  </a:lnTo>
                  <a:lnTo>
                    <a:pt x="105" y="23"/>
                  </a:lnTo>
                  <a:lnTo>
                    <a:pt x="105" y="23"/>
                  </a:lnTo>
                  <a:lnTo>
                    <a:pt x="92" y="17"/>
                  </a:lnTo>
                  <a:lnTo>
                    <a:pt x="65" y="17"/>
                  </a:lnTo>
                  <a:close/>
                  <a:moveTo>
                    <a:pt x="65" y="0"/>
                  </a:moveTo>
                  <a:lnTo>
                    <a:pt x="92" y="0"/>
                  </a:lnTo>
                  <a:lnTo>
                    <a:pt x="105" y="6"/>
                  </a:lnTo>
                  <a:lnTo>
                    <a:pt x="111" y="7"/>
                  </a:lnTo>
                  <a:lnTo>
                    <a:pt x="123" y="13"/>
                  </a:lnTo>
                  <a:lnTo>
                    <a:pt x="134" y="23"/>
                  </a:lnTo>
                  <a:lnTo>
                    <a:pt x="142" y="34"/>
                  </a:lnTo>
                  <a:lnTo>
                    <a:pt x="148" y="46"/>
                  </a:lnTo>
                  <a:lnTo>
                    <a:pt x="151" y="52"/>
                  </a:lnTo>
                  <a:lnTo>
                    <a:pt x="155" y="65"/>
                  </a:lnTo>
                  <a:lnTo>
                    <a:pt x="157" y="79"/>
                  </a:lnTo>
                  <a:lnTo>
                    <a:pt x="155" y="92"/>
                  </a:lnTo>
                  <a:lnTo>
                    <a:pt x="151" y="105"/>
                  </a:lnTo>
                  <a:lnTo>
                    <a:pt x="148" y="111"/>
                  </a:lnTo>
                  <a:lnTo>
                    <a:pt x="142" y="125"/>
                  </a:lnTo>
                  <a:lnTo>
                    <a:pt x="134" y="134"/>
                  </a:lnTo>
                  <a:lnTo>
                    <a:pt x="123" y="144"/>
                  </a:lnTo>
                  <a:lnTo>
                    <a:pt x="111" y="150"/>
                  </a:lnTo>
                  <a:lnTo>
                    <a:pt x="105" y="153"/>
                  </a:lnTo>
                  <a:lnTo>
                    <a:pt x="92" y="157"/>
                  </a:lnTo>
                  <a:lnTo>
                    <a:pt x="78" y="159"/>
                  </a:lnTo>
                  <a:lnTo>
                    <a:pt x="65" y="157"/>
                  </a:lnTo>
                  <a:lnTo>
                    <a:pt x="52" y="153"/>
                  </a:lnTo>
                  <a:lnTo>
                    <a:pt x="46" y="150"/>
                  </a:lnTo>
                  <a:lnTo>
                    <a:pt x="34" y="144"/>
                  </a:lnTo>
                  <a:lnTo>
                    <a:pt x="23" y="134"/>
                  </a:lnTo>
                  <a:lnTo>
                    <a:pt x="13" y="125"/>
                  </a:lnTo>
                  <a:lnTo>
                    <a:pt x="7" y="111"/>
                  </a:lnTo>
                  <a:lnTo>
                    <a:pt x="5" y="105"/>
                  </a:lnTo>
                  <a:lnTo>
                    <a:pt x="0" y="92"/>
                  </a:lnTo>
                  <a:lnTo>
                    <a:pt x="0" y="65"/>
                  </a:lnTo>
                  <a:lnTo>
                    <a:pt x="5" y="52"/>
                  </a:lnTo>
                  <a:lnTo>
                    <a:pt x="7" y="46"/>
                  </a:lnTo>
                  <a:lnTo>
                    <a:pt x="13" y="34"/>
                  </a:lnTo>
                  <a:lnTo>
                    <a:pt x="23" y="23"/>
                  </a:lnTo>
                  <a:lnTo>
                    <a:pt x="34"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1" name="Freeform 76"/>
            <p:cNvSpPr>
              <a:spLocks noEditPoints="1"/>
            </p:cNvSpPr>
            <p:nvPr/>
          </p:nvSpPr>
          <p:spPr bwMode="auto">
            <a:xfrm>
              <a:off x="5143" y="3532"/>
              <a:ext cx="158" cy="159"/>
            </a:xfrm>
            <a:custGeom>
              <a:avLst/>
              <a:gdLst>
                <a:gd name="T0" fmla="*/ 50 w 158"/>
                <a:gd name="T1" fmla="*/ 23 h 159"/>
                <a:gd name="T2" fmla="*/ 45 w 158"/>
                <a:gd name="T3" fmla="*/ 25 h 159"/>
                <a:gd name="T4" fmla="*/ 25 w 158"/>
                <a:gd name="T5" fmla="*/ 46 h 159"/>
                <a:gd name="T6" fmla="*/ 18 w 158"/>
                <a:gd name="T7" fmla="*/ 65 h 159"/>
                <a:gd name="T8" fmla="*/ 20 w 158"/>
                <a:gd name="T9" fmla="*/ 102 h 159"/>
                <a:gd name="T10" fmla="*/ 45 w 158"/>
                <a:gd name="T11" fmla="*/ 132 h 159"/>
                <a:gd name="T12" fmla="*/ 64 w 158"/>
                <a:gd name="T13" fmla="*/ 140 h 159"/>
                <a:gd name="T14" fmla="*/ 93 w 158"/>
                <a:gd name="T15" fmla="*/ 140 h 159"/>
                <a:gd name="T16" fmla="*/ 112 w 158"/>
                <a:gd name="T17" fmla="*/ 132 h 159"/>
                <a:gd name="T18" fmla="*/ 131 w 158"/>
                <a:gd name="T19" fmla="*/ 113 h 159"/>
                <a:gd name="T20" fmla="*/ 139 w 158"/>
                <a:gd name="T21" fmla="*/ 92 h 159"/>
                <a:gd name="T22" fmla="*/ 139 w 158"/>
                <a:gd name="T23" fmla="*/ 65 h 159"/>
                <a:gd name="T24" fmla="*/ 131 w 158"/>
                <a:gd name="T25" fmla="*/ 46 h 159"/>
                <a:gd name="T26" fmla="*/ 112 w 158"/>
                <a:gd name="T27" fmla="*/ 25 h 159"/>
                <a:gd name="T28" fmla="*/ 106 w 158"/>
                <a:gd name="T29" fmla="*/ 23 h 159"/>
                <a:gd name="T30" fmla="*/ 64 w 158"/>
                <a:gd name="T31" fmla="*/ 17 h 159"/>
                <a:gd name="T32" fmla="*/ 93 w 158"/>
                <a:gd name="T33" fmla="*/ 0 h 159"/>
                <a:gd name="T34" fmla="*/ 112 w 158"/>
                <a:gd name="T35" fmla="*/ 7 h 159"/>
                <a:gd name="T36" fmla="*/ 135 w 158"/>
                <a:gd name="T37" fmla="*/ 23 h 159"/>
                <a:gd name="T38" fmla="*/ 148 w 158"/>
                <a:gd name="T39" fmla="*/ 46 h 159"/>
                <a:gd name="T40" fmla="*/ 156 w 158"/>
                <a:gd name="T41" fmla="*/ 65 h 159"/>
                <a:gd name="T42" fmla="*/ 156 w 158"/>
                <a:gd name="T43" fmla="*/ 92 h 159"/>
                <a:gd name="T44" fmla="*/ 148 w 158"/>
                <a:gd name="T45" fmla="*/ 111 h 159"/>
                <a:gd name="T46" fmla="*/ 135 w 158"/>
                <a:gd name="T47" fmla="*/ 134 h 159"/>
                <a:gd name="T48" fmla="*/ 112 w 158"/>
                <a:gd name="T49" fmla="*/ 150 h 159"/>
                <a:gd name="T50" fmla="*/ 93 w 158"/>
                <a:gd name="T51" fmla="*/ 157 h 159"/>
                <a:gd name="T52" fmla="*/ 64 w 158"/>
                <a:gd name="T53" fmla="*/ 157 h 159"/>
                <a:gd name="T54" fmla="*/ 45 w 158"/>
                <a:gd name="T55" fmla="*/ 150 h 159"/>
                <a:gd name="T56" fmla="*/ 14 w 158"/>
                <a:gd name="T57" fmla="*/ 125 h 159"/>
                <a:gd name="T58" fmla="*/ 4 w 158"/>
                <a:gd name="T59" fmla="*/ 105 h 159"/>
                <a:gd name="T60" fmla="*/ 0 w 158"/>
                <a:gd name="T61" fmla="*/ 65 h 159"/>
                <a:gd name="T62" fmla="*/ 8 w 158"/>
                <a:gd name="T63" fmla="*/ 46 h 159"/>
                <a:gd name="T64" fmla="*/ 24 w 158"/>
                <a:gd name="T65" fmla="*/ 23 h 159"/>
                <a:gd name="T66" fmla="*/ 45 w 158"/>
                <a:gd name="T67" fmla="*/ 7 h 159"/>
                <a:gd name="T68" fmla="*/ 64 w 158"/>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9">
                  <a:moveTo>
                    <a:pt x="64" y="17"/>
                  </a:moveTo>
                  <a:lnTo>
                    <a:pt x="50" y="23"/>
                  </a:lnTo>
                  <a:lnTo>
                    <a:pt x="50" y="23"/>
                  </a:lnTo>
                  <a:lnTo>
                    <a:pt x="45" y="25"/>
                  </a:lnTo>
                  <a:lnTo>
                    <a:pt x="35" y="34"/>
                  </a:lnTo>
                  <a:lnTo>
                    <a:pt x="25" y="46"/>
                  </a:lnTo>
                  <a:lnTo>
                    <a:pt x="20" y="55"/>
                  </a:lnTo>
                  <a:lnTo>
                    <a:pt x="18" y="65"/>
                  </a:lnTo>
                  <a:lnTo>
                    <a:pt x="18" y="92"/>
                  </a:lnTo>
                  <a:lnTo>
                    <a:pt x="20" y="102"/>
                  </a:lnTo>
                  <a:lnTo>
                    <a:pt x="25" y="113"/>
                  </a:lnTo>
                  <a:lnTo>
                    <a:pt x="45" y="132"/>
                  </a:lnTo>
                  <a:lnTo>
                    <a:pt x="54" y="138"/>
                  </a:lnTo>
                  <a:lnTo>
                    <a:pt x="64" y="140"/>
                  </a:lnTo>
                  <a:lnTo>
                    <a:pt x="79" y="142"/>
                  </a:lnTo>
                  <a:lnTo>
                    <a:pt x="93" y="140"/>
                  </a:lnTo>
                  <a:lnTo>
                    <a:pt x="102" y="138"/>
                  </a:lnTo>
                  <a:lnTo>
                    <a:pt x="112" y="132"/>
                  </a:lnTo>
                  <a:lnTo>
                    <a:pt x="123" y="123"/>
                  </a:lnTo>
                  <a:lnTo>
                    <a:pt x="131" y="113"/>
                  </a:lnTo>
                  <a:lnTo>
                    <a:pt x="137" y="102"/>
                  </a:lnTo>
                  <a:lnTo>
                    <a:pt x="139" y="92"/>
                  </a:lnTo>
                  <a:lnTo>
                    <a:pt x="141" y="79"/>
                  </a:lnTo>
                  <a:lnTo>
                    <a:pt x="139" y="65"/>
                  </a:lnTo>
                  <a:lnTo>
                    <a:pt x="137" y="55"/>
                  </a:lnTo>
                  <a:lnTo>
                    <a:pt x="131" y="46"/>
                  </a:lnTo>
                  <a:lnTo>
                    <a:pt x="123" y="34"/>
                  </a:lnTo>
                  <a:lnTo>
                    <a:pt x="112" y="25"/>
                  </a:lnTo>
                  <a:lnTo>
                    <a:pt x="106" y="23"/>
                  </a:lnTo>
                  <a:lnTo>
                    <a:pt x="106" y="23"/>
                  </a:lnTo>
                  <a:lnTo>
                    <a:pt x="93" y="17"/>
                  </a:lnTo>
                  <a:lnTo>
                    <a:pt x="64" y="17"/>
                  </a:lnTo>
                  <a:close/>
                  <a:moveTo>
                    <a:pt x="64" y="0"/>
                  </a:moveTo>
                  <a:lnTo>
                    <a:pt x="93" y="0"/>
                  </a:lnTo>
                  <a:lnTo>
                    <a:pt x="106" y="6"/>
                  </a:lnTo>
                  <a:lnTo>
                    <a:pt x="112" y="7"/>
                  </a:lnTo>
                  <a:lnTo>
                    <a:pt x="123" y="13"/>
                  </a:lnTo>
                  <a:lnTo>
                    <a:pt x="135" y="23"/>
                  </a:lnTo>
                  <a:lnTo>
                    <a:pt x="143" y="34"/>
                  </a:lnTo>
                  <a:lnTo>
                    <a:pt x="148" y="46"/>
                  </a:lnTo>
                  <a:lnTo>
                    <a:pt x="152" y="52"/>
                  </a:lnTo>
                  <a:lnTo>
                    <a:pt x="156" y="65"/>
                  </a:lnTo>
                  <a:lnTo>
                    <a:pt x="158" y="79"/>
                  </a:lnTo>
                  <a:lnTo>
                    <a:pt x="156" y="92"/>
                  </a:lnTo>
                  <a:lnTo>
                    <a:pt x="152" y="105"/>
                  </a:lnTo>
                  <a:lnTo>
                    <a:pt x="148" y="111"/>
                  </a:lnTo>
                  <a:lnTo>
                    <a:pt x="143" y="125"/>
                  </a:lnTo>
                  <a:lnTo>
                    <a:pt x="135" y="134"/>
                  </a:lnTo>
                  <a:lnTo>
                    <a:pt x="123" y="144"/>
                  </a:lnTo>
                  <a:lnTo>
                    <a:pt x="112" y="150"/>
                  </a:lnTo>
                  <a:lnTo>
                    <a:pt x="106" y="153"/>
                  </a:lnTo>
                  <a:lnTo>
                    <a:pt x="93" y="157"/>
                  </a:lnTo>
                  <a:lnTo>
                    <a:pt x="79" y="159"/>
                  </a:lnTo>
                  <a:lnTo>
                    <a:pt x="64" y="157"/>
                  </a:lnTo>
                  <a:lnTo>
                    <a:pt x="50" y="153"/>
                  </a:lnTo>
                  <a:lnTo>
                    <a:pt x="45" y="150"/>
                  </a:lnTo>
                  <a:lnTo>
                    <a:pt x="33" y="144"/>
                  </a:lnTo>
                  <a:lnTo>
                    <a:pt x="14" y="125"/>
                  </a:lnTo>
                  <a:lnTo>
                    <a:pt x="8" y="111"/>
                  </a:lnTo>
                  <a:lnTo>
                    <a:pt x="4" y="105"/>
                  </a:lnTo>
                  <a:lnTo>
                    <a:pt x="0" y="92"/>
                  </a:lnTo>
                  <a:lnTo>
                    <a:pt x="0" y="65"/>
                  </a:lnTo>
                  <a:lnTo>
                    <a:pt x="4" y="52"/>
                  </a:lnTo>
                  <a:lnTo>
                    <a:pt x="8" y="46"/>
                  </a:lnTo>
                  <a:lnTo>
                    <a:pt x="14" y="34"/>
                  </a:lnTo>
                  <a:lnTo>
                    <a:pt x="24" y="23"/>
                  </a:lnTo>
                  <a:lnTo>
                    <a:pt x="33" y="13"/>
                  </a:lnTo>
                  <a:lnTo>
                    <a:pt x="45" y="7"/>
                  </a:lnTo>
                  <a:lnTo>
                    <a:pt x="50" y="6"/>
                  </a:lnTo>
                  <a:lnTo>
                    <a:pt x="64"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2" name="Freeform 77"/>
            <p:cNvSpPr>
              <a:spLocks noEditPoints="1"/>
            </p:cNvSpPr>
            <p:nvPr/>
          </p:nvSpPr>
          <p:spPr bwMode="auto">
            <a:xfrm>
              <a:off x="5873" y="2725"/>
              <a:ext cx="158" cy="157"/>
            </a:xfrm>
            <a:custGeom>
              <a:avLst/>
              <a:gdLst>
                <a:gd name="T0" fmla="*/ 54 w 158"/>
                <a:gd name="T1" fmla="*/ 19 h 157"/>
                <a:gd name="T2" fmla="*/ 25 w 158"/>
                <a:gd name="T3" fmla="*/ 44 h 157"/>
                <a:gd name="T4" fmla="*/ 18 w 158"/>
                <a:gd name="T5" fmla="*/ 63 h 157"/>
                <a:gd name="T6" fmla="*/ 20 w 158"/>
                <a:gd name="T7" fmla="*/ 102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2 h 157"/>
                <a:gd name="T20" fmla="*/ 140 w 158"/>
                <a:gd name="T21" fmla="*/ 78 h 157"/>
                <a:gd name="T22" fmla="*/ 137 w 158"/>
                <a:gd name="T23" fmla="*/ 53 h 157"/>
                <a:gd name="T24" fmla="*/ 112 w 158"/>
                <a:gd name="T25" fmla="*/ 25 h 157"/>
                <a:gd name="T26" fmla="*/ 92 w 158"/>
                <a:gd name="T27" fmla="*/ 17 h 157"/>
                <a:gd name="T28" fmla="*/ 64 w 158"/>
                <a:gd name="T29" fmla="*/ 0 h 157"/>
                <a:gd name="T30" fmla="*/ 106 w 158"/>
                <a:gd name="T31" fmla="*/ 4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5 h 157"/>
                <a:gd name="T48" fmla="*/ 64 w 158"/>
                <a:gd name="T49" fmla="*/ 155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3"/>
                  </a:lnTo>
                  <a:lnTo>
                    <a:pt x="18" y="63"/>
                  </a:lnTo>
                  <a:lnTo>
                    <a:pt x="18" y="92"/>
                  </a:lnTo>
                  <a:lnTo>
                    <a:pt x="20" y="102"/>
                  </a:lnTo>
                  <a:lnTo>
                    <a:pt x="25" y="111"/>
                  </a:lnTo>
                  <a:lnTo>
                    <a:pt x="35" y="123"/>
                  </a:lnTo>
                  <a:lnTo>
                    <a:pt x="44" y="130"/>
                  </a:lnTo>
                  <a:lnTo>
                    <a:pt x="54" y="136"/>
                  </a:lnTo>
                  <a:lnTo>
                    <a:pt x="64" y="138"/>
                  </a:lnTo>
                  <a:lnTo>
                    <a:pt x="77" y="140"/>
                  </a:lnTo>
                  <a:lnTo>
                    <a:pt x="92" y="138"/>
                  </a:lnTo>
                  <a:lnTo>
                    <a:pt x="102" y="136"/>
                  </a:lnTo>
                  <a:lnTo>
                    <a:pt x="112" y="130"/>
                  </a:lnTo>
                  <a:lnTo>
                    <a:pt x="121" y="123"/>
                  </a:lnTo>
                  <a:lnTo>
                    <a:pt x="131" y="111"/>
                  </a:lnTo>
                  <a:lnTo>
                    <a:pt x="137" y="102"/>
                  </a:lnTo>
                  <a:lnTo>
                    <a:pt x="139" y="92"/>
                  </a:lnTo>
                  <a:lnTo>
                    <a:pt x="140" y="78"/>
                  </a:lnTo>
                  <a:lnTo>
                    <a:pt x="139" y="63"/>
                  </a:lnTo>
                  <a:lnTo>
                    <a:pt x="137" y="53"/>
                  </a:lnTo>
                  <a:lnTo>
                    <a:pt x="131" y="44"/>
                  </a:lnTo>
                  <a:lnTo>
                    <a:pt x="112" y="25"/>
                  </a:lnTo>
                  <a:lnTo>
                    <a:pt x="102" y="19"/>
                  </a:lnTo>
                  <a:lnTo>
                    <a:pt x="92" y="17"/>
                  </a:lnTo>
                  <a:lnTo>
                    <a:pt x="64" y="17"/>
                  </a:lnTo>
                  <a:close/>
                  <a:moveTo>
                    <a:pt x="64" y="0"/>
                  </a:moveTo>
                  <a:lnTo>
                    <a:pt x="92" y="0"/>
                  </a:lnTo>
                  <a:lnTo>
                    <a:pt x="106" y="4"/>
                  </a:lnTo>
                  <a:lnTo>
                    <a:pt x="112" y="7"/>
                  </a:lnTo>
                  <a:lnTo>
                    <a:pt x="123" y="13"/>
                  </a:lnTo>
                  <a:lnTo>
                    <a:pt x="142" y="32"/>
                  </a:lnTo>
                  <a:lnTo>
                    <a:pt x="148" y="44"/>
                  </a:lnTo>
                  <a:lnTo>
                    <a:pt x="152" y="50"/>
                  </a:lnTo>
                  <a:lnTo>
                    <a:pt x="156" y="63"/>
                  </a:lnTo>
                  <a:lnTo>
                    <a:pt x="158" y="78"/>
                  </a:lnTo>
                  <a:lnTo>
                    <a:pt x="156" y="92"/>
                  </a:lnTo>
                  <a:lnTo>
                    <a:pt x="152" y="105"/>
                  </a:lnTo>
                  <a:lnTo>
                    <a:pt x="148" y="111"/>
                  </a:lnTo>
                  <a:lnTo>
                    <a:pt x="142" y="123"/>
                  </a:lnTo>
                  <a:lnTo>
                    <a:pt x="133" y="134"/>
                  </a:lnTo>
                  <a:lnTo>
                    <a:pt x="123" y="142"/>
                  </a:lnTo>
                  <a:lnTo>
                    <a:pt x="112" y="148"/>
                  </a:lnTo>
                  <a:lnTo>
                    <a:pt x="106" y="151"/>
                  </a:lnTo>
                  <a:lnTo>
                    <a:pt x="92" y="155"/>
                  </a:lnTo>
                  <a:lnTo>
                    <a:pt x="77" y="157"/>
                  </a:lnTo>
                  <a:lnTo>
                    <a:pt x="64" y="155"/>
                  </a:lnTo>
                  <a:lnTo>
                    <a:pt x="50" y="151"/>
                  </a:lnTo>
                  <a:lnTo>
                    <a:pt x="44" y="148"/>
                  </a:lnTo>
                  <a:lnTo>
                    <a:pt x="33" y="142"/>
                  </a:lnTo>
                  <a:lnTo>
                    <a:pt x="23" y="134"/>
                  </a:lnTo>
                  <a:lnTo>
                    <a:pt x="14" y="123"/>
                  </a:lnTo>
                  <a:lnTo>
                    <a:pt x="8" y="111"/>
                  </a:lnTo>
                  <a:lnTo>
                    <a:pt x="4" y="105"/>
                  </a:lnTo>
                  <a:lnTo>
                    <a:pt x="0" y="92"/>
                  </a:lnTo>
                  <a:lnTo>
                    <a:pt x="0" y="63"/>
                  </a:lnTo>
                  <a:lnTo>
                    <a:pt x="4" y="50"/>
                  </a:lnTo>
                  <a:lnTo>
                    <a:pt x="8" y="44"/>
                  </a:lnTo>
                  <a:lnTo>
                    <a:pt x="14" y="32"/>
                  </a:lnTo>
                  <a:lnTo>
                    <a:pt x="33" y="13"/>
                  </a:lnTo>
                  <a:lnTo>
                    <a:pt x="44" y="7"/>
                  </a:lnTo>
                  <a:lnTo>
                    <a:pt x="50" y="4"/>
                  </a:lnTo>
                  <a:lnTo>
                    <a:pt x="64"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3" name="Freeform 78"/>
            <p:cNvSpPr>
              <a:spLocks noEditPoints="1"/>
            </p:cNvSpPr>
            <p:nvPr/>
          </p:nvSpPr>
          <p:spPr bwMode="auto">
            <a:xfrm>
              <a:off x="6601" y="2648"/>
              <a:ext cx="160" cy="159"/>
            </a:xfrm>
            <a:custGeom>
              <a:avLst/>
              <a:gdLst>
                <a:gd name="T0" fmla="*/ 52 w 160"/>
                <a:gd name="T1" fmla="*/ 23 h 159"/>
                <a:gd name="T2" fmla="*/ 46 w 160"/>
                <a:gd name="T3" fmla="*/ 25 h 159"/>
                <a:gd name="T4" fmla="*/ 25 w 160"/>
                <a:gd name="T5" fmla="*/ 46 h 159"/>
                <a:gd name="T6" fmla="*/ 23 w 160"/>
                <a:gd name="T7" fmla="*/ 52 h 159"/>
                <a:gd name="T8" fmla="*/ 17 w 160"/>
                <a:gd name="T9" fmla="*/ 92 h 159"/>
                <a:gd name="T10" fmla="*/ 21 w 160"/>
                <a:gd name="T11" fmla="*/ 105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0 w 160"/>
                <a:gd name="T23" fmla="*/ 92 h 159"/>
                <a:gd name="T24" fmla="*/ 140 w 160"/>
                <a:gd name="T25" fmla="*/ 65 h 159"/>
                <a:gd name="T26" fmla="*/ 133 w 160"/>
                <a:gd name="T27" fmla="*/ 46 h 159"/>
                <a:gd name="T28" fmla="*/ 114 w 160"/>
                <a:gd name="T29" fmla="*/ 25 h 159"/>
                <a:gd name="T30" fmla="*/ 106 w 160"/>
                <a:gd name="T31" fmla="*/ 23 h 159"/>
                <a:gd name="T32" fmla="*/ 65 w 160"/>
                <a:gd name="T33" fmla="*/ 17 h 159"/>
                <a:gd name="T34" fmla="*/ 92 w 160"/>
                <a:gd name="T35" fmla="*/ 0 h 159"/>
                <a:gd name="T36" fmla="*/ 112 w 160"/>
                <a:gd name="T37" fmla="*/ 7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5 h 159"/>
                <a:gd name="T62" fmla="*/ 0 w 160"/>
                <a:gd name="T63" fmla="*/ 65 h 159"/>
                <a:gd name="T64" fmla="*/ 8 w 160"/>
                <a:gd name="T65" fmla="*/ 46 h 159"/>
                <a:gd name="T66" fmla="*/ 23 w 160"/>
                <a:gd name="T67" fmla="*/ 23 h 159"/>
                <a:gd name="T68" fmla="*/ 46 w 160"/>
                <a:gd name="T69" fmla="*/ 7 h 159"/>
                <a:gd name="T70" fmla="*/ 65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5" y="17"/>
                  </a:moveTo>
                  <a:lnTo>
                    <a:pt x="52" y="23"/>
                  </a:lnTo>
                  <a:lnTo>
                    <a:pt x="52" y="21"/>
                  </a:lnTo>
                  <a:lnTo>
                    <a:pt x="46" y="25"/>
                  </a:lnTo>
                  <a:lnTo>
                    <a:pt x="35" y="34"/>
                  </a:lnTo>
                  <a:lnTo>
                    <a:pt x="25" y="46"/>
                  </a:lnTo>
                  <a:lnTo>
                    <a:pt x="23" y="52"/>
                  </a:lnTo>
                  <a:lnTo>
                    <a:pt x="23" y="52"/>
                  </a:lnTo>
                  <a:lnTo>
                    <a:pt x="17" y="65"/>
                  </a:lnTo>
                  <a:lnTo>
                    <a:pt x="17" y="92"/>
                  </a:lnTo>
                  <a:lnTo>
                    <a:pt x="23" y="105"/>
                  </a:lnTo>
                  <a:lnTo>
                    <a:pt x="21" y="105"/>
                  </a:lnTo>
                  <a:lnTo>
                    <a:pt x="25" y="113"/>
                  </a:lnTo>
                  <a:lnTo>
                    <a:pt x="35" y="123"/>
                  </a:lnTo>
                  <a:lnTo>
                    <a:pt x="46" y="132"/>
                  </a:lnTo>
                  <a:lnTo>
                    <a:pt x="56" y="138"/>
                  </a:lnTo>
                  <a:lnTo>
                    <a:pt x="65" y="140"/>
                  </a:lnTo>
                  <a:lnTo>
                    <a:pt x="79" y="142"/>
                  </a:lnTo>
                  <a:lnTo>
                    <a:pt x="92" y="140"/>
                  </a:lnTo>
                  <a:lnTo>
                    <a:pt x="102" y="138"/>
                  </a:lnTo>
                  <a:lnTo>
                    <a:pt x="114" y="132"/>
                  </a:lnTo>
                  <a:lnTo>
                    <a:pt x="133" y="113"/>
                  </a:lnTo>
                  <a:lnTo>
                    <a:pt x="138" y="102"/>
                  </a:lnTo>
                  <a:lnTo>
                    <a:pt x="140" y="92"/>
                  </a:lnTo>
                  <a:lnTo>
                    <a:pt x="142" y="79"/>
                  </a:lnTo>
                  <a:lnTo>
                    <a:pt x="140" y="65"/>
                  </a:lnTo>
                  <a:lnTo>
                    <a:pt x="138" y="56"/>
                  </a:lnTo>
                  <a:lnTo>
                    <a:pt x="133" y="46"/>
                  </a:lnTo>
                  <a:lnTo>
                    <a:pt x="123" y="34"/>
                  </a:lnTo>
                  <a:lnTo>
                    <a:pt x="114" y="25"/>
                  </a:lnTo>
                  <a:lnTo>
                    <a:pt x="106" y="21"/>
                  </a:lnTo>
                  <a:lnTo>
                    <a:pt x="106" y="23"/>
                  </a:lnTo>
                  <a:lnTo>
                    <a:pt x="92" y="17"/>
                  </a:lnTo>
                  <a:lnTo>
                    <a:pt x="65" y="17"/>
                  </a:lnTo>
                  <a:close/>
                  <a:moveTo>
                    <a:pt x="65" y="0"/>
                  </a:moveTo>
                  <a:lnTo>
                    <a:pt x="92" y="0"/>
                  </a:lnTo>
                  <a:lnTo>
                    <a:pt x="106" y="6"/>
                  </a:lnTo>
                  <a:lnTo>
                    <a:pt x="112" y="7"/>
                  </a:lnTo>
                  <a:lnTo>
                    <a:pt x="125" y="13"/>
                  </a:lnTo>
                  <a:lnTo>
                    <a:pt x="135" y="23"/>
                  </a:lnTo>
                  <a:lnTo>
                    <a:pt x="144" y="34"/>
                  </a:lnTo>
                  <a:lnTo>
                    <a:pt x="150" y="46"/>
                  </a:lnTo>
                  <a:lnTo>
                    <a:pt x="154" y="52"/>
                  </a:lnTo>
                  <a:lnTo>
                    <a:pt x="158" y="65"/>
                  </a:lnTo>
                  <a:lnTo>
                    <a:pt x="160" y="79"/>
                  </a:lnTo>
                  <a:lnTo>
                    <a:pt x="158" y="92"/>
                  </a:lnTo>
                  <a:lnTo>
                    <a:pt x="154" y="105"/>
                  </a:lnTo>
                  <a:lnTo>
                    <a:pt x="150" y="111"/>
                  </a:lnTo>
                  <a:lnTo>
                    <a:pt x="144" y="125"/>
                  </a:lnTo>
                  <a:lnTo>
                    <a:pt x="125" y="144"/>
                  </a:lnTo>
                  <a:lnTo>
                    <a:pt x="112" y="150"/>
                  </a:lnTo>
                  <a:lnTo>
                    <a:pt x="106" y="154"/>
                  </a:lnTo>
                  <a:lnTo>
                    <a:pt x="92" y="157"/>
                  </a:lnTo>
                  <a:lnTo>
                    <a:pt x="79" y="159"/>
                  </a:lnTo>
                  <a:lnTo>
                    <a:pt x="65" y="157"/>
                  </a:lnTo>
                  <a:lnTo>
                    <a:pt x="52" y="154"/>
                  </a:lnTo>
                  <a:lnTo>
                    <a:pt x="46" y="150"/>
                  </a:lnTo>
                  <a:lnTo>
                    <a:pt x="35" y="144"/>
                  </a:lnTo>
                  <a:lnTo>
                    <a:pt x="23" y="134"/>
                  </a:lnTo>
                  <a:lnTo>
                    <a:pt x="14" y="125"/>
                  </a:lnTo>
                  <a:lnTo>
                    <a:pt x="8" y="111"/>
                  </a:lnTo>
                  <a:lnTo>
                    <a:pt x="6" y="105"/>
                  </a:lnTo>
                  <a:lnTo>
                    <a:pt x="0" y="92"/>
                  </a:lnTo>
                  <a:lnTo>
                    <a:pt x="0" y="65"/>
                  </a:lnTo>
                  <a:lnTo>
                    <a:pt x="6" y="52"/>
                  </a:lnTo>
                  <a:lnTo>
                    <a:pt x="8" y="46"/>
                  </a:lnTo>
                  <a:lnTo>
                    <a:pt x="14" y="34"/>
                  </a:lnTo>
                  <a:lnTo>
                    <a:pt x="23" y="23"/>
                  </a:lnTo>
                  <a:lnTo>
                    <a:pt x="35"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4" name="Freeform 79"/>
            <p:cNvSpPr>
              <a:spLocks/>
            </p:cNvSpPr>
            <p:nvPr/>
          </p:nvSpPr>
          <p:spPr bwMode="auto">
            <a:xfrm>
              <a:off x="4051" y="399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2 h 110"/>
                <a:gd name="T14" fmla="*/ 15 w 75"/>
                <a:gd name="T15" fmla="*/ 62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2"/>
                  </a:lnTo>
                  <a:lnTo>
                    <a:pt x="15" y="62"/>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5" name="Rectangle 80"/>
            <p:cNvSpPr>
              <a:spLocks noChangeArrowheads="1"/>
            </p:cNvSpPr>
            <p:nvPr/>
          </p:nvSpPr>
          <p:spPr bwMode="auto">
            <a:xfrm>
              <a:off x="4143" y="399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6" name="Freeform 81"/>
            <p:cNvSpPr>
              <a:spLocks noEditPoints="1"/>
            </p:cNvSpPr>
            <p:nvPr/>
          </p:nvSpPr>
          <p:spPr bwMode="auto">
            <a:xfrm>
              <a:off x="4172" y="402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3 h 82"/>
                <a:gd name="T12" fmla="*/ 15 w 73"/>
                <a:gd name="T13" fmla="*/ 42 h 82"/>
                <a:gd name="T14" fmla="*/ 15 w 73"/>
                <a:gd name="T15" fmla="*/ 50 h 82"/>
                <a:gd name="T16" fmla="*/ 17 w 73"/>
                <a:gd name="T17" fmla="*/ 58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8 h 82"/>
                <a:gd name="T34" fmla="*/ 57 w 73"/>
                <a:gd name="T35" fmla="*/ 50 h 82"/>
                <a:gd name="T36" fmla="*/ 57 w 73"/>
                <a:gd name="T37" fmla="*/ 40 h 82"/>
                <a:gd name="T38" fmla="*/ 57 w 73"/>
                <a:gd name="T39" fmla="*/ 33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8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3"/>
                  </a:lnTo>
                  <a:lnTo>
                    <a:pt x="15" y="42"/>
                  </a:lnTo>
                  <a:lnTo>
                    <a:pt x="15" y="50"/>
                  </a:lnTo>
                  <a:lnTo>
                    <a:pt x="17" y="58"/>
                  </a:lnTo>
                  <a:lnTo>
                    <a:pt x="21" y="63"/>
                  </a:lnTo>
                  <a:lnTo>
                    <a:pt x="25" y="67"/>
                  </a:lnTo>
                  <a:lnTo>
                    <a:pt x="30" y="69"/>
                  </a:lnTo>
                  <a:lnTo>
                    <a:pt x="36" y="71"/>
                  </a:lnTo>
                  <a:lnTo>
                    <a:pt x="42" y="69"/>
                  </a:lnTo>
                  <a:lnTo>
                    <a:pt x="48" y="67"/>
                  </a:lnTo>
                  <a:lnTo>
                    <a:pt x="52" y="63"/>
                  </a:lnTo>
                  <a:lnTo>
                    <a:pt x="55" y="58"/>
                  </a:lnTo>
                  <a:lnTo>
                    <a:pt x="57" y="50"/>
                  </a:lnTo>
                  <a:lnTo>
                    <a:pt x="57" y="40"/>
                  </a:lnTo>
                  <a:lnTo>
                    <a:pt x="57" y="33"/>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8"/>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7" name="Freeform 82"/>
            <p:cNvSpPr>
              <a:spLocks/>
            </p:cNvSpPr>
            <p:nvPr/>
          </p:nvSpPr>
          <p:spPr bwMode="auto">
            <a:xfrm>
              <a:off x="4250" y="402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6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6"/>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8" name="Freeform 83"/>
            <p:cNvSpPr>
              <a:spLocks/>
            </p:cNvSpPr>
            <p:nvPr/>
          </p:nvSpPr>
          <p:spPr bwMode="auto">
            <a:xfrm>
              <a:off x="4412" y="399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9" name="Freeform 84"/>
            <p:cNvSpPr>
              <a:spLocks/>
            </p:cNvSpPr>
            <p:nvPr/>
          </p:nvSpPr>
          <p:spPr bwMode="auto">
            <a:xfrm>
              <a:off x="4521" y="402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6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6"/>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0" name="Freeform 85"/>
            <p:cNvSpPr>
              <a:spLocks/>
            </p:cNvSpPr>
            <p:nvPr/>
          </p:nvSpPr>
          <p:spPr bwMode="auto">
            <a:xfrm>
              <a:off x="4604" y="402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8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3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8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8"/>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3"/>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8"/>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1" name="Freeform 86"/>
            <p:cNvSpPr>
              <a:spLocks noEditPoints="1"/>
            </p:cNvSpPr>
            <p:nvPr/>
          </p:nvSpPr>
          <p:spPr bwMode="auto">
            <a:xfrm>
              <a:off x="4734" y="399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2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7 h 111"/>
                <a:gd name="T34" fmla="*/ 54 w 68"/>
                <a:gd name="T35" fmla="*/ 79 h 111"/>
                <a:gd name="T36" fmla="*/ 54 w 68"/>
                <a:gd name="T37" fmla="*/ 71 h 111"/>
                <a:gd name="T38" fmla="*/ 54 w 68"/>
                <a:gd name="T39" fmla="*/ 62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2 h 111"/>
                <a:gd name="T76" fmla="*/ 68 w 68"/>
                <a:gd name="T77" fmla="*/ 69 h 111"/>
                <a:gd name="T78" fmla="*/ 66 w 68"/>
                <a:gd name="T79" fmla="*/ 87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2"/>
                  </a:lnTo>
                  <a:lnTo>
                    <a:pt x="14" y="69"/>
                  </a:lnTo>
                  <a:lnTo>
                    <a:pt x="14" y="79"/>
                  </a:lnTo>
                  <a:lnTo>
                    <a:pt x="16" y="85"/>
                  </a:lnTo>
                  <a:lnTo>
                    <a:pt x="18" y="88"/>
                  </a:lnTo>
                  <a:lnTo>
                    <a:pt x="22" y="94"/>
                  </a:lnTo>
                  <a:lnTo>
                    <a:pt x="27" y="98"/>
                  </a:lnTo>
                  <a:lnTo>
                    <a:pt x="33" y="100"/>
                  </a:lnTo>
                  <a:lnTo>
                    <a:pt x="39" y="98"/>
                  </a:lnTo>
                  <a:lnTo>
                    <a:pt x="45" y="96"/>
                  </a:lnTo>
                  <a:lnTo>
                    <a:pt x="48" y="92"/>
                  </a:lnTo>
                  <a:lnTo>
                    <a:pt x="52" y="87"/>
                  </a:lnTo>
                  <a:lnTo>
                    <a:pt x="54" y="79"/>
                  </a:lnTo>
                  <a:lnTo>
                    <a:pt x="54" y="71"/>
                  </a:lnTo>
                  <a:lnTo>
                    <a:pt x="54" y="62"/>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2"/>
                  </a:lnTo>
                  <a:lnTo>
                    <a:pt x="68" y="69"/>
                  </a:lnTo>
                  <a:lnTo>
                    <a:pt x="66" y="87"/>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2" name="Freeform 87"/>
            <p:cNvSpPr>
              <a:spLocks noEditPoints="1"/>
            </p:cNvSpPr>
            <p:nvPr/>
          </p:nvSpPr>
          <p:spPr bwMode="auto">
            <a:xfrm>
              <a:off x="4813" y="402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3 h 82"/>
                <a:gd name="T14" fmla="*/ 60 w 73"/>
                <a:gd name="T15" fmla="*/ 33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3 h 82"/>
                <a:gd name="T40" fmla="*/ 73 w 73"/>
                <a:gd name="T41" fmla="*/ 40 h 82"/>
                <a:gd name="T42" fmla="*/ 73 w 73"/>
                <a:gd name="T43" fmla="*/ 44 h 82"/>
                <a:gd name="T44" fmla="*/ 15 w 73"/>
                <a:gd name="T45" fmla="*/ 44 h 82"/>
                <a:gd name="T46" fmla="*/ 15 w 73"/>
                <a:gd name="T47" fmla="*/ 52 h 82"/>
                <a:gd name="T48" fmla="*/ 17 w 73"/>
                <a:gd name="T49" fmla="*/ 58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8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3"/>
                  </a:lnTo>
                  <a:lnTo>
                    <a:pt x="60" y="33"/>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3"/>
                  </a:lnTo>
                  <a:lnTo>
                    <a:pt x="73" y="40"/>
                  </a:lnTo>
                  <a:lnTo>
                    <a:pt x="73" y="44"/>
                  </a:lnTo>
                  <a:lnTo>
                    <a:pt x="15" y="44"/>
                  </a:lnTo>
                  <a:lnTo>
                    <a:pt x="15" y="52"/>
                  </a:lnTo>
                  <a:lnTo>
                    <a:pt x="17" y="58"/>
                  </a:lnTo>
                  <a:lnTo>
                    <a:pt x="21" y="63"/>
                  </a:lnTo>
                  <a:lnTo>
                    <a:pt x="27" y="67"/>
                  </a:lnTo>
                  <a:lnTo>
                    <a:pt x="33" y="69"/>
                  </a:lnTo>
                  <a:lnTo>
                    <a:pt x="39" y="71"/>
                  </a:lnTo>
                  <a:lnTo>
                    <a:pt x="44" y="69"/>
                  </a:lnTo>
                  <a:lnTo>
                    <a:pt x="50" y="67"/>
                  </a:lnTo>
                  <a:lnTo>
                    <a:pt x="56" y="63"/>
                  </a:lnTo>
                  <a:lnTo>
                    <a:pt x="60" y="58"/>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3" name="Freeform 88"/>
            <p:cNvSpPr>
              <a:spLocks/>
            </p:cNvSpPr>
            <p:nvPr/>
          </p:nvSpPr>
          <p:spPr bwMode="auto">
            <a:xfrm>
              <a:off x="4903" y="402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4" name="Freeform 89"/>
            <p:cNvSpPr>
              <a:spLocks/>
            </p:cNvSpPr>
            <p:nvPr/>
          </p:nvSpPr>
          <p:spPr bwMode="auto">
            <a:xfrm>
              <a:off x="1101" y="3674"/>
              <a:ext cx="113" cy="102"/>
            </a:xfrm>
            <a:custGeom>
              <a:avLst/>
              <a:gdLst>
                <a:gd name="T0" fmla="*/ 55 w 113"/>
                <a:gd name="T1" fmla="*/ 0 h 102"/>
                <a:gd name="T2" fmla="*/ 96 w 113"/>
                <a:gd name="T3" fmla="*/ 0 h 102"/>
                <a:gd name="T4" fmla="*/ 103 w 113"/>
                <a:gd name="T5" fmla="*/ 11 h 102"/>
                <a:gd name="T6" fmla="*/ 107 w 113"/>
                <a:gd name="T7" fmla="*/ 23 h 102"/>
                <a:gd name="T8" fmla="*/ 111 w 113"/>
                <a:gd name="T9" fmla="*/ 35 h 102"/>
                <a:gd name="T10" fmla="*/ 113 w 113"/>
                <a:gd name="T11" fmla="*/ 46 h 102"/>
                <a:gd name="T12" fmla="*/ 111 w 113"/>
                <a:gd name="T13" fmla="*/ 56 h 102"/>
                <a:gd name="T14" fmla="*/ 109 w 113"/>
                <a:gd name="T15" fmla="*/ 65 h 102"/>
                <a:gd name="T16" fmla="*/ 105 w 113"/>
                <a:gd name="T17" fmla="*/ 75 h 102"/>
                <a:gd name="T18" fmla="*/ 100 w 113"/>
                <a:gd name="T19" fmla="*/ 83 h 102"/>
                <a:gd name="T20" fmla="*/ 94 w 113"/>
                <a:gd name="T21" fmla="*/ 90 h 102"/>
                <a:gd name="T22" fmla="*/ 86 w 113"/>
                <a:gd name="T23" fmla="*/ 94 h 102"/>
                <a:gd name="T24" fmla="*/ 76 w 113"/>
                <a:gd name="T25" fmla="*/ 98 h 102"/>
                <a:gd name="T26" fmla="*/ 67 w 113"/>
                <a:gd name="T27" fmla="*/ 102 h 102"/>
                <a:gd name="T28" fmla="*/ 55 w 113"/>
                <a:gd name="T29" fmla="*/ 102 h 102"/>
                <a:gd name="T30" fmla="*/ 46 w 113"/>
                <a:gd name="T31" fmla="*/ 102 h 102"/>
                <a:gd name="T32" fmla="*/ 36 w 113"/>
                <a:gd name="T33" fmla="*/ 98 h 102"/>
                <a:gd name="T34" fmla="*/ 27 w 113"/>
                <a:gd name="T35" fmla="*/ 96 h 102"/>
                <a:gd name="T36" fmla="*/ 17 w 113"/>
                <a:gd name="T37" fmla="*/ 90 h 102"/>
                <a:gd name="T38" fmla="*/ 11 w 113"/>
                <a:gd name="T39" fmla="*/ 83 h 102"/>
                <a:gd name="T40" fmla="*/ 5 w 113"/>
                <a:gd name="T41" fmla="*/ 75 h 102"/>
                <a:gd name="T42" fmla="*/ 2 w 113"/>
                <a:gd name="T43" fmla="*/ 67 h 102"/>
                <a:gd name="T44" fmla="*/ 0 w 113"/>
                <a:gd name="T45" fmla="*/ 58 h 102"/>
                <a:gd name="T46" fmla="*/ 0 w 113"/>
                <a:gd name="T47" fmla="*/ 46 h 102"/>
                <a:gd name="T48" fmla="*/ 0 w 113"/>
                <a:gd name="T49" fmla="*/ 35 h 102"/>
                <a:gd name="T50" fmla="*/ 3 w 113"/>
                <a:gd name="T51" fmla="*/ 25 h 102"/>
                <a:gd name="T52" fmla="*/ 7 w 113"/>
                <a:gd name="T53" fmla="*/ 17 h 102"/>
                <a:gd name="T54" fmla="*/ 13 w 113"/>
                <a:gd name="T55" fmla="*/ 10 h 102"/>
                <a:gd name="T56" fmla="*/ 23 w 113"/>
                <a:gd name="T57" fmla="*/ 6 h 102"/>
                <a:gd name="T58" fmla="*/ 32 w 113"/>
                <a:gd name="T59" fmla="*/ 2 h 102"/>
                <a:gd name="T60" fmla="*/ 36 w 113"/>
                <a:gd name="T61" fmla="*/ 15 h 102"/>
                <a:gd name="T62" fmla="*/ 28 w 113"/>
                <a:gd name="T63" fmla="*/ 17 h 102"/>
                <a:gd name="T64" fmla="*/ 23 w 113"/>
                <a:gd name="T65" fmla="*/ 21 h 102"/>
                <a:gd name="T66" fmla="*/ 19 w 113"/>
                <a:gd name="T67" fmla="*/ 25 h 102"/>
                <a:gd name="T68" fmla="*/ 15 w 113"/>
                <a:gd name="T69" fmla="*/ 31 h 102"/>
                <a:gd name="T70" fmla="*/ 13 w 113"/>
                <a:gd name="T71" fmla="*/ 38 h 102"/>
                <a:gd name="T72" fmla="*/ 11 w 113"/>
                <a:gd name="T73" fmla="*/ 46 h 102"/>
                <a:gd name="T74" fmla="*/ 13 w 113"/>
                <a:gd name="T75" fmla="*/ 56 h 102"/>
                <a:gd name="T76" fmla="*/ 15 w 113"/>
                <a:gd name="T77" fmla="*/ 65 h 102"/>
                <a:gd name="T78" fmla="*/ 19 w 113"/>
                <a:gd name="T79" fmla="*/ 71 h 102"/>
                <a:gd name="T80" fmla="*/ 23 w 113"/>
                <a:gd name="T81" fmla="*/ 77 h 102"/>
                <a:gd name="T82" fmla="*/ 28 w 113"/>
                <a:gd name="T83" fmla="*/ 81 h 102"/>
                <a:gd name="T84" fmla="*/ 34 w 113"/>
                <a:gd name="T85" fmla="*/ 83 h 102"/>
                <a:gd name="T86" fmla="*/ 44 w 113"/>
                <a:gd name="T87" fmla="*/ 86 h 102"/>
                <a:gd name="T88" fmla="*/ 55 w 113"/>
                <a:gd name="T89" fmla="*/ 88 h 102"/>
                <a:gd name="T90" fmla="*/ 65 w 113"/>
                <a:gd name="T91" fmla="*/ 86 h 102"/>
                <a:gd name="T92" fmla="*/ 73 w 113"/>
                <a:gd name="T93" fmla="*/ 85 h 102"/>
                <a:gd name="T94" fmla="*/ 80 w 113"/>
                <a:gd name="T95" fmla="*/ 83 h 102"/>
                <a:gd name="T96" fmla="*/ 86 w 113"/>
                <a:gd name="T97" fmla="*/ 79 h 102"/>
                <a:gd name="T98" fmla="*/ 90 w 113"/>
                <a:gd name="T99" fmla="*/ 73 h 102"/>
                <a:gd name="T100" fmla="*/ 94 w 113"/>
                <a:gd name="T101" fmla="*/ 67 h 102"/>
                <a:gd name="T102" fmla="*/ 98 w 113"/>
                <a:gd name="T103" fmla="*/ 58 h 102"/>
                <a:gd name="T104" fmla="*/ 100 w 113"/>
                <a:gd name="T105" fmla="*/ 46 h 102"/>
                <a:gd name="T106" fmla="*/ 98 w 113"/>
                <a:gd name="T107" fmla="*/ 36 h 102"/>
                <a:gd name="T108" fmla="*/ 96 w 113"/>
                <a:gd name="T109" fmla="*/ 29 h 102"/>
                <a:gd name="T110" fmla="*/ 92 w 113"/>
                <a:gd name="T111" fmla="*/ 19 h 102"/>
                <a:gd name="T112" fmla="*/ 88 w 113"/>
                <a:gd name="T113" fmla="*/ 13 h 102"/>
                <a:gd name="T114" fmla="*/ 67 w 113"/>
                <a:gd name="T115" fmla="*/ 13 h 102"/>
                <a:gd name="T116" fmla="*/ 67 w 113"/>
                <a:gd name="T117" fmla="*/ 46 h 102"/>
                <a:gd name="T118" fmla="*/ 55 w 113"/>
                <a:gd name="T119" fmla="*/ 46 h 102"/>
                <a:gd name="T120" fmla="*/ 55 w 113"/>
                <a:gd name="T1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02">
                  <a:moveTo>
                    <a:pt x="55" y="0"/>
                  </a:moveTo>
                  <a:lnTo>
                    <a:pt x="96" y="0"/>
                  </a:lnTo>
                  <a:lnTo>
                    <a:pt x="103" y="11"/>
                  </a:lnTo>
                  <a:lnTo>
                    <a:pt x="107" y="23"/>
                  </a:lnTo>
                  <a:lnTo>
                    <a:pt x="111" y="35"/>
                  </a:lnTo>
                  <a:lnTo>
                    <a:pt x="113" y="46"/>
                  </a:lnTo>
                  <a:lnTo>
                    <a:pt x="111" y="56"/>
                  </a:lnTo>
                  <a:lnTo>
                    <a:pt x="109" y="65"/>
                  </a:lnTo>
                  <a:lnTo>
                    <a:pt x="105" y="75"/>
                  </a:lnTo>
                  <a:lnTo>
                    <a:pt x="100" y="83"/>
                  </a:lnTo>
                  <a:lnTo>
                    <a:pt x="94" y="90"/>
                  </a:lnTo>
                  <a:lnTo>
                    <a:pt x="86" y="94"/>
                  </a:lnTo>
                  <a:lnTo>
                    <a:pt x="76" y="98"/>
                  </a:lnTo>
                  <a:lnTo>
                    <a:pt x="67" y="102"/>
                  </a:lnTo>
                  <a:lnTo>
                    <a:pt x="55" y="102"/>
                  </a:lnTo>
                  <a:lnTo>
                    <a:pt x="46" y="102"/>
                  </a:lnTo>
                  <a:lnTo>
                    <a:pt x="36" y="98"/>
                  </a:lnTo>
                  <a:lnTo>
                    <a:pt x="27" y="96"/>
                  </a:lnTo>
                  <a:lnTo>
                    <a:pt x="17" y="90"/>
                  </a:lnTo>
                  <a:lnTo>
                    <a:pt x="11" y="83"/>
                  </a:lnTo>
                  <a:lnTo>
                    <a:pt x="5" y="75"/>
                  </a:lnTo>
                  <a:lnTo>
                    <a:pt x="2" y="67"/>
                  </a:lnTo>
                  <a:lnTo>
                    <a:pt x="0" y="58"/>
                  </a:lnTo>
                  <a:lnTo>
                    <a:pt x="0" y="46"/>
                  </a:lnTo>
                  <a:lnTo>
                    <a:pt x="0" y="35"/>
                  </a:lnTo>
                  <a:lnTo>
                    <a:pt x="3" y="25"/>
                  </a:lnTo>
                  <a:lnTo>
                    <a:pt x="7" y="17"/>
                  </a:lnTo>
                  <a:lnTo>
                    <a:pt x="13" y="10"/>
                  </a:lnTo>
                  <a:lnTo>
                    <a:pt x="23" y="6"/>
                  </a:lnTo>
                  <a:lnTo>
                    <a:pt x="32" y="2"/>
                  </a:lnTo>
                  <a:lnTo>
                    <a:pt x="36" y="15"/>
                  </a:lnTo>
                  <a:lnTo>
                    <a:pt x="28" y="17"/>
                  </a:lnTo>
                  <a:lnTo>
                    <a:pt x="23" y="21"/>
                  </a:lnTo>
                  <a:lnTo>
                    <a:pt x="19" y="25"/>
                  </a:lnTo>
                  <a:lnTo>
                    <a:pt x="15" y="31"/>
                  </a:lnTo>
                  <a:lnTo>
                    <a:pt x="13" y="38"/>
                  </a:lnTo>
                  <a:lnTo>
                    <a:pt x="11" y="46"/>
                  </a:lnTo>
                  <a:lnTo>
                    <a:pt x="13" y="56"/>
                  </a:lnTo>
                  <a:lnTo>
                    <a:pt x="15" y="65"/>
                  </a:lnTo>
                  <a:lnTo>
                    <a:pt x="19" y="71"/>
                  </a:lnTo>
                  <a:lnTo>
                    <a:pt x="23" y="77"/>
                  </a:lnTo>
                  <a:lnTo>
                    <a:pt x="28" y="81"/>
                  </a:lnTo>
                  <a:lnTo>
                    <a:pt x="34" y="83"/>
                  </a:lnTo>
                  <a:lnTo>
                    <a:pt x="44" y="86"/>
                  </a:lnTo>
                  <a:lnTo>
                    <a:pt x="55" y="88"/>
                  </a:lnTo>
                  <a:lnTo>
                    <a:pt x="65" y="86"/>
                  </a:lnTo>
                  <a:lnTo>
                    <a:pt x="73" y="85"/>
                  </a:lnTo>
                  <a:lnTo>
                    <a:pt x="80" y="83"/>
                  </a:lnTo>
                  <a:lnTo>
                    <a:pt x="86" y="79"/>
                  </a:lnTo>
                  <a:lnTo>
                    <a:pt x="90" y="73"/>
                  </a:lnTo>
                  <a:lnTo>
                    <a:pt x="94" y="67"/>
                  </a:lnTo>
                  <a:lnTo>
                    <a:pt x="98" y="58"/>
                  </a:lnTo>
                  <a:lnTo>
                    <a:pt x="100" y="46"/>
                  </a:lnTo>
                  <a:lnTo>
                    <a:pt x="98" y="36"/>
                  </a:lnTo>
                  <a:lnTo>
                    <a:pt x="96" y="29"/>
                  </a:lnTo>
                  <a:lnTo>
                    <a:pt x="92" y="19"/>
                  </a:lnTo>
                  <a:lnTo>
                    <a:pt x="88" y="13"/>
                  </a:lnTo>
                  <a:lnTo>
                    <a:pt x="67" y="13"/>
                  </a:lnTo>
                  <a:lnTo>
                    <a:pt x="67" y="46"/>
                  </a:lnTo>
                  <a:lnTo>
                    <a:pt x="55" y="46"/>
                  </a:lnTo>
                  <a:lnTo>
                    <a:pt x="5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5" name="Freeform 90"/>
            <p:cNvSpPr>
              <a:spLocks noEditPoints="1"/>
            </p:cNvSpPr>
            <p:nvPr/>
          </p:nvSpPr>
          <p:spPr bwMode="auto">
            <a:xfrm>
              <a:off x="1129" y="3586"/>
              <a:ext cx="85" cy="73"/>
            </a:xfrm>
            <a:custGeom>
              <a:avLst/>
              <a:gdLst>
                <a:gd name="T0" fmla="*/ 43 w 85"/>
                <a:gd name="T1" fmla="*/ 15 h 73"/>
                <a:gd name="T2" fmla="*/ 33 w 85"/>
                <a:gd name="T3" fmla="*/ 15 h 73"/>
                <a:gd name="T4" fmla="*/ 27 w 85"/>
                <a:gd name="T5" fmla="*/ 17 h 73"/>
                <a:gd name="T6" fmla="*/ 22 w 85"/>
                <a:gd name="T7" fmla="*/ 21 h 73"/>
                <a:gd name="T8" fmla="*/ 18 w 85"/>
                <a:gd name="T9" fmla="*/ 25 h 73"/>
                <a:gd name="T10" fmla="*/ 14 w 85"/>
                <a:gd name="T11" fmla="*/ 30 h 73"/>
                <a:gd name="T12" fmla="*/ 14 w 85"/>
                <a:gd name="T13" fmla="*/ 36 h 73"/>
                <a:gd name="T14" fmla="*/ 14 w 85"/>
                <a:gd name="T15" fmla="*/ 42 h 73"/>
                <a:gd name="T16" fmla="*/ 18 w 85"/>
                <a:gd name="T17" fmla="*/ 48 h 73"/>
                <a:gd name="T18" fmla="*/ 22 w 85"/>
                <a:gd name="T19" fmla="*/ 51 h 73"/>
                <a:gd name="T20" fmla="*/ 27 w 85"/>
                <a:gd name="T21" fmla="*/ 55 h 73"/>
                <a:gd name="T22" fmla="*/ 33 w 85"/>
                <a:gd name="T23" fmla="*/ 57 h 73"/>
                <a:gd name="T24" fmla="*/ 43 w 85"/>
                <a:gd name="T25" fmla="*/ 57 h 73"/>
                <a:gd name="T26" fmla="*/ 52 w 85"/>
                <a:gd name="T27" fmla="*/ 57 h 73"/>
                <a:gd name="T28" fmla="*/ 58 w 85"/>
                <a:gd name="T29" fmla="*/ 55 h 73"/>
                <a:gd name="T30" fmla="*/ 64 w 85"/>
                <a:gd name="T31" fmla="*/ 51 h 73"/>
                <a:gd name="T32" fmla="*/ 68 w 85"/>
                <a:gd name="T33" fmla="*/ 48 h 73"/>
                <a:gd name="T34" fmla="*/ 70 w 85"/>
                <a:gd name="T35" fmla="*/ 42 h 73"/>
                <a:gd name="T36" fmla="*/ 72 w 85"/>
                <a:gd name="T37" fmla="*/ 36 h 73"/>
                <a:gd name="T38" fmla="*/ 70 w 85"/>
                <a:gd name="T39" fmla="*/ 30 h 73"/>
                <a:gd name="T40" fmla="*/ 68 w 85"/>
                <a:gd name="T41" fmla="*/ 25 h 73"/>
                <a:gd name="T42" fmla="*/ 64 w 85"/>
                <a:gd name="T43" fmla="*/ 21 h 73"/>
                <a:gd name="T44" fmla="*/ 58 w 85"/>
                <a:gd name="T45" fmla="*/ 17 h 73"/>
                <a:gd name="T46" fmla="*/ 50 w 85"/>
                <a:gd name="T47" fmla="*/ 15 h 73"/>
                <a:gd name="T48" fmla="*/ 43 w 85"/>
                <a:gd name="T49" fmla="*/ 15 h 73"/>
                <a:gd name="T50" fmla="*/ 41 w 85"/>
                <a:gd name="T51" fmla="*/ 0 h 73"/>
                <a:gd name="T52" fmla="*/ 50 w 85"/>
                <a:gd name="T53" fmla="*/ 1 h 73"/>
                <a:gd name="T54" fmla="*/ 58 w 85"/>
                <a:gd name="T55" fmla="*/ 1 h 73"/>
                <a:gd name="T56" fmla="*/ 66 w 85"/>
                <a:gd name="T57" fmla="*/ 5 h 73"/>
                <a:gd name="T58" fmla="*/ 72 w 85"/>
                <a:gd name="T59" fmla="*/ 9 h 73"/>
                <a:gd name="T60" fmla="*/ 75 w 85"/>
                <a:gd name="T61" fmla="*/ 13 h 73"/>
                <a:gd name="T62" fmla="*/ 79 w 85"/>
                <a:gd name="T63" fmla="*/ 17 h 73"/>
                <a:gd name="T64" fmla="*/ 83 w 85"/>
                <a:gd name="T65" fmla="*/ 26 h 73"/>
                <a:gd name="T66" fmla="*/ 85 w 85"/>
                <a:gd name="T67" fmla="*/ 36 h 73"/>
                <a:gd name="T68" fmla="*/ 83 w 85"/>
                <a:gd name="T69" fmla="*/ 46 h 73"/>
                <a:gd name="T70" fmla="*/ 79 w 85"/>
                <a:gd name="T71" fmla="*/ 55 h 73"/>
                <a:gd name="T72" fmla="*/ 73 w 85"/>
                <a:gd name="T73" fmla="*/ 63 h 73"/>
                <a:gd name="T74" fmla="*/ 68 w 85"/>
                <a:gd name="T75" fmla="*/ 67 h 73"/>
                <a:gd name="T76" fmla="*/ 60 w 85"/>
                <a:gd name="T77" fmla="*/ 69 h 73"/>
                <a:gd name="T78" fmla="*/ 52 w 85"/>
                <a:gd name="T79" fmla="*/ 71 h 73"/>
                <a:gd name="T80" fmla="*/ 43 w 85"/>
                <a:gd name="T81" fmla="*/ 73 h 73"/>
                <a:gd name="T82" fmla="*/ 24 w 85"/>
                <a:gd name="T83" fmla="*/ 69 h 73"/>
                <a:gd name="T84" fmla="*/ 10 w 85"/>
                <a:gd name="T85" fmla="*/ 61 h 73"/>
                <a:gd name="T86" fmla="*/ 4 w 85"/>
                <a:gd name="T87" fmla="*/ 53 h 73"/>
                <a:gd name="T88" fmla="*/ 2 w 85"/>
                <a:gd name="T89" fmla="*/ 46 h 73"/>
                <a:gd name="T90" fmla="*/ 0 w 85"/>
                <a:gd name="T91" fmla="*/ 36 h 73"/>
                <a:gd name="T92" fmla="*/ 2 w 85"/>
                <a:gd name="T93" fmla="*/ 26 h 73"/>
                <a:gd name="T94" fmla="*/ 6 w 85"/>
                <a:gd name="T95" fmla="*/ 17 h 73"/>
                <a:gd name="T96" fmla="*/ 12 w 85"/>
                <a:gd name="T97" fmla="*/ 11 h 73"/>
                <a:gd name="T98" fmla="*/ 18 w 85"/>
                <a:gd name="T99" fmla="*/ 5 h 73"/>
                <a:gd name="T100" fmla="*/ 25 w 85"/>
                <a:gd name="T101" fmla="*/ 3 h 73"/>
                <a:gd name="T102" fmla="*/ 33 w 85"/>
                <a:gd name="T103" fmla="*/ 1 h 73"/>
                <a:gd name="T104" fmla="*/ 41 w 85"/>
                <a:gd name="T10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3">
                  <a:moveTo>
                    <a:pt x="43" y="15"/>
                  </a:moveTo>
                  <a:lnTo>
                    <a:pt x="33" y="15"/>
                  </a:lnTo>
                  <a:lnTo>
                    <a:pt x="27" y="17"/>
                  </a:lnTo>
                  <a:lnTo>
                    <a:pt x="22" y="21"/>
                  </a:lnTo>
                  <a:lnTo>
                    <a:pt x="18" y="25"/>
                  </a:lnTo>
                  <a:lnTo>
                    <a:pt x="14" y="30"/>
                  </a:lnTo>
                  <a:lnTo>
                    <a:pt x="14" y="36"/>
                  </a:lnTo>
                  <a:lnTo>
                    <a:pt x="14" y="42"/>
                  </a:lnTo>
                  <a:lnTo>
                    <a:pt x="18" y="48"/>
                  </a:lnTo>
                  <a:lnTo>
                    <a:pt x="22" y="51"/>
                  </a:lnTo>
                  <a:lnTo>
                    <a:pt x="27" y="55"/>
                  </a:lnTo>
                  <a:lnTo>
                    <a:pt x="33" y="57"/>
                  </a:lnTo>
                  <a:lnTo>
                    <a:pt x="43" y="57"/>
                  </a:lnTo>
                  <a:lnTo>
                    <a:pt x="52" y="57"/>
                  </a:lnTo>
                  <a:lnTo>
                    <a:pt x="58" y="55"/>
                  </a:lnTo>
                  <a:lnTo>
                    <a:pt x="64" y="51"/>
                  </a:lnTo>
                  <a:lnTo>
                    <a:pt x="68" y="48"/>
                  </a:lnTo>
                  <a:lnTo>
                    <a:pt x="70" y="42"/>
                  </a:lnTo>
                  <a:lnTo>
                    <a:pt x="72" y="36"/>
                  </a:lnTo>
                  <a:lnTo>
                    <a:pt x="70" y="30"/>
                  </a:lnTo>
                  <a:lnTo>
                    <a:pt x="68" y="25"/>
                  </a:lnTo>
                  <a:lnTo>
                    <a:pt x="64" y="21"/>
                  </a:lnTo>
                  <a:lnTo>
                    <a:pt x="58" y="17"/>
                  </a:lnTo>
                  <a:lnTo>
                    <a:pt x="50" y="15"/>
                  </a:lnTo>
                  <a:lnTo>
                    <a:pt x="43" y="15"/>
                  </a:lnTo>
                  <a:close/>
                  <a:moveTo>
                    <a:pt x="41" y="0"/>
                  </a:moveTo>
                  <a:lnTo>
                    <a:pt x="50" y="1"/>
                  </a:lnTo>
                  <a:lnTo>
                    <a:pt x="58" y="1"/>
                  </a:lnTo>
                  <a:lnTo>
                    <a:pt x="66" y="5"/>
                  </a:lnTo>
                  <a:lnTo>
                    <a:pt x="72" y="9"/>
                  </a:lnTo>
                  <a:lnTo>
                    <a:pt x="75" y="13"/>
                  </a:lnTo>
                  <a:lnTo>
                    <a:pt x="79" y="17"/>
                  </a:lnTo>
                  <a:lnTo>
                    <a:pt x="83" y="26"/>
                  </a:lnTo>
                  <a:lnTo>
                    <a:pt x="85" y="36"/>
                  </a:lnTo>
                  <a:lnTo>
                    <a:pt x="83" y="46"/>
                  </a:lnTo>
                  <a:lnTo>
                    <a:pt x="79" y="55"/>
                  </a:lnTo>
                  <a:lnTo>
                    <a:pt x="73" y="63"/>
                  </a:lnTo>
                  <a:lnTo>
                    <a:pt x="68" y="67"/>
                  </a:lnTo>
                  <a:lnTo>
                    <a:pt x="60" y="69"/>
                  </a:lnTo>
                  <a:lnTo>
                    <a:pt x="52" y="71"/>
                  </a:lnTo>
                  <a:lnTo>
                    <a:pt x="43" y="73"/>
                  </a:lnTo>
                  <a:lnTo>
                    <a:pt x="24" y="69"/>
                  </a:lnTo>
                  <a:lnTo>
                    <a:pt x="10" y="61"/>
                  </a:lnTo>
                  <a:lnTo>
                    <a:pt x="4" y="53"/>
                  </a:lnTo>
                  <a:lnTo>
                    <a:pt x="2" y="46"/>
                  </a:lnTo>
                  <a:lnTo>
                    <a:pt x="0" y="36"/>
                  </a:lnTo>
                  <a:lnTo>
                    <a:pt x="2" y="26"/>
                  </a:lnTo>
                  <a:lnTo>
                    <a:pt x="6" y="17"/>
                  </a:lnTo>
                  <a:lnTo>
                    <a:pt x="12" y="11"/>
                  </a:lnTo>
                  <a:lnTo>
                    <a:pt x="18" y="5"/>
                  </a:lnTo>
                  <a:lnTo>
                    <a:pt x="25" y="3"/>
                  </a:lnTo>
                  <a:lnTo>
                    <a:pt x="33" y="1"/>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6" name="Freeform 91"/>
            <p:cNvSpPr>
              <a:spLocks noEditPoints="1"/>
            </p:cNvSpPr>
            <p:nvPr/>
          </p:nvSpPr>
          <p:spPr bwMode="auto">
            <a:xfrm>
              <a:off x="1129" y="3503"/>
              <a:ext cx="85" cy="71"/>
            </a:xfrm>
            <a:custGeom>
              <a:avLst/>
              <a:gdLst>
                <a:gd name="T0" fmla="*/ 43 w 85"/>
                <a:gd name="T1" fmla="*/ 13 h 71"/>
                <a:gd name="T2" fmla="*/ 33 w 85"/>
                <a:gd name="T3" fmla="*/ 13 h 71"/>
                <a:gd name="T4" fmla="*/ 27 w 85"/>
                <a:gd name="T5" fmla="*/ 15 h 71"/>
                <a:gd name="T6" fmla="*/ 22 w 85"/>
                <a:gd name="T7" fmla="*/ 19 h 71"/>
                <a:gd name="T8" fmla="*/ 18 w 85"/>
                <a:gd name="T9" fmla="*/ 25 h 71"/>
                <a:gd name="T10" fmla="*/ 14 w 85"/>
                <a:gd name="T11" fmla="*/ 29 h 71"/>
                <a:gd name="T12" fmla="*/ 14 w 85"/>
                <a:gd name="T13" fmla="*/ 35 h 71"/>
                <a:gd name="T14" fmla="*/ 14 w 85"/>
                <a:gd name="T15" fmla="*/ 40 h 71"/>
                <a:gd name="T16" fmla="*/ 18 w 85"/>
                <a:gd name="T17" fmla="*/ 46 h 71"/>
                <a:gd name="T18" fmla="*/ 22 w 85"/>
                <a:gd name="T19" fmla="*/ 50 h 71"/>
                <a:gd name="T20" fmla="*/ 27 w 85"/>
                <a:gd name="T21" fmla="*/ 54 h 71"/>
                <a:gd name="T22" fmla="*/ 33 w 85"/>
                <a:gd name="T23" fmla="*/ 56 h 71"/>
                <a:gd name="T24" fmla="*/ 43 w 85"/>
                <a:gd name="T25" fmla="*/ 56 h 71"/>
                <a:gd name="T26" fmla="*/ 52 w 85"/>
                <a:gd name="T27" fmla="*/ 56 h 71"/>
                <a:gd name="T28" fmla="*/ 58 w 85"/>
                <a:gd name="T29" fmla="*/ 54 h 71"/>
                <a:gd name="T30" fmla="*/ 64 w 85"/>
                <a:gd name="T31" fmla="*/ 50 h 71"/>
                <a:gd name="T32" fmla="*/ 68 w 85"/>
                <a:gd name="T33" fmla="*/ 46 h 71"/>
                <a:gd name="T34" fmla="*/ 70 w 85"/>
                <a:gd name="T35" fmla="*/ 40 h 71"/>
                <a:gd name="T36" fmla="*/ 72 w 85"/>
                <a:gd name="T37" fmla="*/ 35 h 71"/>
                <a:gd name="T38" fmla="*/ 70 w 85"/>
                <a:gd name="T39" fmla="*/ 29 h 71"/>
                <a:gd name="T40" fmla="*/ 68 w 85"/>
                <a:gd name="T41" fmla="*/ 23 h 71"/>
                <a:gd name="T42" fmla="*/ 64 w 85"/>
                <a:gd name="T43" fmla="*/ 19 h 71"/>
                <a:gd name="T44" fmla="*/ 58 w 85"/>
                <a:gd name="T45" fmla="*/ 15 h 71"/>
                <a:gd name="T46" fmla="*/ 50 w 85"/>
                <a:gd name="T47" fmla="*/ 13 h 71"/>
                <a:gd name="T48" fmla="*/ 43 w 85"/>
                <a:gd name="T49" fmla="*/ 13 h 71"/>
                <a:gd name="T50" fmla="*/ 41 w 85"/>
                <a:gd name="T51" fmla="*/ 0 h 71"/>
                <a:gd name="T52" fmla="*/ 50 w 85"/>
                <a:gd name="T53" fmla="*/ 0 h 71"/>
                <a:gd name="T54" fmla="*/ 58 w 85"/>
                <a:gd name="T55" fmla="*/ 2 h 71"/>
                <a:gd name="T56" fmla="*/ 66 w 85"/>
                <a:gd name="T57" fmla="*/ 4 h 71"/>
                <a:gd name="T58" fmla="*/ 72 w 85"/>
                <a:gd name="T59" fmla="*/ 8 h 71"/>
                <a:gd name="T60" fmla="*/ 75 w 85"/>
                <a:gd name="T61" fmla="*/ 11 h 71"/>
                <a:gd name="T62" fmla="*/ 79 w 85"/>
                <a:gd name="T63" fmla="*/ 17 h 71"/>
                <a:gd name="T64" fmla="*/ 83 w 85"/>
                <a:gd name="T65" fmla="*/ 25 h 71"/>
                <a:gd name="T66" fmla="*/ 85 w 85"/>
                <a:gd name="T67" fmla="*/ 35 h 71"/>
                <a:gd name="T68" fmla="*/ 83 w 85"/>
                <a:gd name="T69" fmla="*/ 44 h 71"/>
                <a:gd name="T70" fmla="*/ 79 w 85"/>
                <a:gd name="T71" fmla="*/ 54 h 71"/>
                <a:gd name="T72" fmla="*/ 73 w 85"/>
                <a:gd name="T73" fmla="*/ 61 h 71"/>
                <a:gd name="T74" fmla="*/ 68 w 85"/>
                <a:gd name="T75" fmla="*/ 65 h 71"/>
                <a:gd name="T76" fmla="*/ 60 w 85"/>
                <a:gd name="T77" fmla="*/ 69 h 71"/>
                <a:gd name="T78" fmla="*/ 52 w 85"/>
                <a:gd name="T79" fmla="*/ 69 h 71"/>
                <a:gd name="T80" fmla="*/ 43 w 85"/>
                <a:gd name="T81" fmla="*/ 71 h 71"/>
                <a:gd name="T82" fmla="*/ 24 w 85"/>
                <a:gd name="T83" fmla="*/ 67 h 71"/>
                <a:gd name="T84" fmla="*/ 10 w 85"/>
                <a:gd name="T85" fmla="*/ 60 h 71"/>
                <a:gd name="T86" fmla="*/ 4 w 85"/>
                <a:gd name="T87" fmla="*/ 52 h 71"/>
                <a:gd name="T88" fmla="*/ 2 w 85"/>
                <a:gd name="T89" fmla="*/ 44 h 71"/>
                <a:gd name="T90" fmla="*/ 0 w 85"/>
                <a:gd name="T91" fmla="*/ 35 h 71"/>
                <a:gd name="T92" fmla="*/ 2 w 85"/>
                <a:gd name="T93" fmla="*/ 25 h 71"/>
                <a:gd name="T94" fmla="*/ 6 w 85"/>
                <a:gd name="T95" fmla="*/ 17 h 71"/>
                <a:gd name="T96" fmla="*/ 12 w 85"/>
                <a:gd name="T97" fmla="*/ 10 h 71"/>
                <a:gd name="T98" fmla="*/ 18 w 85"/>
                <a:gd name="T99" fmla="*/ 4 h 71"/>
                <a:gd name="T100" fmla="*/ 25 w 85"/>
                <a:gd name="T101" fmla="*/ 2 h 71"/>
                <a:gd name="T102" fmla="*/ 33 w 85"/>
                <a:gd name="T103" fmla="*/ 0 h 71"/>
                <a:gd name="T104" fmla="*/ 41 w 85"/>
                <a:gd name="T10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1">
                  <a:moveTo>
                    <a:pt x="43" y="13"/>
                  </a:moveTo>
                  <a:lnTo>
                    <a:pt x="33" y="13"/>
                  </a:lnTo>
                  <a:lnTo>
                    <a:pt x="27" y="15"/>
                  </a:lnTo>
                  <a:lnTo>
                    <a:pt x="22" y="19"/>
                  </a:lnTo>
                  <a:lnTo>
                    <a:pt x="18" y="25"/>
                  </a:lnTo>
                  <a:lnTo>
                    <a:pt x="14" y="29"/>
                  </a:lnTo>
                  <a:lnTo>
                    <a:pt x="14" y="35"/>
                  </a:lnTo>
                  <a:lnTo>
                    <a:pt x="14" y="40"/>
                  </a:lnTo>
                  <a:lnTo>
                    <a:pt x="18" y="46"/>
                  </a:lnTo>
                  <a:lnTo>
                    <a:pt x="22" y="50"/>
                  </a:lnTo>
                  <a:lnTo>
                    <a:pt x="27" y="54"/>
                  </a:lnTo>
                  <a:lnTo>
                    <a:pt x="33" y="56"/>
                  </a:lnTo>
                  <a:lnTo>
                    <a:pt x="43" y="56"/>
                  </a:lnTo>
                  <a:lnTo>
                    <a:pt x="52" y="56"/>
                  </a:lnTo>
                  <a:lnTo>
                    <a:pt x="58" y="54"/>
                  </a:lnTo>
                  <a:lnTo>
                    <a:pt x="64" y="50"/>
                  </a:lnTo>
                  <a:lnTo>
                    <a:pt x="68" y="46"/>
                  </a:lnTo>
                  <a:lnTo>
                    <a:pt x="70" y="40"/>
                  </a:lnTo>
                  <a:lnTo>
                    <a:pt x="72" y="35"/>
                  </a:lnTo>
                  <a:lnTo>
                    <a:pt x="70" y="29"/>
                  </a:lnTo>
                  <a:lnTo>
                    <a:pt x="68" y="23"/>
                  </a:lnTo>
                  <a:lnTo>
                    <a:pt x="64" y="19"/>
                  </a:lnTo>
                  <a:lnTo>
                    <a:pt x="58" y="15"/>
                  </a:lnTo>
                  <a:lnTo>
                    <a:pt x="50" y="13"/>
                  </a:lnTo>
                  <a:lnTo>
                    <a:pt x="43" y="13"/>
                  </a:lnTo>
                  <a:close/>
                  <a:moveTo>
                    <a:pt x="41" y="0"/>
                  </a:moveTo>
                  <a:lnTo>
                    <a:pt x="50" y="0"/>
                  </a:lnTo>
                  <a:lnTo>
                    <a:pt x="58" y="2"/>
                  </a:lnTo>
                  <a:lnTo>
                    <a:pt x="66" y="4"/>
                  </a:lnTo>
                  <a:lnTo>
                    <a:pt x="72" y="8"/>
                  </a:lnTo>
                  <a:lnTo>
                    <a:pt x="75" y="11"/>
                  </a:lnTo>
                  <a:lnTo>
                    <a:pt x="79" y="17"/>
                  </a:lnTo>
                  <a:lnTo>
                    <a:pt x="83" y="25"/>
                  </a:lnTo>
                  <a:lnTo>
                    <a:pt x="85" y="35"/>
                  </a:lnTo>
                  <a:lnTo>
                    <a:pt x="83" y="44"/>
                  </a:lnTo>
                  <a:lnTo>
                    <a:pt x="79" y="54"/>
                  </a:lnTo>
                  <a:lnTo>
                    <a:pt x="73" y="61"/>
                  </a:lnTo>
                  <a:lnTo>
                    <a:pt x="68" y="65"/>
                  </a:lnTo>
                  <a:lnTo>
                    <a:pt x="60" y="69"/>
                  </a:lnTo>
                  <a:lnTo>
                    <a:pt x="52" y="69"/>
                  </a:lnTo>
                  <a:lnTo>
                    <a:pt x="43" y="71"/>
                  </a:lnTo>
                  <a:lnTo>
                    <a:pt x="24" y="67"/>
                  </a:lnTo>
                  <a:lnTo>
                    <a:pt x="10" y="60"/>
                  </a:lnTo>
                  <a:lnTo>
                    <a:pt x="4" y="52"/>
                  </a:lnTo>
                  <a:lnTo>
                    <a:pt x="2" y="44"/>
                  </a:lnTo>
                  <a:lnTo>
                    <a:pt x="0" y="35"/>
                  </a:lnTo>
                  <a:lnTo>
                    <a:pt x="2" y="25"/>
                  </a:lnTo>
                  <a:lnTo>
                    <a:pt x="6" y="17"/>
                  </a:lnTo>
                  <a:lnTo>
                    <a:pt x="12" y="10"/>
                  </a:lnTo>
                  <a:lnTo>
                    <a:pt x="18" y="4"/>
                  </a:lnTo>
                  <a:lnTo>
                    <a:pt x="25" y="2"/>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7" name="Freeform 92"/>
            <p:cNvSpPr>
              <a:spLocks noEditPoints="1"/>
            </p:cNvSpPr>
            <p:nvPr/>
          </p:nvSpPr>
          <p:spPr bwMode="auto">
            <a:xfrm>
              <a:off x="1103" y="3422"/>
              <a:ext cx="111" cy="69"/>
            </a:xfrm>
            <a:custGeom>
              <a:avLst/>
              <a:gdLst>
                <a:gd name="T0" fmla="*/ 71 w 111"/>
                <a:gd name="T1" fmla="*/ 16 h 69"/>
                <a:gd name="T2" fmla="*/ 61 w 111"/>
                <a:gd name="T3" fmla="*/ 16 h 69"/>
                <a:gd name="T4" fmla="*/ 53 w 111"/>
                <a:gd name="T5" fmla="*/ 18 h 69"/>
                <a:gd name="T6" fmla="*/ 48 w 111"/>
                <a:gd name="T7" fmla="*/ 21 h 69"/>
                <a:gd name="T8" fmla="*/ 44 w 111"/>
                <a:gd name="T9" fmla="*/ 25 h 69"/>
                <a:gd name="T10" fmla="*/ 40 w 111"/>
                <a:gd name="T11" fmla="*/ 29 h 69"/>
                <a:gd name="T12" fmla="*/ 40 w 111"/>
                <a:gd name="T13" fmla="*/ 35 h 69"/>
                <a:gd name="T14" fmla="*/ 40 w 111"/>
                <a:gd name="T15" fmla="*/ 41 h 69"/>
                <a:gd name="T16" fmla="*/ 44 w 111"/>
                <a:gd name="T17" fmla="*/ 44 h 69"/>
                <a:gd name="T18" fmla="*/ 48 w 111"/>
                <a:gd name="T19" fmla="*/ 48 h 69"/>
                <a:gd name="T20" fmla="*/ 53 w 111"/>
                <a:gd name="T21" fmla="*/ 52 h 69"/>
                <a:gd name="T22" fmla="*/ 59 w 111"/>
                <a:gd name="T23" fmla="*/ 54 h 69"/>
                <a:gd name="T24" fmla="*/ 69 w 111"/>
                <a:gd name="T25" fmla="*/ 54 h 69"/>
                <a:gd name="T26" fmla="*/ 78 w 111"/>
                <a:gd name="T27" fmla="*/ 54 h 69"/>
                <a:gd name="T28" fmla="*/ 84 w 111"/>
                <a:gd name="T29" fmla="*/ 52 h 69"/>
                <a:gd name="T30" fmla="*/ 90 w 111"/>
                <a:gd name="T31" fmla="*/ 48 h 69"/>
                <a:gd name="T32" fmla="*/ 94 w 111"/>
                <a:gd name="T33" fmla="*/ 44 h 69"/>
                <a:gd name="T34" fmla="*/ 96 w 111"/>
                <a:gd name="T35" fmla="*/ 41 h 69"/>
                <a:gd name="T36" fmla="*/ 98 w 111"/>
                <a:gd name="T37" fmla="*/ 35 h 69"/>
                <a:gd name="T38" fmla="*/ 96 w 111"/>
                <a:gd name="T39" fmla="*/ 29 h 69"/>
                <a:gd name="T40" fmla="*/ 94 w 111"/>
                <a:gd name="T41" fmla="*/ 25 h 69"/>
                <a:gd name="T42" fmla="*/ 90 w 111"/>
                <a:gd name="T43" fmla="*/ 21 h 69"/>
                <a:gd name="T44" fmla="*/ 86 w 111"/>
                <a:gd name="T45" fmla="*/ 18 h 69"/>
                <a:gd name="T46" fmla="*/ 78 w 111"/>
                <a:gd name="T47" fmla="*/ 16 h 69"/>
                <a:gd name="T48" fmla="*/ 71 w 111"/>
                <a:gd name="T49" fmla="*/ 16 h 69"/>
                <a:gd name="T50" fmla="*/ 0 w 111"/>
                <a:gd name="T51" fmla="*/ 0 h 69"/>
                <a:gd name="T52" fmla="*/ 109 w 111"/>
                <a:gd name="T53" fmla="*/ 0 h 69"/>
                <a:gd name="T54" fmla="*/ 109 w 111"/>
                <a:gd name="T55" fmla="*/ 16 h 69"/>
                <a:gd name="T56" fmla="*/ 96 w 111"/>
                <a:gd name="T57" fmla="*/ 16 h 69"/>
                <a:gd name="T58" fmla="*/ 103 w 111"/>
                <a:gd name="T59" fmla="*/ 19 h 69"/>
                <a:gd name="T60" fmla="*/ 107 w 111"/>
                <a:gd name="T61" fmla="*/ 23 h 69"/>
                <a:gd name="T62" fmla="*/ 109 w 111"/>
                <a:gd name="T63" fmla="*/ 29 h 69"/>
                <a:gd name="T64" fmla="*/ 111 w 111"/>
                <a:gd name="T65" fmla="*/ 37 h 69"/>
                <a:gd name="T66" fmla="*/ 109 w 111"/>
                <a:gd name="T67" fmla="*/ 44 h 69"/>
                <a:gd name="T68" fmla="*/ 105 w 111"/>
                <a:gd name="T69" fmla="*/ 52 h 69"/>
                <a:gd name="T70" fmla="*/ 99 w 111"/>
                <a:gd name="T71" fmla="*/ 60 h 69"/>
                <a:gd name="T72" fmla="*/ 90 w 111"/>
                <a:gd name="T73" fmla="*/ 66 h 69"/>
                <a:gd name="T74" fmla="*/ 80 w 111"/>
                <a:gd name="T75" fmla="*/ 67 h 69"/>
                <a:gd name="T76" fmla="*/ 69 w 111"/>
                <a:gd name="T77" fmla="*/ 69 h 69"/>
                <a:gd name="T78" fmla="*/ 57 w 111"/>
                <a:gd name="T79" fmla="*/ 67 h 69"/>
                <a:gd name="T80" fmla="*/ 48 w 111"/>
                <a:gd name="T81" fmla="*/ 66 h 69"/>
                <a:gd name="T82" fmla="*/ 42 w 111"/>
                <a:gd name="T83" fmla="*/ 62 h 69"/>
                <a:gd name="T84" fmla="*/ 36 w 111"/>
                <a:gd name="T85" fmla="*/ 58 h 69"/>
                <a:gd name="T86" fmla="*/ 32 w 111"/>
                <a:gd name="T87" fmla="*/ 54 h 69"/>
                <a:gd name="T88" fmla="*/ 28 w 111"/>
                <a:gd name="T89" fmla="*/ 44 h 69"/>
                <a:gd name="T90" fmla="*/ 26 w 111"/>
                <a:gd name="T91" fmla="*/ 37 h 69"/>
                <a:gd name="T92" fmla="*/ 28 w 111"/>
                <a:gd name="T93" fmla="*/ 29 h 69"/>
                <a:gd name="T94" fmla="*/ 30 w 111"/>
                <a:gd name="T95" fmla="*/ 23 h 69"/>
                <a:gd name="T96" fmla="*/ 34 w 111"/>
                <a:gd name="T97" fmla="*/ 19 h 69"/>
                <a:gd name="T98" fmla="*/ 40 w 111"/>
                <a:gd name="T99" fmla="*/ 16 h 69"/>
                <a:gd name="T100" fmla="*/ 0 w 111"/>
                <a:gd name="T101" fmla="*/ 16 h 69"/>
                <a:gd name="T102" fmla="*/ 0 w 111"/>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69">
                  <a:moveTo>
                    <a:pt x="71" y="16"/>
                  </a:moveTo>
                  <a:lnTo>
                    <a:pt x="61" y="16"/>
                  </a:lnTo>
                  <a:lnTo>
                    <a:pt x="53" y="18"/>
                  </a:lnTo>
                  <a:lnTo>
                    <a:pt x="48" y="21"/>
                  </a:lnTo>
                  <a:lnTo>
                    <a:pt x="44" y="25"/>
                  </a:lnTo>
                  <a:lnTo>
                    <a:pt x="40" y="29"/>
                  </a:lnTo>
                  <a:lnTo>
                    <a:pt x="40" y="35"/>
                  </a:lnTo>
                  <a:lnTo>
                    <a:pt x="40" y="41"/>
                  </a:lnTo>
                  <a:lnTo>
                    <a:pt x="44" y="44"/>
                  </a:lnTo>
                  <a:lnTo>
                    <a:pt x="48" y="48"/>
                  </a:lnTo>
                  <a:lnTo>
                    <a:pt x="53" y="52"/>
                  </a:lnTo>
                  <a:lnTo>
                    <a:pt x="59" y="54"/>
                  </a:lnTo>
                  <a:lnTo>
                    <a:pt x="69" y="54"/>
                  </a:lnTo>
                  <a:lnTo>
                    <a:pt x="78" y="54"/>
                  </a:lnTo>
                  <a:lnTo>
                    <a:pt x="84" y="52"/>
                  </a:lnTo>
                  <a:lnTo>
                    <a:pt x="90" y="48"/>
                  </a:lnTo>
                  <a:lnTo>
                    <a:pt x="94" y="44"/>
                  </a:lnTo>
                  <a:lnTo>
                    <a:pt x="96" y="41"/>
                  </a:lnTo>
                  <a:lnTo>
                    <a:pt x="98" y="35"/>
                  </a:lnTo>
                  <a:lnTo>
                    <a:pt x="96" y="29"/>
                  </a:lnTo>
                  <a:lnTo>
                    <a:pt x="94" y="25"/>
                  </a:lnTo>
                  <a:lnTo>
                    <a:pt x="90" y="21"/>
                  </a:lnTo>
                  <a:lnTo>
                    <a:pt x="86" y="18"/>
                  </a:lnTo>
                  <a:lnTo>
                    <a:pt x="78" y="16"/>
                  </a:lnTo>
                  <a:lnTo>
                    <a:pt x="71" y="16"/>
                  </a:lnTo>
                  <a:close/>
                  <a:moveTo>
                    <a:pt x="0" y="0"/>
                  </a:moveTo>
                  <a:lnTo>
                    <a:pt x="109" y="0"/>
                  </a:lnTo>
                  <a:lnTo>
                    <a:pt x="109" y="16"/>
                  </a:lnTo>
                  <a:lnTo>
                    <a:pt x="96" y="16"/>
                  </a:lnTo>
                  <a:lnTo>
                    <a:pt x="103" y="19"/>
                  </a:lnTo>
                  <a:lnTo>
                    <a:pt x="107" y="23"/>
                  </a:lnTo>
                  <a:lnTo>
                    <a:pt x="109" y="29"/>
                  </a:lnTo>
                  <a:lnTo>
                    <a:pt x="111" y="37"/>
                  </a:lnTo>
                  <a:lnTo>
                    <a:pt x="109" y="44"/>
                  </a:lnTo>
                  <a:lnTo>
                    <a:pt x="105" y="52"/>
                  </a:lnTo>
                  <a:lnTo>
                    <a:pt x="99" y="60"/>
                  </a:lnTo>
                  <a:lnTo>
                    <a:pt x="90" y="66"/>
                  </a:lnTo>
                  <a:lnTo>
                    <a:pt x="80" y="67"/>
                  </a:lnTo>
                  <a:lnTo>
                    <a:pt x="69" y="69"/>
                  </a:lnTo>
                  <a:lnTo>
                    <a:pt x="57" y="67"/>
                  </a:lnTo>
                  <a:lnTo>
                    <a:pt x="48" y="66"/>
                  </a:lnTo>
                  <a:lnTo>
                    <a:pt x="42" y="62"/>
                  </a:lnTo>
                  <a:lnTo>
                    <a:pt x="36" y="58"/>
                  </a:lnTo>
                  <a:lnTo>
                    <a:pt x="32" y="54"/>
                  </a:lnTo>
                  <a:lnTo>
                    <a:pt x="28" y="44"/>
                  </a:lnTo>
                  <a:lnTo>
                    <a:pt x="26" y="37"/>
                  </a:lnTo>
                  <a:lnTo>
                    <a:pt x="28" y="29"/>
                  </a:lnTo>
                  <a:lnTo>
                    <a:pt x="30" y="23"/>
                  </a:lnTo>
                  <a:lnTo>
                    <a:pt x="34" y="19"/>
                  </a:lnTo>
                  <a:lnTo>
                    <a:pt x="40"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8" name="Freeform 93"/>
            <p:cNvSpPr>
              <a:spLocks noEditPoints="1"/>
            </p:cNvSpPr>
            <p:nvPr/>
          </p:nvSpPr>
          <p:spPr bwMode="auto">
            <a:xfrm>
              <a:off x="1129" y="3334"/>
              <a:ext cx="112" cy="67"/>
            </a:xfrm>
            <a:custGeom>
              <a:avLst/>
              <a:gdLst>
                <a:gd name="T0" fmla="*/ 43 w 112"/>
                <a:gd name="T1" fmla="*/ 13 h 67"/>
                <a:gd name="T2" fmla="*/ 33 w 112"/>
                <a:gd name="T3" fmla="*/ 15 h 67"/>
                <a:gd name="T4" fmla="*/ 27 w 112"/>
                <a:gd name="T5" fmla="*/ 17 h 67"/>
                <a:gd name="T6" fmla="*/ 22 w 112"/>
                <a:gd name="T7" fmla="*/ 19 h 67"/>
                <a:gd name="T8" fmla="*/ 18 w 112"/>
                <a:gd name="T9" fmla="*/ 23 h 67"/>
                <a:gd name="T10" fmla="*/ 14 w 112"/>
                <a:gd name="T11" fmla="*/ 29 h 67"/>
                <a:gd name="T12" fmla="*/ 14 w 112"/>
                <a:gd name="T13" fmla="*/ 33 h 67"/>
                <a:gd name="T14" fmla="*/ 14 w 112"/>
                <a:gd name="T15" fmla="*/ 38 h 67"/>
                <a:gd name="T16" fmla="*/ 18 w 112"/>
                <a:gd name="T17" fmla="*/ 42 h 67"/>
                <a:gd name="T18" fmla="*/ 22 w 112"/>
                <a:gd name="T19" fmla="*/ 48 h 67"/>
                <a:gd name="T20" fmla="*/ 27 w 112"/>
                <a:gd name="T21" fmla="*/ 50 h 67"/>
                <a:gd name="T22" fmla="*/ 35 w 112"/>
                <a:gd name="T23" fmla="*/ 54 h 67"/>
                <a:gd name="T24" fmla="*/ 43 w 112"/>
                <a:gd name="T25" fmla="*/ 54 h 67"/>
                <a:gd name="T26" fmla="*/ 52 w 112"/>
                <a:gd name="T27" fmla="*/ 54 h 67"/>
                <a:gd name="T28" fmla="*/ 60 w 112"/>
                <a:gd name="T29" fmla="*/ 52 h 67"/>
                <a:gd name="T30" fmla="*/ 64 w 112"/>
                <a:gd name="T31" fmla="*/ 48 h 67"/>
                <a:gd name="T32" fmla="*/ 68 w 112"/>
                <a:gd name="T33" fmla="*/ 44 h 67"/>
                <a:gd name="T34" fmla="*/ 70 w 112"/>
                <a:gd name="T35" fmla="*/ 38 h 67"/>
                <a:gd name="T36" fmla="*/ 72 w 112"/>
                <a:gd name="T37" fmla="*/ 34 h 67"/>
                <a:gd name="T38" fmla="*/ 70 w 112"/>
                <a:gd name="T39" fmla="*/ 29 h 67"/>
                <a:gd name="T40" fmla="*/ 68 w 112"/>
                <a:gd name="T41" fmla="*/ 23 h 67"/>
                <a:gd name="T42" fmla="*/ 64 w 112"/>
                <a:gd name="T43" fmla="*/ 19 h 67"/>
                <a:gd name="T44" fmla="*/ 58 w 112"/>
                <a:gd name="T45" fmla="*/ 17 h 67"/>
                <a:gd name="T46" fmla="*/ 50 w 112"/>
                <a:gd name="T47" fmla="*/ 15 h 67"/>
                <a:gd name="T48" fmla="*/ 43 w 112"/>
                <a:gd name="T49" fmla="*/ 13 h 67"/>
                <a:gd name="T50" fmla="*/ 43 w 112"/>
                <a:gd name="T51" fmla="*/ 0 h 67"/>
                <a:gd name="T52" fmla="*/ 54 w 112"/>
                <a:gd name="T53" fmla="*/ 0 h 67"/>
                <a:gd name="T54" fmla="*/ 64 w 112"/>
                <a:gd name="T55" fmla="*/ 4 h 67"/>
                <a:gd name="T56" fmla="*/ 70 w 112"/>
                <a:gd name="T57" fmla="*/ 8 h 67"/>
                <a:gd name="T58" fmla="*/ 75 w 112"/>
                <a:gd name="T59" fmla="*/ 11 h 67"/>
                <a:gd name="T60" fmla="*/ 79 w 112"/>
                <a:gd name="T61" fmla="*/ 15 h 67"/>
                <a:gd name="T62" fmla="*/ 83 w 112"/>
                <a:gd name="T63" fmla="*/ 25 h 67"/>
                <a:gd name="T64" fmla="*/ 85 w 112"/>
                <a:gd name="T65" fmla="*/ 33 h 67"/>
                <a:gd name="T66" fmla="*/ 83 w 112"/>
                <a:gd name="T67" fmla="*/ 40 h 67"/>
                <a:gd name="T68" fmla="*/ 81 w 112"/>
                <a:gd name="T69" fmla="*/ 44 h 67"/>
                <a:gd name="T70" fmla="*/ 77 w 112"/>
                <a:gd name="T71" fmla="*/ 50 h 67"/>
                <a:gd name="T72" fmla="*/ 72 w 112"/>
                <a:gd name="T73" fmla="*/ 54 h 67"/>
                <a:gd name="T74" fmla="*/ 112 w 112"/>
                <a:gd name="T75" fmla="*/ 54 h 67"/>
                <a:gd name="T76" fmla="*/ 112 w 112"/>
                <a:gd name="T77" fmla="*/ 67 h 67"/>
                <a:gd name="T78" fmla="*/ 2 w 112"/>
                <a:gd name="T79" fmla="*/ 67 h 67"/>
                <a:gd name="T80" fmla="*/ 2 w 112"/>
                <a:gd name="T81" fmla="*/ 54 h 67"/>
                <a:gd name="T82" fmla="*/ 16 w 112"/>
                <a:gd name="T83" fmla="*/ 54 h 67"/>
                <a:gd name="T84" fmla="*/ 10 w 112"/>
                <a:gd name="T85" fmla="*/ 50 h 67"/>
                <a:gd name="T86" fmla="*/ 4 w 112"/>
                <a:gd name="T87" fmla="*/ 44 h 67"/>
                <a:gd name="T88" fmla="*/ 2 w 112"/>
                <a:gd name="T89" fmla="*/ 38 h 67"/>
                <a:gd name="T90" fmla="*/ 0 w 112"/>
                <a:gd name="T91" fmla="*/ 31 h 67"/>
                <a:gd name="T92" fmla="*/ 2 w 112"/>
                <a:gd name="T93" fmla="*/ 23 h 67"/>
                <a:gd name="T94" fmla="*/ 6 w 112"/>
                <a:gd name="T95" fmla="*/ 15 h 67"/>
                <a:gd name="T96" fmla="*/ 10 w 112"/>
                <a:gd name="T97" fmla="*/ 9 h 67"/>
                <a:gd name="T98" fmla="*/ 16 w 112"/>
                <a:gd name="T99" fmla="*/ 6 h 67"/>
                <a:gd name="T100" fmla="*/ 22 w 112"/>
                <a:gd name="T101" fmla="*/ 4 h 67"/>
                <a:gd name="T102" fmla="*/ 31 w 112"/>
                <a:gd name="T103" fmla="*/ 0 h 67"/>
                <a:gd name="T104" fmla="*/ 43 w 112"/>
                <a:gd name="T10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7">
                  <a:moveTo>
                    <a:pt x="43" y="13"/>
                  </a:moveTo>
                  <a:lnTo>
                    <a:pt x="33" y="15"/>
                  </a:lnTo>
                  <a:lnTo>
                    <a:pt x="27" y="17"/>
                  </a:lnTo>
                  <a:lnTo>
                    <a:pt x="22" y="19"/>
                  </a:lnTo>
                  <a:lnTo>
                    <a:pt x="18" y="23"/>
                  </a:lnTo>
                  <a:lnTo>
                    <a:pt x="14" y="29"/>
                  </a:lnTo>
                  <a:lnTo>
                    <a:pt x="14" y="33"/>
                  </a:lnTo>
                  <a:lnTo>
                    <a:pt x="14" y="38"/>
                  </a:lnTo>
                  <a:lnTo>
                    <a:pt x="18" y="42"/>
                  </a:lnTo>
                  <a:lnTo>
                    <a:pt x="22" y="48"/>
                  </a:lnTo>
                  <a:lnTo>
                    <a:pt x="27" y="50"/>
                  </a:lnTo>
                  <a:lnTo>
                    <a:pt x="35" y="54"/>
                  </a:lnTo>
                  <a:lnTo>
                    <a:pt x="43" y="54"/>
                  </a:lnTo>
                  <a:lnTo>
                    <a:pt x="52" y="54"/>
                  </a:lnTo>
                  <a:lnTo>
                    <a:pt x="60" y="52"/>
                  </a:lnTo>
                  <a:lnTo>
                    <a:pt x="64" y="48"/>
                  </a:lnTo>
                  <a:lnTo>
                    <a:pt x="68" y="44"/>
                  </a:lnTo>
                  <a:lnTo>
                    <a:pt x="70" y="38"/>
                  </a:lnTo>
                  <a:lnTo>
                    <a:pt x="72" y="34"/>
                  </a:lnTo>
                  <a:lnTo>
                    <a:pt x="70" y="29"/>
                  </a:lnTo>
                  <a:lnTo>
                    <a:pt x="68" y="23"/>
                  </a:lnTo>
                  <a:lnTo>
                    <a:pt x="64" y="19"/>
                  </a:lnTo>
                  <a:lnTo>
                    <a:pt x="58" y="17"/>
                  </a:lnTo>
                  <a:lnTo>
                    <a:pt x="50" y="15"/>
                  </a:lnTo>
                  <a:lnTo>
                    <a:pt x="43" y="13"/>
                  </a:lnTo>
                  <a:close/>
                  <a:moveTo>
                    <a:pt x="43" y="0"/>
                  </a:moveTo>
                  <a:lnTo>
                    <a:pt x="54" y="0"/>
                  </a:lnTo>
                  <a:lnTo>
                    <a:pt x="64" y="4"/>
                  </a:lnTo>
                  <a:lnTo>
                    <a:pt x="70" y="8"/>
                  </a:lnTo>
                  <a:lnTo>
                    <a:pt x="75" y="11"/>
                  </a:lnTo>
                  <a:lnTo>
                    <a:pt x="79" y="15"/>
                  </a:lnTo>
                  <a:lnTo>
                    <a:pt x="83" y="25"/>
                  </a:lnTo>
                  <a:lnTo>
                    <a:pt x="85" y="33"/>
                  </a:lnTo>
                  <a:lnTo>
                    <a:pt x="83" y="40"/>
                  </a:lnTo>
                  <a:lnTo>
                    <a:pt x="81" y="44"/>
                  </a:lnTo>
                  <a:lnTo>
                    <a:pt x="77" y="50"/>
                  </a:lnTo>
                  <a:lnTo>
                    <a:pt x="72" y="54"/>
                  </a:lnTo>
                  <a:lnTo>
                    <a:pt x="112" y="54"/>
                  </a:lnTo>
                  <a:lnTo>
                    <a:pt x="112" y="67"/>
                  </a:lnTo>
                  <a:lnTo>
                    <a:pt x="2" y="67"/>
                  </a:lnTo>
                  <a:lnTo>
                    <a:pt x="2" y="54"/>
                  </a:lnTo>
                  <a:lnTo>
                    <a:pt x="16" y="54"/>
                  </a:lnTo>
                  <a:lnTo>
                    <a:pt x="10" y="50"/>
                  </a:lnTo>
                  <a:lnTo>
                    <a:pt x="4" y="44"/>
                  </a:lnTo>
                  <a:lnTo>
                    <a:pt x="2" y="38"/>
                  </a:lnTo>
                  <a:lnTo>
                    <a:pt x="0" y="31"/>
                  </a:lnTo>
                  <a:lnTo>
                    <a:pt x="2" y="23"/>
                  </a:lnTo>
                  <a:lnTo>
                    <a:pt x="6" y="15"/>
                  </a:lnTo>
                  <a:lnTo>
                    <a:pt x="10" y="9"/>
                  </a:lnTo>
                  <a:lnTo>
                    <a:pt x="16" y="6"/>
                  </a:lnTo>
                  <a:lnTo>
                    <a:pt x="22" y="4"/>
                  </a:lnTo>
                  <a:lnTo>
                    <a:pt x="31"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9" name="Freeform 94"/>
            <p:cNvSpPr>
              <a:spLocks/>
            </p:cNvSpPr>
            <p:nvPr/>
          </p:nvSpPr>
          <p:spPr bwMode="auto">
            <a:xfrm>
              <a:off x="1131" y="3253"/>
              <a:ext cx="83" cy="64"/>
            </a:xfrm>
            <a:custGeom>
              <a:avLst/>
              <a:gdLst>
                <a:gd name="T0" fmla="*/ 0 w 83"/>
                <a:gd name="T1" fmla="*/ 0 h 64"/>
                <a:gd name="T2" fmla="*/ 81 w 83"/>
                <a:gd name="T3" fmla="*/ 0 h 64"/>
                <a:gd name="T4" fmla="*/ 81 w 83"/>
                <a:gd name="T5" fmla="*/ 15 h 64"/>
                <a:gd name="T6" fmla="*/ 68 w 83"/>
                <a:gd name="T7" fmla="*/ 15 h 64"/>
                <a:gd name="T8" fmla="*/ 73 w 83"/>
                <a:gd name="T9" fmla="*/ 19 h 64"/>
                <a:gd name="T10" fmla="*/ 79 w 83"/>
                <a:gd name="T11" fmla="*/ 25 h 64"/>
                <a:gd name="T12" fmla="*/ 81 w 83"/>
                <a:gd name="T13" fmla="*/ 31 h 64"/>
                <a:gd name="T14" fmla="*/ 83 w 83"/>
                <a:gd name="T15" fmla="*/ 39 h 64"/>
                <a:gd name="T16" fmla="*/ 81 w 83"/>
                <a:gd name="T17" fmla="*/ 44 h 64"/>
                <a:gd name="T18" fmla="*/ 79 w 83"/>
                <a:gd name="T19" fmla="*/ 50 h 64"/>
                <a:gd name="T20" fmla="*/ 77 w 83"/>
                <a:gd name="T21" fmla="*/ 54 h 64"/>
                <a:gd name="T22" fmla="*/ 73 w 83"/>
                <a:gd name="T23" fmla="*/ 58 h 64"/>
                <a:gd name="T24" fmla="*/ 68 w 83"/>
                <a:gd name="T25" fmla="*/ 60 h 64"/>
                <a:gd name="T26" fmla="*/ 62 w 83"/>
                <a:gd name="T27" fmla="*/ 62 h 64"/>
                <a:gd name="T28" fmla="*/ 58 w 83"/>
                <a:gd name="T29" fmla="*/ 64 h 64"/>
                <a:gd name="T30" fmla="*/ 50 w 83"/>
                <a:gd name="T31" fmla="*/ 64 h 64"/>
                <a:gd name="T32" fmla="*/ 0 w 83"/>
                <a:gd name="T33" fmla="*/ 64 h 64"/>
                <a:gd name="T34" fmla="*/ 0 w 83"/>
                <a:gd name="T35" fmla="*/ 48 h 64"/>
                <a:gd name="T36" fmla="*/ 45 w 83"/>
                <a:gd name="T37" fmla="*/ 48 h 64"/>
                <a:gd name="T38" fmla="*/ 52 w 83"/>
                <a:gd name="T39" fmla="*/ 48 h 64"/>
                <a:gd name="T40" fmla="*/ 58 w 83"/>
                <a:gd name="T41" fmla="*/ 48 h 64"/>
                <a:gd name="T42" fmla="*/ 62 w 83"/>
                <a:gd name="T43" fmla="*/ 46 h 64"/>
                <a:gd name="T44" fmla="*/ 66 w 83"/>
                <a:gd name="T45" fmla="*/ 42 h 64"/>
                <a:gd name="T46" fmla="*/ 68 w 83"/>
                <a:gd name="T47" fmla="*/ 39 h 64"/>
                <a:gd name="T48" fmla="*/ 70 w 83"/>
                <a:gd name="T49" fmla="*/ 35 h 64"/>
                <a:gd name="T50" fmla="*/ 68 w 83"/>
                <a:gd name="T51" fmla="*/ 29 h 64"/>
                <a:gd name="T52" fmla="*/ 66 w 83"/>
                <a:gd name="T53" fmla="*/ 23 h 64"/>
                <a:gd name="T54" fmla="*/ 62 w 83"/>
                <a:gd name="T55" fmla="*/ 19 h 64"/>
                <a:gd name="T56" fmla="*/ 58 w 83"/>
                <a:gd name="T57" fmla="*/ 17 h 64"/>
                <a:gd name="T58" fmla="*/ 52 w 83"/>
                <a:gd name="T59" fmla="*/ 15 h 64"/>
                <a:gd name="T60" fmla="*/ 43 w 83"/>
                <a:gd name="T61" fmla="*/ 15 h 64"/>
                <a:gd name="T62" fmla="*/ 0 w 83"/>
                <a:gd name="T63" fmla="*/ 15 h 64"/>
                <a:gd name="T64" fmla="*/ 0 w 83"/>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64">
                  <a:moveTo>
                    <a:pt x="0" y="0"/>
                  </a:moveTo>
                  <a:lnTo>
                    <a:pt x="81" y="0"/>
                  </a:lnTo>
                  <a:lnTo>
                    <a:pt x="81" y="15"/>
                  </a:lnTo>
                  <a:lnTo>
                    <a:pt x="68" y="15"/>
                  </a:lnTo>
                  <a:lnTo>
                    <a:pt x="73" y="19"/>
                  </a:lnTo>
                  <a:lnTo>
                    <a:pt x="79" y="25"/>
                  </a:lnTo>
                  <a:lnTo>
                    <a:pt x="81" y="31"/>
                  </a:lnTo>
                  <a:lnTo>
                    <a:pt x="83" y="39"/>
                  </a:lnTo>
                  <a:lnTo>
                    <a:pt x="81" y="44"/>
                  </a:lnTo>
                  <a:lnTo>
                    <a:pt x="79" y="50"/>
                  </a:lnTo>
                  <a:lnTo>
                    <a:pt x="77" y="54"/>
                  </a:lnTo>
                  <a:lnTo>
                    <a:pt x="73" y="58"/>
                  </a:lnTo>
                  <a:lnTo>
                    <a:pt x="68" y="60"/>
                  </a:lnTo>
                  <a:lnTo>
                    <a:pt x="62" y="62"/>
                  </a:lnTo>
                  <a:lnTo>
                    <a:pt x="58" y="64"/>
                  </a:lnTo>
                  <a:lnTo>
                    <a:pt x="50" y="64"/>
                  </a:lnTo>
                  <a:lnTo>
                    <a:pt x="0" y="64"/>
                  </a:lnTo>
                  <a:lnTo>
                    <a:pt x="0" y="48"/>
                  </a:lnTo>
                  <a:lnTo>
                    <a:pt x="45" y="48"/>
                  </a:lnTo>
                  <a:lnTo>
                    <a:pt x="52" y="48"/>
                  </a:lnTo>
                  <a:lnTo>
                    <a:pt x="58" y="48"/>
                  </a:lnTo>
                  <a:lnTo>
                    <a:pt x="62" y="46"/>
                  </a:lnTo>
                  <a:lnTo>
                    <a:pt x="66" y="42"/>
                  </a:lnTo>
                  <a:lnTo>
                    <a:pt x="68" y="39"/>
                  </a:lnTo>
                  <a:lnTo>
                    <a:pt x="70" y="35"/>
                  </a:lnTo>
                  <a:lnTo>
                    <a:pt x="68" y="29"/>
                  </a:lnTo>
                  <a:lnTo>
                    <a:pt x="66" y="23"/>
                  </a:lnTo>
                  <a:lnTo>
                    <a:pt x="62" y="19"/>
                  </a:lnTo>
                  <a:lnTo>
                    <a:pt x="58" y="17"/>
                  </a:lnTo>
                  <a:lnTo>
                    <a:pt x="52" y="15"/>
                  </a:lnTo>
                  <a:lnTo>
                    <a:pt x="43"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0" name="Freeform 95"/>
            <p:cNvSpPr>
              <a:spLocks/>
            </p:cNvSpPr>
            <p:nvPr/>
          </p:nvSpPr>
          <p:spPr bwMode="auto">
            <a:xfrm>
              <a:off x="1104" y="3201"/>
              <a:ext cx="110" cy="39"/>
            </a:xfrm>
            <a:custGeom>
              <a:avLst/>
              <a:gdLst>
                <a:gd name="T0" fmla="*/ 108 w 110"/>
                <a:gd name="T1" fmla="*/ 0 h 39"/>
                <a:gd name="T2" fmla="*/ 108 w 110"/>
                <a:gd name="T3" fmla="*/ 6 h 39"/>
                <a:gd name="T4" fmla="*/ 110 w 110"/>
                <a:gd name="T5" fmla="*/ 10 h 39"/>
                <a:gd name="T6" fmla="*/ 108 w 110"/>
                <a:gd name="T7" fmla="*/ 18 h 39"/>
                <a:gd name="T8" fmla="*/ 106 w 110"/>
                <a:gd name="T9" fmla="*/ 21 h 39"/>
                <a:gd name="T10" fmla="*/ 104 w 110"/>
                <a:gd name="T11" fmla="*/ 25 h 39"/>
                <a:gd name="T12" fmla="*/ 100 w 110"/>
                <a:gd name="T13" fmla="*/ 27 h 39"/>
                <a:gd name="T14" fmla="*/ 97 w 110"/>
                <a:gd name="T15" fmla="*/ 29 h 39"/>
                <a:gd name="T16" fmla="*/ 93 w 110"/>
                <a:gd name="T17" fmla="*/ 29 h 39"/>
                <a:gd name="T18" fmla="*/ 85 w 110"/>
                <a:gd name="T19" fmla="*/ 29 h 39"/>
                <a:gd name="T20" fmla="*/ 41 w 110"/>
                <a:gd name="T21" fmla="*/ 29 h 39"/>
                <a:gd name="T22" fmla="*/ 41 w 110"/>
                <a:gd name="T23" fmla="*/ 39 h 39"/>
                <a:gd name="T24" fmla="*/ 27 w 110"/>
                <a:gd name="T25" fmla="*/ 39 h 39"/>
                <a:gd name="T26" fmla="*/ 27 w 110"/>
                <a:gd name="T27" fmla="*/ 29 h 39"/>
                <a:gd name="T28" fmla="*/ 8 w 110"/>
                <a:gd name="T29" fmla="*/ 29 h 39"/>
                <a:gd name="T30" fmla="*/ 0 w 110"/>
                <a:gd name="T31" fmla="*/ 14 h 39"/>
                <a:gd name="T32" fmla="*/ 27 w 110"/>
                <a:gd name="T33" fmla="*/ 14 h 39"/>
                <a:gd name="T34" fmla="*/ 27 w 110"/>
                <a:gd name="T35" fmla="*/ 2 h 39"/>
                <a:gd name="T36" fmla="*/ 41 w 110"/>
                <a:gd name="T37" fmla="*/ 2 h 39"/>
                <a:gd name="T38" fmla="*/ 41 w 110"/>
                <a:gd name="T39" fmla="*/ 14 h 39"/>
                <a:gd name="T40" fmla="*/ 85 w 110"/>
                <a:gd name="T41" fmla="*/ 14 h 39"/>
                <a:gd name="T42" fmla="*/ 91 w 110"/>
                <a:gd name="T43" fmla="*/ 14 h 39"/>
                <a:gd name="T44" fmla="*/ 93 w 110"/>
                <a:gd name="T45" fmla="*/ 14 h 39"/>
                <a:gd name="T46" fmla="*/ 95 w 110"/>
                <a:gd name="T47" fmla="*/ 12 h 39"/>
                <a:gd name="T48" fmla="*/ 97 w 110"/>
                <a:gd name="T49" fmla="*/ 10 h 39"/>
                <a:gd name="T50" fmla="*/ 97 w 110"/>
                <a:gd name="T51" fmla="*/ 8 h 39"/>
                <a:gd name="T52" fmla="*/ 97 w 110"/>
                <a:gd name="T53" fmla="*/ 2 h 39"/>
                <a:gd name="T54" fmla="*/ 108 w 110"/>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39">
                  <a:moveTo>
                    <a:pt x="108" y="0"/>
                  </a:moveTo>
                  <a:lnTo>
                    <a:pt x="108" y="6"/>
                  </a:lnTo>
                  <a:lnTo>
                    <a:pt x="110" y="10"/>
                  </a:lnTo>
                  <a:lnTo>
                    <a:pt x="108" y="18"/>
                  </a:lnTo>
                  <a:lnTo>
                    <a:pt x="106" y="21"/>
                  </a:lnTo>
                  <a:lnTo>
                    <a:pt x="104" y="25"/>
                  </a:lnTo>
                  <a:lnTo>
                    <a:pt x="100" y="27"/>
                  </a:lnTo>
                  <a:lnTo>
                    <a:pt x="97" y="29"/>
                  </a:lnTo>
                  <a:lnTo>
                    <a:pt x="93" y="29"/>
                  </a:lnTo>
                  <a:lnTo>
                    <a:pt x="85" y="29"/>
                  </a:lnTo>
                  <a:lnTo>
                    <a:pt x="41" y="29"/>
                  </a:lnTo>
                  <a:lnTo>
                    <a:pt x="41" y="39"/>
                  </a:lnTo>
                  <a:lnTo>
                    <a:pt x="27" y="39"/>
                  </a:lnTo>
                  <a:lnTo>
                    <a:pt x="27" y="29"/>
                  </a:lnTo>
                  <a:lnTo>
                    <a:pt x="8" y="29"/>
                  </a:lnTo>
                  <a:lnTo>
                    <a:pt x="0" y="14"/>
                  </a:lnTo>
                  <a:lnTo>
                    <a:pt x="27" y="14"/>
                  </a:lnTo>
                  <a:lnTo>
                    <a:pt x="27" y="2"/>
                  </a:lnTo>
                  <a:lnTo>
                    <a:pt x="41" y="2"/>
                  </a:lnTo>
                  <a:lnTo>
                    <a:pt x="41" y="14"/>
                  </a:lnTo>
                  <a:lnTo>
                    <a:pt x="85" y="14"/>
                  </a:lnTo>
                  <a:lnTo>
                    <a:pt x="91" y="14"/>
                  </a:lnTo>
                  <a:lnTo>
                    <a:pt x="93" y="14"/>
                  </a:lnTo>
                  <a:lnTo>
                    <a:pt x="95" y="12"/>
                  </a:lnTo>
                  <a:lnTo>
                    <a:pt x="97" y="10"/>
                  </a:lnTo>
                  <a:lnTo>
                    <a:pt x="97" y="8"/>
                  </a:lnTo>
                  <a:lnTo>
                    <a:pt x="97" y="2"/>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1" name="Freeform 96"/>
            <p:cNvSpPr>
              <a:spLocks/>
            </p:cNvSpPr>
            <p:nvPr/>
          </p:nvSpPr>
          <p:spPr bwMode="auto">
            <a:xfrm>
              <a:off x="1103" y="3111"/>
              <a:ext cx="138" cy="36"/>
            </a:xfrm>
            <a:custGeom>
              <a:avLst/>
              <a:gdLst>
                <a:gd name="T0" fmla="*/ 0 w 138"/>
                <a:gd name="T1" fmla="*/ 0 h 36"/>
                <a:gd name="T2" fmla="*/ 7 w 138"/>
                <a:gd name="T3" fmla="*/ 6 h 36"/>
                <a:gd name="T4" fmla="*/ 15 w 138"/>
                <a:gd name="T5" fmla="*/ 10 h 36"/>
                <a:gd name="T6" fmla="*/ 21 w 138"/>
                <a:gd name="T7" fmla="*/ 11 h 36"/>
                <a:gd name="T8" fmla="*/ 30 w 138"/>
                <a:gd name="T9" fmla="*/ 15 h 36"/>
                <a:gd name="T10" fmla="*/ 42 w 138"/>
                <a:gd name="T11" fmla="*/ 19 h 36"/>
                <a:gd name="T12" fmla="*/ 55 w 138"/>
                <a:gd name="T13" fmla="*/ 21 h 36"/>
                <a:gd name="T14" fmla="*/ 69 w 138"/>
                <a:gd name="T15" fmla="*/ 21 h 36"/>
                <a:gd name="T16" fmla="*/ 103 w 138"/>
                <a:gd name="T17" fmla="*/ 15 h 36"/>
                <a:gd name="T18" fmla="*/ 138 w 138"/>
                <a:gd name="T19" fmla="*/ 0 h 36"/>
                <a:gd name="T20" fmla="*/ 138 w 138"/>
                <a:gd name="T21" fmla="*/ 10 h 36"/>
                <a:gd name="T22" fmla="*/ 124 w 138"/>
                <a:gd name="T23" fmla="*/ 19 h 36"/>
                <a:gd name="T24" fmla="*/ 107 w 138"/>
                <a:gd name="T25" fmla="*/ 29 h 36"/>
                <a:gd name="T26" fmla="*/ 88 w 138"/>
                <a:gd name="T27" fmla="*/ 35 h 36"/>
                <a:gd name="T28" fmla="*/ 69 w 138"/>
                <a:gd name="T29" fmla="*/ 36 h 36"/>
                <a:gd name="T30" fmla="*/ 36 w 138"/>
                <a:gd name="T31" fmla="*/ 31 h 36"/>
                <a:gd name="T32" fmla="*/ 0 w 138"/>
                <a:gd name="T33" fmla="*/ 10 h 36"/>
                <a:gd name="T34" fmla="*/ 0 w 13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6">
                  <a:moveTo>
                    <a:pt x="0" y="0"/>
                  </a:moveTo>
                  <a:lnTo>
                    <a:pt x="7" y="6"/>
                  </a:lnTo>
                  <a:lnTo>
                    <a:pt x="15" y="10"/>
                  </a:lnTo>
                  <a:lnTo>
                    <a:pt x="21" y="11"/>
                  </a:lnTo>
                  <a:lnTo>
                    <a:pt x="30" y="15"/>
                  </a:lnTo>
                  <a:lnTo>
                    <a:pt x="42" y="19"/>
                  </a:lnTo>
                  <a:lnTo>
                    <a:pt x="55" y="21"/>
                  </a:lnTo>
                  <a:lnTo>
                    <a:pt x="69" y="21"/>
                  </a:lnTo>
                  <a:lnTo>
                    <a:pt x="103" y="15"/>
                  </a:lnTo>
                  <a:lnTo>
                    <a:pt x="138" y="0"/>
                  </a:lnTo>
                  <a:lnTo>
                    <a:pt x="138" y="10"/>
                  </a:lnTo>
                  <a:lnTo>
                    <a:pt x="124" y="19"/>
                  </a:lnTo>
                  <a:lnTo>
                    <a:pt x="107" y="29"/>
                  </a:lnTo>
                  <a:lnTo>
                    <a:pt x="88" y="35"/>
                  </a:lnTo>
                  <a:lnTo>
                    <a:pt x="69" y="36"/>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2" name="Freeform 97"/>
            <p:cNvSpPr>
              <a:spLocks/>
            </p:cNvSpPr>
            <p:nvPr/>
          </p:nvSpPr>
          <p:spPr bwMode="auto">
            <a:xfrm>
              <a:off x="1103" y="2992"/>
              <a:ext cx="109" cy="102"/>
            </a:xfrm>
            <a:custGeom>
              <a:avLst/>
              <a:gdLst>
                <a:gd name="T0" fmla="*/ 0 w 109"/>
                <a:gd name="T1" fmla="*/ 0 h 102"/>
                <a:gd name="T2" fmla="*/ 109 w 109"/>
                <a:gd name="T3" fmla="*/ 0 h 102"/>
                <a:gd name="T4" fmla="*/ 109 w 109"/>
                <a:gd name="T5" fmla="*/ 13 h 102"/>
                <a:gd name="T6" fmla="*/ 15 w 109"/>
                <a:gd name="T7" fmla="*/ 13 h 102"/>
                <a:gd name="T8" fmla="*/ 109 w 109"/>
                <a:gd name="T9" fmla="*/ 42 h 102"/>
                <a:gd name="T10" fmla="*/ 109 w 109"/>
                <a:gd name="T11" fmla="*/ 59 h 102"/>
                <a:gd name="T12" fmla="*/ 15 w 109"/>
                <a:gd name="T13" fmla="*/ 88 h 102"/>
                <a:gd name="T14" fmla="*/ 109 w 109"/>
                <a:gd name="T15" fmla="*/ 88 h 102"/>
                <a:gd name="T16" fmla="*/ 109 w 109"/>
                <a:gd name="T17" fmla="*/ 102 h 102"/>
                <a:gd name="T18" fmla="*/ 0 w 109"/>
                <a:gd name="T19" fmla="*/ 102 h 102"/>
                <a:gd name="T20" fmla="*/ 0 w 109"/>
                <a:gd name="T21" fmla="*/ 80 h 102"/>
                <a:gd name="T22" fmla="*/ 76 w 109"/>
                <a:gd name="T23" fmla="*/ 56 h 102"/>
                <a:gd name="T24" fmla="*/ 86 w 109"/>
                <a:gd name="T25" fmla="*/ 54 h 102"/>
                <a:gd name="T26" fmla="*/ 92 w 109"/>
                <a:gd name="T27" fmla="*/ 52 h 102"/>
                <a:gd name="T28" fmla="*/ 84 w 109"/>
                <a:gd name="T29" fmla="*/ 48 h 102"/>
                <a:gd name="T30" fmla="*/ 74 w 109"/>
                <a:gd name="T31" fmla="*/ 46 h 102"/>
                <a:gd name="T32" fmla="*/ 0 w 109"/>
                <a:gd name="T33" fmla="*/ 21 h 102"/>
                <a:gd name="T34" fmla="*/ 0 w 109"/>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2">
                  <a:moveTo>
                    <a:pt x="0" y="0"/>
                  </a:moveTo>
                  <a:lnTo>
                    <a:pt x="109" y="0"/>
                  </a:lnTo>
                  <a:lnTo>
                    <a:pt x="109" y="13"/>
                  </a:lnTo>
                  <a:lnTo>
                    <a:pt x="15" y="13"/>
                  </a:lnTo>
                  <a:lnTo>
                    <a:pt x="109" y="42"/>
                  </a:lnTo>
                  <a:lnTo>
                    <a:pt x="109" y="59"/>
                  </a:lnTo>
                  <a:lnTo>
                    <a:pt x="15" y="88"/>
                  </a:lnTo>
                  <a:lnTo>
                    <a:pt x="109" y="88"/>
                  </a:lnTo>
                  <a:lnTo>
                    <a:pt x="109" y="102"/>
                  </a:lnTo>
                  <a:lnTo>
                    <a:pt x="0" y="102"/>
                  </a:lnTo>
                  <a:lnTo>
                    <a:pt x="0" y="80"/>
                  </a:lnTo>
                  <a:lnTo>
                    <a:pt x="76" y="56"/>
                  </a:lnTo>
                  <a:lnTo>
                    <a:pt x="86" y="54"/>
                  </a:lnTo>
                  <a:lnTo>
                    <a:pt x="92" y="52"/>
                  </a:lnTo>
                  <a:lnTo>
                    <a:pt x="84" y="48"/>
                  </a:lnTo>
                  <a:lnTo>
                    <a:pt x="74" y="46"/>
                  </a:lnTo>
                  <a:lnTo>
                    <a:pt x="0" y="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3" name="Freeform 98"/>
            <p:cNvSpPr>
              <a:spLocks noEditPoints="1"/>
            </p:cNvSpPr>
            <p:nvPr/>
          </p:nvSpPr>
          <p:spPr bwMode="auto">
            <a:xfrm>
              <a:off x="1103" y="2901"/>
              <a:ext cx="111" cy="70"/>
            </a:xfrm>
            <a:custGeom>
              <a:avLst/>
              <a:gdLst>
                <a:gd name="T0" fmla="*/ 69 w 111"/>
                <a:gd name="T1" fmla="*/ 16 h 70"/>
                <a:gd name="T2" fmla="*/ 59 w 111"/>
                <a:gd name="T3" fmla="*/ 16 h 70"/>
                <a:gd name="T4" fmla="*/ 53 w 111"/>
                <a:gd name="T5" fmla="*/ 18 h 70"/>
                <a:gd name="T6" fmla="*/ 48 w 111"/>
                <a:gd name="T7" fmla="*/ 22 h 70"/>
                <a:gd name="T8" fmla="*/ 44 w 111"/>
                <a:gd name="T9" fmla="*/ 25 h 70"/>
                <a:gd name="T10" fmla="*/ 40 w 111"/>
                <a:gd name="T11" fmla="*/ 29 h 70"/>
                <a:gd name="T12" fmla="*/ 40 w 111"/>
                <a:gd name="T13" fmla="*/ 35 h 70"/>
                <a:gd name="T14" fmla="*/ 40 w 111"/>
                <a:gd name="T15" fmla="*/ 41 h 70"/>
                <a:gd name="T16" fmla="*/ 44 w 111"/>
                <a:gd name="T17" fmla="*/ 45 h 70"/>
                <a:gd name="T18" fmla="*/ 48 w 111"/>
                <a:gd name="T19" fmla="*/ 49 h 70"/>
                <a:gd name="T20" fmla="*/ 53 w 111"/>
                <a:gd name="T21" fmla="*/ 52 h 70"/>
                <a:gd name="T22" fmla="*/ 59 w 111"/>
                <a:gd name="T23" fmla="*/ 54 h 70"/>
                <a:gd name="T24" fmla="*/ 69 w 111"/>
                <a:gd name="T25" fmla="*/ 54 h 70"/>
                <a:gd name="T26" fmla="*/ 76 w 111"/>
                <a:gd name="T27" fmla="*/ 54 h 70"/>
                <a:gd name="T28" fmla="*/ 82 w 111"/>
                <a:gd name="T29" fmla="*/ 54 h 70"/>
                <a:gd name="T30" fmla="*/ 88 w 111"/>
                <a:gd name="T31" fmla="*/ 52 h 70"/>
                <a:gd name="T32" fmla="*/ 94 w 111"/>
                <a:gd name="T33" fmla="*/ 47 h 70"/>
                <a:gd name="T34" fmla="*/ 96 w 111"/>
                <a:gd name="T35" fmla="*/ 41 h 70"/>
                <a:gd name="T36" fmla="*/ 98 w 111"/>
                <a:gd name="T37" fmla="*/ 35 h 70"/>
                <a:gd name="T38" fmla="*/ 96 w 111"/>
                <a:gd name="T39" fmla="*/ 29 h 70"/>
                <a:gd name="T40" fmla="*/ 94 w 111"/>
                <a:gd name="T41" fmla="*/ 25 h 70"/>
                <a:gd name="T42" fmla="*/ 90 w 111"/>
                <a:gd name="T43" fmla="*/ 22 h 70"/>
                <a:gd name="T44" fmla="*/ 84 w 111"/>
                <a:gd name="T45" fmla="*/ 18 h 70"/>
                <a:gd name="T46" fmla="*/ 76 w 111"/>
                <a:gd name="T47" fmla="*/ 16 h 70"/>
                <a:gd name="T48" fmla="*/ 69 w 111"/>
                <a:gd name="T49" fmla="*/ 16 h 70"/>
                <a:gd name="T50" fmla="*/ 67 w 111"/>
                <a:gd name="T51" fmla="*/ 0 h 70"/>
                <a:gd name="T52" fmla="*/ 86 w 111"/>
                <a:gd name="T53" fmla="*/ 4 h 70"/>
                <a:gd name="T54" fmla="*/ 99 w 111"/>
                <a:gd name="T55" fmla="*/ 10 h 70"/>
                <a:gd name="T56" fmla="*/ 105 w 111"/>
                <a:gd name="T57" fmla="*/ 18 h 70"/>
                <a:gd name="T58" fmla="*/ 109 w 111"/>
                <a:gd name="T59" fmla="*/ 25 h 70"/>
                <a:gd name="T60" fmla="*/ 111 w 111"/>
                <a:gd name="T61" fmla="*/ 33 h 70"/>
                <a:gd name="T62" fmla="*/ 109 w 111"/>
                <a:gd name="T63" fmla="*/ 41 h 70"/>
                <a:gd name="T64" fmla="*/ 107 w 111"/>
                <a:gd name="T65" fmla="*/ 47 h 70"/>
                <a:gd name="T66" fmla="*/ 103 w 111"/>
                <a:gd name="T67" fmla="*/ 50 h 70"/>
                <a:gd name="T68" fmla="*/ 96 w 111"/>
                <a:gd name="T69" fmla="*/ 54 h 70"/>
                <a:gd name="T70" fmla="*/ 109 w 111"/>
                <a:gd name="T71" fmla="*/ 54 h 70"/>
                <a:gd name="T72" fmla="*/ 109 w 111"/>
                <a:gd name="T73" fmla="*/ 70 h 70"/>
                <a:gd name="T74" fmla="*/ 0 w 111"/>
                <a:gd name="T75" fmla="*/ 70 h 70"/>
                <a:gd name="T76" fmla="*/ 0 w 111"/>
                <a:gd name="T77" fmla="*/ 54 h 70"/>
                <a:gd name="T78" fmla="*/ 40 w 111"/>
                <a:gd name="T79" fmla="*/ 54 h 70"/>
                <a:gd name="T80" fmla="*/ 32 w 111"/>
                <a:gd name="T81" fmla="*/ 49 h 70"/>
                <a:gd name="T82" fmla="*/ 28 w 111"/>
                <a:gd name="T83" fmla="*/ 43 h 70"/>
                <a:gd name="T84" fmla="*/ 26 w 111"/>
                <a:gd name="T85" fmla="*/ 33 h 70"/>
                <a:gd name="T86" fmla="*/ 28 w 111"/>
                <a:gd name="T87" fmla="*/ 27 h 70"/>
                <a:gd name="T88" fmla="*/ 30 w 111"/>
                <a:gd name="T89" fmla="*/ 20 h 70"/>
                <a:gd name="T90" fmla="*/ 34 w 111"/>
                <a:gd name="T91" fmla="*/ 14 h 70"/>
                <a:gd name="T92" fmla="*/ 38 w 111"/>
                <a:gd name="T93" fmla="*/ 10 h 70"/>
                <a:gd name="T94" fmla="*/ 44 w 111"/>
                <a:gd name="T95" fmla="*/ 6 h 70"/>
                <a:gd name="T96" fmla="*/ 51 w 111"/>
                <a:gd name="T97" fmla="*/ 2 h 70"/>
                <a:gd name="T98" fmla="*/ 59 w 111"/>
                <a:gd name="T99" fmla="*/ 2 h 70"/>
                <a:gd name="T100" fmla="*/ 67 w 111"/>
                <a:gd name="T10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0">
                  <a:moveTo>
                    <a:pt x="69" y="16"/>
                  </a:moveTo>
                  <a:lnTo>
                    <a:pt x="59" y="16"/>
                  </a:lnTo>
                  <a:lnTo>
                    <a:pt x="53" y="18"/>
                  </a:lnTo>
                  <a:lnTo>
                    <a:pt x="48" y="22"/>
                  </a:lnTo>
                  <a:lnTo>
                    <a:pt x="44" y="25"/>
                  </a:lnTo>
                  <a:lnTo>
                    <a:pt x="40" y="29"/>
                  </a:lnTo>
                  <a:lnTo>
                    <a:pt x="40" y="35"/>
                  </a:lnTo>
                  <a:lnTo>
                    <a:pt x="40" y="41"/>
                  </a:lnTo>
                  <a:lnTo>
                    <a:pt x="44" y="45"/>
                  </a:lnTo>
                  <a:lnTo>
                    <a:pt x="48" y="49"/>
                  </a:lnTo>
                  <a:lnTo>
                    <a:pt x="53" y="52"/>
                  </a:lnTo>
                  <a:lnTo>
                    <a:pt x="59" y="54"/>
                  </a:lnTo>
                  <a:lnTo>
                    <a:pt x="69" y="54"/>
                  </a:lnTo>
                  <a:lnTo>
                    <a:pt x="76" y="54"/>
                  </a:lnTo>
                  <a:lnTo>
                    <a:pt x="82" y="54"/>
                  </a:lnTo>
                  <a:lnTo>
                    <a:pt x="88" y="52"/>
                  </a:lnTo>
                  <a:lnTo>
                    <a:pt x="94" y="47"/>
                  </a:lnTo>
                  <a:lnTo>
                    <a:pt x="96" y="41"/>
                  </a:lnTo>
                  <a:lnTo>
                    <a:pt x="98" y="35"/>
                  </a:lnTo>
                  <a:lnTo>
                    <a:pt x="96" y="29"/>
                  </a:lnTo>
                  <a:lnTo>
                    <a:pt x="94" y="25"/>
                  </a:lnTo>
                  <a:lnTo>
                    <a:pt x="90" y="22"/>
                  </a:lnTo>
                  <a:lnTo>
                    <a:pt x="84" y="18"/>
                  </a:lnTo>
                  <a:lnTo>
                    <a:pt x="76" y="16"/>
                  </a:lnTo>
                  <a:lnTo>
                    <a:pt x="69" y="16"/>
                  </a:lnTo>
                  <a:close/>
                  <a:moveTo>
                    <a:pt x="67" y="0"/>
                  </a:moveTo>
                  <a:lnTo>
                    <a:pt x="86" y="4"/>
                  </a:lnTo>
                  <a:lnTo>
                    <a:pt x="99" y="10"/>
                  </a:lnTo>
                  <a:lnTo>
                    <a:pt x="105" y="18"/>
                  </a:lnTo>
                  <a:lnTo>
                    <a:pt x="109" y="25"/>
                  </a:lnTo>
                  <a:lnTo>
                    <a:pt x="111" y="33"/>
                  </a:lnTo>
                  <a:lnTo>
                    <a:pt x="109" y="41"/>
                  </a:lnTo>
                  <a:lnTo>
                    <a:pt x="107" y="47"/>
                  </a:lnTo>
                  <a:lnTo>
                    <a:pt x="103" y="50"/>
                  </a:lnTo>
                  <a:lnTo>
                    <a:pt x="96" y="54"/>
                  </a:lnTo>
                  <a:lnTo>
                    <a:pt x="109" y="54"/>
                  </a:lnTo>
                  <a:lnTo>
                    <a:pt x="109" y="70"/>
                  </a:lnTo>
                  <a:lnTo>
                    <a:pt x="0" y="70"/>
                  </a:lnTo>
                  <a:lnTo>
                    <a:pt x="0" y="54"/>
                  </a:lnTo>
                  <a:lnTo>
                    <a:pt x="40" y="54"/>
                  </a:lnTo>
                  <a:lnTo>
                    <a:pt x="32" y="49"/>
                  </a:lnTo>
                  <a:lnTo>
                    <a:pt x="28" y="43"/>
                  </a:lnTo>
                  <a:lnTo>
                    <a:pt x="26" y="33"/>
                  </a:lnTo>
                  <a:lnTo>
                    <a:pt x="28" y="27"/>
                  </a:lnTo>
                  <a:lnTo>
                    <a:pt x="30" y="20"/>
                  </a:lnTo>
                  <a:lnTo>
                    <a:pt x="34" y="14"/>
                  </a:lnTo>
                  <a:lnTo>
                    <a:pt x="38" y="10"/>
                  </a:lnTo>
                  <a:lnTo>
                    <a:pt x="44" y="6"/>
                  </a:lnTo>
                  <a:lnTo>
                    <a:pt x="51" y="2"/>
                  </a:lnTo>
                  <a:lnTo>
                    <a:pt x="59" y="2"/>
                  </a:lnTo>
                  <a:lnTo>
                    <a:pt x="6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4" name="Freeform 99"/>
            <p:cNvSpPr>
              <a:spLocks noEditPoints="1"/>
            </p:cNvSpPr>
            <p:nvPr/>
          </p:nvSpPr>
          <p:spPr bwMode="auto">
            <a:xfrm>
              <a:off x="1129" y="2817"/>
              <a:ext cx="112" cy="69"/>
            </a:xfrm>
            <a:custGeom>
              <a:avLst/>
              <a:gdLst>
                <a:gd name="T0" fmla="*/ 43 w 112"/>
                <a:gd name="T1" fmla="*/ 15 h 69"/>
                <a:gd name="T2" fmla="*/ 33 w 112"/>
                <a:gd name="T3" fmla="*/ 15 h 69"/>
                <a:gd name="T4" fmla="*/ 27 w 112"/>
                <a:gd name="T5" fmla="*/ 17 h 69"/>
                <a:gd name="T6" fmla="*/ 22 w 112"/>
                <a:gd name="T7" fmla="*/ 21 h 69"/>
                <a:gd name="T8" fmla="*/ 18 w 112"/>
                <a:gd name="T9" fmla="*/ 25 h 69"/>
                <a:gd name="T10" fmla="*/ 14 w 112"/>
                <a:gd name="T11" fmla="*/ 29 h 69"/>
                <a:gd name="T12" fmla="*/ 14 w 112"/>
                <a:gd name="T13" fmla="*/ 35 h 69"/>
                <a:gd name="T14" fmla="*/ 14 w 112"/>
                <a:gd name="T15" fmla="*/ 40 h 69"/>
                <a:gd name="T16" fmla="*/ 18 w 112"/>
                <a:gd name="T17" fmla="*/ 44 h 69"/>
                <a:gd name="T18" fmla="*/ 22 w 112"/>
                <a:gd name="T19" fmla="*/ 48 h 69"/>
                <a:gd name="T20" fmla="*/ 27 w 112"/>
                <a:gd name="T21" fmla="*/ 52 h 69"/>
                <a:gd name="T22" fmla="*/ 35 w 112"/>
                <a:gd name="T23" fmla="*/ 54 h 69"/>
                <a:gd name="T24" fmla="*/ 43 w 112"/>
                <a:gd name="T25" fmla="*/ 56 h 69"/>
                <a:gd name="T26" fmla="*/ 52 w 112"/>
                <a:gd name="T27" fmla="*/ 54 h 69"/>
                <a:gd name="T28" fmla="*/ 60 w 112"/>
                <a:gd name="T29" fmla="*/ 52 h 69"/>
                <a:gd name="T30" fmla="*/ 64 w 112"/>
                <a:gd name="T31" fmla="*/ 50 h 69"/>
                <a:gd name="T32" fmla="*/ 68 w 112"/>
                <a:gd name="T33" fmla="*/ 44 h 69"/>
                <a:gd name="T34" fmla="*/ 70 w 112"/>
                <a:gd name="T35" fmla="*/ 40 h 69"/>
                <a:gd name="T36" fmla="*/ 72 w 112"/>
                <a:gd name="T37" fmla="*/ 35 h 69"/>
                <a:gd name="T38" fmla="*/ 70 w 112"/>
                <a:gd name="T39" fmla="*/ 31 h 69"/>
                <a:gd name="T40" fmla="*/ 68 w 112"/>
                <a:gd name="T41" fmla="*/ 25 h 69"/>
                <a:gd name="T42" fmla="*/ 64 w 112"/>
                <a:gd name="T43" fmla="*/ 21 h 69"/>
                <a:gd name="T44" fmla="*/ 58 w 112"/>
                <a:gd name="T45" fmla="*/ 17 h 69"/>
                <a:gd name="T46" fmla="*/ 50 w 112"/>
                <a:gd name="T47" fmla="*/ 15 h 69"/>
                <a:gd name="T48" fmla="*/ 43 w 112"/>
                <a:gd name="T49" fmla="*/ 15 h 69"/>
                <a:gd name="T50" fmla="*/ 43 w 112"/>
                <a:gd name="T51" fmla="*/ 0 h 69"/>
                <a:gd name="T52" fmla="*/ 54 w 112"/>
                <a:gd name="T53" fmla="*/ 2 h 69"/>
                <a:gd name="T54" fmla="*/ 64 w 112"/>
                <a:gd name="T55" fmla="*/ 6 h 69"/>
                <a:gd name="T56" fmla="*/ 70 w 112"/>
                <a:gd name="T57" fmla="*/ 8 h 69"/>
                <a:gd name="T58" fmla="*/ 75 w 112"/>
                <a:gd name="T59" fmla="*/ 11 h 69"/>
                <a:gd name="T60" fmla="*/ 79 w 112"/>
                <a:gd name="T61" fmla="*/ 17 h 69"/>
                <a:gd name="T62" fmla="*/ 83 w 112"/>
                <a:gd name="T63" fmla="*/ 25 h 69"/>
                <a:gd name="T64" fmla="*/ 85 w 112"/>
                <a:gd name="T65" fmla="*/ 35 h 69"/>
                <a:gd name="T66" fmla="*/ 83 w 112"/>
                <a:gd name="T67" fmla="*/ 40 h 69"/>
                <a:gd name="T68" fmla="*/ 81 w 112"/>
                <a:gd name="T69" fmla="*/ 46 h 69"/>
                <a:gd name="T70" fmla="*/ 77 w 112"/>
                <a:gd name="T71" fmla="*/ 52 h 69"/>
                <a:gd name="T72" fmla="*/ 72 w 112"/>
                <a:gd name="T73" fmla="*/ 56 h 69"/>
                <a:gd name="T74" fmla="*/ 112 w 112"/>
                <a:gd name="T75" fmla="*/ 56 h 69"/>
                <a:gd name="T76" fmla="*/ 112 w 112"/>
                <a:gd name="T77" fmla="*/ 69 h 69"/>
                <a:gd name="T78" fmla="*/ 2 w 112"/>
                <a:gd name="T79" fmla="*/ 69 h 69"/>
                <a:gd name="T80" fmla="*/ 2 w 112"/>
                <a:gd name="T81" fmla="*/ 56 h 69"/>
                <a:gd name="T82" fmla="*/ 16 w 112"/>
                <a:gd name="T83" fmla="*/ 56 h 69"/>
                <a:gd name="T84" fmla="*/ 10 w 112"/>
                <a:gd name="T85" fmla="*/ 50 h 69"/>
                <a:gd name="T86" fmla="*/ 4 w 112"/>
                <a:gd name="T87" fmla="*/ 46 h 69"/>
                <a:gd name="T88" fmla="*/ 2 w 112"/>
                <a:gd name="T89" fmla="*/ 40 h 69"/>
                <a:gd name="T90" fmla="*/ 0 w 112"/>
                <a:gd name="T91" fmla="*/ 33 h 69"/>
                <a:gd name="T92" fmla="*/ 2 w 112"/>
                <a:gd name="T93" fmla="*/ 23 h 69"/>
                <a:gd name="T94" fmla="*/ 6 w 112"/>
                <a:gd name="T95" fmla="*/ 15 h 69"/>
                <a:gd name="T96" fmla="*/ 10 w 112"/>
                <a:gd name="T97" fmla="*/ 11 h 69"/>
                <a:gd name="T98" fmla="*/ 16 w 112"/>
                <a:gd name="T99" fmla="*/ 8 h 69"/>
                <a:gd name="T100" fmla="*/ 22 w 112"/>
                <a:gd name="T101" fmla="*/ 4 h 69"/>
                <a:gd name="T102" fmla="*/ 31 w 112"/>
                <a:gd name="T103" fmla="*/ 2 h 69"/>
                <a:gd name="T104" fmla="*/ 43 w 112"/>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9">
                  <a:moveTo>
                    <a:pt x="43" y="15"/>
                  </a:moveTo>
                  <a:lnTo>
                    <a:pt x="33" y="15"/>
                  </a:lnTo>
                  <a:lnTo>
                    <a:pt x="27" y="17"/>
                  </a:lnTo>
                  <a:lnTo>
                    <a:pt x="22" y="21"/>
                  </a:lnTo>
                  <a:lnTo>
                    <a:pt x="18" y="25"/>
                  </a:lnTo>
                  <a:lnTo>
                    <a:pt x="14" y="29"/>
                  </a:lnTo>
                  <a:lnTo>
                    <a:pt x="14" y="35"/>
                  </a:lnTo>
                  <a:lnTo>
                    <a:pt x="14" y="40"/>
                  </a:lnTo>
                  <a:lnTo>
                    <a:pt x="18" y="44"/>
                  </a:lnTo>
                  <a:lnTo>
                    <a:pt x="22" y="48"/>
                  </a:lnTo>
                  <a:lnTo>
                    <a:pt x="27" y="52"/>
                  </a:lnTo>
                  <a:lnTo>
                    <a:pt x="35" y="54"/>
                  </a:lnTo>
                  <a:lnTo>
                    <a:pt x="43" y="56"/>
                  </a:lnTo>
                  <a:lnTo>
                    <a:pt x="52" y="54"/>
                  </a:lnTo>
                  <a:lnTo>
                    <a:pt x="60" y="52"/>
                  </a:lnTo>
                  <a:lnTo>
                    <a:pt x="64" y="50"/>
                  </a:lnTo>
                  <a:lnTo>
                    <a:pt x="68" y="44"/>
                  </a:lnTo>
                  <a:lnTo>
                    <a:pt x="70" y="40"/>
                  </a:lnTo>
                  <a:lnTo>
                    <a:pt x="72" y="35"/>
                  </a:lnTo>
                  <a:lnTo>
                    <a:pt x="70" y="31"/>
                  </a:lnTo>
                  <a:lnTo>
                    <a:pt x="68" y="25"/>
                  </a:lnTo>
                  <a:lnTo>
                    <a:pt x="64" y="21"/>
                  </a:lnTo>
                  <a:lnTo>
                    <a:pt x="58" y="17"/>
                  </a:lnTo>
                  <a:lnTo>
                    <a:pt x="50" y="15"/>
                  </a:lnTo>
                  <a:lnTo>
                    <a:pt x="43" y="15"/>
                  </a:lnTo>
                  <a:close/>
                  <a:moveTo>
                    <a:pt x="43" y="0"/>
                  </a:moveTo>
                  <a:lnTo>
                    <a:pt x="54" y="2"/>
                  </a:lnTo>
                  <a:lnTo>
                    <a:pt x="64" y="6"/>
                  </a:lnTo>
                  <a:lnTo>
                    <a:pt x="70" y="8"/>
                  </a:lnTo>
                  <a:lnTo>
                    <a:pt x="75" y="11"/>
                  </a:lnTo>
                  <a:lnTo>
                    <a:pt x="79" y="17"/>
                  </a:lnTo>
                  <a:lnTo>
                    <a:pt x="83" y="25"/>
                  </a:lnTo>
                  <a:lnTo>
                    <a:pt x="85" y="35"/>
                  </a:lnTo>
                  <a:lnTo>
                    <a:pt x="83" y="40"/>
                  </a:lnTo>
                  <a:lnTo>
                    <a:pt x="81" y="46"/>
                  </a:lnTo>
                  <a:lnTo>
                    <a:pt x="77" y="52"/>
                  </a:lnTo>
                  <a:lnTo>
                    <a:pt x="72" y="56"/>
                  </a:lnTo>
                  <a:lnTo>
                    <a:pt x="112" y="56"/>
                  </a:lnTo>
                  <a:lnTo>
                    <a:pt x="112" y="69"/>
                  </a:lnTo>
                  <a:lnTo>
                    <a:pt x="2" y="69"/>
                  </a:lnTo>
                  <a:lnTo>
                    <a:pt x="2" y="56"/>
                  </a:lnTo>
                  <a:lnTo>
                    <a:pt x="16" y="56"/>
                  </a:lnTo>
                  <a:lnTo>
                    <a:pt x="10" y="50"/>
                  </a:lnTo>
                  <a:lnTo>
                    <a:pt x="4" y="46"/>
                  </a:lnTo>
                  <a:lnTo>
                    <a:pt x="2" y="40"/>
                  </a:lnTo>
                  <a:lnTo>
                    <a:pt x="0" y="33"/>
                  </a:lnTo>
                  <a:lnTo>
                    <a:pt x="2" y="23"/>
                  </a:lnTo>
                  <a:lnTo>
                    <a:pt x="6" y="15"/>
                  </a:lnTo>
                  <a:lnTo>
                    <a:pt x="10" y="11"/>
                  </a:lnTo>
                  <a:lnTo>
                    <a:pt x="16" y="8"/>
                  </a:lnTo>
                  <a:lnTo>
                    <a:pt x="22" y="4"/>
                  </a:lnTo>
                  <a:lnTo>
                    <a:pt x="31"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5" name="Freeform 100"/>
            <p:cNvSpPr>
              <a:spLocks/>
            </p:cNvSpPr>
            <p:nvPr/>
          </p:nvSpPr>
          <p:spPr bwMode="auto">
            <a:xfrm>
              <a:off x="1129" y="2742"/>
              <a:ext cx="85" cy="65"/>
            </a:xfrm>
            <a:custGeom>
              <a:avLst/>
              <a:gdLst>
                <a:gd name="T0" fmla="*/ 66 w 85"/>
                <a:gd name="T1" fmla="*/ 0 h 65"/>
                <a:gd name="T2" fmla="*/ 77 w 85"/>
                <a:gd name="T3" fmla="*/ 8 h 65"/>
                <a:gd name="T4" fmla="*/ 83 w 85"/>
                <a:gd name="T5" fmla="*/ 23 h 65"/>
                <a:gd name="T6" fmla="*/ 83 w 85"/>
                <a:gd name="T7" fmla="*/ 40 h 65"/>
                <a:gd name="T8" fmla="*/ 77 w 85"/>
                <a:gd name="T9" fmla="*/ 54 h 65"/>
                <a:gd name="T10" fmla="*/ 66 w 85"/>
                <a:gd name="T11" fmla="*/ 61 h 65"/>
                <a:gd name="T12" fmla="*/ 56 w 85"/>
                <a:gd name="T13" fmla="*/ 50 h 65"/>
                <a:gd name="T14" fmla="*/ 68 w 85"/>
                <a:gd name="T15" fmla="*/ 44 h 65"/>
                <a:gd name="T16" fmla="*/ 72 w 85"/>
                <a:gd name="T17" fmla="*/ 31 h 65"/>
                <a:gd name="T18" fmla="*/ 70 w 85"/>
                <a:gd name="T19" fmla="*/ 21 h 65"/>
                <a:gd name="T20" fmla="*/ 64 w 85"/>
                <a:gd name="T21" fmla="*/ 15 h 65"/>
                <a:gd name="T22" fmla="*/ 56 w 85"/>
                <a:gd name="T23" fmla="*/ 15 h 65"/>
                <a:gd name="T24" fmla="*/ 52 w 85"/>
                <a:gd name="T25" fmla="*/ 23 h 65"/>
                <a:gd name="T26" fmla="*/ 47 w 85"/>
                <a:gd name="T27" fmla="*/ 40 h 65"/>
                <a:gd name="T28" fmla="*/ 43 w 85"/>
                <a:gd name="T29" fmla="*/ 50 h 65"/>
                <a:gd name="T30" fmla="*/ 35 w 85"/>
                <a:gd name="T31" fmla="*/ 60 h 65"/>
                <a:gd name="T32" fmla="*/ 25 w 85"/>
                <a:gd name="T33" fmla="*/ 63 h 65"/>
                <a:gd name="T34" fmla="*/ 14 w 85"/>
                <a:gd name="T35" fmla="*/ 61 h 65"/>
                <a:gd name="T36" fmla="*/ 6 w 85"/>
                <a:gd name="T37" fmla="*/ 54 h 65"/>
                <a:gd name="T38" fmla="*/ 2 w 85"/>
                <a:gd name="T39" fmla="*/ 46 h 65"/>
                <a:gd name="T40" fmla="*/ 0 w 85"/>
                <a:gd name="T41" fmla="*/ 35 h 65"/>
                <a:gd name="T42" fmla="*/ 4 w 85"/>
                <a:gd name="T43" fmla="*/ 19 h 65"/>
                <a:gd name="T44" fmla="*/ 12 w 85"/>
                <a:gd name="T45" fmla="*/ 8 h 65"/>
                <a:gd name="T46" fmla="*/ 24 w 85"/>
                <a:gd name="T47" fmla="*/ 4 h 65"/>
                <a:gd name="T48" fmla="*/ 20 w 85"/>
                <a:gd name="T49" fmla="*/ 19 h 65"/>
                <a:gd name="T50" fmla="*/ 14 w 85"/>
                <a:gd name="T51" fmla="*/ 27 h 65"/>
                <a:gd name="T52" fmla="*/ 14 w 85"/>
                <a:gd name="T53" fmla="*/ 40 h 65"/>
                <a:gd name="T54" fmla="*/ 20 w 85"/>
                <a:gd name="T55" fmla="*/ 48 h 65"/>
                <a:gd name="T56" fmla="*/ 27 w 85"/>
                <a:gd name="T57" fmla="*/ 48 h 65"/>
                <a:gd name="T58" fmla="*/ 31 w 85"/>
                <a:gd name="T59" fmla="*/ 42 h 65"/>
                <a:gd name="T60" fmla="*/ 31 w 85"/>
                <a:gd name="T61" fmla="*/ 36 h 65"/>
                <a:gd name="T62" fmla="*/ 37 w 85"/>
                <a:gd name="T63" fmla="*/ 21 h 65"/>
                <a:gd name="T64" fmla="*/ 43 w 85"/>
                <a:gd name="T65" fmla="*/ 8 h 65"/>
                <a:gd name="T66" fmla="*/ 52 w 85"/>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5">
                  <a:moveTo>
                    <a:pt x="58" y="0"/>
                  </a:moveTo>
                  <a:lnTo>
                    <a:pt x="66" y="0"/>
                  </a:lnTo>
                  <a:lnTo>
                    <a:pt x="72" y="4"/>
                  </a:lnTo>
                  <a:lnTo>
                    <a:pt x="77" y="8"/>
                  </a:lnTo>
                  <a:lnTo>
                    <a:pt x="81" y="13"/>
                  </a:lnTo>
                  <a:lnTo>
                    <a:pt x="83" y="23"/>
                  </a:lnTo>
                  <a:lnTo>
                    <a:pt x="85" y="31"/>
                  </a:lnTo>
                  <a:lnTo>
                    <a:pt x="83" y="40"/>
                  </a:lnTo>
                  <a:lnTo>
                    <a:pt x="81" y="48"/>
                  </a:lnTo>
                  <a:lnTo>
                    <a:pt x="77" y="54"/>
                  </a:lnTo>
                  <a:lnTo>
                    <a:pt x="73" y="60"/>
                  </a:lnTo>
                  <a:lnTo>
                    <a:pt x="66" y="61"/>
                  </a:lnTo>
                  <a:lnTo>
                    <a:pt x="58" y="65"/>
                  </a:lnTo>
                  <a:lnTo>
                    <a:pt x="56" y="50"/>
                  </a:lnTo>
                  <a:lnTo>
                    <a:pt x="64" y="48"/>
                  </a:lnTo>
                  <a:lnTo>
                    <a:pt x="68" y="44"/>
                  </a:lnTo>
                  <a:lnTo>
                    <a:pt x="70" y="38"/>
                  </a:lnTo>
                  <a:lnTo>
                    <a:pt x="72" y="31"/>
                  </a:lnTo>
                  <a:lnTo>
                    <a:pt x="72" y="25"/>
                  </a:lnTo>
                  <a:lnTo>
                    <a:pt x="70" y="21"/>
                  </a:lnTo>
                  <a:lnTo>
                    <a:pt x="68" y="17"/>
                  </a:lnTo>
                  <a:lnTo>
                    <a:pt x="64" y="15"/>
                  </a:lnTo>
                  <a:lnTo>
                    <a:pt x="60" y="13"/>
                  </a:lnTo>
                  <a:lnTo>
                    <a:pt x="56" y="15"/>
                  </a:lnTo>
                  <a:lnTo>
                    <a:pt x="54" y="19"/>
                  </a:lnTo>
                  <a:lnTo>
                    <a:pt x="52" y="23"/>
                  </a:lnTo>
                  <a:lnTo>
                    <a:pt x="50" y="33"/>
                  </a:lnTo>
                  <a:lnTo>
                    <a:pt x="47" y="40"/>
                  </a:lnTo>
                  <a:lnTo>
                    <a:pt x="45" y="46"/>
                  </a:lnTo>
                  <a:lnTo>
                    <a:pt x="43" y="50"/>
                  </a:lnTo>
                  <a:lnTo>
                    <a:pt x="39" y="56"/>
                  </a:lnTo>
                  <a:lnTo>
                    <a:pt x="35" y="60"/>
                  </a:lnTo>
                  <a:lnTo>
                    <a:pt x="29" y="61"/>
                  </a:lnTo>
                  <a:lnTo>
                    <a:pt x="25" y="63"/>
                  </a:lnTo>
                  <a:lnTo>
                    <a:pt x="20" y="61"/>
                  </a:lnTo>
                  <a:lnTo>
                    <a:pt x="14" y="61"/>
                  </a:lnTo>
                  <a:lnTo>
                    <a:pt x="10" y="58"/>
                  </a:lnTo>
                  <a:lnTo>
                    <a:pt x="6" y="54"/>
                  </a:lnTo>
                  <a:lnTo>
                    <a:pt x="4" y="50"/>
                  </a:lnTo>
                  <a:lnTo>
                    <a:pt x="2" y="46"/>
                  </a:lnTo>
                  <a:lnTo>
                    <a:pt x="2" y="40"/>
                  </a:lnTo>
                  <a:lnTo>
                    <a:pt x="0" y="35"/>
                  </a:lnTo>
                  <a:lnTo>
                    <a:pt x="2" y="27"/>
                  </a:lnTo>
                  <a:lnTo>
                    <a:pt x="4" y="19"/>
                  </a:lnTo>
                  <a:lnTo>
                    <a:pt x="6" y="13"/>
                  </a:lnTo>
                  <a:lnTo>
                    <a:pt x="12" y="8"/>
                  </a:lnTo>
                  <a:lnTo>
                    <a:pt x="16" y="6"/>
                  </a:lnTo>
                  <a:lnTo>
                    <a:pt x="24" y="4"/>
                  </a:lnTo>
                  <a:lnTo>
                    <a:pt x="25" y="19"/>
                  </a:lnTo>
                  <a:lnTo>
                    <a:pt x="20" y="19"/>
                  </a:lnTo>
                  <a:lnTo>
                    <a:pt x="18" y="23"/>
                  </a:lnTo>
                  <a:lnTo>
                    <a:pt x="14" y="27"/>
                  </a:lnTo>
                  <a:lnTo>
                    <a:pt x="14" y="33"/>
                  </a:lnTo>
                  <a:lnTo>
                    <a:pt x="14" y="40"/>
                  </a:lnTo>
                  <a:lnTo>
                    <a:pt x="16" y="44"/>
                  </a:lnTo>
                  <a:lnTo>
                    <a:pt x="20" y="48"/>
                  </a:lnTo>
                  <a:lnTo>
                    <a:pt x="24" y="48"/>
                  </a:lnTo>
                  <a:lnTo>
                    <a:pt x="27" y="48"/>
                  </a:lnTo>
                  <a:lnTo>
                    <a:pt x="29" y="46"/>
                  </a:lnTo>
                  <a:lnTo>
                    <a:pt x="31" y="42"/>
                  </a:lnTo>
                  <a:lnTo>
                    <a:pt x="31" y="40"/>
                  </a:lnTo>
                  <a:lnTo>
                    <a:pt x="31" y="36"/>
                  </a:lnTo>
                  <a:lnTo>
                    <a:pt x="33" y="33"/>
                  </a:lnTo>
                  <a:lnTo>
                    <a:pt x="37" y="21"/>
                  </a:lnTo>
                  <a:lnTo>
                    <a:pt x="39" y="13"/>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6" name="Freeform 101"/>
            <p:cNvSpPr>
              <a:spLocks/>
            </p:cNvSpPr>
            <p:nvPr/>
          </p:nvSpPr>
          <p:spPr bwMode="auto">
            <a:xfrm>
              <a:off x="1103" y="2694"/>
              <a:ext cx="138" cy="36"/>
            </a:xfrm>
            <a:custGeom>
              <a:avLst/>
              <a:gdLst>
                <a:gd name="T0" fmla="*/ 69 w 138"/>
                <a:gd name="T1" fmla="*/ 0 h 36"/>
                <a:gd name="T2" fmla="*/ 88 w 138"/>
                <a:gd name="T3" fmla="*/ 2 h 36"/>
                <a:gd name="T4" fmla="*/ 107 w 138"/>
                <a:gd name="T5" fmla="*/ 8 h 36"/>
                <a:gd name="T6" fmla="*/ 124 w 138"/>
                <a:gd name="T7" fmla="*/ 15 h 36"/>
                <a:gd name="T8" fmla="*/ 138 w 138"/>
                <a:gd name="T9" fmla="*/ 27 h 36"/>
                <a:gd name="T10" fmla="*/ 138 w 138"/>
                <a:gd name="T11" fmla="*/ 36 h 36"/>
                <a:gd name="T12" fmla="*/ 103 w 138"/>
                <a:gd name="T13" fmla="*/ 19 h 36"/>
                <a:gd name="T14" fmla="*/ 69 w 138"/>
                <a:gd name="T15" fmla="*/ 13 h 36"/>
                <a:gd name="T16" fmla="*/ 55 w 138"/>
                <a:gd name="T17" fmla="*/ 15 h 36"/>
                <a:gd name="T18" fmla="*/ 42 w 138"/>
                <a:gd name="T19" fmla="*/ 17 h 36"/>
                <a:gd name="T20" fmla="*/ 30 w 138"/>
                <a:gd name="T21" fmla="*/ 19 h 36"/>
                <a:gd name="T22" fmla="*/ 21 w 138"/>
                <a:gd name="T23" fmla="*/ 25 h 36"/>
                <a:gd name="T24" fmla="*/ 15 w 138"/>
                <a:gd name="T25" fmla="*/ 27 h 36"/>
                <a:gd name="T26" fmla="*/ 7 w 138"/>
                <a:gd name="T27" fmla="*/ 31 h 36"/>
                <a:gd name="T28" fmla="*/ 0 w 138"/>
                <a:gd name="T29" fmla="*/ 36 h 36"/>
                <a:gd name="T30" fmla="*/ 0 w 138"/>
                <a:gd name="T31" fmla="*/ 27 h 36"/>
                <a:gd name="T32" fmla="*/ 36 w 138"/>
                <a:gd name="T33" fmla="*/ 6 h 36"/>
                <a:gd name="T34" fmla="*/ 69 w 13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6">
                  <a:moveTo>
                    <a:pt x="69" y="0"/>
                  </a:moveTo>
                  <a:lnTo>
                    <a:pt x="88" y="2"/>
                  </a:lnTo>
                  <a:lnTo>
                    <a:pt x="107" y="8"/>
                  </a:lnTo>
                  <a:lnTo>
                    <a:pt x="124" y="15"/>
                  </a:lnTo>
                  <a:lnTo>
                    <a:pt x="138" y="27"/>
                  </a:lnTo>
                  <a:lnTo>
                    <a:pt x="138" y="36"/>
                  </a:lnTo>
                  <a:lnTo>
                    <a:pt x="103" y="19"/>
                  </a:lnTo>
                  <a:lnTo>
                    <a:pt x="69" y="13"/>
                  </a:lnTo>
                  <a:lnTo>
                    <a:pt x="55" y="15"/>
                  </a:lnTo>
                  <a:lnTo>
                    <a:pt x="42" y="17"/>
                  </a:lnTo>
                  <a:lnTo>
                    <a:pt x="30" y="19"/>
                  </a:lnTo>
                  <a:lnTo>
                    <a:pt x="21" y="25"/>
                  </a:lnTo>
                  <a:lnTo>
                    <a:pt x="15" y="27"/>
                  </a:lnTo>
                  <a:lnTo>
                    <a:pt x="7" y="31"/>
                  </a:lnTo>
                  <a:lnTo>
                    <a:pt x="0" y="36"/>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7" name="Rectangle 102"/>
            <p:cNvSpPr>
              <a:spLocks noChangeArrowheads="1"/>
            </p:cNvSpPr>
            <p:nvPr/>
          </p:nvSpPr>
          <p:spPr bwMode="auto">
            <a:xfrm>
              <a:off x="6895" y="3393"/>
              <a:ext cx="486" cy="3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8" name="Freeform 103"/>
            <p:cNvSpPr>
              <a:spLocks noEditPoints="1"/>
            </p:cNvSpPr>
            <p:nvPr/>
          </p:nvSpPr>
          <p:spPr bwMode="auto">
            <a:xfrm>
              <a:off x="6887" y="3386"/>
              <a:ext cx="504" cy="397"/>
            </a:xfrm>
            <a:custGeom>
              <a:avLst/>
              <a:gdLst>
                <a:gd name="T0" fmla="*/ 18 w 504"/>
                <a:gd name="T1" fmla="*/ 17 h 397"/>
                <a:gd name="T2" fmla="*/ 18 w 504"/>
                <a:gd name="T3" fmla="*/ 380 h 397"/>
                <a:gd name="T4" fmla="*/ 486 w 504"/>
                <a:gd name="T5" fmla="*/ 380 h 397"/>
                <a:gd name="T6" fmla="*/ 486 w 504"/>
                <a:gd name="T7" fmla="*/ 17 h 397"/>
                <a:gd name="T8" fmla="*/ 18 w 504"/>
                <a:gd name="T9" fmla="*/ 17 h 397"/>
                <a:gd name="T10" fmla="*/ 8 w 504"/>
                <a:gd name="T11" fmla="*/ 0 h 397"/>
                <a:gd name="T12" fmla="*/ 494 w 504"/>
                <a:gd name="T13" fmla="*/ 0 h 397"/>
                <a:gd name="T14" fmla="*/ 500 w 504"/>
                <a:gd name="T15" fmla="*/ 2 h 397"/>
                <a:gd name="T16" fmla="*/ 502 w 504"/>
                <a:gd name="T17" fmla="*/ 7 h 397"/>
                <a:gd name="T18" fmla="*/ 504 w 504"/>
                <a:gd name="T19" fmla="*/ 7 h 397"/>
                <a:gd name="T20" fmla="*/ 504 w 504"/>
                <a:gd name="T21" fmla="*/ 388 h 397"/>
                <a:gd name="T22" fmla="*/ 502 w 504"/>
                <a:gd name="T23" fmla="*/ 388 h 397"/>
                <a:gd name="T24" fmla="*/ 500 w 504"/>
                <a:gd name="T25" fmla="*/ 394 h 397"/>
                <a:gd name="T26" fmla="*/ 494 w 504"/>
                <a:gd name="T27" fmla="*/ 396 h 397"/>
                <a:gd name="T28" fmla="*/ 494 w 504"/>
                <a:gd name="T29" fmla="*/ 397 h 397"/>
                <a:gd name="T30" fmla="*/ 8 w 504"/>
                <a:gd name="T31" fmla="*/ 397 h 397"/>
                <a:gd name="T32" fmla="*/ 8 w 504"/>
                <a:gd name="T33" fmla="*/ 388 h 397"/>
                <a:gd name="T34" fmla="*/ 0 w 504"/>
                <a:gd name="T35" fmla="*/ 388 h 397"/>
                <a:gd name="T36" fmla="*/ 0 w 504"/>
                <a:gd name="T37" fmla="*/ 7 h 397"/>
                <a:gd name="T38" fmla="*/ 2 w 504"/>
                <a:gd name="T39" fmla="*/ 2 h 397"/>
                <a:gd name="T40" fmla="*/ 8 w 504"/>
                <a:gd name="T41"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397">
                  <a:moveTo>
                    <a:pt x="18" y="17"/>
                  </a:moveTo>
                  <a:lnTo>
                    <a:pt x="18" y="380"/>
                  </a:lnTo>
                  <a:lnTo>
                    <a:pt x="486" y="380"/>
                  </a:lnTo>
                  <a:lnTo>
                    <a:pt x="486" y="17"/>
                  </a:lnTo>
                  <a:lnTo>
                    <a:pt x="18" y="17"/>
                  </a:lnTo>
                  <a:close/>
                  <a:moveTo>
                    <a:pt x="8" y="0"/>
                  </a:moveTo>
                  <a:lnTo>
                    <a:pt x="494" y="0"/>
                  </a:lnTo>
                  <a:lnTo>
                    <a:pt x="500" y="2"/>
                  </a:lnTo>
                  <a:lnTo>
                    <a:pt x="502" y="7"/>
                  </a:lnTo>
                  <a:lnTo>
                    <a:pt x="504" y="7"/>
                  </a:lnTo>
                  <a:lnTo>
                    <a:pt x="504" y="388"/>
                  </a:lnTo>
                  <a:lnTo>
                    <a:pt x="502" y="388"/>
                  </a:lnTo>
                  <a:lnTo>
                    <a:pt x="500" y="394"/>
                  </a:lnTo>
                  <a:lnTo>
                    <a:pt x="494" y="396"/>
                  </a:lnTo>
                  <a:lnTo>
                    <a:pt x="494" y="397"/>
                  </a:lnTo>
                  <a:lnTo>
                    <a:pt x="8" y="397"/>
                  </a:lnTo>
                  <a:lnTo>
                    <a:pt x="8" y="388"/>
                  </a:lnTo>
                  <a:lnTo>
                    <a:pt x="0" y="388"/>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9" name="Rectangle 104"/>
            <p:cNvSpPr>
              <a:spLocks noChangeArrowheads="1"/>
            </p:cNvSpPr>
            <p:nvPr/>
          </p:nvSpPr>
          <p:spPr bwMode="auto">
            <a:xfrm>
              <a:off x="6895" y="338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0" name="Rectangle 105"/>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1" name="Rectangle 106"/>
            <p:cNvSpPr>
              <a:spLocks noChangeArrowheads="1"/>
            </p:cNvSpPr>
            <p:nvPr/>
          </p:nvSpPr>
          <p:spPr bwMode="auto">
            <a:xfrm>
              <a:off x="7373"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2" name="Rectangle 107"/>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3" name="Rectangle 108"/>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4" name="Rectangle 109"/>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5" name="Rectangle 110"/>
            <p:cNvSpPr>
              <a:spLocks noChangeArrowheads="1"/>
            </p:cNvSpPr>
            <p:nvPr/>
          </p:nvSpPr>
          <p:spPr bwMode="auto">
            <a:xfrm>
              <a:off x="6895" y="338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6" name="Rectangle 111"/>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7" name="Rectangle 112"/>
            <p:cNvSpPr>
              <a:spLocks noChangeArrowheads="1"/>
            </p:cNvSpPr>
            <p:nvPr/>
          </p:nvSpPr>
          <p:spPr bwMode="auto">
            <a:xfrm>
              <a:off x="7373"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8" name="Rectangle 113"/>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9" name="Freeform 114"/>
            <p:cNvSpPr>
              <a:spLocks/>
            </p:cNvSpPr>
            <p:nvPr/>
          </p:nvSpPr>
          <p:spPr bwMode="auto">
            <a:xfrm>
              <a:off x="7129" y="3436"/>
              <a:ext cx="94" cy="113"/>
            </a:xfrm>
            <a:custGeom>
              <a:avLst/>
              <a:gdLst>
                <a:gd name="T0" fmla="*/ 50 w 94"/>
                <a:gd name="T1" fmla="*/ 0 h 113"/>
                <a:gd name="T2" fmla="*/ 60 w 94"/>
                <a:gd name="T3" fmla="*/ 2 h 113"/>
                <a:gd name="T4" fmla="*/ 68 w 94"/>
                <a:gd name="T5" fmla="*/ 4 h 113"/>
                <a:gd name="T6" fmla="*/ 75 w 94"/>
                <a:gd name="T7" fmla="*/ 9 h 113"/>
                <a:gd name="T8" fmla="*/ 83 w 94"/>
                <a:gd name="T9" fmla="*/ 15 h 113"/>
                <a:gd name="T10" fmla="*/ 87 w 94"/>
                <a:gd name="T11" fmla="*/ 23 h 113"/>
                <a:gd name="T12" fmla="*/ 91 w 94"/>
                <a:gd name="T13" fmla="*/ 32 h 113"/>
                <a:gd name="T14" fmla="*/ 77 w 94"/>
                <a:gd name="T15" fmla="*/ 36 h 113"/>
                <a:gd name="T16" fmla="*/ 73 w 94"/>
                <a:gd name="T17" fmla="*/ 29 h 113"/>
                <a:gd name="T18" fmla="*/ 69 w 94"/>
                <a:gd name="T19" fmla="*/ 23 h 113"/>
                <a:gd name="T20" fmla="*/ 66 w 94"/>
                <a:gd name="T21" fmla="*/ 19 h 113"/>
                <a:gd name="T22" fmla="*/ 62 w 94"/>
                <a:gd name="T23" fmla="*/ 15 h 113"/>
                <a:gd name="T24" fmla="*/ 56 w 94"/>
                <a:gd name="T25" fmla="*/ 13 h 113"/>
                <a:gd name="T26" fmla="*/ 48 w 94"/>
                <a:gd name="T27" fmla="*/ 13 h 113"/>
                <a:gd name="T28" fmla="*/ 41 w 94"/>
                <a:gd name="T29" fmla="*/ 13 h 113"/>
                <a:gd name="T30" fmla="*/ 35 w 94"/>
                <a:gd name="T31" fmla="*/ 15 h 113"/>
                <a:gd name="T32" fmla="*/ 29 w 94"/>
                <a:gd name="T33" fmla="*/ 19 h 113"/>
                <a:gd name="T34" fmla="*/ 23 w 94"/>
                <a:gd name="T35" fmla="*/ 23 h 113"/>
                <a:gd name="T36" fmla="*/ 20 w 94"/>
                <a:gd name="T37" fmla="*/ 29 h 113"/>
                <a:gd name="T38" fmla="*/ 18 w 94"/>
                <a:gd name="T39" fmla="*/ 34 h 113"/>
                <a:gd name="T40" fmla="*/ 16 w 94"/>
                <a:gd name="T41" fmla="*/ 46 h 113"/>
                <a:gd name="T42" fmla="*/ 14 w 94"/>
                <a:gd name="T43" fmla="*/ 55 h 113"/>
                <a:gd name="T44" fmla="*/ 16 w 94"/>
                <a:gd name="T45" fmla="*/ 69 h 113"/>
                <a:gd name="T46" fmla="*/ 18 w 94"/>
                <a:gd name="T47" fmla="*/ 80 h 113"/>
                <a:gd name="T48" fmla="*/ 21 w 94"/>
                <a:gd name="T49" fmla="*/ 86 h 113"/>
                <a:gd name="T50" fmla="*/ 25 w 94"/>
                <a:gd name="T51" fmla="*/ 92 h 113"/>
                <a:gd name="T52" fmla="*/ 31 w 94"/>
                <a:gd name="T53" fmla="*/ 96 h 113"/>
                <a:gd name="T54" fmla="*/ 39 w 94"/>
                <a:gd name="T55" fmla="*/ 100 h 113"/>
                <a:gd name="T56" fmla="*/ 48 w 94"/>
                <a:gd name="T57" fmla="*/ 102 h 113"/>
                <a:gd name="T58" fmla="*/ 56 w 94"/>
                <a:gd name="T59" fmla="*/ 100 h 113"/>
                <a:gd name="T60" fmla="*/ 62 w 94"/>
                <a:gd name="T61" fmla="*/ 98 h 113"/>
                <a:gd name="T62" fmla="*/ 68 w 94"/>
                <a:gd name="T63" fmla="*/ 94 h 113"/>
                <a:gd name="T64" fmla="*/ 73 w 94"/>
                <a:gd name="T65" fmla="*/ 88 h 113"/>
                <a:gd name="T66" fmla="*/ 77 w 94"/>
                <a:gd name="T67" fmla="*/ 82 h 113"/>
                <a:gd name="T68" fmla="*/ 79 w 94"/>
                <a:gd name="T69" fmla="*/ 73 h 113"/>
                <a:gd name="T70" fmla="*/ 94 w 94"/>
                <a:gd name="T71" fmla="*/ 77 h 113"/>
                <a:gd name="T72" fmla="*/ 91 w 94"/>
                <a:gd name="T73" fmla="*/ 88 h 113"/>
                <a:gd name="T74" fmla="*/ 85 w 94"/>
                <a:gd name="T75" fmla="*/ 96 h 113"/>
                <a:gd name="T76" fmla="*/ 77 w 94"/>
                <a:gd name="T77" fmla="*/ 103 h 113"/>
                <a:gd name="T78" fmla="*/ 69 w 94"/>
                <a:gd name="T79" fmla="*/ 109 h 113"/>
                <a:gd name="T80" fmla="*/ 60 w 94"/>
                <a:gd name="T81" fmla="*/ 113 h 113"/>
                <a:gd name="T82" fmla="*/ 50 w 94"/>
                <a:gd name="T83" fmla="*/ 113 h 113"/>
                <a:gd name="T84" fmla="*/ 39 w 94"/>
                <a:gd name="T85" fmla="*/ 113 h 113"/>
                <a:gd name="T86" fmla="*/ 29 w 94"/>
                <a:gd name="T87" fmla="*/ 109 h 113"/>
                <a:gd name="T88" fmla="*/ 21 w 94"/>
                <a:gd name="T89" fmla="*/ 105 h 113"/>
                <a:gd name="T90" fmla="*/ 16 w 94"/>
                <a:gd name="T91" fmla="*/ 102 h 113"/>
                <a:gd name="T92" fmla="*/ 10 w 94"/>
                <a:gd name="T93" fmla="*/ 94 h 113"/>
                <a:gd name="T94" fmla="*/ 6 w 94"/>
                <a:gd name="T95" fmla="*/ 86 h 113"/>
                <a:gd name="T96" fmla="*/ 2 w 94"/>
                <a:gd name="T97" fmla="*/ 71 h 113"/>
                <a:gd name="T98" fmla="*/ 0 w 94"/>
                <a:gd name="T99" fmla="*/ 55 h 113"/>
                <a:gd name="T100" fmla="*/ 0 w 94"/>
                <a:gd name="T101" fmla="*/ 46 h 113"/>
                <a:gd name="T102" fmla="*/ 2 w 94"/>
                <a:gd name="T103" fmla="*/ 34 h 113"/>
                <a:gd name="T104" fmla="*/ 6 w 94"/>
                <a:gd name="T105" fmla="*/ 27 h 113"/>
                <a:gd name="T106" fmla="*/ 12 w 94"/>
                <a:gd name="T107" fmla="*/ 19 h 113"/>
                <a:gd name="T108" fmla="*/ 18 w 94"/>
                <a:gd name="T109" fmla="*/ 11 h 113"/>
                <a:gd name="T110" fmla="*/ 23 w 94"/>
                <a:gd name="T111" fmla="*/ 7 h 113"/>
                <a:gd name="T112" fmla="*/ 31 w 94"/>
                <a:gd name="T113" fmla="*/ 4 h 113"/>
                <a:gd name="T114" fmla="*/ 41 w 94"/>
                <a:gd name="T115" fmla="*/ 2 h 113"/>
                <a:gd name="T116" fmla="*/ 50 w 94"/>
                <a:gd name="T1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113">
                  <a:moveTo>
                    <a:pt x="50" y="0"/>
                  </a:moveTo>
                  <a:lnTo>
                    <a:pt x="60" y="2"/>
                  </a:lnTo>
                  <a:lnTo>
                    <a:pt x="68" y="4"/>
                  </a:lnTo>
                  <a:lnTo>
                    <a:pt x="75" y="9"/>
                  </a:lnTo>
                  <a:lnTo>
                    <a:pt x="83" y="15"/>
                  </a:lnTo>
                  <a:lnTo>
                    <a:pt x="87" y="23"/>
                  </a:lnTo>
                  <a:lnTo>
                    <a:pt x="91" y="32"/>
                  </a:lnTo>
                  <a:lnTo>
                    <a:pt x="77" y="36"/>
                  </a:lnTo>
                  <a:lnTo>
                    <a:pt x="73" y="29"/>
                  </a:lnTo>
                  <a:lnTo>
                    <a:pt x="69" y="23"/>
                  </a:lnTo>
                  <a:lnTo>
                    <a:pt x="66" y="19"/>
                  </a:lnTo>
                  <a:lnTo>
                    <a:pt x="62" y="15"/>
                  </a:lnTo>
                  <a:lnTo>
                    <a:pt x="56" y="13"/>
                  </a:lnTo>
                  <a:lnTo>
                    <a:pt x="48" y="13"/>
                  </a:lnTo>
                  <a:lnTo>
                    <a:pt x="41" y="13"/>
                  </a:lnTo>
                  <a:lnTo>
                    <a:pt x="35" y="15"/>
                  </a:lnTo>
                  <a:lnTo>
                    <a:pt x="29" y="19"/>
                  </a:lnTo>
                  <a:lnTo>
                    <a:pt x="23" y="23"/>
                  </a:lnTo>
                  <a:lnTo>
                    <a:pt x="20" y="29"/>
                  </a:lnTo>
                  <a:lnTo>
                    <a:pt x="18" y="34"/>
                  </a:lnTo>
                  <a:lnTo>
                    <a:pt x="16" y="46"/>
                  </a:lnTo>
                  <a:lnTo>
                    <a:pt x="14" y="55"/>
                  </a:lnTo>
                  <a:lnTo>
                    <a:pt x="16" y="69"/>
                  </a:lnTo>
                  <a:lnTo>
                    <a:pt x="18" y="80"/>
                  </a:lnTo>
                  <a:lnTo>
                    <a:pt x="21" y="86"/>
                  </a:lnTo>
                  <a:lnTo>
                    <a:pt x="25" y="92"/>
                  </a:lnTo>
                  <a:lnTo>
                    <a:pt x="31" y="96"/>
                  </a:lnTo>
                  <a:lnTo>
                    <a:pt x="39" y="100"/>
                  </a:lnTo>
                  <a:lnTo>
                    <a:pt x="48" y="102"/>
                  </a:lnTo>
                  <a:lnTo>
                    <a:pt x="56" y="100"/>
                  </a:lnTo>
                  <a:lnTo>
                    <a:pt x="62" y="98"/>
                  </a:lnTo>
                  <a:lnTo>
                    <a:pt x="68" y="94"/>
                  </a:lnTo>
                  <a:lnTo>
                    <a:pt x="73" y="88"/>
                  </a:lnTo>
                  <a:lnTo>
                    <a:pt x="77" y="82"/>
                  </a:lnTo>
                  <a:lnTo>
                    <a:pt x="79" y="73"/>
                  </a:lnTo>
                  <a:lnTo>
                    <a:pt x="94" y="77"/>
                  </a:lnTo>
                  <a:lnTo>
                    <a:pt x="91" y="88"/>
                  </a:lnTo>
                  <a:lnTo>
                    <a:pt x="85" y="96"/>
                  </a:lnTo>
                  <a:lnTo>
                    <a:pt x="77" y="103"/>
                  </a:lnTo>
                  <a:lnTo>
                    <a:pt x="69" y="109"/>
                  </a:lnTo>
                  <a:lnTo>
                    <a:pt x="60" y="113"/>
                  </a:lnTo>
                  <a:lnTo>
                    <a:pt x="50" y="113"/>
                  </a:lnTo>
                  <a:lnTo>
                    <a:pt x="39" y="113"/>
                  </a:lnTo>
                  <a:lnTo>
                    <a:pt x="29" y="109"/>
                  </a:lnTo>
                  <a:lnTo>
                    <a:pt x="21" y="105"/>
                  </a:lnTo>
                  <a:lnTo>
                    <a:pt x="16" y="102"/>
                  </a:lnTo>
                  <a:lnTo>
                    <a:pt x="10" y="94"/>
                  </a:lnTo>
                  <a:lnTo>
                    <a:pt x="6" y="86"/>
                  </a:lnTo>
                  <a:lnTo>
                    <a:pt x="2" y="71"/>
                  </a:lnTo>
                  <a:lnTo>
                    <a:pt x="0" y="55"/>
                  </a:lnTo>
                  <a:lnTo>
                    <a:pt x="0" y="46"/>
                  </a:lnTo>
                  <a:lnTo>
                    <a:pt x="2" y="34"/>
                  </a:lnTo>
                  <a:lnTo>
                    <a:pt x="6" y="27"/>
                  </a:lnTo>
                  <a:lnTo>
                    <a:pt x="12" y="19"/>
                  </a:lnTo>
                  <a:lnTo>
                    <a:pt x="18" y="11"/>
                  </a:lnTo>
                  <a:lnTo>
                    <a:pt x="23" y="7"/>
                  </a:lnTo>
                  <a:lnTo>
                    <a:pt x="31"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0" name="Freeform 115"/>
            <p:cNvSpPr>
              <a:spLocks noEditPoints="1"/>
            </p:cNvSpPr>
            <p:nvPr/>
          </p:nvSpPr>
          <p:spPr bwMode="auto">
            <a:xfrm>
              <a:off x="7239" y="3436"/>
              <a:ext cx="104" cy="121"/>
            </a:xfrm>
            <a:custGeom>
              <a:avLst/>
              <a:gdLst>
                <a:gd name="T0" fmla="*/ 40 w 104"/>
                <a:gd name="T1" fmla="*/ 15 h 121"/>
                <a:gd name="T2" fmla="*/ 25 w 104"/>
                <a:gd name="T3" fmla="*/ 25 h 121"/>
                <a:gd name="T4" fmla="*/ 13 w 104"/>
                <a:gd name="T5" fmla="*/ 57 h 121"/>
                <a:gd name="T6" fmla="*/ 25 w 104"/>
                <a:gd name="T7" fmla="*/ 90 h 121"/>
                <a:gd name="T8" fmla="*/ 40 w 104"/>
                <a:gd name="T9" fmla="*/ 100 h 121"/>
                <a:gd name="T10" fmla="*/ 57 w 104"/>
                <a:gd name="T11" fmla="*/ 100 h 121"/>
                <a:gd name="T12" fmla="*/ 57 w 104"/>
                <a:gd name="T13" fmla="*/ 94 h 121"/>
                <a:gd name="T14" fmla="*/ 54 w 104"/>
                <a:gd name="T15" fmla="*/ 80 h 121"/>
                <a:gd name="T16" fmla="*/ 73 w 104"/>
                <a:gd name="T17" fmla="*/ 92 h 121"/>
                <a:gd name="T18" fmla="*/ 86 w 104"/>
                <a:gd name="T19" fmla="*/ 57 h 121"/>
                <a:gd name="T20" fmla="*/ 80 w 104"/>
                <a:gd name="T21" fmla="*/ 34 h 121"/>
                <a:gd name="T22" fmla="*/ 75 w 104"/>
                <a:gd name="T23" fmla="*/ 23 h 121"/>
                <a:gd name="T24" fmla="*/ 59 w 104"/>
                <a:gd name="T25" fmla="*/ 15 h 121"/>
                <a:gd name="T26" fmla="*/ 50 w 104"/>
                <a:gd name="T27" fmla="*/ 0 h 121"/>
                <a:gd name="T28" fmla="*/ 69 w 104"/>
                <a:gd name="T29" fmla="*/ 4 h 121"/>
                <a:gd name="T30" fmla="*/ 82 w 104"/>
                <a:gd name="T31" fmla="*/ 13 h 121"/>
                <a:gd name="T32" fmla="*/ 94 w 104"/>
                <a:gd name="T33" fmla="*/ 27 h 121"/>
                <a:gd name="T34" fmla="*/ 100 w 104"/>
                <a:gd name="T35" fmla="*/ 46 h 121"/>
                <a:gd name="T36" fmla="*/ 100 w 104"/>
                <a:gd name="T37" fmla="*/ 69 h 121"/>
                <a:gd name="T38" fmla="*/ 92 w 104"/>
                <a:gd name="T39" fmla="*/ 90 h 121"/>
                <a:gd name="T40" fmla="*/ 94 w 104"/>
                <a:gd name="T41" fmla="*/ 105 h 121"/>
                <a:gd name="T42" fmla="*/ 98 w 104"/>
                <a:gd name="T43" fmla="*/ 121 h 121"/>
                <a:gd name="T44" fmla="*/ 75 w 104"/>
                <a:gd name="T45" fmla="*/ 107 h 121"/>
                <a:gd name="T46" fmla="*/ 59 w 104"/>
                <a:gd name="T47" fmla="*/ 113 h 121"/>
                <a:gd name="T48" fmla="*/ 40 w 104"/>
                <a:gd name="T49" fmla="*/ 113 h 121"/>
                <a:gd name="T50" fmla="*/ 25 w 104"/>
                <a:gd name="T51" fmla="*/ 105 h 121"/>
                <a:gd name="T52" fmla="*/ 11 w 104"/>
                <a:gd name="T53" fmla="*/ 94 h 121"/>
                <a:gd name="T54" fmla="*/ 2 w 104"/>
                <a:gd name="T55" fmla="*/ 77 h 121"/>
                <a:gd name="T56" fmla="*/ 0 w 104"/>
                <a:gd name="T57" fmla="*/ 57 h 121"/>
                <a:gd name="T58" fmla="*/ 2 w 104"/>
                <a:gd name="T59" fmla="*/ 36 h 121"/>
                <a:gd name="T60" fmla="*/ 11 w 104"/>
                <a:gd name="T61" fmla="*/ 19 h 121"/>
                <a:gd name="T62" fmla="*/ 25 w 104"/>
                <a:gd name="T63" fmla="*/ 7 h 121"/>
                <a:gd name="T64" fmla="*/ 40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0" y="15"/>
                  </a:lnTo>
                  <a:lnTo>
                    <a:pt x="32" y="17"/>
                  </a:lnTo>
                  <a:lnTo>
                    <a:pt x="25" y="25"/>
                  </a:lnTo>
                  <a:lnTo>
                    <a:pt x="17" y="38"/>
                  </a:lnTo>
                  <a:lnTo>
                    <a:pt x="13" y="57"/>
                  </a:lnTo>
                  <a:lnTo>
                    <a:pt x="17" y="75"/>
                  </a:lnTo>
                  <a:lnTo>
                    <a:pt x="25" y="90"/>
                  </a:lnTo>
                  <a:lnTo>
                    <a:pt x="32" y="96"/>
                  </a:lnTo>
                  <a:lnTo>
                    <a:pt x="40" y="100"/>
                  </a:lnTo>
                  <a:lnTo>
                    <a:pt x="50" y="102"/>
                  </a:lnTo>
                  <a:lnTo>
                    <a:pt x="57" y="100"/>
                  </a:lnTo>
                  <a:lnTo>
                    <a:pt x="63" y="98"/>
                  </a:lnTo>
                  <a:lnTo>
                    <a:pt x="57" y="94"/>
                  </a:lnTo>
                  <a:lnTo>
                    <a:pt x="50" y="92"/>
                  </a:lnTo>
                  <a:lnTo>
                    <a:pt x="54" y="80"/>
                  </a:lnTo>
                  <a:lnTo>
                    <a:pt x="65" y="86"/>
                  </a:lnTo>
                  <a:lnTo>
                    <a:pt x="73" y="92"/>
                  </a:lnTo>
                  <a:lnTo>
                    <a:pt x="82" y="77"/>
                  </a:lnTo>
                  <a:lnTo>
                    <a:pt x="86" y="57"/>
                  </a:lnTo>
                  <a:lnTo>
                    <a:pt x="84" y="44"/>
                  </a:lnTo>
                  <a:lnTo>
                    <a:pt x="80" y="34"/>
                  </a:lnTo>
                  <a:lnTo>
                    <a:pt x="79" y="29"/>
                  </a:lnTo>
                  <a:lnTo>
                    <a:pt x="75" y="23"/>
                  </a:lnTo>
                  <a:lnTo>
                    <a:pt x="69" y="19"/>
                  </a:lnTo>
                  <a:lnTo>
                    <a:pt x="59" y="15"/>
                  </a:lnTo>
                  <a:lnTo>
                    <a:pt x="50" y="13"/>
                  </a:lnTo>
                  <a:close/>
                  <a:moveTo>
                    <a:pt x="50" y="0"/>
                  </a:moveTo>
                  <a:lnTo>
                    <a:pt x="59" y="2"/>
                  </a:lnTo>
                  <a:lnTo>
                    <a:pt x="69" y="4"/>
                  </a:lnTo>
                  <a:lnTo>
                    <a:pt x="77" y="7"/>
                  </a:lnTo>
                  <a:lnTo>
                    <a:pt x="82" y="13"/>
                  </a:lnTo>
                  <a:lnTo>
                    <a:pt x="90" y="19"/>
                  </a:lnTo>
                  <a:lnTo>
                    <a:pt x="94" y="27"/>
                  </a:lnTo>
                  <a:lnTo>
                    <a:pt x="98" y="36"/>
                  </a:lnTo>
                  <a:lnTo>
                    <a:pt x="100" y="46"/>
                  </a:lnTo>
                  <a:lnTo>
                    <a:pt x="100" y="57"/>
                  </a:lnTo>
                  <a:lnTo>
                    <a:pt x="100" y="69"/>
                  </a:lnTo>
                  <a:lnTo>
                    <a:pt x="96" y="80"/>
                  </a:lnTo>
                  <a:lnTo>
                    <a:pt x="92" y="90"/>
                  </a:lnTo>
                  <a:lnTo>
                    <a:pt x="84" y="100"/>
                  </a:lnTo>
                  <a:lnTo>
                    <a:pt x="94" y="105"/>
                  </a:lnTo>
                  <a:lnTo>
                    <a:pt x="104" y="109"/>
                  </a:lnTo>
                  <a:lnTo>
                    <a:pt x="98" y="121"/>
                  </a:lnTo>
                  <a:lnTo>
                    <a:pt x="86" y="115"/>
                  </a:lnTo>
                  <a:lnTo>
                    <a:pt x="75" y="107"/>
                  </a:lnTo>
                  <a:lnTo>
                    <a:pt x="67" y="111"/>
                  </a:lnTo>
                  <a:lnTo>
                    <a:pt x="59" y="113"/>
                  </a:lnTo>
                  <a:lnTo>
                    <a:pt x="50" y="113"/>
                  </a:lnTo>
                  <a:lnTo>
                    <a:pt x="40" y="113"/>
                  </a:lnTo>
                  <a:lnTo>
                    <a:pt x="32" y="109"/>
                  </a:lnTo>
                  <a:lnTo>
                    <a:pt x="25" y="105"/>
                  </a:lnTo>
                  <a:lnTo>
                    <a:pt x="17" y="102"/>
                  </a:lnTo>
                  <a:lnTo>
                    <a:pt x="11" y="94"/>
                  </a:lnTo>
                  <a:lnTo>
                    <a:pt x="6" y="86"/>
                  </a:lnTo>
                  <a:lnTo>
                    <a:pt x="2" y="77"/>
                  </a:lnTo>
                  <a:lnTo>
                    <a:pt x="0" y="67"/>
                  </a:lnTo>
                  <a:lnTo>
                    <a:pt x="0" y="57"/>
                  </a:lnTo>
                  <a:lnTo>
                    <a:pt x="0" y="46"/>
                  </a:lnTo>
                  <a:lnTo>
                    <a:pt x="2" y="36"/>
                  </a:lnTo>
                  <a:lnTo>
                    <a:pt x="6" y="27"/>
                  </a:lnTo>
                  <a:lnTo>
                    <a:pt x="11" y="19"/>
                  </a:lnTo>
                  <a:lnTo>
                    <a:pt x="17" y="13"/>
                  </a:lnTo>
                  <a:lnTo>
                    <a:pt x="25" y="7"/>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1" name="Rectangle 116"/>
            <p:cNvSpPr>
              <a:spLocks noChangeArrowheads="1"/>
            </p:cNvSpPr>
            <p:nvPr/>
          </p:nvSpPr>
          <p:spPr bwMode="auto">
            <a:xfrm>
              <a:off x="6945" y="348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2" name="Rectangle 117"/>
            <p:cNvSpPr>
              <a:spLocks noChangeArrowheads="1"/>
            </p:cNvSpPr>
            <p:nvPr/>
          </p:nvSpPr>
          <p:spPr bwMode="auto">
            <a:xfrm>
              <a:off x="7008" y="3422"/>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3" name="Freeform 118"/>
            <p:cNvSpPr>
              <a:spLocks noEditPoints="1"/>
            </p:cNvSpPr>
            <p:nvPr/>
          </p:nvSpPr>
          <p:spPr bwMode="auto">
            <a:xfrm>
              <a:off x="7129" y="3616"/>
              <a:ext cx="104" cy="114"/>
            </a:xfrm>
            <a:custGeom>
              <a:avLst/>
              <a:gdLst>
                <a:gd name="T0" fmla="*/ 52 w 104"/>
                <a:gd name="T1" fmla="*/ 14 h 114"/>
                <a:gd name="T2" fmla="*/ 43 w 104"/>
                <a:gd name="T3" fmla="*/ 16 h 114"/>
                <a:gd name="T4" fmla="*/ 33 w 104"/>
                <a:gd name="T5" fmla="*/ 18 h 114"/>
                <a:gd name="T6" fmla="*/ 25 w 104"/>
                <a:gd name="T7" fmla="*/ 23 h 114"/>
                <a:gd name="T8" fmla="*/ 18 w 104"/>
                <a:gd name="T9" fmla="*/ 39 h 114"/>
                <a:gd name="T10" fmla="*/ 14 w 104"/>
                <a:gd name="T11" fmla="*/ 60 h 114"/>
                <a:gd name="T12" fmla="*/ 18 w 104"/>
                <a:gd name="T13" fmla="*/ 77 h 114"/>
                <a:gd name="T14" fmla="*/ 25 w 104"/>
                <a:gd name="T15" fmla="*/ 91 h 114"/>
                <a:gd name="T16" fmla="*/ 33 w 104"/>
                <a:gd name="T17" fmla="*/ 96 h 114"/>
                <a:gd name="T18" fmla="*/ 41 w 104"/>
                <a:gd name="T19" fmla="*/ 100 h 114"/>
                <a:gd name="T20" fmla="*/ 52 w 104"/>
                <a:gd name="T21" fmla="*/ 102 h 114"/>
                <a:gd name="T22" fmla="*/ 62 w 104"/>
                <a:gd name="T23" fmla="*/ 100 h 114"/>
                <a:gd name="T24" fmla="*/ 71 w 104"/>
                <a:gd name="T25" fmla="*/ 96 h 114"/>
                <a:gd name="T26" fmla="*/ 79 w 104"/>
                <a:gd name="T27" fmla="*/ 91 h 114"/>
                <a:gd name="T28" fmla="*/ 87 w 104"/>
                <a:gd name="T29" fmla="*/ 75 h 114"/>
                <a:gd name="T30" fmla="*/ 89 w 104"/>
                <a:gd name="T31" fmla="*/ 58 h 114"/>
                <a:gd name="T32" fmla="*/ 89 w 104"/>
                <a:gd name="T33" fmla="*/ 48 h 114"/>
                <a:gd name="T34" fmla="*/ 87 w 104"/>
                <a:gd name="T35" fmla="*/ 41 h 114"/>
                <a:gd name="T36" fmla="*/ 85 w 104"/>
                <a:gd name="T37" fmla="*/ 35 h 114"/>
                <a:gd name="T38" fmla="*/ 81 w 104"/>
                <a:gd name="T39" fmla="*/ 29 h 114"/>
                <a:gd name="T40" fmla="*/ 77 w 104"/>
                <a:gd name="T41" fmla="*/ 23 h 114"/>
                <a:gd name="T42" fmla="*/ 71 w 104"/>
                <a:gd name="T43" fmla="*/ 20 h 114"/>
                <a:gd name="T44" fmla="*/ 62 w 104"/>
                <a:gd name="T45" fmla="*/ 16 h 114"/>
                <a:gd name="T46" fmla="*/ 52 w 104"/>
                <a:gd name="T47" fmla="*/ 14 h 114"/>
                <a:gd name="T48" fmla="*/ 52 w 104"/>
                <a:gd name="T49" fmla="*/ 0 h 114"/>
                <a:gd name="T50" fmla="*/ 62 w 104"/>
                <a:gd name="T51" fmla="*/ 2 h 114"/>
                <a:gd name="T52" fmla="*/ 69 w 104"/>
                <a:gd name="T53" fmla="*/ 4 h 114"/>
                <a:gd name="T54" fmla="*/ 79 w 104"/>
                <a:gd name="T55" fmla="*/ 8 h 114"/>
                <a:gd name="T56" fmla="*/ 87 w 104"/>
                <a:gd name="T57" fmla="*/ 14 h 114"/>
                <a:gd name="T58" fmla="*/ 93 w 104"/>
                <a:gd name="T59" fmla="*/ 20 h 114"/>
                <a:gd name="T60" fmla="*/ 96 w 104"/>
                <a:gd name="T61" fmla="*/ 29 h 114"/>
                <a:gd name="T62" fmla="*/ 100 w 104"/>
                <a:gd name="T63" fmla="*/ 37 h 114"/>
                <a:gd name="T64" fmla="*/ 102 w 104"/>
                <a:gd name="T65" fmla="*/ 46 h 114"/>
                <a:gd name="T66" fmla="*/ 104 w 104"/>
                <a:gd name="T67" fmla="*/ 58 h 114"/>
                <a:gd name="T68" fmla="*/ 102 w 104"/>
                <a:gd name="T69" fmla="*/ 68 h 114"/>
                <a:gd name="T70" fmla="*/ 100 w 104"/>
                <a:gd name="T71" fmla="*/ 79 h 114"/>
                <a:gd name="T72" fmla="*/ 96 w 104"/>
                <a:gd name="T73" fmla="*/ 87 h 114"/>
                <a:gd name="T74" fmla="*/ 93 w 104"/>
                <a:gd name="T75" fmla="*/ 96 h 114"/>
                <a:gd name="T76" fmla="*/ 85 w 104"/>
                <a:gd name="T77" fmla="*/ 102 h 114"/>
                <a:gd name="T78" fmla="*/ 77 w 104"/>
                <a:gd name="T79" fmla="*/ 108 h 114"/>
                <a:gd name="T80" fmla="*/ 69 w 104"/>
                <a:gd name="T81" fmla="*/ 112 h 114"/>
                <a:gd name="T82" fmla="*/ 62 w 104"/>
                <a:gd name="T83" fmla="*/ 114 h 114"/>
                <a:gd name="T84" fmla="*/ 52 w 104"/>
                <a:gd name="T85" fmla="*/ 114 h 114"/>
                <a:gd name="T86" fmla="*/ 43 w 104"/>
                <a:gd name="T87" fmla="*/ 114 h 114"/>
                <a:gd name="T88" fmla="*/ 33 w 104"/>
                <a:gd name="T89" fmla="*/ 110 h 114"/>
                <a:gd name="T90" fmla="*/ 25 w 104"/>
                <a:gd name="T91" fmla="*/ 106 h 114"/>
                <a:gd name="T92" fmla="*/ 18 w 104"/>
                <a:gd name="T93" fmla="*/ 100 h 114"/>
                <a:gd name="T94" fmla="*/ 12 w 104"/>
                <a:gd name="T95" fmla="*/ 94 h 114"/>
                <a:gd name="T96" fmla="*/ 6 w 104"/>
                <a:gd name="T97" fmla="*/ 87 h 114"/>
                <a:gd name="T98" fmla="*/ 2 w 104"/>
                <a:gd name="T99" fmla="*/ 77 h 114"/>
                <a:gd name="T100" fmla="*/ 0 w 104"/>
                <a:gd name="T101" fmla="*/ 68 h 114"/>
                <a:gd name="T102" fmla="*/ 0 w 104"/>
                <a:gd name="T103" fmla="*/ 60 h 114"/>
                <a:gd name="T104" fmla="*/ 4 w 104"/>
                <a:gd name="T105" fmla="*/ 35 h 114"/>
                <a:gd name="T106" fmla="*/ 14 w 104"/>
                <a:gd name="T107" fmla="*/ 16 h 114"/>
                <a:gd name="T108" fmla="*/ 31 w 104"/>
                <a:gd name="T109" fmla="*/ 4 h 114"/>
                <a:gd name="T110" fmla="*/ 52 w 104"/>
                <a:gd name="T11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4">
                  <a:moveTo>
                    <a:pt x="52" y="14"/>
                  </a:moveTo>
                  <a:lnTo>
                    <a:pt x="43" y="16"/>
                  </a:lnTo>
                  <a:lnTo>
                    <a:pt x="33" y="18"/>
                  </a:lnTo>
                  <a:lnTo>
                    <a:pt x="25" y="23"/>
                  </a:lnTo>
                  <a:lnTo>
                    <a:pt x="18" y="39"/>
                  </a:lnTo>
                  <a:lnTo>
                    <a:pt x="14" y="60"/>
                  </a:lnTo>
                  <a:lnTo>
                    <a:pt x="18" y="77"/>
                  </a:lnTo>
                  <a:lnTo>
                    <a:pt x="25" y="91"/>
                  </a:lnTo>
                  <a:lnTo>
                    <a:pt x="33" y="96"/>
                  </a:lnTo>
                  <a:lnTo>
                    <a:pt x="41" y="100"/>
                  </a:lnTo>
                  <a:lnTo>
                    <a:pt x="52" y="102"/>
                  </a:lnTo>
                  <a:lnTo>
                    <a:pt x="62" y="100"/>
                  </a:lnTo>
                  <a:lnTo>
                    <a:pt x="71" y="96"/>
                  </a:lnTo>
                  <a:lnTo>
                    <a:pt x="79" y="91"/>
                  </a:lnTo>
                  <a:lnTo>
                    <a:pt x="87" y="75"/>
                  </a:lnTo>
                  <a:lnTo>
                    <a:pt x="89" y="58"/>
                  </a:lnTo>
                  <a:lnTo>
                    <a:pt x="89" y="48"/>
                  </a:lnTo>
                  <a:lnTo>
                    <a:pt x="87" y="41"/>
                  </a:lnTo>
                  <a:lnTo>
                    <a:pt x="85" y="35"/>
                  </a:lnTo>
                  <a:lnTo>
                    <a:pt x="81" y="29"/>
                  </a:lnTo>
                  <a:lnTo>
                    <a:pt x="77" y="23"/>
                  </a:lnTo>
                  <a:lnTo>
                    <a:pt x="71" y="20"/>
                  </a:lnTo>
                  <a:lnTo>
                    <a:pt x="62" y="16"/>
                  </a:lnTo>
                  <a:lnTo>
                    <a:pt x="52" y="14"/>
                  </a:lnTo>
                  <a:close/>
                  <a:moveTo>
                    <a:pt x="52" y="0"/>
                  </a:moveTo>
                  <a:lnTo>
                    <a:pt x="62" y="2"/>
                  </a:lnTo>
                  <a:lnTo>
                    <a:pt x="69" y="4"/>
                  </a:lnTo>
                  <a:lnTo>
                    <a:pt x="79" y="8"/>
                  </a:lnTo>
                  <a:lnTo>
                    <a:pt x="87" y="14"/>
                  </a:lnTo>
                  <a:lnTo>
                    <a:pt x="93" y="20"/>
                  </a:lnTo>
                  <a:lnTo>
                    <a:pt x="96" y="29"/>
                  </a:lnTo>
                  <a:lnTo>
                    <a:pt x="100" y="37"/>
                  </a:lnTo>
                  <a:lnTo>
                    <a:pt x="102" y="46"/>
                  </a:lnTo>
                  <a:lnTo>
                    <a:pt x="104" y="58"/>
                  </a:lnTo>
                  <a:lnTo>
                    <a:pt x="102" y="68"/>
                  </a:lnTo>
                  <a:lnTo>
                    <a:pt x="100" y="79"/>
                  </a:lnTo>
                  <a:lnTo>
                    <a:pt x="96" y="87"/>
                  </a:lnTo>
                  <a:lnTo>
                    <a:pt x="93" y="96"/>
                  </a:lnTo>
                  <a:lnTo>
                    <a:pt x="85" y="102"/>
                  </a:lnTo>
                  <a:lnTo>
                    <a:pt x="77" y="108"/>
                  </a:lnTo>
                  <a:lnTo>
                    <a:pt x="69" y="112"/>
                  </a:lnTo>
                  <a:lnTo>
                    <a:pt x="62" y="114"/>
                  </a:lnTo>
                  <a:lnTo>
                    <a:pt x="52" y="114"/>
                  </a:lnTo>
                  <a:lnTo>
                    <a:pt x="43" y="114"/>
                  </a:lnTo>
                  <a:lnTo>
                    <a:pt x="33" y="110"/>
                  </a:lnTo>
                  <a:lnTo>
                    <a:pt x="25" y="106"/>
                  </a:lnTo>
                  <a:lnTo>
                    <a:pt x="18" y="100"/>
                  </a:lnTo>
                  <a:lnTo>
                    <a:pt x="12" y="94"/>
                  </a:lnTo>
                  <a:lnTo>
                    <a:pt x="6" y="87"/>
                  </a:lnTo>
                  <a:lnTo>
                    <a:pt x="2" y="77"/>
                  </a:lnTo>
                  <a:lnTo>
                    <a:pt x="0" y="68"/>
                  </a:lnTo>
                  <a:lnTo>
                    <a:pt x="0" y="60"/>
                  </a:lnTo>
                  <a:lnTo>
                    <a:pt x="4" y="35"/>
                  </a:lnTo>
                  <a:lnTo>
                    <a:pt x="14" y="16"/>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4" name="Freeform 119"/>
            <p:cNvSpPr>
              <a:spLocks noEditPoints="1"/>
            </p:cNvSpPr>
            <p:nvPr/>
          </p:nvSpPr>
          <p:spPr bwMode="auto">
            <a:xfrm>
              <a:off x="7248" y="3616"/>
              <a:ext cx="104" cy="121"/>
            </a:xfrm>
            <a:custGeom>
              <a:avLst/>
              <a:gdLst>
                <a:gd name="T0" fmla="*/ 41 w 104"/>
                <a:gd name="T1" fmla="*/ 16 h 121"/>
                <a:gd name="T2" fmla="*/ 25 w 104"/>
                <a:gd name="T3" fmla="*/ 25 h 121"/>
                <a:gd name="T4" fmla="*/ 14 w 104"/>
                <a:gd name="T5" fmla="*/ 58 h 121"/>
                <a:gd name="T6" fmla="*/ 25 w 104"/>
                <a:gd name="T7" fmla="*/ 91 h 121"/>
                <a:gd name="T8" fmla="*/ 41 w 104"/>
                <a:gd name="T9" fmla="*/ 100 h 121"/>
                <a:gd name="T10" fmla="*/ 58 w 104"/>
                <a:gd name="T11" fmla="*/ 100 h 121"/>
                <a:gd name="T12" fmla="*/ 58 w 104"/>
                <a:gd name="T13" fmla="*/ 94 h 121"/>
                <a:gd name="T14" fmla="*/ 54 w 104"/>
                <a:gd name="T15" fmla="*/ 81 h 121"/>
                <a:gd name="T16" fmla="*/ 73 w 104"/>
                <a:gd name="T17" fmla="*/ 93 h 121"/>
                <a:gd name="T18" fmla="*/ 87 w 104"/>
                <a:gd name="T19" fmla="*/ 58 h 121"/>
                <a:gd name="T20" fmla="*/ 81 w 104"/>
                <a:gd name="T21" fmla="*/ 35 h 121"/>
                <a:gd name="T22" fmla="*/ 73 w 104"/>
                <a:gd name="T23" fmla="*/ 23 h 121"/>
                <a:gd name="T24" fmla="*/ 60 w 104"/>
                <a:gd name="T25" fmla="*/ 16 h 121"/>
                <a:gd name="T26" fmla="*/ 50 w 104"/>
                <a:gd name="T27" fmla="*/ 0 h 121"/>
                <a:gd name="T28" fmla="*/ 68 w 104"/>
                <a:gd name="T29" fmla="*/ 4 h 121"/>
                <a:gd name="T30" fmla="*/ 83 w 104"/>
                <a:gd name="T31" fmla="*/ 14 h 121"/>
                <a:gd name="T32" fmla="*/ 95 w 104"/>
                <a:gd name="T33" fmla="*/ 29 h 121"/>
                <a:gd name="T34" fmla="*/ 100 w 104"/>
                <a:gd name="T35" fmla="*/ 46 h 121"/>
                <a:gd name="T36" fmla="*/ 100 w 104"/>
                <a:gd name="T37" fmla="*/ 69 h 121"/>
                <a:gd name="T38" fmla="*/ 91 w 104"/>
                <a:gd name="T39" fmla="*/ 91 h 121"/>
                <a:gd name="T40" fmla="*/ 95 w 104"/>
                <a:gd name="T41" fmla="*/ 106 h 121"/>
                <a:gd name="T42" fmla="*/ 98 w 104"/>
                <a:gd name="T43" fmla="*/ 121 h 121"/>
                <a:gd name="T44" fmla="*/ 75 w 104"/>
                <a:gd name="T45" fmla="*/ 108 h 121"/>
                <a:gd name="T46" fmla="*/ 60 w 104"/>
                <a:gd name="T47" fmla="*/ 114 h 121"/>
                <a:gd name="T48" fmla="*/ 41 w 104"/>
                <a:gd name="T49" fmla="*/ 114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20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4"/>
                  </a:moveTo>
                  <a:lnTo>
                    <a:pt x="41" y="16"/>
                  </a:lnTo>
                  <a:lnTo>
                    <a:pt x="33" y="20"/>
                  </a:lnTo>
                  <a:lnTo>
                    <a:pt x="25" y="25"/>
                  </a:lnTo>
                  <a:lnTo>
                    <a:pt x="18" y="39"/>
                  </a:lnTo>
                  <a:lnTo>
                    <a:pt x="14" y="58"/>
                  </a:lnTo>
                  <a:lnTo>
                    <a:pt x="18" y="75"/>
                  </a:lnTo>
                  <a:lnTo>
                    <a:pt x="25" y="91"/>
                  </a:lnTo>
                  <a:lnTo>
                    <a:pt x="31" y="96"/>
                  </a:lnTo>
                  <a:lnTo>
                    <a:pt x="41" y="100"/>
                  </a:lnTo>
                  <a:lnTo>
                    <a:pt x="50" y="102"/>
                  </a:lnTo>
                  <a:lnTo>
                    <a:pt x="58" y="100"/>
                  </a:lnTo>
                  <a:lnTo>
                    <a:pt x="64" y="98"/>
                  </a:lnTo>
                  <a:lnTo>
                    <a:pt x="58" y="94"/>
                  </a:lnTo>
                  <a:lnTo>
                    <a:pt x="50" y="93"/>
                  </a:lnTo>
                  <a:lnTo>
                    <a:pt x="54" y="81"/>
                  </a:lnTo>
                  <a:lnTo>
                    <a:pt x="66" y="87"/>
                  </a:lnTo>
                  <a:lnTo>
                    <a:pt x="73" y="93"/>
                  </a:lnTo>
                  <a:lnTo>
                    <a:pt x="83" y="77"/>
                  </a:lnTo>
                  <a:lnTo>
                    <a:pt x="87" y="58"/>
                  </a:lnTo>
                  <a:lnTo>
                    <a:pt x="85" y="45"/>
                  </a:lnTo>
                  <a:lnTo>
                    <a:pt x="81" y="35"/>
                  </a:lnTo>
                  <a:lnTo>
                    <a:pt x="79" y="29"/>
                  </a:lnTo>
                  <a:lnTo>
                    <a:pt x="73" y="23"/>
                  </a:lnTo>
                  <a:lnTo>
                    <a:pt x="70" y="20"/>
                  </a:lnTo>
                  <a:lnTo>
                    <a:pt x="60" y="16"/>
                  </a:lnTo>
                  <a:lnTo>
                    <a:pt x="50" y="14"/>
                  </a:lnTo>
                  <a:close/>
                  <a:moveTo>
                    <a:pt x="50" y="0"/>
                  </a:moveTo>
                  <a:lnTo>
                    <a:pt x="60" y="2"/>
                  </a:lnTo>
                  <a:lnTo>
                    <a:pt x="68" y="4"/>
                  </a:lnTo>
                  <a:lnTo>
                    <a:pt x="77" y="8"/>
                  </a:lnTo>
                  <a:lnTo>
                    <a:pt x="83" y="14"/>
                  </a:lnTo>
                  <a:lnTo>
                    <a:pt x="89" y="20"/>
                  </a:lnTo>
                  <a:lnTo>
                    <a:pt x="95" y="29"/>
                  </a:lnTo>
                  <a:lnTo>
                    <a:pt x="98" y="37"/>
                  </a:lnTo>
                  <a:lnTo>
                    <a:pt x="100" y="46"/>
                  </a:lnTo>
                  <a:lnTo>
                    <a:pt x="100" y="58"/>
                  </a:lnTo>
                  <a:lnTo>
                    <a:pt x="100" y="69"/>
                  </a:lnTo>
                  <a:lnTo>
                    <a:pt x="96" y="81"/>
                  </a:lnTo>
                  <a:lnTo>
                    <a:pt x="91" y="91"/>
                  </a:lnTo>
                  <a:lnTo>
                    <a:pt x="85" y="100"/>
                  </a:lnTo>
                  <a:lnTo>
                    <a:pt x="95" y="106"/>
                  </a:lnTo>
                  <a:lnTo>
                    <a:pt x="104" y="110"/>
                  </a:lnTo>
                  <a:lnTo>
                    <a:pt x="98" y="121"/>
                  </a:lnTo>
                  <a:lnTo>
                    <a:pt x="87" y="116"/>
                  </a:lnTo>
                  <a:lnTo>
                    <a:pt x="75" y="108"/>
                  </a:lnTo>
                  <a:lnTo>
                    <a:pt x="68" y="112"/>
                  </a:lnTo>
                  <a:lnTo>
                    <a:pt x="60" y="114"/>
                  </a:lnTo>
                  <a:lnTo>
                    <a:pt x="50" y="114"/>
                  </a:lnTo>
                  <a:lnTo>
                    <a:pt x="41" y="114"/>
                  </a:lnTo>
                  <a:lnTo>
                    <a:pt x="33" y="112"/>
                  </a:lnTo>
                  <a:lnTo>
                    <a:pt x="23" y="106"/>
                  </a:lnTo>
                  <a:lnTo>
                    <a:pt x="18" y="102"/>
                  </a:lnTo>
                  <a:lnTo>
                    <a:pt x="12" y="94"/>
                  </a:lnTo>
                  <a:lnTo>
                    <a:pt x="6" y="87"/>
                  </a:lnTo>
                  <a:lnTo>
                    <a:pt x="2" y="77"/>
                  </a:lnTo>
                  <a:lnTo>
                    <a:pt x="0" y="68"/>
                  </a:lnTo>
                  <a:lnTo>
                    <a:pt x="0" y="58"/>
                  </a:lnTo>
                  <a:lnTo>
                    <a:pt x="0" y="46"/>
                  </a:lnTo>
                  <a:lnTo>
                    <a:pt x="2" y="37"/>
                  </a:lnTo>
                  <a:lnTo>
                    <a:pt x="6" y="27"/>
                  </a:lnTo>
                  <a:lnTo>
                    <a:pt x="12" y="20"/>
                  </a:lnTo>
                  <a:lnTo>
                    <a:pt x="18" y="14"/>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5" name="Freeform 120"/>
            <p:cNvSpPr>
              <a:spLocks noEditPoints="1"/>
            </p:cNvSpPr>
            <p:nvPr/>
          </p:nvSpPr>
          <p:spPr bwMode="auto">
            <a:xfrm>
              <a:off x="6937" y="3595"/>
              <a:ext cx="160" cy="160"/>
            </a:xfrm>
            <a:custGeom>
              <a:avLst/>
              <a:gdLst>
                <a:gd name="T0" fmla="*/ 52 w 160"/>
                <a:gd name="T1" fmla="*/ 23 h 160"/>
                <a:gd name="T2" fmla="*/ 46 w 160"/>
                <a:gd name="T3" fmla="*/ 25 h 160"/>
                <a:gd name="T4" fmla="*/ 25 w 160"/>
                <a:gd name="T5" fmla="*/ 46 h 160"/>
                <a:gd name="T6" fmla="*/ 23 w 160"/>
                <a:gd name="T7" fmla="*/ 52 h 160"/>
                <a:gd name="T8" fmla="*/ 18 w 160"/>
                <a:gd name="T9" fmla="*/ 92 h 160"/>
                <a:gd name="T10" fmla="*/ 21 w 160"/>
                <a:gd name="T11" fmla="*/ 106 h 160"/>
                <a:gd name="T12" fmla="*/ 35 w 160"/>
                <a:gd name="T13" fmla="*/ 123 h 160"/>
                <a:gd name="T14" fmla="*/ 56 w 160"/>
                <a:gd name="T15" fmla="*/ 139 h 160"/>
                <a:gd name="T16" fmla="*/ 79 w 160"/>
                <a:gd name="T17" fmla="*/ 142 h 160"/>
                <a:gd name="T18" fmla="*/ 102 w 160"/>
                <a:gd name="T19" fmla="*/ 139 h 160"/>
                <a:gd name="T20" fmla="*/ 133 w 160"/>
                <a:gd name="T21" fmla="*/ 114 h 160"/>
                <a:gd name="T22" fmla="*/ 141 w 160"/>
                <a:gd name="T23" fmla="*/ 92 h 160"/>
                <a:gd name="T24" fmla="*/ 141 w 160"/>
                <a:gd name="T25" fmla="*/ 66 h 160"/>
                <a:gd name="T26" fmla="*/ 133 w 160"/>
                <a:gd name="T27" fmla="*/ 46 h 160"/>
                <a:gd name="T28" fmla="*/ 114 w 160"/>
                <a:gd name="T29" fmla="*/ 25 h 160"/>
                <a:gd name="T30" fmla="*/ 106 w 160"/>
                <a:gd name="T31" fmla="*/ 23 h 160"/>
                <a:gd name="T32" fmla="*/ 66 w 160"/>
                <a:gd name="T33" fmla="*/ 17 h 160"/>
                <a:gd name="T34" fmla="*/ 92 w 160"/>
                <a:gd name="T35" fmla="*/ 0 h 160"/>
                <a:gd name="T36" fmla="*/ 112 w 160"/>
                <a:gd name="T37" fmla="*/ 8 h 160"/>
                <a:gd name="T38" fmla="*/ 135 w 160"/>
                <a:gd name="T39" fmla="*/ 23 h 160"/>
                <a:gd name="T40" fmla="*/ 150 w 160"/>
                <a:gd name="T41" fmla="*/ 46 h 160"/>
                <a:gd name="T42" fmla="*/ 158 w 160"/>
                <a:gd name="T43" fmla="*/ 66 h 160"/>
                <a:gd name="T44" fmla="*/ 158 w 160"/>
                <a:gd name="T45" fmla="*/ 92 h 160"/>
                <a:gd name="T46" fmla="*/ 150 w 160"/>
                <a:gd name="T47" fmla="*/ 112 h 160"/>
                <a:gd name="T48" fmla="*/ 125 w 160"/>
                <a:gd name="T49" fmla="*/ 144 h 160"/>
                <a:gd name="T50" fmla="*/ 106 w 160"/>
                <a:gd name="T51" fmla="*/ 154 h 160"/>
                <a:gd name="T52" fmla="*/ 79 w 160"/>
                <a:gd name="T53" fmla="*/ 160 h 160"/>
                <a:gd name="T54" fmla="*/ 52 w 160"/>
                <a:gd name="T55" fmla="*/ 154 h 160"/>
                <a:gd name="T56" fmla="*/ 35 w 160"/>
                <a:gd name="T57" fmla="*/ 144 h 160"/>
                <a:gd name="T58" fmla="*/ 14 w 160"/>
                <a:gd name="T59" fmla="*/ 125 h 160"/>
                <a:gd name="T60" fmla="*/ 6 w 160"/>
                <a:gd name="T61" fmla="*/ 106 h 160"/>
                <a:gd name="T62" fmla="*/ 0 w 160"/>
                <a:gd name="T63" fmla="*/ 66 h 160"/>
                <a:gd name="T64" fmla="*/ 8 w 160"/>
                <a:gd name="T65" fmla="*/ 46 h 160"/>
                <a:gd name="T66" fmla="*/ 23 w 160"/>
                <a:gd name="T67" fmla="*/ 23 h 160"/>
                <a:gd name="T68" fmla="*/ 46 w 160"/>
                <a:gd name="T69" fmla="*/ 8 h 160"/>
                <a:gd name="T70" fmla="*/ 66 w 160"/>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66" y="17"/>
                  </a:moveTo>
                  <a:lnTo>
                    <a:pt x="52" y="23"/>
                  </a:lnTo>
                  <a:lnTo>
                    <a:pt x="52" y="23"/>
                  </a:lnTo>
                  <a:lnTo>
                    <a:pt x="46" y="25"/>
                  </a:lnTo>
                  <a:lnTo>
                    <a:pt x="35" y="35"/>
                  </a:lnTo>
                  <a:lnTo>
                    <a:pt x="25" y="46"/>
                  </a:lnTo>
                  <a:lnTo>
                    <a:pt x="23" y="52"/>
                  </a:lnTo>
                  <a:lnTo>
                    <a:pt x="23" y="52"/>
                  </a:lnTo>
                  <a:lnTo>
                    <a:pt x="18" y="66"/>
                  </a:lnTo>
                  <a:lnTo>
                    <a:pt x="18" y="92"/>
                  </a:lnTo>
                  <a:lnTo>
                    <a:pt x="23" y="106"/>
                  </a:lnTo>
                  <a:lnTo>
                    <a:pt x="21" y="106"/>
                  </a:lnTo>
                  <a:lnTo>
                    <a:pt x="25" y="114"/>
                  </a:lnTo>
                  <a:lnTo>
                    <a:pt x="35" y="123"/>
                  </a:lnTo>
                  <a:lnTo>
                    <a:pt x="46" y="133"/>
                  </a:lnTo>
                  <a:lnTo>
                    <a:pt x="56" y="139"/>
                  </a:lnTo>
                  <a:lnTo>
                    <a:pt x="66" y="140"/>
                  </a:lnTo>
                  <a:lnTo>
                    <a:pt x="79" y="142"/>
                  </a:lnTo>
                  <a:lnTo>
                    <a:pt x="92" y="140"/>
                  </a:lnTo>
                  <a:lnTo>
                    <a:pt x="102" y="139"/>
                  </a:lnTo>
                  <a:lnTo>
                    <a:pt x="114" y="133"/>
                  </a:lnTo>
                  <a:lnTo>
                    <a:pt x="133" y="114"/>
                  </a:lnTo>
                  <a:lnTo>
                    <a:pt x="139" y="102"/>
                  </a:lnTo>
                  <a:lnTo>
                    <a:pt x="141" y="92"/>
                  </a:lnTo>
                  <a:lnTo>
                    <a:pt x="142" y="79"/>
                  </a:lnTo>
                  <a:lnTo>
                    <a:pt x="141" y="66"/>
                  </a:lnTo>
                  <a:lnTo>
                    <a:pt x="139" y="56"/>
                  </a:lnTo>
                  <a:lnTo>
                    <a:pt x="133" y="46"/>
                  </a:lnTo>
                  <a:lnTo>
                    <a:pt x="123" y="35"/>
                  </a:lnTo>
                  <a:lnTo>
                    <a:pt x="114" y="25"/>
                  </a:lnTo>
                  <a:lnTo>
                    <a:pt x="106" y="21"/>
                  </a:lnTo>
                  <a:lnTo>
                    <a:pt x="106" y="23"/>
                  </a:lnTo>
                  <a:lnTo>
                    <a:pt x="92" y="17"/>
                  </a:lnTo>
                  <a:lnTo>
                    <a:pt x="66" y="17"/>
                  </a:lnTo>
                  <a:close/>
                  <a:moveTo>
                    <a:pt x="66" y="0"/>
                  </a:moveTo>
                  <a:lnTo>
                    <a:pt x="92" y="0"/>
                  </a:lnTo>
                  <a:lnTo>
                    <a:pt x="106" y="6"/>
                  </a:lnTo>
                  <a:lnTo>
                    <a:pt x="112" y="8"/>
                  </a:lnTo>
                  <a:lnTo>
                    <a:pt x="125" y="14"/>
                  </a:lnTo>
                  <a:lnTo>
                    <a:pt x="135" y="23"/>
                  </a:lnTo>
                  <a:lnTo>
                    <a:pt x="144" y="35"/>
                  </a:lnTo>
                  <a:lnTo>
                    <a:pt x="150" y="46"/>
                  </a:lnTo>
                  <a:lnTo>
                    <a:pt x="154" y="52"/>
                  </a:lnTo>
                  <a:lnTo>
                    <a:pt x="158" y="66"/>
                  </a:lnTo>
                  <a:lnTo>
                    <a:pt x="160" y="79"/>
                  </a:lnTo>
                  <a:lnTo>
                    <a:pt x="158" y="92"/>
                  </a:lnTo>
                  <a:lnTo>
                    <a:pt x="154" y="106"/>
                  </a:lnTo>
                  <a:lnTo>
                    <a:pt x="150" y="112"/>
                  </a:lnTo>
                  <a:lnTo>
                    <a:pt x="144" y="125"/>
                  </a:lnTo>
                  <a:lnTo>
                    <a:pt x="125" y="144"/>
                  </a:lnTo>
                  <a:lnTo>
                    <a:pt x="112" y="150"/>
                  </a:lnTo>
                  <a:lnTo>
                    <a:pt x="106" y="154"/>
                  </a:lnTo>
                  <a:lnTo>
                    <a:pt x="92" y="158"/>
                  </a:lnTo>
                  <a:lnTo>
                    <a:pt x="79" y="160"/>
                  </a:lnTo>
                  <a:lnTo>
                    <a:pt x="66" y="158"/>
                  </a:lnTo>
                  <a:lnTo>
                    <a:pt x="52" y="154"/>
                  </a:lnTo>
                  <a:lnTo>
                    <a:pt x="46" y="150"/>
                  </a:lnTo>
                  <a:lnTo>
                    <a:pt x="35" y="144"/>
                  </a:lnTo>
                  <a:lnTo>
                    <a:pt x="23" y="135"/>
                  </a:lnTo>
                  <a:lnTo>
                    <a:pt x="14" y="125"/>
                  </a:lnTo>
                  <a:lnTo>
                    <a:pt x="8" y="112"/>
                  </a:lnTo>
                  <a:lnTo>
                    <a:pt x="6" y="106"/>
                  </a:lnTo>
                  <a:lnTo>
                    <a:pt x="0" y="92"/>
                  </a:lnTo>
                  <a:lnTo>
                    <a:pt x="0" y="66"/>
                  </a:lnTo>
                  <a:lnTo>
                    <a:pt x="6" y="52"/>
                  </a:lnTo>
                  <a:lnTo>
                    <a:pt x="8" y="46"/>
                  </a:lnTo>
                  <a:lnTo>
                    <a:pt x="14" y="35"/>
                  </a:lnTo>
                  <a:lnTo>
                    <a:pt x="23" y="23"/>
                  </a:lnTo>
                  <a:lnTo>
                    <a:pt x="35" y="14"/>
                  </a:lnTo>
                  <a:lnTo>
                    <a:pt x="46" y="8"/>
                  </a:lnTo>
                  <a:lnTo>
                    <a:pt x="52" y="6"/>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56" name="Group 123"/>
          <p:cNvGrpSpPr>
            <a:grpSpLocks noChangeAspect="1"/>
          </p:cNvGrpSpPr>
          <p:nvPr/>
        </p:nvGrpSpPr>
        <p:grpSpPr bwMode="auto">
          <a:xfrm>
            <a:off x="1690693" y="1286669"/>
            <a:ext cx="10058400" cy="2451100"/>
            <a:chOff x="0" y="1224"/>
            <a:chExt cx="6336" cy="1544"/>
          </a:xfrm>
        </p:grpSpPr>
        <p:sp>
          <p:nvSpPr>
            <p:cNvPr id="457" name="AutoShape 122"/>
            <p:cNvSpPr>
              <a:spLocks noChangeAspect="1" noChangeArrowheads="1" noTextEdit="1"/>
            </p:cNvSpPr>
            <p:nvPr/>
          </p:nvSpPr>
          <p:spPr bwMode="auto">
            <a:xfrm>
              <a:off x="0" y="1224"/>
              <a:ext cx="6336"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Rectangle 124"/>
            <p:cNvSpPr>
              <a:spLocks noChangeArrowheads="1"/>
            </p:cNvSpPr>
            <p:nvPr/>
          </p:nvSpPr>
          <p:spPr bwMode="auto">
            <a:xfrm>
              <a:off x="0" y="1224"/>
              <a:ext cx="6336" cy="154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Rectangle 125"/>
            <p:cNvSpPr>
              <a:spLocks noChangeArrowheads="1"/>
            </p:cNvSpPr>
            <p:nvPr/>
          </p:nvSpPr>
          <p:spPr bwMode="auto">
            <a:xfrm>
              <a:off x="0" y="1222"/>
              <a:ext cx="6340" cy="1542"/>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0" name="Rectangle 126"/>
            <p:cNvSpPr>
              <a:spLocks noChangeArrowheads="1"/>
            </p:cNvSpPr>
            <p:nvPr/>
          </p:nvSpPr>
          <p:spPr bwMode="auto">
            <a:xfrm>
              <a:off x="507" y="1355"/>
              <a:ext cx="5831" cy="107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1" name="Freeform 127"/>
            <p:cNvSpPr>
              <a:spLocks noEditPoints="1"/>
            </p:cNvSpPr>
            <p:nvPr/>
          </p:nvSpPr>
          <p:spPr bwMode="auto">
            <a:xfrm>
              <a:off x="499" y="1347"/>
              <a:ext cx="5841" cy="1094"/>
            </a:xfrm>
            <a:custGeom>
              <a:avLst/>
              <a:gdLst>
                <a:gd name="T0" fmla="*/ 17 w 5841"/>
                <a:gd name="T1" fmla="*/ 17 h 1094"/>
                <a:gd name="T2" fmla="*/ 17 w 5841"/>
                <a:gd name="T3" fmla="*/ 1077 h 1094"/>
                <a:gd name="T4" fmla="*/ 5831 w 5841"/>
                <a:gd name="T5" fmla="*/ 1077 h 1094"/>
                <a:gd name="T6" fmla="*/ 5831 w 5841"/>
                <a:gd name="T7" fmla="*/ 17 h 1094"/>
                <a:gd name="T8" fmla="*/ 17 w 5841"/>
                <a:gd name="T9" fmla="*/ 17 h 1094"/>
                <a:gd name="T10" fmla="*/ 8 w 5841"/>
                <a:gd name="T11" fmla="*/ 0 h 1094"/>
                <a:gd name="T12" fmla="*/ 5839 w 5841"/>
                <a:gd name="T13" fmla="*/ 0 h 1094"/>
                <a:gd name="T14" fmla="*/ 5841 w 5841"/>
                <a:gd name="T15" fmla="*/ 0 h 1094"/>
                <a:gd name="T16" fmla="*/ 5841 w 5841"/>
                <a:gd name="T17" fmla="*/ 1092 h 1094"/>
                <a:gd name="T18" fmla="*/ 5839 w 5841"/>
                <a:gd name="T19" fmla="*/ 1092 h 1094"/>
                <a:gd name="T20" fmla="*/ 5839 w 5841"/>
                <a:gd name="T21" fmla="*/ 1094 h 1094"/>
                <a:gd name="T22" fmla="*/ 8 w 5841"/>
                <a:gd name="T23" fmla="*/ 1094 h 1094"/>
                <a:gd name="T24" fmla="*/ 8 w 5841"/>
                <a:gd name="T25" fmla="*/ 1085 h 1094"/>
                <a:gd name="T26" fmla="*/ 0 w 5841"/>
                <a:gd name="T27" fmla="*/ 1085 h 1094"/>
                <a:gd name="T28" fmla="*/ 0 w 5841"/>
                <a:gd name="T29" fmla="*/ 8 h 1094"/>
                <a:gd name="T30" fmla="*/ 2 w 5841"/>
                <a:gd name="T31" fmla="*/ 2 h 1094"/>
                <a:gd name="T32" fmla="*/ 8 w 5841"/>
                <a:gd name="T33"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1" h="1094">
                  <a:moveTo>
                    <a:pt x="17" y="17"/>
                  </a:moveTo>
                  <a:lnTo>
                    <a:pt x="17" y="1077"/>
                  </a:lnTo>
                  <a:lnTo>
                    <a:pt x="5831" y="1077"/>
                  </a:lnTo>
                  <a:lnTo>
                    <a:pt x="5831" y="17"/>
                  </a:lnTo>
                  <a:lnTo>
                    <a:pt x="17" y="17"/>
                  </a:lnTo>
                  <a:close/>
                  <a:moveTo>
                    <a:pt x="8" y="0"/>
                  </a:moveTo>
                  <a:lnTo>
                    <a:pt x="5839" y="0"/>
                  </a:lnTo>
                  <a:lnTo>
                    <a:pt x="5841" y="0"/>
                  </a:lnTo>
                  <a:lnTo>
                    <a:pt x="5841" y="1092"/>
                  </a:lnTo>
                  <a:lnTo>
                    <a:pt x="5839" y="1092"/>
                  </a:lnTo>
                  <a:lnTo>
                    <a:pt x="5839" y="1094"/>
                  </a:lnTo>
                  <a:lnTo>
                    <a:pt x="8" y="1094"/>
                  </a:lnTo>
                  <a:lnTo>
                    <a:pt x="8" y="1085"/>
                  </a:lnTo>
                  <a:lnTo>
                    <a:pt x="0" y="1085"/>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2" name="Freeform 128"/>
            <p:cNvSpPr>
              <a:spLocks noEditPoints="1"/>
            </p:cNvSpPr>
            <p:nvPr/>
          </p:nvSpPr>
          <p:spPr bwMode="auto">
            <a:xfrm>
              <a:off x="507" y="2210"/>
              <a:ext cx="5812" cy="12"/>
            </a:xfrm>
            <a:custGeom>
              <a:avLst/>
              <a:gdLst>
                <a:gd name="T0" fmla="*/ 5731 w 5812"/>
                <a:gd name="T1" fmla="*/ 12 h 12"/>
                <a:gd name="T2" fmla="*/ 5624 w 5812"/>
                <a:gd name="T3" fmla="*/ 0 h 12"/>
                <a:gd name="T4" fmla="*/ 5545 w 5812"/>
                <a:gd name="T5" fmla="*/ 12 h 12"/>
                <a:gd name="T6" fmla="*/ 5441 w 5812"/>
                <a:gd name="T7" fmla="*/ 0 h 12"/>
                <a:gd name="T8" fmla="*/ 5359 w 5812"/>
                <a:gd name="T9" fmla="*/ 0 h 12"/>
                <a:gd name="T10" fmla="*/ 5257 w 5812"/>
                <a:gd name="T11" fmla="*/ 12 h 12"/>
                <a:gd name="T12" fmla="*/ 5147 w 5812"/>
                <a:gd name="T13" fmla="*/ 0 h 12"/>
                <a:gd name="T14" fmla="*/ 5069 w 5812"/>
                <a:gd name="T15" fmla="*/ 12 h 12"/>
                <a:gd name="T16" fmla="*/ 4967 w 5812"/>
                <a:gd name="T17" fmla="*/ 0 h 12"/>
                <a:gd name="T18" fmla="*/ 4884 w 5812"/>
                <a:gd name="T19" fmla="*/ 0 h 12"/>
                <a:gd name="T20" fmla="*/ 4781 w 5812"/>
                <a:gd name="T21" fmla="*/ 12 h 12"/>
                <a:gd name="T22" fmla="*/ 4673 w 5812"/>
                <a:gd name="T23" fmla="*/ 0 h 12"/>
                <a:gd name="T24" fmla="*/ 4594 w 5812"/>
                <a:gd name="T25" fmla="*/ 12 h 12"/>
                <a:gd name="T26" fmla="*/ 4491 w 5812"/>
                <a:gd name="T27" fmla="*/ 0 h 12"/>
                <a:gd name="T28" fmla="*/ 4408 w 5812"/>
                <a:gd name="T29" fmla="*/ 0 h 12"/>
                <a:gd name="T30" fmla="*/ 4306 w 5812"/>
                <a:gd name="T31" fmla="*/ 12 h 12"/>
                <a:gd name="T32" fmla="*/ 4197 w 5812"/>
                <a:gd name="T33" fmla="*/ 0 h 12"/>
                <a:gd name="T34" fmla="*/ 4118 w 5812"/>
                <a:gd name="T35" fmla="*/ 12 h 12"/>
                <a:gd name="T36" fmla="*/ 4017 w 5812"/>
                <a:gd name="T37" fmla="*/ 0 h 12"/>
                <a:gd name="T38" fmla="*/ 3934 w 5812"/>
                <a:gd name="T39" fmla="*/ 0 h 12"/>
                <a:gd name="T40" fmla="*/ 3830 w 5812"/>
                <a:gd name="T41" fmla="*/ 12 h 12"/>
                <a:gd name="T42" fmla="*/ 3723 w 5812"/>
                <a:gd name="T43" fmla="*/ 0 h 12"/>
                <a:gd name="T44" fmla="*/ 3644 w 5812"/>
                <a:gd name="T45" fmla="*/ 12 h 12"/>
                <a:gd name="T46" fmla="*/ 3540 w 5812"/>
                <a:gd name="T47" fmla="*/ 0 h 12"/>
                <a:gd name="T48" fmla="*/ 3458 w 5812"/>
                <a:gd name="T49" fmla="*/ 0 h 12"/>
                <a:gd name="T50" fmla="*/ 3356 w 5812"/>
                <a:gd name="T51" fmla="*/ 12 h 12"/>
                <a:gd name="T52" fmla="*/ 3247 w 5812"/>
                <a:gd name="T53" fmla="*/ 0 h 12"/>
                <a:gd name="T54" fmla="*/ 3168 w 5812"/>
                <a:gd name="T55" fmla="*/ 12 h 12"/>
                <a:gd name="T56" fmla="*/ 3066 w 5812"/>
                <a:gd name="T57" fmla="*/ 0 h 12"/>
                <a:gd name="T58" fmla="*/ 2984 w 5812"/>
                <a:gd name="T59" fmla="*/ 0 h 12"/>
                <a:gd name="T60" fmla="*/ 2880 w 5812"/>
                <a:gd name="T61" fmla="*/ 12 h 12"/>
                <a:gd name="T62" fmla="*/ 2772 w 5812"/>
                <a:gd name="T63" fmla="*/ 0 h 12"/>
                <a:gd name="T64" fmla="*/ 2694 w 5812"/>
                <a:gd name="T65" fmla="*/ 12 h 12"/>
                <a:gd name="T66" fmla="*/ 2590 w 5812"/>
                <a:gd name="T67" fmla="*/ 0 h 12"/>
                <a:gd name="T68" fmla="*/ 2507 w 5812"/>
                <a:gd name="T69" fmla="*/ 0 h 12"/>
                <a:gd name="T70" fmla="*/ 2406 w 5812"/>
                <a:gd name="T71" fmla="*/ 12 h 12"/>
                <a:gd name="T72" fmla="*/ 2296 w 5812"/>
                <a:gd name="T73" fmla="*/ 0 h 12"/>
                <a:gd name="T74" fmla="*/ 2217 w 5812"/>
                <a:gd name="T75" fmla="*/ 12 h 12"/>
                <a:gd name="T76" fmla="*/ 2116 w 5812"/>
                <a:gd name="T77" fmla="*/ 0 h 12"/>
                <a:gd name="T78" fmla="*/ 2033 w 5812"/>
                <a:gd name="T79" fmla="*/ 0 h 12"/>
                <a:gd name="T80" fmla="*/ 1929 w 5812"/>
                <a:gd name="T81" fmla="*/ 12 h 12"/>
                <a:gd name="T82" fmla="*/ 1822 w 5812"/>
                <a:gd name="T83" fmla="*/ 0 h 12"/>
                <a:gd name="T84" fmla="*/ 1743 w 5812"/>
                <a:gd name="T85" fmla="*/ 12 h 12"/>
                <a:gd name="T86" fmla="*/ 1640 w 5812"/>
                <a:gd name="T87" fmla="*/ 0 h 12"/>
                <a:gd name="T88" fmla="*/ 1557 w 5812"/>
                <a:gd name="T89" fmla="*/ 0 h 12"/>
                <a:gd name="T90" fmla="*/ 1455 w 5812"/>
                <a:gd name="T91" fmla="*/ 12 h 12"/>
                <a:gd name="T92" fmla="*/ 1346 w 5812"/>
                <a:gd name="T93" fmla="*/ 0 h 12"/>
                <a:gd name="T94" fmla="*/ 1267 w 5812"/>
                <a:gd name="T95" fmla="*/ 12 h 12"/>
                <a:gd name="T96" fmla="*/ 1165 w 5812"/>
                <a:gd name="T97" fmla="*/ 0 h 12"/>
                <a:gd name="T98" fmla="*/ 1083 w 5812"/>
                <a:gd name="T99" fmla="*/ 0 h 12"/>
                <a:gd name="T100" fmla="*/ 979 w 5812"/>
                <a:gd name="T101" fmla="*/ 12 h 12"/>
                <a:gd name="T102" fmla="*/ 872 w 5812"/>
                <a:gd name="T103" fmla="*/ 0 h 12"/>
                <a:gd name="T104" fmla="*/ 793 w 5812"/>
                <a:gd name="T105" fmla="*/ 12 h 12"/>
                <a:gd name="T106" fmla="*/ 689 w 5812"/>
                <a:gd name="T107" fmla="*/ 0 h 12"/>
                <a:gd name="T108" fmla="*/ 607 w 5812"/>
                <a:gd name="T109" fmla="*/ 0 h 12"/>
                <a:gd name="T110" fmla="*/ 505 w 5812"/>
                <a:gd name="T111" fmla="*/ 12 h 12"/>
                <a:gd name="T112" fmla="*/ 395 w 5812"/>
                <a:gd name="T113" fmla="*/ 0 h 12"/>
                <a:gd name="T114" fmla="*/ 317 w 5812"/>
                <a:gd name="T115" fmla="*/ 12 h 12"/>
                <a:gd name="T116" fmla="*/ 215 w 5812"/>
                <a:gd name="T117" fmla="*/ 0 h 12"/>
                <a:gd name="T118" fmla="*/ 132 w 5812"/>
                <a:gd name="T119" fmla="*/ 0 h 12"/>
                <a:gd name="T120" fmla="*/ 29 w 5812"/>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2">
                  <a:moveTo>
                    <a:pt x="5808" y="0"/>
                  </a:moveTo>
                  <a:lnTo>
                    <a:pt x="5812" y="0"/>
                  </a:lnTo>
                  <a:lnTo>
                    <a:pt x="5812" y="12"/>
                  </a:lnTo>
                  <a:lnTo>
                    <a:pt x="5808" y="12"/>
                  </a:lnTo>
                  <a:lnTo>
                    <a:pt x="5808" y="0"/>
                  </a:lnTo>
                  <a:close/>
                  <a:moveTo>
                    <a:pt x="5781" y="0"/>
                  </a:moveTo>
                  <a:lnTo>
                    <a:pt x="5785" y="0"/>
                  </a:lnTo>
                  <a:lnTo>
                    <a:pt x="5785" y="12"/>
                  </a:lnTo>
                  <a:lnTo>
                    <a:pt x="5781" y="12"/>
                  </a:lnTo>
                  <a:lnTo>
                    <a:pt x="5781" y="0"/>
                  </a:lnTo>
                  <a:close/>
                  <a:moveTo>
                    <a:pt x="5756" y="0"/>
                  </a:moveTo>
                  <a:lnTo>
                    <a:pt x="5758" y="0"/>
                  </a:lnTo>
                  <a:lnTo>
                    <a:pt x="5758" y="12"/>
                  </a:lnTo>
                  <a:lnTo>
                    <a:pt x="5756" y="12"/>
                  </a:lnTo>
                  <a:lnTo>
                    <a:pt x="5756" y="0"/>
                  </a:lnTo>
                  <a:close/>
                  <a:moveTo>
                    <a:pt x="5729" y="0"/>
                  </a:moveTo>
                  <a:lnTo>
                    <a:pt x="5731" y="0"/>
                  </a:lnTo>
                  <a:lnTo>
                    <a:pt x="5731" y="12"/>
                  </a:lnTo>
                  <a:lnTo>
                    <a:pt x="5729" y="12"/>
                  </a:lnTo>
                  <a:lnTo>
                    <a:pt x="5729" y="0"/>
                  </a:lnTo>
                  <a:close/>
                  <a:moveTo>
                    <a:pt x="5702" y="0"/>
                  </a:moveTo>
                  <a:lnTo>
                    <a:pt x="5706" y="0"/>
                  </a:lnTo>
                  <a:lnTo>
                    <a:pt x="5706" y="12"/>
                  </a:lnTo>
                  <a:lnTo>
                    <a:pt x="5702" y="12"/>
                  </a:lnTo>
                  <a:lnTo>
                    <a:pt x="5702" y="0"/>
                  </a:lnTo>
                  <a:close/>
                  <a:moveTo>
                    <a:pt x="5675" y="0"/>
                  </a:moveTo>
                  <a:lnTo>
                    <a:pt x="5679" y="0"/>
                  </a:lnTo>
                  <a:lnTo>
                    <a:pt x="5679" y="12"/>
                  </a:lnTo>
                  <a:lnTo>
                    <a:pt x="5675" y="12"/>
                  </a:lnTo>
                  <a:lnTo>
                    <a:pt x="5675" y="0"/>
                  </a:lnTo>
                  <a:close/>
                  <a:moveTo>
                    <a:pt x="5650" y="0"/>
                  </a:moveTo>
                  <a:lnTo>
                    <a:pt x="5652" y="0"/>
                  </a:lnTo>
                  <a:lnTo>
                    <a:pt x="5652" y="12"/>
                  </a:lnTo>
                  <a:lnTo>
                    <a:pt x="5650" y="12"/>
                  </a:lnTo>
                  <a:lnTo>
                    <a:pt x="5650" y="0"/>
                  </a:lnTo>
                  <a:close/>
                  <a:moveTo>
                    <a:pt x="5624" y="0"/>
                  </a:moveTo>
                  <a:lnTo>
                    <a:pt x="5625" y="0"/>
                  </a:lnTo>
                  <a:lnTo>
                    <a:pt x="5625" y="12"/>
                  </a:lnTo>
                  <a:lnTo>
                    <a:pt x="5624" y="12"/>
                  </a:lnTo>
                  <a:lnTo>
                    <a:pt x="5624" y="0"/>
                  </a:lnTo>
                  <a:close/>
                  <a:moveTo>
                    <a:pt x="5597" y="0"/>
                  </a:moveTo>
                  <a:lnTo>
                    <a:pt x="5601" y="0"/>
                  </a:lnTo>
                  <a:lnTo>
                    <a:pt x="5601" y="12"/>
                  </a:lnTo>
                  <a:lnTo>
                    <a:pt x="5597" y="12"/>
                  </a:lnTo>
                  <a:lnTo>
                    <a:pt x="5597" y="0"/>
                  </a:lnTo>
                  <a:close/>
                  <a:moveTo>
                    <a:pt x="5570" y="0"/>
                  </a:moveTo>
                  <a:lnTo>
                    <a:pt x="5574" y="0"/>
                  </a:lnTo>
                  <a:lnTo>
                    <a:pt x="5574" y="12"/>
                  </a:lnTo>
                  <a:lnTo>
                    <a:pt x="5570" y="12"/>
                  </a:lnTo>
                  <a:lnTo>
                    <a:pt x="5570" y="0"/>
                  </a:lnTo>
                  <a:close/>
                  <a:moveTo>
                    <a:pt x="5545" y="0"/>
                  </a:moveTo>
                  <a:lnTo>
                    <a:pt x="5547" y="0"/>
                  </a:lnTo>
                  <a:lnTo>
                    <a:pt x="5547" y="12"/>
                  </a:lnTo>
                  <a:lnTo>
                    <a:pt x="5545" y="12"/>
                  </a:lnTo>
                  <a:lnTo>
                    <a:pt x="5545" y="0"/>
                  </a:lnTo>
                  <a:close/>
                  <a:moveTo>
                    <a:pt x="5518" y="0"/>
                  </a:moveTo>
                  <a:lnTo>
                    <a:pt x="5520" y="0"/>
                  </a:lnTo>
                  <a:lnTo>
                    <a:pt x="5520" y="12"/>
                  </a:lnTo>
                  <a:lnTo>
                    <a:pt x="5518" y="12"/>
                  </a:lnTo>
                  <a:lnTo>
                    <a:pt x="5518" y="0"/>
                  </a:lnTo>
                  <a:close/>
                  <a:moveTo>
                    <a:pt x="5491" y="0"/>
                  </a:moveTo>
                  <a:lnTo>
                    <a:pt x="5495" y="0"/>
                  </a:lnTo>
                  <a:lnTo>
                    <a:pt x="5495" y="12"/>
                  </a:lnTo>
                  <a:lnTo>
                    <a:pt x="5491" y="12"/>
                  </a:lnTo>
                  <a:lnTo>
                    <a:pt x="5491" y="0"/>
                  </a:lnTo>
                  <a:close/>
                  <a:moveTo>
                    <a:pt x="5464" y="0"/>
                  </a:moveTo>
                  <a:lnTo>
                    <a:pt x="5468" y="0"/>
                  </a:lnTo>
                  <a:lnTo>
                    <a:pt x="5468" y="12"/>
                  </a:lnTo>
                  <a:lnTo>
                    <a:pt x="5464" y="12"/>
                  </a:lnTo>
                  <a:lnTo>
                    <a:pt x="5464" y="0"/>
                  </a:lnTo>
                  <a:close/>
                  <a:moveTo>
                    <a:pt x="5439" y="0"/>
                  </a:moveTo>
                  <a:lnTo>
                    <a:pt x="5441" y="0"/>
                  </a:lnTo>
                  <a:lnTo>
                    <a:pt x="5441" y="12"/>
                  </a:lnTo>
                  <a:lnTo>
                    <a:pt x="5439" y="12"/>
                  </a:lnTo>
                  <a:lnTo>
                    <a:pt x="5439" y="0"/>
                  </a:lnTo>
                  <a:close/>
                  <a:moveTo>
                    <a:pt x="5412" y="0"/>
                  </a:moveTo>
                  <a:lnTo>
                    <a:pt x="5414" y="0"/>
                  </a:lnTo>
                  <a:lnTo>
                    <a:pt x="5414" y="12"/>
                  </a:lnTo>
                  <a:lnTo>
                    <a:pt x="5412" y="12"/>
                  </a:lnTo>
                  <a:lnTo>
                    <a:pt x="5412" y="0"/>
                  </a:lnTo>
                  <a:close/>
                  <a:moveTo>
                    <a:pt x="5385" y="0"/>
                  </a:moveTo>
                  <a:lnTo>
                    <a:pt x="5389" y="0"/>
                  </a:lnTo>
                  <a:lnTo>
                    <a:pt x="5389" y="12"/>
                  </a:lnTo>
                  <a:lnTo>
                    <a:pt x="5385" y="12"/>
                  </a:lnTo>
                  <a:lnTo>
                    <a:pt x="5385" y="0"/>
                  </a:lnTo>
                  <a:close/>
                  <a:moveTo>
                    <a:pt x="5359" y="0"/>
                  </a:moveTo>
                  <a:lnTo>
                    <a:pt x="5362" y="0"/>
                  </a:lnTo>
                  <a:lnTo>
                    <a:pt x="5362" y="12"/>
                  </a:lnTo>
                  <a:lnTo>
                    <a:pt x="5359" y="12"/>
                  </a:lnTo>
                  <a:lnTo>
                    <a:pt x="5359" y="0"/>
                  </a:lnTo>
                  <a:close/>
                  <a:moveTo>
                    <a:pt x="5334" y="0"/>
                  </a:moveTo>
                  <a:lnTo>
                    <a:pt x="5336" y="0"/>
                  </a:lnTo>
                  <a:lnTo>
                    <a:pt x="5336" y="12"/>
                  </a:lnTo>
                  <a:lnTo>
                    <a:pt x="5334" y="12"/>
                  </a:lnTo>
                  <a:lnTo>
                    <a:pt x="5334" y="0"/>
                  </a:lnTo>
                  <a:close/>
                  <a:moveTo>
                    <a:pt x="5307" y="0"/>
                  </a:moveTo>
                  <a:lnTo>
                    <a:pt x="5309" y="0"/>
                  </a:lnTo>
                  <a:lnTo>
                    <a:pt x="5309" y="12"/>
                  </a:lnTo>
                  <a:lnTo>
                    <a:pt x="5307" y="12"/>
                  </a:lnTo>
                  <a:lnTo>
                    <a:pt x="5307" y="0"/>
                  </a:lnTo>
                  <a:close/>
                  <a:moveTo>
                    <a:pt x="5280" y="0"/>
                  </a:moveTo>
                  <a:lnTo>
                    <a:pt x="5284" y="0"/>
                  </a:lnTo>
                  <a:lnTo>
                    <a:pt x="5284" y="12"/>
                  </a:lnTo>
                  <a:lnTo>
                    <a:pt x="5280" y="12"/>
                  </a:lnTo>
                  <a:lnTo>
                    <a:pt x="5280" y="0"/>
                  </a:lnTo>
                  <a:close/>
                  <a:moveTo>
                    <a:pt x="5253" y="0"/>
                  </a:moveTo>
                  <a:lnTo>
                    <a:pt x="5257" y="0"/>
                  </a:lnTo>
                  <a:lnTo>
                    <a:pt x="5257" y="12"/>
                  </a:lnTo>
                  <a:lnTo>
                    <a:pt x="5253" y="12"/>
                  </a:lnTo>
                  <a:lnTo>
                    <a:pt x="5253" y="0"/>
                  </a:lnTo>
                  <a:close/>
                  <a:moveTo>
                    <a:pt x="5228" y="0"/>
                  </a:moveTo>
                  <a:lnTo>
                    <a:pt x="5230" y="0"/>
                  </a:lnTo>
                  <a:lnTo>
                    <a:pt x="5230" y="12"/>
                  </a:lnTo>
                  <a:lnTo>
                    <a:pt x="5228" y="12"/>
                  </a:lnTo>
                  <a:lnTo>
                    <a:pt x="5228" y="0"/>
                  </a:lnTo>
                  <a:close/>
                  <a:moveTo>
                    <a:pt x="5201" y="0"/>
                  </a:moveTo>
                  <a:lnTo>
                    <a:pt x="5203" y="0"/>
                  </a:lnTo>
                  <a:lnTo>
                    <a:pt x="5203" y="12"/>
                  </a:lnTo>
                  <a:lnTo>
                    <a:pt x="5201" y="12"/>
                  </a:lnTo>
                  <a:lnTo>
                    <a:pt x="5201" y="0"/>
                  </a:lnTo>
                  <a:close/>
                  <a:moveTo>
                    <a:pt x="5174" y="0"/>
                  </a:moveTo>
                  <a:lnTo>
                    <a:pt x="5178" y="0"/>
                  </a:lnTo>
                  <a:lnTo>
                    <a:pt x="5178" y="12"/>
                  </a:lnTo>
                  <a:lnTo>
                    <a:pt x="5174" y="12"/>
                  </a:lnTo>
                  <a:lnTo>
                    <a:pt x="5174" y="0"/>
                  </a:lnTo>
                  <a:close/>
                  <a:moveTo>
                    <a:pt x="5147" y="0"/>
                  </a:moveTo>
                  <a:lnTo>
                    <a:pt x="5151" y="0"/>
                  </a:lnTo>
                  <a:lnTo>
                    <a:pt x="5151" y="12"/>
                  </a:lnTo>
                  <a:lnTo>
                    <a:pt x="5147" y="12"/>
                  </a:lnTo>
                  <a:lnTo>
                    <a:pt x="5147" y="0"/>
                  </a:lnTo>
                  <a:close/>
                  <a:moveTo>
                    <a:pt x="5122" y="0"/>
                  </a:moveTo>
                  <a:lnTo>
                    <a:pt x="5124" y="0"/>
                  </a:lnTo>
                  <a:lnTo>
                    <a:pt x="5124" y="12"/>
                  </a:lnTo>
                  <a:lnTo>
                    <a:pt x="5122" y="12"/>
                  </a:lnTo>
                  <a:lnTo>
                    <a:pt x="5122" y="0"/>
                  </a:lnTo>
                  <a:close/>
                  <a:moveTo>
                    <a:pt x="5096" y="0"/>
                  </a:moveTo>
                  <a:lnTo>
                    <a:pt x="5097" y="0"/>
                  </a:lnTo>
                  <a:lnTo>
                    <a:pt x="5097" y="12"/>
                  </a:lnTo>
                  <a:lnTo>
                    <a:pt x="5096" y="12"/>
                  </a:lnTo>
                  <a:lnTo>
                    <a:pt x="5096" y="0"/>
                  </a:lnTo>
                  <a:close/>
                  <a:moveTo>
                    <a:pt x="5069" y="0"/>
                  </a:moveTo>
                  <a:lnTo>
                    <a:pt x="5073" y="0"/>
                  </a:lnTo>
                  <a:lnTo>
                    <a:pt x="5073" y="12"/>
                  </a:lnTo>
                  <a:lnTo>
                    <a:pt x="5069" y="12"/>
                  </a:lnTo>
                  <a:lnTo>
                    <a:pt x="5069" y="0"/>
                  </a:lnTo>
                  <a:close/>
                  <a:moveTo>
                    <a:pt x="5042" y="0"/>
                  </a:moveTo>
                  <a:lnTo>
                    <a:pt x="5046" y="0"/>
                  </a:lnTo>
                  <a:lnTo>
                    <a:pt x="5046" y="12"/>
                  </a:lnTo>
                  <a:lnTo>
                    <a:pt x="5042" y="12"/>
                  </a:lnTo>
                  <a:lnTo>
                    <a:pt x="5042" y="0"/>
                  </a:lnTo>
                  <a:close/>
                  <a:moveTo>
                    <a:pt x="5017" y="0"/>
                  </a:moveTo>
                  <a:lnTo>
                    <a:pt x="5019" y="0"/>
                  </a:lnTo>
                  <a:lnTo>
                    <a:pt x="5019" y="12"/>
                  </a:lnTo>
                  <a:lnTo>
                    <a:pt x="5017" y="12"/>
                  </a:lnTo>
                  <a:lnTo>
                    <a:pt x="5017" y="0"/>
                  </a:lnTo>
                  <a:close/>
                  <a:moveTo>
                    <a:pt x="4990" y="0"/>
                  </a:moveTo>
                  <a:lnTo>
                    <a:pt x="4992" y="0"/>
                  </a:lnTo>
                  <a:lnTo>
                    <a:pt x="4992" y="12"/>
                  </a:lnTo>
                  <a:lnTo>
                    <a:pt x="4990" y="12"/>
                  </a:lnTo>
                  <a:lnTo>
                    <a:pt x="4990" y="0"/>
                  </a:lnTo>
                  <a:close/>
                  <a:moveTo>
                    <a:pt x="4963" y="0"/>
                  </a:moveTo>
                  <a:lnTo>
                    <a:pt x="4967" y="0"/>
                  </a:lnTo>
                  <a:lnTo>
                    <a:pt x="4967" y="12"/>
                  </a:lnTo>
                  <a:lnTo>
                    <a:pt x="4963" y="12"/>
                  </a:lnTo>
                  <a:lnTo>
                    <a:pt x="4963" y="0"/>
                  </a:lnTo>
                  <a:close/>
                  <a:moveTo>
                    <a:pt x="4936" y="0"/>
                  </a:moveTo>
                  <a:lnTo>
                    <a:pt x="4940" y="0"/>
                  </a:lnTo>
                  <a:lnTo>
                    <a:pt x="4940" y="12"/>
                  </a:lnTo>
                  <a:lnTo>
                    <a:pt x="4936" y="12"/>
                  </a:lnTo>
                  <a:lnTo>
                    <a:pt x="4936" y="0"/>
                  </a:lnTo>
                  <a:close/>
                  <a:moveTo>
                    <a:pt x="4911" y="0"/>
                  </a:moveTo>
                  <a:lnTo>
                    <a:pt x="4913" y="0"/>
                  </a:lnTo>
                  <a:lnTo>
                    <a:pt x="4913" y="12"/>
                  </a:lnTo>
                  <a:lnTo>
                    <a:pt x="4911" y="12"/>
                  </a:lnTo>
                  <a:lnTo>
                    <a:pt x="4911" y="0"/>
                  </a:lnTo>
                  <a:close/>
                  <a:moveTo>
                    <a:pt x="4884" y="0"/>
                  </a:moveTo>
                  <a:lnTo>
                    <a:pt x="4886" y="0"/>
                  </a:lnTo>
                  <a:lnTo>
                    <a:pt x="4886" y="12"/>
                  </a:lnTo>
                  <a:lnTo>
                    <a:pt x="4884" y="12"/>
                  </a:lnTo>
                  <a:lnTo>
                    <a:pt x="4884" y="0"/>
                  </a:lnTo>
                  <a:close/>
                  <a:moveTo>
                    <a:pt x="4857" y="0"/>
                  </a:moveTo>
                  <a:lnTo>
                    <a:pt x="4861" y="0"/>
                  </a:lnTo>
                  <a:lnTo>
                    <a:pt x="4861" y="12"/>
                  </a:lnTo>
                  <a:lnTo>
                    <a:pt x="4857" y="12"/>
                  </a:lnTo>
                  <a:lnTo>
                    <a:pt x="4857" y="0"/>
                  </a:lnTo>
                  <a:close/>
                  <a:moveTo>
                    <a:pt x="4831" y="0"/>
                  </a:moveTo>
                  <a:lnTo>
                    <a:pt x="4834" y="0"/>
                  </a:lnTo>
                  <a:lnTo>
                    <a:pt x="4834" y="12"/>
                  </a:lnTo>
                  <a:lnTo>
                    <a:pt x="4831" y="12"/>
                  </a:lnTo>
                  <a:lnTo>
                    <a:pt x="4831" y="0"/>
                  </a:lnTo>
                  <a:close/>
                  <a:moveTo>
                    <a:pt x="4806" y="0"/>
                  </a:moveTo>
                  <a:lnTo>
                    <a:pt x="4808" y="0"/>
                  </a:lnTo>
                  <a:lnTo>
                    <a:pt x="4808" y="12"/>
                  </a:lnTo>
                  <a:lnTo>
                    <a:pt x="4806" y="12"/>
                  </a:lnTo>
                  <a:lnTo>
                    <a:pt x="4806" y="0"/>
                  </a:lnTo>
                  <a:close/>
                  <a:moveTo>
                    <a:pt x="4779" y="0"/>
                  </a:moveTo>
                  <a:lnTo>
                    <a:pt x="4781" y="0"/>
                  </a:lnTo>
                  <a:lnTo>
                    <a:pt x="4781" y="12"/>
                  </a:lnTo>
                  <a:lnTo>
                    <a:pt x="4779" y="12"/>
                  </a:lnTo>
                  <a:lnTo>
                    <a:pt x="4779" y="0"/>
                  </a:lnTo>
                  <a:close/>
                  <a:moveTo>
                    <a:pt x="4752" y="0"/>
                  </a:moveTo>
                  <a:lnTo>
                    <a:pt x="4756" y="0"/>
                  </a:lnTo>
                  <a:lnTo>
                    <a:pt x="4756" y="12"/>
                  </a:lnTo>
                  <a:lnTo>
                    <a:pt x="4752" y="12"/>
                  </a:lnTo>
                  <a:lnTo>
                    <a:pt x="4752" y="0"/>
                  </a:lnTo>
                  <a:close/>
                  <a:moveTo>
                    <a:pt x="4725" y="0"/>
                  </a:moveTo>
                  <a:lnTo>
                    <a:pt x="4729" y="0"/>
                  </a:lnTo>
                  <a:lnTo>
                    <a:pt x="4729" y="12"/>
                  </a:lnTo>
                  <a:lnTo>
                    <a:pt x="4725" y="12"/>
                  </a:lnTo>
                  <a:lnTo>
                    <a:pt x="4725" y="0"/>
                  </a:lnTo>
                  <a:close/>
                  <a:moveTo>
                    <a:pt x="4700" y="0"/>
                  </a:moveTo>
                  <a:lnTo>
                    <a:pt x="4702" y="0"/>
                  </a:lnTo>
                  <a:lnTo>
                    <a:pt x="4702" y="12"/>
                  </a:lnTo>
                  <a:lnTo>
                    <a:pt x="4700" y="12"/>
                  </a:lnTo>
                  <a:lnTo>
                    <a:pt x="4700" y="0"/>
                  </a:lnTo>
                  <a:close/>
                  <a:moveTo>
                    <a:pt x="4673" y="0"/>
                  </a:moveTo>
                  <a:lnTo>
                    <a:pt x="4675" y="0"/>
                  </a:lnTo>
                  <a:lnTo>
                    <a:pt x="4675" y="12"/>
                  </a:lnTo>
                  <a:lnTo>
                    <a:pt x="4673" y="12"/>
                  </a:lnTo>
                  <a:lnTo>
                    <a:pt x="4673" y="0"/>
                  </a:lnTo>
                  <a:close/>
                  <a:moveTo>
                    <a:pt x="4646" y="0"/>
                  </a:moveTo>
                  <a:lnTo>
                    <a:pt x="4650" y="0"/>
                  </a:lnTo>
                  <a:lnTo>
                    <a:pt x="4650" y="12"/>
                  </a:lnTo>
                  <a:lnTo>
                    <a:pt x="4646" y="12"/>
                  </a:lnTo>
                  <a:lnTo>
                    <a:pt x="4646" y="0"/>
                  </a:lnTo>
                  <a:close/>
                  <a:moveTo>
                    <a:pt x="4619" y="0"/>
                  </a:moveTo>
                  <a:lnTo>
                    <a:pt x="4623" y="0"/>
                  </a:lnTo>
                  <a:lnTo>
                    <a:pt x="4623" y="12"/>
                  </a:lnTo>
                  <a:lnTo>
                    <a:pt x="4619" y="12"/>
                  </a:lnTo>
                  <a:lnTo>
                    <a:pt x="4619" y="0"/>
                  </a:lnTo>
                  <a:close/>
                  <a:moveTo>
                    <a:pt x="4594" y="0"/>
                  </a:moveTo>
                  <a:lnTo>
                    <a:pt x="4596" y="0"/>
                  </a:lnTo>
                  <a:lnTo>
                    <a:pt x="4596" y="12"/>
                  </a:lnTo>
                  <a:lnTo>
                    <a:pt x="4594" y="12"/>
                  </a:lnTo>
                  <a:lnTo>
                    <a:pt x="4594" y="0"/>
                  </a:lnTo>
                  <a:close/>
                  <a:moveTo>
                    <a:pt x="4568" y="0"/>
                  </a:moveTo>
                  <a:lnTo>
                    <a:pt x="4569" y="0"/>
                  </a:lnTo>
                  <a:lnTo>
                    <a:pt x="4569" y="12"/>
                  </a:lnTo>
                  <a:lnTo>
                    <a:pt x="4568" y="12"/>
                  </a:lnTo>
                  <a:lnTo>
                    <a:pt x="4568" y="0"/>
                  </a:lnTo>
                  <a:close/>
                  <a:moveTo>
                    <a:pt x="4541" y="0"/>
                  </a:moveTo>
                  <a:lnTo>
                    <a:pt x="4545" y="0"/>
                  </a:lnTo>
                  <a:lnTo>
                    <a:pt x="4545" y="12"/>
                  </a:lnTo>
                  <a:lnTo>
                    <a:pt x="4541" y="12"/>
                  </a:lnTo>
                  <a:lnTo>
                    <a:pt x="4541" y="0"/>
                  </a:lnTo>
                  <a:close/>
                  <a:moveTo>
                    <a:pt x="4514" y="0"/>
                  </a:moveTo>
                  <a:lnTo>
                    <a:pt x="4518" y="0"/>
                  </a:lnTo>
                  <a:lnTo>
                    <a:pt x="4518" y="12"/>
                  </a:lnTo>
                  <a:lnTo>
                    <a:pt x="4514" y="12"/>
                  </a:lnTo>
                  <a:lnTo>
                    <a:pt x="4514" y="0"/>
                  </a:lnTo>
                  <a:close/>
                  <a:moveTo>
                    <a:pt x="4489" y="0"/>
                  </a:moveTo>
                  <a:lnTo>
                    <a:pt x="4491" y="0"/>
                  </a:lnTo>
                  <a:lnTo>
                    <a:pt x="4491" y="12"/>
                  </a:lnTo>
                  <a:lnTo>
                    <a:pt x="4489" y="12"/>
                  </a:lnTo>
                  <a:lnTo>
                    <a:pt x="4489" y="0"/>
                  </a:lnTo>
                  <a:close/>
                  <a:moveTo>
                    <a:pt x="4462" y="0"/>
                  </a:moveTo>
                  <a:lnTo>
                    <a:pt x="4464" y="0"/>
                  </a:lnTo>
                  <a:lnTo>
                    <a:pt x="4464" y="12"/>
                  </a:lnTo>
                  <a:lnTo>
                    <a:pt x="4462" y="12"/>
                  </a:lnTo>
                  <a:lnTo>
                    <a:pt x="4462" y="0"/>
                  </a:lnTo>
                  <a:close/>
                  <a:moveTo>
                    <a:pt x="4435" y="0"/>
                  </a:moveTo>
                  <a:lnTo>
                    <a:pt x="4439" y="0"/>
                  </a:lnTo>
                  <a:lnTo>
                    <a:pt x="4439" y="12"/>
                  </a:lnTo>
                  <a:lnTo>
                    <a:pt x="4435" y="12"/>
                  </a:lnTo>
                  <a:lnTo>
                    <a:pt x="4435" y="0"/>
                  </a:lnTo>
                  <a:close/>
                  <a:moveTo>
                    <a:pt x="4408" y="0"/>
                  </a:moveTo>
                  <a:lnTo>
                    <a:pt x="4412" y="0"/>
                  </a:lnTo>
                  <a:lnTo>
                    <a:pt x="4412" y="12"/>
                  </a:lnTo>
                  <a:lnTo>
                    <a:pt x="4408" y="12"/>
                  </a:lnTo>
                  <a:lnTo>
                    <a:pt x="4408" y="0"/>
                  </a:lnTo>
                  <a:close/>
                  <a:moveTo>
                    <a:pt x="4383" y="0"/>
                  </a:moveTo>
                  <a:lnTo>
                    <a:pt x="4385" y="0"/>
                  </a:lnTo>
                  <a:lnTo>
                    <a:pt x="4385" y="12"/>
                  </a:lnTo>
                  <a:lnTo>
                    <a:pt x="4383" y="12"/>
                  </a:lnTo>
                  <a:lnTo>
                    <a:pt x="4383" y="0"/>
                  </a:lnTo>
                  <a:close/>
                  <a:moveTo>
                    <a:pt x="4356" y="0"/>
                  </a:moveTo>
                  <a:lnTo>
                    <a:pt x="4358" y="0"/>
                  </a:lnTo>
                  <a:lnTo>
                    <a:pt x="4358" y="12"/>
                  </a:lnTo>
                  <a:lnTo>
                    <a:pt x="4356" y="12"/>
                  </a:lnTo>
                  <a:lnTo>
                    <a:pt x="4356" y="0"/>
                  </a:lnTo>
                  <a:close/>
                  <a:moveTo>
                    <a:pt x="4329" y="0"/>
                  </a:moveTo>
                  <a:lnTo>
                    <a:pt x="4333" y="0"/>
                  </a:lnTo>
                  <a:lnTo>
                    <a:pt x="4333" y="12"/>
                  </a:lnTo>
                  <a:lnTo>
                    <a:pt x="4329" y="12"/>
                  </a:lnTo>
                  <a:lnTo>
                    <a:pt x="4329" y="0"/>
                  </a:lnTo>
                  <a:close/>
                  <a:moveTo>
                    <a:pt x="4303" y="0"/>
                  </a:moveTo>
                  <a:lnTo>
                    <a:pt x="4306" y="0"/>
                  </a:lnTo>
                  <a:lnTo>
                    <a:pt x="4306" y="12"/>
                  </a:lnTo>
                  <a:lnTo>
                    <a:pt x="4303" y="12"/>
                  </a:lnTo>
                  <a:lnTo>
                    <a:pt x="4303" y="0"/>
                  </a:lnTo>
                  <a:close/>
                  <a:moveTo>
                    <a:pt x="4278" y="0"/>
                  </a:moveTo>
                  <a:lnTo>
                    <a:pt x="4280" y="0"/>
                  </a:lnTo>
                  <a:lnTo>
                    <a:pt x="4280" y="12"/>
                  </a:lnTo>
                  <a:lnTo>
                    <a:pt x="4278" y="12"/>
                  </a:lnTo>
                  <a:lnTo>
                    <a:pt x="4278" y="0"/>
                  </a:lnTo>
                  <a:close/>
                  <a:moveTo>
                    <a:pt x="4251" y="0"/>
                  </a:moveTo>
                  <a:lnTo>
                    <a:pt x="4253" y="0"/>
                  </a:lnTo>
                  <a:lnTo>
                    <a:pt x="4253" y="12"/>
                  </a:lnTo>
                  <a:lnTo>
                    <a:pt x="4251" y="12"/>
                  </a:lnTo>
                  <a:lnTo>
                    <a:pt x="4251" y="0"/>
                  </a:lnTo>
                  <a:close/>
                  <a:moveTo>
                    <a:pt x="4224" y="0"/>
                  </a:moveTo>
                  <a:lnTo>
                    <a:pt x="4228" y="0"/>
                  </a:lnTo>
                  <a:lnTo>
                    <a:pt x="4228" y="12"/>
                  </a:lnTo>
                  <a:lnTo>
                    <a:pt x="4224" y="12"/>
                  </a:lnTo>
                  <a:lnTo>
                    <a:pt x="4224" y="0"/>
                  </a:lnTo>
                  <a:close/>
                  <a:moveTo>
                    <a:pt x="4197" y="0"/>
                  </a:moveTo>
                  <a:lnTo>
                    <a:pt x="4201" y="0"/>
                  </a:lnTo>
                  <a:lnTo>
                    <a:pt x="4201" y="12"/>
                  </a:lnTo>
                  <a:lnTo>
                    <a:pt x="4197" y="12"/>
                  </a:lnTo>
                  <a:lnTo>
                    <a:pt x="4197" y="0"/>
                  </a:lnTo>
                  <a:close/>
                  <a:moveTo>
                    <a:pt x="4172" y="0"/>
                  </a:moveTo>
                  <a:lnTo>
                    <a:pt x="4174" y="0"/>
                  </a:lnTo>
                  <a:lnTo>
                    <a:pt x="4174" y="12"/>
                  </a:lnTo>
                  <a:lnTo>
                    <a:pt x="4172" y="12"/>
                  </a:lnTo>
                  <a:lnTo>
                    <a:pt x="4172" y="0"/>
                  </a:lnTo>
                  <a:close/>
                  <a:moveTo>
                    <a:pt x="4145" y="0"/>
                  </a:moveTo>
                  <a:lnTo>
                    <a:pt x="4147" y="0"/>
                  </a:lnTo>
                  <a:lnTo>
                    <a:pt x="4147" y="12"/>
                  </a:lnTo>
                  <a:lnTo>
                    <a:pt x="4145" y="12"/>
                  </a:lnTo>
                  <a:lnTo>
                    <a:pt x="4145" y="0"/>
                  </a:lnTo>
                  <a:close/>
                  <a:moveTo>
                    <a:pt x="4118" y="0"/>
                  </a:moveTo>
                  <a:lnTo>
                    <a:pt x="4122" y="0"/>
                  </a:lnTo>
                  <a:lnTo>
                    <a:pt x="4122" y="12"/>
                  </a:lnTo>
                  <a:lnTo>
                    <a:pt x="4118" y="12"/>
                  </a:lnTo>
                  <a:lnTo>
                    <a:pt x="4118" y="0"/>
                  </a:lnTo>
                  <a:close/>
                  <a:moveTo>
                    <a:pt x="4091" y="0"/>
                  </a:moveTo>
                  <a:lnTo>
                    <a:pt x="4095" y="0"/>
                  </a:lnTo>
                  <a:lnTo>
                    <a:pt x="4095" y="12"/>
                  </a:lnTo>
                  <a:lnTo>
                    <a:pt x="4091" y="12"/>
                  </a:lnTo>
                  <a:lnTo>
                    <a:pt x="4091" y="0"/>
                  </a:lnTo>
                  <a:close/>
                  <a:moveTo>
                    <a:pt x="4066" y="0"/>
                  </a:moveTo>
                  <a:lnTo>
                    <a:pt x="4068" y="0"/>
                  </a:lnTo>
                  <a:lnTo>
                    <a:pt x="4068" y="12"/>
                  </a:lnTo>
                  <a:lnTo>
                    <a:pt x="4066" y="12"/>
                  </a:lnTo>
                  <a:lnTo>
                    <a:pt x="4066" y="0"/>
                  </a:lnTo>
                  <a:close/>
                  <a:moveTo>
                    <a:pt x="4040" y="0"/>
                  </a:moveTo>
                  <a:lnTo>
                    <a:pt x="4041" y="0"/>
                  </a:lnTo>
                  <a:lnTo>
                    <a:pt x="4041" y="12"/>
                  </a:lnTo>
                  <a:lnTo>
                    <a:pt x="4040" y="12"/>
                  </a:lnTo>
                  <a:lnTo>
                    <a:pt x="4040" y="0"/>
                  </a:lnTo>
                  <a:close/>
                  <a:moveTo>
                    <a:pt x="4013" y="0"/>
                  </a:moveTo>
                  <a:lnTo>
                    <a:pt x="4017" y="0"/>
                  </a:lnTo>
                  <a:lnTo>
                    <a:pt x="4017" y="12"/>
                  </a:lnTo>
                  <a:lnTo>
                    <a:pt x="4013" y="12"/>
                  </a:lnTo>
                  <a:lnTo>
                    <a:pt x="4013" y="0"/>
                  </a:lnTo>
                  <a:close/>
                  <a:moveTo>
                    <a:pt x="3986" y="0"/>
                  </a:moveTo>
                  <a:lnTo>
                    <a:pt x="3990" y="0"/>
                  </a:lnTo>
                  <a:lnTo>
                    <a:pt x="3990" y="12"/>
                  </a:lnTo>
                  <a:lnTo>
                    <a:pt x="3986" y="12"/>
                  </a:lnTo>
                  <a:lnTo>
                    <a:pt x="3986" y="0"/>
                  </a:lnTo>
                  <a:close/>
                  <a:moveTo>
                    <a:pt x="3961" y="0"/>
                  </a:moveTo>
                  <a:lnTo>
                    <a:pt x="3963" y="0"/>
                  </a:lnTo>
                  <a:lnTo>
                    <a:pt x="3963" y="12"/>
                  </a:lnTo>
                  <a:lnTo>
                    <a:pt x="3961" y="12"/>
                  </a:lnTo>
                  <a:lnTo>
                    <a:pt x="3961" y="0"/>
                  </a:lnTo>
                  <a:close/>
                  <a:moveTo>
                    <a:pt x="3934" y="0"/>
                  </a:moveTo>
                  <a:lnTo>
                    <a:pt x="3936" y="0"/>
                  </a:lnTo>
                  <a:lnTo>
                    <a:pt x="3936" y="12"/>
                  </a:lnTo>
                  <a:lnTo>
                    <a:pt x="3934" y="12"/>
                  </a:lnTo>
                  <a:lnTo>
                    <a:pt x="3934" y="0"/>
                  </a:lnTo>
                  <a:close/>
                  <a:moveTo>
                    <a:pt x="3907" y="0"/>
                  </a:moveTo>
                  <a:lnTo>
                    <a:pt x="3911" y="0"/>
                  </a:lnTo>
                  <a:lnTo>
                    <a:pt x="3911" y="12"/>
                  </a:lnTo>
                  <a:lnTo>
                    <a:pt x="3907" y="12"/>
                  </a:lnTo>
                  <a:lnTo>
                    <a:pt x="3907" y="0"/>
                  </a:lnTo>
                  <a:close/>
                  <a:moveTo>
                    <a:pt x="3880" y="0"/>
                  </a:moveTo>
                  <a:lnTo>
                    <a:pt x="3884" y="0"/>
                  </a:lnTo>
                  <a:lnTo>
                    <a:pt x="3884" y="12"/>
                  </a:lnTo>
                  <a:lnTo>
                    <a:pt x="3880" y="12"/>
                  </a:lnTo>
                  <a:lnTo>
                    <a:pt x="3880" y="0"/>
                  </a:lnTo>
                  <a:close/>
                  <a:moveTo>
                    <a:pt x="3855" y="0"/>
                  </a:moveTo>
                  <a:lnTo>
                    <a:pt x="3857" y="0"/>
                  </a:lnTo>
                  <a:lnTo>
                    <a:pt x="3857" y="12"/>
                  </a:lnTo>
                  <a:lnTo>
                    <a:pt x="3855" y="12"/>
                  </a:lnTo>
                  <a:lnTo>
                    <a:pt x="3855" y="0"/>
                  </a:lnTo>
                  <a:close/>
                  <a:moveTo>
                    <a:pt x="3828" y="0"/>
                  </a:moveTo>
                  <a:lnTo>
                    <a:pt x="3830" y="0"/>
                  </a:lnTo>
                  <a:lnTo>
                    <a:pt x="3830" y="12"/>
                  </a:lnTo>
                  <a:lnTo>
                    <a:pt x="3828" y="12"/>
                  </a:lnTo>
                  <a:lnTo>
                    <a:pt x="3828" y="0"/>
                  </a:lnTo>
                  <a:close/>
                  <a:moveTo>
                    <a:pt x="3801" y="0"/>
                  </a:moveTo>
                  <a:lnTo>
                    <a:pt x="3805" y="0"/>
                  </a:lnTo>
                  <a:lnTo>
                    <a:pt x="3805" y="12"/>
                  </a:lnTo>
                  <a:lnTo>
                    <a:pt x="3801" y="12"/>
                  </a:lnTo>
                  <a:lnTo>
                    <a:pt x="3801" y="0"/>
                  </a:lnTo>
                  <a:close/>
                  <a:moveTo>
                    <a:pt x="3775" y="0"/>
                  </a:moveTo>
                  <a:lnTo>
                    <a:pt x="3778" y="0"/>
                  </a:lnTo>
                  <a:lnTo>
                    <a:pt x="3778" y="12"/>
                  </a:lnTo>
                  <a:lnTo>
                    <a:pt x="3775" y="12"/>
                  </a:lnTo>
                  <a:lnTo>
                    <a:pt x="3775" y="0"/>
                  </a:lnTo>
                  <a:close/>
                  <a:moveTo>
                    <a:pt x="3750" y="0"/>
                  </a:moveTo>
                  <a:lnTo>
                    <a:pt x="3752" y="0"/>
                  </a:lnTo>
                  <a:lnTo>
                    <a:pt x="3752" y="12"/>
                  </a:lnTo>
                  <a:lnTo>
                    <a:pt x="3750" y="12"/>
                  </a:lnTo>
                  <a:lnTo>
                    <a:pt x="3750" y="0"/>
                  </a:lnTo>
                  <a:close/>
                  <a:moveTo>
                    <a:pt x="3723" y="0"/>
                  </a:moveTo>
                  <a:lnTo>
                    <a:pt x="3725" y="0"/>
                  </a:lnTo>
                  <a:lnTo>
                    <a:pt x="3725" y="12"/>
                  </a:lnTo>
                  <a:lnTo>
                    <a:pt x="3723" y="12"/>
                  </a:lnTo>
                  <a:lnTo>
                    <a:pt x="3723" y="0"/>
                  </a:lnTo>
                  <a:close/>
                  <a:moveTo>
                    <a:pt x="3696" y="0"/>
                  </a:moveTo>
                  <a:lnTo>
                    <a:pt x="3700" y="0"/>
                  </a:lnTo>
                  <a:lnTo>
                    <a:pt x="3700" y="12"/>
                  </a:lnTo>
                  <a:lnTo>
                    <a:pt x="3696" y="12"/>
                  </a:lnTo>
                  <a:lnTo>
                    <a:pt x="3696" y="0"/>
                  </a:lnTo>
                  <a:close/>
                  <a:moveTo>
                    <a:pt x="3669" y="0"/>
                  </a:moveTo>
                  <a:lnTo>
                    <a:pt x="3673" y="0"/>
                  </a:lnTo>
                  <a:lnTo>
                    <a:pt x="3673" y="12"/>
                  </a:lnTo>
                  <a:lnTo>
                    <a:pt x="3669" y="12"/>
                  </a:lnTo>
                  <a:lnTo>
                    <a:pt x="3669" y="0"/>
                  </a:lnTo>
                  <a:close/>
                  <a:moveTo>
                    <a:pt x="3644" y="0"/>
                  </a:moveTo>
                  <a:lnTo>
                    <a:pt x="3646" y="0"/>
                  </a:lnTo>
                  <a:lnTo>
                    <a:pt x="3646" y="12"/>
                  </a:lnTo>
                  <a:lnTo>
                    <a:pt x="3644" y="12"/>
                  </a:lnTo>
                  <a:lnTo>
                    <a:pt x="3644" y="0"/>
                  </a:lnTo>
                  <a:close/>
                  <a:moveTo>
                    <a:pt x="3617" y="0"/>
                  </a:moveTo>
                  <a:lnTo>
                    <a:pt x="3619" y="0"/>
                  </a:lnTo>
                  <a:lnTo>
                    <a:pt x="3619" y="12"/>
                  </a:lnTo>
                  <a:lnTo>
                    <a:pt x="3617" y="12"/>
                  </a:lnTo>
                  <a:lnTo>
                    <a:pt x="3617" y="0"/>
                  </a:lnTo>
                  <a:close/>
                  <a:moveTo>
                    <a:pt x="3590" y="0"/>
                  </a:moveTo>
                  <a:lnTo>
                    <a:pt x="3594" y="0"/>
                  </a:lnTo>
                  <a:lnTo>
                    <a:pt x="3594" y="12"/>
                  </a:lnTo>
                  <a:lnTo>
                    <a:pt x="3590" y="12"/>
                  </a:lnTo>
                  <a:lnTo>
                    <a:pt x="3590" y="0"/>
                  </a:lnTo>
                  <a:close/>
                  <a:moveTo>
                    <a:pt x="3563" y="0"/>
                  </a:moveTo>
                  <a:lnTo>
                    <a:pt x="3567" y="0"/>
                  </a:lnTo>
                  <a:lnTo>
                    <a:pt x="3567" y="12"/>
                  </a:lnTo>
                  <a:lnTo>
                    <a:pt x="3563" y="12"/>
                  </a:lnTo>
                  <a:lnTo>
                    <a:pt x="3563" y="0"/>
                  </a:lnTo>
                  <a:close/>
                  <a:moveTo>
                    <a:pt x="3538" y="0"/>
                  </a:moveTo>
                  <a:lnTo>
                    <a:pt x="3540" y="0"/>
                  </a:lnTo>
                  <a:lnTo>
                    <a:pt x="3540" y="12"/>
                  </a:lnTo>
                  <a:lnTo>
                    <a:pt x="3538" y="12"/>
                  </a:lnTo>
                  <a:lnTo>
                    <a:pt x="3538" y="0"/>
                  </a:lnTo>
                  <a:close/>
                  <a:moveTo>
                    <a:pt x="3512" y="0"/>
                  </a:moveTo>
                  <a:lnTo>
                    <a:pt x="3513" y="0"/>
                  </a:lnTo>
                  <a:lnTo>
                    <a:pt x="3513" y="12"/>
                  </a:lnTo>
                  <a:lnTo>
                    <a:pt x="3512" y="12"/>
                  </a:lnTo>
                  <a:lnTo>
                    <a:pt x="3512" y="0"/>
                  </a:lnTo>
                  <a:close/>
                  <a:moveTo>
                    <a:pt x="3485" y="0"/>
                  </a:moveTo>
                  <a:lnTo>
                    <a:pt x="3489" y="0"/>
                  </a:lnTo>
                  <a:lnTo>
                    <a:pt x="3489" y="12"/>
                  </a:lnTo>
                  <a:lnTo>
                    <a:pt x="3485" y="12"/>
                  </a:lnTo>
                  <a:lnTo>
                    <a:pt x="3485" y="0"/>
                  </a:lnTo>
                  <a:close/>
                  <a:moveTo>
                    <a:pt x="3458" y="0"/>
                  </a:moveTo>
                  <a:lnTo>
                    <a:pt x="3462" y="0"/>
                  </a:lnTo>
                  <a:lnTo>
                    <a:pt x="3462" y="12"/>
                  </a:lnTo>
                  <a:lnTo>
                    <a:pt x="3458" y="12"/>
                  </a:lnTo>
                  <a:lnTo>
                    <a:pt x="3458" y="0"/>
                  </a:lnTo>
                  <a:close/>
                  <a:moveTo>
                    <a:pt x="3433" y="0"/>
                  </a:moveTo>
                  <a:lnTo>
                    <a:pt x="3435" y="0"/>
                  </a:lnTo>
                  <a:lnTo>
                    <a:pt x="3435" y="12"/>
                  </a:lnTo>
                  <a:lnTo>
                    <a:pt x="3433" y="12"/>
                  </a:lnTo>
                  <a:lnTo>
                    <a:pt x="3433" y="0"/>
                  </a:lnTo>
                  <a:close/>
                  <a:moveTo>
                    <a:pt x="3406" y="0"/>
                  </a:moveTo>
                  <a:lnTo>
                    <a:pt x="3408" y="0"/>
                  </a:lnTo>
                  <a:lnTo>
                    <a:pt x="3408" y="12"/>
                  </a:lnTo>
                  <a:lnTo>
                    <a:pt x="3406" y="12"/>
                  </a:lnTo>
                  <a:lnTo>
                    <a:pt x="3406" y="0"/>
                  </a:lnTo>
                  <a:close/>
                  <a:moveTo>
                    <a:pt x="3379" y="0"/>
                  </a:moveTo>
                  <a:lnTo>
                    <a:pt x="3383" y="0"/>
                  </a:lnTo>
                  <a:lnTo>
                    <a:pt x="3383" y="12"/>
                  </a:lnTo>
                  <a:lnTo>
                    <a:pt x="3379" y="12"/>
                  </a:lnTo>
                  <a:lnTo>
                    <a:pt x="3379" y="0"/>
                  </a:lnTo>
                  <a:close/>
                  <a:moveTo>
                    <a:pt x="3352" y="0"/>
                  </a:moveTo>
                  <a:lnTo>
                    <a:pt x="3356" y="0"/>
                  </a:lnTo>
                  <a:lnTo>
                    <a:pt x="3356" y="12"/>
                  </a:lnTo>
                  <a:lnTo>
                    <a:pt x="3352" y="12"/>
                  </a:lnTo>
                  <a:lnTo>
                    <a:pt x="3352" y="0"/>
                  </a:lnTo>
                  <a:close/>
                  <a:moveTo>
                    <a:pt x="3327" y="0"/>
                  </a:moveTo>
                  <a:lnTo>
                    <a:pt x="3329" y="0"/>
                  </a:lnTo>
                  <a:lnTo>
                    <a:pt x="3329" y="12"/>
                  </a:lnTo>
                  <a:lnTo>
                    <a:pt x="3327" y="12"/>
                  </a:lnTo>
                  <a:lnTo>
                    <a:pt x="3327" y="0"/>
                  </a:lnTo>
                  <a:close/>
                  <a:moveTo>
                    <a:pt x="3300" y="0"/>
                  </a:moveTo>
                  <a:lnTo>
                    <a:pt x="3302" y="0"/>
                  </a:lnTo>
                  <a:lnTo>
                    <a:pt x="3302" y="12"/>
                  </a:lnTo>
                  <a:lnTo>
                    <a:pt x="3300" y="12"/>
                  </a:lnTo>
                  <a:lnTo>
                    <a:pt x="3300" y="0"/>
                  </a:lnTo>
                  <a:close/>
                  <a:moveTo>
                    <a:pt x="3273" y="0"/>
                  </a:moveTo>
                  <a:lnTo>
                    <a:pt x="3277" y="0"/>
                  </a:lnTo>
                  <a:lnTo>
                    <a:pt x="3277" y="12"/>
                  </a:lnTo>
                  <a:lnTo>
                    <a:pt x="3273" y="12"/>
                  </a:lnTo>
                  <a:lnTo>
                    <a:pt x="3273" y="0"/>
                  </a:lnTo>
                  <a:close/>
                  <a:moveTo>
                    <a:pt x="3247" y="0"/>
                  </a:moveTo>
                  <a:lnTo>
                    <a:pt x="3250" y="0"/>
                  </a:lnTo>
                  <a:lnTo>
                    <a:pt x="3250" y="12"/>
                  </a:lnTo>
                  <a:lnTo>
                    <a:pt x="3247" y="12"/>
                  </a:lnTo>
                  <a:lnTo>
                    <a:pt x="3247" y="0"/>
                  </a:lnTo>
                  <a:close/>
                  <a:moveTo>
                    <a:pt x="3222" y="0"/>
                  </a:moveTo>
                  <a:lnTo>
                    <a:pt x="3224" y="0"/>
                  </a:lnTo>
                  <a:lnTo>
                    <a:pt x="3224" y="12"/>
                  </a:lnTo>
                  <a:lnTo>
                    <a:pt x="3222" y="12"/>
                  </a:lnTo>
                  <a:lnTo>
                    <a:pt x="3222" y="0"/>
                  </a:lnTo>
                  <a:close/>
                  <a:moveTo>
                    <a:pt x="3195" y="0"/>
                  </a:moveTo>
                  <a:lnTo>
                    <a:pt x="3197" y="0"/>
                  </a:lnTo>
                  <a:lnTo>
                    <a:pt x="3197" y="12"/>
                  </a:lnTo>
                  <a:lnTo>
                    <a:pt x="3195" y="12"/>
                  </a:lnTo>
                  <a:lnTo>
                    <a:pt x="3195" y="0"/>
                  </a:lnTo>
                  <a:close/>
                  <a:moveTo>
                    <a:pt x="3168" y="0"/>
                  </a:moveTo>
                  <a:lnTo>
                    <a:pt x="3172" y="0"/>
                  </a:lnTo>
                  <a:lnTo>
                    <a:pt x="3172" y="12"/>
                  </a:lnTo>
                  <a:lnTo>
                    <a:pt x="3168" y="12"/>
                  </a:lnTo>
                  <a:lnTo>
                    <a:pt x="3168" y="0"/>
                  </a:lnTo>
                  <a:close/>
                  <a:moveTo>
                    <a:pt x="3141" y="0"/>
                  </a:moveTo>
                  <a:lnTo>
                    <a:pt x="3145" y="0"/>
                  </a:lnTo>
                  <a:lnTo>
                    <a:pt x="3145" y="12"/>
                  </a:lnTo>
                  <a:lnTo>
                    <a:pt x="3141" y="12"/>
                  </a:lnTo>
                  <a:lnTo>
                    <a:pt x="3141" y="0"/>
                  </a:lnTo>
                  <a:close/>
                  <a:moveTo>
                    <a:pt x="3116" y="0"/>
                  </a:moveTo>
                  <a:lnTo>
                    <a:pt x="3118" y="0"/>
                  </a:lnTo>
                  <a:lnTo>
                    <a:pt x="3118" y="12"/>
                  </a:lnTo>
                  <a:lnTo>
                    <a:pt x="3116" y="12"/>
                  </a:lnTo>
                  <a:lnTo>
                    <a:pt x="3116" y="0"/>
                  </a:lnTo>
                  <a:close/>
                  <a:moveTo>
                    <a:pt x="3089" y="0"/>
                  </a:moveTo>
                  <a:lnTo>
                    <a:pt x="3091" y="0"/>
                  </a:lnTo>
                  <a:lnTo>
                    <a:pt x="3091" y="12"/>
                  </a:lnTo>
                  <a:lnTo>
                    <a:pt x="3089" y="12"/>
                  </a:lnTo>
                  <a:lnTo>
                    <a:pt x="3089" y="0"/>
                  </a:lnTo>
                  <a:close/>
                  <a:moveTo>
                    <a:pt x="3062" y="0"/>
                  </a:moveTo>
                  <a:lnTo>
                    <a:pt x="3066" y="0"/>
                  </a:lnTo>
                  <a:lnTo>
                    <a:pt x="3066" y="12"/>
                  </a:lnTo>
                  <a:lnTo>
                    <a:pt x="3062" y="12"/>
                  </a:lnTo>
                  <a:lnTo>
                    <a:pt x="3062" y="0"/>
                  </a:lnTo>
                  <a:close/>
                  <a:moveTo>
                    <a:pt x="3035" y="0"/>
                  </a:moveTo>
                  <a:lnTo>
                    <a:pt x="3039" y="0"/>
                  </a:lnTo>
                  <a:lnTo>
                    <a:pt x="3039" y="12"/>
                  </a:lnTo>
                  <a:lnTo>
                    <a:pt x="3035" y="12"/>
                  </a:lnTo>
                  <a:lnTo>
                    <a:pt x="3035" y="0"/>
                  </a:lnTo>
                  <a:close/>
                  <a:moveTo>
                    <a:pt x="3010" y="0"/>
                  </a:moveTo>
                  <a:lnTo>
                    <a:pt x="3012" y="0"/>
                  </a:lnTo>
                  <a:lnTo>
                    <a:pt x="3012" y="12"/>
                  </a:lnTo>
                  <a:lnTo>
                    <a:pt x="3010" y="12"/>
                  </a:lnTo>
                  <a:lnTo>
                    <a:pt x="3010" y="0"/>
                  </a:lnTo>
                  <a:close/>
                  <a:moveTo>
                    <a:pt x="2984" y="0"/>
                  </a:moveTo>
                  <a:lnTo>
                    <a:pt x="2985" y="0"/>
                  </a:lnTo>
                  <a:lnTo>
                    <a:pt x="2985" y="12"/>
                  </a:lnTo>
                  <a:lnTo>
                    <a:pt x="2984" y="12"/>
                  </a:lnTo>
                  <a:lnTo>
                    <a:pt x="2984" y="0"/>
                  </a:lnTo>
                  <a:close/>
                  <a:moveTo>
                    <a:pt x="2957" y="0"/>
                  </a:moveTo>
                  <a:lnTo>
                    <a:pt x="2961" y="0"/>
                  </a:lnTo>
                  <a:lnTo>
                    <a:pt x="2961" y="12"/>
                  </a:lnTo>
                  <a:lnTo>
                    <a:pt x="2957" y="12"/>
                  </a:lnTo>
                  <a:lnTo>
                    <a:pt x="2957" y="0"/>
                  </a:lnTo>
                  <a:close/>
                  <a:moveTo>
                    <a:pt x="2930" y="0"/>
                  </a:moveTo>
                  <a:lnTo>
                    <a:pt x="2934" y="0"/>
                  </a:lnTo>
                  <a:lnTo>
                    <a:pt x="2934" y="12"/>
                  </a:lnTo>
                  <a:lnTo>
                    <a:pt x="2930" y="12"/>
                  </a:lnTo>
                  <a:lnTo>
                    <a:pt x="2930" y="0"/>
                  </a:lnTo>
                  <a:close/>
                  <a:moveTo>
                    <a:pt x="2905" y="0"/>
                  </a:moveTo>
                  <a:lnTo>
                    <a:pt x="2907" y="0"/>
                  </a:lnTo>
                  <a:lnTo>
                    <a:pt x="2907" y="12"/>
                  </a:lnTo>
                  <a:lnTo>
                    <a:pt x="2905" y="12"/>
                  </a:lnTo>
                  <a:lnTo>
                    <a:pt x="2905" y="0"/>
                  </a:lnTo>
                  <a:close/>
                  <a:moveTo>
                    <a:pt x="2878" y="0"/>
                  </a:moveTo>
                  <a:lnTo>
                    <a:pt x="2880" y="0"/>
                  </a:lnTo>
                  <a:lnTo>
                    <a:pt x="2880" y="12"/>
                  </a:lnTo>
                  <a:lnTo>
                    <a:pt x="2878" y="12"/>
                  </a:lnTo>
                  <a:lnTo>
                    <a:pt x="2878" y="0"/>
                  </a:lnTo>
                  <a:close/>
                  <a:moveTo>
                    <a:pt x="2851" y="0"/>
                  </a:moveTo>
                  <a:lnTo>
                    <a:pt x="2855" y="0"/>
                  </a:lnTo>
                  <a:lnTo>
                    <a:pt x="2855" y="12"/>
                  </a:lnTo>
                  <a:lnTo>
                    <a:pt x="2851" y="12"/>
                  </a:lnTo>
                  <a:lnTo>
                    <a:pt x="2851" y="0"/>
                  </a:lnTo>
                  <a:close/>
                  <a:moveTo>
                    <a:pt x="2824" y="0"/>
                  </a:moveTo>
                  <a:lnTo>
                    <a:pt x="2828" y="0"/>
                  </a:lnTo>
                  <a:lnTo>
                    <a:pt x="2828" y="12"/>
                  </a:lnTo>
                  <a:lnTo>
                    <a:pt x="2824" y="12"/>
                  </a:lnTo>
                  <a:lnTo>
                    <a:pt x="2824" y="0"/>
                  </a:lnTo>
                  <a:close/>
                  <a:moveTo>
                    <a:pt x="2799" y="0"/>
                  </a:moveTo>
                  <a:lnTo>
                    <a:pt x="2801" y="0"/>
                  </a:lnTo>
                  <a:lnTo>
                    <a:pt x="2801" y="12"/>
                  </a:lnTo>
                  <a:lnTo>
                    <a:pt x="2799" y="12"/>
                  </a:lnTo>
                  <a:lnTo>
                    <a:pt x="2799" y="0"/>
                  </a:lnTo>
                  <a:close/>
                  <a:moveTo>
                    <a:pt x="2772" y="0"/>
                  </a:moveTo>
                  <a:lnTo>
                    <a:pt x="2774" y="0"/>
                  </a:lnTo>
                  <a:lnTo>
                    <a:pt x="2774" y="12"/>
                  </a:lnTo>
                  <a:lnTo>
                    <a:pt x="2772" y="12"/>
                  </a:lnTo>
                  <a:lnTo>
                    <a:pt x="2772" y="0"/>
                  </a:lnTo>
                  <a:close/>
                  <a:moveTo>
                    <a:pt x="2745" y="0"/>
                  </a:moveTo>
                  <a:lnTo>
                    <a:pt x="2749" y="0"/>
                  </a:lnTo>
                  <a:lnTo>
                    <a:pt x="2749" y="12"/>
                  </a:lnTo>
                  <a:lnTo>
                    <a:pt x="2745" y="12"/>
                  </a:lnTo>
                  <a:lnTo>
                    <a:pt x="2745" y="0"/>
                  </a:lnTo>
                  <a:close/>
                  <a:moveTo>
                    <a:pt x="2719" y="0"/>
                  </a:moveTo>
                  <a:lnTo>
                    <a:pt x="2722" y="0"/>
                  </a:lnTo>
                  <a:lnTo>
                    <a:pt x="2722" y="12"/>
                  </a:lnTo>
                  <a:lnTo>
                    <a:pt x="2719" y="12"/>
                  </a:lnTo>
                  <a:lnTo>
                    <a:pt x="2719" y="0"/>
                  </a:lnTo>
                  <a:close/>
                  <a:moveTo>
                    <a:pt x="2694" y="0"/>
                  </a:moveTo>
                  <a:lnTo>
                    <a:pt x="2696" y="0"/>
                  </a:lnTo>
                  <a:lnTo>
                    <a:pt x="2696" y="12"/>
                  </a:lnTo>
                  <a:lnTo>
                    <a:pt x="2694" y="12"/>
                  </a:lnTo>
                  <a:lnTo>
                    <a:pt x="2694" y="0"/>
                  </a:lnTo>
                  <a:close/>
                  <a:moveTo>
                    <a:pt x="2667" y="0"/>
                  </a:moveTo>
                  <a:lnTo>
                    <a:pt x="2669" y="0"/>
                  </a:lnTo>
                  <a:lnTo>
                    <a:pt x="2669" y="12"/>
                  </a:lnTo>
                  <a:lnTo>
                    <a:pt x="2667" y="12"/>
                  </a:lnTo>
                  <a:lnTo>
                    <a:pt x="2667" y="0"/>
                  </a:lnTo>
                  <a:close/>
                  <a:moveTo>
                    <a:pt x="2640" y="0"/>
                  </a:moveTo>
                  <a:lnTo>
                    <a:pt x="2644" y="0"/>
                  </a:lnTo>
                  <a:lnTo>
                    <a:pt x="2644" y="12"/>
                  </a:lnTo>
                  <a:lnTo>
                    <a:pt x="2640" y="12"/>
                  </a:lnTo>
                  <a:lnTo>
                    <a:pt x="2640" y="0"/>
                  </a:lnTo>
                  <a:close/>
                  <a:moveTo>
                    <a:pt x="2613" y="0"/>
                  </a:moveTo>
                  <a:lnTo>
                    <a:pt x="2617" y="0"/>
                  </a:lnTo>
                  <a:lnTo>
                    <a:pt x="2617" y="12"/>
                  </a:lnTo>
                  <a:lnTo>
                    <a:pt x="2613" y="12"/>
                  </a:lnTo>
                  <a:lnTo>
                    <a:pt x="2613" y="0"/>
                  </a:lnTo>
                  <a:close/>
                  <a:moveTo>
                    <a:pt x="2588" y="0"/>
                  </a:moveTo>
                  <a:lnTo>
                    <a:pt x="2590" y="0"/>
                  </a:lnTo>
                  <a:lnTo>
                    <a:pt x="2590" y="12"/>
                  </a:lnTo>
                  <a:lnTo>
                    <a:pt x="2588" y="12"/>
                  </a:lnTo>
                  <a:lnTo>
                    <a:pt x="2588" y="0"/>
                  </a:lnTo>
                  <a:close/>
                  <a:moveTo>
                    <a:pt x="2561" y="0"/>
                  </a:moveTo>
                  <a:lnTo>
                    <a:pt x="2563" y="0"/>
                  </a:lnTo>
                  <a:lnTo>
                    <a:pt x="2563" y="12"/>
                  </a:lnTo>
                  <a:lnTo>
                    <a:pt x="2561" y="12"/>
                  </a:lnTo>
                  <a:lnTo>
                    <a:pt x="2561" y="0"/>
                  </a:lnTo>
                  <a:close/>
                  <a:moveTo>
                    <a:pt x="2534" y="0"/>
                  </a:moveTo>
                  <a:lnTo>
                    <a:pt x="2538" y="0"/>
                  </a:lnTo>
                  <a:lnTo>
                    <a:pt x="2538" y="12"/>
                  </a:lnTo>
                  <a:lnTo>
                    <a:pt x="2534" y="12"/>
                  </a:lnTo>
                  <a:lnTo>
                    <a:pt x="2534" y="0"/>
                  </a:lnTo>
                  <a:close/>
                  <a:moveTo>
                    <a:pt x="2507" y="0"/>
                  </a:moveTo>
                  <a:lnTo>
                    <a:pt x="2511" y="0"/>
                  </a:lnTo>
                  <a:lnTo>
                    <a:pt x="2511" y="12"/>
                  </a:lnTo>
                  <a:lnTo>
                    <a:pt x="2507" y="12"/>
                  </a:lnTo>
                  <a:lnTo>
                    <a:pt x="2507" y="0"/>
                  </a:lnTo>
                  <a:close/>
                  <a:moveTo>
                    <a:pt x="2482" y="0"/>
                  </a:moveTo>
                  <a:lnTo>
                    <a:pt x="2484" y="0"/>
                  </a:lnTo>
                  <a:lnTo>
                    <a:pt x="2484" y="12"/>
                  </a:lnTo>
                  <a:lnTo>
                    <a:pt x="2482" y="12"/>
                  </a:lnTo>
                  <a:lnTo>
                    <a:pt x="2482" y="0"/>
                  </a:lnTo>
                  <a:close/>
                  <a:moveTo>
                    <a:pt x="2456" y="0"/>
                  </a:moveTo>
                  <a:lnTo>
                    <a:pt x="2457" y="0"/>
                  </a:lnTo>
                  <a:lnTo>
                    <a:pt x="2457" y="12"/>
                  </a:lnTo>
                  <a:lnTo>
                    <a:pt x="2456" y="12"/>
                  </a:lnTo>
                  <a:lnTo>
                    <a:pt x="2456" y="0"/>
                  </a:lnTo>
                  <a:close/>
                  <a:moveTo>
                    <a:pt x="2429" y="0"/>
                  </a:moveTo>
                  <a:lnTo>
                    <a:pt x="2433" y="0"/>
                  </a:lnTo>
                  <a:lnTo>
                    <a:pt x="2433" y="12"/>
                  </a:lnTo>
                  <a:lnTo>
                    <a:pt x="2429" y="12"/>
                  </a:lnTo>
                  <a:lnTo>
                    <a:pt x="2429" y="0"/>
                  </a:lnTo>
                  <a:close/>
                  <a:moveTo>
                    <a:pt x="2402" y="0"/>
                  </a:moveTo>
                  <a:lnTo>
                    <a:pt x="2406" y="0"/>
                  </a:lnTo>
                  <a:lnTo>
                    <a:pt x="2406" y="12"/>
                  </a:lnTo>
                  <a:lnTo>
                    <a:pt x="2402" y="12"/>
                  </a:lnTo>
                  <a:lnTo>
                    <a:pt x="2402" y="0"/>
                  </a:lnTo>
                  <a:close/>
                  <a:moveTo>
                    <a:pt x="2377" y="0"/>
                  </a:moveTo>
                  <a:lnTo>
                    <a:pt x="2379" y="0"/>
                  </a:lnTo>
                  <a:lnTo>
                    <a:pt x="2379" y="12"/>
                  </a:lnTo>
                  <a:lnTo>
                    <a:pt x="2377" y="12"/>
                  </a:lnTo>
                  <a:lnTo>
                    <a:pt x="2377" y="0"/>
                  </a:lnTo>
                  <a:close/>
                  <a:moveTo>
                    <a:pt x="2350" y="0"/>
                  </a:moveTo>
                  <a:lnTo>
                    <a:pt x="2352" y="0"/>
                  </a:lnTo>
                  <a:lnTo>
                    <a:pt x="2352" y="12"/>
                  </a:lnTo>
                  <a:lnTo>
                    <a:pt x="2350" y="12"/>
                  </a:lnTo>
                  <a:lnTo>
                    <a:pt x="2350" y="0"/>
                  </a:lnTo>
                  <a:close/>
                  <a:moveTo>
                    <a:pt x="2323" y="0"/>
                  </a:moveTo>
                  <a:lnTo>
                    <a:pt x="2327" y="0"/>
                  </a:lnTo>
                  <a:lnTo>
                    <a:pt x="2327" y="12"/>
                  </a:lnTo>
                  <a:lnTo>
                    <a:pt x="2323" y="12"/>
                  </a:lnTo>
                  <a:lnTo>
                    <a:pt x="2323" y="0"/>
                  </a:lnTo>
                  <a:close/>
                  <a:moveTo>
                    <a:pt x="2296" y="0"/>
                  </a:moveTo>
                  <a:lnTo>
                    <a:pt x="2300" y="0"/>
                  </a:lnTo>
                  <a:lnTo>
                    <a:pt x="2300" y="12"/>
                  </a:lnTo>
                  <a:lnTo>
                    <a:pt x="2296" y="12"/>
                  </a:lnTo>
                  <a:lnTo>
                    <a:pt x="2296" y="0"/>
                  </a:lnTo>
                  <a:close/>
                  <a:moveTo>
                    <a:pt x="2271" y="0"/>
                  </a:moveTo>
                  <a:lnTo>
                    <a:pt x="2273" y="0"/>
                  </a:lnTo>
                  <a:lnTo>
                    <a:pt x="2273" y="12"/>
                  </a:lnTo>
                  <a:lnTo>
                    <a:pt x="2271" y="12"/>
                  </a:lnTo>
                  <a:lnTo>
                    <a:pt x="2271" y="0"/>
                  </a:lnTo>
                  <a:close/>
                  <a:moveTo>
                    <a:pt x="2244" y="0"/>
                  </a:moveTo>
                  <a:lnTo>
                    <a:pt x="2246" y="0"/>
                  </a:lnTo>
                  <a:lnTo>
                    <a:pt x="2246" y="12"/>
                  </a:lnTo>
                  <a:lnTo>
                    <a:pt x="2244" y="12"/>
                  </a:lnTo>
                  <a:lnTo>
                    <a:pt x="2244" y="0"/>
                  </a:lnTo>
                  <a:close/>
                  <a:moveTo>
                    <a:pt x="2217" y="0"/>
                  </a:moveTo>
                  <a:lnTo>
                    <a:pt x="2221" y="0"/>
                  </a:lnTo>
                  <a:lnTo>
                    <a:pt x="2221" y="12"/>
                  </a:lnTo>
                  <a:lnTo>
                    <a:pt x="2217" y="12"/>
                  </a:lnTo>
                  <a:lnTo>
                    <a:pt x="2217" y="0"/>
                  </a:lnTo>
                  <a:close/>
                  <a:moveTo>
                    <a:pt x="2191" y="0"/>
                  </a:moveTo>
                  <a:lnTo>
                    <a:pt x="2194" y="0"/>
                  </a:lnTo>
                  <a:lnTo>
                    <a:pt x="2194" y="12"/>
                  </a:lnTo>
                  <a:lnTo>
                    <a:pt x="2191" y="12"/>
                  </a:lnTo>
                  <a:lnTo>
                    <a:pt x="2191" y="0"/>
                  </a:lnTo>
                  <a:close/>
                  <a:moveTo>
                    <a:pt x="2166" y="0"/>
                  </a:moveTo>
                  <a:lnTo>
                    <a:pt x="2168" y="0"/>
                  </a:lnTo>
                  <a:lnTo>
                    <a:pt x="2168" y="12"/>
                  </a:lnTo>
                  <a:lnTo>
                    <a:pt x="2166" y="12"/>
                  </a:lnTo>
                  <a:lnTo>
                    <a:pt x="2166" y="0"/>
                  </a:lnTo>
                  <a:close/>
                  <a:moveTo>
                    <a:pt x="2139" y="0"/>
                  </a:moveTo>
                  <a:lnTo>
                    <a:pt x="2141" y="0"/>
                  </a:lnTo>
                  <a:lnTo>
                    <a:pt x="2141" y="12"/>
                  </a:lnTo>
                  <a:lnTo>
                    <a:pt x="2139" y="12"/>
                  </a:lnTo>
                  <a:lnTo>
                    <a:pt x="2139" y="0"/>
                  </a:lnTo>
                  <a:close/>
                  <a:moveTo>
                    <a:pt x="2112" y="0"/>
                  </a:moveTo>
                  <a:lnTo>
                    <a:pt x="2116" y="0"/>
                  </a:lnTo>
                  <a:lnTo>
                    <a:pt x="2116" y="12"/>
                  </a:lnTo>
                  <a:lnTo>
                    <a:pt x="2112" y="12"/>
                  </a:lnTo>
                  <a:lnTo>
                    <a:pt x="2112" y="0"/>
                  </a:lnTo>
                  <a:close/>
                  <a:moveTo>
                    <a:pt x="2085" y="0"/>
                  </a:moveTo>
                  <a:lnTo>
                    <a:pt x="2089" y="0"/>
                  </a:lnTo>
                  <a:lnTo>
                    <a:pt x="2089" y="12"/>
                  </a:lnTo>
                  <a:lnTo>
                    <a:pt x="2085" y="12"/>
                  </a:lnTo>
                  <a:lnTo>
                    <a:pt x="2085" y="0"/>
                  </a:lnTo>
                  <a:close/>
                  <a:moveTo>
                    <a:pt x="2060" y="0"/>
                  </a:moveTo>
                  <a:lnTo>
                    <a:pt x="2062" y="0"/>
                  </a:lnTo>
                  <a:lnTo>
                    <a:pt x="2062" y="12"/>
                  </a:lnTo>
                  <a:lnTo>
                    <a:pt x="2060" y="12"/>
                  </a:lnTo>
                  <a:lnTo>
                    <a:pt x="2060" y="0"/>
                  </a:lnTo>
                  <a:close/>
                  <a:moveTo>
                    <a:pt x="2033" y="0"/>
                  </a:moveTo>
                  <a:lnTo>
                    <a:pt x="2035" y="0"/>
                  </a:lnTo>
                  <a:lnTo>
                    <a:pt x="2035" y="12"/>
                  </a:lnTo>
                  <a:lnTo>
                    <a:pt x="2033" y="12"/>
                  </a:lnTo>
                  <a:lnTo>
                    <a:pt x="2033" y="0"/>
                  </a:lnTo>
                  <a:close/>
                  <a:moveTo>
                    <a:pt x="2006" y="0"/>
                  </a:moveTo>
                  <a:lnTo>
                    <a:pt x="2010" y="0"/>
                  </a:lnTo>
                  <a:lnTo>
                    <a:pt x="2010" y="12"/>
                  </a:lnTo>
                  <a:lnTo>
                    <a:pt x="2006" y="12"/>
                  </a:lnTo>
                  <a:lnTo>
                    <a:pt x="2006" y="0"/>
                  </a:lnTo>
                  <a:close/>
                  <a:moveTo>
                    <a:pt x="1979" y="0"/>
                  </a:moveTo>
                  <a:lnTo>
                    <a:pt x="1983" y="0"/>
                  </a:lnTo>
                  <a:lnTo>
                    <a:pt x="1983" y="12"/>
                  </a:lnTo>
                  <a:lnTo>
                    <a:pt x="1979" y="12"/>
                  </a:lnTo>
                  <a:lnTo>
                    <a:pt x="1979" y="0"/>
                  </a:lnTo>
                  <a:close/>
                  <a:moveTo>
                    <a:pt x="1954" y="0"/>
                  </a:moveTo>
                  <a:lnTo>
                    <a:pt x="1956" y="0"/>
                  </a:lnTo>
                  <a:lnTo>
                    <a:pt x="1956" y="12"/>
                  </a:lnTo>
                  <a:lnTo>
                    <a:pt x="1954" y="12"/>
                  </a:lnTo>
                  <a:lnTo>
                    <a:pt x="1954" y="0"/>
                  </a:lnTo>
                  <a:close/>
                  <a:moveTo>
                    <a:pt x="1928" y="0"/>
                  </a:moveTo>
                  <a:lnTo>
                    <a:pt x="1929" y="0"/>
                  </a:lnTo>
                  <a:lnTo>
                    <a:pt x="1929" y="12"/>
                  </a:lnTo>
                  <a:lnTo>
                    <a:pt x="1928" y="12"/>
                  </a:lnTo>
                  <a:lnTo>
                    <a:pt x="1928" y="0"/>
                  </a:lnTo>
                  <a:close/>
                  <a:moveTo>
                    <a:pt x="1901" y="0"/>
                  </a:moveTo>
                  <a:lnTo>
                    <a:pt x="1905" y="0"/>
                  </a:lnTo>
                  <a:lnTo>
                    <a:pt x="1905" y="12"/>
                  </a:lnTo>
                  <a:lnTo>
                    <a:pt x="1901" y="12"/>
                  </a:lnTo>
                  <a:lnTo>
                    <a:pt x="1901" y="0"/>
                  </a:lnTo>
                  <a:close/>
                  <a:moveTo>
                    <a:pt x="1874" y="0"/>
                  </a:moveTo>
                  <a:lnTo>
                    <a:pt x="1878" y="0"/>
                  </a:lnTo>
                  <a:lnTo>
                    <a:pt x="1878" y="12"/>
                  </a:lnTo>
                  <a:lnTo>
                    <a:pt x="1874" y="12"/>
                  </a:lnTo>
                  <a:lnTo>
                    <a:pt x="1874" y="0"/>
                  </a:lnTo>
                  <a:close/>
                  <a:moveTo>
                    <a:pt x="1849" y="0"/>
                  </a:moveTo>
                  <a:lnTo>
                    <a:pt x="1851" y="0"/>
                  </a:lnTo>
                  <a:lnTo>
                    <a:pt x="1851" y="12"/>
                  </a:lnTo>
                  <a:lnTo>
                    <a:pt x="1849" y="12"/>
                  </a:lnTo>
                  <a:lnTo>
                    <a:pt x="1849" y="0"/>
                  </a:lnTo>
                  <a:close/>
                  <a:moveTo>
                    <a:pt x="1822" y="0"/>
                  </a:moveTo>
                  <a:lnTo>
                    <a:pt x="1824" y="0"/>
                  </a:lnTo>
                  <a:lnTo>
                    <a:pt x="1824" y="12"/>
                  </a:lnTo>
                  <a:lnTo>
                    <a:pt x="1822" y="12"/>
                  </a:lnTo>
                  <a:lnTo>
                    <a:pt x="1822" y="0"/>
                  </a:lnTo>
                  <a:close/>
                  <a:moveTo>
                    <a:pt x="1795" y="0"/>
                  </a:moveTo>
                  <a:lnTo>
                    <a:pt x="1799" y="0"/>
                  </a:lnTo>
                  <a:lnTo>
                    <a:pt x="1799" y="12"/>
                  </a:lnTo>
                  <a:lnTo>
                    <a:pt x="1795" y="12"/>
                  </a:lnTo>
                  <a:lnTo>
                    <a:pt x="1795" y="0"/>
                  </a:lnTo>
                  <a:close/>
                  <a:moveTo>
                    <a:pt x="1768" y="0"/>
                  </a:moveTo>
                  <a:lnTo>
                    <a:pt x="1772" y="0"/>
                  </a:lnTo>
                  <a:lnTo>
                    <a:pt x="1772" y="12"/>
                  </a:lnTo>
                  <a:lnTo>
                    <a:pt x="1768" y="12"/>
                  </a:lnTo>
                  <a:lnTo>
                    <a:pt x="1768" y="0"/>
                  </a:lnTo>
                  <a:close/>
                  <a:moveTo>
                    <a:pt x="1743" y="0"/>
                  </a:moveTo>
                  <a:lnTo>
                    <a:pt x="1745" y="0"/>
                  </a:lnTo>
                  <a:lnTo>
                    <a:pt x="1745" y="12"/>
                  </a:lnTo>
                  <a:lnTo>
                    <a:pt x="1743" y="12"/>
                  </a:lnTo>
                  <a:lnTo>
                    <a:pt x="1743" y="0"/>
                  </a:lnTo>
                  <a:close/>
                  <a:moveTo>
                    <a:pt x="1716" y="0"/>
                  </a:moveTo>
                  <a:lnTo>
                    <a:pt x="1718" y="0"/>
                  </a:lnTo>
                  <a:lnTo>
                    <a:pt x="1718" y="12"/>
                  </a:lnTo>
                  <a:lnTo>
                    <a:pt x="1716" y="12"/>
                  </a:lnTo>
                  <a:lnTo>
                    <a:pt x="1716" y="0"/>
                  </a:lnTo>
                  <a:close/>
                  <a:moveTo>
                    <a:pt x="1689" y="0"/>
                  </a:moveTo>
                  <a:lnTo>
                    <a:pt x="1693" y="0"/>
                  </a:lnTo>
                  <a:lnTo>
                    <a:pt x="1693" y="12"/>
                  </a:lnTo>
                  <a:lnTo>
                    <a:pt x="1689" y="12"/>
                  </a:lnTo>
                  <a:lnTo>
                    <a:pt x="1689" y="0"/>
                  </a:lnTo>
                  <a:close/>
                  <a:moveTo>
                    <a:pt x="1663" y="0"/>
                  </a:moveTo>
                  <a:lnTo>
                    <a:pt x="1666" y="0"/>
                  </a:lnTo>
                  <a:lnTo>
                    <a:pt x="1666" y="12"/>
                  </a:lnTo>
                  <a:lnTo>
                    <a:pt x="1663" y="12"/>
                  </a:lnTo>
                  <a:lnTo>
                    <a:pt x="1663" y="0"/>
                  </a:lnTo>
                  <a:close/>
                  <a:moveTo>
                    <a:pt x="1638" y="0"/>
                  </a:moveTo>
                  <a:lnTo>
                    <a:pt x="1640" y="0"/>
                  </a:lnTo>
                  <a:lnTo>
                    <a:pt x="1640" y="12"/>
                  </a:lnTo>
                  <a:lnTo>
                    <a:pt x="1638" y="12"/>
                  </a:lnTo>
                  <a:lnTo>
                    <a:pt x="1638" y="0"/>
                  </a:lnTo>
                  <a:close/>
                  <a:moveTo>
                    <a:pt x="1611" y="0"/>
                  </a:moveTo>
                  <a:lnTo>
                    <a:pt x="1613" y="0"/>
                  </a:lnTo>
                  <a:lnTo>
                    <a:pt x="1613" y="12"/>
                  </a:lnTo>
                  <a:lnTo>
                    <a:pt x="1611" y="12"/>
                  </a:lnTo>
                  <a:lnTo>
                    <a:pt x="1611" y="0"/>
                  </a:lnTo>
                  <a:close/>
                  <a:moveTo>
                    <a:pt x="1584" y="0"/>
                  </a:moveTo>
                  <a:lnTo>
                    <a:pt x="1588" y="0"/>
                  </a:lnTo>
                  <a:lnTo>
                    <a:pt x="1588" y="12"/>
                  </a:lnTo>
                  <a:lnTo>
                    <a:pt x="1584" y="12"/>
                  </a:lnTo>
                  <a:lnTo>
                    <a:pt x="1584" y="0"/>
                  </a:lnTo>
                  <a:close/>
                  <a:moveTo>
                    <a:pt x="1557" y="0"/>
                  </a:moveTo>
                  <a:lnTo>
                    <a:pt x="1561" y="0"/>
                  </a:lnTo>
                  <a:lnTo>
                    <a:pt x="1561" y="12"/>
                  </a:lnTo>
                  <a:lnTo>
                    <a:pt x="1557" y="12"/>
                  </a:lnTo>
                  <a:lnTo>
                    <a:pt x="1557" y="0"/>
                  </a:lnTo>
                  <a:close/>
                  <a:moveTo>
                    <a:pt x="1532" y="0"/>
                  </a:moveTo>
                  <a:lnTo>
                    <a:pt x="1534" y="0"/>
                  </a:lnTo>
                  <a:lnTo>
                    <a:pt x="1534" y="12"/>
                  </a:lnTo>
                  <a:lnTo>
                    <a:pt x="1532" y="12"/>
                  </a:lnTo>
                  <a:lnTo>
                    <a:pt x="1532" y="0"/>
                  </a:lnTo>
                  <a:close/>
                  <a:moveTo>
                    <a:pt x="1505" y="0"/>
                  </a:moveTo>
                  <a:lnTo>
                    <a:pt x="1507" y="0"/>
                  </a:lnTo>
                  <a:lnTo>
                    <a:pt x="1507" y="12"/>
                  </a:lnTo>
                  <a:lnTo>
                    <a:pt x="1505" y="12"/>
                  </a:lnTo>
                  <a:lnTo>
                    <a:pt x="1505" y="0"/>
                  </a:lnTo>
                  <a:close/>
                  <a:moveTo>
                    <a:pt x="1478" y="0"/>
                  </a:moveTo>
                  <a:lnTo>
                    <a:pt x="1482" y="0"/>
                  </a:lnTo>
                  <a:lnTo>
                    <a:pt x="1482" y="12"/>
                  </a:lnTo>
                  <a:lnTo>
                    <a:pt x="1478" y="12"/>
                  </a:lnTo>
                  <a:lnTo>
                    <a:pt x="1478" y="0"/>
                  </a:lnTo>
                  <a:close/>
                  <a:moveTo>
                    <a:pt x="1451" y="0"/>
                  </a:moveTo>
                  <a:lnTo>
                    <a:pt x="1455" y="0"/>
                  </a:lnTo>
                  <a:lnTo>
                    <a:pt x="1455" y="12"/>
                  </a:lnTo>
                  <a:lnTo>
                    <a:pt x="1451" y="12"/>
                  </a:lnTo>
                  <a:lnTo>
                    <a:pt x="1451" y="0"/>
                  </a:lnTo>
                  <a:close/>
                  <a:moveTo>
                    <a:pt x="1426" y="0"/>
                  </a:moveTo>
                  <a:lnTo>
                    <a:pt x="1428" y="0"/>
                  </a:lnTo>
                  <a:lnTo>
                    <a:pt x="1428" y="12"/>
                  </a:lnTo>
                  <a:lnTo>
                    <a:pt x="1426" y="12"/>
                  </a:lnTo>
                  <a:lnTo>
                    <a:pt x="1426" y="0"/>
                  </a:lnTo>
                  <a:close/>
                  <a:moveTo>
                    <a:pt x="1400" y="0"/>
                  </a:moveTo>
                  <a:lnTo>
                    <a:pt x="1401" y="0"/>
                  </a:lnTo>
                  <a:lnTo>
                    <a:pt x="1401" y="12"/>
                  </a:lnTo>
                  <a:lnTo>
                    <a:pt x="1400" y="12"/>
                  </a:lnTo>
                  <a:lnTo>
                    <a:pt x="1400" y="0"/>
                  </a:lnTo>
                  <a:close/>
                  <a:moveTo>
                    <a:pt x="1373" y="0"/>
                  </a:moveTo>
                  <a:lnTo>
                    <a:pt x="1377" y="0"/>
                  </a:lnTo>
                  <a:lnTo>
                    <a:pt x="1377" y="12"/>
                  </a:lnTo>
                  <a:lnTo>
                    <a:pt x="1373" y="12"/>
                  </a:lnTo>
                  <a:lnTo>
                    <a:pt x="1373" y="0"/>
                  </a:lnTo>
                  <a:close/>
                  <a:moveTo>
                    <a:pt x="1346" y="0"/>
                  </a:moveTo>
                  <a:lnTo>
                    <a:pt x="1350" y="0"/>
                  </a:lnTo>
                  <a:lnTo>
                    <a:pt x="1350" y="12"/>
                  </a:lnTo>
                  <a:lnTo>
                    <a:pt x="1346" y="12"/>
                  </a:lnTo>
                  <a:lnTo>
                    <a:pt x="1346" y="0"/>
                  </a:lnTo>
                  <a:close/>
                  <a:moveTo>
                    <a:pt x="1321" y="0"/>
                  </a:moveTo>
                  <a:lnTo>
                    <a:pt x="1323" y="0"/>
                  </a:lnTo>
                  <a:lnTo>
                    <a:pt x="1323" y="12"/>
                  </a:lnTo>
                  <a:lnTo>
                    <a:pt x="1321" y="12"/>
                  </a:lnTo>
                  <a:lnTo>
                    <a:pt x="1321" y="0"/>
                  </a:lnTo>
                  <a:close/>
                  <a:moveTo>
                    <a:pt x="1294" y="0"/>
                  </a:moveTo>
                  <a:lnTo>
                    <a:pt x="1296" y="0"/>
                  </a:lnTo>
                  <a:lnTo>
                    <a:pt x="1296" y="12"/>
                  </a:lnTo>
                  <a:lnTo>
                    <a:pt x="1294" y="12"/>
                  </a:lnTo>
                  <a:lnTo>
                    <a:pt x="1294" y="0"/>
                  </a:lnTo>
                  <a:close/>
                  <a:moveTo>
                    <a:pt x="1267" y="0"/>
                  </a:moveTo>
                  <a:lnTo>
                    <a:pt x="1271" y="0"/>
                  </a:lnTo>
                  <a:lnTo>
                    <a:pt x="1271" y="12"/>
                  </a:lnTo>
                  <a:lnTo>
                    <a:pt x="1267" y="12"/>
                  </a:lnTo>
                  <a:lnTo>
                    <a:pt x="1267" y="0"/>
                  </a:lnTo>
                  <a:close/>
                  <a:moveTo>
                    <a:pt x="1240" y="0"/>
                  </a:moveTo>
                  <a:lnTo>
                    <a:pt x="1244" y="0"/>
                  </a:lnTo>
                  <a:lnTo>
                    <a:pt x="1244" y="12"/>
                  </a:lnTo>
                  <a:lnTo>
                    <a:pt x="1240" y="12"/>
                  </a:lnTo>
                  <a:lnTo>
                    <a:pt x="1240" y="0"/>
                  </a:lnTo>
                  <a:close/>
                  <a:moveTo>
                    <a:pt x="1215" y="0"/>
                  </a:moveTo>
                  <a:lnTo>
                    <a:pt x="1217" y="0"/>
                  </a:lnTo>
                  <a:lnTo>
                    <a:pt x="1217" y="12"/>
                  </a:lnTo>
                  <a:lnTo>
                    <a:pt x="1215" y="12"/>
                  </a:lnTo>
                  <a:lnTo>
                    <a:pt x="1215" y="0"/>
                  </a:lnTo>
                  <a:close/>
                  <a:moveTo>
                    <a:pt x="1188" y="0"/>
                  </a:moveTo>
                  <a:lnTo>
                    <a:pt x="1190" y="0"/>
                  </a:lnTo>
                  <a:lnTo>
                    <a:pt x="1190" y="12"/>
                  </a:lnTo>
                  <a:lnTo>
                    <a:pt x="1188" y="12"/>
                  </a:lnTo>
                  <a:lnTo>
                    <a:pt x="1188" y="0"/>
                  </a:lnTo>
                  <a:close/>
                  <a:moveTo>
                    <a:pt x="1161" y="0"/>
                  </a:moveTo>
                  <a:lnTo>
                    <a:pt x="1165" y="0"/>
                  </a:lnTo>
                  <a:lnTo>
                    <a:pt x="1165" y="12"/>
                  </a:lnTo>
                  <a:lnTo>
                    <a:pt x="1161" y="12"/>
                  </a:lnTo>
                  <a:lnTo>
                    <a:pt x="1161" y="0"/>
                  </a:lnTo>
                  <a:close/>
                  <a:moveTo>
                    <a:pt x="1135" y="0"/>
                  </a:moveTo>
                  <a:lnTo>
                    <a:pt x="1138" y="0"/>
                  </a:lnTo>
                  <a:lnTo>
                    <a:pt x="1138" y="12"/>
                  </a:lnTo>
                  <a:lnTo>
                    <a:pt x="1135" y="12"/>
                  </a:lnTo>
                  <a:lnTo>
                    <a:pt x="1135" y="0"/>
                  </a:lnTo>
                  <a:close/>
                  <a:moveTo>
                    <a:pt x="1110" y="0"/>
                  </a:moveTo>
                  <a:lnTo>
                    <a:pt x="1112" y="0"/>
                  </a:lnTo>
                  <a:lnTo>
                    <a:pt x="1112" y="12"/>
                  </a:lnTo>
                  <a:lnTo>
                    <a:pt x="1110" y="12"/>
                  </a:lnTo>
                  <a:lnTo>
                    <a:pt x="1110" y="0"/>
                  </a:lnTo>
                  <a:close/>
                  <a:moveTo>
                    <a:pt x="1083" y="0"/>
                  </a:moveTo>
                  <a:lnTo>
                    <a:pt x="1085" y="0"/>
                  </a:lnTo>
                  <a:lnTo>
                    <a:pt x="1085" y="12"/>
                  </a:lnTo>
                  <a:lnTo>
                    <a:pt x="1083" y="12"/>
                  </a:lnTo>
                  <a:lnTo>
                    <a:pt x="1083" y="0"/>
                  </a:lnTo>
                  <a:close/>
                  <a:moveTo>
                    <a:pt x="1056" y="0"/>
                  </a:moveTo>
                  <a:lnTo>
                    <a:pt x="1060" y="0"/>
                  </a:lnTo>
                  <a:lnTo>
                    <a:pt x="1060" y="12"/>
                  </a:lnTo>
                  <a:lnTo>
                    <a:pt x="1056" y="12"/>
                  </a:lnTo>
                  <a:lnTo>
                    <a:pt x="1056" y="0"/>
                  </a:lnTo>
                  <a:close/>
                  <a:moveTo>
                    <a:pt x="1029" y="0"/>
                  </a:moveTo>
                  <a:lnTo>
                    <a:pt x="1033" y="0"/>
                  </a:lnTo>
                  <a:lnTo>
                    <a:pt x="1033" y="12"/>
                  </a:lnTo>
                  <a:lnTo>
                    <a:pt x="1029" y="12"/>
                  </a:lnTo>
                  <a:lnTo>
                    <a:pt x="1029" y="0"/>
                  </a:lnTo>
                  <a:close/>
                  <a:moveTo>
                    <a:pt x="1004" y="0"/>
                  </a:moveTo>
                  <a:lnTo>
                    <a:pt x="1006" y="0"/>
                  </a:lnTo>
                  <a:lnTo>
                    <a:pt x="1006" y="12"/>
                  </a:lnTo>
                  <a:lnTo>
                    <a:pt x="1004" y="12"/>
                  </a:lnTo>
                  <a:lnTo>
                    <a:pt x="1004" y="0"/>
                  </a:lnTo>
                  <a:close/>
                  <a:moveTo>
                    <a:pt x="977" y="0"/>
                  </a:moveTo>
                  <a:lnTo>
                    <a:pt x="979" y="0"/>
                  </a:lnTo>
                  <a:lnTo>
                    <a:pt x="979" y="12"/>
                  </a:lnTo>
                  <a:lnTo>
                    <a:pt x="977" y="12"/>
                  </a:lnTo>
                  <a:lnTo>
                    <a:pt x="977" y="0"/>
                  </a:lnTo>
                  <a:close/>
                  <a:moveTo>
                    <a:pt x="950" y="0"/>
                  </a:moveTo>
                  <a:lnTo>
                    <a:pt x="954" y="0"/>
                  </a:lnTo>
                  <a:lnTo>
                    <a:pt x="954" y="12"/>
                  </a:lnTo>
                  <a:lnTo>
                    <a:pt x="950" y="12"/>
                  </a:lnTo>
                  <a:lnTo>
                    <a:pt x="950" y="0"/>
                  </a:lnTo>
                  <a:close/>
                  <a:moveTo>
                    <a:pt x="923" y="0"/>
                  </a:moveTo>
                  <a:lnTo>
                    <a:pt x="927" y="0"/>
                  </a:lnTo>
                  <a:lnTo>
                    <a:pt x="927" y="12"/>
                  </a:lnTo>
                  <a:lnTo>
                    <a:pt x="923" y="12"/>
                  </a:lnTo>
                  <a:lnTo>
                    <a:pt x="923" y="0"/>
                  </a:lnTo>
                  <a:close/>
                  <a:moveTo>
                    <a:pt x="898" y="0"/>
                  </a:moveTo>
                  <a:lnTo>
                    <a:pt x="900" y="0"/>
                  </a:lnTo>
                  <a:lnTo>
                    <a:pt x="900" y="12"/>
                  </a:lnTo>
                  <a:lnTo>
                    <a:pt x="898" y="12"/>
                  </a:lnTo>
                  <a:lnTo>
                    <a:pt x="898" y="0"/>
                  </a:lnTo>
                  <a:close/>
                  <a:moveTo>
                    <a:pt x="872" y="0"/>
                  </a:moveTo>
                  <a:lnTo>
                    <a:pt x="873" y="0"/>
                  </a:lnTo>
                  <a:lnTo>
                    <a:pt x="873" y="12"/>
                  </a:lnTo>
                  <a:lnTo>
                    <a:pt x="872" y="12"/>
                  </a:lnTo>
                  <a:lnTo>
                    <a:pt x="872" y="0"/>
                  </a:lnTo>
                  <a:close/>
                  <a:moveTo>
                    <a:pt x="845" y="0"/>
                  </a:moveTo>
                  <a:lnTo>
                    <a:pt x="849" y="0"/>
                  </a:lnTo>
                  <a:lnTo>
                    <a:pt x="849" y="12"/>
                  </a:lnTo>
                  <a:lnTo>
                    <a:pt x="845" y="12"/>
                  </a:lnTo>
                  <a:lnTo>
                    <a:pt x="845" y="0"/>
                  </a:lnTo>
                  <a:close/>
                  <a:moveTo>
                    <a:pt x="818" y="0"/>
                  </a:moveTo>
                  <a:lnTo>
                    <a:pt x="822" y="0"/>
                  </a:lnTo>
                  <a:lnTo>
                    <a:pt x="822" y="12"/>
                  </a:lnTo>
                  <a:lnTo>
                    <a:pt x="818" y="12"/>
                  </a:lnTo>
                  <a:lnTo>
                    <a:pt x="818" y="0"/>
                  </a:lnTo>
                  <a:close/>
                  <a:moveTo>
                    <a:pt x="793" y="0"/>
                  </a:moveTo>
                  <a:lnTo>
                    <a:pt x="795" y="0"/>
                  </a:lnTo>
                  <a:lnTo>
                    <a:pt x="795" y="12"/>
                  </a:lnTo>
                  <a:lnTo>
                    <a:pt x="793" y="12"/>
                  </a:lnTo>
                  <a:lnTo>
                    <a:pt x="793" y="0"/>
                  </a:lnTo>
                  <a:close/>
                  <a:moveTo>
                    <a:pt x="766" y="0"/>
                  </a:moveTo>
                  <a:lnTo>
                    <a:pt x="768" y="0"/>
                  </a:lnTo>
                  <a:lnTo>
                    <a:pt x="768" y="12"/>
                  </a:lnTo>
                  <a:lnTo>
                    <a:pt x="766" y="12"/>
                  </a:lnTo>
                  <a:lnTo>
                    <a:pt x="766" y="0"/>
                  </a:lnTo>
                  <a:close/>
                  <a:moveTo>
                    <a:pt x="739" y="0"/>
                  </a:moveTo>
                  <a:lnTo>
                    <a:pt x="743" y="0"/>
                  </a:lnTo>
                  <a:lnTo>
                    <a:pt x="743" y="12"/>
                  </a:lnTo>
                  <a:lnTo>
                    <a:pt x="739" y="12"/>
                  </a:lnTo>
                  <a:lnTo>
                    <a:pt x="739" y="0"/>
                  </a:lnTo>
                  <a:close/>
                  <a:moveTo>
                    <a:pt x="712" y="0"/>
                  </a:moveTo>
                  <a:lnTo>
                    <a:pt x="716" y="0"/>
                  </a:lnTo>
                  <a:lnTo>
                    <a:pt x="716" y="12"/>
                  </a:lnTo>
                  <a:lnTo>
                    <a:pt x="712" y="12"/>
                  </a:lnTo>
                  <a:lnTo>
                    <a:pt x="712" y="0"/>
                  </a:lnTo>
                  <a:close/>
                  <a:moveTo>
                    <a:pt x="687" y="0"/>
                  </a:moveTo>
                  <a:lnTo>
                    <a:pt x="689" y="0"/>
                  </a:lnTo>
                  <a:lnTo>
                    <a:pt x="689" y="12"/>
                  </a:lnTo>
                  <a:lnTo>
                    <a:pt x="687" y="12"/>
                  </a:lnTo>
                  <a:lnTo>
                    <a:pt x="687" y="0"/>
                  </a:lnTo>
                  <a:close/>
                  <a:moveTo>
                    <a:pt x="660" y="0"/>
                  </a:moveTo>
                  <a:lnTo>
                    <a:pt x="662" y="0"/>
                  </a:lnTo>
                  <a:lnTo>
                    <a:pt x="662" y="12"/>
                  </a:lnTo>
                  <a:lnTo>
                    <a:pt x="660" y="12"/>
                  </a:lnTo>
                  <a:lnTo>
                    <a:pt x="660" y="0"/>
                  </a:lnTo>
                  <a:close/>
                  <a:moveTo>
                    <a:pt x="633" y="0"/>
                  </a:moveTo>
                  <a:lnTo>
                    <a:pt x="637" y="0"/>
                  </a:lnTo>
                  <a:lnTo>
                    <a:pt x="637" y="12"/>
                  </a:lnTo>
                  <a:lnTo>
                    <a:pt x="633" y="12"/>
                  </a:lnTo>
                  <a:lnTo>
                    <a:pt x="633" y="0"/>
                  </a:lnTo>
                  <a:close/>
                  <a:moveTo>
                    <a:pt x="607" y="0"/>
                  </a:moveTo>
                  <a:lnTo>
                    <a:pt x="610" y="0"/>
                  </a:lnTo>
                  <a:lnTo>
                    <a:pt x="610" y="12"/>
                  </a:lnTo>
                  <a:lnTo>
                    <a:pt x="607" y="12"/>
                  </a:lnTo>
                  <a:lnTo>
                    <a:pt x="607" y="0"/>
                  </a:lnTo>
                  <a:close/>
                  <a:moveTo>
                    <a:pt x="582" y="0"/>
                  </a:moveTo>
                  <a:lnTo>
                    <a:pt x="584" y="0"/>
                  </a:lnTo>
                  <a:lnTo>
                    <a:pt x="584" y="12"/>
                  </a:lnTo>
                  <a:lnTo>
                    <a:pt x="582" y="12"/>
                  </a:lnTo>
                  <a:lnTo>
                    <a:pt x="582" y="0"/>
                  </a:lnTo>
                  <a:close/>
                  <a:moveTo>
                    <a:pt x="555" y="0"/>
                  </a:moveTo>
                  <a:lnTo>
                    <a:pt x="557" y="0"/>
                  </a:lnTo>
                  <a:lnTo>
                    <a:pt x="557" y="12"/>
                  </a:lnTo>
                  <a:lnTo>
                    <a:pt x="555" y="12"/>
                  </a:lnTo>
                  <a:lnTo>
                    <a:pt x="555" y="0"/>
                  </a:lnTo>
                  <a:close/>
                  <a:moveTo>
                    <a:pt x="528" y="0"/>
                  </a:moveTo>
                  <a:lnTo>
                    <a:pt x="532" y="0"/>
                  </a:lnTo>
                  <a:lnTo>
                    <a:pt x="532" y="12"/>
                  </a:lnTo>
                  <a:lnTo>
                    <a:pt x="528" y="12"/>
                  </a:lnTo>
                  <a:lnTo>
                    <a:pt x="528" y="0"/>
                  </a:lnTo>
                  <a:close/>
                  <a:moveTo>
                    <a:pt x="501" y="0"/>
                  </a:moveTo>
                  <a:lnTo>
                    <a:pt x="505" y="0"/>
                  </a:lnTo>
                  <a:lnTo>
                    <a:pt x="505" y="12"/>
                  </a:lnTo>
                  <a:lnTo>
                    <a:pt x="501" y="12"/>
                  </a:lnTo>
                  <a:lnTo>
                    <a:pt x="501" y="0"/>
                  </a:lnTo>
                  <a:close/>
                  <a:moveTo>
                    <a:pt x="476" y="0"/>
                  </a:moveTo>
                  <a:lnTo>
                    <a:pt x="478" y="0"/>
                  </a:lnTo>
                  <a:lnTo>
                    <a:pt x="478" y="12"/>
                  </a:lnTo>
                  <a:lnTo>
                    <a:pt x="476" y="12"/>
                  </a:lnTo>
                  <a:lnTo>
                    <a:pt x="476" y="0"/>
                  </a:lnTo>
                  <a:close/>
                  <a:moveTo>
                    <a:pt x="449" y="0"/>
                  </a:moveTo>
                  <a:lnTo>
                    <a:pt x="451" y="0"/>
                  </a:lnTo>
                  <a:lnTo>
                    <a:pt x="451" y="12"/>
                  </a:lnTo>
                  <a:lnTo>
                    <a:pt x="449" y="12"/>
                  </a:lnTo>
                  <a:lnTo>
                    <a:pt x="449" y="0"/>
                  </a:lnTo>
                  <a:close/>
                  <a:moveTo>
                    <a:pt x="422" y="0"/>
                  </a:moveTo>
                  <a:lnTo>
                    <a:pt x="426" y="0"/>
                  </a:lnTo>
                  <a:lnTo>
                    <a:pt x="426" y="12"/>
                  </a:lnTo>
                  <a:lnTo>
                    <a:pt x="422" y="12"/>
                  </a:lnTo>
                  <a:lnTo>
                    <a:pt x="422" y="0"/>
                  </a:lnTo>
                  <a:close/>
                  <a:moveTo>
                    <a:pt x="395" y="0"/>
                  </a:moveTo>
                  <a:lnTo>
                    <a:pt x="399" y="0"/>
                  </a:lnTo>
                  <a:lnTo>
                    <a:pt x="399" y="12"/>
                  </a:lnTo>
                  <a:lnTo>
                    <a:pt x="395" y="12"/>
                  </a:lnTo>
                  <a:lnTo>
                    <a:pt x="395" y="0"/>
                  </a:lnTo>
                  <a:close/>
                  <a:moveTo>
                    <a:pt x="370" y="0"/>
                  </a:moveTo>
                  <a:lnTo>
                    <a:pt x="372" y="0"/>
                  </a:lnTo>
                  <a:lnTo>
                    <a:pt x="372" y="12"/>
                  </a:lnTo>
                  <a:lnTo>
                    <a:pt x="370" y="12"/>
                  </a:lnTo>
                  <a:lnTo>
                    <a:pt x="370" y="0"/>
                  </a:lnTo>
                  <a:close/>
                  <a:moveTo>
                    <a:pt x="344" y="0"/>
                  </a:moveTo>
                  <a:lnTo>
                    <a:pt x="345" y="0"/>
                  </a:lnTo>
                  <a:lnTo>
                    <a:pt x="345"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2" y="0"/>
                  </a:moveTo>
                  <a:lnTo>
                    <a:pt x="134" y="0"/>
                  </a:lnTo>
                  <a:lnTo>
                    <a:pt x="134" y="12"/>
                  </a:lnTo>
                  <a:lnTo>
                    <a:pt x="132" y="12"/>
                  </a:lnTo>
                  <a:lnTo>
                    <a:pt x="132" y="0"/>
                  </a:lnTo>
                  <a:close/>
                  <a:moveTo>
                    <a:pt x="105" y="0"/>
                  </a:moveTo>
                  <a:lnTo>
                    <a:pt x="109" y="0"/>
                  </a:lnTo>
                  <a:lnTo>
                    <a:pt x="109" y="12"/>
                  </a:lnTo>
                  <a:lnTo>
                    <a:pt x="105" y="12"/>
                  </a:lnTo>
                  <a:lnTo>
                    <a:pt x="105" y="0"/>
                  </a:lnTo>
                  <a:close/>
                  <a:moveTo>
                    <a:pt x="79" y="0"/>
                  </a:moveTo>
                  <a:lnTo>
                    <a:pt x="82" y="0"/>
                  </a:lnTo>
                  <a:lnTo>
                    <a:pt x="82"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3" name="Freeform 129"/>
            <p:cNvSpPr>
              <a:spLocks noEditPoints="1"/>
            </p:cNvSpPr>
            <p:nvPr/>
          </p:nvSpPr>
          <p:spPr bwMode="auto">
            <a:xfrm>
              <a:off x="507" y="1780"/>
              <a:ext cx="5812" cy="11"/>
            </a:xfrm>
            <a:custGeom>
              <a:avLst/>
              <a:gdLst>
                <a:gd name="T0" fmla="*/ 5731 w 5812"/>
                <a:gd name="T1" fmla="*/ 11 h 11"/>
                <a:gd name="T2" fmla="*/ 5624 w 5812"/>
                <a:gd name="T3" fmla="*/ 0 h 11"/>
                <a:gd name="T4" fmla="*/ 5545 w 5812"/>
                <a:gd name="T5" fmla="*/ 11 h 11"/>
                <a:gd name="T6" fmla="*/ 5441 w 5812"/>
                <a:gd name="T7" fmla="*/ 0 h 11"/>
                <a:gd name="T8" fmla="*/ 5359 w 5812"/>
                <a:gd name="T9" fmla="*/ 0 h 11"/>
                <a:gd name="T10" fmla="*/ 5257 w 5812"/>
                <a:gd name="T11" fmla="*/ 11 h 11"/>
                <a:gd name="T12" fmla="*/ 5147 w 5812"/>
                <a:gd name="T13" fmla="*/ 0 h 11"/>
                <a:gd name="T14" fmla="*/ 5069 w 5812"/>
                <a:gd name="T15" fmla="*/ 11 h 11"/>
                <a:gd name="T16" fmla="*/ 4967 w 5812"/>
                <a:gd name="T17" fmla="*/ 0 h 11"/>
                <a:gd name="T18" fmla="*/ 4884 w 5812"/>
                <a:gd name="T19" fmla="*/ 0 h 11"/>
                <a:gd name="T20" fmla="*/ 4781 w 5812"/>
                <a:gd name="T21" fmla="*/ 11 h 11"/>
                <a:gd name="T22" fmla="*/ 4673 w 5812"/>
                <a:gd name="T23" fmla="*/ 0 h 11"/>
                <a:gd name="T24" fmla="*/ 4594 w 5812"/>
                <a:gd name="T25" fmla="*/ 11 h 11"/>
                <a:gd name="T26" fmla="*/ 4491 w 5812"/>
                <a:gd name="T27" fmla="*/ 0 h 11"/>
                <a:gd name="T28" fmla="*/ 4408 w 5812"/>
                <a:gd name="T29" fmla="*/ 0 h 11"/>
                <a:gd name="T30" fmla="*/ 4306 w 5812"/>
                <a:gd name="T31" fmla="*/ 11 h 11"/>
                <a:gd name="T32" fmla="*/ 4197 w 5812"/>
                <a:gd name="T33" fmla="*/ 0 h 11"/>
                <a:gd name="T34" fmla="*/ 4118 w 5812"/>
                <a:gd name="T35" fmla="*/ 11 h 11"/>
                <a:gd name="T36" fmla="*/ 4017 w 5812"/>
                <a:gd name="T37" fmla="*/ 0 h 11"/>
                <a:gd name="T38" fmla="*/ 3934 w 5812"/>
                <a:gd name="T39" fmla="*/ 0 h 11"/>
                <a:gd name="T40" fmla="*/ 3830 w 5812"/>
                <a:gd name="T41" fmla="*/ 11 h 11"/>
                <a:gd name="T42" fmla="*/ 3723 w 5812"/>
                <a:gd name="T43" fmla="*/ 0 h 11"/>
                <a:gd name="T44" fmla="*/ 3644 w 5812"/>
                <a:gd name="T45" fmla="*/ 11 h 11"/>
                <a:gd name="T46" fmla="*/ 3540 w 5812"/>
                <a:gd name="T47" fmla="*/ 0 h 11"/>
                <a:gd name="T48" fmla="*/ 3458 w 5812"/>
                <a:gd name="T49" fmla="*/ 0 h 11"/>
                <a:gd name="T50" fmla="*/ 3356 w 5812"/>
                <a:gd name="T51" fmla="*/ 11 h 11"/>
                <a:gd name="T52" fmla="*/ 3247 w 5812"/>
                <a:gd name="T53" fmla="*/ 0 h 11"/>
                <a:gd name="T54" fmla="*/ 3168 w 5812"/>
                <a:gd name="T55" fmla="*/ 11 h 11"/>
                <a:gd name="T56" fmla="*/ 3066 w 5812"/>
                <a:gd name="T57" fmla="*/ 0 h 11"/>
                <a:gd name="T58" fmla="*/ 2984 w 5812"/>
                <a:gd name="T59" fmla="*/ 0 h 11"/>
                <a:gd name="T60" fmla="*/ 2880 w 5812"/>
                <a:gd name="T61" fmla="*/ 11 h 11"/>
                <a:gd name="T62" fmla="*/ 2772 w 5812"/>
                <a:gd name="T63" fmla="*/ 0 h 11"/>
                <a:gd name="T64" fmla="*/ 2694 w 5812"/>
                <a:gd name="T65" fmla="*/ 11 h 11"/>
                <a:gd name="T66" fmla="*/ 2590 w 5812"/>
                <a:gd name="T67" fmla="*/ 0 h 11"/>
                <a:gd name="T68" fmla="*/ 2507 w 5812"/>
                <a:gd name="T69" fmla="*/ 0 h 11"/>
                <a:gd name="T70" fmla="*/ 2406 w 5812"/>
                <a:gd name="T71" fmla="*/ 11 h 11"/>
                <a:gd name="T72" fmla="*/ 2296 w 5812"/>
                <a:gd name="T73" fmla="*/ 0 h 11"/>
                <a:gd name="T74" fmla="*/ 2217 w 5812"/>
                <a:gd name="T75" fmla="*/ 11 h 11"/>
                <a:gd name="T76" fmla="*/ 2116 w 5812"/>
                <a:gd name="T77" fmla="*/ 0 h 11"/>
                <a:gd name="T78" fmla="*/ 2033 w 5812"/>
                <a:gd name="T79" fmla="*/ 0 h 11"/>
                <a:gd name="T80" fmla="*/ 1929 w 5812"/>
                <a:gd name="T81" fmla="*/ 11 h 11"/>
                <a:gd name="T82" fmla="*/ 1822 w 5812"/>
                <a:gd name="T83" fmla="*/ 0 h 11"/>
                <a:gd name="T84" fmla="*/ 1743 w 5812"/>
                <a:gd name="T85" fmla="*/ 11 h 11"/>
                <a:gd name="T86" fmla="*/ 1640 w 5812"/>
                <a:gd name="T87" fmla="*/ 0 h 11"/>
                <a:gd name="T88" fmla="*/ 1557 w 5812"/>
                <a:gd name="T89" fmla="*/ 0 h 11"/>
                <a:gd name="T90" fmla="*/ 1455 w 5812"/>
                <a:gd name="T91" fmla="*/ 11 h 11"/>
                <a:gd name="T92" fmla="*/ 1346 w 5812"/>
                <a:gd name="T93" fmla="*/ 0 h 11"/>
                <a:gd name="T94" fmla="*/ 1267 w 5812"/>
                <a:gd name="T95" fmla="*/ 11 h 11"/>
                <a:gd name="T96" fmla="*/ 1165 w 5812"/>
                <a:gd name="T97" fmla="*/ 0 h 11"/>
                <a:gd name="T98" fmla="*/ 1083 w 5812"/>
                <a:gd name="T99" fmla="*/ 0 h 11"/>
                <a:gd name="T100" fmla="*/ 979 w 5812"/>
                <a:gd name="T101" fmla="*/ 11 h 11"/>
                <a:gd name="T102" fmla="*/ 872 w 5812"/>
                <a:gd name="T103" fmla="*/ 0 h 11"/>
                <a:gd name="T104" fmla="*/ 793 w 5812"/>
                <a:gd name="T105" fmla="*/ 11 h 11"/>
                <a:gd name="T106" fmla="*/ 689 w 5812"/>
                <a:gd name="T107" fmla="*/ 0 h 11"/>
                <a:gd name="T108" fmla="*/ 607 w 5812"/>
                <a:gd name="T109" fmla="*/ 0 h 11"/>
                <a:gd name="T110" fmla="*/ 505 w 5812"/>
                <a:gd name="T111" fmla="*/ 11 h 11"/>
                <a:gd name="T112" fmla="*/ 395 w 5812"/>
                <a:gd name="T113" fmla="*/ 0 h 11"/>
                <a:gd name="T114" fmla="*/ 317 w 5812"/>
                <a:gd name="T115" fmla="*/ 11 h 11"/>
                <a:gd name="T116" fmla="*/ 215 w 5812"/>
                <a:gd name="T117" fmla="*/ 0 h 11"/>
                <a:gd name="T118" fmla="*/ 132 w 5812"/>
                <a:gd name="T119" fmla="*/ 0 h 11"/>
                <a:gd name="T120" fmla="*/ 29 w 5812"/>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1">
                  <a:moveTo>
                    <a:pt x="5808" y="0"/>
                  </a:moveTo>
                  <a:lnTo>
                    <a:pt x="5812" y="0"/>
                  </a:lnTo>
                  <a:lnTo>
                    <a:pt x="5812" y="11"/>
                  </a:lnTo>
                  <a:lnTo>
                    <a:pt x="5808" y="11"/>
                  </a:lnTo>
                  <a:lnTo>
                    <a:pt x="5808" y="0"/>
                  </a:lnTo>
                  <a:close/>
                  <a:moveTo>
                    <a:pt x="5781" y="0"/>
                  </a:moveTo>
                  <a:lnTo>
                    <a:pt x="5785" y="0"/>
                  </a:lnTo>
                  <a:lnTo>
                    <a:pt x="5785" y="11"/>
                  </a:lnTo>
                  <a:lnTo>
                    <a:pt x="5781" y="11"/>
                  </a:lnTo>
                  <a:lnTo>
                    <a:pt x="5781" y="0"/>
                  </a:lnTo>
                  <a:close/>
                  <a:moveTo>
                    <a:pt x="5756" y="0"/>
                  </a:moveTo>
                  <a:lnTo>
                    <a:pt x="5758" y="0"/>
                  </a:lnTo>
                  <a:lnTo>
                    <a:pt x="5758" y="11"/>
                  </a:lnTo>
                  <a:lnTo>
                    <a:pt x="5756" y="11"/>
                  </a:lnTo>
                  <a:lnTo>
                    <a:pt x="5756" y="0"/>
                  </a:lnTo>
                  <a:close/>
                  <a:moveTo>
                    <a:pt x="5729" y="0"/>
                  </a:moveTo>
                  <a:lnTo>
                    <a:pt x="5731" y="0"/>
                  </a:lnTo>
                  <a:lnTo>
                    <a:pt x="5731" y="11"/>
                  </a:lnTo>
                  <a:lnTo>
                    <a:pt x="5729" y="11"/>
                  </a:lnTo>
                  <a:lnTo>
                    <a:pt x="5729" y="0"/>
                  </a:lnTo>
                  <a:close/>
                  <a:moveTo>
                    <a:pt x="5702" y="0"/>
                  </a:moveTo>
                  <a:lnTo>
                    <a:pt x="5706" y="0"/>
                  </a:lnTo>
                  <a:lnTo>
                    <a:pt x="5706" y="11"/>
                  </a:lnTo>
                  <a:lnTo>
                    <a:pt x="5702" y="11"/>
                  </a:lnTo>
                  <a:lnTo>
                    <a:pt x="5702" y="0"/>
                  </a:lnTo>
                  <a:close/>
                  <a:moveTo>
                    <a:pt x="5675" y="0"/>
                  </a:moveTo>
                  <a:lnTo>
                    <a:pt x="5679" y="0"/>
                  </a:lnTo>
                  <a:lnTo>
                    <a:pt x="5679" y="11"/>
                  </a:lnTo>
                  <a:lnTo>
                    <a:pt x="5675" y="11"/>
                  </a:lnTo>
                  <a:lnTo>
                    <a:pt x="5675" y="0"/>
                  </a:lnTo>
                  <a:close/>
                  <a:moveTo>
                    <a:pt x="5650" y="0"/>
                  </a:moveTo>
                  <a:lnTo>
                    <a:pt x="5652" y="0"/>
                  </a:lnTo>
                  <a:lnTo>
                    <a:pt x="5652" y="11"/>
                  </a:lnTo>
                  <a:lnTo>
                    <a:pt x="5650" y="11"/>
                  </a:lnTo>
                  <a:lnTo>
                    <a:pt x="5650" y="0"/>
                  </a:lnTo>
                  <a:close/>
                  <a:moveTo>
                    <a:pt x="5624" y="0"/>
                  </a:moveTo>
                  <a:lnTo>
                    <a:pt x="5625" y="0"/>
                  </a:lnTo>
                  <a:lnTo>
                    <a:pt x="5625" y="11"/>
                  </a:lnTo>
                  <a:lnTo>
                    <a:pt x="5624" y="11"/>
                  </a:lnTo>
                  <a:lnTo>
                    <a:pt x="5624" y="0"/>
                  </a:lnTo>
                  <a:close/>
                  <a:moveTo>
                    <a:pt x="5597" y="0"/>
                  </a:moveTo>
                  <a:lnTo>
                    <a:pt x="5601" y="0"/>
                  </a:lnTo>
                  <a:lnTo>
                    <a:pt x="5601" y="11"/>
                  </a:lnTo>
                  <a:lnTo>
                    <a:pt x="5597" y="11"/>
                  </a:lnTo>
                  <a:lnTo>
                    <a:pt x="5597" y="0"/>
                  </a:lnTo>
                  <a:close/>
                  <a:moveTo>
                    <a:pt x="5570" y="0"/>
                  </a:moveTo>
                  <a:lnTo>
                    <a:pt x="5574" y="0"/>
                  </a:lnTo>
                  <a:lnTo>
                    <a:pt x="5574" y="11"/>
                  </a:lnTo>
                  <a:lnTo>
                    <a:pt x="5570" y="11"/>
                  </a:lnTo>
                  <a:lnTo>
                    <a:pt x="5570" y="0"/>
                  </a:lnTo>
                  <a:close/>
                  <a:moveTo>
                    <a:pt x="5545" y="0"/>
                  </a:moveTo>
                  <a:lnTo>
                    <a:pt x="5547" y="0"/>
                  </a:lnTo>
                  <a:lnTo>
                    <a:pt x="5547" y="11"/>
                  </a:lnTo>
                  <a:lnTo>
                    <a:pt x="5545" y="11"/>
                  </a:lnTo>
                  <a:lnTo>
                    <a:pt x="5545" y="0"/>
                  </a:lnTo>
                  <a:close/>
                  <a:moveTo>
                    <a:pt x="5518" y="0"/>
                  </a:moveTo>
                  <a:lnTo>
                    <a:pt x="5520" y="0"/>
                  </a:lnTo>
                  <a:lnTo>
                    <a:pt x="5520" y="11"/>
                  </a:lnTo>
                  <a:lnTo>
                    <a:pt x="5518" y="11"/>
                  </a:lnTo>
                  <a:lnTo>
                    <a:pt x="5518" y="0"/>
                  </a:lnTo>
                  <a:close/>
                  <a:moveTo>
                    <a:pt x="5491" y="0"/>
                  </a:moveTo>
                  <a:lnTo>
                    <a:pt x="5495" y="0"/>
                  </a:lnTo>
                  <a:lnTo>
                    <a:pt x="5495" y="11"/>
                  </a:lnTo>
                  <a:lnTo>
                    <a:pt x="5491" y="11"/>
                  </a:lnTo>
                  <a:lnTo>
                    <a:pt x="5491" y="0"/>
                  </a:lnTo>
                  <a:close/>
                  <a:moveTo>
                    <a:pt x="5464" y="0"/>
                  </a:moveTo>
                  <a:lnTo>
                    <a:pt x="5468" y="0"/>
                  </a:lnTo>
                  <a:lnTo>
                    <a:pt x="5468" y="11"/>
                  </a:lnTo>
                  <a:lnTo>
                    <a:pt x="5464" y="11"/>
                  </a:lnTo>
                  <a:lnTo>
                    <a:pt x="5464" y="0"/>
                  </a:lnTo>
                  <a:close/>
                  <a:moveTo>
                    <a:pt x="5439" y="0"/>
                  </a:moveTo>
                  <a:lnTo>
                    <a:pt x="5441" y="0"/>
                  </a:lnTo>
                  <a:lnTo>
                    <a:pt x="5441" y="11"/>
                  </a:lnTo>
                  <a:lnTo>
                    <a:pt x="5439" y="11"/>
                  </a:lnTo>
                  <a:lnTo>
                    <a:pt x="5439" y="0"/>
                  </a:lnTo>
                  <a:close/>
                  <a:moveTo>
                    <a:pt x="5412" y="0"/>
                  </a:moveTo>
                  <a:lnTo>
                    <a:pt x="5414" y="0"/>
                  </a:lnTo>
                  <a:lnTo>
                    <a:pt x="5414" y="11"/>
                  </a:lnTo>
                  <a:lnTo>
                    <a:pt x="5412" y="11"/>
                  </a:lnTo>
                  <a:lnTo>
                    <a:pt x="5412" y="0"/>
                  </a:lnTo>
                  <a:close/>
                  <a:moveTo>
                    <a:pt x="5385" y="0"/>
                  </a:moveTo>
                  <a:lnTo>
                    <a:pt x="5389" y="0"/>
                  </a:lnTo>
                  <a:lnTo>
                    <a:pt x="5389" y="11"/>
                  </a:lnTo>
                  <a:lnTo>
                    <a:pt x="5385" y="11"/>
                  </a:lnTo>
                  <a:lnTo>
                    <a:pt x="5385" y="0"/>
                  </a:lnTo>
                  <a:close/>
                  <a:moveTo>
                    <a:pt x="5359" y="0"/>
                  </a:moveTo>
                  <a:lnTo>
                    <a:pt x="5362" y="0"/>
                  </a:lnTo>
                  <a:lnTo>
                    <a:pt x="5362" y="11"/>
                  </a:lnTo>
                  <a:lnTo>
                    <a:pt x="5359" y="11"/>
                  </a:lnTo>
                  <a:lnTo>
                    <a:pt x="5359" y="0"/>
                  </a:lnTo>
                  <a:close/>
                  <a:moveTo>
                    <a:pt x="5334" y="0"/>
                  </a:moveTo>
                  <a:lnTo>
                    <a:pt x="5336" y="0"/>
                  </a:lnTo>
                  <a:lnTo>
                    <a:pt x="5336" y="11"/>
                  </a:lnTo>
                  <a:lnTo>
                    <a:pt x="5334" y="11"/>
                  </a:lnTo>
                  <a:lnTo>
                    <a:pt x="5334" y="0"/>
                  </a:lnTo>
                  <a:close/>
                  <a:moveTo>
                    <a:pt x="5307" y="0"/>
                  </a:moveTo>
                  <a:lnTo>
                    <a:pt x="5309" y="0"/>
                  </a:lnTo>
                  <a:lnTo>
                    <a:pt x="5309" y="11"/>
                  </a:lnTo>
                  <a:lnTo>
                    <a:pt x="5307" y="11"/>
                  </a:lnTo>
                  <a:lnTo>
                    <a:pt x="5307" y="0"/>
                  </a:lnTo>
                  <a:close/>
                  <a:moveTo>
                    <a:pt x="5280" y="0"/>
                  </a:moveTo>
                  <a:lnTo>
                    <a:pt x="5284" y="0"/>
                  </a:lnTo>
                  <a:lnTo>
                    <a:pt x="5284" y="11"/>
                  </a:lnTo>
                  <a:lnTo>
                    <a:pt x="5280" y="11"/>
                  </a:lnTo>
                  <a:lnTo>
                    <a:pt x="5280" y="0"/>
                  </a:lnTo>
                  <a:close/>
                  <a:moveTo>
                    <a:pt x="5253" y="0"/>
                  </a:moveTo>
                  <a:lnTo>
                    <a:pt x="5257" y="0"/>
                  </a:lnTo>
                  <a:lnTo>
                    <a:pt x="5257" y="11"/>
                  </a:lnTo>
                  <a:lnTo>
                    <a:pt x="5253" y="11"/>
                  </a:lnTo>
                  <a:lnTo>
                    <a:pt x="5253" y="0"/>
                  </a:lnTo>
                  <a:close/>
                  <a:moveTo>
                    <a:pt x="5228" y="0"/>
                  </a:moveTo>
                  <a:lnTo>
                    <a:pt x="5230" y="0"/>
                  </a:lnTo>
                  <a:lnTo>
                    <a:pt x="5230" y="11"/>
                  </a:lnTo>
                  <a:lnTo>
                    <a:pt x="5228" y="11"/>
                  </a:lnTo>
                  <a:lnTo>
                    <a:pt x="5228" y="0"/>
                  </a:lnTo>
                  <a:close/>
                  <a:moveTo>
                    <a:pt x="5201" y="0"/>
                  </a:moveTo>
                  <a:lnTo>
                    <a:pt x="5203" y="0"/>
                  </a:lnTo>
                  <a:lnTo>
                    <a:pt x="5203" y="11"/>
                  </a:lnTo>
                  <a:lnTo>
                    <a:pt x="5201" y="11"/>
                  </a:lnTo>
                  <a:lnTo>
                    <a:pt x="5201" y="0"/>
                  </a:lnTo>
                  <a:close/>
                  <a:moveTo>
                    <a:pt x="5174" y="0"/>
                  </a:moveTo>
                  <a:lnTo>
                    <a:pt x="5178" y="0"/>
                  </a:lnTo>
                  <a:lnTo>
                    <a:pt x="5178" y="11"/>
                  </a:lnTo>
                  <a:lnTo>
                    <a:pt x="5174" y="11"/>
                  </a:lnTo>
                  <a:lnTo>
                    <a:pt x="5174" y="0"/>
                  </a:lnTo>
                  <a:close/>
                  <a:moveTo>
                    <a:pt x="5147" y="0"/>
                  </a:moveTo>
                  <a:lnTo>
                    <a:pt x="5151" y="0"/>
                  </a:lnTo>
                  <a:lnTo>
                    <a:pt x="5151" y="11"/>
                  </a:lnTo>
                  <a:lnTo>
                    <a:pt x="5147" y="11"/>
                  </a:lnTo>
                  <a:lnTo>
                    <a:pt x="5147" y="0"/>
                  </a:lnTo>
                  <a:close/>
                  <a:moveTo>
                    <a:pt x="5122" y="0"/>
                  </a:moveTo>
                  <a:lnTo>
                    <a:pt x="5124" y="0"/>
                  </a:lnTo>
                  <a:lnTo>
                    <a:pt x="5124" y="11"/>
                  </a:lnTo>
                  <a:lnTo>
                    <a:pt x="5122" y="11"/>
                  </a:lnTo>
                  <a:lnTo>
                    <a:pt x="5122" y="0"/>
                  </a:lnTo>
                  <a:close/>
                  <a:moveTo>
                    <a:pt x="5096" y="0"/>
                  </a:moveTo>
                  <a:lnTo>
                    <a:pt x="5097" y="0"/>
                  </a:lnTo>
                  <a:lnTo>
                    <a:pt x="5097" y="11"/>
                  </a:lnTo>
                  <a:lnTo>
                    <a:pt x="5096" y="11"/>
                  </a:lnTo>
                  <a:lnTo>
                    <a:pt x="5096" y="0"/>
                  </a:lnTo>
                  <a:close/>
                  <a:moveTo>
                    <a:pt x="5069" y="0"/>
                  </a:moveTo>
                  <a:lnTo>
                    <a:pt x="5073" y="0"/>
                  </a:lnTo>
                  <a:lnTo>
                    <a:pt x="5073" y="11"/>
                  </a:lnTo>
                  <a:lnTo>
                    <a:pt x="5069" y="11"/>
                  </a:lnTo>
                  <a:lnTo>
                    <a:pt x="5069" y="0"/>
                  </a:lnTo>
                  <a:close/>
                  <a:moveTo>
                    <a:pt x="5042" y="0"/>
                  </a:moveTo>
                  <a:lnTo>
                    <a:pt x="5046" y="0"/>
                  </a:lnTo>
                  <a:lnTo>
                    <a:pt x="5046" y="11"/>
                  </a:lnTo>
                  <a:lnTo>
                    <a:pt x="5042" y="11"/>
                  </a:lnTo>
                  <a:lnTo>
                    <a:pt x="5042" y="0"/>
                  </a:lnTo>
                  <a:close/>
                  <a:moveTo>
                    <a:pt x="5017" y="0"/>
                  </a:moveTo>
                  <a:lnTo>
                    <a:pt x="5019" y="0"/>
                  </a:lnTo>
                  <a:lnTo>
                    <a:pt x="5019" y="11"/>
                  </a:lnTo>
                  <a:lnTo>
                    <a:pt x="5017" y="11"/>
                  </a:lnTo>
                  <a:lnTo>
                    <a:pt x="5017" y="0"/>
                  </a:lnTo>
                  <a:close/>
                  <a:moveTo>
                    <a:pt x="4990" y="0"/>
                  </a:moveTo>
                  <a:lnTo>
                    <a:pt x="4992" y="0"/>
                  </a:lnTo>
                  <a:lnTo>
                    <a:pt x="4992" y="11"/>
                  </a:lnTo>
                  <a:lnTo>
                    <a:pt x="4990" y="11"/>
                  </a:lnTo>
                  <a:lnTo>
                    <a:pt x="4990" y="0"/>
                  </a:lnTo>
                  <a:close/>
                  <a:moveTo>
                    <a:pt x="4963" y="0"/>
                  </a:moveTo>
                  <a:lnTo>
                    <a:pt x="4967" y="0"/>
                  </a:lnTo>
                  <a:lnTo>
                    <a:pt x="4967" y="11"/>
                  </a:lnTo>
                  <a:lnTo>
                    <a:pt x="4963" y="11"/>
                  </a:lnTo>
                  <a:lnTo>
                    <a:pt x="4963" y="0"/>
                  </a:lnTo>
                  <a:close/>
                  <a:moveTo>
                    <a:pt x="4936" y="0"/>
                  </a:moveTo>
                  <a:lnTo>
                    <a:pt x="4940" y="0"/>
                  </a:lnTo>
                  <a:lnTo>
                    <a:pt x="4940" y="11"/>
                  </a:lnTo>
                  <a:lnTo>
                    <a:pt x="4936" y="11"/>
                  </a:lnTo>
                  <a:lnTo>
                    <a:pt x="4936" y="0"/>
                  </a:lnTo>
                  <a:close/>
                  <a:moveTo>
                    <a:pt x="4911" y="0"/>
                  </a:moveTo>
                  <a:lnTo>
                    <a:pt x="4913" y="0"/>
                  </a:lnTo>
                  <a:lnTo>
                    <a:pt x="4913" y="11"/>
                  </a:lnTo>
                  <a:lnTo>
                    <a:pt x="4911" y="11"/>
                  </a:lnTo>
                  <a:lnTo>
                    <a:pt x="4911" y="0"/>
                  </a:lnTo>
                  <a:close/>
                  <a:moveTo>
                    <a:pt x="4884" y="0"/>
                  </a:moveTo>
                  <a:lnTo>
                    <a:pt x="4886" y="0"/>
                  </a:lnTo>
                  <a:lnTo>
                    <a:pt x="4886" y="11"/>
                  </a:lnTo>
                  <a:lnTo>
                    <a:pt x="4884" y="11"/>
                  </a:lnTo>
                  <a:lnTo>
                    <a:pt x="4884" y="0"/>
                  </a:lnTo>
                  <a:close/>
                  <a:moveTo>
                    <a:pt x="4857" y="0"/>
                  </a:moveTo>
                  <a:lnTo>
                    <a:pt x="4861" y="0"/>
                  </a:lnTo>
                  <a:lnTo>
                    <a:pt x="4861" y="11"/>
                  </a:lnTo>
                  <a:lnTo>
                    <a:pt x="4857" y="11"/>
                  </a:lnTo>
                  <a:lnTo>
                    <a:pt x="4857" y="0"/>
                  </a:lnTo>
                  <a:close/>
                  <a:moveTo>
                    <a:pt x="4831" y="0"/>
                  </a:moveTo>
                  <a:lnTo>
                    <a:pt x="4834" y="0"/>
                  </a:lnTo>
                  <a:lnTo>
                    <a:pt x="4834" y="11"/>
                  </a:lnTo>
                  <a:lnTo>
                    <a:pt x="4831" y="11"/>
                  </a:lnTo>
                  <a:lnTo>
                    <a:pt x="4831" y="0"/>
                  </a:lnTo>
                  <a:close/>
                  <a:moveTo>
                    <a:pt x="4806" y="0"/>
                  </a:moveTo>
                  <a:lnTo>
                    <a:pt x="4808" y="0"/>
                  </a:lnTo>
                  <a:lnTo>
                    <a:pt x="4808" y="11"/>
                  </a:lnTo>
                  <a:lnTo>
                    <a:pt x="4806" y="11"/>
                  </a:lnTo>
                  <a:lnTo>
                    <a:pt x="4806" y="0"/>
                  </a:lnTo>
                  <a:close/>
                  <a:moveTo>
                    <a:pt x="4779" y="0"/>
                  </a:moveTo>
                  <a:lnTo>
                    <a:pt x="4781" y="0"/>
                  </a:lnTo>
                  <a:lnTo>
                    <a:pt x="4781" y="11"/>
                  </a:lnTo>
                  <a:lnTo>
                    <a:pt x="4779" y="11"/>
                  </a:lnTo>
                  <a:lnTo>
                    <a:pt x="4779" y="0"/>
                  </a:lnTo>
                  <a:close/>
                  <a:moveTo>
                    <a:pt x="4752" y="0"/>
                  </a:moveTo>
                  <a:lnTo>
                    <a:pt x="4756" y="0"/>
                  </a:lnTo>
                  <a:lnTo>
                    <a:pt x="4756" y="11"/>
                  </a:lnTo>
                  <a:lnTo>
                    <a:pt x="4752" y="11"/>
                  </a:lnTo>
                  <a:lnTo>
                    <a:pt x="4752" y="0"/>
                  </a:lnTo>
                  <a:close/>
                  <a:moveTo>
                    <a:pt x="4725" y="0"/>
                  </a:moveTo>
                  <a:lnTo>
                    <a:pt x="4729" y="0"/>
                  </a:lnTo>
                  <a:lnTo>
                    <a:pt x="4729" y="11"/>
                  </a:lnTo>
                  <a:lnTo>
                    <a:pt x="4725" y="11"/>
                  </a:lnTo>
                  <a:lnTo>
                    <a:pt x="4725" y="0"/>
                  </a:lnTo>
                  <a:close/>
                  <a:moveTo>
                    <a:pt x="4700" y="0"/>
                  </a:moveTo>
                  <a:lnTo>
                    <a:pt x="4702" y="0"/>
                  </a:lnTo>
                  <a:lnTo>
                    <a:pt x="4702" y="11"/>
                  </a:lnTo>
                  <a:lnTo>
                    <a:pt x="4700" y="11"/>
                  </a:lnTo>
                  <a:lnTo>
                    <a:pt x="4700" y="0"/>
                  </a:lnTo>
                  <a:close/>
                  <a:moveTo>
                    <a:pt x="4673" y="0"/>
                  </a:moveTo>
                  <a:lnTo>
                    <a:pt x="4675" y="0"/>
                  </a:lnTo>
                  <a:lnTo>
                    <a:pt x="4675" y="11"/>
                  </a:lnTo>
                  <a:lnTo>
                    <a:pt x="4673" y="11"/>
                  </a:lnTo>
                  <a:lnTo>
                    <a:pt x="4673" y="0"/>
                  </a:lnTo>
                  <a:close/>
                  <a:moveTo>
                    <a:pt x="4646" y="0"/>
                  </a:moveTo>
                  <a:lnTo>
                    <a:pt x="4650" y="0"/>
                  </a:lnTo>
                  <a:lnTo>
                    <a:pt x="4650" y="11"/>
                  </a:lnTo>
                  <a:lnTo>
                    <a:pt x="4646" y="11"/>
                  </a:lnTo>
                  <a:lnTo>
                    <a:pt x="4646" y="0"/>
                  </a:lnTo>
                  <a:close/>
                  <a:moveTo>
                    <a:pt x="4619" y="0"/>
                  </a:moveTo>
                  <a:lnTo>
                    <a:pt x="4623" y="0"/>
                  </a:lnTo>
                  <a:lnTo>
                    <a:pt x="4623" y="11"/>
                  </a:lnTo>
                  <a:lnTo>
                    <a:pt x="4619" y="11"/>
                  </a:lnTo>
                  <a:lnTo>
                    <a:pt x="4619" y="0"/>
                  </a:lnTo>
                  <a:close/>
                  <a:moveTo>
                    <a:pt x="4594" y="0"/>
                  </a:moveTo>
                  <a:lnTo>
                    <a:pt x="4596" y="0"/>
                  </a:lnTo>
                  <a:lnTo>
                    <a:pt x="4596" y="11"/>
                  </a:lnTo>
                  <a:lnTo>
                    <a:pt x="4594" y="11"/>
                  </a:lnTo>
                  <a:lnTo>
                    <a:pt x="4594" y="0"/>
                  </a:lnTo>
                  <a:close/>
                  <a:moveTo>
                    <a:pt x="4568" y="0"/>
                  </a:moveTo>
                  <a:lnTo>
                    <a:pt x="4569" y="0"/>
                  </a:lnTo>
                  <a:lnTo>
                    <a:pt x="4569" y="11"/>
                  </a:lnTo>
                  <a:lnTo>
                    <a:pt x="4568" y="11"/>
                  </a:lnTo>
                  <a:lnTo>
                    <a:pt x="4568" y="0"/>
                  </a:lnTo>
                  <a:close/>
                  <a:moveTo>
                    <a:pt x="4541" y="0"/>
                  </a:moveTo>
                  <a:lnTo>
                    <a:pt x="4545" y="0"/>
                  </a:lnTo>
                  <a:lnTo>
                    <a:pt x="4545" y="11"/>
                  </a:lnTo>
                  <a:lnTo>
                    <a:pt x="4541" y="11"/>
                  </a:lnTo>
                  <a:lnTo>
                    <a:pt x="4541" y="0"/>
                  </a:lnTo>
                  <a:close/>
                  <a:moveTo>
                    <a:pt x="4514" y="0"/>
                  </a:moveTo>
                  <a:lnTo>
                    <a:pt x="4518" y="0"/>
                  </a:lnTo>
                  <a:lnTo>
                    <a:pt x="4518" y="11"/>
                  </a:lnTo>
                  <a:lnTo>
                    <a:pt x="4514" y="11"/>
                  </a:lnTo>
                  <a:lnTo>
                    <a:pt x="4514" y="0"/>
                  </a:lnTo>
                  <a:close/>
                  <a:moveTo>
                    <a:pt x="4489" y="0"/>
                  </a:moveTo>
                  <a:lnTo>
                    <a:pt x="4491" y="0"/>
                  </a:lnTo>
                  <a:lnTo>
                    <a:pt x="4491" y="11"/>
                  </a:lnTo>
                  <a:lnTo>
                    <a:pt x="4489" y="11"/>
                  </a:lnTo>
                  <a:lnTo>
                    <a:pt x="4489" y="0"/>
                  </a:lnTo>
                  <a:close/>
                  <a:moveTo>
                    <a:pt x="4462" y="0"/>
                  </a:moveTo>
                  <a:lnTo>
                    <a:pt x="4464" y="0"/>
                  </a:lnTo>
                  <a:lnTo>
                    <a:pt x="4464" y="11"/>
                  </a:lnTo>
                  <a:lnTo>
                    <a:pt x="4462" y="11"/>
                  </a:lnTo>
                  <a:lnTo>
                    <a:pt x="4462" y="0"/>
                  </a:lnTo>
                  <a:close/>
                  <a:moveTo>
                    <a:pt x="4435" y="0"/>
                  </a:moveTo>
                  <a:lnTo>
                    <a:pt x="4439" y="0"/>
                  </a:lnTo>
                  <a:lnTo>
                    <a:pt x="4439" y="11"/>
                  </a:lnTo>
                  <a:lnTo>
                    <a:pt x="4435" y="11"/>
                  </a:lnTo>
                  <a:lnTo>
                    <a:pt x="4435" y="0"/>
                  </a:lnTo>
                  <a:close/>
                  <a:moveTo>
                    <a:pt x="4408" y="0"/>
                  </a:moveTo>
                  <a:lnTo>
                    <a:pt x="4412" y="0"/>
                  </a:lnTo>
                  <a:lnTo>
                    <a:pt x="4412" y="11"/>
                  </a:lnTo>
                  <a:lnTo>
                    <a:pt x="4408" y="11"/>
                  </a:lnTo>
                  <a:lnTo>
                    <a:pt x="4408" y="0"/>
                  </a:lnTo>
                  <a:close/>
                  <a:moveTo>
                    <a:pt x="4383" y="0"/>
                  </a:moveTo>
                  <a:lnTo>
                    <a:pt x="4385" y="0"/>
                  </a:lnTo>
                  <a:lnTo>
                    <a:pt x="4385" y="11"/>
                  </a:lnTo>
                  <a:lnTo>
                    <a:pt x="4383" y="11"/>
                  </a:lnTo>
                  <a:lnTo>
                    <a:pt x="4383" y="0"/>
                  </a:lnTo>
                  <a:close/>
                  <a:moveTo>
                    <a:pt x="4356" y="0"/>
                  </a:moveTo>
                  <a:lnTo>
                    <a:pt x="4358" y="0"/>
                  </a:lnTo>
                  <a:lnTo>
                    <a:pt x="4358" y="11"/>
                  </a:lnTo>
                  <a:lnTo>
                    <a:pt x="4356" y="11"/>
                  </a:lnTo>
                  <a:lnTo>
                    <a:pt x="4356" y="0"/>
                  </a:lnTo>
                  <a:close/>
                  <a:moveTo>
                    <a:pt x="4329" y="0"/>
                  </a:moveTo>
                  <a:lnTo>
                    <a:pt x="4333" y="0"/>
                  </a:lnTo>
                  <a:lnTo>
                    <a:pt x="4333" y="11"/>
                  </a:lnTo>
                  <a:lnTo>
                    <a:pt x="4329" y="11"/>
                  </a:lnTo>
                  <a:lnTo>
                    <a:pt x="4329" y="0"/>
                  </a:lnTo>
                  <a:close/>
                  <a:moveTo>
                    <a:pt x="4303" y="0"/>
                  </a:moveTo>
                  <a:lnTo>
                    <a:pt x="4306" y="0"/>
                  </a:lnTo>
                  <a:lnTo>
                    <a:pt x="4306" y="11"/>
                  </a:lnTo>
                  <a:lnTo>
                    <a:pt x="4303" y="11"/>
                  </a:lnTo>
                  <a:lnTo>
                    <a:pt x="4303" y="0"/>
                  </a:lnTo>
                  <a:close/>
                  <a:moveTo>
                    <a:pt x="4278" y="0"/>
                  </a:moveTo>
                  <a:lnTo>
                    <a:pt x="4280" y="0"/>
                  </a:lnTo>
                  <a:lnTo>
                    <a:pt x="4280" y="11"/>
                  </a:lnTo>
                  <a:lnTo>
                    <a:pt x="4278" y="11"/>
                  </a:lnTo>
                  <a:lnTo>
                    <a:pt x="4278" y="0"/>
                  </a:lnTo>
                  <a:close/>
                  <a:moveTo>
                    <a:pt x="4251" y="0"/>
                  </a:moveTo>
                  <a:lnTo>
                    <a:pt x="4253" y="0"/>
                  </a:lnTo>
                  <a:lnTo>
                    <a:pt x="4253" y="11"/>
                  </a:lnTo>
                  <a:lnTo>
                    <a:pt x="4251" y="11"/>
                  </a:lnTo>
                  <a:lnTo>
                    <a:pt x="4251" y="0"/>
                  </a:lnTo>
                  <a:close/>
                  <a:moveTo>
                    <a:pt x="4224" y="0"/>
                  </a:moveTo>
                  <a:lnTo>
                    <a:pt x="4228" y="0"/>
                  </a:lnTo>
                  <a:lnTo>
                    <a:pt x="4228" y="11"/>
                  </a:lnTo>
                  <a:lnTo>
                    <a:pt x="4224" y="11"/>
                  </a:lnTo>
                  <a:lnTo>
                    <a:pt x="4224" y="0"/>
                  </a:lnTo>
                  <a:close/>
                  <a:moveTo>
                    <a:pt x="4197" y="0"/>
                  </a:moveTo>
                  <a:lnTo>
                    <a:pt x="4201" y="0"/>
                  </a:lnTo>
                  <a:lnTo>
                    <a:pt x="4201" y="11"/>
                  </a:lnTo>
                  <a:lnTo>
                    <a:pt x="4197" y="11"/>
                  </a:lnTo>
                  <a:lnTo>
                    <a:pt x="4197" y="0"/>
                  </a:lnTo>
                  <a:close/>
                  <a:moveTo>
                    <a:pt x="4172" y="0"/>
                  </a:moveTo>
                  <a:lnTo>
                    <a:pt x="4174" y="0"/>
                  </a:lnTo>
                  <a:lnTo>
                    <a:pt x="4174" y="11"/>
                  </a:lnTo>
                  <a:lnTo>
                    <a:pt x="4172" y="11"/>
                  </a:lnTo>
                  <a:lnTo>
                    <a:pt x="4172" y="0"/>
                  </a:lnTo>
                  <a:close/>
                  <a:moveTo>
                    <a:pt x="4145" y="0"/>
                  </a:moveTo>
                  <a:lnTo>
                    <a:pt x="4147" y="0"/>
                  </a:lnTo>
                  <a:lnTo>
                    <a:pt x="4147" y="11"/>
                  </a:lnTo>
                  <a:lnTo>
                    <a:pt x="4145" y="11"/>
                  </a:lnTo>
                  <a:lnTo>
                    <a:pt x="4145" y="0"/>
                  </a:lnTo>
                  <a:close/>
                  <a:moveTo>
                    <a:pt x="4118" y="0"/>
                  </a:moveTo>
                  <a:lnTo>
                    <a:pt x="4122" y="0"/>
                  </a:lnTo>
                  <a:lnTo>
                    <a:pt x="4122" y="11"/>
                  </a:lnTo>
                  <a:lnTo>
                    <a:pt x="4118" y="11"/>
                  </a:lnTo>
                  <a:lnTo>
                    <a:pt x="4118" y="0"/>
                  </a:lnTo>
                  <a:close/>
                  <a:moveTo>
                    <a:pt x="4091" y="0"/>
                  </a:moveTo>
                  <a:lnTo>
                    <a:pt x="4095" y="0"/>
                  </a:lnTo>
                  <a:lnTo>
                    <a:pt x="4095" y="11"/>
                  </a:lnTo>
                  <a:lnTo>
                    <a:pt x="4091" y="11"/>
                  </a:lnTo>
                  <a:lnTo>
                    <a:pt x="4091" y="0"/>
                  </a:lnTo>
                  <a:close/>
                  <a:moveTo>
                    <a:pt x="4066" y="0"/>
                  </a:moveTo>
                  <a:lnTo>
                    <a:pt x="4068" y="0"/>
                  </a:lnTo>
                  <a:lnTo>
                    <a:pt x="4068" y="11"/>
                  </a:lnTo>
                  <a:lnTo>
                    <a:pt x="4066" y="11"/>
                  </a:lnTo>
                  <a:lnTo>
                    <a:pt x="4066" y="0"/>
                  </a:lnTo>
                  <a:close/>
                  <a:moveTo>
                    <a:pt x="4040" y="0"/>
                  </a:moveTo>
                  <a:lnTo>
                    <a:pt x="4041" y="0"/>
                  </a:lnTo>
                  <a:lnTo>
                    <a:pt x="4041" y="11"/>
                  </a:lnTo>
                  <a:lnTo>
                    <a:pt x="4040" y="11"/>
                  </a:lnTo>
                  <a:lnTo>
                    <a:pt x="4040" y="0"/>
                  </a:lnTo>
                  <a:close/>
                  <a:moveTo>
                    <a:pt x="4013" y="0"/>
                  </a:moveTo>
                  <a:lnTo>
                    <a:pt x="4017" y="0"/>
                  </a:lnTo>
                  <a:lnTo>
                    <a:pt x="4017" y="11"/>
                  </a:lnTo>
                  <a:lnTo>
                    <a:pt x="4013" y="11"/>
                  </a:lnTo>
                  <a:lnTo>
                    <a:pt x="4013" y="0"/>
                  </a:lnTo>
                  <a:close/>
                  <a:moveTo>
                    <a:pt x="3986" y="0"/>
                  </a:moveTo>
                  <a:lnTo>
                    <a:pt x="3990" y="0"/>
                  </a:lnTo>
                  <a:lnTo>
                    <a:pt x="3990" y="11"/>
                  </a:lnTo>
                  <a:lnTo>
                    <a:pt x="3986" y="11"/>
                  </a:lnTo>
                  <a:lnTo>
                    <a:pt x="3986" y="0"/>
                  </a:lnTo>
                  <a:close/>
                  <a:moveTo>
                    <a:pt x="3961" y="0"/>
                  </a:moveTo>
                  <a:lnTo>
                    <a:pt x="3963" y="0"/>
                  </a:lnTo>
                  <a:lnTo>
                    <a:pt x="3963" y="11"/>
                  </a:lnTo>
                  <a:lnTo>
                    <a:pt x="3961" y="11"/>
                  </a:lnTo>
                  <a:lnTo>
                    <a:pt x="3961" y="0"/>
                  </a:lnTo>
                  <a:close/>
                  <a:moveTo>
                    <a:pt x="3934" y="0"/>
                  </a:moveTo>
                  <a:lnTo>
                    <a:pt x="3936" y="0"/>
                  </a:lnTo>
                  <a:lnTo>
                    <a:pt x="3936" y="11"/>
                  </a:lnTo>
                  <a:lnTo>
                    <a:pt x="3934" y="11"/>
                  </a:lnTo>
                  <a:lnTo>
                    <a:pt x="3934" y="0"/>
                  </a:lnTo>
                  <a:close/>
                  <a:moveTo>
                    <a:pt x="3907" y="0"/>
                  </a:moveTo>
                  <a:lnTo>
                    <a:pt x="3911" y="0"/>
                  </a:lnTo>
                  <a:lnTo>
                    <a:pt x="3911" y="11"/>
                  </a:lnTo>
                  <a:lnTo>
                    <a:pt x="3907" y="11"/>
                  </a:lnTo>
                  <a:lnTo>
                    <a:pt x="3907" y="0"/>
                  </a:lnTo>
                  <a:close/>
                  <a:moveTo>
                    <a:pt x="3880" y="0"/>
                  </a:moveTo>
                  <a:lnTo>
                    <a:pt x="3884" y="0"/>
                  </a:lnTo>
                  <a:lnTo>
                    <a:pt x="3884" y="11"/>
                  </a:lnTo>
                  <a:lnTo>
                    <a:pt x="3880" y="11"/>
                  </a:lnTo>
                  <a:lnTo>
                    <a:pt x="3880" y="0"/>
                  </a:lnTo>
                  <a:close/>
                  <a:moveTo>
                    <a:pt x="3855" y="0"/>
                  </a:moveTo>
                  <a:lnTo>
                    <a:pt x="3857" y="0"/>
                  </a:lnTo>
                  <a:lnTo>
                    <a:pt x="3857" y="11"/>
                  </a:lnTo>
                  <a:lnTo>
                    <a:pt x="3855" y="11"/>
                  </a:lnTo>
                  <a:lnTo>
                    <a:pt x="3855" y="0"/>
                  </a:lnTo>
                  <a:close/>
                  <a:moveTo>
                    <a:pt x="3828" y="0"/>
                  </a:moveTo>
                  <a:lnTo>
                    <a:pt x="3830" y="0"/>
                  </a:lnTo>
                  <a:lnTo>
                    <a:pt x="3830" y="11"/>
                  </a:lnTo>
                  <a:lnTo>
                    <a:pt x="3828" y="11"/>
                  </a:lnTo>
                  <a:lnTo>
                    <a:pt x="3828" y="0"/>
                  </a:lnTo>
                  <a:close/>
                  <a:moveTo>
                    <a:pt x="3801" y="0"/>
                  </a:moveTo>
                  <a:lnTo>
                    <a:pt x="3805" y="0"/>
                  </a:lnTo>
                  <a:lnTo>
                    <a:pt x="3805" y="11"/>
                  </a:lnTo>
                  <a:lnTo>
                    <a:pt x="3801" y="11"/>
                  </a:lnTo>
                  <a:lnTo>
                    <a:pt x="3801" y="0"/>
                  </a:lnTo>
                  <a:close/>
                  <a:moveTo>
                    <a:pt x="3775" y="0"/>
                  </a:moveTo>
                  <a:lnTo>
                    <a:pt x="3778" y="0"/>
                  </a:lnTo>
                  <a:lnTo>
                    <a:pt x="3778" y="11"/>
                  </a:lnTo>
                  <a:lnTo>
                    <a:pt x="3775" y="11"/>
                  </a:lnTo>
                  <a:lnTo>
                    <a:pt x="3775" y="0"/>
                  </a:lnTo>
                  <a:close/>
                  <a:moveTo>
                    <a:pt x="3750" y="0"/>
                  </a:moveTo>
                  <a:lnTo>
                    <a:pt x="3752" y="0"/>
                  </a:lnTo>
                  <a:lnTo>
                    <a:pt x="3752" y="11"/>
                  </a:lnTo>
                  <a:lnTo>
                    <a:pt x="3750" y="11"/>
                  </a:lnTo>
                  <a:lnTo>
                    <a:pt x="3750" y="0"/>
                  </a:lnTo>
                  <a:close/>
                  <a:moveTo>
                    <a:pt x="3723" y="0"/>
                  </a:moveTo>
                  <a:lnTo>
                    <a:pt x="3725" y="0"/>
                  </a:lnTo>
                  <a:lnTo>
                    <a:pt x="3725" y="11"/>
                  </a:lnTo>
                  <a:lnTo>
                    <a:pt x="3723" y="11"/>
                  </a:lnTo>
                  <a:lnTo>
                    <a:pt x="3723" y="0"/>
                  </a:lnTo>
                  <a:close/>
                  <a:moveTo>
                    <a:pt x="3696" y="0"/>
                  </a:moveTo>
                  <a:lnTo>
                    <a:pt x="3700" y="0"/>
                  </a:lnTo>
                  <a:lnTo>
                    <a:pt x="3700" y="11"/>
                  </a:lnTo>
                  <a:lnTo>
                    <a:pt x="3696" y="11"/>
                  </a:lnTo>
                  <a:lnTo>
                    <a:pt x="3696" y="0"/>
                  </a:lnTo>
                  <a:close/>
                  <a:moveTo>
                    <a:pt x="3669" y="0"/>
                  </a:moveTo>
                  <a:lnTo>
                    <a:pt x="3673" y="0"/>
                  </a:lnTo>
                  <a:lnTo>
                    <a:pt x="3673" y="11"/>
                  </a:lnTo>
                  <a:lnTo>
                    <a:pt x="3669" y="11"/>
                  </a:lnTo>
                  <a:lnTo>
                    <a:pt x="3669" y="0"/>
                  </a:lnTo>
                  <a:close/>
                  <a:moveTo>
                    <a:pt x="3644" y="0"/>
                  </a:moveTo>
                  <a:lnTo>
                    <a:pt x="3646" y="0"/>
                  </a:lnTo>
                  <a:lnTo>
                    <a:pt x="3646" y="11"/>
                  </a:lnTo>
                  <a:lnTo>
                    <a:pt x="3644" y="11"/>
                  </a:lnTo>
                  <a:lnTo>
                    <a:pt x="3644" y="0"/>
                  </a:lnTo>
                  <a:close/>
                  <a:moveTo>
                    <a:pt x="3617" y="0"/>
                  </a:moveTo>
                  <a:lnTo>
                    <a:pt x="3619" y="0"/>
                  </a:lnTo>
                  <a:lnTo>
                    <a:pt x="3619" y="11"/>
                  </a:lnTo>
                  <a:lnTo>
                    <a:pt x="3617" y="11"/>
                  </a:lnTo>
                  <a:lnTo>
                    <a:pt x="3617" y="0"/>
                  </a:lnTo>
                  <a:close/>
                  <a:moveTo>
                    <a:pt x="3590" y="0"/>
                  </a:moveTo>
                  <a:lnTo>
                    <a:pt x="3594" y="0"/>
                  </a:lnTo>
                  <a:lnTo>
                    <a:pt x="3594" y="11"/>
                  </a:lnTo>
                  <a:lnTo>
                    <a:pt x="3590" y="11"/>
                  </a:lnTo>
                  <a:lnTo>
                    <a:pt x="3590" y="0"/>
                  </a:lnTo>
                  <a:close/>
                  <a:moveTo>
                    <a:pt x="3563" y="0"/>
                  </a:moveTo>
                  <a:lnTo>
                    <a:pt x="3567" y="0"/>
                  </a:lnTo>
                  <a:lnTo>
                    <a:pt x="3567" y="11"/>
                  </a:lnTo>
                  <a:lnTo>
                    <a:pt x="3563" y="11"/>
                  </a:lnTo>
                  <a:lnTo>
                    <a:pt x="3563" y="0"/>
                  </a:lnTo>
                  <a:close/>
                  <a:moveTo>
                    <a:pt x="3538" y="0"/>
                  </a:moveTo>
                  <a:lnTo>
                    <a:pt x="3540" y="0"/>
                  </a:lnTo>
                  <a:lnTo>
                    <a:pt x="3540" y="11"/>
                  </a:lnTo>
                  <a:lnTo>
                    <a:pt x="3538" y="11"/>
                  </a:lnTo>
                  <a:lnTo>
                    <a:pt x="3538" y="0"/>
                  </a:lnTo>
                  <a:close/>
                  <a:moveTo>
                    <a:pt x="3512" y="0"/>
                  </a:moveTo>
                  <a:lnTo>
                    <a:pt x="3513" y="0"/>
                  </a:lnTo>
                  <a:lnTo>
                    <a:pt x="3513" y="11"/>
                  </a:lnTo>
                  <a:lnTo>
                    <a:pt x="3512" y="11"/>
                  </a:lnTo>
                  <a:lnTo>
                    <a:pt x="3512" y="0"/>
                  </a:lnTo>
                  <a:close/>
                  <a:moveTo>
                    <a:pt x="3485" y="0"/>
                  </a:moveTo>
                  <a:lnTo>
                    <a:pt x="3489" y="0"/>
                  </a:lnTo>
                  <a:lnTo>
                    <a:pt x="3489" y="11"/>
                  </a:lnTo>
                  <a:lnTo>
                    <a:pt x="3485" y="11"/>
                  </a:lnTo>
                  <a:lnTo>
                    <a:pt x="3485" y="0"/>
                  </a:lnTo>
                  <a:close/>
                  <a:moveTo>
                    <a:pt x="3458" y="0"/>
                  </a:moveTo>
                  <a:lnTo>
                    <a:pt x="3462" y="0"/>
                  </a:lnTo>
                  <a:lnTo>
                    <a:pt x="3462" y="11"/>
                  </a:lnTo>
                  <a:lnTo>
                    <a:pt x="3458" y="11"/>
                  </a:lnTo>
                  <a:lnTo>
                    <a:pt x="3458" y="0"/>
                  </a:lnTo>
                  <a:close/>
                  <a:moveTo>
                    <a:pt x="3433" y="0"/>
                  </a:moveTo>
                  <a:lnTo>
                    <a:pt x="3435" y="0"/>
                  </a:lnTo>
                  <a:lnTo>
                    <a:pt x="3435" y="11"/>
                  </a:lnTo>
                  <a:lnTo>
                    <a:pt x="3433" y="11"/>
                  </a:lnTo>
                  <a:lnTo>
                    <a:pt x="3433" y="0"/>
                  </a:lnTo>
                  <a:close/>
                  <a:moveTo>
                    <a:pt x="3406" y="0"/>
                  </a:moveTo>
                  <a:lnTo>
                    <a:pt x="3408" y="0"/>
                  </a:lnTo>
                  <a:lnTo>
                    <a:pt x="3408" y="11"/>
                  </a:lnTo>
                  <a:lnTo>
                    <a:pt x="3406" y="11"/>
                  </a:lnTo>
                  <a:lnTo>
                    <a:pt x="3406" y="0"/>
                  </a:lnTo>
                  <a:close/>
                  <a:moveTo>
                    <a:pt x="3379" y="0"/>
                  </a:moveTo>
                  <a:lnTo>
                    <a:pt x="3383" y="0"/>
                  </a:lnTo>
                  <a:lnTo>
                    <a:pt x="3383" y="11"/>
                  </a:lnTo>
                  <a:lnTo>
                    <a:pt x="3379" y="11"/>
                  </a:lnTo>
                  <a:lnTo>
                    <a:pt x="3379" y="0"/>
                  </a:lnTo>
                  <a:close/>
                  <a:moveTo>
                    <a:pt x="3352" y="0"/>
                  </a:moveTo>
                  <a:lnTo>
                    <a:pt x="3356" y="0"/>
                  </a:lnTo>
                  <a:lnTo>
                    <a:pt x="3356" y="11"/>
                  </a:lnTo>
                  <a:lnTo>
                    <a:pt x="3352" y="11"/>
                  </a:lnTo>
                  <a:lnTo>
                    <a:pt x="3352" y="0"/>
                  </a:lnTo>
                  <a:close/>
                  <a:moveTo>
                    <a:pt x="3327" y="0"/>
                  </a:moveTo>
                  <a:lnTo>
                    <a:pt x="3329" y="0"/>
                  </a:lnTo>
                  <a:lnTo>
                    <a:pt x="3329" y="11"/>
                  </a:lnTo>
                  <a:lnTo>
                    <a:pt x="3327" y="11"/>
                  </a:lnTo>
                  <a:lnTo>
                    <a:pt x="3327" y="0"/>
                  </a:lnTo>
                  <a:close/>
                  <a:moveTo>
                    <a:pt x="3300" y="0"/>
                  </a:moveTo>
                  <a:lnTo>
                    <a:pt x="3302" y="0"/>
                  </a:lnTo>
                  <a:lnTo>
                    <a:pt x="3302" y="11"/>
                  </a:lnTo>
                  <a:lnTo>
                    <a:pt x="3300" y="11"/>
                  </a:lnTo>
                  <a:lnTo>
                    <a:pt x="3300" y="0"/>
                  </a:lnTo>
                  <a:close/>
                  <a:moveTo>
                    <a:pt x="3273" y="0"/>
                  </a:moveTo>
                  <a:lnTo>
                    <a:pt x="3277" y="0"/>
                  </a:lnTo>
                  <a:lnTo>
                    <a:pt x="3277" y="11"/>
                  </a:lnTo>
                  <a:lnTo>
                    <a:pt x="3273" y="11"/>
                  </a:lnTo>
                  <a:lnTo>
                    <a:pt x="3273" y="0"/>
                  </a:lnTo>
                  <a:close/>
                  <a:moveTo>
                    <a:pt x="3247" y="0"/>
                  </a:moveTo>
                  <a:lnTo>
                    <a:pt x="3250" y="0"/>
                  </a:lnTo>
                  <a:lnTo>
                    <a:pt x="3250" y="11"/>
                  </a:lnTo>
                  <a:lnTo>
                    <a:pt x="3247" y="11"/>
                  </a:lnTo>
                  <a:lnTo>
                    <a:pt x="3247" y="0"/>
                  </a:lnTo>
                  <a:close/>
                  <a:moveTo>
                    <a:pt x="3222" y="0"/>
                  </a:moveTo>
                  <a:lnTo>
                    <a:pt x="3224" y="0"/>
                  </a:lnTo>
                  <a:lnTo>
                    <a:pt x="3224" y="11"/>
                  </a:lnTo>
                  <a:lnTo>
                    <a:pt x="3222" y="11"/>
                  </a:lnTo>
                  <a:lnTo>
                    <a:pt x="3222" y="0"/>
                  </a:lnTo>
                  <a:close/>
                  <a:moveTo>
                    <a:pt x="3195" y="0"/>
                  </a:moveTo>
                  <a:lnTo>
                    <a:pt x="3197" y="0"/>
                  </a:lnTo>
                  <a:lnTo>
                    <a:pt x="3197" y="11"/>
                  </a:lnTo>
                  <a:lnTo>
                    <a:pt x="3195" y="11"/>
                  </a:lnTo>
                  <a:lnTo>
                    <a:pt x="3195" y="0"/>
                  </a:lnTo>
                  <a:close/>
                  <a:moveTo>
                    <a:pt x="3168" y="0"/>
                  </a:moveTo>
                  <a:lnTo>
                    <a:pt x="3172" y="0"/>
                  </a:lnTo>
                  <a:lnTo>
                    <a:pt x="3172" y="11"/>
                  </a:lnTo>
                  <a:lnTo>
                    <a:pt x="3168" y="11"/>
                  </a:lnTo>
                  <a:lnTo>
                    <a:pt x="3168" y="0"/>
                  </a:lnTo>
                  <a:close/>
                  <a:moveTo>
                    <a:pt x="3141" y="0"/>
                  </a:moveTo>
                  <a:lnTo>
                    <a:pt x="3145" y="0"/>
                  </a:lnTo>
                  <a:lnTo>
                    <a:pt x="3145" y="11"/>
                  </a:lnTo>
                  <a:lnTo>
                    <a:pt x="3141" y="11"/>
                  </a:lnTo>
                  <a:lnTo>
                    <a:pt x="3141" y="0"/>
                  </a:lnTo>
                  <a:close/>
                  <a:moveTo>
                    <a:pt x="3116" y="0"/>
                  </a:moveTo>
                  <a:lnTo>
                    <a:pt x="3118" y="0"/>
                  </a:lnTo>
                  <a:lnTo>
                    <a:pt x="3118" y="11"/>
                  </a:lnTo>
                  <a:lnTo>
                    <a:pt x="3116" y="11"/>
                  </a:lnTo>
                  <a:lnTo>
                    <a:pt x="3116" y="0"/>
                  </a:lnTo>
                  <a:close/>
                  <a:moveTo>
                    <a:pt x="3089" y="0"/>
                  </a:moveTo>
                  <a:lnTo>
                    <a:pt x="3091" y="0"/>
                  </a:lnTo>
                  <a:lnTo>
                    <a:pt x="3091" y="11"/>
                  </a:lnTo>
                  <a:lnTo>
                    <a:pt x="3089" y="11"/>
                  </a:lnTo>
                  <a:lnTo>
                    <a:pt x="3089" y="0"/>
                  </a:lnTo>
                  <a:close/>
                  <a:moveTo>
                    <a:pt x="3062" y="0"/>
                  </a:moveTo>
                  <a:lnTo>
                    <a:pt x="3066" y="0"/>
                  </a:lnTo>
                  <a:lnTo>
                    <a:pt x="3066" y="11"/>
                  </a:lnTo>
                  <a:lnTo>
                    <a:pt x="3062" y="11"/>
                  </a:lnTo>
                  <a:lnTo>
                    <a:pt x="3062" y="0"/>
                  </a:lnTo>
                  <a:close/>
                  <a:moveTo>
                    <a:pt x="3035" y="0"/>
                  </a:moveTo>
                  <a:lnTo>
                    <a:pt x="3039" y="0"/>
                  </a:lnTo>
                  <a:lnTo>
                    <a:pt x="3039" y="11"/>
                  </a:lnTo>
                  <a:lnTo>
                    <a:pt x="3035" y="11"/>
                  </a:lnTo>
                  <a:lnTo>
                    <a:pt x="3035" y="0"/>
                  </a:lnTo>
                  <a:close/>
                  <a:moveTo>
                    <a:pt x="3010" y="0"/>
                  </a:moveTo>
                  <a:lnTo>
                    <a:pt x="3012" y="0"/>
                  </a:lnTo>
                  <a:lnTo>
                    <a:pt x="3012" y="11"/>
                  </a:lnTo>
                  <a:lnTo>
                    <a:pt x="3010" y="11"/>
                  </a:lnTo>
                  <a:lnTo>
                    <a:pt x="3010" y="0"/>
                  </a:lnTo>
                  <a:close/>
                  <a:moveTo>
                    <a:pt x="2984" y="0"/>
                  </a:moveTo>
                  <a:lnTo>
                    <a:pt x="2985" y="0"/>
                  </a:lnTo>
                  <a:lnTo>
                    <a:pt x="2985" y="11"/>
                  </a:lnTo>
                  <a:lnTo>
                    <a:pt x="2984" y="11"/>
                  </a:lnTo>
                  <a:lnTo>
                    <a:pt x="2984" y="0"/>
                  </a:lnTo>
                  <a:close/>
                  <a:moveTo>
                    <a:pt x="2957" y="0"/>
                  </a:moveTo>
                  <a:lnTo>
                    <a:pt x="2961" y="0"/>
                  </a:lnTo>
                  <a:lnTo>
                    <a:pt x="2961" y="11"/>
                  </a:lnTo>
                  <a:lnTo>
                    <a:pt x="2957" y="11"/>
                  </a:lnTo>
                  <a:lnTo>
                    <a:pt x="2957" y="0"/>
                  </a:lnTo>
                  <a:close/>
                  <a:moveTo>
                    <a:pt x="2930" y="0"/>
                  </a:moveTo>
                  <a:lnTo>
                    <a:pt x="2934" y="0"/>
                  </a:lnTo>
                  <a:lnTo>
                    <a:pt x="2934" y="11"/>
                  </a:lnTo>
                  <a:lnTo>
                    <a:pt x="2930" y="11"/>
                  </a:lnTo>
                  <a:lnTo>
                    <a:pt x="2930" y="0"/>
                  </a:lnTo>
                  <a:close/>
                  <a:moveTo>
                    <a:pt x="2905" y="0"/>
                  </a:moveTo>
                  <a:lnTo>
                    <a:pt x="2907" y="0"/>
                  </a:lnTo>
                  <a:lnTo>
                    <a:pt x="2907" y="11"/>
                  </a:lnTo>
                  <a:lnTo>
                    <a:pt x="2905" y="11"/>
                  </a:lnTo>
                  <a:lnTo>
                    <a:pt x="2905" y="0"/>
                  </a:lnTo>
                  <a:close/>
                  <a:moveTo>
                    <a:pt x="2878" y="0"/>
                  </a:moveTo>
                  <a:lnTo>
                    <a:pt x="2880" y="0"/>
                  </a:lnTo>
                  <a:lnTo>
                    <a:pt x="2880" y="11"/>
                  </a:lnTo>
                  <a:lnTo>
                    <a:pt x="2878" y="11"/>
                  </a:lnTo>
                  <a:lnTo>
                    <a:pt x="2878" y="0"/>
                  </a:lnTo>
                  <a:close/>
                  <a:moveTo>
                    <a:pt x="2851" y="0"/>
                  </a:moveTo>
                  <a:lnTo>
                    <a:pt x="2855" y="0"/>
                  </a:lnTo>
                  <a:lnTo>
                    <a:pt x="2855" y="11"/>
                  </a:lnTo>
                  <a:lnTo>
                    <a:pt x="2851" y="11"/>
                  </a:lnTo>
                  <a:lnTo>
                    <a:pt x="2851" y="0"/>
                  </a:lnTo>
                  <a:close/>
                  <a:moveTo>
                    <a:pt x="2824" y="0"/>
                  </a:moveTo>
                  <a:lnTo>
                    <a:pt x="2828" y="0"/>
                  </a:lnTo>
                  <a:lnTo>
                    <a:pt x="2828" y="11"/>
                  </a:lnTo>
                  <a:lnTo>
                    <a:pt x="2824" y="11"/>
                  </a:lnTo>
                  <a:lnTo>
                    <a:pt x="2824" y="0"/>
                  </a:lnTo>
                  <a:close/>
                  <a:moveTo>
                    <a:pt x="2799" y="0"/>
                  </a:moveTo>
                  <a:lnTo>
                    <a:pt x="2801" y="0"/>
                  </a:lnTo>
                  <a:lnTo>
                    <a:pt x="2801" y="11"/>
                  </a:lnTo>
                  <a:lnTo>
                    <a:pt x="2799" y="11"/>
                  </a:lnTo>
                  <a:lnTo>
                    <a:pt x="2799" y="0"/>
                  </a:lnTo>
                  <a:close/>
                  <a:moveTo>
                    <a:pt x="2772" y="0"/>
                  </a:moveTo>
                  <a:lnTo>
                    <a:pt x="2774" y="0"/>
                  </a:lnTo>
                  <a:lnTo>
                    <a:pt x="2774" y="11"/>
                  </a:lnTo>
                  <a:lnTo>
                    <a:pt x="2772" y="11"/>
                  </a:lnTo>
                  <a:lnTo>
                    <a:pt x="2772" y="0"/>
                  </a:lnTo>
                  <a:close/>
                  <a:moveTo>
                    <a:pt x="2745" y="0"/>
                  </a:moveTo>
                  <a:lnTo>
                    <a:pt x="2749" y="0"/>
                  </a:lnTo>
                  <a:lnTo>
                    <a:pt x="2749" y="11"/>
                  </a:lnTo>
                  <a:lnTo>
                    <a:pt x="2745" y="11"/>
                  </a:lnTo>
                  <a:lnTo>
                    <a:pt x="2745" y="0"/>
                  </a:lnTo>
                  <a:close/>
                  <a:moveTo>
                    <a:pt x="2719" y="0"/>
                  </a:moveTo>
                  <a:lnTo>
                    <a:pt x="2722" y="0"/>
                  </a:lnTo>
                  <a:lnTo>
                    <a:pt x="2722" y="11"/>
                  </a:lnTo>
                  <a:lnTo>
                    <a:pt x="2719" y="11"/>
                  </a:lnTo>
                  <a:lnTo>
                    <a:pt x="2719" y="0"/>
                  </a:lnTo>
                  <a:close/>
                  <a:moveTo>
                    <a:pt x="2694" y="0"/>
                  </a:moveTo>
                  <a:lnTo>
                    <a:pt x="2696" y="0"/>
                  </a:lnTo>
                  <a:lnTo>
                    <a:pt x="2696" y="11"/>
                  </a:lnTo>
                  <a:lnTo>
                    <a:pt x="2694" y="11"/>
                  </a:lnTo>
                  <a:lnTo>
                    <a:pt x="2694" y="0"/>
                  </a:lnTo>
                  <a:close/>
                  <a:moveTo>
                    <a:pt x="2667" y="0"/>
                  </a:moveTo>
                  <a:lnTo>
                    <a:pt x="2669" y="0"/>
                  </a:lnTo>
                  <a:lnTo>
                    <a:pt x="2669" y="11"/>
                  </a:lnTo>
                  <a:lnTo>
                    <a:pt x="2667" y="11"/>
                  </a:lnTo>
                  <a:lnTo>
                    <a:pt x="2667" y="0"/>
                  </a:lnTo>
                  <a:close/>
                  <a:moveTo>
                    <a:pt x="2640" y="0"/>
                  </a:moveTo>
                  <a:lnTo>
                    <a:pt x="2644" y="0"/>
                  </a:lnTo>
                  <a:lnTo>
                    <a:pt x="2644" y="11"/>
                  </a:lnTo>
                  <a:lnTo>
                    <a:pt x="2640" y="11"/>
                  </a:lnTo>
                  <a:lnTo>
                    <a:pt x="2640" y="0"/>
                  </a:lnTo>
                  <a:close/>
                  <a:moveTo>
                    <a:pt x="2613" y="0"/>
                  </a:moveTo>
                  <a:lnTo>
                    <a:pt x="2617" y="0"/>
                  </a:lnTo>
                  <a:lnTo>
                    <a:pt x="2617" y="11"/>
                  </a:lnTo>
                  <a:lnTo>
                    <a:pt x="2613" y="11"/>
                  </a:lnTo>
                  <a:lnTo>
                    <a:pt x="2613" y="0"/>
                  </a:lnTo>
                  <a:close/>
                  <a:moveTo>
                    <a:pt x="2588" y="0"/>
                  </a:moveTo>
                  <a:lnTo>
                    <a:pt x="2590" y="0"/>
                  </a:lnTo>
                  <a:lnTo>
                    <a:pt x="2590" y="11"/>
                  </a:lnTo>
                  <a:lnTo>
                    <a:pt x="2588" y="11"/>
                  </a:lnTo>
                  <a:lnTo>
                    <a:pt x="2588" y="0"/>
                  </a:lnTo>
                  <a:close/>
                  <a:moveTo>
                    <a:pt x="2561" y="0"/>
                  </a:moveTo>
                  <a:lnTo>
                    <a:pt x="2563" y="0"/>
                  </a:lnTo>
                  <a:lnTo>
                    <a:pt x="2563" y="11"/>
                  </a:lnTo>
                  <a:lnTo>
                    <a:pt x="2561" y="11"/>
                  </a:lnTo>
                  <a:lnTo>
                    <a:pt x="2561" y="0"/>
                  </a:lnTo>
                  <a:close/>
                  <a:moveTo>
                    <a:pt x="2534" y="0"/>
                  </a:moveTo>
                  <a:lnTo>
                    <a:pt x="2538" y="0"/>
                  </a:lnTo>
                  <a:lnTo>
                    <a:pt x="2538" y="11"/>
                  </a:lnTo>
                  <a:lnTo>
                    <a:pt x="2534" y="11"/>
                  </a:lnTo>
                  <a:lnTo>
                    <a:pt x="2534" y="0"/>
                  </a:lnTo>
                  <a:close/>
                  <a:moveTo>
                    <a:pt x="2507" y="0"/>
                  </a:moveTo>
                  <a:lnTo>
                    <a:pt x="2511" y="0"/>
                  </a:lnTo>
                  <a:lnTo>
                    <a:pt x="2511" y="11"/>
                  </a:lnTo>
                  <a:lnTo>
                    <a:pt x="2507" y="11"/>
                  </a:lnTo>
                  <a:lnTo>
                    <a:pt x="2507" y="0"/>
                  </a:lnTo>
                  <a:close/>
                  <a:moveTo>
                    <a:pt x="2482" y="0"/>
                  </a:moveTo>
                  <a:lnTo>
                    <a:pt x="2484" y="0"/>
                  </a:lnTo>
                  <a:lnTo>
                    <a:pt x="2484" y="11"/>
                  </a:lnTo>
                  <a:lnTo>
                    <a:pt x="2482" y="11"/>
                  </a:lnTo>
                  <a:lnTo>
                    <a:pt x="2482" y="0"/>
                  </a:lnTo>
                  <a:close/>
                  <a:moveTo>
                    <a:pt x="2456" y="0"/>
                  </a:moveTo>
                  <a:lnTo>
                    <a:pt x="2457" y="0"/>
                  </a:lnTo>
                  <a:lnTo>
                    <a:pt x="2457" y="11"/>
                  </a:lnTo>
                  <a:lnTo>
                    <a:pt x="2456" y="11"/>
                  </a:lnTo>
                  <a:lnTo>
                    <a:pt x="2456" y="0"/>
                  </a:lnTo>
                  <a:close/>
                  <a:moveTo>
                    <a:pt x="2429" y="0"/>
                  </a:moveTo>
                  <a:lnTo>
                    <a:pt x="2433" y="0"/>
                  </a:lnTo>
                  <a:lnTo>
                    <a:pt x="2433" y="11"/>
                  </a:lnTo>
                  <a:lnTo>
                    <a:pt x="2429" y="11"/>
                  </a:lnTo>
                  <a:lnTo>
                    <a:pt x="2429" y="0"/>
                  </a:lnTo>
                  <a:close/>
                  <a:moveTo>
                    <a:pt x="2402" y="0"/>
                  </a:moveTo>
                  <a:lnTo>
                    <a:pt x="2406" y="0"/>
                  </a:lnTo>
                  <a:lnTo>
                    <a:pt x="2406" y="11"/>
                  </a:lnTo>
                  <a:lnTo>
                    <a:pt x="2402" y="11"/>
                  </a:lnTo>
                  <a:lnTo>
                    <a:pt x="2402" y="0"/>
                  </a:lnTo>
                  <a:close/>
                  <a:moveTo>
                    <a:pt x="2377" y="0"/>
                  </a:moveTo>
                  <a:lnTo>
                    <a:pt x="2379" y="0"/>
                  </a:lnTo>
                  <a:lnTo>
                    <a:pt x="2379" y="11"/>
                  </a:lnTo>
                  <a:lnTo>
                    <a:pt x="2377" y="11"/>
                  </a:lnTo>
                  <a:lnTo>
                    <a:pt x="2377" y="0"/>
                  </a:lnTo>
                  <a:close/>
                  <a:moveTo>
                    <a:pt x="2350" y="0"/>
                  </a:moveTo>
                  <a:lnTo>
                    <a:pt x="2352" y="0"/>
                  </a:lnTo>
                  <a:lnTo>
                    <a:pt x="2352" y="11"/>
                  </a:lnTo>
                  <a:lnTo>
                    <a:pt x="2350" y="11"/>
                  </a:lnTo>
                  <a:lnTo>
                    <a:pt x="2350" y="0"/>
                  </a:lnTo>
                  <a:close/>
                  <a:moveTo>
                    <a:pt x="2323" y="0"/>
                  </a:moveTo>
                  <a:lnTo>
                    <a:pt x="2327" y="0"/>
                  </a:lnTo>
                  <a:lnTo>
                    <a:pt x="2327" y="11"/>
                  </a:lnTo>
                  <a:lnTo>
                    <a:pt x="2323" y="11"/>
                  </a:lnTo>
                  <a:lnTo>
                    <a:pt x="2323" y="0"/>
                  </a:lnTo>
                  <a:close/>
                  <a:moveTo>
                    <a:pt x="2296" y="0"/>
                  </a:moveTo>
                  <a:lnTo>
                    <a:pt x="2300" y="0"/>
                  </a:lnTo>
                  <a:lnTo>
                    <a:pt x="2300" y="11"/>
                  </a:lnTo>
                  <a:lnTo>
                    <a:pt x="2296" y="11"/>
                  </a:lnTo>
                  <a:lnTo>
                    <a:pt x="2296" y="0"/>
                  </a:lnTo>
                  <a:close/>
                  <a:moveTo>
                    <a:pt x="2271" y="0"/>
                  </a:moveTo>
                  <a:lnTo>
                    <a:pt x="2273" y="0"/>
                  </a:lnTo>
                  <a:lnTo>
                    <a:pt x="2273" y="11"/>
                  </a:lnTo>
                  <a:lnTo>
                    <a:pt x="2271" y="11"/>
                  </a:lnTo>
                  <a:lnTo>
                    <a:pt x="2271" y="0"/>
                  </a:lnTo>
                  <a:close/>
                  <a:moveTo>
                    <a:pt x="2244" y="0"/>
                  </a:moveTo>
                  <a:lnTo>
                    <a:pt x="2246" y="0"/>
                  </a:lnTo>
                  <a:lnTo>
                    <a:pt x="2246" y="11"/>
                  </a:lnTo>
                  <a:lnTo>
                    <a:pt x="2244" y="11"/>
                  </a:lnTo>
                  <a:lnTo>
                    <a:pt x="2244" y="0"/>
                  </a:lnTo>
                  <a:close/>
                  <a:moveTo>
                    <a:pt x="2217" y="0"/>
                  </a:moveTo>
                  <a:lnTo>
                    <a:pt x="2221" y="0"/>
                  </a:lnTo>
                  <a:lnTo>
                    <a:pt x="2221" y="11"/>
                  </a:lnTo>
                  <a:lnTo>
                    <a:pt x="2217" y="11"/>
                  </a:lnTo>
                  <a:lnTo>
                    <a:pt x="2217" y="0"/>
                  </a:lnTo>
                  <a:close/>
                  <a:moveTo>
                    <a:pt x="2191" y="0"/>
                  </a:moveTo>
                  <a:lnTo>
                    <a:pt x="2194" y="0"/>
                  </a:lnTo>
                  <a:lnTo>
                    <a:pt x="2194" y="11"/>
                  </a:lnTo>
                  <a:lnTo>
                    <a:pt x="2191" y="11"/>
                  </a:lnTo>
                  <a:lnTo>
                    <a:pt x="2191" y="0"/>
                  </a:lnTo>
                  <a:close/>
                  <a:moveTo>
                    <a:pt x="2166" y="0"/>
                  </a:moveTo>
                  <a:lnTo>
                    <a:pt x="2168" y="0"/>
                  </a:lnTo>
                  <a:lnTo>
                    <a:pt x="2168" y="11"/>
                  </a:lnTo>
                  <a:lnTo>
                    <a:pt x="2166" y="11"/>
                  </a:lnTo>
                  <a:lnTo>
                    <a:pt x="2166" y="0"/>
                  </a:lnTo>
                  <a:close/>
                  <a:moveTo>
                    <a:pt x="2139" y="0"/>
                  </a:moveTo>
                  <a:lnTo>
                    <a:pt x="2141" y="0"/>
                  </a:lnTo>
                  <a:lnTo>
                    <a:pt x="2141" y="11"/>
                  </a:lnTo>
                  <a:lnTo>
                    <a:pt x="2139" y="11"/>
                  </a:lnTo>
                  <a:lnTo>
                    <a:pt x="2139" y="0"/>
                  </a:lnTo>
                  <a:close/>
                  <a:moveTo>
                    <a:pt x="2112" y="0"/>
                  </a:moveTo>
                  <a:lnTo>
                    <a:pt x="2116" y="0"/>
                  </a:lnTo>
                  <a:lnTo>
                    <a:pt x="2116" y="11"/>
                  </a:lnTo>
                  <a:lnTo>
                    <a:pt x="2112" y="11"/>
                  </a:lnTo>
                  <a:lnTo>
                    <a:pt x="2112" y="0"/>
                  </a:lnTo>
                  <a:close/>
                  <a:moveTo>
                    <a:pt x="2085" y="0"/>
                  </a:moveTo>
                  <a:lnTo>
                    <a:pt x="2089" y="0"/>
                  </a:lnTo>
                  <a:lnTo>
                    <a:pt x="2089" y="11"/>
                  </a:lnTo>
                  <a:lnTo>
                    <a:pt x="2085" y="11"/>
                  </a:lnTo>
                  <a:lnTo>
                    <a:pt x="2085" y="0"/>
                  </a:lnTo>
                  <a:close/>
                  <a:moveTo>
                    <a:pt x="2060" y="0"/>
                  </a:moveTo>
                  <a:lnTo>
                    <a:pt x="2062" y="0"/>
                  </a:lnTo>
                  <a:lnTo>
                    <a:pt x="2062" y="11"/>
                  </a:lnTo>
                  <a:lnTo>
                    <a:pt x="2060" y="11"/>
                  </a:lnTo>
                  <a:lnTo>
                    <a:pt x="2060" y="0"/>
                  </a:lnTo>
                  <a:close/>
                  <a:moveTo>
                    <a:pt x="2033" y="0"/>
                  </a:moveTo>
                  <a:lnTo>
                    <a:pt x="2035" y="0"/>
                  </a:lnTo>
                  <a:lnTo>
                    <a:pt x="2035" y="11"/>
                  </a:lnTo>
                  <a:lnTo>
                    <a:pt x="2033" y="11"/>
                  </a:lnTo>
                  <a:lnTo>
                    <a:pt x="2033" y="0"/>
                  </a:lnTo>
                  <a:close/>
                  <a:moveTo>
                    <a:pt x="2006" y="0"/>
                  </a:moveTo>
                  <a:lnTo>
                    <a:pt x="2010" y="0"/>
                  </a:lnTo>
                  <a:lnTo>
                    <a:pt x="2010" y="11"/>
                  </a:lnTo>
                  <a:lnTo>
                    <a:pt x="2006" y="11"/>
                  </a:lnTo>
                  <a:lnTo>
                    <a:pt x="2006" y="0"/>
                  </a:lnTo>
                  <a:close/>
                  <a:moveTo>
                    <a:pt x="1979" y="0"/>
                  </a:moveTo>
                  <a:lnTo>
                    <a:pt x="1983" y="0"/>
                  </a:lnTo>
                  <a:lnTo>
                    <a:pt x="1983" y="11"/>
                  </a:lnTo>
                  <a:lnTo>
                    <a:pt x="1979" y="11"/>
                  </a:lnTo>
                  <a:lnTo>
                    <a:pt x="1979" y="0"/>
                  </a:lnTo>
                  <a:close/>
                  <a:moveTo>
                    <a:pt x="1954" y="0"/>
                  </a:moveTo>
                  <a:lnTo>
                    <a:pt x="1956" y="0"/>
                  </a:lnTo>
                  <a:lnTo>
                    <a:pt x="1956" y="11"/>
                  </a:lnTo>
                  <a:lnTo>
                    <a:pt x="1954" y="11"/>
                  </a:lnTo>
                  <a:lnTo>
                    <a:pt x="1954" y="0"/>
                  </a:lnTo>
                  <a:close/>
                  <a:moveTo>
                    <a:pt x="1928" y="0"/>
                  </a:moveTo>
                  <a:lnTo>
                    <a:pt x="1929" y="0"/>
                  </a:lnTo>
                  <a:lnTo>
                    <a:pt x="1929" y="11"/>
                  </a:lnTo>
                  <a:lnTo>
                    <a:pt x="1928" y="11"/>
                  </a:lnTo>
                  <a:lnTo>
                    <a:pt x="1928" y="0"/>
                  </a:lnTo>
                  <a:close/>
                  <a:moveTo>
                    <a:pt x="1901" y="0"/>
                  </a:moveTo>
                  <a:lnTo>
                    <a:pt x="1905" y="0"/>
                  </a:lnTo>
                  <a:lnTo>
                    <a:pt x="1905" y="11"/>
                  </a:lnTo>
                  <a:lnTo>
                    <a:pt x="1901" y="11"/>
                  </a:lnTo>
                  <a:lnTo>
                    <a:pt x="1901" y="0"/>
                  </a:lnTo>
                  <a:close/>
                  <a:moveTo>
                    <a:pt x="1874" y="0"/>
                  </a:moveTo>
                  <a:lnTo>
                    <a:pt x="1878" y="0"/>
                  </a:lnTo>
                  <a:lnTo>
                    <a:pt x="1878" y="11"/>
                  </a:lnTo>
                  <a:lnTo>
                    <a:pt x="1874" y="11"/>
                  </a:lnTo>
                  <a:lnTo>
                    <a:pt x="1874" y="0"/>
                  </a:lnTo>
                  <a:close/>
                  <a:moveTo>
                    <a:pt x="1849" y="0"/>
                  </a:moveTo>
                  <a:lnTo>
                    <a:pt x="1851" y="0"/>
                  </a:lnTo>
                  <a:lnTo>
                    <a:pt x="1851" y="11"/>
                  </a:lnTo>
                  <a:lnTo>
                    <a:pt x="1849" y="11"/>
                  </a:lnTo>
                  <a:lnTo>
                    <a:pt x="1849" y="0"/>
                  </a:lnTo>
                  <a:close/>
                  <a:moveTo>
                    <a:pt x="1822" y="0"/>
                  </a:moveTo>
                  <a:lnTo>
                    <a:pt x="1824" y="0"/>
                  </a:lnTo>
                  <a:lnTo>
                    <a:pt x="1824" y="11"/>
                  </a:lnTo>
                  <a:lnTo>
                    <a:pt x="1822" y="11"/>
                  </a:lnTo>
                  <a:lnTo>
                    <a:pt x="1822" y="0"/>
                  </a:lnTo>
                  <a:close/>
                  <a:moveTo>
                    <a:pt x="1795" y="0"/>
                  </a:moveTo>
                  <a:lnTo>
                    <a:pt x="1799" y="0"/>
                  </a:lnTo>
                  <a:lnTo>
                    <a:pt x="1799" y="11"/>
                  </a:lnTo>
                  <a:lnTo>
                    <a:pt x="1795" y="11"/>
                  </a:lnTo>
                  <a:lnTo>
                    <a:pt x="1795" y="0"/>
                  </a:lnTo>
                  <a:close/>
                  <a:moveTo>
                    <a:pt x="1768" y="0"/>
                  </a:moveTo>
                  <a:lnTo>
                    <a:pt x="1772" y="0"/>
                  </a:lnTo>
                  <a:lnTo>
                    <a:pt x="1772" y="11"/>
                  </a:lnTo>
                  <a:lnTo>
                    <a:pt x="1768" y="11"/>
                  </a:lnTo>
                  <a:lnTo>
                    <a:pt x="1768" y="0"/>
                  </a:lnTo>
                  <a:close/>
                  <a:moveTo>
                    <a:pt x="1743" y="0"/>
                  </a:moveTo>
                  <a:lnTo>
                    <a:pt x="1745" y="0"/>
                  </a:lnTo>
                  <a:lnTo>
                    <a:pt x="1745" y="11"/>
                  </a:lnTo>
                  <a:lnTo>
                    <a:pt x="1743" y="11"/>
                  </a:lnTo>
                  <a:lnTo>
                    <a:pt x="1743" y="0"/>
                  </a:lnTo>
                  <a:close/>
                  <a:moveTo>
                    <a:pt x="1716" y="0"/>
                  </a:moveTo>
                  <a:lnTo>
                    <a:pt x="1718" y="0"/>
                  </a:lnTo>
                  <a:lnTo>
                    <a:pt x="1718" y="11"/>
                  </a:lnTo>
                  <a:lnTo>
                    <a:pt x="1716" y="11"/>
                  </a:lnTo>
                  <a:lnTo>
                    <a:pt x="1716" y="0"/>
                  </a:lnTo>
                  <a:close/>
                  <a:moveTo>
                    <a:pt x="1689" y="0"/>
                  </a:moveTo>
                  <a:lnTo>
                    <a:pt x="1693" y="0"/>
                  </a:lnTo>
                  <a:lnTo>
                    <a:pt x="1693" y="11"/>
                  </a:lnTo>
                  <a:lnTo>
                    <a:pt x="1689" y="11"/>
                  </a:lnTo>
                  <a:lnTo>
                    <a:pt x="1689" y="0"/>
                  </a:lnTo>
                  <a:close/>
                  <a:moveTo>
                    <a:pt x="1663" y="0"/>
                  </a:moveTo>
                  <a:lnTo>
                    <a:pt x="1666" y="0"/>
                  </a:lnTo>
                  <a:lnTo>
                    <a:pt x="1666" y="11"/>
                  </a:lnTo>
                  <a:lnTo>
                    <a:pt x="1663" y="11"/>
                  </a:lnTo>
                  <a:lnTo>
                    <a:pt x="1663" y="0"/>
                  </a:lnTo>
                  <a:close/>
                  <a:moveTo>
                    <a:pt x="1638" y="0"/>
                  </a:moveTo>
                  <a:lnTo>
                    <a:pt x="1640" y="0"/>
                  </a:lnTo>
                  <a:lnTo>
                    <a:pt x="1640" y="11"/>
                  </a:lnTo>
                  <a:lnTo>
                    <a:pt x="1638" y="11"/>
                  </a:lnTo>
                  <a:lnTo>
                    <a:pt x="1638" y="0"/>
                  </a:lnTo>
                  <a:close/>
                  <a:moveTo>
                    <a:pt x="1611" y="0"/>
                  </a:moveTo>
                  <a:lnTo>
                    <a:pt x="1613" y="0"/>
                  </a:lnTo>
                  <a:lnTo>
                    <a:pt x="1613" y="11"/>
                  </a:lnTo>
                  <a:lnTo>
                    <a:pt x="1611" y="11"/>
                  </a:lnTo>
                  <a:lnTo>
                    <a:pt x="1611" y="0"/>
                  </a:lnTo>
                  <a:close/>
                  <a:moveTo>
                    <a:pt x="1584" y="0"/>
                  </a:moveTo>
                  <a:lnTo>
                    <a:pt x="1588" y="0"/>
                  </a:lnTo>
                  <a:lnTo>
                    <a:pt x="1588" y="11"/>
                  </a:lnTo>
                  <a:lnTo>
                    <a:pt x="1584" y="11"/>
                  </a:lnTo>
                  <a:lnTo>
                    <a:pt x="1584" y="0"/>
                  </a:lnTo>
                  <a:close/>
                  <a:moveTo>
                    <a:pt x="1557" y="0"/>
                  </a:moveTo>
                  <a:lnTo>
                    <a:pt x="1561" y="0"/>
                  </a:lnTo>
                  <a:lnTo>
                    <a:pt x="1561" y="11"/>
                  </a:lnTo>
                  <a:lnTo>
                    <a:pt x="1557" y="11"/>
                  </a:lnTo>
                  <a:lnTo>
                    <a:pt x="1557" y="0"/>
                  </a:lnTo>
                  <a:close/>
                  <a:moveTo>
                    <a:pt x="1532" y="0"/>
                  </a:moveTo>
                  <a:lnTo>
                    <a:pt x="1534" y="0"/>
                  </a:lnTo>
                  <a:lnTo>
                    <a:pt x="1534" y="11"/>
                  </a:lnTo>
                  <a:lnTo>
                    <a:pt x="1532" y="11"/>
                  </a:lnTo>
                  <a:lnTo>
                    <a:pt x="1532" y="0"/>
                  </a:lnTo>
                  <a:close/>
                  <a:moveTo>
                    <a:pt x="1505" y="0"/>
                  </a:moveTo>
                  <a:lnTo>
                    <a:pt x="1507" y="0"/>
                  </a:lnTo>
                  <a:lnTo>
                    <a:pt x="1507" y="11"/>
                  </a:lnTo>
                  <a:lnTo>
                    <a:pt x="1505" y="11"/>
                  </a:lnTo>
                  <a:lnTo>
                    <a:pt x="1505" y="0"/>
                  </a:lnTo>
                  <a:close/>
                  <a:moveTo>
                    <a:pt x="1478" y="0"/>
                  </a:moveTo>
                  <a:lnTo>
                    <a:pt x="1482" y="0"/>
                  </a:lnTo>
                  <a:lnTo>
                    <a:pt x="1482" y="11"/>
                  </a:lnTo>
                  <a:lnTo>
                    <a:pt x="1478" y="11"/>
                  </a:lnTo>
                  <a:lnTo>
                    <a:pt x="1478" y="0"/>
                  </a:lnTo>
                  <a:close/>
                  <a:moveTo>
                    <a:pt x="1451" y="0"/>
                  </a:moveTo>
                  <a:lnTo>
                    <a:pt x="1455" y="0"/>
                  </a:lnTo>
                  <a:lnTo>
                    <a:pt x="1455" y="11"/>
                  </a:lnTo>
                  <a:lnTo>
                    <a:pt x="1451" y="11"/>
                  </a:lnTo>
                  <a:lnTo>
                    <a:pt x="1451" y="0"/>
                  </a:lnTo>
                  <a:close/>
                  <a:moveTo>
                    <a:pt x="1426" y="0"/>
                  </a:moveTo>
                  <a:lnTo>
                    <a:pt x="1428" y="0"/>
                  </a:lnTo>
                  <a:lnTo>
                    <a:pt x="1428" y="11"/>
                  </a:lnTo>
                  <a:lnTo>
                    <a:pt x="1426" y="11"/>
                  </a:lnTo>
                  <a:lnTo>
                    <a:pt x="1426" y="0"/>
                  </a:lnTo>
                  <a:close/>
                  <a:moveTo>
                    <a:pt x="1400" y="0"/>
                  </a:moveTo>
                  <a:lnTo>
                    <a:pt x="1401" y="0"/>
                  </a:lnTo>
                  <a:lnTo>
                    <a:pt x="1401" y="11"/>
                  </a:lnTo>
                  <a:lnTo>
                    <a:pt x="1400" y="11"/>
                  </a:lnTo>
                  <a:lnTo>
                    <a:pt x="1400" y="0"/>
                  </a:lnTo>
                  <a:close/>
                  <a:moveTo>
                    <a:pt x="1373" y="0"/>
                  </a:moveTo>
                  <a:lnTo>
                    <a:pt x="1377" y="0"/>
                  </a:lnTo>
                  <a:lnTo>
                    <a:pt x="1377" y="11"/>
                  </a:lnTo>
                  <a:lnTo>
                    <a:pt x="1373" y="11"/>
                  </a:lnTo>
                  <a:lnTo>
                    <a:pt x="1373" y="0"/>
                  </a:lnTo>
                  <a:close/>
                  <a:moveTo>
                    <a:pt x="1346" y="0"/>
                  </a:moveTo>
                  <a:lnTo>
                    <a:pt x="1350" y="0"/>
                  </a:lnTo>
                  <a:lnTo>
                    <a:pt x="1350" y="11"/>
                  </a:lnTo>
                  <a:lnTo>
                    <a:pt x="1346" y="11"/>
                  </a:lnTo>
                  <a:lnTo>
                    <a:pt x="1346" y="0"/>
                  </a:lnTo>
                  <a:close/>
                  <a:moveTo>
                    <a:pt x="1321" y="0"/>
                  </a:moveTo>
                  <a:lnTo>
                    <a:pt x="1323" y="0"/>
                  </a:lnTo>
                  <a:lnTo>
                    <a:pt x="1323" y="11"/>
                  </a:lnTo>
                  <a:lnTo>
                    <a:pt x="1321" y="11"/>
                  </a:lnTo>
                  <a:lnTo>
                    <a:pt x="1321" y="0"/>
                  </a:lnTo>
                  <a:close/>
                  <a:moveTo>
                    <a:pt x="1294" y="0"/>
                  </a:moveTo>
                  <a:lnTo>
                    <a:pt x="1296" y="0"/>
                  </a:lnTo>
                  <a:lnTo>
                    <a:pt x="1296" y="11"/>
                  </a:lnTo>
                  <a:lnTo>
                    <a:pt x="1294" y="11"/>
                  </a:lnTo>
                  <a:lnTo>
                    <a:pt x="1294" y="0"/>
                  </a:lnTo>
                  <a:close/>
                  <a:moveTo>
                    <a:pt x="1267" y="0"/>
                  </a:moveTo>
                  <a:lnTo>
                    <a:pt x="1271" y="0"/>
                  </a:lnTo>
                  <a:lnTo>
                    <a:pt x="1271" y="11"/>
                  </a:lnTo>
                  <a:lnTo>
                    <a:pt x="1267" y="11"/>
                  </a:lnTo>
                  <a:lnTo>
                    <a:pt x="1267" y="0"/>
                  </a:lnTo>
                  <a:close/>
                  <a:moveTo>
                    <a:pt x="1240" y="0"/>
                  </a:moveTo>
                  <a:lnTo>
                    <a:pt x="1244" y="0"/>
                  </a:lnTo>
                  <a:lnTo>
                    <a:pt x="1244" y="11"/>
                  </a:lnTo>
                  <a:lnTo>
                    <a:pt x="1240" y="11"/>
                  </a:lnTo>
                  <a:lnTo>
                    <a:pt x="1240" y="0"/>
                  </a:lnTo>
                  <a:close/>
                  <a:moveTo>
                    <a:pt x="1215" y="0"/>
                  </a:moveTo>
                  <a:lnTo>
                    <a:pt x="1217" y="0"/>
                  </a:lnTo>
                  <a:lnTo>
                    <a:pt x="1217" y="11"/>
                  </a:lnTo>
                  <a:lnTo>
                    <a:pt x="1215" y="11"/>
                  </a:lnTo>
                  <a:lnTo>
                    <a:pt x="1215" y="0"/>
                  </a:lnTo>
                  <a:close/>
                  <a:moveTo>
                    <a:pt x="1188" y="0"/>
                  </a:moveTo>
                  <a:lnTo>
                    <a:pt x="1190" y="0"/>
                  </a:lnTo>
                  <a:lnTo>
                    <a:pt x="1190" y="11"/>
                  </a:lnTo>
                  <a:lnTo>
                    <a:pt x="1188" y="11"/>
                  </a:lnTo>
                  <a:lnTo>
                    <a:pt x="1188" y="0"/>
                  </a:lnTo>
                  <a:close/>
                  <a:moveTo>
                    <a:pt x="1161" y="0"/>
                  </a:moveTo>
                  <a:lnTo>
                    <a:pt x="1165" y="0"/>
                  </a:lnTo>
                  <a:lnTo>
                    <a:pt x="1165" y="11"/>
                  </a:lnTo>
                  <a:lnTo>
                    <a:pt x="1161" y="11"/>
                  </a:lnTo>
                  <a:lnTo>
                    <a:pt x="1161" y="0"/>
                  </a:lnTo>
                  <a:close/>
                  <a:moveTo>
                    <a:pt x="1135" y="0"/>
                  </a:moveTo>
                  <a:lnTo>
                    <a:pt x="1138" y="0"/>
                  </a:lnTo>
                  <a:lnTo>
                    <a:pt x="1138" y="11"/>
                  </a:lnTo>
                  <a:lnTo>
                    <a:pt x="1135" y="11"/>
                  </a:lnTo>
                  <a:lnTo>
                    <a:pt x="1135" y="0"/>
                  </a:lnTo>
                  <a:close/>
                  <a:moveTo>
                    <a:pt x="1110" y="0"/>
                  </a:moveTo>
                  <a:lnTo>
                    <a:pt x="1112" y="0"/>
                  </a:lnTo>
                  <a:lnTo>
                    <a:pt x="1112" y="11"/>
                  </a:lnTo>
                  <a:lnTo>
                    <a:pt x="1110" y="11"/>
                  </a:lnTo>
                  <a:lnTo>
                    <a:pt x="1110" y="0"/>
                  </a:lnTo>
                  <a:close/>
                  <a:moveTo>
                    <a:pt x="1083" y="0"/>
                  </a:moveTo>
                  <a:lnTo>
                    <a:pt x="1085" y="0"/>
                  </a:lnTo>
                  <a:lnTo>
                    <a:pt x="1085" y="11"/>
                  </a:lnTo>
                  <a:lnTo>
                    <a:pt x="1083" y="11"/>
                  </a:lnTo>
                  <a:lnTo>
                    <a:pt x="1083" y="0"/>
                  </a:lnTo>
                  <a:close/>
                  <a:moveTo>
                    <a:pt x="1056" y="0"/>
                  </a:moveTo>
                  <a:lnTo>
                    <a:pt x="1060" y="0"/>
                  </a:lnTo>
                  <a:lnTo>
                    <a:pt x="1060" y="11"/>
                  </a:lnTo>
                  <a:lnTo>
                    <a:pt x="1056" y="11"/>
                  </a:lnTo>
                  <a:lnTo>
                    <a:pt x="1056" y="0"/>
                  </a:lnTo>
                  <a:close/>
                  <a:moveTo>
                    <a:pt x="1029" y="0"/>
                  </a:moveTo>
                  <a:lnTo>
                    <a:pt x="1033" y="0"/>
                  </a:lnTo>
                  <a:lnTo>
                    <a:pt x="1033" y="11"/>
                  </a:lnTo>
                  <a:lnTo>
                    <a:pt x="1029" y="11"/>
                  </a:lnTo>
                  <a:lnTo>
                    <a:pt x="1029" y="0"/>
                  </a:lnTo>
                  <a:close/>
                  <a:moveTo>
                    <a:pt x="1004" y="0"/>
                  </a:moveTo>
                  <a:lnTo>
                    <a:pt x="1006" y="0"/>
                  </a:lnTo>
                  <a:lnTo>
                    <a:pt x="1006" y="11"/>
                  </a:lnTo>
                  <a:lnTo>
                    <a:pt x="1004" y="11"/>
                  </a:lnTo>
                  <a:lnTo>
                    <a:pt x="1004" y="0"/>
                  </a:lnTo>
                  <a:close/>
                  <a:moveTo>
                    <a:pt x="977" y="0"/>
                  </a:moveTo>
                  <a:lnTo>
                    <a:pt x="979" y="0"/>
                  </a:lnTo>
                  <a:lnTo>
                    <a:pt x="979" y="11"/>
                  </a:lnTo>
                  <a:lnTo>
                    <a:pt x="977" y="11"/>
                  </a:lnTo>
                  <a:lnTo>
                    <a:pt x="977" y="0"/>
                  </a:lnTo>
                  <a:close/>
                  <a:moveTo>
                    <a:pt x="950" y="0"/>
                  </a:moveTo>
                  <a:lnTo>
                    <a:pt x="954" y="0"/>
                  </a:lnTo>
                  <a:lnTo>
                    <a:pt x="954" y="11"/>
                  </a:lnTo>
                  <a:lnTo>
                    <a:pt x="950" y="11"/>
                  </a:lnTo>
                  <a:lnTo>
                    <a:pt x="950" y="0"/>
                  </a:lnTo>
                  <a:close/>
                  <a:moveTo>
                    <a:pt x="923" y="0"/>
                  </a:moveTo>
                  <a:lnTo>
                    <a:pt x="927" y="0"/>
                  </a:lnTo>
                  <a:lnTo>
                    <a:pt x="927" y="11"/>
                  </a:lnTo>
                  <a:lnTo>
                    <a:pt x="923" y="11"/>
                  </a:lnTo>
                  <a:lnTo>
                    <a:pt x="923" y="0"/>
                  </a:lnTo>
                  <a:close/>
                  <a:moveTo>
                    <a:pt x="898" y="0"/>
                  </a:moveTo>
                  <a:lnTo>
                    <a:pt x="900" y="0"/>
                  </a:lnTo>
                  <a:lnTo>
                    <a:pt x="900" y="11"/>
                  </a:lnTo>
                  <a:lnTo>
                    <a:pt x="898" y="11"/>
                  </a:lnTo>
                  <a:lnTo>
                    <a:pt x="898" y="0"/>
                  </a:lnTo>
                  <a:close/>
                  <a:moveTo>
                    <a:pt x="872" y="0"/>
                  </a:moveTo>
                  <a:lnTo>
                    <a:pt x="873" y="0"/>
                  </a:lnTo>
                  <a:lnTo>
                    <a:pt x="873" y="11"/>
                  </a:lnTo>
                  <a:lnTo>
                    <a:pt x="872" y="11"/>
                  </a:lnTo>
                  <a:lnTo>
                    <a:pt x="872" y="0"/>
                  </a:lnTo>
                  <a:close/>
                  <a:moveTo>
                    <a:pt x="845" y="0"/>
                  </a:moveTo>
                  <a:lnTo>
                    <a:pt x="849" y="0"/>
                  </a:lnTo>
                  <a:lnTo>
                    <a:pt x="849" y="11"/>
                  </a:lnTo>
                  <a:lnTo>
                    <a:pt x="845" y="11"/>
                  </a:lnTo>
                  <a:lnTo>
                    <a:pt x="845" y="0"/>
                  </a:lnTo>
                  <a:close/>
                  <a:moveTo>
                    <a:pt x="818" y="0"/>
                  </a:moveTo>
                  <a:lnTo>
                    <a:pt x="822" y="0"/>
                  </a:lnTo>
                  <a:lnTo>
                    <a:pt x="822" y="11"/>
                  </a:lnTo>
                  <a:lnTo>
                    <a:pt x="818" y="11"/>
                  </a:lnTo>
                  <a:lnTo>
                    <a:pt x="818" y="0"/>
                  </a:lnTo>
                  <a:close/>
                  <a:moveTo>
                    <a:pt x="793" y="0"/>
                  </a:moveTo>
                  <a:lnTo>
                    <a:pt x="795" y="0"/>
                  </a:lnTo>
                  <a:lnTo>
                    <a:pt x="795" y="11"/>
                  </a:lnTo>
                  <a:lnTo>
                    <a:pt x="793" y="11"/>
                  </a:lnTo>
                  <a:lnTo>
                    <a:pt x="793" y="0"/>
                  </a:lnTo>
                  <a:close/>
                  <a:moveTo>
                    <a:pt x="766" y="0"/>
                  </a:moveTo>
                  <a:lnTo>
                    <a:pt x="768" y="0"/>
                  </a:lnTo>
                  <a:lnTo>
                    <a:pt x="768" y="11"/>
                  </a:lnTo>
                  <a:lnTo>
                    <a:pt x="766" y="11"/>
                  </a:lnTo>
                  <a:lnTo>
                    <a:pt x="766" y="0"/>
                  </a:lnTo>
                  <a:close/>
                  <a:moveTo>
                    <a:pt x="739" y="0"/>
                  </a:moveTo>
                  <a:lnTo>
                    <a:pt x="743" y="0"/>
                  </a:lnTo>
                  <a:lnTo>
                    <a:pt x="743" y="11"/>
                  </a:lnTo>
                  <a:lnTo>
                    <a:pt x="739" y="11"/>
                  </a:lnTo>
                  <a:lnTo>
                    <a:pt x="739" y="0"/>
                  </a:lnTo>
                  <a:close/>
                  <a:moveTo>
                    <a:pt x="712" y="0"/>
                  </a:moveTo>
                  <a:lnTo>
                    <a:pt x="716" y="0"/>
                  </a:lnTo>
                  <a:lnTo>
                    <a:pt x="716" y="11"/>
                  </a:lnTo>
                  <a:lnTo>
                    <a:pt x="712" y="11"/>
                  </a:lnTo>
                  <a:lnTo>
                    <a:pt x="712" y="0"/>
                  </a:lnTo>
                  <a:close/>
                  <a:moveTo>
                    <a:pt x="687" y="0"/>
                  </a:moveTo>
                  <a:lnTo>
                    <a:pt x="689" y="0"/>
                  </a:lnTo>
                  <a:lnTo>
                    <a:pt x="689" y="11"/>
                  </a:lnTo>
                  <a:lnTo>
                    <a:pt x="687" y="11"/>
                  </a:lnTo>
                  <a:lnTo>
                    <a:pt x="687" y="0"/>
                  </a:lnTo>
                  <a:close/>
                  <a:moveTo>
                    <a:pt x="660" y="0"/>
                  </a:moveTo>
                  <a:lnTo>
                    <a:pt x="662" y="0"/>
                  </a:lnTo>
                  <a:lnTo>
                    <a:pt x="662" y="11"/>
                  </a:lnTo>
                  <a:lnTo>
                    <a:pt x="660" y="11"/>
                  </a:lnTo>
                  <a:lnTo>
                    <a:pt x="660" y="0"/>
                  </a:lnTo>
                  <a:close/>
                  <a:moveTo>
                    <a:pt x="633" y="0"/>
                  </a:moveTo>
                  <a:lnTo>
                    <a:pt x="637" y="0"/>
                  </a:lnTo>
                  <a:lnTo>
                    <a:pt x="637" y="11"/>
                  </a:lnTo>
                  <a:lnTo>
                    <a:pt x="633" y="11"/>
                  </a:lnTo>
                  <a:lnTo>
                    <a:pt x="633" y="0"/>
                  </a:lnTo>
                  <a:close/>
                  <a:moveTo>
                    <a:pt x="607" y="0"/>
                  </a:moveTo>
                  <a:lnTo>
                    <a:pt x="610" y="0"/>
                  </a:lnTo>
                  <a:lnTo>
                    <a:pt x="610" y="11"/>
                  </a:lnTo>
                  <a:lnTo>
                    <a:pt x="607" y="11"/>
                  </a:lnTo>
                  <a:lnTo>
                    <a:pt x="607" y="0"/>
                  </a:lnTo>
                  <a:close/>
                  <a:moveTo>
                    <a:pt x="582" y="0"/>
                  </a:moveTo>
                  <a:lnTo>
                    <a:pt x="584" y="0"/>
                  </a:lnTo>
                  <a:lnTo>
                    <a:pt x="584" y="11"/>
                  </a:lnTo>
                  <a:lnTo>
                    <a:pt x="582" y="11"/>
                  </a:lnTo>
                  <a:lnTo>
                    <a:pt x="582" y="0"/>
                  </a:lnTo>
                  <a:close/>
                  <a:moveTo>
                    <a:pt x="555" y="0"/>
                  </a:moveTo>
                  <a:lnTo>
                    <a:pt x="557" y="0"/>
                  </a:lnTo>
                  <a:lnTo>
                    <a:pt x="557" y="11"/>
                  </a:lnTo>
                  <a:lnTo>
                    <a:pt x="555" y="11"/>
                  </a:lnTo>
                  <a:lnTo>
                    <a:pt x="555" y="0"/>
                  </a:lnTo>
                  <a:close/>
                  <a:moveTo>
                    <a:pt x="528" y="0"/>
                  </a:moveTo>
                  <a:lnTo>
                    <a:pt x="532" y="0"/>
                  </a:lnTo>
                  <a:lnTo>
                    <a:pt x="532" y="11"/>
                  </a:lnTo>
                  <a:lnTo>
                    <a:pt x="528" y="11"/>
                  </a:lnTo>
                  <a:lnTo>
                    <a:pt x="528" y="0"/>
                  </a:lnTo>
                  <a:close/>
                  <a:moveTo>
                    <a:pt x="501" y="0"/>
                  </a:moveTo>
                  <a:lnTo>
                    <a:pt x="505" y="0"/>
                  </a:lnTo>
                  <a:lnTo>
                    <a:pt x="505" y="11"/>
                  </a:lnTo>
                  <a:lnTo>
                    <a:pt x="501" y="11"/>
                  </a:lnTo>
                  <a:lnTo>
                    <a:pt x="501" y="0"/>
                  </a:lnTo>
                  <a:close/>
                  <a:moveTo>
                    <a:pt x="476" y="0"/>
                  </a:moveTo>
                  <a:lnTo>
                    <a:pt x="478" y="0"/>
                  </a:lnTo>
                  <a:lnTo>
                    <a:pt x="478" y="11"/>
                  </a:lnTo>
                  <a:lnTo>
                    <a:pt x="476" y="11"/>
                  </a:lnTo>
                  <a:lnTo>
                    <a:pt x="476" y="0"/>
                  </a:lnTo>
                  <a:close/>
                  <a:moveTo>
                    <a:pt x="449" y="0"/>
                  </a:moveTo>
                  <a:lnTo>
                    <a:pt x="451" y="0"/>
                  </a:lnTo>
                  <a:lnTo>
                    <a:pt x="451" y="11"/>
                  </a:lnTo>
                  <a:lnTo>
                    <a:pt x="449" y="11"/>
                  </a:lnTo>
                  <a:lnTo>
                    <a:pt x="449" y="0"/>
                  </a:lnTo>
                  <a:close/>
                  <a:moveTo>
                    <a:pt x="422" y="0"/>
                  </a:moveTo>
                  <a:lnTo>
                    <a:pt x="426" y="0"/>
                  </a:lnTo>
                  <a:lnTo>
                    <a:pt x="426" y="11"/>
                  </a:lnTo>
                  <a:lnTo>
                    <a:pt x="422" y="11"/>
                  </a:lnTo>
                  <a:lnTo>
                    <a:pt x="422" y="0"/>
                  </a:lnTo>
                  <a:close/>
                  <a:moveTo>
                    <a:pt x="395" y="0"/>
                  </a:moveTo>
                  <a:lnTo>
                    <a:pt x="399" y="0"/>
                  </a:lnTo>
                  <a:lnTo>
                    <a:pt x="399" y="11"/>
                  </a:lnTo>
                  <a:lnTo>
                    <a:pt x="395" y="11"/>
                  </a:lnTo>
                  <a:lnTo>
                    <a:pt x="395" y="0"/>
                  </a:lnTo>
                  <a:close/>
                  <a:moveTo>
                    <a:pt x="370" y="0"/>
                  </a:moveTo>
                  <a:lnTo>
                    <a:pt x="372" y="0"/>
                  </a:lnTo>
                  <a:lnTo>
                    <a:pt x="372" y="11"/>
                  </a:lnTo>
                  <a:lnTo>
                    <a:pt x="370" y="11"/>
                  </a:lnTo>
                  <a:lnTo>
                    <a:pt x="370" y="0"/>
                  </a:lnTo>
                  <a:close/>
                  <a:moveTo>
                    <a:pt x="344" y="0"/>
                  </a:moveTo>
                  <a:lnTo>
                    <a:pt x="345" y="0"/>
                  </a:lnTo>
                  <a:lnTo>
                    <a:pt x="345"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2" y="0"/>
                  </a:moveTo>
                  <a:lnTo>
                    <a:pt x="134" y="0"/>
                  </a:lnTo>
                  <a:lnTo>
                    <a:pt x="134" y="11"/>
                  </a:lnTo>
                  <a:lnTo>
                    <a:pt x="132" y="11"/>
                  </a:lnTo>
                  <a:lnTo>
                    <a:pt x="132" y="0"/>
                  </a:lnTo>
                  <a:close/>
                  <a:moveTo>
                    <a:pt x="105" y="0"/>
                  </a:moveTo>
                  <a:lnTo>
                    <a:pt x="109" y="0"/>
                  </a:lnTo>
                  <a:lnTo>
                    <a:pt x="109" y="11"/>
                  </a:lnTo>
                  <a:lnTo>
                    <a:pt x="105" y="11"/>
                  </a:lnTo>
                  <a:lnTo>
                    <a:pt x="105" y="0"/>
                  </a:lnTo>
                  <a:close/>
                  <a:moveTo>
                    <a:pt x="79" y="0"/>
                  </a:moveTo>
                  <a:lnTo>
                    <a:pt x="82" y="0"/>
                  </a:lnTo>
                  <a:lnTo>
                    <a:pt x="82"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4" name="Freeform 130"/>
            <p:cNvSpPr>
              <a:spLocks noEditPoints="1"/>
            </p:cNvSpPr>
            <p:nvPr/>
          </p:nvSpPr>
          <p:spPr bwMode="auto">
            <a:xfrm>
              <a:off x="507" y="1349"/>
              <a:ext cx="5812" cy="12"/>
            </a:xfrm>
            <a:custGeom>
              <a:avLst/>
              <a:gdLst>
                <a:gd name="T0" fmla="*/ 5731 w 5812"/>
                <a:gd name="T1" fmla="*/ 12 h 12"/>
                <a:gd name="T2" fmla="*/ 5624 w 5812"/>
                <a:gd name="T3" fmla="*/ 0 h 12"/>
                <a:gd name="T4" fmla="*/ 5545 w 5812"/>
                <a:gd name="T5" fmla="*/ 12 h 12"/>
                <a:gd name="T6" fmla="*/ 5441 w 5812"/>
                <a:gd name="T7" fmla="*/ 0 h 12"/>
                <a:gd name="T8" fmla="*/ 5359 w 5812"/>
                <a:gd name="T9" fmla="*/ 0 h 12"/>
                <a:gd name="T10" fmla="*/ 5257 w 5812"/>
                <a:gd name="T11" fmla="*/ 12 h 12"/>
                <a:gd name="T12" fmla="*/ 5147 w 5812"/>
                <a:gd name="T13" fmla="*/ 0 h 12"/>
                <a:gd name="T14" fmla="*/ 5069 w 5812"/>
                <a:gd name="T15" fmla="*/ 12 h 12"/>
                <a:gd name="T16" fmla="*/ 4967 w 5812"/>
                <a:gd name="T17" fmla="*/ 0 h 12"/>
                <a:gd name="T18" fmla="*/ 4884 w 5812"/>
                <a:gd name="T19" fmla="*/ 0 h 12"/>
                <a:gd name="T20" fmla="*/ 4781 w 5812"/>
                <a:gd name="T21" fmla="*/ 12 h 12"/>
                <a:gd name="T22" fmla="*/ 4673 w 5812"/>
                <a:gd name="T23" fmla="*/ 0 h 12"/>
                <a:gd name="T24" fmla="*/ 4594 w 5812"/>
                <a:gd name="T25" fmla="*/ 12 h 12"/>
                <a:gd name="T26" fmla="*/ 4491 w 5812"/>
                <a:gd name="T27" fmla="*/ 0 h 12"/>
                <a:gd name="T28" fmla="*/ 4408 w 5812"/>
                <a:gd name="T29" fmla="*/ 0 h 12"/>
                <a:gd name="T30" fmla="*/ 4306 w 5812"/>
                <a:gd name="T31" fmla="*/ 12 h 12"/>
                <a:gd name="T32" fmla="*/ 4197 w 5812"/>
                <a:gd name="T33" fmla="*/ 0 h 12"/>
                <a:gd name="T34" fmla="*/ 4118 w 5812"/>
                <a:gd name="T35" fmla="*/ 12 h 12"/>
                <a:gd name="T36" fmla="*/ 4017 w 5812"/>
                <a:gd name="T37" fmla="*/ 0 h 12"/>
                <a:gd name="T38" fmla="*/ 3934 w 5812"/>
                <a:gd name="T39" fmla="*/ 0 h 12"/>
                <a:gd name="T40" fmla="*/ 3830 w 5812"/>
                <a:gd name="T41" fmla="*/ 12 h 12"/>
                <a:gd name="T42" fmla="*/ 3723 w 5812"/>
                <a:gd name="T43" fmla="*/ 0 h 12"/>
                <a:gd name="T44" fmla="*/ 3644 w 5812"/>
                <a:gd name="T45" fmla="*/ 12 h 12"/>
                <a:gd name="T46" fmla="*/ 3540 w 5812"/>
                <a:gd name="T47" fmla="*/ 0 h 12"/>
                <a:gd name="T48" fmla="*/ 3458 w 5812"/>
                <a:gd name="T49" fmla="*/ 0 h 12"/>
                <a:gd name="T50" fmla="*/ 3356 w 5812"/>
                <a:gd name="T51" fmla="*/ 12 h 12"/>
                <a:gd name="T52" fmla="*/ 3247 w 5812"/>
                <a:gd name="T53" fmla="*/ 0 h 12"/>
                <a:gd name="T54" fmla="*/ 3168 w 5812"/>
                <a:gd name="T55" fmla="*/ 12 h 12"/>
                <a:gd name="T56" fmla="*/ 3066 w 5812"/>
                <a:gd name="T57" fmla="*/ 0 h 12"/>
                <a:gd name="T58" fmla="*/ 2984 w 5812"/>
                <a:gd name="T59" fmla="*/ 0 h 12"/>
                <a:gd name="T60" fmla="*/ 2880 w 5812"/>
                <a:gd name="T61" fmla="*/ 12 h 12"/>
                <a:gd name="T62" fmla="*/ 2772 w 5812"/>
                <a:gd name="T63" fmla="*/ 0 h 12"/>
                <a:gd name="T64" fmla="*/ 2694 w 5812"/>
                <a:gd name="T65" fmla="*/ 12 h 12"/>
                <a:gd name="T66" fmla="*/ 2590 w 5812"/>
                <a:gd name="T67" fmla="*/ 0 h 12"/>
                <a:gd name="T68" fmla="*/ 2507 w 5812"/>
                <a:gd name="T69" fmla="*/ 0 h 12"/>
                <a:gd name="T70" fmla="*/ 2406 w 5812"/>
                <a:gd name="T71" fmla="*/ 12 h 12"/>
                <a:gd name="T72" fmla="*/ 2296 w 5812"/>
                <a:gd name="T73" fmla="*/ 0 h 12"/>
                <a:gd name="T74" fmla="*/ 2217 w 5812"/>
                <a:gd name="T75" fmla="*/ 12 h 12"/>
                <a:gd name="T76" fmla="*/ 2116 w 5812"/>
                <a:gd name="T77" fmla="*/ 0 h 12"/>
                <a:gd name="T78" fmla="*/ 2033 w 5812"/>
                <a:gd name="T79" fmla="*/ 0 h 12"/>
                <a:gd name="T80" fmla="*/ 1929 w 5812"/>
                <a:gd name="T81" fmla="*/ 12 h 12"/>
                <a:gd name="T82" fmla="*/ 1822 w 5812"/>
                <a:gd name="T83" fmla="*/ 0 h 12"/>
                <a:gd name="T84" fmla="*/ 1743 w 5812"/>
                <a:gd name="T85" fmla="*/ 12 h 12"/>
                <a:gd name="T86" fmla="*/ 1640 w 5812"/>
                <a:gd name="T87" fmla="*/ 0 h 12"/>
                <a:gd name="T88" fmla="*/ 1557 w 5812"/>
                <a:gd name="T89" fmla="*/ 0 h 12"/>
                <a:gd name="T90" fmla="*/ 1455 w 5812"/>
                <a:gd name="T91" fmla="*/ 12 h 12"/>
                <a:gd name="T92" fmla="*/ 1346 w 5812"/>
                <a:gd name="T93" fmla="*/ 0 h 12"/>
                <a:gd name="T94" fmla="*/ 1267 w 5812"/>
                <a:gd name="T95" fmla="*/ 12 h 12"/>
                <a:gd name="T96" fmla="*/ 1165 w 5812"/>
                <a:gd name="T97" fmla="*/ 0 h 12"/>
                <a:gd name="T98" fmla="*/ 1083 w 5812"/>
                <a:gd name="T99" fmla="*/ 0 h 12"/>
                <a:gd name="T100" fmla="*/ 979 w 5812"/>
                <a:gd name="T101" fmla="*/ 12 h 12"/>
                <a:gd name="T102" fmla="*/ 872 w 5812"/>
                <a:gd name="T103" fmla="*/ 0 h 12"/>
                <a:gd name="T104" fmla="*/ 793 w 5812"/>
                <a:gd name="T105" fmla="*/ 12 h 12"/>
                <a:gd name="T106" fmla="*/ 689 w 5812"/>
                <a:gd name="T107" fmla="*/ 0 h 12"/>
                <a:gd name="T108" fmla="*/ 607 w 5812"/>
                <a:gd name="T109" fmla="*/ 0 h 12"/>
                <a:gd name="T110" fmla="*/ 505 w 5812"/>
                <a:gd name="T111" fmla="*/ 12 h 12"/>
                <a:gd name="T112" fmla="*/ 395 w 5812"/>
                <a:gd name="T113" fmla="*/ 0 h 12"/>
                <a:gd name="T114" fmla="*/ 317 w 5812"/>
                <a:gd name="T115" fmla="*/ 12 h 12"/>
                <a:gd name="T116" fmla="*/ 215 w 5812"/>
                <a:gd name="T117" fmla="*/ 0 h 12"/>
                <a:gd name="T118" fmla="*/ 132 w 5812"/>
                <a:gd name="T119" fmla="*/ 0 h 12"/>
                <a:gd name="T120" fmla="*/ 29 w 5812"/>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2">
                  <a:moveTo>
                    <a:pt x="5808" y="0"/>
                  </a:moveTo>
                  <a:lnTo>
                    <a:pt x="5812" y="0"/>
                  </a:lnTo>
                  <a:lnTo>
                    <a:pt x="5812" y="12"/>
                  </a:lnTo>
                  <a:lnTo>
                    <a:pt x="5808" y="12"/>
                  </a:lnTo>
                  <a:lnTo>
                    <a:pt x="5808" y="0"/>
                  </a:lnTo>
                  <a:close/>
                  <a:moveTo>
                    <a:pt x="5781" y="0"/>
                  </a:moveTo>
                  <a:lnTo>
                    <a:pt x="5785" y="0"/>
                  </a:lnTo>
                  <a:lnTo>
                    <a:pt x="5785" y="12"/>
                  </a:lnTo>
                  <a:lnTo>
                    <a:pt x="5781" y="12"/>
                  </a:lnTo>
                  <a:lnTo>
                    <a:pt x="5781" y="0"/>
                  </a:lnTo>
                  <a:close/>
                  <a:moveTo>
                    <a:pt x="5756" y="0"/>
                  </a:moveTo>
                  <a:lnTo>
                    <a:pt x="5758" y="0"/>
                  </a:lnTo>
                  <a:lnTo>
                    <a:pt x="5758" y="12"/>
                  </a:lnTo>
                  <a:lnTo>
                    <a:pt x="5756" y="12"/>
                  </a:lnTo>
                  <a:lnTo>
                    <a:pt x="5756" y="0"/>
                  </a:lnTo>
                  <a:close/>
                  <a:moveTo>
                    <a:pt x="5729" y="0"/>
                  </a:moveTo>
                  <a:lnTo>
                    <a:pt x="5731" y="0"/>
                  </a:lnTo>
                  <a:lnTo>
                    <a:pt x="5731" y="12"/>
                  </a:lnTo>
                  <a:lnTo>
                    <a:pt x="5729" y="12"/>
                  </a:lnTo>
                  <a:lnTo>
                    <a:pt x="5729" y="0"/>
                  </a:lnTo>
                  <a:close/>
                  <a:moveTo>
                    <a:pt x="5702" y="0"/>
                  </a:moveTo>
                  <a:lnTo>
                    <a:pt x="5706" y="0"/>
                  </a:lnTo>
                  <a:lnTo>
                    <a:pt x="5706" y="12"/>
                  </a:lnTo>
                  <a:lnTo>
                    <a:pt x="5702" y="12"/>
                  </a:lnTo>
                  <a:lnTo>
                    <a:pt x="5702" y="0"/>
                  </a:lnTo>
                  <a:close/>
                  <a:moveTo>
                    <a:pt x="5675" y="0"/>
                  </a:moveTo>
                  <a:lnTo>
                    <a:pt x="5679" y="0"/>
                  </a:lnTo>
                  <a:lnTo>
                    <a:pt x="5679" y="12"/>
                  </a:lnTo>
                  <a:lnTo>
                    <a:pt x="5675" y="12"/>
                  </a:lnTo>
                  <a:lnTo>
                    <a:pt x="5675" y="0"/>
                  </a:lnTo>
                  <a:close/>
                  <a:moveTo>
                    <a:pt x="5650" y="0"/>
                  </a:moveTo>
                  <a:lnTo>
                    <a:pt x="5652" y="0"/>
                  </a:lnTo>
                  <a:lnTo>
                    <a:pt x="5652" y="12"/>
                  </a:lnTo>
                  <a:lnTo>
                    <a:pt x="5650" y="12"/>
                  </a:lnTo>
                  <a:lnTo>
                    <a:pt x="5650" y="0"/>
                  </a:lnTo>
                  <a:close/>
                  <a:moveTo>
                    <a:pt x="5624" y="0"/>
                  </a:moveTo>
                  <a:lnTo>
                    <a:pt x="5625" y="0"/>
                  </a:lnTo>
                  <a:lnTo>
                    <a:pt x="5625" y="12"/>
                  </a:lnTo>
                  <a:lnTo>
                    <a:pt x="5624" y="12"/>
                  </a:lnTo>
                  <a:lnTo>
                    <a:pt x="5624" y="0"/>
                  </a:lnTo>
                  <a:close/>
                  <a:moveTo>
                    <a:pt x="5597" y="0"/>
                  </a:moveTo>
                  <a:lnTo>
                    <a:pt x="5601" y="0"/>
                  </a:lnTo>
                  <a:lnTo>
                    <a:pt x="5601" y="12"/>
                  </a:lnTo>
                  <a:lnTo>
                    <a:pt x="5597" y="12"/>
                  </a:lnTo>
                  <a:lnTo>
                    <a:pt x="5597" y="0"/>
                  </a:lnTo>
                  <a:close/>
                  <a:moveTo>
                    <a:pt x="5570" y="0"/>
                  </a:moveTo>
                  <a:lnTo>
                    <a:pt x="5574" y="0"/>
                  </a:lnTo>
                  <a:lnTo>
                    <a:pt x="5574" y="12"/>
                  </a:lnTo>
                  <a:lnTo>
                    <a:pt x="5570" y="12"/>
                  </a:lnTo>
                  <a:lnTo>
                    <a:pt x="5570" y="0"/>
                  </a:lnTo>
                  <a:close/>
                  <a:moveTo>
                    <a:pt x="5545" y="0"/>
                  </a:moveTo>
                  <a:lnTo>
                    <a:pt x="5547" y="0"/>
                  </a:lnTo>
                  <a:lnTo>
                    <a:pt x="5547" y="12"/>
                  </a:lnTo>
                  <a:lnTo>
                    <a:pt x="5545" y="12"/>
                  </a:lnTo>
                  <a:lnTo>
                    <a:pt x="5545" y="0"/>
                  </a:lnTo>
                  <a:close/>
                  <a:moveTo>
                    <a:pt x="5518" y="0"/>
                  </a:moveTo>
                  <a:lnTo>
                    <a:pt x="5520" y="0"/>
                  </a:lnTo>
                  <a:lnTo>
                    <a:pt x="5520" y="12"/>
                  </a:lnTo>
                  <a:lnTo>
                    <a:pt x="5518" y="12"/>
                  </a:lnTo>
                  <a:lnTo>
                    <a:pt x="5518" y="0"/>
                  </a:lnTo>
                  <a:close/>
                  <a:moveTo>
                    <a:pt x="5491" y="0"/>
                  </a:moveTo>
                  <a:lnTo>
                    <a:pt x="5495" y="0"/>
                  </a:lnTo>
                  <a:lnTo>
                    <a:pt x="5495" y="12"/>
                  </a:lnTo>
                  <a:lnTo>
                    <a:pt x="5491" y="12"/>
                  </a:lnTo>
                  <a:lnTo>
                    <a:pt x="5491" y="0"/>
                  </a:lnTo>
                  <a:close/>
                  <a:moveTo>
                    <a:pt x="5464" y="0"/>
                  </a:moveTo>
                  <a:lnTo>
                    <a:pt x="5468" y="0"/>
                  </a:lnTo>
                  <a:lnTo>
                    <a:pt x="5468" y="12"/>
                  </a:lnTo>
                  <a:lnTo>
                    <a:pt x="5464" y="12"/>
                  </a:lnTo>
                  <a:lnTo>
                    <a:pt x="5464" y="0"/>
                  </a:lnTo>
                  <a:close/>
                  <a:moveTo>
                    <a:pt x="5439" y="0"/>
                  </a:moveTo>
                  <a:lnTo>
                    <a:pt x="5441" y="0"/>
                  </a:lnTo>
                  <a:lnTo>
                    <a:pt x="5441" y="12"/>
                  </a:lnTo>
                  <a:lnTo>
                    <a:pt x="5439" y="12"/>
                  </a:lnTo>
                  <a:lnTo>
                    <a:pt x="5439" y="0"/>
                  </a:lnTo>
                  <a:close/>
                  <a:moveTo>
                    <a:pt x="5412" y="0"/>
                  </a:moveTo>
                  <a:lnTo>
                    <a:pt x="5414" y="0"/>
                  </a:lnTo>
                  <a:lnTo>
                    <a:pt x="5414" y="12"/>
                  </a:lnTo>
                  <a:lnTo>
                    <a:pt x="5412" y="12"/>
                  </a:lnTo>
                  <a:lnTo>
                    <a:pt x="5412" y="0"/>
                  </a:lnTo>
                  <a:close/>
                  <a:moveTo>
                    <a:pt x="5385" y="0"/>
                  </a:moveTo>
                  <a:lnTo>
                    <a:pt x="5389" y="0"/>
                  </a:lnTo>
                  <a:lnTo>
                    <a:pt x="5389" y="12"/>
                  </a:lnTo>
                  <a:lnTo>
                    <a:pt x="5385" y="12"/>
                  </a:lnTo>
                  <a:lnTo>
                    <a:pt x="5385" y="0"/>
                  </a:lnTo>
                  <a:close/>
                  <a:moveTo>
                    <a:pt x="5359" y="0"/>
                  </a:moveTo>
                  <a:lnTo>
                    <a:pt x="5362" y="0"/>
                  </a:lnTo>
                  <a:lnTo>
                    <a:pt x="5362" y="12"/>
                  </a:lnTo>
                  <a:lnTo>
                    <a:pt x="5359" y="12"/>
                  </a:lnTo>
                  <a:lnTo>
                    <a:pt x="5359" y="0"/>
                  </a:lnTo>
                  <a:close/>
                  <a:moveTo>
                    <a:pt x="5334" y="0"/>
                  </a:moveTo>
                  <a:lnTo>
                    <a:pt x="5336" y="0"/>
                  </a:lnTo>
                  <a:lnTo>
                    <a:pt x="5336" y="12"/>
                  </a:lnTo>
                  <a:lnTo>
                    <a:pt x="5334" y="12"/>
                  </a:lnTo>
                  <a:lnTo>
                    <a:pt x="5334" y="0"/>
                  </a:lnTo>
                  <a:close/>
                  <a:moveTo>
                    <a:pt x="5307" y="0"/>
                  </a:moveTo>
                  <a:lnTo>
                    <a:pt x="5309" y="0"/>
                  </a:lnTo>
                  <a:lnTo>
                    <a:pt x="5309" y="12"/>
                  </a:lnTo>
                  <a:lnTo>
                    <a:pt x="5307" y="12"/>
                  </a:lnTo>
                  <a:lnTo>
                    <a:pt x="5307" y="0"/>
                  </a:lnTo>
                  <a:close/>
                  <a:moveTo>
                    <a:pt x="5280" y="0"/>
                  </a:moveTo>
                  <a:lnTo>
                    <a:pt x="5284" y="0"/>
                  </a:lnTo>
                  <a:lnTo>
                    <a:pt x="5284" y="12"/>
                  </a:lnTo>
                  <a:lnTo>
                    <a:pt x="5280" y="12"/>
                  </a:lnTo>
                  <a:lnTo>
                    <a:pt x="5280" y="0"/>
                  </a:lnTo>
                  <a:close/>
                  <a:moveTo>
                    <a:pt x="5253" y="0"/>
                  </a:moveTo>
                  <a:lnTo>
                    <a:pt x="5257" y="0"/>
                  </a:lnTo>
                  <a:lnTo>
                    <a:pt x="5257" y="12"/>
                  </a:lnTo>
                  <a:lnTo>
                    <a:pt x="5253" y="12"/>
                  </a:lnTo>
                  <a:lnTo>
                    <a:pt x="5253" y="0"/>
                  </a:lnTo>
                  <a:close/>
                  <a:moveTo>
                    <a:pt x="5228" y="0"/>
                  </a:moveTo>
                  <a:lnTo>
                    <a:pt x="5230" y="0"/>
                  </a:lnTo>
                  <a:lnTo>
                    <a:pt x="5230" y="12"/>
                  </a:lnTo>
                  <a:lnTo>
                    <a:pt x="5228" y="12"/>
                  </a:lnTo>
                  <a:lnTo>
                    <a:pt x="5228" y="0"/>
                  </a:lnTo>
                  <a:close/>
                  <a:moveTo>
                    <a:pt x="5201" y="0"/>
                  </a:moveTo>
                  <a:lnTo>
                    <a:pt x="5203" y="0"/>
                  </a:lnTo>
                  <a:lnTo>
                    <a:pt x="5203" y="12"/>
                  </a:lnTo>
                  <a:lnTo>
                    <a:pt x="5201" y="12"/>
                  </a:lnTo>
                  <a:lnTo>
                    <a:pt x="5201" y="0"/>
                  </a:lnTo>
                  <a:close/>
                  <a:moveTo>
                    <a:pt x="5174" y="0"/>
                  </a:moveTo>
                  <a:lnTo>
                    <a:pt x="5178" y="0"/>
                  </a:lnTo>
                  <a:lnTo>
                    <a:pt x="5178" y="12"/>
                  </a:lnTo>
                  <a:lnTo>
                    <a:pt x="5174" y="12"/>
                  </a:lnTo>
                  <a:lnTo>
                    <a:pt x="5174" y="0"/>
                  </a:lnTo>
                  <a:close/>
                  <a:moveTo>
                    <a:pt x="5147" y="0"/>
                  </a:moveTo>
                  <a:lnTo>
                    <a:pt x="5151" y="0"/>
                  </a:lnTo>
                  <a:lnTo>
                    <a:pt x="5151" y="12"/>
                  </a:lnTo>
                  <a:lnTo>
                    <a:pt x="5147" y="12"/>
                  </a:lnTo>
                  <a:lnTo>
                    <a:pt x="5147" y="0"/>
                  </a:lnTo>
                  <a:close/>
                  <a:moveTo>
                    <a:pt x="5122" y="0"/>
                  </a:moveTo>
                  <a:lnTo>
                    <a:pt x="5124" y="0"/>
                  </a:lnTo>
                  <a:lnTo>
                    <a:pt x="5124" y="12"/>
                  </a:lnTo>
                  <a:lnTo>
                    <a:pt x="5122" y="12"/>
                  </a:lnTo>
                  <a:lnTo>
                    <a:pt x="5122" y="0"/>
                  </a:lnTo>
                  <a:close/>
                  <a:moveTo>
                    <a:pt x="5096" y="0"/>
                  </a:moveTo>
                  <a:lnTo>
                    <a:pt x="5097" y="0"/>
                  </a:lnTo>
                  <a:lnTo>
                    <a:pt x="5097" y="12"/>
                  </a:lnTo>
                  <a:lnTo>
                    <a:pt x="5096" y="12"/>
                  </a:lnTo>
                  <a:lnTo>
                    <a:pt x="5096" y="0"/>
                  </a:lnTo>
                  <a:close/>
                  <a:moveTo>
                    <a:pt x="5069" y="0"/>
                  </a:moveTo>
                  <a:lnTo>
                    <a:pt x="5073" y="0"/>
                  </a:lnTo>
                  <a:lnTo>
                    <a:pt x="5073" y="12"/>
                  </a:lnTo>
                  <a:lnTo>
                    <a:pt x="5069" y="12"/>
                  </a:lnTo>
                  <a:lnTo>
                    <a:pt x="5069" y="0"/>
                  </a:lnTo>
                  <a:close/>
                  <a:moveTo>
                    <a:pt x="5042" y="0"/>
                  </a:moveTo>
                  <a:lnTo>
                    <a:pt x="5046" y="0"/>
                  </a:lnTo>
                  <a:lnTo>
                    <a:pt x="5046" y="12"/>
                  </a:lnTo>
                  <a:lnTo>
                    <a:pt x="5042" y="12"/>
                  </a:lnTo>
                  <a:lnTo>
                    <a:pt x="5042" y="0"/>
                  </a:lnTo>
                  <a:close/>
                  <a:moveTo>
                    <a:pt x="5017" y="0"/>
                  </a:moveTo>
                  <a:lnTo>
                    <a:pt x="5019" y="0"/>
                  </a:lnTo>
                  <a:lnTo>
                    <a:pt x="5019" y="12"/>
                  </a:lnTo>
                  <a:lnTo>
                    <a:pt x="5017" y="12"/>
                  </a:lnTo>
                  <a:lnTo>
                    <a:pt x="5017" y="0"/>
                  </a:lnTo>
                  <a:close/>
                  <a:moveTo>
                    <a:pt x="4990" y="0"/>
                  </a:moveTo>
                  <a:lnTo>
                    <a:pt x="4992" y="0"/>
                  </a:lnTo>
                  <a:lnTo>
                    <a:pt x="4992" y="12"/>
                  </a:lnTo>
                  <a:lnTo>
                    <a:pt x="4990" y="12"/>
                  </a:lnTo>
                  <a:lnTo>
                    <a:pt x="4990" y="0"/>
                  </a:lnTo>
                  <a:close/>
                  <a:moveTo>
                    <a:pt x="4963" y="0"/>
                  </a:moveTo>
                  <a:lnTo>
                    <a:pt x="4967" y="0"/>
                  </a:lnTo>
                  <a:lnTo>
                    <a:pt x="4967" y="12"/>
                  </a:lnTo>
                  <a:lnTo>
                    <a:pt x="4963" y="12"/>
                  </a:lnTo>
                  <a:lnTo>
                    <a:pt x="4963" y="0"/>
                  </a:lnTo>
                  <a:close/>
                  <a:moveTo>
                    <a:pt x="4936" y="0"/>
                  </a:moveTo>
                  <a:lnTo>
                    <a:pt x="4940" y="0"/>
                  </a:lnTo>
                  <a:lnTo>
                    <a:pt x="4940" y="12"/>
                  </a:lnTo>
                  <a:lnTo>
                    <a:pt x="4936" y="12"/>
                  </a:lnTo>
                  <a:lnTo>
                    <a:pt x="4936" y="0"/>
                  </a:lnTo>
                  <a:close/>
                  <a:moveTo>
                    <a:pt x="4911" y="0"/>
                  </a:moveTo>
                  <a:lnTo>
                    <a:pt x="4913" y="0"/>
                  </a:lnTo>
                  <a:lnTo>
                    <a:pt x="4913" y="12"/>
                  </a:lnTo>
                  <a:lnTo>
                    <a:pt x="4911" y="12"/>
                  </a:lnTo>
                  <a:lnTo>
                    <a:pt x="4911" y="0"/>
                  </a:lnTo>
                  <a:close/>
                  <a:moveTo>
                    <a:pt x="4884" y="0"/>
                  </a:moveTo>
                  <a:lnTo>
                    <a:pt x="4886" y="0"/>
                  </a:lnTo>
                  <a:lnTo>
                    <a:pt x="4886" y="12"/>
                  </a:lnTo>
                  <a:lnTo>
                    <a:pt x="4884" y="12"/>
                  </a:lnTo>
                  <a:lnTo>
                    <a:pt x="4884" y="0"/>
                  </a:lnTo>
                  <a:close/>
                  <a:moveTo>
                    <a:pt x="4857" y="0"/>
                  </a:moveTo>
                  <a:lnTo>
                    <a:pt x="4861" y="0"/>
                  </a:lnTo>
                  <a:lnTo>
                    <a:pt x="4861" y="12"/>
                  </a:lnTo>
                  <a:lnTo>
                    <a:pt x="4857" y="12"/>
                  </a:lnTo>
                  <a:lnTo>
                    <a:pt x="4857" y="0"/>
                  </a:lnTo>
                  <a:close/>
                  <a:moveTo>
                    <a:pt x="4831" y="0"/>
                  </a:moveTo>
                  <a:lnTo>
                    <a:pt x="4834" y="0"/>
                  </a:lnTo>
                  <a:lnTo>
                    <a:pt x="4834" y="12"/>
                  </a:lnTo>
                  <a:lnTo>
                    <a:pt x="4831" y="12"/>
                  </a:lnTo>
                  <a:lnTo>
                    <a:pt x="4831" y="0"/>
                  </a:lnTo>
                  <a:close/>
                  <a:moveTo>
                    <a:pt x="4806" y="0"/>
                  </a:moveTo>
                  <a:lnTo>
                    <a:pt x="4808" y="0"/>
                  </a:lnTo>
                  <a:lnTo>
                    <a:pt x="4808" y="12"/>
                  </a:lnTo>
                  <a:lnTo>
                    <a:pt x="4806" y="12"/>
                  </a:lnTo>
                  <a:lnTo>
                    <a:pt x="4806" y="0"/>
                  </a:lnTo>
                  <a:close/>
                  <a:moveTo>
                    <a:pt x="4779" y="0"/>
                  </a:moveTo>
                  <a:lnTo>
                    <a:pt x="4781" y="0"/>
                  </a:lnTo>
                  <a:lnTo>
                    <a:pt x="4781" y="12"/>
                  </a:lnTo>
                  <a:lnTo>
                    <a:pt x="4779" y="12"/>
                  </a:lnTo>
                  <a:lnTo>
                    <a:pt x="4779" y="0"/>
                  </a:lnTo>
                  <a:close/>
                  <a:moveTo>
                    <a:pt x="4752" y="0"/>
                  </a:moveTo>
                  <a:lnTo>
                    <a:pt x="4756" y="0"/>
                  </a:lnTo>
                  <a:lnTo>
                    <a:pt x="4756" y="12"/>
                  </a:lnTo>
                  <a:lnTo>
                    <a:pt x="4752" y="12"/>
                  </a:lnTo>
                  <a:lnTo>
                    <a:pt x="4752" y="0"/>
                  </a:lnTo>
                  <a:close/>
                  <a:moveTo>
                    <a:pt x="4725" y="0"/>
                  </a:moveTo>
                  <a:lnTo>
                    <a:pt x="4729" y="0"/>
                  </a:lnTo>
                  <a:lnTo>
                    <a:pt x="4729" y="12"/>
                  </a:lnTo>
                  <a:lnTo>
                    <a:pt x="4725" y="12"/>
                  </a:lnTo>
                  <a:lnTo>
                    <a:pt x="4725" y="0"/>
                  </a:lnTo>
                  <a:close/>
                  <a:moveTo>
                    <a:pt x="4700" y="0"/>
                  </a:moveTo>
                  <a:lnTo>
                    <a:pt x="4702" y="0"/>
                  </a:lnTo>
                  <a:lnTo>
                    <a:pt x="4702" y="12"/>
                  </a:lnTo>
                  <a:lnTo>
                    <a:pt x="4700" y="12"/>
                  </a:lnTo>
                  <a:lnTo>
                    <a:pt x="4700" y="0"/>
                  </a:lnTo>
                  <a:close/>
                  <a:moveTo>
                    <a:pt x="4673" y="0"/>
                  </a:moveTo>
                  <a:lnTo>
                    <a:pt x="4675" y="0"/>
                  </a:lnTo>
                  <a:lnTo>
                    <a:pt x="4675" y="12"/>
                  </a:lnTo>
                  <a:lnTo>
                    <a:pt x="4673" y="12"/>
                  </a:lnTo>
                  <a:lnTo>
                    <a:pt x="4673" y="0"/>
                  </a:lnTo>
                  <a:close/>
                  <a:moveTo>
                    <a:pt x="4646" y="0"/>
                  </a:moveTo>
                  <a:lnTo>
                    <a:pt x="4650" y="0"/>
                  </a:lnTo>
                  <a:lnTo>
                    <a:pt x="4650" y="12"/>
                  </a:lnTo>
                  <a:lnTo>
                    <a:pt x="4646" y="12"/>
                  </a:lnTo>
                  <a:lnTo>
                    <a:pt x="4646" y="0"/>
                  </a:lnTo>
                  <a:close/>
                  <a:moveTo>
                    <a:pt x="4619" y="0"/>
                  </a:moveTo>
                  <a:lnTo>
                    <a:pt x="4623" y="0"/>
                  </a:lnTo>
                  <a:lnTo>
                    <a:pt x="4623" y="12"/>
                  </a:lnTo>
                  <a:lnTo>
                    <a:pt x="4619" y="12"/>
                  </a:lnTo>
                  <a:lnTo>
                    <a:pt x="4619" y="0"/>
                  </a:lnTo>
                  <a:close/>
                  <a:moveTo>
                    <a:pt x="4594" y="0"/>
                  </a:moveTo>
                  <a:lnTo>
                    <a:pt x="4596" y="0"/>
                  </a:lnTo>
                  <a:lnTo>
                    <a:pt x="4596" y="12"/>
                  </a:lnTo>
                  <a:lnTo>
                    <a:pt x="4594" y="12"/>
                  </a:lnTo>
                  <a:lnTo>
                    <a:pt x="4594" y="0"/>
                  </a:lnTo>
                  <a:close/>
                  <a:moveTo>
                    <a:pt x="4568" y="0"/>
                  </a:moveTo>
                  <a:lnTo>
                    <a:pt x="4569" y="0"/>
                  </a:lnTo>
                  <a:lnTo>
                    <a:pt x="4569" y="12"/>
                  </a:lnTo>
                  <a:lnTo>
                    <a:pt x="4568" y="12"/>
                  </a:lnTo>
                  <a:lnTo>
                    <a:pt x="4568" y="0"/>
                  </a:lnTo>
                  <a:close/>
                  <a:moveTo>
                    <a:pt x="4541" y="0"/>
                  </a:moveTo>
                  <a:lnTo>
                    <a:pt x="4545" y="0"/>
                  </a:lnTo>
                  <a:lnTo>
                    <a:pt x="4545" y="12"/>
                  </a:lnTo>
                  <a:lnTo>
                    <a:pt x="4541" y="12"/>
                  </a:lnTo>
                  <a:lnTo>
                    <a:pt x="4541" y="0"/>
                  </a:lnTo>
                  <a:close/>
                  <a:moveTo>
                    <a:pt x="4514" y="0"/>
                  </a:moveTo>
                  <a:lnTo>
                    <a:pt x="4518" y="0"/>
                  </a:lnTo>
                  <a:lnTo>
                    <a:pt x="4518" y="12"/>
                  </a:lnTo>
                  <a:lnTo>
                    <a:pt x="4514" y="12"/>
                  </a:lnTo>
                  <a:lnTo>
                    <a:pt x="4514" y="0"/>
                  </a:lnTo>
                  <a:close/>
                  <a:moveTo>
                    <a:pt x="4489" y="0"/>
                  </a:moveTo>
                  <a:lnTo>
                    <a:pt x="4491" y="0"/>
                  </a:lnTo>
                  <a:lnTo>
                    <a:pt x="4491" y="12"/>
                  </a:lnTo>
                  <a:lnTo>
                    <a:pt x="4489" y="12"/>
                  </a:lnTo>
                  <a:lnTo>
                    <a:pt x="4489" y="0"/>
                  </a:lnTo>
                  <a:close/>
                  <a:moveTo>
                    <a:pt x="4462" y="0"/>
                  </a:moveTo>
                  <a:lnTo>
                    <a:pt x="4464" y="0"/>
                  </a:lnTo>
                  <a:lnTo>
                    <a:pt x="4464" y="12"/>
                  </a:lnTo>
                  <a:lnTo>
                    <a:pt x="4462" y="12"/>
                  </a:lnTo>
                  <a:lnTo>
                    <a:pt x="4462" y="0"/>
                  </a:lnTo>
                  <a:close/>
                  <a:moveTo>
                    <a:pt x="4435" y="0"/>
                  </a:moveTo>
                  <a:lnTo>
                    <a:pt x="4439" y="0"/>
                  </a:lnTo>
                  <a:lnTo>
                    <a:pt x="4439" y="12"/>
                  </a:lnTo>
                  <a:lnTo>
                    <a:pt x="4435" y="12"/>
                  </a:lnTo>
                  <a:lnTo>
                    <a:pt x="4435" y="0"/>
                  </a:lnTo>
                  <a:close/>
                  <a:moveTo>
                    <a:pt x="4408" y="0"/>
                  </a:moveTo>
                  <a:lnTo>
                    <a:pt x="4412" y="0"/>
                  </a:lnTo>
                  <a:lnTo>
                    <a:pt x="4412" y="12"/>
                  </a:lnTo>
                  <a:lnTo>
                    <a:pt x="4408" y="12"/>
                  </a:lnTo>
                  <a:lnTo>
                    <a:pt x="4408" y="0"/>
                  </a:lnTo>
                  <a:close/>
                  <a:moveTo>
                    <a:pt x="4383" y="0"/>
                  </a:moveTo>
                  <a:lnTo>
                    <a:pt x="4385" y="0"/>
                  </a:lnTo>
                  <a:lnTo>
                    <a:pt x="4385" y="12"/>
                  </a:lnTo>
                  <a:lnTo>
                    <a:pt x="4383" y="12"/>
                  </a:lnTo>
                  <a:lnTo>
                    <a:pt x="4383" y="0"/>
                  </a:lnTo>
                  <a:close/>
                  <a:moveTo>
                    <a:pt x="4356" y="0"/>
                  </a:moveTo>
                  <a:lnTo>
                    <a:pt x="4358" y="0"/>
                  </a:lnTo>
                  <a:lnTo>
                    <a:pt x="4358" y="12"/>
                  </a:lnTo>
                  <a:lnTo>
                    <a:pt x="4356" y="12"/>
                  </a:lnTo>
                  <a:lnTo>
                    <a:pt x="4356" y="0"/>
                  </a:lnTo>
                  <a:close/>
                  <a:moveTo>
                    <a:pt x="4329" y="0"/>
                  </a:moveTo>
                  <a:lnTo>
                    <a:pt x="4333" y="0"/>
                  </a:lnTo>
                  <a:lnTo>
                    <a:pt x="4333" y="12"/>
                  </a:lnTo>
                  <a:lnTo>
                    <a:pt x="4329" y="12"/>
                  </a:lnTo>
                  <a:lnTo>
                    <a:pt x="4329" y="0"/>
                  </a:lnTo>
                  <a:close/>
                  <a:moveTo>
                    <a:pt x="4303" y="0"/>
                  </a:moveTo>
                  <a:lnTo>
                    <a:pt x="4306" y="0"/>
                  </a:lnTo>
                  <a:lnTo>
                    <a:pt x="4306" y="12"/>
                  </a:lnTo>
                  <a:lnTo>
                    <a:pt x="4303" y="12"/>
                  </a:lnTo>
                  <a:lnTo>
                    <a:pt x="4303" y="0"/>
                  </a:lnTo>
                  <a:close/>
                  <a:moveTo>
                    <a:pt x="4278" y="0"/>
                  </a:moveTo>
                  <a:lnTo>
                    <a:pt x="4280" y="0"/>
                  </a:lnTo>
                  <a:lnTo>
                    <a:pt x="4280" y="12"/>
                  </a:lnTo>
                  <a:lnTo>
                    <a:pt x="4278" y="12"/>
                  </a:lnTo>
                  <a:lnTo>
                    <a:pt x="4278" y="0"/>
                  </a:lnTo>
                  <a:close/>
                  <a:moveTo>
                    <a:pt x="4251" y="0"/>
                  </a:moveTo>
                  <a:lnTo>
                    <a:pt x="4253" y="0"/>
                  </a:lnTo>
                  <a:lnTo>
                    <a:pt x="4253" y="12"/>
                  </a:lnTo>
                  <a:lnTo>
                    <a:pt x="4251" y="12"/>
                  </a:lnTo>
                  <a:lnTo>
                    <a:pt x="4251" y="0"/>
                  </a:lnTo>
                  <a:close/>
                  <a:moveTo>
                    <a:pt x="4224" y="0"/>
                  </a:moveTo>
                  <a:lnTo>
                    <a:pt x="4228" y="0"/>
                  </a:lnTo>
                  <a:lnTo>
                    <a:pt x="4228" y="12"/>
                  </a:lnTo>
                  <a:lnTo>
                    <a:pt x="4224" y="12"/>
                  </a:lnTo>
                  <a:lnTo>
                    <a:pt x="4224" y="0"/>
                  </a:lnTo>
                  <a:close/>
                  <a:moveTo>
                    <a:pt x="4197" y="0"/>
                  </a:moveTo>
                  <a:lnTo>
                    <a:pt x="4201" y="0"/>
                  </a:lnTo>
                  <a:lnTo>
                    <a:pt x="4201" y="12"/>
                  </a:lnTo>
                  <a:lnTo>
                    <a:pt x="4197" y="12"/>
                  </a:lnTo>
                  <a:lnTo>
                    <a:pt x="4197" y="0"/>
                  </a:lnTo>
                  <a:close/>
                  <a:moveTo>
                    <a:pt x="4172" y="0"/>
                  </a:moveTo>
                  <a:lnTo>
                    <a:pt x="4174" y="0"/>
                  </a:lnTo>
                  <a:lnTo>
                    <a:pt x="4174" y="12"/>
                  </a:lnTo>
                  <a:lnTo>
                    <a:pt x="4172" y="12"/>
                  </a:lnTo>
                  <a:lnTo>
                    <a:pt x="4172" y="0"/>
                  </a:lnTo>
                  <a:close/>
                  <a:moveTo>
                    <a:pt x="4145" y="0"/>
                  </a:moveTo>
                  <a:lnTo>
                    <a:pt x="4147" y="0"/>
                  </a:lnTo>
                  <a:lnTo>
                    <a:pt x="4147" y="12"/>
                  </a:lnTo>
                  <a:lnTo>
                    <a:pt x="4145" y="12"/>
                  </a:lnTo>
                  <a:lnTo>
                    <a:pt x="4145" y="0"/>
                  </a:lnTo>
                  <a:close/>
                  <a:moveTo>
                    <a:pt x="4118" y="0"/>
                  </a:moveTo>
                  <a:lnTo>
                    <a:pt x="4122" y="0"/>
                  </a:lnTo>
                  <a:lnTo>
                    <a:pt x="4122" y="12"/>
                  </a:lnTo>
                  <a:lnTo>
                    <a:pt x="4118" y="12"/>
                  </a:lnTo>
                  <a:lnTo>
                    <a:pt x="4118" y="0"/>
                  </a:lnTo>
                  <a:close/>
                  <a:moveTo>
                    <a:pt x="4091" y="0"/>
                  </a:moveTo>
                  <a:lnTo>
                    <a:pt x="4095" y="0"/>
                  </a:lnTo>
                  <a:lnTo>
                    <a:pt x="4095" y="12"/>
                  </a:lnTo>
                  <a:lnTo>
                    <a:pt x="4091" y="12"/>
                  </a:lnTo>
                  <a:lnTo>
                    <a:pt x="4091" y="0"/>
                  </a:lnTo>
                  <a:close/>
                  <a:moveTo>
                    <a:pt x="4066" y="0"/>
                  </a:moveTo>
                  <a:lnTo>
                    <a:pt x="4068" y="0"/>
                  </a:lnTo>
                  <a:lnTo>
                    <a:pt x="4068" y="12"/>
                  </a:lnTo>
                  <a:lnTo>
                    <a:pt x="4066" y="12"/>
                  </a:lnTo>
                  <a:lnTo>
                    <a:pt x="4066" y="0"/>
                  </a:lnTo>
                  <a:close/>
                  <a:moveTo>
                    <a:pt x="4040" y="0"/>
                  </a:moveTo>
                  <a:lnTo>
                    <a:pt x="4041" y="0"/>
                  </a:lnTo>
                  <a:lnTo>
                    <a:pt x="4041" y="12"/>
                  </a:lnTo>
                  <a:lnTo>
                    <a:pt x="4040" y="12"/>
                  </a:lnTo>
                  <a:lnTo>
                    <a:pt x="4040" y="0"/>
                  </a:lnTo>
                  <a:close/>
                  <a:moveTo>
                    <a:pt x="4013" y="0"/>
                  </a:moveTo>
                  <a:lnTo>
                    <a:pt x="4017" y="0"/>
                  </a:lnTo>
                  <a:lnTo>
                    <a:pt x="4017" y="12"/>
                  </a:lnTo>
                  <a:lnTo>
                    <a:pt x="4013" y="12"/>
                  </a:lnTo>
                  <a:lnTo>
                    <a:pt x="4013" y="0"/>
                  </a:lnTo>
                  <a:close/>
                  <a:moveTo>
                    <a:pt x="3986" y="0"/>
                  </a:moveTo>
                  <a:lnTo>
                    <a:pt x="3990" y="0"/>
                  </a:lnTo>
                  <a:lnTo>
                    <a:pt x="3990" y="12"/>
                  </a:lnTo>
                  <a:lnTo>
                    <a:pt x="3986" y="12"/>
                  </a:lnTo>
                  <a:lnTo>
                    <a:pt x="3986" y="0"/>
                  </a:lnTo>
                  <a:close/>
                  <a:moveTo>
                    <a:pt x="3961" y="0"/>
                  </a:moveTo>
                  <a:lnTo>
                    <a:pt x="3963" y="0"/>
                  </a:lnTo>
                  <a:lnTo>
                    <a:pt x="3963" y="12"/>
                  </a:lnTo>
                  <a:lnTo>
                    <a:pt x="3961" y="12"/>
                  </a:lnTo>
                  <a:lnTo>
                    <a:pt x="3961" y="0"/>
                  </a:lnTo>
                  <a:close/>
                  <a:moveTo>
                    <a:pt x="3934" y="0"/>
                  </a:moveTo>
                  <a:lnTo>
                    <a:pt x="3936" y="0"/>
                  </a:lnTo>
                  <a:lnTo>
                    <a:pt x="3936" y="12"/>
                  </a:lnTo>
                  <a:lnTo>
                    <a:pt x="3934" y="12"/>
                  </a:lnTo>
                  <a:lnTo>
                    <a:pt x="3934" y="0"/>
                  </a:lnTo>
                  <a:close/>
                  <a:moveTo>
                    <a:pt x="3907" y="0"/>
                  </a:moveTo>
                  <a:lnTo>
                    <a:pt x="3911" y="0"/>
                  </a:lnTo>
                  <a:lnTo>
                    <a:pt x="3911" y="12"/>
                  </a:lnTo>
                  <a:lnTo>
                    <a:pt x="3907" y="12"/>
                  </a:lnTo>
                  <a:lnTo>
                    <a:pt x="3907" y="0"/>
                  </a:lnTo>
                  <a:close/>
                  <a:moveTo>
                    <a:pt x="3880" y="0"/>
                  </a:moveTo>
                  <a:lnTo>
                    <a:pt x="3884" y="0"/>
                  </a:lnTo>
                  <a:lnTo>
                    <a:pt x="3884" y="12"/>
                  </a:lnTo>
                  <a:lnTo>
                    <a:pt x="3880" y="12"/>
                  </a:lnTo>
                  <a:lnTo>
                    <a:pt x="3880" y="0"/>
                  </a:lnTo>
                  <a:close/>
                  <a:moveTo>
                    <a:pt x="3855" y="0"/>
                  </a:moveTo>
                  <a:lnTo>
                    <a:pt x="3857" y="0"/>
                  </a:lnTo>
                  <a:lnTo>
                    <a:pt x="3857" y="12"/>
                  </a:lnTo>
                  <a:lnTo>
                    <a:pt x="3855" y="12"/>
                  </a:lnTo>
                  <a:lnTo>
                    <a:pt x="3855" y="0"/>
                  </a:lnTo>
                  <a:close/>
                  <a:moveTo>
                    <a:pt x="3828" y="0"/>
                  </a:moveTo>
                  <a:lnTo>
                    <a:pt x="3830" y="0"/>
                  </a:lnTo>
                  <a:lnTo>
                    <a:pt x="3830" y="12"/>
                  </a:lnTo>
                  <a:lnTo>
                    <a:pt x="3828" y="12"/>
                  </a:lnTo>
                  <a:lnTo>
                    <a:pt x="3828" y="0"/>
                  </a:lnTo>
                  <a:close/>
                  <a:moveTo>
                    <a:pt x="3801" y="0"/>
                  </a:moveTo>
                  <a:lnTo>
                    <a:pt x="3805" y="0"/>
                  </a:lnTo>
                  <a:lnTo>
                    <a:pt x="3805" y="12"/>
                  </a:lnTo>
                  <a:lnTo>
                    <a:pt x="3801" y="12"/>
                  </a:lnTo>
                  <a:lnTo>
                    <a:pt x="3801" y="0"/>
                  </a:lnTo>
                  <a:close/>
                  <a:moveTo>
                    <a:pt x="3775" y="0"/>
                  </a:moveTo>
                  <a:lnTo>
                    <a:pt x="3778" y="0"/>
                  </a:lnTo>
                  <a:lnTo>
                    <a:pt x="3778" y="12"/>
                  </a:lnTo>
                  <a:lnTo>
                    <a:pt x="3775" y="12"/>
                  </a:lnTo>
                  <a:lnTo>
                    <a:pt x="3775" y="0"/>
                  </a:lnTo>
                  <a:close/>
                  <a:moveTo>
                    <a:pt x="3750" y="0"/>
                  </a:moveTo>
                  <a:lnTo>
                    <a:pt x="3752" y="0"/>
                  </a:lnTo>
                  <a:lnTo>
                    <a:pt x="3752" y="12"/>
                  </a:lnTo>
                  <a:lnTo>
                    <a:pt x="3750" y="12"/>
                  </a:lnTo>
                  <a:lnTo>
                    <a:pt x="3750" y="0"/>
                  </a:lnTo>
                  <a:close/>
                  <a:moveTo>
                    <a:pt x="3723" y="0"/>
                  </a:moveTo>
                  <a:lnTo>
                    <a:pt x="3725" y="0"/>
                  </a:lnTo>
                  <a:lnTo>
                    <a:pt x="3725" y="12"/>
                  </a:lnTo>
                  <a:lnTo>
                    <a:pt x="3723" y="12"/>
                  </a:lnTo>
                  <a:lnTo>
                    <a:pt x="3723" y="0"/>
                  </a:lnTo>
                  <a:close/>
                  <a:moveTo>
                    <a:pt x="3696" y="0"/>
                  </a:moveTo>
                  <a:lnTo>
                    <a:pt x="3700" y="0"/>
                  </a:lnTo>
                  <a:lnTo>
                    <a:pt x="3700" y="12"/>
                  </a:lnTo>
                  <a:lnTo>
                    <a:pt x="3696" y="12"/>
                  </a:lnTo>
                  <a:lnTo>
                    <a:pt x="3696" y="0"/>
                  </a:lnTo>
                  <a:close/>
                  <a:moveTo>
                    <a:pt x="3669" y="0"/>
                  </a:moveTo>
                  <a:lnTo>
                    <a:pt x="3673" y="0"/>
                  </a:lnTo>
                  <a:lnTo>
                    <a:pt x="3673" y="12"/>
                  </a:lnTo>
                  <a:lnTo>
                    <a:pt x="3669" y="12"/>
                  </a:lnTo>
                  <a:lnTo>
                    <a:pt x="3669" y="0"/>
                  </a:lnTo>
                  <a:close/>
                  <a:moveTo>
                    <a:pt x="3644" y="0"/>
                  </a:moveTo>
                  <a:lnTo>
                    <a:pt x="3646" y="0"/>
                  </a:lnTo>
                  <a:lnTo>
                    <a:pt x="3646" y="12"/>
                  </a:lnTo>
                  <a:lnTo>
                    <a:pt x="3644" y="12"/>
                  </a:lnTo>
                  <a:lnTo>
                    <a:pt x="3644" y="0"/>
                  </a:lnTo>
                  <a:close/>
                  <a:moveTo>
                    <a:pt x="3617" y="0"/>
                  </a:moveTo>
                  <a:lnTo>
                    <a:pt x="3619" y="0"/>
                  </a:lnTo>
                  <a:lnTo>
                    <a:pt x="3619" y="12"/>
                  </a:lnTo>
                  <a:lnTo>
                    <a:pt x="3617" y="12"/>
                  </a:lnTo>
                  <a:lnTo>
                    <a:pt x="3617" y="0"/>
                  </a:lnTo>
                  <a:close/>
                  <a:moveTo>
                    <a:pt x="3590" y="0"/>
                  </a:moveTo>
                  <a:lnTo>
                    <a:pt x="3594" y="0"/>
                  </a:lnTo>
                  <a:lnTo>
                    <a:pt x="3594" y="12"/>
                  </a:lnTo>
                  <a:lnTo>
                    <a:pt x="3590" y="12"/>
                  </a:lnTo>
                  <a:lnTo>
                    <a:pt x="3590" y="0"/>
                  </a:lnTo>
                  <a:close/>
                  <a:moveTo>
                    <a:pt x="3563" y="0"/>
                  </a:moveTo>
                  <a:lnTo>
                    <a:pt x="3567" y="0"/>
                  </a:lnTo>
                  <a:lnTo>
                    <a:pt x="3567" y="12"/>
                  </a:lnTo>
                  <a:lnTo>
                    <a:pt x="3563" y="12"/>
                  </a:lnTo>
                  <a:lnTo>
                    <a:pt x="3563" y="0"/>
                  </a:lnTo>
                  <a:close/>
                  <a:moveTo>
                    <a:pt x="3538" y="0"/>
                  </a:moveTo>
                  <a:lnTo>
                    <a:pt x="3540" y="0"/>
                  </a:lnTo>
                  <a:lnTo>
                    <a:pt x="3540" y="12"/>
                  </a:lnTo>
                  <a:lnTo>
                    <a:pt x="3538" y="12"/>
                  </a:lnTo>
                  <a:lnTo>
                    <a:pt x="3538" y="0"/>
                  </a:lnTo>
                  <a:close/>
                  <a:moveTo>
                    <a:pt x="3512" y="0"/>
                  </a:moveTo>
                  <a:lnTo>
                    <a:pt x="3513" y="0"/>
                  </a:lnTo>
                  <a:lnTo>
                    <a:pt x="3513" y="12"/>
                  </a:lnTo>
                  <a:lnTo>
                    <a:pt x="3512" y="12"/>
                  </a:lnTo>
                  <a:lnTo>
                    <a:pt x="3512" y="0"/>
                  </a:lnTo>
                  <a:close/>
                  <a:moveTo>
                    <a:pt x="3485" y="0"/>
                  </a:moveTo>
                  <a:lnTo>
                    <a:pt x="3489" y="0"/>
                  </a:lnTo>
                  <a:lnTo>
                    <a:pt x="3489" y="12"/>
                  </a:lnTo>
                  <a:lnTo>
                    <a:pt x="3485" y="12"/>
                  </a:lnTo>
                  <a:lnTo>
                    <a:pt x="3485" y="0"/>
                  </a:lnTo>
                  <a:close/>
                  <a:moveTo>
                    <a:pt x="3458" y="0"/>
                  </a:moveTo>
                  <a:lnTo>
                    <a:pt x="3462" y="0"/>
                  </a:lnTo>
                  <a:lnTo>
                    <a:pt x="3462" y="12"/>
                  </a:lnTo>
                  <a:lnTo>
                    <a:pt x="3458" y="12"/>
                  </a:lnTo>
                  <a:lnTo>
                    <a:pt x="3458" y="0"/>
                  </a:lnTo>
                  <a:close/>
                  <a:moveTo>
                    <a:pt x="3433" y="0"/>
                  </a:moveTo>
                  <a:lnTo>
                    <a:pt x="3435" y="0"/>
                  </a:lnTo>
                  <a:lnTo>
                    <a:pt x="3435" y="12"/>
                  </a:lnTo>
                  <a:lnTo>
                    <a:pt x="3433" y="12"/>
                  </a:lnTo>
                  <a:lnTo>
                    <a:pt x="3433" y="0"/>
                  </a:lnTo>
                  <a:close/>
                  <a:moveTo>
                    <a:pt x="3406" y="0"/>
                  </a:moveTo>
                  <a:lnTo>
                    <a:pt x="3408" y="0"/>
                  </a:lnTo>
                  <a:lnTo>
                    <a:pt x="3408" y="12"/>
                  </a:lnTo>
                  <a:lnTo>
                    <a:pt x="3406" y="12"/>
                  </a:lnTo>
                  <a:lnTo>
                    <a:pt x="3406" y="0"/>
                  </a:lnTo>
                  <a:close/>
                  <a:moveTo>
                    <a:pt x="3379" y="0"/>
                  </a:moveTo>
                  <a:lnTo>
                    <a:pt x="3383" y="0"/>
                  </a:lnTo>
                  <a:lnTo>
                    <a:pt x="3383" y="12"/>
                  </a:lnTo>
                  <a:lnTo>
                    <a:pt x="3379" y="12"/>
                  </a:lnTo>
                  <a:lnTo>
                    <a:pt x="3379" y="0"/>
                  </a:lnTo>
                  <a:close/>
                  <a:moveTo>
                    <a:pt x="3352" y="0"/>
                  </a:moveTo>
                  <a:lnTo>
                    <a:pt x="3356" y="0"/>
                  </a:lnTo>
                  <a:lnTo>
                    <a:pt x="3356" y="12"/>
                  </a:lnTo>
                  <a:lnTo>
                    <a:pt x="3352" y="12"/>
                  </a:lnTo>
                  <a:lnTo>
                    <a:pt x="3352" y="0"/>
                  </a:lnTo>
                  <a:close/>
                  <a:moveTo>
                    <a:pt x="3327" y="0"/>
                  </a:moveTo>
                  <a:lnTo>
                    <a:pt x="3329" y="0"/>
                  </a:lnTo>
                  <a:lnTo>
                    <a:pt x="3329" y="12"/>
                  </a:lnTo>
                  <a:lnTo>
                    <a:pt x="3327" y="12"/>
                  </a:lnTo>
                  <a:lnTo>
                    <a:pt x="3327" y="0"/>
                  </a:lnTo>
                  <a:close/>
                  <a:moveTo>
                    <a:pt x="3300" y="0"/>
                  </a:moveTo>
                  <a:lnTo>
                    <a:pt x="3302" y="0"/>
                  </a:lnTo>
                  <a:lnTo>
                    <a:pt x="3302" y="12"/>
                  </a:lnTo>
                  <a:lnTo>
                    <a:pt x="3300" y="12"/>
                  </a:lnTo>
                  <a:lnTo>
                    <a:pt x="3300" y="0"/>
                  </a:lnTo>
                  <a:close/>
                  <a:moveTo>
                    <a:pt x="3273" y="0"/>
                  </a:moveTo>
                  <a:lnTo>
                    <a:pt x="3277" y="0"/>
                  </a:lnTo>
                  <a:lnTo>
                    <a:pt x="3277" y="12"/>
                  </a:lnTo>
                  <a:lnTo>
                    <a:pt x="3273" y="12"/>
                  </a:lnTo>
                  <a:lnTo>
                    <a:pt x="3273" y="0"/>
                  </a:lnTo>
                  <a:close/>
                  <a:moveTo>
                    <a:pt x="3247" y="0"/>
                  </a:moveTo>
                  <a:lnTo>
                    <a:pt x="3250" y="0"/>
                  </a:lnTo>
                  <a:lnTo>
                    <a:pt x="3250" y="12"/>
                  </a:lnTo>
                  <a:lnTo>
                    <a:pt x="3247" y="12"/>
                  </a:lnTo>
                  <a:lnTo>
                    <a:pt x="3247" y="0"/>
                  </a:lnTo>
                  <a:close/>
                  <a:moveTo>
                    <a:pt x="3222" y="0"/>
                  </a:moveTo>
                  <a:lnTo>
                    <a:pt x="3224" y="0"/>
                  </a:lnTo>
                  <a:lnTo>
                    <a:pt x="3224" y="12"/>
                  </a:lnTo>
                  <a:lnTo>
                    <a:pt x="3222" y="12"/>
                  </a:lnTo>
                  <a:lnTo>
                    <a:pt x="3222" y="0"/>
                  </a:lnTo>
                  <a:close/>
                  <a:moveTo>
                    <a:pt x="3195" y="0"/>
                  </a:moveTo>
                  <a:lnTo>
                    <a:pt x="3197" y="0"/>
                  </a:lnTo>
                  <a:lnTo>
                    <a:pt x="3197" y="12"/>
                  </a:lnTo>
                  <a:lnTo>
                    <a:pt x="3195" y="12"/>
                  </a:lnTo>
                  <a:lnTo>
                    <a:pt x="3195" y="0"/>
                  </a:lnTo>
                  <a:close/>
                  <a:moveTo>
                    <a:pt x="3168" y="0"/>
                  </a:moveTo>
                  <a:lnTo>
                    <a:pt x="3172" y="0"/>
                  </a:lnTo>
                  <a:lnTo>
                    <a:pt x="3172" y="12"/>
                  </a:lnTo>
                  <a:lnTo>
                    <a:pt x="3168" y="12"/>
                  </a:lnTo>
                  <a:lnTo>
                    <a:pt x="3168" y="0"/>
                  </a:lnTo>
                  <a:close/>
                  <a:moveTo>
                    <a:pt x="3141" y="0"/>
                  </a:moveTo>
                  <a:lnTo>
                    <a:pt x="3145" y="0"/>
                  </a:lnTo>
                  <a:lnTo>
                    <a:pt x="3145" y="12"/>
                  </a:lnTo>
                  <a:lnTo>
                    <a:pt x="3141" y="12"/>
                  </a:lnTo>
                  <a:lnTo>
                    <a:pt x="3141" y="0"/>
                  </a:lnTo>
                  <a:close/>
                  <a:moveTo>
                    <a:pt x="3116" y="0"/>
                  </a:moveTo>
                  <a:lnTo>
                    <a:pt x="3118" y="0"/>
                  </a:lnTo>
                  <a:lnTo>
                    <a:pt x="3118" y="12"/>
                  </a:lnTo>
                  <a:lnTo>
                    <a:pt x="3116" y="12"/>
                  </a:lnTo>
                  <a:lnTo>
                    <a:pt x="3116" y="0"/>
                  </a:lnTo>
                  <a:close/>
                  <a:moveTo>
                    <a:pt x="3089" y="0"/>
                  </a:moveTo>
                  <a:lnTo>
                    <a:pt x="3091" y="0"/>
                  </a:lnTo>
                  <a:lnTo>
                    <a:pt x="3091" y="12"/>
                  </a:lnTo>
                  <a:lnTo>
                    <a:pt x="3089" y="12"/>
                  </a:lnTo>
                  <a:lnTo>
                    <a:pt x="3089" y="0"/>
                  </a:lnTo>
                  <a:close/>
                  <a:moveTo>
                    <a:pt x="3062" y="0"/>
                  </a:moveTo>
                  <a:lnTo>
                    <a:pt x="3066" y="0"/>
                  </a:lnTo>
                  <a:lnTo>
                    <a:pt x="3066" y="12"/>
                  </a:lnTo>
                  <a:lnTo>
                    <a:pt x="3062" y="12"/>
                  </a:lnTo>
                  <a:lnTo>
                    <a:pt x="3062" y="0"/>
                  </a:lnTo>
                  <a:close/>
                  <a:moveTo>
                    <a:pt x="3035" y="0"/>
                  </a:moveTo>
                  <a:lnTo>
                    <a:pt x="3039" y="0"/>
                  </a:lnTo>
                  <a:lnTo>
                    <a:pt x="3039" y="12"/>
                  </a:lnTo>
                  <a:lnTo>
                    <a:pt x="3035" y="12"/>
                  </a:lnTo>
                  <a:lnTo>
                    <a:pt x="3035" y="0"/>
                  </a:lnTo>
                  <a:close/>
                  <a:moveTo>
                    <a:pt x="3010" y="0"/>
                  </a:moveTo>
                  <a:lnTo>
                    <a:pt x="3012" y="0"/>
                  </a:lnTo>
                  <a:lnTo>
                    <a:pt x="3012" y="12"/>
                  </a:lnTo>
                  <a:lnTo>
                    <a:pt x="3010" y="12"/>
                  </a:lnTo>
                  <a:lnTo>
                    <a:pt x="3010" y="0"/>
                  </a:lnTo>
                  <a:close/>
                  <a:moveTo>
                    <a:pt x="2984" y="0"/>
                  </a:moveTo>
                  <a:lnTo>
                    <a:pt x="2985" y="0"/>
                  </a:lnTo>
                  <a:lnTo>
                    <a:pt x="2985" y="12"/>
                  </a:lnTo>
                  <a:lnTo>
                    <a:pt x="2984" y="12"/>
                  </a:lnTo>
                  <a:lnTo>
                    <a:pt x="2984" y="0"/>
                  </a:lnTo>
                  <a:close/>
                  <a:moveTo>
                    <a:pt x="2957" y="0"/>
                  </a:moveTo>
                  <a:lnTo>
                    <a:pt x="2961" y="0"/>
                  </a:lnTo>
                  <a:lnTo>
                    <a:pt x="2961" y="12"/>
                  </a:lnTo>
                  <a:lnTo>
                    <a:pt x="2957" y="12"/>
                  </a:lnTo>
                  <a:lnTo>
                    <a:pt x="2957" y="0"/>
                  </a:lnTo>
                  <a:close/>
                  <a:moveTo>
                    <a:pt x="2930" y="0"/>
                  </a:moveTo>
                  <a:lnTo>
                    <a:pt x="2934" y="0"/>
                  </a:lnTo>
                  <a:lnTo>
                    <a:pt x="2934" y="12"/>
                  </a:lnTo>
                  <a:lnTo>
                    <a:pt x="2930" y="12"/>
                  </a:lnTo>
                  <a:lnTo>
                    <a:pt x="2930" y="0"/>
                  </a:lnTo>
                  <a:close/>
                  <a:moveTo>
                    <a:pt x="2905" y="0"/>
                  </a:moveTo>
                  <a:lnTo>
                    <a:pt x="2907" y="0"/>
                  </a:lnTo>
                  <a:lnTo>
                    <a:pt x="2907" y="12"/>
                  </a:lnTo>
                  <a:lnTo>
                    <a:pt x="2905" y="12"/>
                  </a:lnTo>
                  <a:lnTo>
                    <a:pt x="2905" y="0"/>
                  </a:lnTo>
                  <a:close/>
                  <a:moveTo>
                    <a:pt x="2878" y="0"/>
                  </a:moveTo>
                  <a:lnTo>
                    <a:pt x="2880" y="0"/>
                  </a:lnTo>
                  <a:lnTo>
                    <a:pt x="2880" y="12"/>
                  </a:lnTo>
                  <a:lnTo>
                    <a:pt x="2878" y="12"/>
                  </a:lnTo>
                  <a:lnTo>
                    <a:pt x="2878" y="0"/>
                  </a:lnTo>
                  <a:close/>
                  <a:moveTo>
                    <a:pt x="2851" y="0"/>
                  </a:moveTo>
                  <a:lnTo>
                    <a:pt x="2855" y="0"/>
                  </a:lnTo>
                  <a:lnTo>
                    <a:pt x="2855" y="12"/>
                  </a:lnTo>
                  <a:lnTo>
                    <a:pt x="2851" y="12"/>
                  </a:lnTo>
                  <a:lnTo>
                    <a:pt x="2851" y="0"/>
                  </a:lnTo>
                  <a:close/>
                  <a:moveTo>
                    <a:pt x="2824" y="0"/>
                  </a:moveTo>
                  <a:lnTo>
                    <a:pt x="2828" y="0"/>
                  </a:lnTo>
                  <a:lnTo>
                    <a:pt x="2828" y="12"/>
                  </a:lnTo>
                  <a:lnTo>
                    <a:pt x="2824" y="12"/>
                  </a:lnTo>
                  <a:lnTo>
                    <a:pt x="2824" y="0"/>
                  </a:lnTo>
                  <a:close/>
                  <a:moveTo>
                    <a:pt x="2799" y="0"/>
                  </a:moveTo>
                  <a:lnTo>
                    <a:pt x="2801" y="0"/>
                  </a:lnTo>
                  <a:lnTo>
                    <a:pt x="2801" y="12"/>
                  </a:lnTo>
                  <a:lnTo>
                    <a:pt x="2799" y="12"/>
                  </a:lnTo>
                  <a:lnTo>
                    <a:pt x="2799" y="0"/>
                  </a:lnTo>
                  <a:close/>
                  <a:moveTo>
                    <a:pt x="2772" y="0"/>
                  </a:moveTo>
                  <a:lnTo>
                    <a:pt x="2774" y="0"/>
                  </a:lnTo>
                  <a:lnTo>
                    <a:pt x="2774" y="12"/>
                  </a:lnTo>
                  <a:lnTo>
                    <a:pt x="2772" y="12"/>
                  </a:lnTo>
                  <a:lnTo>
                    <a:pt x="2772" y="0"/>
                  </a:lnTo>
                  <a:close/>
                  <a:moveTo>
                    <a:pt x="2745" y="0"/>
                  </a:moveTo>
                  <a:lnTo>
                    <a:pt x="2749" y="0"/>
                  </a:lnTo>
                  <a:lnTo>
                    <a:pt x="2749" y="12"/>
                  </a:lnTo>
                  <a:lnTo>
                    <a:pt x="2745" y="12"/>
                  </a:lnTo>
                  <a:lnTo>
                    <a:pt x="2745" y="0"/>
                  </a:lnTo>
                  <a:close/>
                  <a:moveTo>
                    <a:pt x="2719" y="0"/>
                  </a:moveTo>
                  <a:lnTo>
                    <a:pt x="2722" y="0"/>
                  </a:lnTo>
                  <a:lnTo>
                    <a:pt x="2722" y="12"/>
                  </a:lnTo>
                  <a:lnTo>
                    <a:pt x="2719" y="12"/>
                  </a:lnTo>
                  <a:lnTo>
                    <a:pt x="2719" y="0"/>
                  </a:lnTo>
                  <a:close/>
                  <a:moveTo>
                    <a:pt x="2694" y="0"/>
                  </a:moveTo>
                  <a:lnTo>
                    <a:pt x="2696" y="0"/>
                  </a:lnTo>
                  <a:lnTo>
                    <a:pt x="2696" y="12"/>
                  </a:lnTo>
                  <a:lnTo>
                    <a:pt x="2694" y="12"/>
                  </a:lnTo>
                  <a:lnTo>
                    <a:pt x="2694" y="0"/>
                  </a:lnTo>
                  <a:close/>
                  <a:moveTo>
                    <a:pt x="2667" y="0"/>
                  </a:moveTo>
                  <a:lnTo>
                    <a:pt x="2669" y="0"/>
                  </a:lnTo>
                  <a:lnTo>
                    <a:pt x="2669" y="12"/>
                  </a:lnTo>
                  <a:lnTo>
                    <a:pt x="2667" y="12"/>
                  </a:lnTo>
                  <a:lnTo>
                    <a:pt x="2667" y="0"/>
                  </a:lnTo>
                  <a:close/>
                  <a:moveTo>
                    <a:pt x="2640" y="0"/>
                  </a:moveTo>
                  <a:lnTo>
                    <a:pt x="2644" y="0"/>
                  </a:lnTo>
                  <a:lnTo>
                    <a:pt x="2644" y="12"/>
                  </a:lnTo>
                  <a:lnTo>
                    <a:pt x="2640" y="12"/>
                  </a:lnTo>
                  <a:lnTo>
                    <a:pt x="2640" y="0"/>
                  </a:lnTo>
                  <a:close/>
                  <a:moveTo>
                    <a:pt x="2613" y="0"/>
                  </a:moveTo>
                  <a:lnTo>
                    <a:pt x="2617" y="0"/>
                  </a:lnTo>
                  <a:lnTo>
                    <a:pt x="2617" y="12"/>
                  </a:lnTo>
                  <a:lnTo>
                    <a:pt x="2613" y="12"/>
                  </a:lnTo>
                  <a:lnTo>
                    <a:pt x="2613" y="0"/>
                  </a:lnTo>
                  <a:close/>
                  <a:moveTo>
                    <a:pt x="2588" y="0"/>
                  </a:moveTo>
                  <a:lnTo>
                    <a:pt x="2590" y="0"/>
                  </a:lnTo>
                  <a:lnTo>
                    <a:pt x="2590" y="12"/>
                  </a:lnTo>
                  <a:lnTo>
                    <a:pt x="2588" y="12"/>
                  </a:lnTo>
                  <a:lnTo>
                    <a:pt x="2588" y="0"/>
                  </a:lnTo>
                  <a:close/>
                  <a:moveTo>
                    <a:pt x="2561" y="0"/>
                  </a:moveTo>
                  <a:lnTo>
                    <a:pt x="2563" y="0"/>
                  </a:lnTo>
                  <a:lnTo>
                    <a:pt x="2563" y="12"/>
                  </a:lnTo>
                  <a:lnTo>
                    <a:pt x="2561" y="12"/>
                  </a:lnTo>
                  <a:lnTo>
                    <a:pt x="2561" y="0"/>
                  </a:lnTo>
                  <a:close/>
                  <a:moveTo>
                    <a:pt x="2534" y="0"/>
                  </a:moveTo>
                  <a:lnTo>
                    <a:pt x="2538" y="0"/>
                  </a:lnTo>
                  <a:lnTo>
                    <a:pt x="2538" y="12"/>
                  </a:lnTo>
                  <a:lnTo>
                    <a:pt x="2534" y="12"/>
                  </a:lnTo>
                  <a:lnTo>
                    <a:pt x="2534" y="0"/>
                  </a:lnTo>
                  <a:close/>
                  <a:moveTo>
                    <a:pt x="2507" y="0"/>
                  </a:moveTo>
                  <a:lnTo>
                    <a:pt x="2511" y="0"/>
                  </a:lnTo>
                  <a:lnTo>
                    <a:pt x="2511" y="12"/>
                  </a:lnTo>
                  <a:lnTo>
                    <a:pt x="2507" y="12"/>
                  </a:lnTo>
                  <a:lnTo>
                    <a:pt x="2507" y="0"/>
                  </a:lnTo>
                  <a:close/>
                  <a:moveTo>
                    <a:pt x="2482" y="0"/>
                  </a:moveTo>
                  <a:lnTo>
                    <a:pt x="2484" y="0"/>
                  </a:lnTo>
                  <a:lnTo>
                    <a:pt x="2484" y="12"/>
                  </a:lnTo>
                  <a:lnTo>
                    <a:pt x="2482" y="12"/>
                  </a:lnTo>
                  <a:lnTo>
                    <a:pt x="2482" y="0"/>
                  </a:lnTo>
                  <a:close/>
                  <a:moveTo>
                    <a:pt x="2456" y="0"/>
                  </a:moveTo>
                  <a:lnTo>
                    <a:pt x="2457" y="0"/>
                  </a:lnTo>
                  <a:lnTo>
                    <a:pt x="2457" y="12"/>
                  </a:lnTo>
                  <a:lnTo>
                    <a:pt x="2456" y="12"/>
                  </a:lnTo>
                  <a:lnTo>
                    <a:pt x="2456" y="0"/>
                  </a:lnTo>
                  <a:close/>
                  <a:moveTo>
                    <a:pt x="2429" y="0"/>
                  </a:moveTo>
                  <a:lnTo>
                    <a:pt x="2433" y="0"/>
                  </a:lnTo>
                  <a:lnTo>
                    <a:pt x="2433" y="12"/>
                  </a:lnTo>
                  <a:lnTo>
                    <a:pt x="2429" y="12"/>
                  </a:lnTo>
                  <a:lnTo>
                    <a:pt x="2429" y="0"/>
                  </a:lnTo>
                  <a:close/>
                  <a:moveTo>
                    <a:pt x="2402" y="0"/>
                  </a:moveTo>
                  <a:lnTo>
                    <a:pt x="2406" y="0"/>
                  </a:lnTo>
                  <a:lnTo>
                    <a:pt x="2406" y="12"/>
                  </a:lnTo>
                  <a:lnTo>
                    <a:pt x="2402" y="12"/>
                  </a:lnTo>
                  <a:lnTo>
                    <a:pt x="2402" y="0"/>
                  </a:lnTo>
                  <a:close/>
                  <a:moveTo>
                    <a:pt x="2377" y="0"/>
                  </a:moveTo>
                  <a:lnTo>
                    <a:pt x="2379" y="0"/>
                  </a:lnTo>
                  <a:lnTo>
                    <a:pt x="2379" y="12"/>
                  </a:lnTo>
                  <a:lnTo>
                    <a:pt x="2377" y="12"/>
                  </a:lnTo>
                  <a:lnTo>
                    <a:pt x="2377" y="0"/>
                  </a:lnTo>
                  <a:close/>
                  <a:moveTo>
                    <a:pt x="2350" y="0"/>
                  </a:moveTo>
                  <a:lnTo>
                    <a:pt x="2352" y="0"/>
                  </a:lnTo>
                  <a:lnTo>
                    <a:pt x="2352" y="12"/>
                  </a:lnTo>
                  <a:lnTo>
                    <a:pt x="2350" y="12"/>
                  </a:lnTo>
                  <a:lnTo>
                    <a:pt x="2350" y="0"/>
                  </a:lnTo>
                  <a:close/>
                  <a:moveTo>
                    <a:pt x="2323" y="0"/>
                  </a:moveTo>
                  <a:lnTo>
                    <a:pt x="2327" y="0"/>
                  </a:lnTo>
                  <a:lnTo>
                    <a:pt x="2327" y="12"/>
                  </a:lnTo>
                  <a:lnTo>
                    <a:pt x="2323" y="12"/>
                  </a:lnTo>
                  <a:lnTo>
                    <a:pt x="2323" y="0"/>
                  </a:lnTo>
                  <a:close/>
                  <a:moveTo>
                    <a:pt x="2296" y="0"/>
                  </a:moveTo>
                  <a:lnTo>
                    <a:pt x="2300" y="0"/>
                  </a:lnTo>
                  <a:lnTo>
                    <a:pt x="2300" y="12"/>
                  </a:lnTo>
                  <a:lnTo>
                    <a:pt x="2296" y="12"/>
                  </a:lnTo>
                  <a:lnTo>
                    <a:pt x="2296" y="0"/>
                  </a:lnTo>
                  <a:close/>
                  <a:moveTo>
                    <a:pt x="2271" y="0"/>
                  </a:moveTo>
                  <a:lnTo>
                    <a:pt x="2273" y="0"/>
                  </a:lnTo>
                  <a:lnTo>
                    <a:pt x="2273" y="12"/>
                  </a:lnTo>
                  <a:lnTo>
                    <a:pt x="2271" y="12"/>
                  </a:lnTo>
                  <a:lnTo>
                    <a:pt x="2271" y="0"/>
                  </a:lnTo>
                  <a:close/>
                  <a:moveTo>
                    <a:pt x="2244" y="0"/>
                  </a:moveTo>
                  <a:lnTo>
                    <a:pt x="2246" y="0"/>
                  </a:lnTo>
                  <a:lnTo>
                    <a:pt x="2246" y="12"/>
                  </a:lnTo>
                  <a:lnTo>
                    <a:pt x="2244" y="12"/>
                  </a:lnTo>
                  <a:lnTo>
                    <a:pt x="2244" y="0"/>
                  </a:lnTo>
                  <a:close/>
                  <a:moveTo>
                    <a:pt x="2217" y="0"/>
                  </a:moveTo>
                  <a:lnTo>
                    <a:pt x="2221" y="0"/>
                  </a:lnTo>
                  <a:lnTo>
                    <a:pt x="2221" y="12"/>
                  </a:lnTo>
                  <a:lnTo>
                    <a:pt x="2217" y="12"/>
                  </a:lnTo>
                  <a:lnTo>
                    <a:pt x="2217" y="0"/>
                  </a:lnTo>
                  <a:close/>
                  <a:moveTo>
                    <a:pt x="2191" y="0"/>
                  </a:moveTo>
                  <a:lnTo>
                    <a:pt x="2194" y="0"/>
                  </a:lnTo>
                  <a:lnTo>
                    <a:pt x="2194" y="12"/>
                  </a:lnTo>
                  <a:lnTo>
                    <a:pt x="2191" y="12"/>
                  </a:lnTo>
                  <a:lnTo>
                    <a:pt x="2191" y="0"/>
                  </a:lnTo>
                  <a:close/>
                  <a:moveTo>
                    <a:pt x="2166" y="0"/>
                  </a:moveTo>
                  <a:lnTo>
                    <a:pt x="2168" y="0"/>
                  </a:lnTo>
                  <a:lnTo>
                    <a:pt x="2168" y="12"/>
                  </a:lnTo>
                  <a:lnTo>
                    <a:pt x="2166" y="12"/>
                  </a:lnTo>
                  <a:lnTo>
                    <a:pt x="2166" y="0"/>
                  </a:lnTo>
                  <a:close/>
                  <a:moveTo>
                    <a:pt x="2139" y="0"/>
                  </a:moveTo>
                  <a:lnTo>
                    <a:pt x="2141" y="0"/>
                  </a:lnTo>
                  <a:lnTo>
                    <a:pt x="2141" y="12"/>
                  </a:lnTo>
                  <a:lnTo>
                    <a:pt x="2139" y="12"/>
                  </a:lnTo>
                  <a:lnTo>
                    <a:pt x="2139" y="0"/>
                  </a:lnTo>
                  <a:close/>
                  <a:moveTo>
                    <a:pt x="2112" y="0"/>
                  </a:moveTo>
                  <a:lnTo>
                    <a:pt x="2116" y="0"/>
                  </a:lnTo>
                  <a:lnTo>
                    <a:pt x="2116" y="12"/>
                  </a:lnTo>
                  <a:lnTo>
                    <a:pt x="2112" y="12"/>
                  </a:lnTo>
                  <a:lnTo>
                    <a:pt x="2112" y="0"/>
                  </a:lnTo>
                  <a:close/>
                  <a:moveTo>
                    <a:pt x="2085" y="0"/>
                  </a:moveTo>
                  <a:lnTo>
                    <a:pt x="2089" y="0"/>
                  </a:lnTo>
                  <a:lnTo>
                    <a:pt x="2089" y="12"/>
                  </a:lnTo>
                  <a:lnTo>
                    <a:pt x="2085" y="12"/>
                  </a:lnTo>
                  <a:lnTo>
                    <a:pt x="2085" y="0"/>
                  </a:lnTo>
                  <a:close/>
                  <a:moveTo>
                    <a:pt x="2060" y="0"/>
                  </a:moveTo>
                  <a:lnTo>
                    <a:pt x="2062" y="0"/>
                  </a:lnTo>
                  <a:lnTo>
                    <a:pt x="2062" y="12"/>
                  </a:lnTo>
                  <a:lnTo>
                    <a:pt x="2060" y="12"/>
                  </a:lnTo>
                  <a:lnTo>
                    <a:pt x="2060" y="0"/>
                  </a:lnTo>
                  <a:close/>
                  <a:moveTo>
                    <a:pt x="2033" y="0"/>
                  </a:moveTo>
                  <a:lnTo>
                    <a:pt x="2035" y="0"/>
                  </a:lnTo>
                  <a:lnTo>
                    <a:pt x="2035" y="12"/>
                  </a:lnTo>
                  <a:lnTo>
                    <a:pt x="2033" y="12"/>
                  </a:lnTo>
                  <a:lnTo>
                    <a:pt x="2033" y="0"/>
                  </a:lnTo>
                  <a:close/>
                  <a:moveTo>
                    <a:pt x="2006" y="0"/>
                  </a:moveTo>
                  <a:lnTo>
                    <a:pt x="2010" y="0"/>
                  </a:lnTo>
                  <a:lnTo>
                    <a:pt x="2010" y="12"/>
                  </a:lnTo>
                  <a:lnTo>
                    <a:pt x="2006" y="12"/>
                  </a:lnTo>
                  <a:lnTo>
                    <a:pt x="2006" y="0"/>
                  </a:lnTo>
                  <a:close/>
                  <a:moveTo>
                    <a:pt x="1979" y="0"/>
                  </a:moveTo>
                  <a:lnTo>
                    <a:pt x="1983" y="0"/>
                  </a:lnTo>
                  <a:lnTo>
                    <a:pt x="1983" y="12"/>
                  </a:lnTo>
                  <a:lnTo>
                    <a:pt x="1979" y="12"/>
                  </a:lnTo>
                  <a:lnTo>
                    <a:pt x="1979" y="0"/>
                  </a:lnTo>
                  <a:close/>
                  <a:moveTo>
                    <a:pt x="1954" y="0"/>
                  </a:moveTo>
                  <a:lnTo>
                    <a:pt x="1956" y="0"/>
                  </a:lnTo>
                  <a:lnTo>
                    <a:pt x="1956" y="12"/>
                  </a:lnTo>
                  <a:lnTo>
                    <a:pt x="1954" y="12"/>
                  </a:lnTo>
                  <a:lnTo>
                    <a:pt x="1954" y="0"/>
                  </a:lnTo>
                  <a:close/>
                  <a:moveTo>
                    <a:pt x="1928" y="0"/>
                  </a:moveTo>
                  <a:lnTo>
                    <a:pt x="1929" y="0"/>
                  </a:lnTo>
                  <a:lnTo>
                    <a:pt x="1929" y="12"/>
                  </a:lnTo>
                  <a:lnTo>
                    <a:pt x="1928" y="12"/>
                  </a:lnTo>
                  <a:lnTo>
                    <a:pt x="1928" y="0"/>
                  </a:lnTo>
                  <a:close/>
                  <a:moveTo>
                    <a:pt x="1901" y="0"/>
                  </a:moveTo>
                  <a:lnTo>
                    <a:pt x="1905" y="0"/>
                  </a:lnTo>
                  <a:lnTo>
                    <a:pt x="1905" y="12"/>
                  </a:lnTo>
                  <a:lnTo>
                    <a:pt x="1901" y="12"/>
                  </a:lnTo>
                  <a:lnTo>
                    <a:pt x="1901" y="0"/>
                  </a:lnTo>
                  <a:close/>
                  <a:moveTo>
                    <a:pt x="1874" y="0"/>
                  </a:moveTo>
                  <a:lnTo>
                    <a:pt x="1878" y="0"/>
                  </a:lnTo>
                  <a:lnTo>
                    <a:pt x="1878" y="12"/>
                  </a:lnTo>
                  <a:lnTo>
                    <a:pt x="1874" y="12"/>
                  </a:lnTo>
                  <a:lnTo>
                    <a:pt x="1874" y="0"/>
                  </a:lnTo>
                  <a:close/>
                  <a:moveTo>
                    <a:pt x="1849" y="0"/>
                  </a:moveTo>
                  <a:lnTo>
                    <a:pt x="1851" y="0"/>
                  </a:lnTo>
                  <a:lnTo>
                    <a:pt x="1851" y="12"/>
                  </a:lnTo>
                  <a:lnTo>
                    <a:pt x="1849" y="12"/>
                  </a:lnTo>
                  <a:lnTo>
                    <a:pt x="1849" y="0"/>
                  </a:lnTo>
                  <a:close/>
                  <a:moveTo>
                    <a:pt x="1822" y="0"/>
                  </a:moveTo>
                  <a:lnTo>
                    <a:pt x="1824" y="0"/>
                  </a:lnTo>
                  <a:lnTo>
                    <a:pt x="1824" y="12"/>
                  </a:lnTo>
                  <a:lnTo>
                    <a:pt x="1822" y="12"/>
                  </a:lnTo>
                  <a:lnTo>
                    <a:pt x="1822" y="0"/>
                  </a:lnTo>
                  <a:close/>
                  <a:moveTo>
                    <a:pt x="1795" y="0"/>
                  </a:moveTo>
                  <a:lnTo>
                    <a:pt x="1799" y="0"/>
                  </a:lnTo>
                  <a:lnTo>
                    <a:pt x="1799" y="12"/>
                  </a:lnTo>
                  <a:lnTo>
                    <a:pt x="1795" y="12"/>
                  </a:lnTo>
                  <a:lnTo>
                    <a:pt x="1795" y="0"/>
                  </a:lnTo>
                  <a:close/>
                  <a:moveTo>
                    <a:pt x="1768" y="0"/>
                  </a:moveTo>
                  <a:lnTo>
                    <a:pt x="1772" y="0"/>
                  </a:lnTo>
                  <a:lnTo>
                    <a:pt x="1772" y="12"/>
                  </a:lnTo>
                  <a:lnTo>
                    <a:pt x="1768" y="12"/>
                  </a:lnTo>
                  <a:lnTo>
                    <a:pt x="1768" y="0"/>
                  </a:lnTo>
                  <a:close/>
                  <a:moveTo>
                    <a:pt x="1743" y="0"/>
                  </a:moveTo>
                  <a:lnTo>
                    <a:pt x="1745" y="0"/>
                  </a:lnTo>
                  <a:lnTo>
                    <a:pt x="1745" y="12"/>
                  </a:lnTo>
                  <a:lnTo>
                    <a:pt x="1743" y="12"/>
                  </a:lnTo>
                  <a:lnTo>
                    <a:pt x="1743" y="0"/>
                  </a:lnTo>
                  <a:close/>
                  <a:moveTo>
                    <a:pt x="1716" y="0"/>
                  </a:moveTo>
                  <a:lnTo>
                    <a:pt x="1718" y="0"/>
                  </a:lnTo>
                  <a:lnTo>
                    <a:pt x="1718" y="12"/>
                  </a:lnTo>
                  <a:lnTo>
                    <a:pt x="1716" y="12"/>
                  </a:lnTo>
                  <a:lnTo>
                    <a:pt x="1716" y="0"/>
                  </a:lnTo>
                  <a:close/>
                  <a:moveTo>
                    <a:pt x="1689" y="0"/>
                  </a:moveTo>
                  <a:lnTo>
                    <a:pt x="1693" y="0"/>
                  </a:lnTo>
                  <a:lnTo>
                    <a:pt x="1693" y="12"/>
                  </a:lnTo>
                  <a:lnTo>
                    <a:pt x="1689" y="12"/>
                  </a:lnTo>
                  <a:lnTo>
                    <a:pt x="1689" y="0"/>
                  </a:lnTo>
                  <a:close/>
                  <a:moveTo>
                    <a:pt x="1663" y="0"/>
                  </a:moveTo>
                  <a:lnTo>
                    <a:pt x="1666" y="0"/>
                  </a:lnTo>
                  <a:lnTo>
                    <a:pt x="1666" y="12"/>
                  </a:lnTo>
                  <a:lnTo>
                    <a:pt x="1663" y="12"/>
                  </a:lnTo>
                  <a:lnTo>
                    <a:pt x="1663" y="0"/>
                  </a:lnTo>
                  <a:close/>
                  <a:moveTo>
                    <a:pt x="1638" y="0"/>
                  </a:moveTo>
                  <a:lnTo>
                    <a:pt x="1640" y="0"/>
                  </a:lnTo>
                  <a:lnTo>
                    <a:pt x="1640" y="12"/>
                  </a:lnTo>
                  <a:lnTo>
                    <a:pt x="1638" y="12"/>
                  </a:lnTo>
                  <a:lnTo>
                    <a:pt x="1638" y="0"/>
                  </a:lnTo>
                  <a:close/>
                  <a:moveTo>
                    <a:pt x="1611" y="0"/>
                  </a:moveTo>
                  <a:lnTo>
                    <a:pt x="1613" y="0"/>
                  </a:lnTo>
                  <a:lnTo>
                    <a:pt x="1613" y="12"/>
                  </a:lnTo>
                  <a:lnTo>
                    <a:pt x="1611" y="12"/>
                  </a:lnTo>
                  <a:lnTo>
                    <a:pt x="1611" y="0"/>
                  </a:lnTo>
                  <a:close/>
                  <a:moveTo>
                    <a:pt x="1584" y="0"/>
                  </a:moveTo>
                  <a:lnTo>
                    <a:pt x="1588" y="0"/>
                  </a:lnTo>
                  <a:lnTo>
                    <a:pt x="1588" y="12"/>
                  </a:lnTo>
                  <a:lnTo>
                    <a:pt x="1584" y="12"/>
                  </a:lnTo>
                  <a:lnTo>
                    <a:pt x="1584" y="0"/>
                  </a:lnTo>
                  <a:close/>
                  <a:moveTo>
                    <a:pt x="1557" y="0"/>
                  </a:moveTo>
                  <a:lnTo>
                    <a:pt x="1561" y="0"/>
                  </a:lnTo>
                  <a:lnTo>
                    <a:pt x="1561" y="12"/>
                  </a:lnTo>
                  <a:lnTo>
                    <a:pt x="1557" y="12"/>
                  </a:lnTo>
                  <a:lnTo>
                    <a:pt x="1557" y="0"/>
                  </a:lnTo>
                  <a:close/>
                  <a:moveTo>
                    <a:pt x="1532" y="0"/>
                  </a:moveTo>
                  <a:lnTo>
                    <a:pt x="1534" y="0"/>
                  </a:lnTo>
                  <a:lnTo>
                    <a:pt x="1534" y="12"/>
                  </a:lnTo>
                  <a:lnTo>
                    <a:pt x="1532" y="12"/>
                  </a:lnTo>
                  <a:lnTo>
                    <a:pt x="1532" y="0"/>
                  </a:lnTo>
                  <a:close/>
                  <a:moveTo>
                    <a:pt x="1505" y="0"/>
                  </a:moveTo>
                  <a:lnTo>
                    <a:pt x="1507" y="0"/>
                  </a:lnTo>
                  <a:lnTo>
                    <a:pt x="1507" y="12"/>
                  </a:lnTo>
                  <a:lnTo>
                    <a:pt x="1505" y="12"/>
                  </a:lnTo>
                  <a:lnTo>
                    <a:pt x="1505" y="0"/>
                  </a:lnTo>
                  <a:close/>
                  <a:moveTo>
                    <a:pt x="1478" y="0"/>
                  </a:moveTo>
                  <a:lnTo>
                    <a:pt x="1482" y="0"/>
                  </a:lnTo>
                  <a:lnTo>
                    <a:pt x="1482" y="12"/>
                  </a:lnTo>
                  <a:lnTo>
                    <a:pt x="1478" y="12"/>
                  </a:lnTo>
                  <a:lnTo>
                    <a:pt x="1478" y="0"/>
                  </a:lnTo>
                  <a:close/>
                  <a:moveTo>
                    <a:pt x="1451" y="0"/>
                  </a:moveTo>
                  <a:lnTo>
                    <a:pt x="1455" y="0"/>
                  </a:lnTo>
                  <a:lnTo>
                    <a:pt x="1455" y="12"/>
                  </a:lnTo>
                  <a:lnTo>
                    <a:pt x="1451" y="12"/>
                  </a:lnTo>
                  <a:lnTo>
                    <a:pt x="1451" y="0"/>
                  </a:lnTo>
                  <a:close/>
                  <a:moveTo>
                    <a:pt x="1426" y="0"/>
                  </a:moveTo>
                  <a:lnTo>
                    <a:pt x="1428" y="0"/>
                  </a:lnTo>
                  <a:lnTo>
                    <a:pt x="1428" y="12"/>
                  </a:lnTo>
                  <a:lnTo>
                    <a:pt x="1426" y="12"/>
                  </a:lnTo>
                  <a:lnTo>
                    <a:pt x="1426" y="0"/>
                  </a:lnTo>
                  <a:close/>
                  <a:moveTo>
                    <a:pt x="1400" y="0"/>
                  </a:moveTo>
                  <a:lnTo>
                    <a:pt x="1401" y="0"/>
                  </a:lnTo>
                  <a:lnTo>
                    <a:pt x="1401" y="12"/>
                  </a:lnTo>
                  <a:lnTo>
                    <a:pt x="1400" y="12"/>
                  </a:lnTo>
                  <a:lnTo>
                    <a:pt x="1400" y="0"/>
                  </a:lnTo>
                  <a:close/>
                  <a:moveTo>
                    <a:pt x="1373" y="0"/>
                  </a:moveTo>
                  <a:lnTo>
                    <a:pt x="1377" y="0"/>
                  </a:lnTo>
                  <a:lnTo>
                    <a:pt x="1377" y="12"/>
                  </a:lnTo>
                  <a:lnTo>
                    <a:pt x="1373" y="12"/>
                  </a:lnTo>
                  <a:lnTo>
                    <a:pt x="1373" y="0"/>
                  </a:lnTo>
                  <a:close/>
                  <a:moveTo>
                    <a:pt x="1346" y="0"/>
                  </a:moveTo>
                  <a:lnTo>
                    <a:pt x="1350" y="0"/>
                  </a:lnTo>
                  <a:lnTo>
                    <a:pt x="1350" y="12"/>
                  </a:lnTo>
                  <a:lnTo>
                    <a:pt x="1346" y="12"/>
                  </a:lnTo>
                  <a:lnTo>
                    <a:pt x="1346" y="0"/>
                  </a:lnTo>
                  <a:close/>
                  <a:moveTo>
                    <a:pt x="1321" y="0"/>
                  </a:moveTo>
                  <a:lnTo>
                    <a:pt x="1323" y="0"/>
                  </a:lnTo>
                  <a:lnTo>
                    <a:pt x="1323" y="12"/>
                  </a:lnTo>
                  <a:lnTo>
                    <a:pt x="1321" y="12"/>
                  </a:lnTo>
                  <a:lnTo>
                    <a:pt x="1321" y="0"/>
                  </a:lnTo>
                  <a:close/>
                  <a:moveTo>
                    <a:pt x="1294" y="0"/>
                  </a:moveTo>
                  <a:lnTo>
                    <a:pt x="1296" y="0"/>
                  </a:lnTo>
                  <a:lnTo>
                    <a:pt x="1296" y="12"/>
                  </a:lnTo>
                  <a:lnTo>
                    <a:pt x="1294" y="12"/>
                  </a:lnTo>
                  <a:lnTo>
                    <a:pt x="1294" y="0"/>
                  </a:lnTo>
                  <a:close/>
                  <a:moveTo>
                    <a:pt x="1267" y="0"/>
                  </a:moveTo>
                  <a:lnTo>
                    <a:pt x="1271" y="0"/>
                  </a:lnTo>
                  <a:lnTo>
                    <a:pt x="1271" y="12"/>
                  </a:lnTo>
                  <a:lnTo>
                    <a:pt x="1267" y="12"/>
                  </a:lnTo>
                  <a:lnTo>
                    <a:pt x="1267" y="0"/>
                  </a:lnTo>
                  <a:close/>
                  <a:moveTo>
                    <a:pt x="1240" y="0"/>
                  </a:moveTo>
                  <a:lnTo>
                    <a:pt x="1244" y="0"/>
                  </a:lnTo>
                  <a:lnTo>
                    <a:pt x="1244" y="12"/>
                  </a:lnTo>
                  <a:lnTo>
                    <a:pt x="1240" y="12"/>
                  </a:lnTo>
                  <a:lnTo>
                    <a:pt x="1240" y="0"/>
                  </a:lnTo>
                  <a:close/>
                  <a:moveTo>
                    <a:pt x="1215" y="0"/>
                  </a:moveTo>
                  <a:lnTo>
                    <a:pt x="1217" y="0"/>
                  </a:lnTo>
                  <a:lnTo>
                    <a:pt x="1217" y="12"/>
                  </a:lnTo>
                  <a:lnTo>
                    <a:pt x="1215" y="12"/>
                  </a:lnTo>
                  <a:lnTo>
                    <a:pt x="1215" y="0"/>
                  </a:lnTo>
                  <a:close/>
                  <a:moveTo>
                    <a:pt x="1188" y="0"/>
                  </a:moveTo>
                  <a:lnTo>
                    <a:pt x="1190" y="0"/>
                  </a:lnTo>
                  <a:lnTo>
                    <a:pt x="1190" y="12"/>
                  </a:lnTo>
                  <a:lnTo>
                    <a:pt x="1188" y="12"/>
                  </a:lnTo>
                  <a:lnTo>
                    <a:pt x="1188" y="0"/>
                  </a:lnTo>
                  <a:close/>
                  <a:moveTo>
                    <a:pt x="1161" y="0"/>
                  </a:moveTo>
                  <a:lnTo>
                    <a:pt x="1165" y="0"/>
                  </a:lnTo>
                  <a:lnTo>
                    <a:pt x="1165" y="12"/>
                  </a:lnTo>
                  <a:lnTo>
                    <a:pt x="1161" y="12"/>
                  </a:lnTo>
                  <a:lnTo>
                    <a:pt x="1161" y="0"/>
                  </a:lnTo>
                  <a:close/>
                  <a:moveTo>
                    <a:pt x="1135" y="0"/>
                  </a:moveTo>
                  <a:lnTo>
                    <a:pt x="1138" y="0"/>
                  </a:lnTo>
                  <a:lnTo>
                    <a:pt x="1138" y="12"/>
                  </a:lnTo>
                  <a:lnTo>
                    <a:pt x="1135" y="12"/>
                  </a:lnTo>
                  <a:lnTo>
                    <a:pt x="1135" y="0"/>
                  </a:lnTo>
                  <a:close/>
                  <a:moveTo>
                    <a:pt x="1110" y="0"/>
                  </a:moveTo>
                  <a:lnTo>
                    <a:pt x="1112" y="0"/>
                  </a:lnTo>
                  <a:lnTo>
                    <a:pt x="1112" y="12"/>
                  </a:lnTo>
                  <a:lnTo>
                    <a:pt x="1110" y="12"/>
                  </a:lnTo>
                  <a:lnTo>
                    <a:pt x="1110" y="0"/>
                  </a:lnTo>
                  <a:close/>
                  <a:moveTo>
                    <a:pt x="1083" y="0"/>
                  </a:moveTo>
                  <a:lnTo>
                    <a:pt x="1085" y="0"/>
                  </a:lnTo>
                  <a:lnTo>
                    <a:pt x="1085" y="12"/>
                  </a:lnTo>
                  <a:lnTo>
                    <a:pt x="1083" y="12"/>
                  </a:lnTo>
                  <a:lnTo>
                    <a:pt x="1083" y="0"/>
                  </a:lnTo>
                  <a:close/>
                  <a:moveTo>
                    <a:pt x="1056" y="0"/>
                  </a:moveTo>
                  <a:lnTo>
                    <a:pt x="1060" y="0"/>
                  </a:lnTo>
                  <a:lnTo>
                    <a:pt x="1060" y="12"/>
                  </a:lnTo>
                  <a:lnTo>
                    <a:pt x="1056" y="12"/>
                  </a:lnTo>
                  <a:lnTo>
                    <a:pt x="1056" y="0"/>
                  </a:lnTo>
                  <a:close/>
                  <a:moveTo>
                    <a:pt x="1029" y="0"/>
                  </a:moveTo>
                  <a:lnTo>
                    <a:pt x="1033" y="0"/>
                  </a:lnTo>
                  <a:lnTo>
                    <a:pt x="1033" y="12"/>
                  </a:lnTo>
                  <a:lnTo>
                    <a:pt x="1029" y="12"/>
                  </a:lnTo>
                  <a:lnTo>
                    <a:pt x="1029" y="0"/>
                  </a:lnTo>
                  <a:close/>
                  <a:moveTo>
                    <a:pt x="1004" y="0"/>
                  </a:moveTo>
                  <a:lnTo>
                    <a:pt x="1006" y="0"/>
                  </a:lnTo>
                  <a:lnTo>
                    <a:pt x="1006" y="12"/>
                  </a:lnTo>
                  <a:lnTo>
                    <a:pt x="1004" y="12"/>
                  </a:lnTo>
                  <a:lnTo>
                    <a:pt x="1004" y="0"/>
                  </a:lnTo>
                  <a:close/>
                  <a:moveTo>
                    <a:pt x="977" y="0"/>
                  </a:moveTo>
                  <a:lnTo>
                    <a:pt x="979" y="0"/>
                  </a:lnTo>
                  <a:lnTo>
                    <a:pt x="979" y="12"/>
                  </a:lnTo>
                  <a:lnTo>
                    <a:pt x="977" y="12"/>
                  </a:lnTo>
                  <a:lnTo>
                    <a:pt x="977" y="0"/>
                  </a:lnTo>
                  <a:close/>
                  <a:moveTo>
                    <a:pt x="950" y="0"/>
                  </a:moveTo>
                  <a:lnTo>
                    <a:pt x="954" y="0"/>
                  </a:lnTo>
                  <a:lnTo>
                    <a:pt x="954" y="12"/>
                  </a:lnTo>
                  <a:lnTo>
                    <a:pt x="950" y="12"/>
                  </a:lnTo>
                  <a:lnTo>
                    <a:pt x="950" y="0"/>
                  </a:lnTo>
                  <a:close/>
                  <a:moveTo>
                    <a:pt x="923" y="0"/>
                  </a:moveTo>
                  <a:lnTo>
                    <a:pt x="927" y="0"/>
                  </a:lnTo>
                  <a:lnTo>
                    <a:pt x="927" y="12"/>
                  </a:lnTo>
                  <a:lnTo>
                    <a:pt x="923" y="12"/>
                  </a:lnTo>
                  <a:lnTo>
                    <a:pt x="923" y="0"/>
                  </a:lnTo>
                  <a:close/>
                  <a:moveTo>
                    <a:pt x="898" y="0"/>
                  </a:moveTo>
                  <a:lnTo>
                    <a:pt x="900" y="0"/>
                  </a:lnTo>
                  <a:lnTo>
                    <a:pt x="900" y="12"/>
                  </a:lnTo>
                  <a:lnTo>
                    <a:pt x="898" y="12"/>
                  </a:lnTo>
                  <a:lnTo>
                    <a:pt x="898" y="0"/>
                  </a:lnTo>
                  <a:close/>
                  <a:moveTo>
                    <a:pt x="872" y="0"/>
                  </a:moveTo>
                  <a:lnTo>
                    <a:pt x="873" y="0"/>
                  </a:lnTo>
                  <a:lnTo>
                    <a:pt x="873" y="12"/>
                  </a:lnTo>
                  <a:lnTo>
                    <a:pt x="872" y="12"/>
                  </a:lnTo>
                  <a:lnTo>
                    <a:pt x="872" y="0"/>
                  </a:lnTo>
                  <a:close/>
                  <a:moveTo>
                    <a:pt x="845" y="0"/>
                  </a:moveTo>
                  <a:lnTo>
                    <a:pt x="849" y="0"/>
                  </a:lnTo>
                  <a:lnTo>
                    <a:pt x="849" y="12"/>
                  </a:lnTo>
                  <a:lnTo>
                    <a:pt x="845" y="12"/>
                  </a:lnTo>
                  <a:lnTo>
                    <a:pt x="845" y="0"/>
                  </a:lnTo>
                  <a:close/>
                  <a:moveTo>
                    <a:pt x="818" y="0"/>
                  </a:moveTo>
                  <a:lnTo>
                    <a:pt x="822" y="0"/>
                  </a:lnTo>
                  <a:lnTo>
                    <a:pt x="822" y="12"/>
                  </a:lnTo>
                  <a:lnTo>
                    <a:pt x="818" y="12"/>
                  </a:lnTo>
                  <a:lnTo>
                    <a:pt x="818" y="0"/>
                  </a:lnTo>
                  <a:close/>
                  <a:moveTo>
                    <a:pt x="793" y="0"/>
                  </a:moveTo>
                  <a:lnTo>
                    <a:pt x="795" y="0"/>
                  </a:lnTo>
                  <a:lnTo>
                    <a:pt x="795" y="12"/>
                  </a:lnTo>
                  <a:lnTo>
                    <a:pt x="793" y="12"/>
                  </a:lnTo>
                  <a:lnTo>
                    <a:pt x="793" y="0"/>
                  </a:lnTo>
                  <a:close/>
                  <a:moveTo>
                    <a:pt x="766" y="0"/>
                  </a:moveTo>
                  <a:lnTo>
                    <a:pt x="768" y="0"/>
                  </a:lnTo>
                  <a:lnTo>
                    <a:pt x="768" y="12"/>
                  </a:lnTo>
                  <a:lnTo>
                    <a:pt x="766" y="12"/>
                  </a:lnTo>
                  <a:lnTo>
                    <a:pt x="766" y="0"/>
                  </a:lnTo>
                  <a:close/>
                  <a:moveTo>
                    <a:pt x="739" y="0"/>
                  </a:moveTo>
                  <a:lnTo>
                    <a:pt x="743" y="0"/>
                  </a:lnTo>
                  <a:lnTo>
                    <a:pt x="743" y="12"/>
                  </a:lnTo>
                  <a:lnTo>
                    <a:pt x="739" y="12"/>
                  </a:lnTo>
                  <a:lnTo>
                    <a:pt x="739" y="0"/>
                  </a:lnTo>
                  <a:close/>
                  <a:moveTo>
                    <a:pt x="712" y="0"/>
                  </a:moveTo>
                  <a:lnTo>
                    <a:pt x="716" y="0"/>
                  </a:lnTo>
                  <a:lnTo>
                    <a:pt x="716" y="12"/>
                  </a:lnTo>
                  <a:lnTo>
                    <a:pt x="712" y="12"/>
                  </a:lnTo>
                  <a:lnTo>
                    <a:pt x="712" y="0"/>
                  </a:lnTo>
                  <a:close/>
                  <a:moveTo>
                    <a:pt x="687" y="0"/>
                  </a:moveTo>
                  <a:lnTo>
                    <a:pt x="689" y="0"/>
                  </a:lnTo>
                  <a:lnTo>
                    <a:pt x="689" y="12"/>
                  </a:lnTo>
                  <a:lnTo>
                    <a:pt x="687" y="12"/>
                  </a:lnTo>
                  <a:lnTo>
                    <a:pt x="687" y="0"/>
                  </a:lnTo>
                  <a:close/>
                  <a:moveTo>
                    <a:pt x="660" y="0"/>
                  </a:moveTo>
                  <a:lnTo>
                    <a:pt x="662" y="0"/>
                  </a:lnTo>
                  <a:lnTo>
                    <a:pt x="662" y="12"/>
                  </a:lnTo>
                  <a:lnTo>
                    <a:pt x="660" y="12"/>
                  </a:lnTo>
                  <a:lnTo>
                    <a:pt x="660" y="0"/>
                  </a:lnTo>
                  <a:close/>
                  <a:moveTo>
                    <a:pt x="633" y="0"/>
                  </a:moveTo>
                  <a:lnTo>
                    <a:pt x="637" y="0"/>
                  </a:lnTo>
                  <a:lnTo>
                    <a:pt x="637" y="12"/>
                  </a:lnTo>
                  <a:lnTo>
                    <a:pt x="633" y="12"/>
                  </a:lnTo>
                  <a:lnTo>
                    <a:pt x="633" y="0"/>
                  </a:lnTo>
                  <a:close/>
                  <a:moveTo>
                    <a:pt x="607" y="0"/>
                  </a:moveTo>
                  <a:lnTo>
                    <a:pt x="610" y="0"/>
                  </a:lnTo>
                  <a:lnTo>
                    <a:pt x="610" y="12"/>
                  </a:lnTo>
                  <a:lnTo>
                    <a:pt x="607" y="12"/>
                  </a:lnTo>
                  <a:lnTo>
                    <a:pt x="607" y="0"/>
                  </a:lnTo>
                  <a:close/>
                  <a:moveTo>
                    <a:pt x="582" y="0"/>
                  </a:moveTo>
                  <a:lnTo>
                    <a:pt x="584" y="0"/>
                  </a:lnTo>
                  <a:lnTo>
                    <a:pt x="584" y="12"/>
                  </a:lnTo>
                  <a:lnTo>
                    <a:pt x="582" y="12"/>
                  </a:lnTo>
                  <a:lnTo>
                    <a:pt x="582" y="0"/>
                  </a:lnTo>
                  <a:close/>
                  <a:moveTo>
                    <a:pt x="555" y="0"/>
                  </a:moveTo>
                  <a:lnTo>
                    <a:pt x="557" y="0"/>
                  </a:lnTo>
                  <a:lnTo>
                    <a:pt x="557" y="12"/>
                  </a:lnTo>
                  <a:lnTo>
                    <a:pt x="555" y="12"/>
                  </a:lnTo>
                  <a:lnTo>
                    <a:pt x="555" y="0"/>
                  </a:lnTo>
                  <a:close/>
                  <a:moveTo>
                    <a:pt x="528" y="0"/>
                  </a:moveTo>
                  <a:lnTo>
                    <a:pt x="532" y="0"/>
                  </a:lnTo>
                  <a:lnTo>
                    <a:pt x="532" y="12"/>
                  </a:lnTo>
                  <a:lnTo>
                    <a:pt x="528" y="12"/>
                  </a:lnTo>
                  <a:lnTo>
                    <a:pt x="528" y="0"/>
                  </a:lnTo>
                  <a:close/>
                  <a:moveTo>
                    <a:pt x="501" y="0"/>
                  </a:moveTo>
                  <a:lnTo>
                    <a:pt x="505" y="0"/>
                  </a:lnTo>
                  <a:lnTo>
                    <a:pt x="505" y="12"/>
                  </a:lnTo>
                  <a:lnTo>
                    <a:pt x="501" y="12"/>
                  </a:lnTo>
                  <a:lnTo>
                    <a:pt x="501" y="0"/>
                  </a:lnTo>
                  <a:close/>
                  <a:moveTo>
                    <a:pt x="476" y="0"/>
                  </a:moveTo>
                  <a:lnTo>
                    <a:pt x="478" y="0"/>
                  </a:lnTo>
                  <a:lnTo>
                    <a:pt x="478" y="12"/>
                  </a:lnTo>
                  <a:lnTo>
                    <a:pt x="476" y="12"/>
                  </a:lnTo>
                  <a:lnTo>
                    <a:pt x="476" y="0"/>
                  </a:lnTo>
                  <a:close/>
                  <a:moveTo>
                    <a:pt x="449" y="0"/>
                  </a:moveTo>
                  <a:lnTo>
                    <a:pt x="451" y="0"/>
                  </a:lnTo>
                  <a:lnTo>
                    <a:pt x="451" y="12"/>
                  </a:lnTo>
                  <a:lnTo>
                    <a:pt x="449" y="12"/>
                  </a:lnTo>
                  <a:lnTo>
                    <a:pt x="449" y="0"/>
                  </a:lnTo>
                  <a:close/>
                  <a:moveTo>
                    <a:pt x="422" y="0"/>
                  </a:moveTo>
                  <a:lnTo>
                    <a:pt x="426" y="0"/>
                  </a:lnTo>
                  <a:lnTo>
                    <a:pt x="426" y="12"/>
                  </a:lnTo>
                  <a:lnTo>
                    <a:pt x="422" y="12"/>
                  </a:lnTo>
                  <a:lnTo>
                    <a:pt x="422" y="0"/>
                  </a:lnTo>
                  <a:close/>
                  <a:moveTo>
                    <a:pt x="395" y="0"/>
                  </a:moveTo>
                  <a:lnTo>
                    <a:pt x="399" y="0"/>
                  </a:lnTo>
                  <a:lnTo>
                    <a:pt x="399" y="12"/>
                  </a:lnTo>
                  <a:lnTo>
                    <a:pt x="395" y="12"/>
                  </a:lnTo>
                  <a:lnTo>
                    <a:pt x="395" y="0"/>
                  </a:lnTo>
                  <a:close/>
                  <a:moveTo>
                    <a:pt x="370" y="0"/>
                  </a:moveTo>
                  <a:lnTo>
                    <a:pt x="372" y="0"/>
                  </a:lnTo>
                  <a:lnTo>
                    <a:pt x="372" y="12"/>
                  </a:lnTo>
                  <a:lnTo>
                    <a:pt x="370" y="12"/>
                  </a:lnTo>
                  <a:lnTo>
                    <a:pt x="370" y="0"/>
                  </a:lnTo>
                  <a:close/>
                  <a:moveTo>
                    <a:pt x="344" y="0"/>
                  </a:moveTo>
                  <a:lnTo>
                    <a:pt x="345" y="0"/>
                  </a:lnTo>
                  <a:lnTo>
                    <a:pt x="345"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2" y="0"/>
                  </a:moveTo>
                  <a:lnTo>
                    <a:pt x="134" y="0"/>
                  </a:lnTo>
                  <a:lnTo>
                    <a:pt x="134" y="12"/>
                  </a:lnTo>
                  <a:lnTo>
                    <a:pt x="132" y="12"/>
                  </a:lnTo>
                  <a:lnTo>
                    <a:pt x="132" y="0"/>
                  </a:lnTo>
                  <a:close/>
                  <a:moveTo>
                    <a:pt x="105" y="0"/>
                  </a:moveTo>
                  <a:lnTo>
                    <a:pt x="109" y="0"/>
                  </a:lnTo>
                  <a:lnTo>
                    <a:pt x="109" y="12"/>
                  </a:lnTo>
                  <a:lnTo>
                    <a:pt x="105" y="12"/>
                  </a:lnTo>
                  <a:lnTo>
                    <a:pt x="105" y="0"/>
                  </a:lnTo>
                  <a:close/>
                  <a:moveTo>
                    <a:pt x="79" y="0"/>
                  </a:moveTo>
                  <a:lnTo>
                    <a:pt x="82" y="0"/>
                  </a:lnTo>
                  <a:lnTo>
                    <a:pt x="82"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5" name="Rectangle 131"/>
            <p:cNvSpPr>
              <a:spLocks noChangeArrowheads="1"/>
            </p:cNvSpPr>
            <p:nvPr/>
          </p:nvSpPr>
          <p:spPr bwMode="auto">
            <a:xfrm>
              <a:off x="507" y="1347"/>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6" name="Rectangle 132"/>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7" name="Rectangle 133"/>
            <p:cNvSpPr>
              <a:spLocks noChangeArrowheads="1"/>
            </p:cNvSpPr>
            <p:nvPr/>
          </p:nvSpPr>
          <p:spPr bwMode="auto">
            <a:xfrm>
              <a:off x="6330" y="1355"/>
              <a:ext cx="10"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8" name="Rectangle 134"/>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9" name="Rectangle 135"/>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0" name="Rectangle 136"/>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1" name="Rectangle 137"/>
            <p:cNvSpPr>
              <a:spLocks noChangeArrowheads="1"/>
            </p:cNvSpPr>
            <p:nvPr/>
          </p:nvSpPr>
          <p:spPr bwMode="auto">
            <a:xfrm>
              <a:off x="1227"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2" name="Rectangle 138"/>
            <p:cNvSpPr>
              <a:spLocks noChangeArrowheads="1"/>
            </p:cNvSpPr>
            <p:nvPr/>
          </p:nvSpPr>
          <p:spPr bwMode="auto">
            <a:xfrm>
              <a:off x="1227"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3" name="Freeform 139"/>
            <p:cNvSpPr>
              <a:spLocks/>
            </p:cNvSpPr>
            <p:nvPr/>
          </p:nvSpPr>
          <p:spPr bwMode="auto">
            <a:xfrm>
              <a:off x="1210" y="2482"/>
              <a:ext cx="40" cy="109"/>
            </a:xfrm>
            <a:custGeom>
              <a:avLst/>
              <a:gdLst>
                <a:gd name="T0" fmla="*/ 30 w 40"/>
                <a:gd name="T1" fmla="*/ 0 h 109"/>
                <a:gd name="T2" fmla="*/ 40 w 40"/>
                <a:gd name="T3" fmla="*/ 0 h 109"/>
                <a:gd name="T4" fmla="*/ 40 w 40"/>
                <a:gd name="T5" fmla="*/ 109 h 109"/>
                <a:gd name="T6" fmla="*/ 25 w 40"/>
                <a:gd name="T7" fmla="*/ 109 h 109"/>
                <a:gd name="T8" fmla="*/ 25 w 40"/>
                <a:gd name="T9" fmla="*/ 23 h 109"/>
                <a:gd name="T10" fmla="*/ 19 w 40"/>
                <a:gd name="T11" fmla="*/ 28 h 109"/>
                <a:gd name="T12" fmla="*/ 13 w 40"/>
                <a:gd name="T13" fmla="*/ 32 h 109"/>
                <a:gd name="T14" fmla="*/ 5 w 40"/>
                <a:gd name="T15" fmla="*/ 36 h 109"/>
                <a:gd name="T16" fmla="*/ 0 w 40"/>
                <a:gd name="T17" fmla="*/ 40 h 109"/>
                <a:gd name="T18" fmla="*/ 0 w 40"/>
                <a:gd name="T19" fmla="*/ 26 h 109"/>
                <a:gd name="T20" fmla="*/ 9 w 40"/>
                <a:gd name="T21" fmla="*/ 21 h 109"/>
                <a:gd name="T22" fmla="*/ 19 w 40"/>
                <a:gd name="T23" fmla="*/ 13 h 109"/>
                <a:gd name="T24" fmla="*/ 25 w 40"/>
                <a:gd name="T25" fmla="*/ 5 h 109"/>
                <a:gd name="T26" fmla="*/ 30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0" y="0"/>
                  </a:moveTo>
                  <a:lnTo>
                    <a:pt x="40" y="0"/>
                  </a:lnTo>
                  <a:lnTo>
                    <a:pt x="40" y="109"/>
                  </a:lnTo>
                  <a:lnTo>
                    <a:pt x="25" y="109"/>
                  </a:lnTo>
                  <a:lnTo>
                    <a:pt x="25" y="23"/>
                  </a:lnTo>
                  <a:lnTo>
                    <a:pt x="19" y="28"/>
                  </a:lnTo>
                  <a:lnTo>
                    <a:pt x="13" y="32"/>
                  </a:lnTo>
                  <a:lnTo>
                    <a:pt x="5" y="36"/>
                  </a:lnTo>
                  <a:lnTo>
                    <a:pt x="0" y="40"/>
                  </a:lnTo>
                  <a:lnTo>
                    <a:pt x="0" y="26"/>
                  </a:lnTo>
                  <a:lnTo>
                    <a:pt x="9" y="21"/>
                  </a:lnTo>
                  <a:lnTo>
                    <a:pt x="19" y="13"/>
                  </a:lnTo>
                  <a:lnTo>
                    <a:pt x="25" y="5"/>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4" name="Rectangle 140"/>
            <p:cNvSpPr>
              <a:spLocks noChangeArrowheads="1"/>
            </p:cNvSpPr>
            <p:nvPr/>
          </p:nvSpPr>
          <p:spPr bwMode="auto">
            <a:xfrm>
              <a:off x="1956" y="2374"/>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5" name="Rectangle 141"/>
            <p:cNvSpPr>
              <a:spLocks noChangeArrowheads="1"/>
            </p:cNvSpPr>
            <p:nvPr/>
          </p:nvSpPr>
          <p:spPr bwMode="auto">
            <a:xfrm>
              <a:off x="1956" y="135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6" name="Freeform 142"/>
            <p:cNvSpPr>
              <a:spLocks/>
            </p:cNvSpPr>
            <p:nvPr/>
          </p:nvSpPr>
          <p:spPr bwMode="auto">
            <a:xfrm>
              <a:off x="1928" y="2482"/>
              <a:ext cx="71" cy="109"/>
            </a:xfrm>
            <a:custGeom>
              <a:avLst/>
              <a:gdLst>
                <a:gd name="T0" fmla="*/ 36 w 71"/>
                <a:gd name="T1" fmla="*/ 0 h 109"/>
                <a:gd name="T2" fmla="*/ 46 w 71"/>
                <a:gd name="T3" fmla="*/ 0 h 109"/>
                <a:gd name="T4" fmla="*/ 53 w 71"/>
                <a:gd name="T5" fmla="*/ 3 h 109"/>
                <a:gd name="T6" fmla="*/ 59 w 71"/>
                <a:gd name="T7" fmla="*/ 7 h 109"/>
                <a:gd name="T8" fmla="*/ 65 w 71"/>
                <a:gd name="T9" fmla="*/ 13 h 109"/>
                <a:gd name="T10" fmla="*/ 69 w 71"/>
                <a:gd name="T11" fmla="*/ 21 h 109"/>
                <a:gd name="T12" fmla="*/ 69 w 71"/>
                <a:gd name="T13" fmla="*/ 28 h 109"/>
                <a:gd name="T14" fmla="*/ 69 w 71"/>
                <a:gd name="T15" fmla="*/ 36 h 109"/>
                <a:gd name="T16" fmla="*/ 67 w 71"/>
                <a:gd name="T17" fmla="*/ 42 h 109"/>
                <a:gd name="T18" fmla="*/ 63 w 71"/>
                <a:gd name="T19" fmla="*/ 48 h 109"/>
                <a:gd name="T20" fmla="*/ 59 w 71"/>
                <a:gd name="T21" fmla="*/ 55 h 109"/>
                <a:gd name="T22" fmla="*/ 53 w 71"/>
                <a:gd name="T23" fmla="*/ 61 h 109"/>
                <a:gd name="T24" fmla="*/ 48 w 71"/>
                <a:gd name="T25" fmla="*/ 67 h 109"/>
                <a:gd name="T26" fmla="*/ 38 w 71"/>
                <a:gd name="T27" fmla="*/ 74 h 109"/>
                <a:gd name="T28" fmla="*/ 32 w 71"/>
                <a:gd name="T29" fmla="*/ 80 h 109"/>
                <a:gd name="T30" fmla="*/ 27 w 71"/>
                <a:gd name="T31" fmla="*/ 84 h 109"/>
                <a:gd name="T32" fmla="*/ 23 w 71"/>
                <a:gd name="T33" fmla="*/ 88 h 109"/>
                <a:gd name="T34" fmla="*/ 17 w 71"/>
                <a:gd name="T35" fmla="*/ 94 h 109"/>
                <a:gd name="T36" fmla="*/ 71 w 71"/>
                <a:gd name="T37" fmla="*/ 94 h 109"/>
                <a:gd name="T38" fmla="*/ 71 w 71"/>
                <a:gd name="T39" fmla="*/ 109 h 109"/>
                <a:gd name="T40" fmla="*/ 0 w 71"/>
                <a:gd name="T41" fmla="*/ 109 h 109"/>
                <a:gd name="T42" fmla="*/ 0 w 71"/>
                <a:gd name="T43" fmla="*/ 103 h 109"/>
                <a:gd name="T44" fmla="*/ 0 w 71"/>
                <a:gd name="T45" fmla="*/ 99 h 109"/>
                <a:gd name="T46" fmla="*/ 4 w 71"/>
                <a:gd name="T47" fmla="*/ 92 h 109"/>
                <a:gd name="T48" fmla="*/ 9 w 71"/>
                <a:gd name="T49" fmla="*/ 84 h 109"/>
                <a:gd name="T50" fmla="*/ 15 w 71"/>
                <a:gd name="T51" fmla="*/ 76 h 109"/>
                <a:gd name="T52" fmla="*/ 25 w 71"/>
                <a:gd name="T53" fmla="*/ 67 h 109"/>
                <a:gd name="T54" fmla="*/ 34 w 71"/>
                <a:gd name="T55" fmla="*/ 61 h 109"/>
                <a:gd name="T56" fmla="*/ 40 w 71"/>
                <a:gd name="T57" fmla="*/ 53 h 109"/>
                <a:gd name="T58" fmla="*/ 46 w 71"/>
                <a:gd name="T59" fmla="*/ 49 h 109"/>
                <a:gd name="T60" fmla="*/ 50 w 71"/>
                <a:gd name="T61" fmla="*/ 44 h 109"/>
                <a:gd name="T62" fmla="*/ 53 w 71"/>
                <a:gd name="T63" fmla="*/ 36 h 109"/>
                <a:gd name="T64" fmla="*/ 55 w 71"/>
                <a:gd name="T65" fmla="*/ 28 h 109"/>
                <a:gd name="T66" fmla="*/ 53 w 71"/>
                <a:gd name="T67" fmla="*/ 25 h 109"/>
                <a:gd name="T68" fmla="*/ 52 w 71"/>
                <a:gd name="T69" fmla="*/ 21 h 109"/>
                <a:gd name="T70" fmla="*/ 50 w 71"/>
                <a:gd name="T71" fmla="*/ 17 h 109"/>
                <a:gd name="T72" fmla="*/ 46 w 71"/>
                <a:gd name="T73" fmla="*/ 13 h 109"/>
                <a:gd name="T74" fmla="*/ 40 w 71"/>
                <a:gd name="T75" fmla="*/ 11 h 109"/>
                <a:gd name="T76" fmla="*/ 36 w 71"/>
                <a:gd name="T77" fmla="*/ 11 h 109"/>
                <a:gd name="T78" fmla="*/ 30 w 71"/>
                <a:gd name="T79" fmla="*/ 11 h 109"/>
                <a:gd name="T80" fmla="*/ 25 w 71"/>
                <a:gd name="T81" fmla="*/ 13 h 109"/>
                <a:gd name="T82" fmla="*/ 21 w 71"/>
                <a:gd name="T83" fmla="*/ 17 h 109"/>
                <a:gd name="T84" fmla="*/ 17 w 71"/>
                <a:gd name="T85" fmla="*/ 21 h 109"/>
                <a:gd name="T86" fmla="*/ 15 w 71"/>
                <a:gd name="T87" fmla="*/ 25 h 109"/>
                <a:gd name="T88" fmla="*/ 15 w 71"/>
                <a:gd name="T89" fmla="*/ 30 h 109"/>
                <a:gd name="T90" fmla="*/ 2 w 71"/>
                <a:gd name="T91" fmla="*/ 28 h 109"/>
                <a:gd name="T92" fmla="*/ 2 w 71"/>
                <a:gd name="T93" fmla="*/ 21 h 109"/>
                <a:gd name="T94" fmla="*/ 5 w 71"/>
                <a:gd name="T95" fmla="*/ 13 h 109"/>
                <a:gd name="T96" fmla="*/ 11 w 71"/>
                <a:gd name="T97" fmla="*/ 7 h 109"/>
                <a:gd name="T98" fmla="*/ 17 w 71"/>
                <a:gd name="T99" fmla="*/ 1 h 109"/>
                <a:gd name="T100" fmla="*/ 27 w 71"/>
                <a:gd name="T101" fmla="*/ 0 h 109"/>
                <a:gd name="T102" fmla="*/ 36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36" y="0"/>
                  </a:moveTo>
                  <a:lnTo>
                    <a:pt x="46" y="0"/>
                  </a:lnTo>
                  <a:lnTo>
                    <a:pt x="53" y="3"/>
                  </a:lnTo>
                  <a:lnTo>
                    <a:pt x="59" y="7"/>
                  </a:lnTo>
                  <a:lnTo>
                    <a:pt x="65" y="13"/>
                  </a:lnTo>
                  <a:lnTo>
                    <a:pt x="69" y="21"/>
                  </a:lnTo>
                  <a:lnTo>
                    <a:pt x="69" y="28"/>
                  </a:lnTo>
                  <a:lnTo>
                    <a:pt x="69" y="36"/>
                  </a:lnTo>
                  <a:lnTo>
                    <a:pt x="67" y="42"/>
                  </a:lnTo>
                  <a:lnTo>
                    <a:pt x="63" y="48"/>
                  </a:lnTo>
                  <a:lnTo>
                    <a:pt x="59" y="55"/>
                  </a:lnTo>
                  <a:lnTo>
                    <a:pt x="53" y="61"/>
                  </a:lnTo>
                  <a:lnTo>
                    <a:pt x="48" y="67"/>
                  </a:lnTo>
                  <a:lnTo>
                    <a:pt x="38" y="74"/>
                  </a:lnTo>
                  <a:lnTo>
                    <a:pt x="32" y="80"/>
                  </a:lnTo>
                  <a:lnTo>
                    <a:pt x="27" y="84"/>
                  </a:lnTo>
                  <a:lnTo>
                    <a:pt x="23" y="88"/>
                  </a:lnTo>
                  <a:lnTo>
                    <a:pt x="17" y="94"/>
                  </a:lnTo>
                  <a:lnTo>
                    <a:pt x="71" y="94"/>
                  </a:lnTo>
                  <a:lnTo>
                    <a:pt x="71" y="109"/>
                  </a:lnTo>
                  <a:lnTo>
                    <a:pt x="0" y="109"/>
                  </a:lnTo>
                  <a:lnTo>
                    <a:pt x="0" y="103"/>
                  </a:lnTo>
                  <a:lnTo>
                    <a:pt x="0" y="99"/>
                  </a:lnTo>
                  <a:lnTo>
                    <a:pt x="4" y="92"/>
                  </a:lnTo>
                  <a:lnTo>
                    <a:pt x="9" y="84"/>
                  </a:lnTo>
                  <a:lnTo>
                    <a:pt x="15" y="76"/>
                  </a:lnTo>
                  <a:lnTo>
                    <a:pt x="25" y="67"/>
                  </a:lnTo>
                  <a:lnTo>
                    <a:pt x="34" y="61"/>
                  </a:lnTo>
                  <a:lnTo>
                    <a:pt x="40" y="53"/>
                  </a:lnTo>
                  <a:lnTo>
                    <a:pt x="46" y="49"/>
                  </a:lnTo>
                  <a:lnTo>
                    <a:pt x="50" y="44"/>
                  </a:lnTo>
                  <a:lnTo>
                    <a:pt x="53" y="36"/>
                  </a:lnTo>
                  <a:lnTo>
                    <a:pt x="55" y="28"/>
                  </a:lnTo>
                  <a:lnTo>
                    <a:pt x="53" y="25"/>
                  </a:lnTo>
                  <a:lnTo>
                    <a:pt x="52" y="21"/>
                  </a:lnTo>
                  <a:lnTo>
                    <a:pt x="50" y="17"/>
                  </a:lnTo>
                  <a:lnTo>
                    <a:pt x="46" y="13"/>
                  </a:lnTo>
                  <a:lnTo>
                    <a:pt x="40" y="11"/>
                  </a:lnTo>
                  <a:lnTo>
                    <a:pt x="36" y="11"/>
                  </a:lnTo>
                  <a:lnTo>
                    <a:pt x="30" y="11"/>
                  </a:lnTo>
                  <a:lnTo>
                    <a:pt x="25" y="13"/>
                  </a:lnTo>
                  <a:lnTo>
                    <a:pt x="21" y="17"/>
                  </a:lnTo>
                  <a:lnTo>
                    <a:pt x="17" y="21"/>
                  </a:lnTo>
                  <a:lnTo>
                    <a:pt x="15" y="25"/>
                  </a:lnTo>
                  <a:lnTo>
                    <a:pt x="15" y="30"/>
                  </a:lnTo>
                  <a:lnTo>
                    <a:pt x="2" y="28"/>
                  </a:lnTo>
                  <a:lnTo>
                    <a:pt x="2" y="21"/>
                  </a:lnTo>
                  <a:lnTo>
                    <a:pt x="5" y="13"/>
                  </a:lnTo>
                  <a:lnTo>
                    <a:pt x="11" y="7"/>
                  </a:lnTo>
                  <a:lnTo>
                    <a:pt x="17" y="1"/>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7" name="Rectangle 143"/>
            <p:cNvSpPr>
              <a:spLocks noChangeArrowheads="1"/>
            </p:cNvSpPr>
            <p:nvPr/>
          </p:nvSpPr>
          <p:spPr bwMode="auto">
            <a:xfrm>
              <a:off x="2686"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8" name="Rectangle 144"/>
            <p:cNvSpPr>
              <a:spLocks noChangeArrowheads="1"/>
            </p:cNvSpPr>
            <p:nvPr/>
          </p:nvSpPr>
          <p:spPr bwMode="auto">
            <a:xfrm>
              <a:off x="2686"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9" name="Freeform 145"/>
            <p:cNvSpPr>
              <a:spLocks/>
            </p:cNvSpPr>
            <p:nvPr/>
          </p:nvSpPr>
          <p:spPr bwMode="auto">
            <a:xfrm>
              <a:off x="2657" y="2482"/>
              <a:ext cx="71" cy="109"/>
            </a:xfrm>
            <a:custGeom>
              <a:avLst/>
              <a:gdLst>
                <a:gd name="T0" fmla="*/ 43 w 71"/>
                <a:gd name="T1" fmla="*/ 0 h 109"/>
                <a:gd name="T2" fmla="*/ 58 w 71"/>
                <a:gd name="T3" fmla="*/ 7 h 109"/>
                <a:gd name="T4" fmla="*/ 66 w 71"/>
                <a:gd name="T5" fmla="*/ 19 h 109"/>
                <a:gd name="T6" fmla="*/ 66 w 71"/>
                <a:gd name="T7" fmla="*/ 32 h 109"/>
                <a:gd name="T8" fmla="*/ 58 w 71"/>
                <a:gd name="T9" fmla="*/ 44 h 109"/>
                <a:gd name="T10" fmla="*/ 56 w 71"/>
                <a:gd name="T11" fmla="*/ 49 h 109"/>
                <a:gd name="T12" fmla="*/ 66 w 71"/>
                <a:gd name="T13" fmla="*/ 57 h 109"/>
                <a:gd name="T14" fmla="*/ 71 w 71"/>
                <a:gd name="T15" fmla="*/ 69 h 109"/>
                <a:gd name="T16" fmla="*/ 71 w 71"/>
                <a:gd name="T17" fmla="*/ 84 h 109"/>
                <a:gd name="T18" fmla="*/ 62 w 71"/>
                <a:gd name="T19" fmla="*/ 99 h 109"/>
                <a:gd name="T20" fmla="*/ 44 w 71"/>
                <a:gd name="T21" fmla="*/ 109 h 109"/>
                <a:gd name="T22" fmla="*/ 27 w 71"/>
                <a:gd name="T23" fmla="*/ 109 h 109"/>
                <a:gd name="T24" fmla="*/ 12 w 71"/>
                <a:gd name="T25" fmla="*/ 101 h 109"/>
                <a:gd name="T26" fmla="*/ 2 w 71"/>
                <a:gd name="T27" fmla="*/ 88 h 109"/>
                <a:gd name="T28" fmla="*/ 16 w 71"/>
                <a:gd name="T29" fmla="*/ 78 h 109"/>
                <a:gd name="T30" fmla="*/ 19 w 71"/>
                <a:gd name="T31" fmla="*/ 90 h 109"/>
                <a:gd name="T32" fmla="*/ 25 w 71"/>
                <a:gd name="T33" fmla="*/ 96 h 109"/>
                <a:gd name="T34" fmla="*/ 37 w 71"/>
                <a:gd name="T35" fmla="*/ 98 h 109"/>
                <a:gd name="T36" fmla="*/ 48 w 71"/>
                <a:gd name="T37" fmla="*/ 94 h 109"/>
                <a:gd name="T38" fmla="*/ 56 w 71"/>
                <a:gd name="T39" fmla="*/ 86 h 109"/>
                <a:gd name="T40" fmla="*/ 58 w 71"/>
                <a:gd name="T41" fmla="*/ 74 h 109"/>
                <a:gd name="T42" fmla="*/ 56 w 71"/>
                <a:gd name="T43" fmla="*/ 65 h 109"/>
                <a:gd name="T44" fmla="*/ 48 w 71"/>
                <a:gd name="T45" fmla="*/ 57 h 109"/>
                <a:gd name="T46" fmla="*/ 37 w 71"/>
                <a:gd name="T47" fmla="*/ 55 h 109"/>
                <a:gd name="T48" fmla="*/ 27 w 71"/>
                <a:gd name="T49" fmla="*/ 55 h 109"/>
                <a:gd name="T50" fmla="*/ 31 w 71"/>
                <a:gd name="T51" fmla="*/ 44 h 109"/>
                <a:gd name="T52" fmla="*/ 44 w 71"/>
                <a:gd name="T53" fmla="*/ 40 h 109"/>
                <a:gd name="T54" fmla="*/ 50 w 71"/>
                <a:gd name="T55" fmla="*/ 32 h 109"/>
                <a:gd name="T56" fmla="*/ 50 w 71"/>
                <a:gd name="T57" fmla="*/ 21 h 109"/>
                <a:gd name="T58" fmla="*/ 41 w 71"/>
                <a:gd name="T59" fmla="*/ 13 h 109"/>
                <a:gd name="T60" fmla="*/ 29 w 71"/>
                <a:gd name="T61" fmla="*/ 13 h 109"/>
                <a:gd name="T62" fmla="*/ 19 w 71"/>
                <a:gd name="T63" fmla="*/ 19 h 109"/>
                <a:gd name="T64" fmla="*/ 16 w 71"/>
                <a:gd name="T65" fmla="*/ 28 h 109"/>
                <a:gd name="T66" fmla="*/ 4 w 71"/>
                <a:gd name="T67" fmla="*/ 19 h 109"/>
                <a:gd name="T68" fmla="*/ 14 w 71"/>
                <a:gd name="T69" fmla="*/ 5 h 109"/>
                <a:gd name="T70" fmla="*/ 27 w 71"/>
                <a:gd name="T7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09">
                  <a:moveTo>
                    <a:pt x="35" y="0"/>
                  </a:moveTo>
                  <a:lnTo>
                    <a:pt x="43" y="0"/>
                  </a:lnTo>
                  <a:lnTo>
                    <a:pt x="50" y="1"/>
                  </a:lnTo>
                  <a:lnTo>
                    <a:pt x="58" y="7"/>
                  </a:lnTo>
                  <a:lnTo>
                    <a:pt x="62" y="13"/>
                  </a:lnTo>
                  <a:lnTo>
                    <a:pt x="66" y="19"/>
                  </a:lnTo>
                  <a:lnTo>
                    <a:pt x="66" y="26"/>
                  </a:lnTo>
                  <a:lnTo>
                    <a:pt x="66" y="32"/>
                  </a:lnTo>
                  <a:lnTo>
                    <a:pt x="62" y="38"/>
                  </a:lnTo>
                  <a:lnTo>
                    <a:pt x="58" y="44"/>
                  </a:lnTo>
                  <a:lnTo>
                    <a:pt x="50" y="48"/>
                  </a:lnTo>
                  <a:lnTo>
                    <a:pt x="56" y="49"/>
                  </a:lnTo>
                  <a:lnTo>
                    <a:pt x="62" y="53"/>
                  </a:lnTo>
                  <a:lnTo>
                    <a:pt x="66" y="57"/>
                  </a:lnTo>
                  <a:lnTo>
                    <a:pt x="69" y="63"/>
                  </a:lnTo>
                  <a:lnTo>
                    <a:pt x="71" y="69"/>
                  </a:lnTo>
                  <a:lnTo>
                    <a:pt x="71" y="74"/>
                  </a:lnTo>
                  <a:lnTo>
                    <a:pt x="71" y="84"/>
                  </a:lnTo>
                  <a:lnTo>
                    <a:pt x="67" y="92"/>
                  </a:lnTo>
                  <a:lnTo>
                    <a:pt x="62" y="99"/>
                  </a:lnTo>
                  <a:lnTo>
                    <a:pt x="54" y="105"/>
                  </a:lnTo>
                  <a:lnTo>
                    <a:pt x="44" y="109"/>
                  </a:lnTo>
                  <a:lnTo>
                    <a:pt x="35" y="109"/>
                  </a:lnTo>
                  <a:lnTo>
                    <a:pt x="27" y="109"/>
                  </a:lnTo>
                  <a:lnTo>
                    <a:pt x="18" y="107"/>
                  </a:lnTo>
                  <a:lnTo>
                    <a:pt x="12" y="101"/>
                  </a:lnTo>
                  <a:lnTo>
                    <a:pt x="6" y="96"/>
                  </a:lnTo>
                  <a:lnTo>
                    <a:pt x="2" y="88"/>
                  </a:lnTo>
                  <a:lnTo>
                    <a:pt x="0" y="80"/>
                  </a:lnTo>
                  <a:lnTo>
                    <a:pt x="16" y="78"/>
                  </a:lnTo>
                  <a:lnTo>
                    <a:pt x="18" y="84"/>
                  </a:lnTo>
                  <a:lnTo>
                    <a:pt x="19" y="90"/>
                  </a:lnTo>
                  <a:lnTo>
                    <a:pt x="21" y="94"/>
                  </a:lnTo>
                  <a:lnTo>
                    <a:pt x="25" y="96"/>
                  </a:lnTo>
                  <a:lnTo>
                    <a:pt x="31" y="98"/>
                  </a:lnTo>
                  <a:lnTo>
                    <a:pt x="37" y="98"/>
                  </a:lnTo>
                  <a:lnTo>
                    <a:pt x="43" y="96"/>
                  </a:lnTo>
                  <a:lnTo>
                    <a:pt x="48" y="94"/>
                  </a:lnTo>
                  <a:lnTo>
                    <a:pt x="52" y="92"/>
                  </a:lnTo>
                  <a:lnTo>
                    <a:pt x="56" y="86"/>
                  </a:lnTo>
                  <a:lnTo>
                    <a:pt x="58" y="80"/>
                  </a:lnTo>
                  <a:lnTo>
                    <a:pt x="58" y="74"/>
                  </a:lnTo>
                  <a:lnTo>
                    <a:pt x="58" y="69"/>
                  </a:lnTo>
                  <a:lnTo>
                    <a:pt x="56" y="65"/>
                  </a:lnTo>
                  <a:lnTo>
                    <a:pt x="52" y="61"/>
                  </a:lnTo>
                  <a:lnTo>
                    <a:pt x="48" y="57"/>
                  </a:lnTo>
                  <a:lnTo>
                    <a:pt x="43" y="55"/>
                  </a:lnTo>
                  <a:lnTo>
                    <a:pt x="37" y="55"/>
                  </a:lnTo>
                  <a:lnTo>
                    <a:pt x="33" y="55"/>
                  </a:lnTo>
                  <a:lnTo>
                    <a:pt x="27" y="55"/>
                  </a:lnTo>
                  <a:lnTo>
                    <a:pt x="29" y="44"/>
                  </a:lnTo>
                  <a:lnTo>
                    <a:pt x="31" y="44"/>
                  </a:lnTo>
                  <a:lnTo>
                    <a:pt x="39" y="42"/>
                  </a:lnTo>
                  <a:lnTo>
                    <a:pt x="44" y="40"/>
                  </a:lnTo>
                  <a:lnTo>
                    <a:pt x="48" y="36"/>
                  </a:lnTo>
                  <a:lnTo>
                    <a:pt x="50" y="32"/>
                  </a:lnTo>
                  <a:lnTo>
                    <a:pt x="52" y="26"/>
                  </a:lnTo>
                  <a:lnTo>
                    <a:pt x="50" y="21"/>
                  </a:lnTo>
                  <a:lnTo>
                    <a:pt x="46" y="15"/>
                  </a:lnTo>
                  <a:lnTo>
                    <a:pt x="41" y="13"/>
                  </a:lnTo>
                  <a:lnTo>
                    <a:pt x="35" y="11"/>
                  </a:lnTo>
                  <a:lnTo>
                    <a:pt x="29" y="13"/>
                  </a:lnTo>
                  <a:lnTo>
                    <a:pt x="23" y="15"/>
                  </a:lnTo>
                  <a:lnTo>
                    <a:pt x="19" y="19"/>
                  </a:lnTo>
                  <a:lnTo>
                    <a:pt x="18" y="23"/>
                  </a:lnTo>
                  <a:lnTo>
                    <a:pt x="16" y="28"/>
                  </a:lnTo>
                  <a:lnTo>
                    <a:pt x="2" y="26"/>
                  </a:lnTo>
                  <a:lnTo>
                    <a:pt x="4" y="19"/>
                  </a:lnTo>
                  <a:lnTo>
                    <a:pt x="8" y="11"/>
                  </a:lnTo>
                  <a:lnTo>
                    <a:pt x="14" y="5"/>
                  </a:lnTo>
                  <a:lnTo>
                    <a:pt x="19" y="1"/>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0" name="Rectangle 146"/>
            <p:cNvSpPr>
              <a:spLocks noChangeArrowheads="1"/>
            </p:cNvSpPr>
            <p:nvPr/>
          </p:nvSpPr>
          <p:spPr bwMode="auto">
            <a:xfrm>
              <a:off x="3414"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1" name="Rectangle 147"/>
            <p:cNvSpPr>
              <a:spLocks noChangeArrowheads="1"/>
            </p:cNvSpPr>
            <p:nvPr/>
          </p:nvSpPr>
          <p:spPr bwMode="auto">
            <a:xfrm>
              <a:off x="3414"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2" name="Freeform 148"/>
            <p:cNvSpPr>
              <a:spLocks noEditPoints="1"/>
            </p:cNvSpPr>
            <p:nvPr/>
          </p:nvSpPr>
          <p:spPr bwMode="auto">
            <a:xfrm>
              <a:off x="3381" y="2482"/>
              <a:ext cx="77" cy="109"/>
            </a:xfrm>
            <a:custGeom>
              <a:avLst/>
              <a:gdLst>
                <a:gd name="T0" fmla="*/ 50 w 77"/>
                <a:gd name="T1" fmla="*/ 26 h 109"/>
                <a:gd name="T2" fmla="*/ 17 w 77"/>
                <a:gd name="T3" fmla="*/ 69 h 109"/>
                <a:gd name="T4" fmla="*/ 50 w 77"/>
                <a:gd name="T5" fmla="*/ 69 h 109"/>
                <a:gd name="T6" fmla="*/ 50 w 77"/>
                <a:gd name="T7" fmla="*/ 26 h 109"/>
                <a:gd name="T8" fmla="*/ 54 w 77"/>
                <a:gd name="T9" fmla="*/ 0 h 109"/>
                <a:gd name="T10" fmla="*/ 63 w 77"/>
                <a:gd name="T11" fmla="*/ 0 h 109"/>
                <a:gd name="T12" fmla="*/ 63 w 77"/>
                <a:gd name="T13" fmla="*/ 69 h 109"/>
                <a:gd name="T14" fmla="*/ 77 w 77"/>
                <a:gd name="T15" fmla="*/ 69 h 109"/>
                <a:gd name="T16" fmla="*/ 77 w 77"/>
                <a:gd name="T17" fmla="*/ 82 h 109"/>
                <a:gd name="T18" fmla="*/ 63 w 77"/>
                <a:gd name="T19" fmla="*/ 82 h 109"/>
                <a:gd name="T20" fmla="*/ 63 w 77"/>
                <a:gd name="T21" fmla="*/ 109 h 109"/>
                <a:gd name="T22" fmla="*/ 50 w 77"/>
                <a:gd name="T23" fmla="*/ 109 h 109"/>
                <a:gd name="T24" fmla="*/ 50 w 77"/>
                <a:gd name="T25" fmla="*/ 82 h 109"/>
                <a:gd name="T26" fmla="*/ 0 w 77"/>
                <a:gd name="T27" fmla="*/ 82 h 109"/>
                <a:gd name="T28" fmla="*/ 0 w 77"/>
                <a:gd name="T29" fmla="*/ 69 h 109"/>
                <a:gd name="T30" fmla="*/ 54 w 77"/>
                <a:gd name="T3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09">
                  <a:moveTo>
                    <a:pt x="50" y="26"/>
                  </a:moveTo>
                  <a:lnTo>
                    <a:pt x="17" y="69"/>
                  </a:lnTo>
                  <a:lnTo>
                    <a:pt x="50" y="69"/>
                  </a:lnTo>
                  <a:lnTo>
                    <a:pt x="50" y="26"/>
                  </a:lnTo>
                  <a:close/>
                  <a:moveTo>
                    <a:pt x="54" y="0"/>
                  </a:moveTo>
                  <a:lnTo>
                    <a:pt x="63" y="0"/>
                  </a:lnTo>
                  <a:lnTo>
                    <a:pt x="63" y="69"/>
                  </a:lnTo>
                  <a:lnTo>
                    <a:pt x="77" y="69"/>
                  </a:lnTo>
                  <a:lnTo>
                    <a:pt x="77" y="82"/>
                  </a:lnTo>
                  <a:lnTo>
                    <a:pt x="63" y="82"/>
                  </a:lnTo>
                  <a:lnTo>
                    <a:pt x="63" y="109"/>
                  </a:lnTo>
                  <a:lnTo>
                    <a:pt x="50" y="109"/>
                  </a:lnTo>
                  <a:lnTo>
                    <a:pt x="50" y="82"/>
                  </a:lnTo>
                  <a:lnTo>
                    <a:pt x="0" y="82"/>
                  </a:lnTo>
                  <a:lnTo>
                    <a:pt x="0" y="69"/>
                  </a:lnTo>
                  <a:lnTo>
                    <a:pt x="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3" name="Rectangle 149"/>
            <p:cNvSpPr>
              <a:spLocks noChangeArrowheads="1"/>
            </p:cNvSpPr>
            <p:nvPr/>
          </p:nvSpPr>
          <p:spPr bwMode="auto">
            <a:xfrm>
              <a:off x="4143" y="2374"/>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4" name="Rectangle 150"/>
            <p:cNvSpPr>
              <a:spLocks noChangeArrowheads="1"/>
            </p:cNvSpPr>
            <p:nvPr/>
          </p:nvSpPr>
          <p:spPr bwMode="auto">
            <a:xfrm>
              <a:off x="4143" y="135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5" name="Freeform 151"/>
            <p:cNvSpPr>
              <a:spLocks/>
            </p:cNvSpPr>
            <p:nvPr/>
          </p:nvSpPr>
          <p:spPr bwMode="auto">
            <a:xfrm>
              <a:off x="4115" y="2482"/>
              <a:ext cx="73" cy="109"/>
            </a:xfrm>
            <a:custGeom>
              <a:avLst/>
              <a:gdLst>
                <a:gd name="T0" fmla="*/ 13 w 73"/>
                <a:gd name="T1" fmla="*/ 0 h 109"/>
                <a:gd name="T2" fmla="*/ 65 w 73"/>
                <a:gd name="T3" fmla="*/ 0 h 109"/>
                <a:gd name="T4" fmla="*/ 65 w 73"/>
                <a:gd name="T5" fmla="*/ 15 h 109"/>
                <a:gd name="T6" fmla="*/ 25 w 73"/>
                <a:gd name="T7" fmla="*/ 15 h 109"/>
                <a:gd name="T8" fmla="*/ 19 w 73"/>
                <a:gd name="T9" fmla="*/ 42 h 109"/>
                <a:gd name="T10" fmla="*/ 26 w 73"/>
                <a:gd name="T11" fmla="*/ 38 h 109"/>
                <a:gd name="T12" fmla="*/ 32 w 73"/>
                <a:gd name="T13" fmla="*/ 36 h 109"/>
                <a:gd name="T14" fmla="*/ 40 w 73"/>
                <a:gd name="T15" fmla="*/ 36 h 109"/>
                <a:gd name="T16" fmla="*/ 48 w 73"/>
                <a:gd name="T17" fmla="*/ 36 h 109"/>
                <a:gd name="T18" fmla="*/ 55 w 73"/>
                <a:gd name="T19" fmla="*/ 40 h 109"/>
                <a:gd name="T20" fmla="*/ 63 w 73"/>
                <a:gd name="T21" fmla="*/ 46 h 109"/>
                <a:gd name="T22" fmla="*/ 69 w 73"/>
                <a:gd name="T23" fmla="*/ 53 h 109"/>
                <a:gd name="T24" fmla="*/ 71 w 73"/>
                <a:gd name="T25" fmla="*/ 61 h 109"/>
                <a:gd name="T26" fmla="*/ 73 w 73"/>
                <a:gd name="T27" fmla="*/ 71 h 109"/>
                <a:gd name="T28" fmla="*/ 71 w 73"/>
                <a:gd name="T29" fmla="*/ 80 h 109"/>
                <a:gd name="T30" fmla="*/ 69 w 73"/>
                <a:gd name="T31" fmla="*/ 90 h 109"/>
                <a:gd name="T32" fmla="*/ 63 w 73"/>
                <a:gd name="T33" fmla="*/ 98 h 109"/>
                <a:gd name="T34" fmla="*/ 57 w 73"/>
                <a:gd name="T35" fmla="*/ 103 h 109"/>
                <a:gd name="T36" fmla="*/ 51 w 73"/>
                <a:gd name="T37" fmla="*/ 107 h 109"/>
                <a:gd name="T38" fmla="*/ 44 w 73"/>
                <a:gd name="T39" fmla="*/ 109 h 109"/>
                <a:gd name="T40" fmla="*/ 36 w 73"/>
                <a:gd name="T41" fmla="*/ 109 h 109"/>
                <a:gd name="T42" fmla="*/ 26 w 73"/>
                <a:gd name="T43" fmla="*/ 109 h 109"/>
                <a:gd name="T44" fmla="*/ 19 w 73"/>
                <a:gd name="T45" fmla="*/ 107 h 109"/>
                <a:gd name="T46" fmla="*/ 11 w 73"/>
                <a:gd name="T47" fmla="*/ 101 h 109"/>
                <a:gd name="T48" fmla="*/ 5 w 73"/>
                <a:gd name="T49" fmla="*/ 96 h 109"/>
                <a:gd name="T50" fmla="*/ 1 w 73"/>
                <a:gd name="T51" fmla="*/ 88 h 109"/>
                <a:gd name="T52" fmla="*/ 0 w 73"/>
                <a:gd name="T53" fmla="*/ 80 h 109"/>
                <a:gd name="T54" fmla="*/ 15 w 73"/>
                <a:gd name="T55" fmla="*/ 78 h 109"/>
                <a:gd name="T56" fmla="*/ 17 w 73"/>
                <a:gd name="T57" fmla="*/ 84 h 109"/>
                <a:gd name="T58" fmla="*/ 19 w 73"/>
                <a:gd name="T59" fmla="*/ 88 h 109"/>
                <a:gd name="T60" fmla="*/ 21 w 73"/>
                <a:gd name="T61" fmla="*/ 92 h 109"/>
                <a:gd name="T62" fmla="*/ 25 w 73"/>
                <a:gd name="T63" fmla="*/ 96 h 109"/>
                <a:gd name="T64" fmla="*/ 30 w 73"/>
                <a:gd name="T65" fmla="*/ 98 h 109"/>
                <a:gd name="T66" fmla="*/ 36 w 73"/>
                <a:gd name="T67" fmla="*/ 98 h 109"/>
                <a:gd name="T68" fmla="*/ 42 w 73"/>
                <a:gd name="T69" fmla="*/ 96 h 109"/>
                <a:gd name="T70" fmla="*/ 48 w 73"/>
                <a:gd name="T71" fmla="*/ 94 h 109"/>
                <a:gd name="T72" fmla="*/ 51 w 73"/>
                <a:gd name="T73" fmla="*/ 90 h 109"/>
                <a:gd name="T74" fmla="*/ 55 w 73"/>
                <a:gd name="T75" fmla="*/ 84 h 109"/>
                <a:gd name="T76" fmla="*/ 57 w 73"/>
                <a:gd name="T77" fmla="*/ 78 h 109"/>
                <a:gd name="T78" fmla="*/ 57 w 73"/>
                <a:gd name="T79" fmla="*/ 73 h 109"/>
                <a:gd name="T80" fmla="*/ 57 w 73"/>
                <a:gd name="T81" fmla="*/ 65 h 109"/>
                <a:gd name="T82" fmla="*/ 55 w 73"/>
                <a:gd name="T83" fmla="*/ 59 h 109"/>
                <a:gd name="T84" fmla="*/ 51 w 73"/>
                <a:gd name="T85" fmla="*/ 53 h 109"/>
                <a:gd name="T86" fmla="*/ 48 w 73"/>
                <a:gd name="T87" fmla="*/ 51 h 109"/>
                <a:gd name="T88" fmla="*/ 42 w 73"/>
                <a:gd name="T89" fmla="*/ 49 h 109"/>
                <a:gd name="T90" fmla="*/ 36 w 73"/>
                <a:gd name="T91" fmla="*/ 48 h 109"/>
                <a:gd name="T92" fmla="*/ 28 w 73"/>
                <a:gd name="T93" fmla="*/ 49 h 109"/>
                <a:gd name="T94" fmla="*/ 25 w 73"/>
                <a:gd name="T95" fmla="*/ 51 h 109"/>
                <a:gd name="T96" fmla="*/ 19 w 73"/>
                <a:gd name="T97" fmla="*/ 53 h 109"/>
                <a:gd name="T98" fmla="*/ 17 w 73"/>
                <a:gd name="T99" fmla="*/ 57 h 109"/>
                <a:gd name="T100" fmla="*/ 1 w 73"/>
                <a:gd name="T101" fmla="*/ 55 h 109"/>
                <a:gd name="T102" fmla="*/ 13 w 73"/>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109">
                  <a:moveTo>
                    <a:pt x="13" y="0"/>
                  </a:moveTo>
                  <a:lnTo>
                    <a:pt x="65" y="0"/>
                  </a:lnTo>
                  <a:lnTo>
                    <a:pt x="65" y="15"/>
                  </a:lnTo>
                  <a:lnTo>
                    <a:pt x="25" y="15"/>
                  </a:lnTo>
                  <a:lnTo>
                    <a:pt x="19" y="42"/>
                  </a:lnTo>
                  <a:lnTo>
                    <a:pt x="26" y="38"/>
                  </a:lnTo>
                  <a:lnTo>
                    <a:pt x="32" y="36"/>
                  </a:lnTo>
                  <a:lnTo>
                    <a:pt x="40" y="36"/>
                  </a:lnTo>
                  <a:lnTo>
                    <a:pt x="48" y="36"/>
                  </a:lnTo>
                  <a:lnTo>
                    <a:pt x="55" y="40"/>
                  </a:lnTo>
                  <a:lnTo>
                    <a:pt x="63" y="46"/>
                  </a:lnTo>
                  <a:lnTo>
                    <a:pt x="69" y="53"/>
                  </a:lnTo>
                  <a:lnTo>
                    <a:pt x="71" y="61"/>
                  </a:lnTo>
                  <a:lnTo>
                    <a:pt x="73" y="71"/>
                  </a:lnTo>
                  <a:lnTo>
                    <a:pt x="71" y="80"/>
                  </a:lnTo>
                  <a:lnTo>
                    <a:pt x="69" y="90"/>
                  </a:lnTo>
                  <a:lnTo>
                    <a:pt x="63" y="98"/>
                  </a:lnTo>
                  <a:lnTo>
                    <a:pt x="57" y="103"/>
                  </a:lnTo>
                  <a:lnTo>
                    <a:pt x="51" y="107"/>
                  </a:lnTo>
                  <a:lnTo>
                    <a:pt x="44" y="109"/>
                  </a:lnTo>
                  <a:lnTo>
                    <a:pt x="36" y="109"/>
                  </a:lnTo>
                  <a:lnTo>
                    <a:pt x="26" y="109"/>
                  </a:lnTo>
                  <a:lnTo>
                    <a:pt x="19" y="107"/>
                  </a:lnTo>
                  <a:lnTo>
                    <a:pt x="11" y="101"/>
                  </a:lnTo>
                  <a:lnTo>
                    <a:pt x="5" y="96"/>
                  </a:lnTo>
                  <a:lnTo>
                    <a:pt x="1" y="88"/>
                  </a:lnTo>
                  <a:lnTo>
                    <a:pt x="0" y="80"/>
                  </a:lnTo>
                  <a:lnTo>
                    <a:pt x="15" y="78"/>
                  </a:lnTo>
                  <a:lnTo>
                    <a:pt x="17" y="84"/>
                  </a:lnTo>
                  <a:lnTo>
                    <a:pt x="19" y="88"/>
                  </a:lnTo>
                  <a:lnTo>
                    <a:pt x="21" y="92"/>
                  </a:lnTo>
                  <a:lnTo>
                    <a:pt x="25" y="96"/>
                  </a:lnTo>
                  <a:lnTo>
                    <a:pt x="30" y="98"/>
                  </a:lnTo>
                  <a:lnTo>
                    <a:pt x="36" y="98"/>
                  </a:lnTo>
                  <a:lnTo>
                    <a:pt x="42" y="96"/>
                  </a:lnTo>
                  <a:lnTo>
                    <a:pt x="48" y="94"/>
                  </a:lnTo>
                  <a:lnTo>
                    <a:pt x="51" y="90"/>
                  </a:lnTo>
                  <a:lnTo>
                    <a:pt x="55" y="84"/>
                  </a:lnTo>
                  <a:lnTo>
                    <a:pt x="57" y="78"/>
                  </a:lnTo>
                  <a:lnTo>
                    <a:pt x="57" y="73"/>
                  </a:lnTo>
                  <a:lnTo>
                    <a:pt x="57" y="65"/>
                  </a:lnTo>
                  <a:lnTo>
                    <a:pt x="55" y="59"/>
                  </a:lnTo>
                  <a:lnTo>
                    <a:pt x="51" y="53"/>
                  </a:lnTo>
                  <a:lnTo>
                    <a:pt x="48" y="51"/>
                  </a:lnTo>
                  <a:lnTo>
                    <a:pt x="42" y="49"/>
                  </a:lnTo>
                  <a:lnTo>
                    <a:pt x="36" y="48"/>
                  </a:lnTo>
                  <a:lnTo>
                    <a:pt x="28" y="49"/>
                  </a:lnTo>
                  <a:lnTo>
                    <a:pt x="25" y="51"/>
                  </a:lnTo>
                  <a:lnTo>
                    <a:pt x="19" y="53"/>
                  </a:lnTo>
                  <a:lnTo>
                    <a:pt x="17" y="57"/>
                  </a:lnTo>
                  <a:lnTo>
                    <a:pt x="1" y="55"/>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6" name="Rectangle 152"/>
            <p:cNvSpPr>
              <a:spLocks noChangeArrowheads="1"/>
            </p:cNvSpPr>
            <p:nvPr/>
          </p:nvSpPr>
          <p:spPr bwMode="auto">
            <a:xfrm>
              <a:off x="4873"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7" name="Rectangle 153"/>
            <p:cNvSpPr>
              <a:spLocks noChangeArrowheads="1"/>
            </p:cNvSpPr>
            <p:nvPr/>
          </p:nvSpPr>
          <p:spPr bwMode="auto">
            <a:xfrm>
              <a:off x="4873"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8" name="Freeform 154"/>
            <p:cNvSpPr>
              <a:spLocks noEditPoints="1"/>
            </p:cNvSpPr>
            <p:nvPr/>
          </p:nvSpPr>
          <p:spPr bwMode="auto">
            <a:xfrm>
              <a:off x="4842" y="2482"/>
              <a:ext cx="73" cy="109"/>
            </a:xfrm>
            <a:custGeom>
              <a:avLst/>
              <a:gdLst>
                <a:gd name="T0" fmla="*/ 31 w 73"/>
                <a:gd name="T1" fmla="*/ 49 h 109"/>
                <a:gd name="T2" fmla="*/ 21 w 73"/>
                <a:gd name="T3" fmla="*/ 55 h 109"/>
                <a:gd name="T4" fmla="*/ 16 w 73"/>
                <a:gd name="T5" fmla="*/ 65 h 109"/>
                <a:gd name="T6" fmla="*/ 16 w 73"/>
                <a:gd name="T7" fmla="*/ 78 h 109"/>
                <a:gd name="T8" fmla="*/ 21 w 73"/>
                <a:gd name="T9" fmla="*/ 90 h 109"/>
                <a:gd name="T10" fmla="*/ 31 w 73"/>
                <a:gd name="T11" fmla="*/ 96 h 109"/>
                <a:gd name="T12" fmla="*/ 44 w 73"/>
                <a:gd name="T13" fmla="*/ 96 h 109"/>
                <a:gd name="T14" fmla="*/ 54 w 73"/>
                <a:gd name="T15" fmla="*/ 90 h 109"/>
                <a:gd name="T16" fmla="*/ 60 w 73"/>
                <a:gd name="T17" fmla="*/ 80 h 109"/>
                <a:gd name="T18" fmla="*/ 60 w 73"/>
                <a:gd name="T19" fmla="*/ 67 h 109"/>
                <a:gd name="T20" fmla="*/ 54 w 73"/>
                <a:gd name="T21" fmla="*/ 55 h 109"/>
                <a:gd name="T22" fmla="*/ 44 w 73"/>
                <a:gd name="T23" fmla="*/ 49 h 109"/>
                <a:gd name="T24" fmla="*/ 41 w 73"/>
                <a:gd name="T25" fmla="*/ 0 h 109"/>
                <a:gd name="T26" fmla="*/ 56 w 73"/>
                <a:gd name="T27" fmla="*/ 1 h 109"/>
                <a:gd name="T28" fmla="*/ 67 w 73"/>
                <a:gd name="T29" fmla="*/ 11 h 109"/>
                <a:gd name="T30" fmla="*/ 73 w 73"/>
                <a:gd name="T31" fmla="*/ 26 h 109"/>
                <a:gd name="T32" fmla="*/ 56 w 73"/>
                <a:gd name="T33" fmla="*/ 23 h 109"/>
                <a:gd name="T34" fmla="*/ 48 w 73"/>
                <a:gd name="T35" fmla="*/ 13 h 109"/>
                <a:gd name="T36" fmla="*/ 41 w 73"/>
                <a:gd name="T37" fmla="*/ 11 h 109"/>
                <a:gd name="T38" fmla="*/ 27 w 73"/>
                <a:gd name="T39" fmla="*/ 15 h 109"/>
                <a:gd name="T40" fmla="*/ 19 w 73"/>
                <a:gd name="T41" fmla="*/ 26 h 109"/>
                <a:gd name="T42" fmla="*/ 16 w 73"/>
                <a:gd name="T43" fmla="*/ 42 h 109"/>
                <a:gd name="T44" fmla="*/ 21 w 73"/>
                <a:gd name="T45" fmla="*/ 46 h 109"/>
                <a:gd name="T46" fmla="*/ 35 w 73"/>
                <a:gd name="T47" fmla="*/ 38 h 109"/>
                <a:gd name="T48" fmla="*/ 50 w 73"/>
                <a:gd name="T49" fmla="*/ 38 h 109"/>
                <a:gd name="T50" fmla="*/ 64 w 73"/>
                <a:gd name="T51" fmla="*/ 48 h 109"/>
                <a:gd name="T52" fmla="*/ 73 w 73"/>
                <a:gd name="T53" fmla="*/ 63 h 109"/>
                <a:gd name="T54" fmla="*/ 73 w 73"/>
                <a:gd name="T55" fmla="*/ 82 h 109"/>
                <a:gd name="T56" fmla="*/ 64 w 73"/>
                <a:gd name="T57" fmla="*/ 99 h 109"/>
                <a:gd name="T58" fmla="*/ 48 w 73"/>
                <a:gd name="T59" fmla="*/ 109 h 109"/>
                <a:gd name="T60" fmla="*/ 31 w 73"/>
                <a:gd name="T61" fmla="*/ 109 h 109"/>
                <a:gd name="T62" fmla="*/ 18 w 73"/>
                <a:gd name="T63" fmla="*/ 103 h 109"/>
                <a:gd name="T64" fmla="*/ 4 w 73"/>
                <a:gd name="T65" fmla="*/ 82 h 109"/>
                <a:gd name="T66" fmla="*/ 4 w 73"/>
                <a:gd name="T67" fmla="*/ 30 h 109"/>
                <a:gd name="T68" fmla="*/ 18 w 73"/>
                <a:gd name="T69" fmla="*/ 5 h 109"/>
                <a:gd name="T70" fmla="*/ 33 w 73"/>
                <a:gd name="T7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09">
                  <a:moveTo>
                    <a:pt x="37" y="49"/>
                  </a:moveTo>
                  <a:lnTo>
                    <a:pt x="31" y="49"/>
                  </a:lnTo>
                  <a:lnTo>
                    <a:pt x="27" y="51"/>
                  </a:lnTo>
                  <a:lnTo>
                    <a:pt x="21" y="55"/>
                  </a:lnTo>
                  <a:lnTo>
                    <a:pt x="18" y="61"/>
                  </a:lnTo>
                  <a:lnTo>
                    <a:pt x="16" y="65"/>
                  </a:lnTo>
                  <a:lnTo>
                    <a:pt x="16" y="73"/>
                  </a:lnTo>
                  <a:lnTo>
                    <a:pt x="16" y="78"/>
                  </a:lnTo>
                  <a:lnTo>
                    <a:pt x="18" y="84"/>
                  </a:lnTo>
                  <a:lnTo>
                    <a:pt x="21" y="90"/>
                  </a:lnTo>
                  <a:lnTo>
                    <a:pt x="27" y="94"/>
                  </a:lnTo>
                  <a:lnTo>
                    <a:pt x="31" y="96"/>
                  </a:lnTo>
                  <a:lnTo>
                    <a:pt x="39" y="98"/>
                  </a:lnTo>
                  <a:lnTo>
                    <a:pt x="44" y="96"/>
                  </a:lnTo>
                  <a:lnTo>
                    <a:pt x="50" y="94"/>
                  </a:lnTo>
                  <a:lnTo>
                    <a:pt x="54" y="90"/>
                  </a:lnTo>
                  <a:lnTo>
                    <a:pt x="58" y="86"/>
                  </a:lnTo>
                  <a:lnTo>
                    <a:pt x="60" y="80"/>
                  </a:lnTo>
                  <a:lnTo>
                    <a:pt x="60" y="73"/>
                  </a:lnTo>
                  <a:lnTo>
                    <a:pt x="60" y="67"/>
                  </a:lnTo>
                  <a:lnTo>
                    <a:pt x="58" y="61"/>
                  </a:lnTo>
                  <a:lnTo>
                    <a:pt x="54" y="55"/>
                  </a:lnTo>
                  <a:lnTo>
                    <a:pt x="50" y="51"/>
                  </a:lnTo>
                  <a:lnTo>
                    <a:pt x="44" y="49"/>
                  </a:lnTo>
                  <a:lnTo>
                    <a:pt x="37" y="49"/>
                  </a:lnTo>
                  <a:close/>
                  <a:moveTo>
                    <a:pt x="41" y="0"/>
                  </a:moveTo>
                  <a:lnTo>
                    <a:pt x="48" y="0"/>
                  </a:lnTo>
                  <a:lnTo>
                    <a:pt x="56" y="1"/>
                  </a:lnTo>
                  <a:lnTo>
                    <a:pt x="62" y="5"/>
                  </a:lnTo>
                  <a:lnTo>
                    <a:pt x="67" y="11"/>
                  </a:lnTo>
                  <a:lnTo>
                    <a:pt x="71" y="19"/>
                  </a:lnTo>
                  <a:lnTo>
                    <a:pt x="73" y="26"/>
                  </a:lnTo>
                  <a:lnTo>
                    <a:pt x="58" y="28"/>
                  </a:lnTo>
                  <a:lnTo>
                    <a:pt x="56" y="23"/>
                  </a:lnTo>
                  <a:lnTo>
                    <a:pt x="52" y="17"/>
                  </a:lnTo>
                  <a:lnTo>
                    <a:pt x="48" y="13"/>
                  </a:lnTo>
                  <a:lnTo>
                    <a:pt x="44" y="11"/>
                  </a:lnTo>
                  <a:lnTo>
                    <a:pt x="41" y="11"/>
                  </a:lnTo>
                  <a:lnTo>
                    <a:pt x="33" y="13"/>
                  </a:lnTo>
                  <a:lnTo>
                    <a:pt x="27" y="15"/>
                  </a:lnTo>
                  <a:lnTo>
                    <a:pt x="23" y="21"/>
                  </a:lnTo>
                  <a:lnTo>
                    <a:pt x="19" y="26"/>
                  </a:lnTo>
                  <a:lnTo>
                    <a:pt x="18" y="34"/>
                  </a:lnTo>
                  <a:lnTo>
                    <a:pt x="16" y="42"/>
                  </a:lnTo>
                  <a:lnTo>
                    <a:pt x="16" y="51"/>
                  </a:lnTo>
                  <a:lnTo>
                    <a:pt x="21" y="46"/>
                  </a:lnTo>
                  <a:lnTo>
                    <a:pt x="27" y="40"/>
                  </a:lnTo>
                  <a:lnTo>
                    <a:pt x="35" y="38"/>
                  </a:lnTo>
                  <a:lnTo>
                    <a:pt x="42" y="36"/>
                  </a:lnTo>
                  <a:lnTo>
                    <a:pt x="50" y="38"/>
                  </a:lnTo>
                  <a:lnTo>
                    <a:pt x="58" y="42"/>
                  </a:lnTo>
                  <a:lnTo>
                    <a:pt x="64" y="48"/>
                  </a:lnTo>
                  <a:lnTo>
                    <a:pt x="69" y="53"/>
                  </a:lnTo>
                  <a:lnTo>
                    <a:pt x="73" y="63"/>
                  </a:lnTo>
                  <a:lnTo>
                    <a:pt x="73" y="73"/>
                  </a:lnTo>
                  <a:lnTo>
                    <a:pt x="73" y="82"/>
                  </a:lnTo>
                  <a:lnTo>
                    <a:pt x="69" y="92"/>
                  </a:lnTo>
                  <a:lnTo>
                    <a:pt x="64" y="99"/>
                  </a:lnTo>
                  <a:lnTo>
                    <a:pt x="58" y="105"/>
                  </a:lnTo>
                  <a:lnTo>
                    <a:pt x="48" y="109"/>
                  </a:lnTo>
                  <a:lnTo>
                    <a:pt x="39" y="109"/>
                  </a:lnTo>
                  <a:lnTo>
                    <a:pt x="31" y="109"/>
                  </a:lnTo>
                  <a:lnTo>
                    <a:pt x="23" y="107"/>
                  </a:lnTo>
                  <a:lnTo>
                    <a:pt x="18" y="103"/>
                  </a:lnTo>
                  <a:lnTo>
                    <a:pt x="12" y="98"/>
                  </a:lnTo>
                  <a:lnTo>
                    <a:pt x="4" y="82"/>
                  </a:lnTo>
                  <a:lnTo>
                    <a:pt x="0" y="57"/>
                  </a:lnTo>
                  <a:lnTo>
                    <a:pt x="4" y="30"/>
                  </a:lnTo>
                  <a:lnTo>
                    <a:pt x="14" y="11"/>
                  </a:lnTo>
                  <a:lnTo>
                    <a:pt x="18" y="5"/>
                  </a:lnTo>
                  <a:lnTo>
                    <a:pt x="25" y="1"/>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9" name="Rectangle 155"/>
            <p:cNvSpPr>
              <a:spLocks noChangeArrowheads="1"/>
            </p:cNvSpPr>
            <p:nvPr/>
          </p:nvSpPr>
          <p:spPr bwMode="auto">
            <a:xfrm>
              <a:off x="5601"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0" name="Rectangle 156"/>
            <p:cNvSpPr>
              <a:spLocks noChangeArrowheads="1"/>
            </p:cNvSpPr>
            <p:nvPr/>
          </p:nvSpPr>
          <p:spPr bwMode="auto">
            <a:xfrm>
              <a:off x="5601"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1" name="Freeform 157"/>
            <p:cNvSpPr>
              <a:spLocks/>
            </p:cNvSpPr>
            <p:nvPr/>
          </p:nvSpPr>
          <p:spPr bwMode="auto">
            <a:xfrm>
              <a:off x="5576" y="2482"/>
              <a:ext cx="69" cy="109"/>
            </a:xfrm>
            <a:custGeom>
              <a:avLst/>
              <a:gdLst>
                <a:gd name="T0" fmla="*/ 0 w 69"/>
                <a:gd name="T1" fmla="*/ 0 h 109"/>
                <a:gd name="T2" fmla="*/ 69 w 69"/>
                <a:gd name="T3" fmla="*/ 0 h 109"/>
                <a:gd name="T4" fmla="*/ 69 w 69"/>
                <a:gd name="T5" fmla="*/ 11 h 109"/>
                <a:gd name="T6" fmla="*/ 59 w 69"/>
                <a:gd name="T7" fmla="*/ 25 h 109"/>
                <a:gd name="T8" fmla="*/ 50 w 69"/>
                <a:gd name="T9" fmla="*/ 42 h 109"/>
                <a:gd name="T10" fmla="*/ 34 w 69"/>
                <a:gd name="T11" fmla="*/ 78 h 109"/>
                <a:gd name="T12" fmla="*/ 30 w 69"/>
                <a:gd name="T13" fmla="*/ 94 h 109"/>
                <a:gd name="T14" fmla="*/ 28 w 69"/>
                <a:gd name="T15" fmla="*/ 109 h 109"/>
                <a:gd name="T16" fmla="*/ 15 w 69"/>
                <a:gd name="T17" fmla="*/ 109 h 109"/>
                <a:gd name="T18" fmla="*/ 17 w 69"/>
                <a:gd name="T19" fmla="*/ 94 h 109"/>
                <a:gd name="T20" fmla="*/ 21 w 69"/>
                <a:gd name="T21" fmla="*/ 78 h 109"/>
                <a:gd name="T22" fmla="*/ 34 w 69"/>
                <a:gd name="T23" fmla="*/ 42 h 109"/>
                <a:gd name="T24" fmla="*/ 44 w 69"/>
                <a:gd name="T25" fmla="*/ 26 h 109"/>
                <a:gd name="T26" fmla="*/ 55 w 69"/>
                <a:gd name="T27" fmla="*/ 15 h 109"/>
                <a:gd name="T28" fmla="*/ 0 w 69"/>
                <a:gd name="T29" fmla="*/ 15 h 109"/>
                <a:gd name="T30" fmla="*/ 0 w 69"/>
                <a:gd name="T3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09">
                  <a:moveTo>
                    <a:pt x="0" y="0"/>
                  </a:moveTo>
                  <a:lnTo>
                    <a:pt x="69" y="0"/>
                  </a:lnTo>
                  <a:lnTo>
                    <a:pt x="69" y="11"/>
                  </a:lnTo>
                  <a:lnTo>
                    <a:pt x="59" y="25"/>
                  </a:lnTo>
                  <a:lnTo>
                    <a:pt x="50" y="42"/>
                  </a:lnTo>
                  <a:lnTo>
                    <a:pt x="34" y="78"/>
                  </a:lnTo>
                  <a:lnTo>
                    <a:pt x="30" y="94"/>
                  </a:lnTo>
                  <a:lnTo>
                    <a:pt x="28" y="109"/>
                  </a:lnTo>
                  <a:lnTo>
                    <a:pt x="15" y="109"/>
                  </a:lnTo>
                  <a:lnTo>
                    <a:pt x="17" y="94"/>
                  </a:lnTo>
                  <a:lnTo>
                    <a:pt x="21" y="78"/>
                  </a:lnTo>
                  <a:lnTo>
                    <a:pt x="34" y="42"/>
                  </a:lnTo>
                  <a:lnTo>
                    <a:pt x="44" y="26"/>
                  </a:lnTo>
                  <a:lnTo>
                    <a:pt x="55"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2" name="Rectangle 158"/>
            <p:cNvSpPr>
              <a:spLocks noChangeArrowheads="1"/>
            </p:cNvSpPr>
            <p:nvPr/>
          </p:nvSpPr>
          <p:spPr bwMode="auto">
            <a:xfrm>
              <a:off x="507" y="2208"/>
              <a:ext cx="57"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3" name="Rectangle 159"/>
            <p:cNvSpPr>
              <a:spLocks noChangeArrowheads="1"/>
            </p:cNvSpPr>
            <p:nvPr/>
          </p:nvSpPr>
          <p:spPr bwMode="auto">
            <a:xfrm>
              <a:off x="6278" y="2208"/>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4" name="Freeform 160"/>
            <p:cNvSpPr>
              <a:spLocks/>
            </p:cNvSpPr>
            <p:nvPr/>
          </p:nvSpPr>
          <p:spPr bwMode="auto">
            <a:xfrm>
              <a:off x="221" y="2164"/>
              <a:ext cx="38" cy="110"/>
            </a:xfrm>
            <a:custGeom>
              <a:avLst/>
              <a:gdLst>
                <a:gd name="T0" fmla="*/ 31 w 38"/>
                <a:gd name="T1" fmla="*/ 0 h 110"/>
                <a:gd name="T2" fmla="*/ 38 w 38"/>
                <a:gd name="T3" fmla="*/ 0 h 110"/>
                <a:gd name="T4" fmla="*/ 38 w 38"/>
                <a:gd name="T5" fmla="*/ 110 h 110"/>
                <a:gd name="T6" fmla="*/ 25 w 38"/>
                <a:gd name="T7" fmla="*/ 110 h 110"/>
                <a:gd name="T8" fmla="*/ 25 w 38"/>
                <a:gd name="T9" fmla="*/ 23 h 110"/>
                <a:gd name="T10" fmla="*/ 19 w 38"/>
                <a:gd name="T11" fmla="*/ 29 h 110"/>
                <a:gd name="T12" fmla="*/ 13 w 38"/>
                <a:gd name="T13" fmla="*/ 33 h 110"/>
                <a:gd name="T14" fmla="*/ 6 w 38"/>
                <a:gd name="T15" fmla="*/ 37 h 110"/>
                <a:gd name="T16" fmla="*/ 0 w 38"/>
                <a:gd name="T17" fmla="*/ 41 h 110"/>
                <a:gd name="T18" fmla="*/ 0 w 38"/>
                <a:gd name="T19" fmla="*/ 27 h 110"/>
                <a:gd name="T20" fmla="*/ 9 w 38"/>
                <a:gd name="T21" fmla="*/ 21 h 110"/>
                <a:gd name="T22" fmla="*/ 19 w 38"/>
                <a:gd name="T23" fmla="*/ 14 h 110"/>
                <a:gd name="T24" fmla="*/ 25 w 38"/>
                <a:gd name="T25" fmla="*/ 6 h 110"/>
                <a:gd name="T26" fmla="*/ 31 w 38"/>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0">
                  <a:moveTo>
                    <a:pt x="31" y="0"/>
                  </a:moveTo>
                  <a:lnTo>
                    <a:pt x="38" y="0"/>
                  </a:lnTo>
                  <a:lnTo>
                    <a:pt x="38" y="110"/>
                  </a:lnTo>
                  <a:lnTo>
                    <a:pt x="25" y="110"/>
                  </a:lnTo>
                  <a:lnTo>
                    <a:pt x="25" y="23"/>
                  </a:lnTo>
                  <a:lnTo>
                    <a:pt x="19" y="29"/>
                  </a:lnTo>
                  <a:lnTo>
                    <a:pt x="13" y="33"/>
                  </a:lnTo>
                  <a:lnTo>
                    <a:pt x="6" y="37"/>
                  </a:lnTo>
                  <a:lnTo>
                    <a:pt x="0" y="41"/>
                  </a:lnTo>
                  <a:lnTo>
                    <a:pt x="0" y="27"/>
                  </a:lnTo>
                  <a:lnTo>
                    <a:pt x="9" y="21"/>
                  </a:lnTo>
                  <a:lnTo>
                    <a:pt x="19" y="14"/>
                  </a:lnTo>
                  <a:lnTo>
                    <a:pt x="25" y="6"/>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5" name="Freeform 161"/>
            <p:cNvSpPr>
              <a:spLocks noEditPoints="1"/>
            </p:cNvSpPr>
            <p:nvPr/>
          </p:nvSpPr>
          <p:spPr bwMode="auto">
            <a:xfrm>
              <a:off x="296" y="2164"/>
              <a:ext cx="71" cy="110"/>
            </a:xfrm>
            <a:custGeom>
              <a:avLst/>
              <a:gdLst>
                <a:gd name="T0" fmla="*/ 34 w 71"/>
                <a:gd name="T1" fmla="*/ 12 h 110"/>
                <a:gd name="T2" fmla="*/ 28 w 71"/>
                <a:gd name="T3" fmla="*/ 14 h 110"/>
                <a:gd name="T4" fmla="*/ 25 w 71"/>
                <a:gd name="T5" fmla="*/ 16 h 110"/>
                <a:gd name="T6" fmla="*/ 19 w 71"/>
                <a:gd name="T7" fmla="*/ 19 h 110"/>
                <a:gd name="T8" fmla="*/ 15 w 71"/>
                <a:gd name="T9" fmla="*/ 33 h 110"/>
                <a:gd name="T10" fmla="*/ 13 w 71"/>
                <a:gd name="T11" fmla="*/ 54 h 110"/>
                <a:gd name="T12" fmla="*/ 15 w 71"/>
                <a:gd name="T13" fmla="*/ 77 h 110"/>
                <a:gd name="T14" fmla="*/ 19 w 71"/>
                <a:gd name="T15" fmla="*/ 91 h 110"/>
                <a:gd name="T16" fmla="*/ 25 w 71"/>
                <a:gd name="T17" fmla="*/ 94 h 110"/>
                <a:gd name="T18" fmla="*/ 28 w 71"/>
                <a:gd name="T19" fmla="*/ 96 h 110"/>
                <a:gd name="T20" fmla="*/ 34 w 71"/>
                <a:gd name="T21" fmla="*/ 98 h 110"/>
                <a:gd name="T22" fmla="*/ 40 w 71"/>
                <a:gd name="T23" fmla="*/ 96 h 110"/>
                <a:gd name="T24" fmla="*/ 46 w 71"/>
                <a:gd name="T25" fmla="*/ 94 h 110"/>
                <a:gd name="T26" fmla="*/ 50 w 71"/>
                <a:gd name="T27" fmla="*/ 91 h 110"/>
                <a:gd name="T28" fmla="*/ 55 w 71"/>
                <a:gd name="T29" fmla="*/ 77 h 110"/>
                <a:gd name="T30" fmla="*/ 55 w 71"/>
                <a:gd name="T31" fmla="*/ 54 h 110"/>
                <a:gd name="T32" fmla="*/ 55 w 71"/>
                <a:gd name="T33" fmla="*/ 33 h 110"/>
                <a:gd name="T34" fmla="*/ 50 w 71"/>
                <a:gd name="T35" fmla="*/ 21 h 110"/>
                <a:gd name="T36" fmla="*/ 46 w 71"/>
                <a:gd name="T37" fmla="*/ 16 h 110"/>
                <a:gd name="T38" fmla="*/ 40 w 71"/>
                <a:gd name="T39" fmla="*/ 14 h 110"/>
                <a:gd name="T40" fmla="*/ 34 w 71"/>
                <a:gd name="T41" fmla="*/ 12 h 110"/>
                <a:gd name="T42" fmla="*/ 34 w 71"/>
                <a:gd name="T43" fmla="*/ 0 h 110"/>
                <a:gd name="T44" fmla="*/ 44 w 71"/>
                <a:gd name="T45" fmla="*/ 0 h 110"/>
                <a:gd name="T46" fmla="*/ 50 w 71"/>
                <a:gd name="T47" fmla="*/ 2 h 110"/>
                <a:gd name="T48" fmla="*/ 57 w 71"/>
                <a:gd name="T49" fmla="*/ 8 h 110"/>
                <a:gd name="T50" fmla="*/ 61 w 71"/>
                <a:gd name="T51" fmla="*/ 14 h 110"/>
                <a:gd name="T52" fmla="*/ 65 w 71"/>
                <a:gd name="T53" fmla="*/ 21 h 110"/>
                <a:gd name="T54" fmla="*/ 69 w 71"/>
                <a:gd name="T55" fmla="*/ 29 h 110"/>
                <a:gd name="T56" fmla="*/ 69 w 71"/>
                <a:gd name="T57" fmla="*/ 37 h 110"/>
                <a:gd name="T58" fmla="*/ 71 w 71"/>
                <a:gd name="T59" fmla="*/ 44 h 110"/>
                <a:gd name="T60" fmla="*/ 71 w 71"/>
                <a:gd name="T61" fmla="*/ 56 h 110"/>
                <a:gd name="T62" fmla="*/ 69 w 71"/>
                <a:gd name="T63" fmla="*/ 73 h 110"/>
                <a:gd name="T64" fmla="*/ 67 w 71"/>
                <a:gd name="T65" fmla="*/ 87 h 110"/>
                <a:gd name="T66" fmla="*/ 63 w 71"/>
                <a:gd name="T67" fmla="*/ 94 h 110"/>
                <a:gd name="T68" fmla="*/ 59 w 71"/>
                <a:gd name="T69" fmla="*/ 100 h 110"/>
                <a:gd name="T70" fmla="*/ 55 w 71"/>
                <a:gd name="T71" fmla="*/ 104 h 110"/>
                <a:gd name="T72" fmla="*/ 50 w 71"/>
                <a:gd name="T73" fmla="*/ 108 h 110"/>
                <a:gd name="T74" fmla="*/ 42 w 71"/>
                <a:gd name="T75" fmla="*/ 110 h 110"/>
                <a:gd name="T76" fmla="*/ 34 w 71"/>
                <a:gd name="T77" fmla="*/ 110 h 110"/>
                <a:gd name="T78" fmla="*/ 27 w 71"/>
                <a:gd name="T79" fmla="*/ 110 h 110"/>
                <a:gd name="T80" fmla="*/ 21 w 71"/>
                <a:gd name="T81" fmla="*/ 108 h 110"/>
                <a:gd name="T82" fmla="*/ 15 w 71"/>
                <a:gd name="T83" fmla="*/ 104 h 110"/>
                <a:gd name="T84" fmla="*/ 9 w 71"/>
                <a:gd name="T85" fmla="*/ 100 h 110"/>
                <a:gd name="T86" fmla="*/ 2 w 71"/>
                <a:gd name="T87" fmla="*/ 81 h 110"/>
                <a:gd name="T88" fmla="*/ 0 w 71"/>
                <a:gd name="T89" fmla="*/ 56 h 110"/>
                <a:gd name="T90" fmla="*/ 0 w 71"/>
                <a:gd name="T91" fmla="*/ 37 h 110"/>
                <a:gd name="T92" fmla="*/ 4 w 71"/>
                <a:gd name="T93" fmla="*/ 23 h 110"/>
                <a:gd name="T94" fmla="*/ 5 w 71"/>
                <a:gd name="T95" fmla="*/ 16 h 110"/>
                <a:gd name="T96" fmla="*/ 9 w 71"/>
                <a:gd name="T97" fmla="*/ 10 h 110"/>
                <a:gd name="T98" fmla="*/ 15 w 71"/>
                <a:gd name="T99" fmla="*/ 6 h 110"/>
                <a:gd name="T100" fmla="*/ 21 w 71"/>
                <a:gd name="T101" fmla="*/ 2 h 110"/>
                <a:gd name="T102" fmla="*/ 27 w 71"/>
                <a:gd name="T103" fmla="*/ 0 h 110"/>
                <a:gd name="T104" fmla="*/ 34 w 71"/>
                <a:gd name="T10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0">
                  <a:moveTo>
                    <a:pt x="34" y="12"/>
                  </a:moveTo>
                  <a:lnTo>
                    <a:pt x="28" y="14"/>
                  </a:lnTo>
                  <a:lnTo>
                    <a:pt x="25" y="16"/>
                  </a:lnTo>
                  <a:lnTo>
                    <a:pt x="19" y="19"/>
                  </a:lnTo>
                  <a:lnTo>
                    <a:pt x="15" y="33"/>
                  </a:lnTo>
                  <a:lnTo>
                    <a:pt x="13" y="54"/>
                  </a:lnTo>
                  <a:lnTo>
                    <a:pt x="15" y="77"/>
                  </a:lnTo>
                  <a:lnTo>
                    <a:pt x="19" y="91"/>
                  </a:lnTo>
                  <a:lnTo>
                    <a:pt x="25" y="94"/>
                  </a:lnTo>
                  <a:lnTo>
                    <a:pt x="28" y="96"/>
                  </a:lnTo>
                  <a:lnTo>
                    <a:pt x="34" y="98"/>
                  </a:lnTo>
                  <a:lnTo>
                    <a:pt x="40" y="96"/>
                  </a:lnTo>
                  <a:lnTo>
                    <a:pt x="46" y="94"/>
                  </a:lnTo>
                  <a:lnTo>
                    <a:pt x="50" y="91"/>
                  </a:lnTo>
                  <a:lnTo>
                    <a:pt x="55" y="77"/>
                  </a:lnTo>
                  <a:lnTo>
                    <a:pt x="55" y="54"/>
                  </a:lnTo>
                  <a:lnTo>
                    <a:pt x="55" y="33"/>
                  </a:lnTo>
                  <a:lnTo>
                    <a:pt x="50" y="21"/>
                  </a:lnTo>
                  <a:lnTo>
                    <a:pt x="46" y="16"/>
                  </a:lnTo>
                  <a:lnTo>
                    <a:pt x="40" y="14"/>
                  </a:lnTo>
                  <a:lnTo>
                    <a:pt x="34" y="12"/>
                  </a:lnTo>
                  <a:close/>
                  <a:moveTo>
                    <a:pt x="34" y="0"/>
                  </a:moveTo>
                  <a:lnTo>
                    <a:pt x="44" y="0"/>
                  </a:lnTo>
                  <a:lnTo>
                    <a:pt x="50" y="2"/>
                  </a:lnTo>
                  <a:lnTo>
                    <a:pt x="57" y="8"/>
                  </a:lnTo>
                  <a:lnTo>
                    <a:pt x="61" y="14"/>
                  </a:lnTo>
                  <a:lnTo>
                    <a:pt x="65" y="21"/>
                  </a:lnTo>
                  <a:lnTo>
                    <a:pt x="69" y="29"/>
                  </a:lnTo>
                  <a:lnTo>
                    <a:pt x="69" y="37"/>
                  </a:lnTo>
                  <a:lnTo>
                    <a:pt x="71" y="44"/>
                  </a:lnTo>
                  <a:lnTo>
                    <a:pt x="71" y="56"/>
                  </a:lnTo>
                  <a:lnTo>
                    <a:pt x="69" y="73"/>
                  </a:lnTo>
                  <a:lnTo>
                    <a:pt x="67" y="87"/>
                  </a:lnTo>
                  <a:lnTo>
                    <a:pt x="63" y="94"/>
                  </a:lnTo>
                  <a:lnTo>
                    <a:pt x="59" y="100"/>
                  </a:lnTo>
                  <a:lnTo>
                    <a:pt x="55" y="104"/>
                  </a:lnTo>
                  <a:lnTo>
                    <a:pt x="50" y="108"/>
                  </a:lnTo>
                  <a:lnTo>
                    <a:pt x="42" y="110"/>
                  </a:lnTo>
                  <a:lnTo>
                    <a:pt x="34" y="110"/>
                  </a:lnTo>
                  <a:lnTo>
                    <a:pt x="27" y="110"/>
                  </a:lnTo>
                  <a:lnTo>
                    <a:pt x="21" y="108"/>
                  </a:lnTo>
                  <a:lnTo>
                    <a:pt x="15" y="104"/>
                  </a:lnTo>
                  <a:lnTo>
                    <a:pt x="9" y="100"/>
                  </a:lnTo>
                  <a:lnTo>
                    <a:pt x="2" y="81"/>
                  </a:lnTo>
                  <a:lnTo>
                    <a:pt x="0" y="56"/>
                  </a:lnTo>
                  <a:lnTo>
                    <a:pt x="0" y="37"/>
                  </a:lnTo>
                  <a:lnTo>
                    <a:pt x="4" y="23"/>
                  </a:lnTo>
                  <a:lnTo>
                    <a:pt x="5" y="16"/>
                  </a:lnTo>
                  <a:lnTo>
                    <a:pt x="9"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6" name="Rectangle 162"/>
            <p:cNvSpPr>
              <a:spLocks noChangeArrowheads="1"/>
            </p:cNvSpPr>
            <p:nvPr/>
          </p:nvSpPr>
          <p:spPr bwMode="auto">
            <a:xfrm>
              <a:off x="376" y="2147"/>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7" name="Freeform 163"/>
            <p:cNvSpPr>
              <a:spLocks noEditPoints="1"/>
            </p:cNvSpPr>
            <p:nvPr/>
          </p:nvSpPr>
          <p:spPr bwMode="auto">
            <a:xfrm>
              <a:off x="409" y="2107"/>
              <a:ext cx="50" cy="71"/>
            </a:xfrm>
            <a:custGeom>
              <a:avLst/>
              <a:gdLst>
                <a:gd name="T0" fmla="*/ 33 w 50"/>
                <a:gd name="T1" fmla="*/ 17 h 71"/>
                <a:gd name="T2" fmla="*/ 11 w 50"/>
                <a:gd name="T3" fmla="*/ 46 h 71"/>
                <a:gd name="T4" fmla="*/ 33 w 50"/>
                <a:gd name="T5" fmla="*/ 46 h 71"/>
                <a:gd name="T6" fmla="*/ 33 w 50"/>
                <a:gd name="T7" fmla="*/ 17 h 71"/>
                <a:gd name="T8" fmla="*/ 35 w 50"/>
                <a:gd name="T9" fmla="*/ 0 h 71"/>
                <a:gd name="T10" fmla="*/ 42 w 50"/>
                <a:gd name="T11" fmla="*/ 0 h 71"/>
                <a:gd name="T12" fmla="*/ 42 w 50"/>
                <a:gd name="T13" fmla="*/ 46 h 71"/>
                <a:gd name="T14" fmla="*/ 50 w 50"/>
                <a:gd name="T15" fmla="*/ 46 h 71"/>
                <a:gd name="T16" fmla="*/ 50 w 50"/>
                <a:gd name="T17" fmla="*/ 55 h 71"/>
                <a:gd name="T18" fmla="*/ 42 w 50"/>
                <a:gd name="T19" fmla="*/ 55 h 71"/>
                <a:gd name="T20" fmla="*/ 42 w 50"/>
                <a:gd name="T21" fmla="*/ 71 h 71"/>
                <a:gd name="T22" fmla="*/ 33 w 50"/>
                <a:gd name="T23" fmla="*/ 71 h 71"/>
                <a:gd name="T24" fmla="*/ 33 w 50"/>
                <a:gd name="T25" fmla="*/ 55 h 71"/>
                <a:gd name="T26" fmla="*/ 0 w 50"/>
                <a:gd name="T27" fmla="*/ 55 h 71"/>
                <a:gd name="T28" fmla="*/ 0 w 50"/>
                <a:gd name="T29" fmla="*/ 46 h 71"/>
                <a:gd name="T30" fmla="*/ 35 w 50"/>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1">
                  <a:moveTo>
                    <a:pt x="33" y="17"/>
                  </a:moveTo>
                  <a:lnTo>
                    <a:pt x="11" y="46"/>
                  </a:lnTo>
                  <a:lnTo>
                    <a:pt x="33" y="46"/>
                  </a:lnTo>
                  <a:lnTo>
                    <a:pt x="33" y="17"/>
                  </a:lnTo>
                  <a:close/>
                  <a:moveTo>
                    <a:pt x="35" y="0"/>
                  </a:moveTo>
                  <a:lnTo>
                    <a:pt x="42" y="0"/>
                  </a:lnTo>
                  <a:lnTo>
                    <a:pt x="42" y="46"/>
                  </a:lnTo>
                  <a:lnTo>
                    <a:pt x="50" y="46"/>
                  </a:lnTo>
                  <a:lnTo>
                    <a:pt x="50" y="55"/>
                  </a:lnTo>
                  <a:lnTo>
                    <a:pt x="42" y="55"/>
                  </a:lnTo>
                  <a:lnTo>
                    <a:pt x="42" y="71"/>
                  </a:lnTo>
                  <a:lnTo>
                    <a:pt x="33" y="71"/>
                  </a:lnTo>
                  <a:lnTo>
                    <a:pt x="33" y="55"/>
                  </a:lnTo>
                  <a:lnTo>
                    <a:pt x="0" y="55"/>
                  </a:lnTo>
                  <a:lnTo>
                    <a:pt x="0" y="46"/>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8" name="Rectangle 164"/>
            <p:cNvSpPr>
              <a:spLocks noChangeArrowheads="1"/>
            </p:cNvSpPr>
            <p:nvPr/>
          </p:nvSpPr>
          <p:spPr bwMode="auto">
            <a:xfrm>
              <a:off x="507" y="1778"/>
              <a:ext cx="57"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9" name="Rectangle 165"/>
            <p:cNvSpPr>
              <a:spLocks noChangeArrowheads="1"/>
            </p:cNvSpPr>
            <p:nvPr/>
          </p:nvSpPr>
          <p:spPr bwMode="auto">
            <a:xfrm>
              <a:off x="6278" y="1778"/>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0" name="Freeform 166"/>
            <p:cNvSpPr>
              <a:spLocks/>
            </p:cNvSpPr>
            <p:nvPr/>
          </p:nvSpPr>
          <p:spPr bwMode="auto">
            <a:xfrm>
              <a:off x="221" y="1732"/>
              <a:ext cx="38" cy="111"/>
            </a:xfrm>
            <a:custGeom>
              <a:avLst/>
              <a:gdLst>
                <a:gd name="T0" fmla="*/ 31 w 38"/>
                <a:gd name="T1" fmla="*/ 0 h 111"/>
                <a:gd name="T2" fmla="*/ 38 w 38"/>
                <a:gd name="T3" fmla="*/ 0 h 111"/>
                <a:gd name="T4" fmla="*/ 38 w 38"/>
                <a:gd name="T5" fmla="*/ 111 h 111"/>
                <a:gd name="T6" fmla="*/ 25 w 38"/>
                <a:gd name="T7" fmla="*/ 111 h 111"/>
                <a:gd name="T8" fmla="*/ 25 w 38"/>
                <a:gd name="T9" fmla="*/ 25 h 111"/>
                <a:gd name="T10" fmla="*/ 19 w 38"/>
                <a:gd name="T11" fmla="*/ 28 h 111"/>
                <a:gd name="T12" fmla="*/ 13 w 38"/>
                <a:gd name="T13" fmla="*/ 34 h 111"/>
                <a:gd name="T14" fmla="*/ 6 w 38"/>
                <a:gd name="T15" fmla="*/ 38 h 111"/>
                <a:gd name="T16" fmla="*/ 0 w 38"/>
                <a:gd name="T17" fmla="*/ 40 h 111"/>
                <a:gd name="T18" fmla="*/ 0 w 38"/>
                <a:gd name="T19" fmla="*/ 28 h 111"/>
                <a:gd name="T20" fmla="*/ 9 w 38"/>
                <a:gd name="T21" fmla="*/ 23 h 111"/>
                <a:gd name="T22" fmla="*/ 19 w 38"/>
                <a:gd name="T23" fmla="*/ 15 h 111"/>
                <a:gd name="T24" fmla="*/ 25 w 38"/>
                <a:gd name="T25" fmla="*/ 7 h 111"/>
                <a:gd name="T26" fmla="*/ 31 w 38"/>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1">
                  <a:moveTo>
                    <a:pt x="31" y="0"/>
                  </a:moveTo>
                  <a:lnTo>
                    <a:pt x="38" y="0"/>
                  </a:lnTo>
                  <a:lnTo>
                    <a:pt x="38" y="111"/>
                  </a:lnTo>
                  <a:lnTo>
                    <a:pt x="25" y="111"/>
                  </a:lnTo>
                  <a:lnTo>
                    <a:pt x="25" y="25"/>
                  </a:lnTo>
                  <a:lnTo>
                    <a:pt x="19" y="28"/>
                  </a:lnTo>
                  <a:lnTo>
                    <a:pt x="13" y="34"/>
                  </a:lnTo>
                  <a:lnTo>
                    <a:pt x="6" y="38"/>
                  </a:lnTo>
                  <a:lnTo>
                    <a:pt x="0" y="40"/>
                  </a:lnTo>
                  <a:lnTo>
                    <a:pt x="0" y="28"/>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1" name="Freeform 167"/>
            <p:cNvSpPr>
              <a:spLocks noEditPoints="1"/>
            </p:cNvSpPr>
            <p:nvPr/>
          </p:nvSpPr>
          <p:spPr bwMode="auto">
            <a:xfrm>
              <a:off x="296" y="1732"/>
              <a:ext cx="71" cy="111"/>
            </a:xfrm>
            <a:custGeom>
              <a:avLst/>
              <a:gdLst>
                <a:gd name="T0" fmla="*/ 34 w 71"/>
                <a:gd name="T1" fmla="*/ 13 h 111"/>
                <a:gd name="T2" fmla="*/ 28 w 71"/>
                <a:gd name="T3" fmla="*/ 15 h 111"/>
                <a:gd name="T4" fmla="*/ 25 w 71"/>
                <a:gd name="T5" fmla="*/ 17 h 111"/>
                <a:gd name="T6" fmla="*/ 19 w 71"/>
                <a:gd name="T7" fmla="*/ 21 h 111"/>
                <a:gd name="T8" fmla="*/ 15 w 71"/>
                <a:gd name="T9" fmla="*/ 34 h 111"/>
                <a:gd name="T10" fmla="*/ 13 w 71"/>
                <a:gd name="T11" fmla="*/ 55 h 111"/>
                <a:gd name="T12" fmla="*/ 15 w 71"/>
                <a:gd name="T13" fmla="*/ 78 h 111"/>
                <a:gd name="T14" fmla="*/ 19 w 71"/>
                <a:gd name="T15" fmla="*/ 92 h 111"/>
                <a:gd name="T16" fmla="*/ 25 w 71"/>
                <a:gd name="T17" fmla="*/ 96 h 111"/>
                <a:gd name="T18" fmla="*/ 28 w 71"/>
                <a:gd name="T19" fmla="*/ 98 h 111"/>
                <a:gd name="T20" fmla="*/ 34 w 71"/>
                <a:gd name="T21" fmla="*/ 100 h 111"/>
                <a:gd name="T22" fmla="*/ 40 w 71"/>
                <a:gd name="T23" fmla="*/ 98 h 111"/>
                <a:gd name="T24" fmla="*/ 46 w 71"/>
                <a:gd name="T25" fmla="*/ 96 h 111"/>
                <a:gd name="T26" fmla="*/ 50 w 71"/>
                <a:gd name="T27" fmla="*/ 92 h 111"/>
                <a:gd name="T28" fmla="*/ 55 w 71"/>
                <a:gd name="T29" fmla="*/ 78 h 111"/>
                <a:gd name="T30" fmla="*/ 55 w 71"/>
                <a:gd name="T31" fmla="*/ 55 h 111"/>
                <a:gd name="T32" fmla="*/ 55 w 71"/>
                <a:gd name="T33" fmla="*/ 34 h 111"/>
                <a:gd name="T34" fmla="*/ 50 w 71"/>
                <a:gd name="T35" fmla="*/ 23 h 111"/>
                <a:gd name="T36" fmla="*/ 46 w 71"/>
                <a:gd name="T37" fmla="*/ 17 h 111"/>
                <a:gd name="T38" fmla="*/ 40 w 71"/>
                <a:gd name="T39" fmla="*/ 15 h 111"/>
                <a:gd name="T40" fmla="*/ 34 w 71"/>
                <a:gd name="T41" fmla="*/ 13 h 111"/>
                <a:gd name="T42" fmla="*/ 34 w 71"/>
                <a:gd name="T43" fmla="*/ 0 h 111"/>
                <a:gd name="T44" fmla="*/ 44 w 71"/>
                <a:gd name="T45" fmla="*/ 2 h 111"/>
                <a:gd name="T46" fmla="*/ 50 w 71"/>
                <a:gd name="T47" fmla="*/ 3 h 111"/>
                <a:gd name="T48" fmla="*/ 57 w 71"/>
                <a:gd name="T49" fmla="*/ 9 h 111"/>
                <a:gd name="T50" fmla="*/ 61 w 71"/>
                <a:gd name="T51" fmla="*/ 15 h 111"/>
                <a:gd name="T52" fmla="*/ 65 w 71"/>
                <a:gd name="T53" fmla="*/ 21 h 111"/>
                <a:gd name="T54" fmla="*/ 69 w 71"/>
                <a:gd name="T55" fmla="*/ 30 h 111"/>
                <a:gd name="T56" fmla="*/ 69 w 71"/>
                <a:gd name="T57" fmla="*/ 38 h 111"/>
                <a:gd name="T58" fmla="*/ 71 w 71"/>
                <a:gd name="T59" fmla="*/ 46 h 111"/>
                <a:gd name="T60" fmla="*/ 71 w 71"/>
                <a:gd name="T61" fmla="*/ 55 h 111"/>
                <a:gd name="T62" fmla="*/ 69 w 71"/>
                <a:gd name="T63" fmla="*/ 75 h 111"/>
                <a:gd name="T64" fmla="*/ 67 w 71"/>
                <a:gd name="T65" fmla="*/ 88 h 111"/>
                <a:gd name="T66" fmla="*/ 63 w 71"/>
                <a:gd name="T67" fmla="*/ 96 h 111"/>
                <a:gd name="T68" fmla="*/ 59 w 71"/>
                <a:gd name="T69" fmla="*/ 102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2 h 111"/>
                <a:gd name="T86" fmla="*/ 2 w 71"/>
                <a:gd name="T87" fmla="*/ 82 h 111"/>
                <a:gd name="T88" fmla="*/ 0 w 71"/>
                <a:gd name="T89" fmla="*/ 55 h 111"/>
                <a:gd name="T90" fmla="*/ 0 w 71"/>
                <a:gd name="T91" fmla="*/ 38 h 111"/>
                <a:gd name="T92" fmla="*/ 4 w 71"/>
                <a:gd name="T93" fmla="*/ 25 h 111"/>
                <a:gd name="T94" fmla="*/ 5 w 71"/>
                <a:gd name="T95" fmla="*/ 17 h 111"/>
                <a:gd name="T96" fmla="*/ 9 w 71"/>
                <a:gd name="T97" fmla="*/ 11 h 111"/>
                <a:gd name="T98" fmla="*/ 15 w 71"/>
                <a:gd name="T99" fmla="*/ 7 h 111"/>
                <a:gd name="T100" fmla="*/ 21 w 71"/>
                <a:gd name="T101" fmla="*/ 3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8" y="15"/>
                  </a:lnTo>
                  <a:lnTo>
                    <a:pt x="25" y="17"/>
                  </a:lnTo>
                  <a:lnTo>
                    <a:pt x="19" y="21"/>
                  </a:lnTo>
                  <a:lnTo>
                    <a:pt x="15" y="34"/>
                  </a:lnTo>
                  <a:lnTo>
                    <a:pt x="13" y="55"/>
                  </a:lnTo>
                  <a:lnTo>
                    <a:pt x="15" y="78"/>
                  </a:lnTo>
                  <a:lnTo>
                    <a:pt x="19" y="92"/>
                  </a:lnTo>
                  <a:lnTo>
                    <a:pt x="25" y="96"/>
                  </a:lnTo>
                  <a:lnTo>
                    <a:pt x="28" y="98"/>
                  </a:lnTo>
                  <a:lnTo>
                    <a:pt x="34" y="100"/>
                  </a:lnTo>
                  <a:lnTo>
                    <a:pt x="40" y="98"/>
                  </a:lnTo>
                  <a:lnTo>
                    <a:pt x="46" y="96"/>
                  </a:lnTo>
                  <a:lnTo>
                    <a:pt x="50" y="92"/>
                  </a:lnTo>
                  <a:lnTo>
                    <a:pt x="55" y="78"/>
                  </a:lnTo>
                  <a:lnTo>
                    <a:pt x="55" y="55"/>
                  </a:lnTo>
                  <a:lnTo>
                    <a:pt x="55" y="34"/>
                  </a:lnTo>
                  <a:lnTo>
                    <a:pt x="50" y="23"/>
                  </a:lnTo>
                  <a:lnTo>
                    <a:pt x="46" y="17"/>
                  </a:lnTo>
                  <a:lnTo>
                    <a:pt x="40" y="15"/>
                  </a:lnTo>
                  <a:lnTo>
                    <a:pt x="34" y="13"/>
                  </a:lnTo>
                  <a:close/>
                  <a:moveTo>
                    <a:pt x="34" y="0"/>
                  </a:moveTo>
                  <a:lnTo>
                    <a:pt x="44" y="2"/>
                  </a:lnTo>
                  <a:lnTo>
                    <a:pt x="50" y="3"/>
                  </a:lnTo>
                  <a:lnTo>
                    <a:pt x="57" y="9"/>
                  </a:lnTo>
                  <a:lnTo>
                    <a:pt x="61" y="15"/>
                  </a:lnTo>
                  <a:lnTo>
                    <a:pt x="65" y="21"/>
                  </a:lnTo>
                  <a:lnTo>
                    <a:pt x="69" y="30"/>
                  </a:lnTo>
                  <a:lnTo>
                    <a:pt x="69" y="38"/>
                  </a:lnTo>
                  <a:lnTo>
                    <a:pt x="71" y="46"/>
                  </a:lnTo>
                  <a:lnTo>
                    <a:pt x="71" y="55"/>
                  </a:lnTo>
                  <a:lnTo>
                    <a:pt x="69" y="75"/>
                  </a:lnTo>
                  <a:lnTo>
                    <a:pt x="67" y="88"/>
                  </a:lnTo>
                  <a:lnTo>
                    <a:pt x="63" y="96"/>
                  </a:lnTo>
                  <a:lnTo>
                    <a:pt x="59" y="102"/>
                  </a:lnTo>
                  <a:lnTo>
                    <a:pt x="55" y="105"/>
                  </a:lnTo>
                  <a:lnTo>
                    <a:pt x="50" y="109"/>
                  </a:lnTo>
                  <a:lnTo>
                    <a:pt x="42" y="111"/>
                  </a:lnTo>
                  <a:lnTo>
                    <a:pt x="34" y="111"/>
                  </a:lnTo>
                  <a:lnTo>
                    <a:pt x="27" y="111"/>
                  </a:lnTo>
                  <a:lnTo>
                    <a:pt x="21" y="109"/>
                  </a:lnTo>
                  <a:lnTo>
                    <a:pt x="15" y="105"/>
                  </a:lnTo>
                  <a:lnTo>
                    <a:pt x="9" y="102"/>
                  </a:lnTo>
                  <a:lnTo>
                    <a:pt x="2" y="82"/>
                  </a:lnTo>
                  <a:lnTo>
                    <a:pt x="0" y="55"/>
                  </a:lnTo>
                  <a:lnTo>
                    <a:pt x="0" y="38"/>
                  </a:lnTo>
                  <a:lnTo>
                    <a:pt x="4" y="25"/>
                  </a:lnTo>
                  <a:lnTo>
                    <a:pt x="5" y="17"/>
                  </a:lnTo>
                  <a:lnTo>
                    <a:pt x="9" y="11"/>
                  </a:lnTo>
                  <a:lnTo>
                    <a:pt x="15" y="7"/>
                  </a:lnTo>
                  <a:lnTo>
                    <a:pt x="21" y="3"/>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2" name="Rectangle 168"/>
            <p:cNvSpPr>
              <a:spLocks noChangeArrowheads="1"/>
            </p:cNvSpPr>
            <p:nvPr/>
          </p:nvSpPr>
          <p:spPr bwMode="auto">
            <a:xfrm>
              <a:off x="376" y="1716"/>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3" name="Freeform 169"/>
            <p:cNvSpPr>
              <a:spLocks/>
            </p:cNvSpPr>
            <p:nvPr/>
          </p:nvSpPr>
          <p:spPr bwMode="auto">
            <a:xfrm>
              <a:off x="411" y="1674"/>
              <a:ext cx="48" cy="73"/>
            </a:xfrm>
            <a:custGeom>
              <a:avLst/>
              <a:gdLst>
                <a:gd name="T0" fmla="*/ 25 w 48"/>
                <a:gd name="T1" fmla="*/ 0 h 73"/>
                <a:gd name="T2" fmla="*/ 31 w 48"/>
                <a:gd name="T3" fmla="*/ 2 h 73"/>
                <a:gd name="T4" fmla="*/ 36 w 48"/>
                <a:gd name="T5" fmla="*/ 4 h 73"/>
                <a:gd name="T6" fmla="*/ 40 w 48"/>
                <a:gd name="T7" fmla="*/ 6 h 73"/>
                <a:gd name="T8" fmla="*/ 44 w 48"/>
                <a:gd name="T9" fmla="*/ 11 h 73"/>
                <a:gd name="T10" fmla="*/ 46 w 48"/>
                <a:gd name="T11" fmla="*/ 15 h 73"/>
                <a:gd name="T12" fmla="*/ 46 w 48"/>
                <a:gd name="T13" fmla="*/ 21 h 73"/>
                <a:gd name="T14" fmla="*/ 44 w 48"/>
                <a:gd name="T15" fmla="*/ 29 h 73"/>
                <a:gd name="T16" fmla="*/ 42 w 48"/>
                <a:gd name="T17" fmla="*/ 35 h 73"/>
                <a:gd name="T18" fmla="*/ 38 w 48"/>
                <a:gd name="T19" fmla="*/ 38 h 73"/>
                <a:gd name="T20" fmla="*/ 36 w 48"/>
                <a:gd name="T21" fmla="*/ 42 h 73"/>
                <a:gd name="T22" fmla="*/ 33 w 48"/>
                <a:gd name="T23" fmla="*/ 46 h 73"/>
                <a:gd name="T24" fmla="*/ 27 w 48"/>
                <a:gd name="T25" fmla="*/ 50 h 73"/>
                <a:gd name="T26" fmla="*/ 21 w 48"/>
                <a:gd name="T27" fmla="*/ 54 h 73"/>
                <a:gd name="T28" fmla="*/ 17 w 48"/>
                <a:gd name="T29" fmla="*/ 58 h 73"/>
                <a:gd name="T30" fmla="*/ 15 w 48"/>
                <a:gd name="T31" fmla="*/ 60 h 73"/>
                <a:gd name="T32" fmla="*/ 11 w 48"/>
                <a:gd name="T33" fmla="*/ 63 h 73"/>
                <a:gd name="T34" fmla="*/ 48 w 48"/>
                <a:gd name="T35" fmla="*/ 63 h 73"/>
                <a:gd name="T36" fmla="*/ 48 w 48"/>
                <a:gd name="T37" fmla="*/ 73 h 73"/>
                <a:gd name="T38" fmla="*/ 0 w 48"/>
                <a:gd name="T39" fmla="*/ 73 h 73"/>
                <a:gd name="T40" fmla="*/ 0 w 48"/>
                <a:gd name="T41" fmla="*/ 67 h 73"/>
                <a:gd name="T42" fmla="*/ 2 w 48"/>
                <a:gd name="T43" fmla="*/ 61 h 73"/>
                <a:gd name="T44" fmla="*/ 6 w 48"/>
                <a:gd name="T45" fmla="*/ 58 h 73"/>
                <a:gd name="T46" fmla="*/ 11 w 48"/>
                <a:gd name="T47" fmla="*/ 52 h 73"/>
                <a:gd name="T48" fmla="*/ 17 w 48"/>
                <a:gd name="T49" fmla="*/ 46 h 73"/>
                <a:gd name="T50" fmla="*/ 25 w 48"/>
                <a:gd name="T51" fmla="*/ 40 h 73"/>
                <a:gd name="T52" fmla="*/ 29 w 48"/>
                <a:gd name="T53" fmla="*/ 35 h 73"/>
                <a:gd name="T54" fmla="*/ 33 w 48"/>
                <a:gd name="T55" fmla="*/ 31 h 73"/>
                <a:gd name="T56" fmla="*/ 36 w 48"/>
                <a:gd name="T57" fmla="*/ 25 h 73"/>
                <a:gd name="T58" fmla="*/ 36 w 48"/>
                <a:gd name="T59" fmla="*/ 21 h 73"/>
                <a:gd name="T60" fmla="*/ 36 w 48"/>
                <a:gd name="T61" fmla="*/ 15 h 73"/>
                <a:gd name="T62" fmla="*/ 33 w 48"/>
                <a:gd name="T63" fmla="*/ 13 h 73"/>
                <a:gd name="T64" fmla="*/ 29 w 48"/>
                <a:gd name="T65" fmla="*/ 10 h 73"/>
                <a:gd name="T66" fmla="*/ 23 w 48"/>
                <a:gd name="T67" fmla="*/ 10 h 73"/>
                <a:gd name="T68" fmla="*/ 19 w 48"/>
                <a:gd name="T69" fmla="*/ 10 h 73"/>
                <a:gd name="T70" fmla="*/ 13 w 48"/>
                <a:gd name="T71" fmla="*/ 13 h 73"/>
                <a:gd name="T72" fmla="*/ 11 w 48"/>
                <a:gd name="T73" fmla="*/ 17 h 73"/>
                <a:gd name="T74" fmla="*/ 9 w 48"/>
                <a:gd name="T75" fmla="*/ 21 h 73"/>
                <a:gd name="T76" fmla="*/ 0 w 48"/>
                <a:gd name="T77" fmla="*/ 21 h 73"/>
                <a:gd name="T78" fmla="*/ 2 w 48"/>
                <a:gd name="T79" fmla="*/ 15 h 73"/>
                <a:gd name="T80" fmla="*/ 4 w 48"/>
                <a:gd name="T81" fmla="*/ 10 h 73"/>
                <a:gd name="T82" fmla="*/ 8 w 48"/>
                <a:gd name="T83" fmla="*/ 6 h 73"/>
                <a:gd name="T84" fmla="*/ 11 w 48"/>
                <a:gd name="T85" fmla="*/ 4 h 73"/>
                <a:gd name="T86" fmla="*/ 17 w 48"/>
                <a:gd name="T87" fmla="*/ 2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2"/>
                  </a:lnTo>
                  <a:lnTo>
                    <a:pt x="36" y="4"/>
                  </a:lnTo>
                  <a:lnTo>
                    <a:pt x="40" y="6"/>
                  </a:lnTo>
                  <a:lnTo>
                    <a:pt x="44" y="11"/>
                  </a:lnTo>
                  <a:lnTo>
                    <a:pt x="46" y="15"/>
                  </a:lnTo>
                  <a:lnTo>
                    <a:pt x="46" y="21"/>
                  </a:lnTo>
                  <a:lnTo>
                    <a:pt x="44" y="29"/>
                  </a:lnTo>
                  <a:lnTo>
                    <a:pt x="42" y="35"/>
                  </a:lnTo>
                  <a:lnTo>
                    <a:pt x="38" y="38"/>
                  </a:lnTo>
                  <a:lnTo>
                    <a:pt x="36" y="42"/>
                  </a:lnTo>
                  <a:lnTo>
                    <a:pt x="33" y="46"/>
                  </a:lnTo>
                  <a:lnTo>
                    <a:pt x="27" y="50"/>
                  </a:lnTo>
                  <a:lnTo>
                    <a:pt x="21" y="54"/>
                  </a:lnTo>
                  <a:lnTo>
                    <a:pt x="17" y="58"/>
                  </a:lnTo>
                  <a:lnTo>
                    <a:pt x="15" y="60"/>
                  </a:lnTo>
                  <a:lnTo>
                    <a:pt x="11" y="63"/>
                  </a:lnTo>
                  <a:lnTo>
                    <a:pt x="48" y="63"/>
                  </a:lnTo>
                  <a:lnTo>
                    <a:pt x="48" y="73"/>
                  </a:lnTo>
                  <a:lnTo>
                    <a:pt x="0" y="73"/>
                  </a:lnTo>
                  <a:lnTo>
                    <a:pt x="0" y="67"/>
                  </a:lnTo>
                  <a:lnTo>
                    <a:pt x="2" y="61"/>
                  </a:lnTo>
                  <a:lnTo>
                    <a:pt x="6" y="58"/>
                  </a:lnTo>
                  <a:lnTo>
                    <a:pt x="11" y="52"/>
                  </a:lnTo>
                  <a:lnTo>
                    <a:pt x="17" y="46"/>
                  </a:lnTo>
                  <a:lnTo>
                    <a:pt x="25" y="40"/>
                  </a:lnTo>
                  <a:lnTo>
                    <a:pt x="29" y="35"/>
                  </a:lnTo>
                  <a:lnTo>
                    <a:pt x="33" y="31"/>
                  </a:lnTo>
                  <a:lnTo>
                    <a:pt x="36" y="25"/>
                  </a:lnTo>
                  <a:lnTo>
                    <a:pt x="36" y="21"/>
                  </a:lnTo>
                  <a:lnTo>
                    <a:pt x="36" y="15"/>
                  </a:lnTo>
                  <a:lnTo>
                    <a:pt x="33" y="13"/>
                  </a:lnTo>
                  <a:lnTo>
                    <a:pt x="29" y="10"/>
                  </a:lnTo>
                  <a:lnTo>
                    <a:pt x="23" y="10"/>
                  </a:lnTo>
                  <a:lnTo>
                    <a:pt x="19" y="10"/>
                  </a:lnTo>
                  <a:lnTo>
                    <a:pt x="13" y="13"/>
                  </a:lnTo>
                  <a:lnTo>
                    <a:pt x="11" y="17"/>
                  </a:lnTo>
                  <a:lnTo>
                    <a:pt x="9" y="21"/>
                  </a:lnTo>
                  <a:lnTo>
                    <a:pt x="0" y="21"/>
                  </a:lnTo>
                  <a:lnTo>
                    <a:pt x="2" y="15"/>
                  </a:lnTo>
                  <a:lnTo>
                    <a:pt x="4" y="10"/>
                  </a:lnTo>
                  <a:lnTo>
                    <a:pt x="8" y="6"/>
                  </a:lnTo>
                  <a:lnTo>
                    <a:pt x="11" y="4"/>
                  </a:lnTo>
                  <a:lnTo>
                    <a:pt x="17" y="2"/>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4" name="Rectangle 170"/>
            <p:cNvSpPr>
              <a:spLocks noChangeArrowheads="1"/>
            </p:cNvSpPr>
            <p:nvPr/>
          </p:nvSpPr>
          <p:spPr bwMode="auto">
            <a:xfrm>
              <a:off x="507" y="1347"/>
              <a:ext cx="57"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5" name="Rectangle 171"/>
            <p:cNvSpPr>
              <a:spLocks noChangeArrowheads="1"/>
            </p:cNvSpPr>
            <p:nvPr/>
          </p:nvSpPr>
          <p:spPr bwMode="auto">
            <a:xfrm>
              <a:off x="6278" y="134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6" name="Freeform 172"/>
            <p:cNvSpPr>
              <a:spLocks/>
            </p:cNvSpPr>
            <p:nvPr/>
          </p:nvSpPr>
          <p:spPr bwMode="auto">
            <a:xfrm>
              <a:off x="221" y="1301"/>
              <a:ext cx="38" cy="110"/>
            </a:xfrm>
            <a:custGeom>
              <a:avLst/>
              <a:gdLst>
                <a:gd name="T0" fmla="*/ 31 w 38"/>
                <a:gd name="T1" fmla="*/ 0 h 110"/>
                <a:gd name="T2" fmla="*/ 38 w 38"/>
                <a:gd name="T3" fmla="*/ 0 h 110"/>
                <a:gd name="T4" fmla="*/ 38 w 38"/>
                <a:gd name="T5" fmla="*/ 110 h 110"/>
                <a:gd name="T6" fmla="*/ 25 w 38"/>
                <a:gd name="T7" fmla="*/ 110 h 110"/>
                <a:gd name="T8" fmla="*/ 25 w 38"/>
                <a:gd name="T9" fmla="*/ 25 h 110"/>
                <a:gd name="T10" fmla="*/ 19 w 38"/>
                <a:gd name="T11" fmla="*/ 29 h 110"/>
                <a:gd name="T12" fmla="*/ 13 w 38"/>
                <a:gd name="T13" fmla="*/ 35 h 110"/>
                <a:gd name="T14" fmla="*/ 6 w 38"/>
                <a:gd name="T15" fmla="*/ 38 h 110"/>
                <a:gd name="T16" fmla="*/ 0 w 38"/>
                <a:gd name="T17" fmla="*/ 40 h 110"/>
                <a:gd name="T18" fmla="*/ 0 w 38"/>
                <a:gd name="T19" fmla="*/ 29 h 110"/>
                <a:gd name="T20" fmla="*/ 9 w 38"/>
                <a:gd name="T21" fmla="*/ 23 h 110"/>
                <a:gd name="T22" fmla="*/ 19 w 38"/>
                <a:gd name="T23" fmla="*/ 15 h 110"/>
                <a:gd name="T24" fmla="*/ 25 w 38"/>
                <a:gd name="T25" fmla="*/ 8 h 110"/>
                <a:gd name="T26" fmla="*/ 31 w 38"/>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0">
                  <a:moveTo>
                    <a:pt x="31" y="0"/>
                  </a:moveTo>
                  <a:lnTo>
                    <a:pt x="38" y="0"/>
                  </a:lnTo>
                  <a:lnTo>
                    <a:pt x="38" y="110"/>
                  </a:lnTo>
                  <a:lnTo>
                    <a:pt x="25" y="110"/>
                  </a:lnTo>
                  <a:lnTo>
                    <a:pt x="25" y="25"/>
                  </a:lnTo>
                  <a:lnTo>
                    <a:pt x="19" y="29"/>
                  </a:lnTo>
                  <a:lnTo>
                    <a:pt x="13" y="35"/>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7" name="Freeform 173"/>
            <p:cNvSpPr>
              <a:spLocks noEditPoints="1"/>
            </p:cNvSpPr>
            <p:nvPr/>
          </p:nvSpPr>
          <p:spPr bwMode="auto">
            <a:xfrm>
              <a:off x="296" y="1301"/>
              <a:ext cx="71" cy="111"/>
            </a:xfrm>
            <a:custGeom>
              <a:avLst/>
              <a:gdLst>
                <a:gd name="T0" fmla="*/ 34 w 71"/>
                <a:gd name="T1" fmla="*/ 13 h 111"/>
                <a:gd name="T2" fmla="*/ 28 w 71"/>
                <a:gd name="T3" fmla="*/ 13 h 111"/>
                <a:gd name="T4" fmla="*/ 25 w 71"/>
                <a:gd name="T5" fmla="*/ 17 h 111"/>
                <a:gd name="T6" fmla="*/ 19 w 71"/>
                <a:gd name="T7" fmla="*/ 21 h 111"/>
                <a:gd name="T8" fmla="*/ 15 w 71"/>
                <a:gd name="T9" fmla="*/ 35 h 111"/>
                <a:gd name="T10" fmla="*/ 13 w 71"/>
                <a:gd name="T11" fmla="*/ 56 h 111"/>
                <a:gd name="T12" fmla="*/ 15 w 71"/>
                <a:gd name="T13" fmla="*/ 79 h 111"/>
                <a:gd name="T14" fmla="*/ 19 w 71"/>
                <a:gd name="T15" fmla="*/ 90 h 111"/>
                <a:gd name="T16" fmla="*/ 25 w 71"/>
                <a:gd name="T17" fmla="*/ 96 h 111"/>
                <a:gd name="T18" fmla="*/ 28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5 w 71"/>
                <a:gd name="T31" fmla="*/ 56 h 111"/>
                <a:gd name="T32" fmla="*/ 55 w 71"/>
                <a:gd name="T33" fmla="*/ 35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0 w 71"/>
                <a:gd name="T47" fmla="*/ 4 h 111"/>
                <a:gd name="T48" fmla="*/ 57 w 71"/>
                <a:gd name="T49" fmla="*/ 8 h 111"/>
                <a:gd name="T50" fmla="*/ 61 w 71"/>
                <a:gd name="T51" fmla="*/ 15 h 111"/>
                <a:gd name="T52" fmla="*/ 65 w 71"/>
                <a:gd name="T53" fmla="*/ 21 h 111"/>
                <a:gd name="T54" fmla="*/ 69 w 71"/>
                <a:gd name="T55" fmla="*/ 31 h 111"/>
                <a:gd name="T56" fmla="*/ 69 w 71"/>
                <a:gd name="T57" fmla="*/ 38 h 111"/>
                <a:gd name="T58" fmla="*/ 71 w 71"/>
                <a:gd name="T59" fmla="*/ 46 h 111"/>
                <a:gd name="T60" fmla="*/ 71 w 71"/>
                <a:gd name="T61" fmla="*/ 56 h 111"/>
                <a:gd name="T62" fmla="*/ 69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10 h 111"/>
                <a:gd name="T74" fmla="*/ 42 w 71"/>
                <a:gd name="T75" fmla="*/ 111 h 111"/>
                <a:gd name="T76" fmla="*/ 34 w 71"/>
                <a:gd name="T77" fmla="*/ 111 h 111"/>
                <a:gd name="T78" fmla="*/ 27 w 71"/>
                <a:gd name="T79" fmla="*/ 111 h 111"/>
                <a:gd name="T80" fmla="*/ 21 w 71"/>
                <a:gd name="T81" fmla="*/ 110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5 w 71"/>
                <a:gd name="T95" fmla="*/ 17 h 111"/>
                <a:gd name="T96" fmla="*/ 9 w 71"/>
                <a:gd name="T97" fmla="*/ 11 h 111"/>
                <a:gd name="T98" fmla="*/ 15 w 71"/>
                <a:gd name="T99" fmla="*/ 8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8" y="13"/>
                  </a:lnTo>
                  <a:lnTo>
                    <a:pt x="25" y="17"/>
                  </a:lnTo>
                  <a:lnTo>
                    <a:pt x="19" y="21"/>
                  </a:lnTo>
                  <a:lnTo>
                    <a:pt x="15" y="35"/>
                  </a:lnTo>
                  <a:lnTo>
                    <a:pt x="13" y="56"/>
                  </a:lnTo>
                  <a:lnTo>
                    <a:pt x="15" y="79"/>
                  </a:lnTo>
                  <a:lnTo>
                    <a:pt x="19" y="90"/>
                  </a:lnTo>
                  <a:lnTo>
                    <a:pt x="25" y="96"/>
                  </a:lnTo>
                  <a:lnTo>
                    <a:pt x="28" y="98"/>
                  </a:lnTo>
                  <a:lnTo>
                    <a:pt x="34" y="100"/>
                  </a:lnTo>
                  <a:lnTo>
                    <a:pt x="40" y="98"/>
                  </a:lnTo>
                  <a:lnTo>
                    <a:pt x="46" y="96"/>
                  </a:lnTo>
                  <a:lnTo>
                    <a:pt x="50" y="90"/>
                  </a:lnTo>
                  <a:lnTo>
                    <a:pt x="55" y="79"/>
                  </a:lnTo>
                  <a:lnTo>
                    <a:pt x="55" y="56"/>
                  </a:lnTo>
                  <a:lnTo>
                    <a:pt x="55" y="35"/>
                  </a:lnTo>
                  <a:lnTo>
                    <a:pt x="50" y="21"/>
                  </a:lnTo>
                  <a:lnTo>
                    <a:pt x="46" y="17"/>
                  </a:lnTo>
                  <a:lnTo>
                    <a:pt x="40" y="13"/>
                  </a:lnTo>
                  <a:lnTo>
                    <a:pt x="34" y="13"/>
                  </a:lnTo>
                  <a:close/>
                  <a:moveTo>
                    <a:pt x="34" y="0"/>
                  </a:moveTo>
                  <a:lnTo>
                    <a:pt x="44" y="2"/>
                  </a:lnTo>
                  <a:lnTo>
                    <a:pt x="50" y="4"/>
                  </a:lnTo>
                  <a:lnTo>
                    <a:pt x="57" y="8"/>
                  </a:lnTo>
                  <a:lnTo>
                    <a:pt x="61" y="15"/>
                  </a:lnTo>
                  <a:lnTo>
                    <a:pt x="65" y="21"/>
                  </a:lnTo>
                  <a:lnTo>
                    <a:pt x="69" y="31"/>
                  </a:lnTo>
                  <a:lnTo>
                    <a:pt x="69" y="38"/>
                  </a:lnTo>
                  <a:lnTo>
                    <a:pt x="71" y="46"/>
                  </a:lnTo>
                  <a:lnTo>
                    <a:pt x="71" y="56"/>
                  </a:lnTo>
                  <a:lnTo>
                    <a:pt x="69" y="73"/>
                  </a:lnTo>
                  <a:lnTo>
                    <a:pt x="67" y="88"/>
                  </a:lnTo>
                  <a:lnTo>
                    <a:pt x="63" y="96"/>
                  </a:lnTo>
                  <a:lnTo>
                    <a:pt x="59" y="102"/>
                  </a:lnTo>
                  <a:lnTo>
                    <a:pt x="55" y="106"/>
                  </a:lnTo>
                  <a:lnTo>
                    <a:pt x="50" y="110"/>
                  </a:lnTo>
                  <a:lnTo>
                    <a:pt x="42" y="111"/>
                  </a:lnTo>
                  <a:lnTo>
                    <a:pt x="34" y="111"/>
                  </a:lnTo>
                  <a:lnTo>
                    <a:pt x="27" y="111"/>
                  </a:lnTo>
                  <a:lnTo>
                    <a:pt x="21" y="110"/>
                  </a:lnTo>
                  <a:lnTo>
                    <a:pt x="15" y="106"/>
                  </a:lnTo>
                  <a:lnTo>
                    <a:pt x="9" y="102"/>
                  </a:lnTo>
                  <a:lnTo>
                    <a:pt x="2" y="83"/>
                  </a:lnTo>
                  <a:lnTo>
                    <a:pt x="0" y="56"/>
                  </a:lnTo>
                  <a:lnTo>
                    <a:pt x="0" y="38"/>
                  </a:lnTo>
                  <a:lnTo>
                    <a:pt x="4" y="25"/>
                  </a:lnTo>
                  <a:lnTo>
                    <a:pt x="5" y="17"/>
                  </a:lnTo>
                  <a:lnTo>
                    <a:pt x="9" y="11"/>
                  </a:lnTo>
                  <a:lnTo>
                    <a:pt x="15" y="8"/>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8" name="Freeform 174"/>
            <p:cNvSpPr>
              <a:spLocks noEditPoints="1"/>
            </p:cNvSpPr>
            <p:nvPr/>
          </p:nvSpPr>
          <p:spPr bwMode="auto">
            <a:xfrm>
              <a:off x="378" y="1243"/>
              <a:ext cx="48" cy="75"/>
            </a:xfrm>
            <a:custGeom>
              <a:avLst/>
              <a:gdLst>
                <a:gd name="T0" fmla="*/ 23 w 48"/>
                <a:gd name="T1" fmla="*/ 10 h 75"/>
                <a:gd name="T2" fmla="*/ 18 w 48"/>
                <a:gd name="T3" fmla="*/ 10 h 75"/>
                <a:gd name="T4" fmla="*/ 14 w 48"/>
                <a:gd name="T5" fmla="*/ 14 h 75"/>
                <a:gd name="T6" fmla="*/ 12 w 48"/>
                <a:gd name="T7" fmla="*/ 19 h 75"/>
                <a:gd name="T8" fmla="*/ 10 w 48"/>
                <a:gd name="T9" fmla="*/ 27 h 75"/>
                <a:gd name="T10" fmla="*/ 10 w 48"/>
                <a:gd name="T11" fmla="*/ 39 h 75"/>
                <a:gd name="T12" fmla="*/ 10 w 48"/>
                <a:gd name="T13" fmla="*/ 48 h 75"/>
                <a:gd name="T14" fmla="*/ 12 w 48"/>
                <a:gd name="T15" fmla="*/ 56 h 75"/>
                <a:gd name="T16" fmla="*/ 14 w 48"/>
                <a:gd name="T17" fmla="*/ 62 h 75"/>
                <a:gd name="T18" fmla="*/ 18 w 48"/>
                <a:gd name="T19" fmla="*/ 66 h 75"/>
                <a:gd name="T20" fmla="*/ 23 w 48"/>
                <a:gd name="T21" fmla="*/ 66 h 75"/>
                <a:gd name="T22" fmla="*/ 29 w 48"/>
                <a:gd name="T23" fmla="*/ 66 h 75"/>
                <a:gd name="T24" fmla="*/ 33 w 48"/>
                <a:gd name="T25" fmla="*/ 62 h 75"/>
                <a:gd name="T26" fmla="*/ 37 w 48"/>
                <a:gd name="T27" fmla="*/ 56 h 75"/>
                <a:gd name="T28" fmla="*/ 37 w 48"/>
                <a:gd name="T29" fmla="*/ 48 h 75"/>
                <a:gd name="T30" fmla="*/ 39 w 48"/>
                <a:gd name="T31" fmla="*/ 39 h 75"/>
                <a:gd name="T32" fmla="*/ 37 w 48"/>
                <a:gd name="T33" fmla="*/ 27 h 75"/>
                <a:gd name="T34" fmla="*/ 37 w 48"/>
                <a:gd name="T35" fmla="*/ 19 h 75"/>
                <a:gd name="T36" fmla="*/ 35 w 48"/>
                <a:gd name="T37" fmla="*/ 16 h 75"/>
                <a:gd name="T38" fmla="*/ 31 w 48"/>
                <a:gd name="T39" fmla="*/ 12 h 75"/>
                <a:gd name="T40" fmla="*/ 27 w 48"/>
                <a:gd name="T41" fmla="*/ 10 h 75"/>
                <a:gd name="T42" fmla="*/ 23 w 48"/>
                <a:gd name="T43" fmla="*/ 10 h 75"/>
                <a:gd name="T44" fmla="*/ 23 w 48"/>
                <a:gd name="T45" fmla="*/ 0 h 75"/>
                <a:gd name="T46" fmla="*/ 29 w 48"/>
                <a:gd name="T47" fmla="*/ 2 h 75"/>
                <a:gd name="T48" fmla="*/ 35 w 48"/>
                <a:gd name="T49" fmla="*/ 2 h 75"/>
                <a:gd name="T50" fmla="*/ 39 w 48"/>
                <a:gd name="T51" fmla="*/ 6 h 75"/>
                <a:gd name="T52" fmla="*/ 41 w 48"/>
                <a:gd name="T53" fmla="*/ 10 h 75"/>
                <a:gd name="T54" fmla="*/ 44 w 48"/>
                <a:gd name="T55" fmla="*/ 16 h 75"/>
                <a:gd name="T56" fmla="*/ 46 w 48"/>
                <a:gd name="T57" fmla="*/ 21 h 75"/>
                <a:gd name="T58" fmla="*/ 46 w 48"/>
                <a:gd name="T59" fmla="*/ 29 h 75"/>
                <a:gd name="T60" fmla="*/ 48 w 48"/>
                <a:gd name="T61" fmla="*/ 39 h 75"/>
                <a:gd name="T62" fmla="*/ 46 w 48"/>
                <a:gd name="T63" fmla="*/ 50 h 75"/>
                <a:gd name="T64" fmla="*/ 44 w 48"/>
                <a:gd name="T65" fmla="*/ 58 h 75"/>
                <a:gd name="T66" fmla="*/ 41 w 48"/>
                <a:gd name="T67" fmla="*/ 66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8 h 75"/>
                <a:gd name="T80" fmla="*/ 4 w 48"/>
                <a:gd name="T81" fmla="*/ 62 h 75"/>
                <a:gd name="T82" fmla="*/ 2 w 48"/>
                <a:gd name="T83" fmla="*/ 56 h 75"/>
                <a:gd name="T84" fmla="*/ 0 w 48"/>
                <a:gd name="T85" fmla="*/ 48 h 75"/>
                <a:gd name="T86" fmla="*/ 0 w 48"/>
                <a:gd name="T87" fmla="*/ 39 h 75"/>
                <a:gd name="T88" fmla="*/ 0 w 48"/>
                <a:gd name="T89" fmla="*/ 27 h 75"/>
                <a:gd name="T90" fmla="*/ 2 w 48"/>
                <a:gd name="T91" fmla="*/ 18 h 75"/>
                <a:gd name="T92" fmla="*/ 6 w 48"/>
                <a:gd name="T93" fmla="*/ 10 h 75"/>
                <a:gd name="T94" fmla="*/ 10 w 48"/>
                <a:gd name="T95" fmla="*/ 4 h 75"/>
                <a:gd name="T96" fmla="*/ 16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10"/>
                  </a:moveTo>
                  <a:lnTo>
                    <a:pt x="18" y="10"/>
                  </a:lnTo>
                  <a:lnTo>
                    <a:pt x="14" y="14"/>
                  </a:lnTo>
                  <a:lnTo>
                    <a:pt x="12" y="19"/>
                  </a:lnTo>
                  <a:lnTo>
                    <a:pt x="10" y="27"/>
                  </a:lnTo>
                  <a:lnTo>
                    <a:pt x="10" y="39"/>
                  </a:lnTo>
                  <a:lnTo>
                    <a:pt x="10" y="48"/>
                  </a:lnTo>
                  <a:lnTo>
                    <a:pt x="12" y="56"/>
                  </a:lnTo>
                  <a:lnTo>
                    <a:pt x="14" y="62"/>
                  </a:lnTo>
                  <a:lnTo>
                    <a:pt x="18" y="66"/>
                  </a:lnTo>
                  <a:lnTo>
                    <a:pt x="23" y="66"/>
                  </a:lnTo>
                  <a:lnTo>
                    <a:pt x="29" y="66"/>
                  </a:lnTo>
                  <a:lnTo>
                    <a:pt x="33" y="62"/>
                  </a:lnTo>
                  <a:lnTo>
                    <a:pt x="37" y="56"/>
                  </a:lnTo>
                  <a:lnTo>
                    <a:pt x="37" y="48"/>
                  </a:lnTo>
                  <a:lnTo>
                    <a:pt x="39" y="39"/>
                  </a:lnTo>
                  <a:lnTo>
                    <a:pt x="37" y="27"/>
                  </a:lnTo>
                  <a:lnTo>
                    <a:pt x="37" y="19"/>
                  </a:lnTo>
                  <a:lnTo>
                    <a:pt x="35" y="16"/>
                  </a:lnTo>
                  <a:lnTo>
                    <a:pt x="31" y="12"/>
                  </a:lnTo>
                  <a:lnTo>
                    <a:pt x="27" y="10"/>
                  </a:lnTo>
                  <a:lnTo>
                    <a:pt x="23" y="10"/>
                  </a:lnTo>
                  <a:close/>
                  <a:moveTo>
                    <a:pt x="23" y="0"/>
                  </a:moveTo>
                  <a:lnTo>
                    <a:pt x="29" y="2"/>
                  </a:lnTo>
                  <a:lnTo>
                    <a:pt x="35" y="2"/>
                  </a:lnTo>
                  <a:lnTo>
                    <a:pt x="39" y="6"/>
                  </a:lnTo>
                  <a:lnTo>
                    <a:pt x="41" y="10"/>
                  </a:lnTo>
                  <a:lnTo>
                    <a:pt x="44" y="16"/>
                  </a:lnTo>
                  <a:lnTo>
                    <a:pt x="46" y="21"/>
                  </a:lnTo>
                  <a:lnTo>
                    <a:pt x="46" y="29"/>
                  </a:lnTo>
                  <a:lnTo>
                    <a:pt x="48" y="39"/>
                  </a:lnTo>
                  <a:lnTo>
                    <a:pt x="46" y="50"/>
                  </a:lnTo>
                  <a:lnTo>
                    <a:pt x="44" y="58"/>
                  </a:lnTo>
                  <a:lnTo>
                    <a:pt x="41" y="66"/>
                  </a:lnTo>
                  <a:lnTo>
                    <a:pt x="37" y="71"/>
                  </a:lnTo>
                  <a:lnTo>
                    <a:pt x="31" y="73"/>
                  </a:lnTo>
                  <a:lnTo>
                    <a:pt x="23" y="75"/>
                  </a:lnTo>
                  <a:lnTo>
                    <a:pt x="18" y="73"/>
                  </a:lnTo>
                  <a:lnTo>
                    <a:pt x="12" y="71"/>
                  </a:lnTo>
                  <a:lnTo>
                    <a:pt x="8" y="68"/>
                  </a:lnTo>
                  <a:lnTo>
                    <a:pt x="4" y="62"/>
                  </a:lnTo>
                  <a:lnTo>
                    <a:pt x="2" y="56"/>
                  </a:lnTo>
                  <a:lnTo>
                    <a:pt x="0" y="48"/>
                  </a:lnTo>
                  <a:lnTo>
                    <a:pt x="0" y="39"/>
                  </a:lnTo>
                  <a:lnTo>
                    <a:pt x="0" y="27"/>
                  </a:lnTo>
                  <a:lnTo>
                    <a:pt x="2" y="18"/>
                  </a:lnTo>
                  <a:lnTo>
                    <a:pt x="6" y="10"/>
                  </a:lnTo>
                  <a:lnTo>
                    <a:pt x="10" y="4"/>
                  </a:lnTo>
                  <a:lnTo>
                    <a:pt x="16"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9" name="Rectangle 175"/>
            <p:cNvSpPr>
              <a:spLocks noChangeArrowheads="1"/>
            </p:cNvSpPr>
            <p:nvPr/>
          </p:nvSpPr>
          <p:spPr bwMode="auto">
            <a:xfrm>
              <a:off x="507" y="1347"/>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0" name="Rectangle 176"/>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1" name="Rectangle 177"/>
            <p:cNvSpPr>
              <a:spLocks noChangeArrowheads="1"/>
            </p:cNvSpPr>
            <p:nvPr/>
          </p:nvSpPr>
          <p:spPr bwMode="auto">
            <a:xfrm>
              <a:off x="6330" y="1355"/>
              <a:ext cx="10"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2" name="Rectangle 178"/>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3" name="Rectangle 179"/>
            <p:cNvSpPr>
              <a:spLocks noChangeArrowheads="1"/>
            </p:cNvSpPr>
            <p:nvPr/>
          </p:nvSpPr>
          <p:spPr bwMode="auto">
            <a:xfrm>
              <a:off x="1165" y="2230"/>
              <a:ext cx="141"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4" name="Rectangle 180"/>
            <p:cNvSpPr>
              <a:spLocks noChangeArrowheads="1"/>
            </p:cNvSpPr>
            <p:nvPr/>
          </p:nvSpPr>
          <p:spPr bwMode="auto">
            <a:xfrm>
              <a:off x="1227" y="2166"/>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5" name="Rectangle 181"/>
            <p:cNvSpPr>
              <a:spLocks noChangeArrowheads="1"/>
            </p:cNvSpPr>
            <p:nvPr/>
          </p:nvSpPr>
          <p:spPr bwMode="auto">
            <a:xfrm>
              <a:off x="1893" y="2228"/>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6" name="Rectangle 182"/>
            <p:cNvSpPr>
              <a:spLocks noChangeArrowheads="1"/>
            </p:cNvSpPr>
            <p:nvPr/>
          </p:nvSpPr>
          <p:spPr bwMode="auto">
            <a:xfrm>
              <a:off x="1956" y="2164"/>
              <a:ext cx="18" cy="143"/>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7" name="Rectangle 183"/>
            <p:cNvSpPr>
              <a:spLocks noChangeArrowheads="1"/>
            </p:cNvSpPr>
            <p:nvPr/>
          </p:nvSpPr>
          <p:spPr bwMode="auto">
            <a:xfrm>
              <a:off x="2623" y="222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8" name="Rectangle 184"/>
            <p:cNvSpPr>
              <a:spLocks noChangeArrowheads="1"/>
            </p:cNvSpPr>
            <p:nvPr/>
          </p:nvSpPr>
          <p:spPr bwMode="auto">
            <a:xfrm>
              <a:off x="2686" y="2164"/>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9" name="Rectangle 185"/>
            <p:cNvSpPr>
              <a:spLocks noChangeArrowheads="1"/>
            </p:cNvSpPr>
            <p:nvPr/>
          </p:nvSpPr>
          <p:spPr bwMode="auto">
            <a:xfrm>
              <a:off x="3352" y="222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0" name="Rectangle 186"/>
            <p:cNvSpPr>
              <a:spLocks noChangeArrowheads="1"/>
            </p:cNvSpPr>
            <p:nvPr/>
          </p:nvSpPr>
          <p:spPr bwMode="auto">
            <a:xfrm>
              <a:off x="3414" y="2162"/>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1" name="Rectangle 187"/>
            <p:cNvSpPr>
              <a:spLocks noChangeArrowheads="1"/>
            </p:cNvSpPr>
            <p:nvPr/>
          </p:nvSpPr>
          <p:spPr bwMode="auto">
            <a:xfrm>
              <a:off x="4080" y="2214"/>
              <a:ext cx="142"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2" name="Rectangle 188"/>
            <p:cNvSpPr>
              <a:spLocks noChangeArrowheads="1"/>
            </p:cNvSpPr>
            <p:nvPr/>
          </p:nvSpPr>
          <p:spPr bwMode="auto">
            <a:xfrm>
              <a:off x="4143" y="2151"/>
              <a:ext cx="18"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3" name="Rectangle 189"/>
            <p:cNvSpPr>
              <a:spLocks noChangeArrowheads="1"/>
            </p:cNvSpPr>
            <p:nvPr/>
          </p:nvSpPr>
          <p:spPr bwMode="auto">
            <a:xfrm>
              <a:off x="4810" y="15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4" name="Rectangle 190"/>
            <p:cNvSpPr>
              <a:spLocks noChangeArrowheads="1"/>
            </p:cNvSpPr>
            <p:nvPr/>
          </p:nvSpPr>
          <p:spPr bwMode="auto">
            <a:xfrm>
              <a:off x="4873" y="145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5" name="Rectangle 191"/>
            <p:cNvSpPr>
              <a:spLocks noChangeArrowheads="1"/>
            </p:cNvSpPr>
            <p:nvPr/>
          </p:nvSpPr>
          <p:spPr bwMode="auto">
            <a:xfrm>
              <a:off x="5539" y="15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6" name="Rectangle 192"/>
            <p:cNvSpPr>
              <a:spLocks noChangeArrowheads="1"/>
            </p:cNvSpPr>
            <p:nvPr/>
          </p:nvSpPr>
          <p:spPr bwMode="auto">
            <a:xfrm>
              <a:off x="5601" y="145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7" name="Freeform 193"/>
            <p:cNvSpPr>
              <a:spLocks noEditPoints="1"/>
            </p:cNvSpPr>
            <p:nvPr/>
          </p:nvSpPr>
          <p:spPr bwMode="auto">
            <a:xfrm>
              <a:off x="1158" y="1489"/>
              <a:ext cx="157" cy="158"/>
            </a:xfrm>
            <a:custGeom>
              <a:avLst/>
              <a:gdLst>
                <a:gd name="T0" fmla="*/ 54 w 157"/>
                <a:gd name="T1" fmla="*/ 20 h 158"/>
                <a:gd name="T2" fmla="*/ 25 w 157"/>
                <a:gd name="T3" fmla="*/ 45 h 158"/>
                <a:gd name="T4" fmla="*/ 17 w 157"/>
                <a:gd name="T5" fmla="*/ 64 h 158"/>
                <a:gd name="T6" fmla="*/ 19 w 157"/>
                <a:gd name="T7" fmla="*/ 102 h 158"/>
                <a:gd name="T8" fmla="*/ 34 w 157"/>
                <a:gd name="T9" fmla="*/ 123 h 158"/>
                <a:gd name="T10" fmla="*/ 54 w 157"/>
                <a:gd name="T11" fmla="*/ 137 h 158"/>
                <a:gd name="T12" fmla="*/ 77 w 157"/>
                <a:gd name="T13" fmla="*/ 141 h 158"/>
                <a:gd name="T14" fmla="*/ 102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5 w 157"/>
                <a:gd name="T31" fmla="*/ 4 h 158"/>
                <a:gd name="T32" fmla="*/ 123 w 157"/>
                <a:gd name="T33" fmla="*/ 14 h 158"/>
                <a:gd name="T34" fmla="*/ 148 w 157"/>
                <a:gd name="T35" fmla="*/ 45 h 158"/>
                <a:gd name="T36" fmla="*/ 155 w 157"/>
                <a:gd name="T37" fmla="*/ 64 h 158"/>
                <a:gd name="T38" fmla="*/ 155 w 157"/>
                <a:gd name="T39" fmla="*/ 93 h 158"/>
                <a:gd name="T40" fmla="*/ 148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7 w 157"/>
                <a:gd name="T55" fmla="*/ 112 h 158"/>
                <a:gd name="T56" fmla="*/ 0 w 157"/>
                <a:gd name="T57" fmla="*/ 93 h 158"/>
                <a:gd name="T58" fmla="*/ 4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4" y="20"/>
                  </a:lnTo>
                  <a:lnTo>
                    <a:pt x="44" y="25"/>
                  </a:lnTo>
                  <a:lnTo>
                    <a:pt x="25" y="45"/>
                  </a:lnTo>
                  <a:lnTo>
                    <a:pt x="19" y="54"/>
                  </a:lnTo>
                  <a:lnTo>
                    <a:pt x="17" y="64"/>
                  </a:lnTo>
                  <a:lnTo>
                    <a:pt x="17" y="93"/>
                  </a:lnTo>
                  <a:lnTo>
                    <a:pt x="19" y="102"/>
                  </a:lnTo>
                  <a:lnTo>
                    <a:pt x="25" y="112"/>
                  </a:lnTo>
                  <a:lnTo>
                    <a:pt x="34" y="123"/>
                  </a:lnTo>
                  <a:lnTo>
                    <a:pt x="44" y="131"/>
                  </a:lnTo>
                  <a:lnTo>
                    <a:pt x="54" y="137"/>
                  </a:lnTo>
                  <a:lnTo>
                    <a:pt x="63" y="139"/>
                  </a:lnTo>
                  <a:lnTo>
                    <a:pt x="77" y="141"/>
                  </a:lnTo>
                  <a:lnTo>
                    <a:pt x="92" y="139"/>
                  </a:lnTo>
                  <a:lnTo>
                    <a:pt x="102" y="137"/>
                  </a:lnTo>
                  <a:lnTo>
                    <a:pt x="111" y="131"/>
                  </a:lnTo>
                  <a:lnTo>
                    <a:pt x="121" y="123"/>
                  </a:lnTo>
                  <a:lnTo>
                    <a:pt x="130" y="112"/>
                  </a:lnTo>
                  <a:lnTo>
                    <a:pt x="136" y="102"/>
                  </a:lnTo>
                  <a:lnTo>
                    <a:pt x="138" y="93"/>
                  </a:lnTo>
                  <a:lnTo>
                    <a:pt x="140" y="79"/>
                  </a:lnTo>
                  <a:lnTo>
                    <a:pt x="138" y="64"/>
                  </a:lnTo>
                  <a:lnTo>
                    <a:pt x="136" y="54"/>
                  </a:lnTo>
                  <a:lnTo>
                    <a:pt x="130" y="45"/>
                  </a:lnTo>
                  <a:lnTo>
                    <a:pt x="111" y="25"/>
                  </a:lnTo>
                  <a:lnTo>
                    <a:pt x="102" y="20"/>
                  </a:lnTo>
                  <a:lnTo>
                    <a:pt x="92" y="18"/>
                  </a:lnTo>
                  <a:lnTo>
                    <a:pt x="63" y="18"/>
                  </a:lnTo>
                  <a:close/>
                  <a:moveTo>
                    <a:pt x="63" y="0"/>
                  </a:moveTo>
                  <a:lnTo>
                    <a:pt x="92" y="0"/>
                  </a:lnTo>
                  <a:lnTo>
                    <a:pt x="105" y="4"/>
                  </a:lnTo>
                  <a:lnTo>
                    <a:pt x="111" y="8"/>
                  </a:lnTo>
                  <a:lnTo>
                    <a:pt x="123" y="14"/>
                  </a:lnTo>
                  <a:lnTo>
                    <a:pt x="142" y="33"/>
                  </a:lnTo>
                  <a:lnTo>
                    <a:pt x="148" y="45"/>
                  </a:lnTo>
                  <a:lnTo>
                    <a:pt x="151" y="50"/>
                  </a:lnTo>
                  <a:lnTo>
                    <a:pt x="155" y="64"/>
                  </a:lnTo>
                  <a:lnTo>
                    <a:pt x="157" y="79"/>
                  </a:lnTo>
                  <a:lnTo>
                    <a:pt x="155" y="93"/>
                  </a:lnTo>
                  <a:lnTo>
                    <a:pt x="151" y="106"/>
                  </a:lnTo>
                  <a:lnTo>
                    <a:pt x="148" y="112"/>
                  </a:lnTo>
                  <a:lnTo>
                    <a:pt x="142" y="123"/>
                  </a:lnTo>
                  <a:lnTo>
                    <a:pt x="132" y="135"/>
                  </a:lnTo>
                  <a:lnTo>
                    <a:pt x="123" y="143"/>
                  </a:lnTo>
                  <a:lnTo>
                    <a:pt x="111" y="148"/>
                  </a:lnTo>
                  <a:lnTo>
                    <a:pt x="105" y="152"/>
                  </a:lnTo>
                  <a:lnTo>
                    <a:pt x="92" y="156"/>
                  </a:lnTo>
                  <a:lnTo>
                    <a:pt x="77" y="158"/>
                  </a:lnTo>
                  <a:lnTo>
                    <a:pt x="63" y="156"/>
                  </a:lnTo>
                  <a:lnTo>
                    <a:pt x="50" y="152"/>
                  </a:lnTo>
                  <a:lnTo>
                    <a:pt x="44" y="148"/>
                  </a:lnTo>
                  <a:lnTo>
                    <a:pt x="32" y="143"/>
                  </a:lnTo>
                  <a:lnTo>
                    <a:pt x="23" y="135"/>
                  </a:lnTo>
                  <a:lnTo>
                    <a:pt x="13" y="123"/>
                  </a:lnTo>
                  <a:lnTo>
                    <a:pt x="7" y="112"/>
                  </a:lnTo>
                  <a:lnTo>
                    <a:pt x="4" y="106"/>
                  </a:lnTo>
                  <a:lnTo>
                    <a:pt x="0" y="93"/>
                  </a:lnTo>
                  <a:lnTo>
                    <a:pt x="0" y="64"/>
                  </a:lnTo>
                  <a:lnTo>
                    <a:pt x="4" y="50"/>
                  </a:lnTo>
                  <a:lnTo>
                    <a:pt x="7" y="45"/>
                  </a:lnTo>
                  <a:lnTo>
                    <a:pt x="13" y="33"/>
                  </a:lnTo>
                  <a:lnTo>
                    <a:pt x="32" y="14"/>
                  </a:lnTo>
                  <a:lnTo>
                    <a:pt x="44" y="8"/>
                  </a:lnTo>
                  <a:lnTo>
                    <a:pt x="50"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8" name="Freeform 194"/>
            <p:cNvSpPr>
              <a:spLocks noEditPoints="1"/>
            </p:cNvSpPr>
            <p:nvPr/>
          </p:nvSpPr>
          <p:spPr bwMode="auto">
            <a:xfrm>
              <a:off x="1885" y="1489"/>
              <a:ext cx="160" cy="158"/>
            </a:xfrm>
            <a:custGeom>
              <a:avLst/>
              <a:gdLst>
                <a:gd name="T0" fmla="*/ 56 w 160"/>
                <a:gd name="T1" fmla="*/ 20 h 158"/>
                <a:gd name="T2" fmla="*/ 35 w 160"/>
                <a:gd name="T3" fmla="*/ 35 h 158"/>
                <a:gd name="T4" fmla="*/ 23 w 160"/>
                <a:gd name="T5" fmla="*/ 50 h 158"/>
                <a:gd name="T6" fmla="*/ 18 w 160"/>
                <a:gd name="T7" fmla="*/ 64 h 158"/>
                <a:gd name="T8" fmla="*/ 23 w 160"/>
                <a:gd name="T9" fmla="*/ 106 h 158"/>
                <a:gd name="T10" fmla="*/ 25 w 160"/>
                <a:gd name="T11" fmla="*/ 112 h 158"/>
                <a:gd name="T12" fmla="*/ 47 w 160"/>
                <a:gd name="T13" fmla="*/ 131 h 158"/>
                <a:gd name="T14" fmla="*/ 66 w 160"/>
                <a:gd name="T15" fmla="*/ 139 h 158"/>
                <a:gd name="T16" fmla="*/ 93 w 160"/>
                <a:gd name="T17" fmla="*/ 139 h 158"/>
                <a:gd name="T18" fmla="*/ 114 w 160"/>
                <a:gd name="T19" fmla="*/ 131 h 158"/>
                <a:gd name="T20" fmla="*/ 133 w 160"/>
                <a:gd name="T21" fmla="*/ 112 h 158"/>
                <a:gd name="T22" fmla="*/ 141 w 160"/>
                <a:gd name="T23" fmla="*/ 93 h 158"/>
                <a:gd name="T24" fmla="*/ 141 w 160"/>
                <a:gd name="T25" fmla="*/ 64 h 158"/>
                <a:gd name="T26" fmla="*/ 133 w 160"/>
                <a:gd name="T27" fmla="*/ 45 h 158"/>
                <a:gd name="T28" fmla="*/ 102 w 160"/>
                <a:gd name="T29" fmla="*/ 20 h 158"/>
                <a:gd name="T30" fmla="*/ 66 w 160"/>
                <a:gd name="T31" fmla="*/ 18 h 158"/>
                <a:gd name="T32" fmla="*/ 93 w 160"/>
                <a:gd name="T33" fmla="*/ 0 h 158"/>
                <a:gd name="T34" fmla="*/ 112 w 160"/>
                <a:gd name="T35" fmla="*/ 8 h 158"/>
                <a:gd name="T36" fmla="*/ 144 w 160"/>
                <a:gd name="T37" fmla="*/ 33 h 158"/>
                <a:gd name="T38" fmla="*/ 154 w 160"/>
                <a:gd name="T39" fmla="*/ 50 h 158"/>
                <a:gd name="T40" fmla="*/ 160 w 160"/>
                <a:gd name="T41" fmla="*/ 79 h 158"/>
                <a:gd name="T42" fmla="*/ 154 w 160"/>
                <a:gd name="T43" fmla="*/ 106 h 158"/>
                <a:gd name="T44" fmla="*/ 144 w 160"/>
                <a:gd name="T45" fmla="*/ 123 h 158"/>
                <a:gd name="T46" fmla="*/ 125 w 160"/>
                <a:gd name="T47" fmla="*/ 143 h 158"/>
                <a:gd name="T48" fmla="*/ 106 w 160"/>
                <a:gd name="T49" fmla="*/ 152 h 158"/>
                <a:gd name="T50" fmla="*/ 79 w 160"/>
                <a:gd name="T51" fmla="*/ 158 h 158"/>
                <a:gd name="T52" fmla="*/ 52 w 160"/>
                <a:gd name="T53" fmla="*/ 152 h 158"/>
                <a:gd name="T54" fmla="*/ 35 w 160"/>
                <a:gd name="T55" fmla="*/ 143 h 158"/>
                <a:gd name="T56" fmla="*/ 14 w 160"/>
                <a:gd name="T57" fmla="*/ 123 h 158"/>
                <a:gd name="T58" fmla="*/ 6 w 160"/>
                <a:gd name="T59" fmla="*/ 106 h 158"/>
                <a:gd name="T60" fmla="*/ 0 w 160"/>
                <a:gd name="T61" fmla="*/ 64 h 158"/>
                <a:gd name="T62" fmla="*/ 8 w 160"/>
                <a:gd name="T63" fmla="*/ 45 h 158"/>
                <a:gd name="T64" fmla="*/ 23 w 160"/>
                <a:gd name="T65" fmla="*/ 23 h 158"/>
                <a:gd name="T66" fmla="*/ 47 w 160"/>
                <a:gd name="T67" fmla="*/ 8 h 158"/>
                <a:gd name="T68" fmla="*/ 66 w 160"/>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58">
                  <a:moveTo>
                    <a:pt x="66" y="18"/>
                  </a:moveTo>
                  <a:lnTo>
                    <a:pt x="56" y="20"/>
                  </a:lnTo>
                  <a:lnTo>
                    <a:pt x="47" y="25"/>
                  </a:lnTo>
                  <a:lnTo>
                    <a:pt x="35" y="35"/>
                  </a:lnTo>
                  <a:lnTo>
                    <a:pt x="25" y="45"/>
                  </a:lnTo>
                  <a:lnTo>
                    <a:pt x="23" y="50"/>
                  </a:lnTo>
                  <a:lnTo>
                    <a:pt x="23" y="50"/>
                  </a:lnTo>
                  <a:lnTo>
                    <a:pt x="18" y="64"/>
                  </a:lnTo>
                  <a:lnTo>
                    <a:pt x="18" y="93"/>
                  </a:lnTo>
                  <a:lnTo>
                    <a:pt x="23" y="106"/>
                  </a:lnTo>
                  <a:lnTo>
                    <a:pt x="23" y="106"/>
                  </a:lnTo>
                  <a:lnTo>
                    <a:pt x="25" y="112"/>
                  </a:lnTo>
                  <a:lnTo>
                    <a:pt x="35" y="123"/>
                  </a:lnTo>
                  <a:lnTo>
                    <a:pt x="47" y="131"/>
                  </a:lnTo>
                  <a:lnTo>
                    <a:pt x="56" y="137"/>
                  </a:lnTo>
                  <a:lnTo>
                    <a:pt x="66" y="139"/>
                  </a:lnTo>
                  <a:lnTo>
                    <a:pt x="79" y="141"/>
                  </a:lnTo>
                  <a:lnTo>
                    <a:pt x="93" y="139"/>
                  </a:lnTo>
                  <a:lnTo>
                    <a:pt x="102" y="137"/>
                  </a:lnTo>
                  <a:lnTo>
                    <a:pt x="114" y="131"/>
                  </a:lnTo>
                  <a:lnTo>
                    <a:pt x="123" y="123"/>
                  </a:lnTo>
                  <a:lnTo>
                    <a:pt x="133" y="112"/>
                  </a:lnTo>
                  <a:lnTo>
                    <a:pt x="139" y="102"/>
                  </a:lnTo>
                  <a:lnTo>
                    <a:pt x="141" y="93"/>
                  </a:lnTo>
                  <a:lnTo>
                    <a:pt x="143" y="79"/>
                  </a:lnTo>
                  <a:lnTo>
                    <a:pt x="141" y="64"/>
                  </a:lnTo>
                  <a:lnTo>
                    <a:pt x="139" y="54"/>
                  </a:lnTo>
                  <a:lnTo>
                    <a:pt x="133" y="45"/>
                  </a:lnTo>
                  <a:lnTo>
                    <a:pt x="114" y="25"/>
                  </a:lnTo>
                  <a:lnTo>
                    <a:pt x="102" y="20"/>
                  </a:lnTo>
                  <a:lnTo>
                    <a:pt x="93" y="18"/>
                  </a:lnTo>
                  <a:lnTo>
                    <a:pt x="66" y="18"/>
                  </a:lnTo>
                  <a:close/>
                  <a:moveTo>
                    <a:pt x="66" y="0"/>
                  </a:moveTo>
                  <a:lnTo>
                    <a:pt x="93" y="0"/>
                  </a:lnTo>
                  <a:lnTo>
                    <a:pt x="106" y="4"/>
                  </a:lnTo>
                  <a:lnTo>
                    <a:pt x="112" y="8"/>
                  </a:lnTo>
                  <a:lnTo>
                    <a:pt x="125" y="14"/>
                  </a:lnTo>
                  <a:lnTo>
                    <a:pt x="144" y="33"/>
                  </a:lnTo>
                  <a:lnTo>
                    <a:pt x="150" y="45"/>
                  </a:lnTo>
                  <a:lnTo>
                    <a:pt x="154" y="50"/>
                  </a:lnTo>
                  <a:lnTo>
                    <a:pt x="158" y="64"/>
                  </a:lnTo>
                  <a:lnTo>
                    <a:pt x="160" y="79"/>
                  </a:lnTo>
                  <a:lnTo>
                    <a:pt x="158" y="93"/>
                  </a:lnTo>
                  <a:lnTo>
                    <a:pt x="154" y="106"/>
                  </a:lnTo>
                  <a:lnTo>
                    <a:pt x="150" y="112"/>
                  </a:lnTo>
                  <a:lnTo>
                    <a:pt x="144" y="123"/>
                  </a:lnTo>
                  <a:lnTo>
                    <a:pt x="135" y="135"/>
                  </a:lnTo>
                  <a:lnTo>
                    <a:pt x="125" y="143"/>
                  </a:lnTo>
                  <a:lnTo>
                    <a:pt x="112" y="148"/>
                  </a:lnTo>
                  <a:lnTo>
                    <a:pt x="106" y="152"/>
                  </a:lnTo>
                  <a:lnTo>
                    <a:pt x="93" y="156"/>
                  </a:lnTo>
                  <a:lnTo>
                    <a:pt x="79" y="158"/>
                  </a:lnTo>
                  <a:lnTo>
                    <a:pt x="66" y="156"/>
                  </a:lnTo>
                  <a:lnTo>
                    <a:pt x="52" y="152"/>
                  </a:lnTo>
                  <a:lnTo>
                    <a:pt x="47" y="148"/>
                  </a:lnTo>
                  <a:lnTo>
                    <a:pt x="35" y="143"/>
                  </a:lnTo>
                  <a:lnTo>
                    <a:pt x="23" y="135"/>
                  </a:lnTo>
                  <a:lnTo>
                    <a:pt x="14" y="123"/>
                  </a:lnTo>
                  <a:lnTo>
                    <a:pt x="8" y="112"/>
                  </a:lnTo>
                  <a:lnTo>
                    <a:pt x="6" y="106"/>
                  </a:lnTo>
                  <a:lnTo>
                    <a:pt x="0" y="93"/>
                  </a:lnTo>
                  <a:lnTo>
                    <a:pt x="0" y="64"/>
                  </a:lnTo>
                  <a:lnTo>
                    <a:pt x="6" y="50"/>
                  </a:lnTo>
                  <a:lnTo>
                    <a:pt x="8" y="45"/>
                  </a:lnTo>
                  <a:lnTo>
                    <a:pt x="14" y="33"/>
                  </a:lnTo>
                  <a:lnTo>
                    <a:pt x="23" y="23"/>
                  </a:lnTo>
                  <a:lnTo>
                    <a:pt x="35" y="14"/>
                  </a:lnTo>
                  <a:lnTo>
                    <a:pt x="47" y="8"/>
                  </a:lnTo>
                  <a:lnTo>
                    <a:pt x="52" y="4"/>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9" name="Freeform 195"/>
            <p:cNvSpPr>
              <a:spLocks noEditPoints="1"/>
            </p:cNvSpPr>
            <p:nvPr/>
          </p:nvSpPr>
          <p:spPr bwMode="auto">
            <a:xfrm>
              <a:off x="2615" y="1489"/>
              <a:ext cx="157" cy="158"/>
            </a:xfrm>
            <a:custGeom>
              <a:avLst/>
              <a:gdLst>
                <a:gd name="T0" fmla="*/ 56 w 157"/>
                <a:gd name="T1" fmla="*/ 20 h 158"/>
                <a:gd name="T2" fmla="*/ 35 w 157"/>
                <a:gd name="T3" fmla="*/ 35 h 158"/>
                <a:gd name="T4" fmla="*/ 23 w 157"/>
                <a:gd name="T5" fmla="*/ 50 h 158"/>
                <a:gd name="T6" fmla="*/ 17 w 157"/>
                <a:gd name="T7" fmla="*/ 64 h 158"/>
                <a:gd name="T8" fmla="*/ 23 w 157"/>
                <a:gd name="T9" fmla="*/ 106 h 158"/>
                <a:gd name="T10" fmla="*/ 25 w 157"/>
                <a:gd name="T11" fmla="*/ 112 h 158"/>
                <a:gd name="T12" fmla="*/ 46 w 157"/>
                <a:gd name="T13" fmla="*/ 131 h 158"/>
                <a:gd name="T14" fmla="*/ 65 w 157"/>
                <a:gd name="T15" fmla="*/ 139 h 158"/>
                <a:gd name="T16" fmla="*/ 92 w 157"/>
                <a:gd name="T17" fmla="*/ 139 h 158"/>
                <a:gd name="T18" fmla="*/ 111 w 157"/>
                <a:gd name="T19" fmla="*/ 131 h 158"/>
                <a:gd name="T20" fmla="*/ 131 w 157"/>
                <a:gd name="T21" fmla="*/ 112 h 158"/>
                <a:gd name="T22" fmla="*/ 138 w 157"/>
                <a:gd name="T23" fmla="*/ 93 h 158"/>
                <a:gd name="T24" fmla="*/ 138 w 157"/>
                <a:gd name="T25" fmla="*/ 64 h 158"/>
                <a:gd name="T26" fmla="*/ 131 w 157"/>
                <a:gd name="T27" fmla="*/ 45 h 158"/>
                <a:gd name="T28" fmla="*/ 111 w 157"/>
                <a:gd name="T29" fmla="*/ 25 h 158"/>
                <a:gd name="T30" fmla="*/ 92 w 157"/>
                <a:gd name="T31" fmla="*/ 18 h 158"/>
                <a:gd name="T32" fmla="*/ 65 w 157"/>
                <a:gd name="T33" fmla="*/ 0 h 158"/>
                <a:gd name="T34" fmla="*/ 106 w 157"/>
                <a:gd name="T35" fmla="*/ 4 h 158"/>
                <a:gd name="T36" fmla="*/ 123 w 157"/>
                <a:gd name="T37" fmla="*/ 14 h 158"/>
                <a:gd name="T38" fmla="*/ 142 w 157"/>
                <a:gd name="T39" fmla="*/ 33 h 158"/>
                <a:gd name="T40" fmla="*/ 152 w 157"/>
                <a:gd name="T41" fmla="*/ 50 h 158"/>
                <a:gd name="T42" fmla="*/ 157 w 157"/>
                <a:gd name="T43" fmla="*/ 79 h 158"/>
                <a:gd name="T44" fmla="*/ 152 w 157"/>
                <a:gd name="T45" fmla="*/ 106 h 158"/>
                <a:gd name="T46" fmla="*/ 142 w 157"/>
                <a:gd name="T47" fmla="*/ 123 h 158"/>
                <a:gd name="T48" fmla="*/ 123 w 157"/>
                <a:gd name="T49" fmla="*/ 143 h 158"/>
                <a:gd name="T50" fmla="*/ 106 w 157"/>
                <a:gd name="T51" fmla="*/ 152 h 158"/>
                <a:gd name="T52" fmla="*/ 79 w 157"/>
                <a:gd name="T53" fmla="*/ 158 h 158"/>
                <a:gd name="T54" fmla="*/ 52 w 157"/>
                <a:gd name="T55" fmla="*/ 152 h 158"/>
                <a:gd name="T56" fmla="*/ 35 w 157"/>
                <a:gd name="T57" fmla="*/ 143 h 158"/>
                <a:gd name="T58" fmla="*/ 13 w 157"/>
                <a:gd name="T59" fmla="*/ 123 h 158"/>
                <a:gd name="T60" fmla="*/ 6 w 157"/>
                <a:gd name="T61" fmla="*/ 106 h 158"/>
                <a:gd name="T62" fmla="*/ 0 w 157"/>
                <a:gd name="T63" fmla="*/ 64 h 158"/>
                <a:gd name="T64" fmla="*/ 8 w 157"/>
                <a:gd name="T65" fmla="*/ 45 h 158"/>
                <a:gd name="T66" fmla="*/ 23 w 157"/>
                <a:gd name="T67" fmla="*/ 23 h 158"/>
                <a:gd name="T68" fmla="*/ 46 w 157"/>
                <a:gd name="T69" fmla="*/ 8 h 158"/>
                <a:gd name="T70" fmla="*/ 65 w 157"/>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8">
                  <a:moveTo>
                    <a:pt x="65" y="18"/>
                  </a:moveTo>
                  <a:lnTo>
                    <a:pt x="56" y="20"/>
                  </a:lnTo>
                  <a:lnTo>
                    <a:pt x="46" y="25"/>
                  </a:lnTo>
                  <a:lnTo>
                    <a:pt x="35" y="35"/>
                  </a:lnTo>
                  <a:lnTo>
                    <a:pt x="25" y="45"/>
                  </a:lnTo>
                  <a:lnTo>
                    <a:pt x="23" y="50"/>
                  </a:lnTo>
                  <a:lnTo>
                    <a:pt x="23" y="50"/>
                  </a:lnTo>
                  <a:lnTo>
                    <a:pt x="17" y="64"/>
                  </a:lnTo>
                  <a:lnTo>
                    <a:pt x="17" y="93"/>
                  </a:lnTo>
                  <a:lnTo>
                    <a:pt x="23" y="106"/>
                  </a:lnTo>
                  <a:lnTo>
                    <a:pt x="23" y="106"/>
                  </a:lnTo>
                  <a:lnTo>
                    <a:pt x="25" y="112"/>
                  </a:lnTo>
                  <a:lnTo>
                    <a:pt x="35" y="123"/>
                  </a:lnTo>
                  <a:lnTo>
                    <a:pt x="46" y="131"/>
                  </a:lnTo>
                  <a:lnTo>
                    <a:pt x="56" y="137"/>
                  </a:lnTo>
                  <a:lnTo>
                    <a:pt x="65" y="139"/>
                  </a:lnTo>
                  <a:lnTo>
                    <a:pt x="79" y="141"/>
                  </a:lnTo>
                  <a:lnTo>
                    <a:pt x="92" y="139"/>
                  </a:lnTo>
                  <a:lnTo>
                    <a:pt x="102" y="137"/>
                  </a:lnTo>
                  <a:lnTo>
                    <a:pt x="111" y="131"/>
                  </a:lnTo>
                  <a:lnTo>
                    <a:pt x="123" y="123"/>
                  </a:lnTo>
                  <a:lnTo>
                    <a:pt x="131" y="112"/>
                  </a:lnTo>
                  <a:lnTo>
                    <a:pt x="136" y="102"/>
                  </a:lnTo>
                  <a:lnTo>
                    <a:pt x="138" y="93"/>
                  </a:lnTo>
                  <a:lnTo>
                    <a:pt x="140" y="79"/>
                  </a:lnTo>
                  <a:lnTo>
                    <a:pt x="138" y="64"/>
                  </a:lnTo>
                  <a:lnTo>
                    <a:pt x="136" y="54"/>
                  </a:lnTo>
                  <a:lnTo>
                    <a:pt x="131" y="45"/>
                  </a:lnTo>
                  <a:lnTo>
                    <a:pt x="123" y="35"/>
                  </a:lnTo>
                  <a:lnTo>
                    <a:pt x="111" y="25"/>
                  </a:lnTo>
                  <a:lnTo>
                    <a:pt x="102" y="20"/>
                  </a:lnTo>
                  <a:lnTo>
                    <a:pt x="92" y="18"/>
                  </a:lnTo>
                  <a:lnTo>
                    <a:pt x="65" y="18"/>
                  </a:lnTo>
                  <a:close/>
                  <a:moveTo>
                    <a:pt x="65" y="0"/>
                  </a:moveTo>
                  <a:lnTo>
                    <a:pt x="92" y="0"/>
                  </a:lnTo>
                  <a:lnTo>
                    <a:pt x="106" y="4"/>
                  </a:lnTo>
                  <a:lnTo>
                    <a:pt x="111" y="8"/>
                  </a:lnTo>
                  <a:lnTo>
                    <a:pt x="123" y="14"/>
                  </a:lnTo>
                  <a:lnTo>
                    <a:pt x="134" y="23"/>
                  </a:lnTo>
                  <a:lnTo>
                    <a:pt x="142" y="33"/>
                  </a:lnTo>
                  <a:lnTo>
                    <a:pt x="148" y="45"/>
                  </a:lnTo>
                  <a:lnTo>
                    <a:pt x="152" y="50"/>
                  </a:lnTo>
                  <a:lnTo>
                    <a:pt x="156" y="64"/>
                  </a:lnTo>
                  <a:lnTo>
                    <a:pt x="157" y="79"/>
                  </a:lnTo>
                  <a:lnTo>
                    <a:pt x="156" y="93"/>
                  </a:lnTo>
                  <a:lnTo>
                    <a:pt x="152" y="106"/>
                  </a:lnTo>
                  <a:lnTo>
                    <a:pt x="148" y="112"/>
                  </a:lnTo>
                  <a:lnTo>
                    <a:pt x="142" y="123"/>
                  </a:lnTo>
                  <a:lnTo>
                    <a:pt x="134" y="135"/>
                  </a:lnTo>
                  <a:lnTo>
                    <a:pt x="123" y="143"/>
                  </a:lnTo>
                  <a:lnTo>
                    <a:pt x="111" y="148"/>
                  </a:lnTo>
                  <a:lnTo>
                    <a:pt x="106" y="152"/>
                  </a:lnTo>
                  <a:lnTo>
                    <a:pt x="92" y="156"/>
                  </a:lnTo>
                  <a:lnTo>
                    <a:pt x="79" y="158"/>
                  </a:lnTo>
                  <a:lnTo>
                    <a:pt x="65" y="156"/>
                  </a:lnTo>
                  <a:lnTo>
                    <a:pt x="52" y="152"/>
                  </a:lnTo>
                  <a:lnTo>
                    <a:pt x="46" y="148"/>
                  </a:lnTo>
                  <a:lnTo>
                    <a:pt x="35" y="143"/>
                  </a:lnTo>
                  <a:lnTo>
                    <a:pt x="23" y="135"/>
                  </a:lnTo>
                  <a:lnTo>
                    <a:pt x="13" y="123"/>
                  </a:lnTo>
                  <a:lnTo>
                    <a:pt x="8" y="112"/>
                  </a:lnTo>
                  <a:lnTo>
                    <a:pt x="6" y="106"/>
                  </a:lnTo>
                  <a:lnTo>
                    <a:pt x="0" y="93"/>
                  </a:lnTo>
                  <a:lnTo>
                    <a:pt x="0" y="64"/>
                  </a:lnTo>
                  <a:lnTo>
                    <a:pt x="6" y="50"/>
                  </a:lnTo>
                  <a:lnTo>
                    <a:pt x="8" y="45"/>
                  </a:lnTo>
                  <a:lnTo>
                    <a:pt x="13" y="33"/>
                  </a:lnTo>
                  <a:lnTo>
                    <a:pt x="23" y="23"/>
                  </a:lnTo>
                  <a:lnTo>
                    <a:pt x="35" y="14"/>
                  </a:lnTo>
                  <a:lnTo>
                    <a:pt x="46" y="8"/>
                  </a:lnTo>
                  <a:lnTo>
                    <a:pt x="52" y="4"/>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0" name="Freeform 196"/>
            <p:cNvSpPr>
              <a:spLocks noEditPoints="1"/>
            </p:cNvSpPr>
            <p:nvPr/>
          </p:nvSpPr>
          <p:spPr bwMode="auto">
            <a:xfrm>
              <a:off x="3345" y="1489"/>
              <a:ext cx="157" cy="158"/>
            </a:xfrm>
            <a:custGeom>
              <a:avLst/>
              <a:gdLst>
                <a:gd name="T0" fmla="*/ 53 w 157"/>
                <a:gd name="T1" fmla="*/ 20 h 158"/>
                <a:gd name="T2" fmla="*/ 25 w 157"/>
                <a:gd name="T3" fmla="*/ 45 h 158"/>
                <a:gd name="T4" fmla="*/ 17 w 157"/>
                <a:gd name="T5" fmla="*/ 64 h 158"/>
                <a:gd name="T6" fmla="*/ 19 w 157"/>
                <a:gd name="T7" fmla="*/ 102 h 158"/>
                <a:gd name="T8" fmla="*/ 34 w 157"/>
                <a:gd name="T9" fmla="*/ 123 h 158"/>
                <a:gd name="T10" fmla="*/ 53 w 157"/>
                <a:gd name="T11" fmla="*/ 137 h 158"/>
                <a:gd name="T12" fmla="*/ 76 w 157"/>
                <a:gd name="T13" fmla="*/ 141 h 158"/>
                <a:gd name="T14" fmla="*/ 101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5 w 157"/>
                <a:gd name="T31" fmla="*/ 4 h 158"/>
                <a:gd name="T32" fmla="*/ 123 w 157"/>
                <a:gd name="T33" fmla="*/ 14 h 158"/>
                <a:gd name="T34" fmla="*/ 147 w 157"/>
                <a:gd name="T35" fmla="*/ 45 h 158"/>
                <a:gd name="T36" fmla="*/ 155 w 157"/>
                <a:gd name="T37" fmla="*/ 64 h 158"/>
                <a:gd name="T38" fmla="*/ 155 w 157"/>
                <a:gd name="T39" fmla="*/ 93 h 158"/>
                <a:gd name="T40" fmla="*/ 147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7 w 157"/>
                <a:gd name="T55" fmla="*/ 112 h 158"/>
                <a:gd name="T56" fmla="*/ 0 w 157"/>
                <a:gd name="T57" fmla="*/ 93 h 158"/>
                <a:gd name="T58" fmla="*/ 3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3" y="20"/>
                  </a:lnTo>
                  <a:lnTo>
                    <a:pt x="44" y="25"/>
                  </a:lnTo>
                  <a:lnTo>
                    <a:pt x="25" y="45"/>
                  </a:lnTo>
                  <a:lnTo>
                    <a:pt x="19" y="54"/>
                  </a:lnTo>
                  <a:lnTo>
                    <a:pt x="17" y="64"/>
                  </a:lnTo>
                  <a:lnTo>
                    <a:pt x="17" y="93"/>
                  </a:lnTo>
                  <a:lnTo>
                    <a:pt x="19" y="102"/>
                  </a:lnTo>
                  <a:lnTo>
                    <a:pt x="25" y="112"/>
                  </a:lnTo>
                  <a:lnTo>
                    <a:pt x="34" y="123"/>
                  </a:lnTo>
                  <a:lnTo>
                    <a:pt x="44" y="131"/>
                  </a:lnTo>
                  <a:lnTo>
                    <a:pt x="53" y="137"/>
                  </a:lnTo>
                  <a:lnTo>
                    <a:pt x="63" y="139"/>
                  </a:lnTo>
                  <a:lnTo>
                    <a:pt x="76" y="141"/>
                  </a:lnTo>
                  <a:lnTo>
                    <a:pt x="92" y="139"/>
                  </a:lnTo>
                  <a:lnTo>
                    <a:pt x="101" y="137"/>
                  </a:lnTo>
                  <a:lnTo>
                    <a:pt x="111" y="131"/>
                  </a:lnTo>
                  <a:lnTo>
                    <a:pt x="121" y="123"/>
                  </a:lnTo>
                  <a:lnTo>
                    <a:pt x="130" y="112"/>
                  </a:lnTo>
                  <a:lnTo>
                    <a:pt x="136" y="102"/>
                  </a:lnTo>
                  <a:lnTo>
                    <a:pt x="138" y="93"/>
                  </a:lnTo>
                  <a:lnTo>
                    <a:pt x="140" y="79"/>
                  </a:lnTo>
                  <a:lnTo>
                    <a:pt x="138" y="64"/>
                  </a:lnTo>
                  <a:lnTo>
                    <a:pt x="136" y="54"/>
                  </a:lnTo>
                  <a:lnTo>
                    <a:pt x="130" y="45"/>
                  </a:lnTo>
                  <a:lnTo>
                    <a:pt x="111" y="25"/>
                  </a:lnTo>
                  <a:lnTo>
                    <a:pt x="101" y="20"/>
                  </a:lnTo>
                  <a:lnTo>
                    <a:pt x="92" y="18"/>
                  </a:lnTo>
                  <a:lnTo>
                    <a:pt x="63" y="18"/>
                  </a:lnTo>
                  <a:close/>
                  <a:moveTo>
                    <a:pt x="63" y="0"/>
                  </a:moveTo>
                  <a:lnTo>
                    <a:pt x="92" y="0"/>
                  </a:lnTo>
                  <a:lnTo>
                    <a:pt x="105" y="4"/>
                  </a:lnTo>
                  <a:lnTo>
                    <a:pt x="111" y="8"/>
                  </a:lnTo>
                  <a:lnTo>
                    <a:pt x="123" y="14"/>
                  </a:lnTo>
                  <a:lnTo>
                    <a:pt x="142" y="33"/>
                  </a:lnTo>
                  <a:lnTo>
                    <a:pt x="147" y="45"/>
                  </a:lnTo>
                  <a:lnTo>
                    <a:pt x="151" y="50"/>
                  </a:lnTo>
                  <a:lnTo>
                    <a:pt x="155" y="64"/>
                  </a:lnTo>
                  <a:lnTo>
                    <a:pt x="157" y="79"/>
                  </a:lnTo>
                  <a:lnTo>
                    <a:pt x="155" y="93"/>
                  </a:lnTo>
                  <a:lnTo>
                    <a:pt x="151" y="106"/>
                  </a:lnTo>
                  <a:lnTo>
                    <a:pt x="147" y="112"/>
                  </a:lnTo>
                  <a:lnTo>
                    <a:pt x="142" y="123"/>
                  </a:lnTo>
                  <a:lnTo>
                    <a:pt x="132" y="135"/>
                  </a:lnTo>
                  <a:lnTo>
                    <a:pt x="123" y="143"/>
                  </a:lnTo>
                  <a:lnTo>
                    <a:pt x="111" y="148"/>
                  </a:lnTo>
                  <a:lnTo>
                    <a:pt x="105" y="152"/>
                  </a:lnTo>
                  <a:lnTo>
                    <a:pt x="92" y="156"/>
                  </a:lnTo>
                  <a:lnTo>
                    <a:pt x="76" y="158"/>
                  </a:lnTo>
                  <a:lnTo>
                    <a:pt x="63" y="156"/>
                  </a:lnTo>
                  <a:lnTo>
                    <a:pt x="50" y="152"/>
                  </a:lnTo>
                  <a:lnTo>
                    <a:pt x="44" y="148"/>
                  </a:lnTo>
                  <a:lnTo>
                    <a:pt x="32" y="143"/>
                  </a:lnTo>
                  <a:lnTo>
                    <a:pt x="23" y="135"/>
                  </a:lnTo>
                  <a:lnTo>
                    <a:pt x="13" y="123"/>
                  </a:lnTo>
                  <a:lnTo>
                    <a:pt x="7" y="112"/>
                  </a:lnTo>
                  <a:lnTo>
                    <a:pt x="3" y="106"/>
                  </a:lnTo>
                  <a:lnTo>
                    <a:pt x="0" y="93"/>
                  </a:lnTo>
                  <a:lnTo>
                    <a:pt x="0" y="64"/>
                  </a:lnTo>
                  <a:lnTo>
                    <a:pt x="3" y="50"/>
                  </a:lnTo>
                  <a:lnTo>
                    <a:pt x="7" y="45"/>
                  </a:lnTo>
                  <a:lnTo>
                    <a:pt x="13" y="33"/>
                  </a:lnTo>
                  <a:lnTo>
                    <a:pt x="32" y="14"/>
                  </a:lnTo>
                  <a:lnTo>
                    <a:pt x="44" y="8"/>
                  </a:lnTo>
                  <a:lnTo>
                    <a:pt x="50"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1" name="Freeform 197"/>
            <p:cNvSpPr>
              <a:spLocks noEditPoints="1"/>
            </p:cNvSpPr>
            <p:nvPr/>
          </p:nvSpPr>
          <p:spPr bwMode="auto">
            <a:xfrm>
              <a:off x="4072" y="1489"/>
              <a:ext cx="160" cy="158"/>
            </a:xfrm>
            <a:custGeom>
              <a:avLst/>
              <a:gdLst>
                <a:gd name="T0" fmla="*/ 56 w 160"/>
                <a:gd name="T1" fmla="*/ 20 h 158"/>
                <a:gd name="T2" fmla="*/ 35 w 160"/>
                <a:gd name="T3" fmla="*/ 35 h 158"/>
                <a:gd name="T4" fmla="*/ 23 w 160"/>
                <a:gd name="T5" fmla="*/ 50 h 158"/>
                <a:gd name="T6" fmla="*/ 18 w 160"/>
                <a:gd name="T7" fmla="*/ 64 h 158"/>
                <a:gd name="T8" fmla="*/ 23 w 160"/>
                <a:gd name="T9" fmla="*/ 106 h 158"/>
                <a:gd name="T10" fmla="*/ 25 w 160"/>
                <a:gd name="T11" fmla="*/ 112 h 158"/>
                <a:gd name="T12" fmla="*/ 46 w 160"/>
                <a:gd name="T13" fmla="*/ 131 h 158"/>
                <a:gd name="T14" fmla="*/ 66 w 160"/>
                <a:gd name="T15" fmla="*/ 139 h 158"/>
                <a:gd name="T16" fmla="*/ 92 w 160"/>
                <a:gd name="T17" fmla="*/ 139 h 158"/>
                <a:gd name="T18" fmla="*/ 114 w 160"/>
                <a:gd name="T19" fmla="*/ 131 h 158"/>
                <a:gd name="T20" fmla="*/ 133 w 160"/>
                <a:gd name="T21" fmla="*/ 112 h 158"/>
                <a:gd name="T22" fmla="*/ 140 w 160"/>
                <a:gd name="T23" fmla="*/ 93 h 158"/>
                <a:gd name="T24" fmla="*/ 140 w 160"/>
                <a:gd name="T25" fmla="*/ 64 h 158"/>
                <a:gd name="T26" fmla="*/ 133 w 160"/>
                <a:gd name="T27" fmla="*/ 45 h 158"/>
                <a:gd name="T28" fmla="*/ 102 w 160"/>
                <a:gd name="T29" fmla="*/ 20 h 158"/>
                <a:gd name="T30" fmla="*/ 66 w 160"/>
                <a:gd name="T31" fmla="*/ 18 h 158"/>
                <a:gd name="T32" fmla="*/ 92 w 160"/>
                <a:gd name="T33" fmla="*/ 0 h 158"/>
                <a:gd name="T34" fmla="*/ 112 w 160"/>
                <a:gd name="T35" fmla="*/ 8 h 158"/>
                <a:gd name="T36" fmla="*/ 144 w 160"/>
                <a:gd name="T37" fmla="*/ 33 h 158"/>
                <a:gd name="T38" fmla="*/ 154 w 160"/>
                <a:gd name="T39" fmla="*/ 50 h 158"/>
                <a:gd name="T40" fmla="*/ 160 w 160"/>
                <a:gd name="T41" fmla="*/ 79 h 158"/>
                <a:gd name="T42" fmla="*/ 154 w 160"/>
                <a:gd name="T43" fmla="*/ 106 h 158"/>
                <a:gd name="T44" fmla="*/ 144 w 160"/>
                <a:gd name="T45" fmla="*/ 123 h 158"/>
                <a:gd name="T46" fmla="*/ 125 w 160"/>
                <a:gd name="T47" fmla="*/ 143 h 158"/>
                <a:gd name="T48" fmla="*/ 106 w 160"/>
                <a:gd name="T49" fmla="*/ 152 h 158"/>
                <a:gd name="T50" fmla="*/ 79 w 160"/>
                <a:gd name="T51" fmla="*/ 158 h 158"/>
                <a:gd name="T52" fmla="*/ 52 w 160"/>
                <a:gd name="T53" fmla="*/ 152 h 158"/>
                <a:gd name="T54" fmla="*/ 35 w 160"/>
                <a:gd name="T55" fmla="*/ 143 h 158"/>
                <a:gd name="T56" fmla="*/ 14 w 160"/>
                <a:gd name="T57" fmla="*/ 123 h 158"/>
                <a:gd name="T58" fmla="*/ 6 w 160"/>
                <a:gd name="T59" fmla="*/ 106 h 158"/>
                <a:gd name="T60" fmla="*/ 0 w 160"/>
                <a:gd name="T61" fmla="*/ 64 h 158"/>
                <a:gd name="T62" fmla="*/ 8 w 160"/>
                <a:gd name="T63" fmla="*/ 45 h 158"/>
                <a:gd name="T64" fmla="*/ 23 w 160"/>
                <a:gd name="T65" fmla="*/ 23 h 158"/>
                <a:gd name="T66" fmla="*/ 46 w 160"/>
                <a:gd name="T67" fmla="*/ 8 h 158"/>
                <a:gd name="T68" fmla="*/ 66 w 160"/>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58">
                  <a:moveTo>
                    <a:pt x="66" y="18"/>
                  </a:moveTo>
                  <a:lnTo>
                    <a:pt x="56" y="20"/>
                  </a:lnTo>
                  <a:lnTo>
                    <a:pt x="46" y="25"/>
                  </a:lnTo>
                  <a:lnTo>
                    <a:pt x="35" y="35"/>
                  </a:lnTo>
                  <a:lnTo>
                    <a:pt x="25" y="45"/>
                  </a:lnTo>
                  <a:lnTo>
                    <a:pt x="23" y="50"/>
                  </a:lnTo>
                  <a:lnTo>
                    <a:pt x="23" y="50"/>
                  </a:lnTo>
                  <a:lnTo>
                    <a:pt x="18" y="64"/>
                  </a:lnTo>
                  <a:lnTo>
                    <a:pt x="18" y="93"/>
                  </a:lnTo>
                  <a:lnTo>
                    <a:pt x="23" y="106"/>
                  </a:lnTo>
                  <a:lnTo>
                    <a:pt x="23" y="106"/>
                  </a:lnTo>
                  <a:lnTo>
                    <a:pt x="25" y="112"/>
                  </a:lnTo>
                  <a:lnTo>
                    <a:pt x="35" y="123"/>
                  </a:lnTo>
                  <a:lnTo>
                    <a:pt x="46" y="131"/>
                  </a:lnTo>
                  <a:lnTo>
                    <a:pt x="56" y="137"/>
                  </a:lnTo>
                  <a:lnTo>
                    <a:pt x="66" y="139"/>
                  </a:lnTo>
                  <a:lnTo>
                    <a:pt x="79" y="141"/>
                  </a:lnTo>
                  <a:lnTo>
                    <a:pt x="92" y="139"/>
                  </a:lnTo>
                  <a:lnTo>
                    <a:pt x="102" y="137"/>
                  </a:lnTo>
                  <a:lnTo>
                    <a:pt x="114" y="131"/>
                  </a:lnTo>
                  <a:lnTo>
                    <a:pt x="123" y="123"/>
                  </a:lnTo>
                  <a:lnTo>
                    <a:pt x="133" y="112"/>
                  </a:lnTo>
                  <a:lnTo>
                    <a:pt x="139" y="102"/>
                  </a:lnTo>
                  <a:lnTo>
                    <a:pt x="140" y="93"/>
                  </a:lnTo>
                  <a:lnTo>
                    <a:pt x="142" y="79"/>
                  </a:lnTo>
                  <a:lnTo>
                    <a:pt x="140" y="64"/>
                  </a:lnTo>
                  <a:lnTo>
                    <a:pt x="139" y="54"/>
                  </a:lnTo>
                  <a:lnTo>
                    <a:pt x="133" y="45"/>
                  </a:lnTo>
                  <a:lnTo>
                    <a:pt x="114" y="25"/>
                  </a:lnTo>
                  <a:lnTo>
                    <a:pt x="102" y="20"/>
                  </a:lnTo>
                  <a:lnTo>
                    <a:pt x="92" y="18"/>
                  </a:lnTo>
                  <a:lnTo>
                    <a:pt x="66" y="18"/>
                  </a:lnTo>
                  <a:close/>
                  <a:moveTo>
                    <a:pt x="66" y="0"/>
                  </a:moveTo>
                  <a:lnTo>
                    <a:pt x="92" y="0"/>
                  </a:lnTo>
                  <a:lnTo>
                    <a:pt x="106" y="4"/>
                  </a:lnTo>
                  <a:lnTo>
                    <a:pt x="112" y="8"/>
                  </a:lnTo>
                  <a:lnTo>
                    <a:pt x="125" y="14"/>
                  </a:lnTo>
                  <a:lnTo>
                    <a:pt x="144" y="33"/>
                  </a:lnTo>
                  <a:lnTo>
                    <a:pt x="150" y="45"/>
                  </a:lnTo>
                  <a:lnTo>
                    <a:pt x="154" y="50"/>
                  </a:lnTo>
                  <a:lnTo>
                    <a:pt x="158" y="64"/>
                  </a:lnTo>
                  <a:lnTo>
                    <a:pt x="160" y="79"/>
                  </a:lnTo>
                  <a:lnTo>
                    <a:pt x="158" y="93"/>
                  </a:lnTo>
                  <a:lnTo>
                    <a:pt x="154" y="106"/>
                  </a:lnTo>
                  <a:lnTo>
                    <a:pt x="150" y="112"/>
                  </a:lnTo>
                  <a:lnTo>
                    <a:pt x="144" y="123"/>
                  </a:lnTo>
                  <a:lnTo>
                    <a:pt x="135" y="135"/>
                  </a:lnTo>
                  <a:lnTo>
                    <a:pt x="125" y="143"/>
                  </a:lnTo>
                  <a:lnTo>
                    <a:pt x="112" y="148"/>
                  </a:lnTo>
                  <a:lnTo>
                    <a:pt x="106" y="152"/>
                  </a:lnTo>
                  <a:lnTo>
                    <a:pt x="92" y="156"/>
                  </a:lnTo>
                  <a:lnTo>
                    <a:pt x="79" y="158"/>
                  </a:lnTo>
                  <a:lnTo>
                    <a:pt x="66" y="156"/>
                  </a:lnTo>
                  <a:lnTo>
                    <a:pt x="52" y="152"/>
                  </a:lnTo>
                  <a:lnTo>
                    <a:pt x="46" y="148"/>
                  </a:lnTo>
                  <a:lnTo>
                    <a:pt x="35" y="143"/>
                  </a:lnTo>
                  <a:lnTo>
                    <a:pt x="23" y="135"/>
                  </a:lnTo>
                  <a:lnTo>
                    <a:pt x="14" y="123"/>
                  </a:lnTo>
                  <a:lnTo>
                    <a:pt x="8" y="112"/>
                  </a:lnTo>
                  <a:lnTo>
                    <a:pt x="6" y="106"/>
                  </a:lnTo>
                  <a:lnTo>
                    <a:pt x="0" y="93"/>
                  </a:lnTo>
                  <a:lnTo>
                    <a:pt x="0" y="64"/>
                  </a:lnTo>
                  <a:lnTo>
                    <a:pt x="6" y="50"/>
                  </a:lnTo>
                  <a:lnTo>
                    <a:pt x="8" y="45"/>
                  </a:lnTo>
                  <a:lnTo>
                    <a:pt x="14" y="33"/>
                  </a:lnTo>
                  <a:lnTo>
                    <a:pt x="23" y="23"/>
                  </a:lnTo>
                  <a:lnTo>
                    <a:pt x="35" y="14"/>
                  </a:lnTo>
                  <a:lnTo>
                    <a:pt x="46" y="8"/>
                  </a:lnTo>
                  <a:lnTo>
                    <a:pt x="52" y="4"/>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2" name="Freeform 198"/>
            <p:cNvSpPr>
              <a:spLocks noEditPoints="1"/>
            </p:cNvSpPr>
            <p:nvPr/>
          </p:nvSpPr>
          <p:spPr bwMode="auto">
            <a:xfrm>
              <a:off x="4802" y="1434"/>
              <a:ext cx="157" cy="159"/>
            </a:xfrm>
            <a:custGeom>
              <a:avLst/>
              <a:gdLst>
                <a:gd name="T0" fmla="*/ 50 w 157"/>
                <a:gd name="T1" fmla="*/ 23 h 159"/>
                <a:gd name="T2" fmla="*/ 44 w 157"/>
                <a:gd name="T3" fmla="*/ 25 h 159"/>
                <a:gd name="T4" fmla="*/ 25 w 157"/>
                <a:gd name="T5" fmla="*/ 46 h 159"/>
                <a:gd name="T6" fmla="*/ 17 w 157"/>
                <a:gd name="T7" fmla="*/ 65 h 159"/>
                <a:gd name="T8" fmla="*/ 19 w 157"/>
                <a:gd name="T9" fmla="*/ 101 h 159"/>
                <a:gd name="T10" fmla="*/ 44 w 157"/>
                <a:gd name="T11" fmla="*/ 132 h 159"/>
                <a:gd name="T12" fmla="*/ 63 w 157"/>
                <a:gd name="T13" fmla="*/ 140 h 159"/>
                <a:gd name="T14" fmla="*/ 92 w 157"/>
                <a:gd name="T15" fmla="*/ 140 h 159"/>
                <a:gd name="T16" fmla="*/ 111 w 157"/>
                <a:gd name="T17" fmla="*/ 132 h 159"/>
                <a:gd name="T18" fmla="*/ 130 w 157"/>
                <a:gd name="T19" fmla="*/ 113 h 159"/>
                <a:gd name="T20" fmla="*/ 138 w 157"/>
                <a:gd name="T21" fmla="*/ 92 h 159"/>
                <a:gd name="T22" fmla="*/ 138 w 157"/>
                <a:gd name="T23" fmla="*/ 65 h 159"/>
                <a:gd name="T24" fmla="*/ 130 w 157"/>
                <a:gd name="T25" fmla="*/ 46 h 159"/>
                <a:gd name="T26" fmla="*/ 111 w 157"/>
                <a:gd name="T27" fmla="*/ 25 h 159"/>
                <a:gd name="T28" fmla="*/ 106 w 157"/>
                <a:gd name="T29" fmla="*/ 23 h 159"/>
                <a:gd name="T30" fmla="*/ 63 w 157"/>
                <a:gd name="T31" fmla="*/ 17 h 159"/>
                <a:gd name="T32" fmla="*/ 92 w 157"/>
                <a:gd name="T33" fmla="*/ 0 h 159"/>
                <a:gd name="T34" fmla="*/ 111 w 157"/>
                <a:gd name="T35" fmla="*/ 7 h 159"/>
                <a:gd name="T36" fmla="*/ 134 w 157"/>
                <a:gd name="T37" fmla="*/ 23 h 159"/>
                <a:gd name="T38" fmla="*/ 148 w 157"/>
                <a:gd name="T39" fmla="*/ 46 h 159"/>
                <a:gd name="T40" fmla="*/ 155 w 157"/>
                <a:gd name="T41" fmla="*/ 65 h 159"/>
                <a:gd name="T42" fmla="*/ 155 w 157"/>
                <a:gd name="T43" fmla="*/ 92 h 159"/>
                <a:gd name="T44" fmla="*/ 148 w 157"/>
                <a:gd name="T45" fmla="*/ 111 h 159"/>
                <a:gd name="T46" fmla="*/ 134 w 157"/>
                <a:gd name="T47" fmla="*/ 134 h 159"/>
                <a:gd name="T48" fmla="*/ 111 w 157"/>
                <a:gd name="T49" fmla="*/ 150 h 159"/>
                <a:gd name="T50" fmla="*/ 92 w 157"/>
                <a:gd name="T51" fmla="*/ 157 h 159"/>
                <a:gd name="T52" fmla="*/ 63 w 157"/>
                <a:gd name="T53" fmla="*/ 157 h 159"/>
                <a:gd name="T54" fmla="*/ 44 w 157"/>
                <a:gd name="T55" fmla="*/ 150 h 159"/>
                <a:gd name="T56" fmla="*/ 13 w 157"/>
                <a:gd name="T57" fmla="*/ 125 h 159"/>
                <a:gd name="T58" fmla="*/ 4 w 157"/>
                <a:gd name="T59" fmla="*/ 105 h 159"/>
                <a:gd name="T60" fmla="*/ 0 w 157"/>
                <a:gd name="T61" fmla="*/ 65 h 159"/>
                <a:gd name="T62" fmla="*/ 8 w 157"/>
                <a:gd name="T63" fmla="*/ 46 h 159"/>
                <a:gd name="T64" fmla="*/ 23 w 157"/>
                <a:gd name="T65" fmla="*/ 23 h 159"/>
                <a:gd name="T66" fmla="*/ 44 w 157"/>
                <a:gd name="T67" fmla="*/ 7 h 159"/>
                <a:gd name="T68" fmla="*/ 63 w 157"/>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9">
                  <a:moveTo>
                    <a:pt x="63" y="17"/>
                  </a:moveTo>
                  <a:lnTo>
                    <a:pt x="50" y="23"/>
                  </a:lnTo>
                  <a:lnTo>
                    <a:pt x="50" y="21"/>
                  </a:lnTo>
                  <a:lnTo>
                    <a:pt x="44" y="25"/>
                  </a:lnTo>
                  <a:lnTo>
                    <a:pt x="34" y="34"/>
                  </a:lnTo>
                  <a:lnTo>
                    <a:pt x="25" y="46"/>
                  </a:lnTo>
                  <a:lnTo>
                    <a:pt x="19" y="55"/>
                  </a:lnTo>
                  <a:lnTo>
                    <a:pt x="17" y="65"/>
                  </a:lnTo>
                  <a:lnTo>
                    <a:pt x="17" y="92"/>
                  </a:lnTo>
                  <a:lnTo>
                    <a:pt x="19" y="101"/>
                  </a:lnTo>
                  <a:lnTo>
                    <a:pt x="25" y="113"/>
                  </a:lnTo>
                  <a:lnTo>
                    <a:pt x="44" y="132"/>
                  </a:lnTo>
                  <a:lnTo>
                    <a:pt x="54" y="138"/>
                  </a:lnTo>
                  <a:lnTo>
                    <a:pt x="63" y="140"/>
                  </a:lnTo>
                  <a:lnTo>
                    <a:pt x="79" y="142"/>
                  </a:lnTo>
                  <a:lnTo>
                    <a:pt x="92" y="140"/>
                  </a:lnTo>
                  <a:lnTo>
                    <a:pt x="102" y="138"/>
                  </a:lnTo>
                  <a:lnTo>
                    <a:pt x="111" y="132"/>
                  </a:lnTo>
                  <a:lnTo>
                    <a:pt x="123" y="123"/>
                  </a:lnTo>
                  <a:lnTo>
                    <a:pt x="130" y="113"/>
                  </a:lnTo>
                  <a:lnTo>
                    <a:pt x="136" y="101"/>
                  </a:lnTo>
                  <a:lnTo>
                    <a:pt x="138" y="92"/>
                  </a:lnTo>
                  <a:lnTo>
                    <a:pt x="140" y="78"/>
                  </a:lnTo>
                  <a:lnTo>
                    <a:pt x="138" y="65"/>
                  </a:lnTo>
                  <a:lnTo>
                    <a:pt x="136" y="55"/>
                  </a:lnTo>
                  <a:lnTo>
                    <a:pt x="130" y="46"/>
                  </a:lnTo>
                  <a:lnTo>
                    <a:pt x="123" y="34"/>
                  </a:lnTo>
                  <a:lnTo>
                    <a:pt x="111" y="25"/>
                  </a:lnTo>
                  <a:lnTo>
                    <a:pt x="106" y="21"/>
                  </a:lnTo>
                  <a:lnTo>
                    <a:pt x="106" y="23"/>
                  </a:lnTo>
                  <a:lnTo>
                    <a:pt x="92" y="17"/>
                  </a:lnTo>
                  <a:lnTo>
                    <a:pt x="63" y="17"/>
                  </a:lnTo>
                  <a:close/>
                  <a:moveTo>
                    <a:pt x="63" y="0"/>
                  </a:moveTo>
                  <a:lnTo>
                    <a:pt x="92" y="0"/>
                  </a:lnTo>
                  <a:lnTo>
                    <a:pt x="106" y="5"/>
                  </a:lnTo>
                  <a:lnTo>
                    <a:pt x="111" y="7"/>
                  </a:lnTo>
                  <a:lnTo>
                    <a:pt x="123" y="13"/>
                  </a:lnTo>
                  <a:lnTo>
                    <a:pt x="134" y="23"/>
                  </a:lnTo>
                  <a:lnTo>
                    <a:pt x="142" y="34"/>
                  </a:lnTo>
                  <a:lnTo>
                    <a:pt x="148" y="46"/>
                  </a:lnTo>
                  <a:lnTo>
                    <a:pt x="152" y="51"/>
                  </a:lnTo>
                  <a:lnTo>
                    <a:pt x="155" y="65"/>
                  </a:lnTo>
                  <a:lnTo>
                    <a:pt x="157" y="78"/>
                  </a:lnTo>
                  <a:lnTo>
                    <a:pt x="155" y="92"/>
                  </a:lnTo>
                  <a:lnTo>
                    <a:pt x="152" y="105"/>
                  </a:lnTo>
                  <a:lnTo>
                    <a:pt x="148" y="111"/>
                  </a:lnTo>
                  <a:lnTo>
                    <a:pt x="142" y="125"/>
                  </a:lnTo>
                  <a:lnTo>
                    <a:pt x="134" y="134"/>
                  </a:lnTo>
                  <a:lnTo>
                    <a:pt x="123" y="144"/>
                  </a:lnTo>
                  <a:lnTo>
                    <a:pt x="111" y="150"/>
                  </a:lnTo>
                  <a:lnTo>
                    <a:pt x="106" y="153"/>
                  </a:lnTo>
                  <a:lnTo>
                    <a:pt x="92" y="157"/>
                  </a:lnTo>
                  <a:lnTo>
                    <a:pt x="79" y="159"/>
                  </a:lnTo>
                  <a:lnTo>
                    <a:pt x="63" y="157"/>
                  </a:lnTo>
                  <a:lnTo>
                    <a:pt x="50" y="153"/>
                  </a:lnTo>
                  <a:lnTo>
                    <a:pt x="44" y="150"/>
                  </a:lnTo>
                  <a:lnTo>
                    <a:pt x="33" y="144"/>
                  </a:lnTo>
                  <a:lnTo>
                    <a:pt x="13" y="125"/>
                  </a:lnTo>
                  <a:lnTo>
                    <a:pt x="8" y="111"/>
                  </a:lnTo>
                  <a:lnTo>
                    <a:pt x="4" y="105"/>
                  </a:lnTo>
                  <a:lnTo>
                    <a:pt x="0" y="92"/>
                  </a:lnTo>
                  <a:lnTo>
                    <a:pt x="0" y="65"/>
                  </a:lnTo>
                  <a:lnTo>
                    <a:pt x="4" y="51"/>
                  </a:lnTo>
                  <a:lnTo>
                    <a:pt x="8" y="46"/>
                  </a:lnTo>
                  <a:lnTo>
                    <a:pt x="13" y="34"/>
                  </a:lnTo>
                  <a:lnTo>
                    <a:pt x="23" y="23"/>
                  </a:lnTo>
                  <a:lnTo>
                    <a:pt x="33" y="13"/>
                  </a:lnTo>
                  <a:lnTo>
                    <a:pt x="44" y="7"/>
                  </a:lnTo>
                  <a:lnTo>
                    <a:pt x="50" y="5"/>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3" name="Freeform 199"/>
            <p:cNvSpPr>
              <a:spLocks noEditPoints="1"/>
            </p:cNvSpPr>
            <p:nvPr/>
          </p:nvSpPr>
          <p:spPr bwMode="auto">
            <a:xfrm>
              <a:off x="5532" y="1510"/>
              <a:ext cx="157" cy="158"/>
            </a:xfrm>
            <a:custGeom>
              <a:avLst/>
              <a:gdLst>
                <a:gd name="T0" fmla="*/ 63 w 157"/>
                <a:gd name="T1" fmla="*/ 18 h 158"/>
                <a:gd name="T2" fmla="*/ 53 w 157"/>
                <a:gd name="T3" fmla="*/ 20 h 158"/>
                <a:gd name="T4" fmla="*/ 44 w 157"/>
                <a:gd name="T5" fmla="*/ 25 h 158"/>
                <a:gd name="T6" fmla="*/ 24 w 157"/>
                <a:gd name="T7" fmla="*/ 45 h 158"/>
                <a:gd name="T8" fmla="*/ 19 w 157"/>
                <a:gd name="T9" fmla="*/ 54 h 158"/>
                <a:gd name="T10" fmla="*/ 17 w 157"/>
                <a:gd name="T11" fmla="*/ 64 h 158"/>
                <a:gd name="T12" fmla="*/ 17 w 157"/>
                <a:gd name="T13" fmla="*/ 93 h 158"/>
                <a:gd name="T14" fmla="*/ 19 w 157"/>
                <a:gd name="T15" fmla="*/ 102 h 158"/>
                <a:gd name="T16" fmla="*/ 24 w 157"/>
                <a:gd name="T17" fmla="*/ 112 h 158"/>
                <a:gd name="T18" fmla="*/ 44 w 157"/>
                <a:gd name="T19" fmla="*/ 131 h 158"/>
                <a:gd name="T20" fmla="*/ 53 w 157"/>
                <a:gd name="T21" fmla="*/ 137 h 158"/>
                <a:gd name="T22" fmla="*/ 63 w 157"/>
                <a:gd name="T23" fmla="*/ 139 h 158"/>
                <a:gd name="T24" fmla="*/ 76 w 157"/>
                <a:gd name="T25" fmla="*/ 141 h 158"/>
                <a:gd name="T26" fmla="*/ 92 w 157"/>
                <a:gd name="T27" fmla="*/ 139 h 158"/>
                <a:gd name="T28" fmla="*/ 101 w 157"/>
                <a:gd name="T29" fmla="*/ 137 h 158"/>
                <a:gd name="T30" fmla="*/ 111 w 157"/>
                <a:gd name="T31" fmla="*/ 131 h 158"/>
                <a:gd name="T32" fmla="*/ 130 w 157"/>
                <a:gd name="T33" fmla="*/ 112 h 158"/>
                <a:gd name="T34" fmla="*/ 136 w 157"/>
                <a:gd name="T35" fmla="*/ 102 h 158"/>
                <a:gd name="T36" fmla="*/ 138 w 157"/>
                <a:gd name="T37" fmla="*/ 93 h 158"/>
                <a:gd name="T38" fmla="*/ 140 w 157"/>
                <a:gd name="T39" fmla="*/ 77 h 158"/>
                <a:gd name="T40" fmla="*/ 138 w 157"/>
                <a:gd name="T41" fmla="*/ 64 h 158"/>
                <a:gd name="T42" fmla="*/ 136 w 157"/>
                <a:gd name="T43" fmla="*/ 54 h 158"/>
                <a:gd name="T44" fmla="*/ 130 w 157"/>
                <a:gd name="T45" fmla="*/ 45 h 158"/>
                <a:gd name="T46" fmla="*/ 111 w 157"/>
                <a:gd name="T47" fmla="*/ 25 h 158"/>
                <a:gd name="T48" fmla="*/ 101 w 157"/>
                <a:gd name="T49" fmla="*/ 20 h 158"/>
                <a:gd name="T50" fmla="*/ 92 w 157"/>
                <a:gd name="T51" fmla="*/ 18 h 158"/>
                <a:gd name="T52" fmla="*/ 63 w 157"/>
                <a:gd name="T53" fmla="*/ 18 h 158"/>
                <a:gd name="T54" fmla="*/ 63 w 157"/>
                <a:gd name="T55" fmla="*/ 0 h 158"/>
                <a:gd name="T56" fmla="*/ 92 w 157"/>
                <a:gd name="T57" fmla="*/ 0 h 158"/>
                <a:gd name="T58" fmla="*/ 105 w 157"/>
                <a:gd name="T59" fmla="*/ 4 h 158"/>
                <a:gd name="T60" fmla="*/ 111 w 157"/>
                <a:gd name="T61" fmla="*/ 8 h 158"/>
                <a:gd name="T62" fmla="*/ 122 w 157"/>
                <a:gd name="T63" fmla="*/ 14 h 158"/>
                <a:gd name="T64" fmla="*/ 142 w 157"/>
                <a:gd name="T65" fmla="*/ 33 h 158"/>
                <a:gd name="T66" fmla="*/ 147 w 157"/>
                <a:gd name="T67" fmla="*/ 45 h 158"/>
                <a:gd name="T68" fmla="*/ 151 w 157"/>
                <a:gd name="T69" fmla="*/ 50 h 158"/>
                <a:gd name="T70" fmla="*/ 155 w 157"/>
                <a:gd name="T71" fmla="*/ 64 h 158"/>
                <a:gd name="T72" fmla="*/ 157 w 157"/>
                <a:gd name="T73" fmla="*/ 77 h 158"/>
                <a:gd name="T74" fmla="*/ 155 w 157"/>
                <a:gd name="T75" fmla="*/ 93 h 158"/>
                <a:gd name="T76" fmla="*/ 151 w 157"/>
                <a:gd name="T77" fmla="*/ 106 h 158"/>
                <a:gd name="T78" fmla="*/ 147 w 157"/>
                <a:gd name="T79" fmla="*/ 112 h 158"/>
                <a:gd name="T80" fmla="*/ 142 w 157"/>
                <a:gd name="T81" fmla="*/ 124 h 158"/>
                <a:gd name="T82" fmla="*/ 122 w 157"/>
                <a:gd name="T83" fmla="*/ 143 h 158"/>
                <a:gd name="T84" fmla="*/ 111 w 157"/>
                <a:gd name="T85" fmla="*/ 149 h 158"/>
                <a:gd name="T86" fmla="*/ 105 w 157"/>
                <a:gd name="T87" fmla="*/ 152 h 158"/>
                <a:gd name="T88" fmla="*/ 92 w 157"/>
                <a:gd name="T89" fmla="*/ 156 h 158"/>
                <a:gd name="T90" fmla="*/ 76 w 157"/>
                <a:gd name="T91" fmla="*/ 158 h 158"/>
                <a:gd name="T92" fmla="*/ 63 w 157"/>
                <a:gd name="T93" fmla="*/ 156 h 158"/>
                <a:gd name="T94" fmla="*/ 49 w 157"/>
                <a:gd name="T95" fmla="*/ 152 h 158"/>
                <a:gd name="T96" fmla="*/ 44 w 157"/>
                <a:gd name="T97" fmla="*/ 149 h 158"/>
                <a:gd name="T98" fmla="*/ 32 w 157"/>
                <a:gd name="T99" fmla="*/ 143 h 158"/>
                <a:gd name="T100" fmla="*/ 13 w 157"/>
                <a:gd name="T101" fmla="*/ 124 h 158"/>
                <a:gd name="T102" fmla="*/ 7 w 157"/>
                <a:gd name="T103" fmla="*/ 112 h 158"/>
                <a:gd name="T104" fmla="*/ 3 w 157"/>
                <a:gd name="T105" fmla="*/ 106 h 158"/>
                <a:gd name="T106" fmla="*/ 0 w 157"/>
                <a:gd name="T107" fmla="*/ 93 h 158"/>
                <a:gd name="T108" fmla="*/ 0 w 157"/>
                <a:gd name="T109" fmla="*/ 64 h 158"/>
                <a:gd name="T110" fmla="*/ 3 w 157"/>
                <a:gd name="T111" fmla="*/ 50 h 158"/>
                <a:gd name="T112" fmla="*/ 7 w 157"/>
                <a:gd name="T113" fmla="*/ 45 h 158"/>
                <a:gd name="T114" fmla="*/ 13 w 157"/>
                <a:gd name="T115" fmla="*/ 33 h 158"/>
                <a:gd name="T116" fmla="*/ 32 w 157"/>
                <a:gd name="T117" fmla="*/ 14 h 158"/>
                <a:gd name="T118" fmla="*/ 44 w 157"/>
                <a:gd name="T119" fmla="*/ 8 h 158"/>
                <a:gd name="T120" fmla="*/ 49 w 157"/>
                <a:gd name="T121" fmla="*/ 4 h 158"/>
                <a:gd name="T122" fmla="*/ 63 w 157"/>
                <a:gd name="T1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 h="158">
                  <a:moveTo>
                    <a:pt x="63" y="18"/>
                  </a:moveTo>
                  <a:lnTo>
                    <a:pt x="53" y="20"/>
                  </a:lnTo>
                  <a:lnTo>
                    <a:pt x="44" y="25"/>
                  </a:lnTo>
                  <a:lnTo>
                    <a:pt x="24" y="45"/>
                  </a:lnTo>
                  <a:lnTo>
                    <a:pt x="19" y="54"/>
                  </a:lnTo>
                  <a:lnTo>
                    <a:pt x="17" y="64"/>
                  </a:lnTo>
                  <a:lnTo>
                    <a:pt x="17" y="93"/>
                  </a:lnTo>
                  <a:lnTo>
                    <a:pt x="19" y="102"/>
                  </a:lnTo>
                  <a:lnTo>
                    <a:pt x="24" y="112"/>
                  </a:lnTo>
                  <a:lnTo>
                    <a:pt x="44" y="131"/>
                  </a:lnTo>
                  <a:lnTo>
                    <a:pt x="53" y="137"/>
                  </a:lnTo>
                  <a:lnTo>
                    <a:pt x="63" y="139"/>
                  </a:lnTo>
                  <a:lnTo>
                    <a:pt x="76" y="141"/>
                  </a:lnTo>
                  <a:lnTo>
                    <a:pt x="92" y="139"/>
                  </a:lnTo>
                  <a:lnTo>
                    <a:pt x="101" y="137"/>
                  </a:lnTo>
                  <a:lnTo>
                    <a:pt x="111" y="131"/>
                  </a:lnTo>
                  <a:lnTo>
                    <a:pt x="130" y="112"/>
                  </a:lnTo>
                  <a:lnTo>
                    <a:pt x="136" y="102"/>
                  </a:lnTo>
                  <a:lnTo>
                    <a:pt x="138" y="93"/>
                  </a:lnTo>
                  <a:lnTo>
                    <a:pt x="140" y="77"/>
                  </a:lnTo>
                  <a:lnTo>
                    <a:pt x="138" y="64"/>
                  </a:lnTo>
                  <a:lnTo>
                    <a:pt x="136" y="54"/>
                  </a:lnTo>
                  <a:lnTo>
                    <a:pt x="130" y="45"/>
                  </a:lnTo>
                  <a:lnTo>
                    <a:pt x="111" y="25"/>
                  </a:lnTo>
                  <a:lnTo>
                    <a:pt x="101" y="20"/>
                  </a:lnTo>
                  <a:lnTo>
                    <a:pt x="92" y="18"/>
                  </a:lnTo>
                  <a:lnTo>
                    <a:pt x="63" y="18"/>
                  </a:lnTo>
                  <a:close/>
                  <a:moveTo>
                    <a:pt x="63" y="0"/>
                  </a:moveTo>
                  <a:lnTo>
                    <a:pt x="92" y="0"/>
                  </a:lnTo>
                  <a:lnTo>
                    <a:pt x="105" y="4"/>
                  </a:lnTo>
                  <a:lnTo>
                    <a:pt x="111" y="8"/>
                  </a:lnTo>
                  <a:lnTo>
                    <a:pt x="122" y="14"/>
                  </a:lnTo>
                  <a:lnTo>
                    <a:pt x="142" y="33"/>
                  </a:lnTo>
                  <a:lnTo>
                    <a:pt x="147" y="45"/>
                  </a:lnTo>
                  <a:lnTo>
                    <a:pt x="151" y="50"/>
                  </a:lnTo>
                  <a:lnTo>
                    <a:pt x="155" y="64"/>
                  </a:lnTo>
                  <a:lnTo>
                    <a:pt x="157" y="77"/>
                  </a:lnTo>
                  <a:lnTo>
                    <a:pt x="155" y="93"/>
                  </a:lnTo>
                  <a:lnTo>
                    <a:pt x="151" y="106"/>
                  </a:lnTo>
                  <a:lnTo>
                    <a:pt x="147" y="112"/>
                  </a:lnTo>
                  <a:lnTo>
                    <a:pt x="142" y="124"/>
                  </a:lnTo>
                  <a:lnTo>
                    <a:pt x="122" y="143"/>
                  </a:lnTo>
                  <a:lnTo>
                    <a:pt x="111" y="149"/>
                  </a:lnTo>
                  <a:lnTo>
                    <a:pt x="105" y="152"/>
                  </a:lnTo>
                  <a:lnTo>
                    <a:pt x="92" y="156"/>
                  </a:lnTo>
                  <a:lnTo>
                    <a:pt x="76" y="158"/>
                  </a:lnTo>
                  <a:lnTo>
                    <a:pt x="63" y="156"/>
                  </a:lnTo>
                  <a:lnTo>
                    <a:pt x="49" y="152"/>
                  </a:lnTo>
                  <a:lnTo>
                    <a:pt x="44" y="149"/>
                  </a:lnTo>
                  <a:lnTo>
                    <a:pt x="32" y="143"/>
                  </a:lnTo>
                  <a:lnTo>
                    <a:pt x="13" y="124"/>
                  </a:lnTo>
                  <a:lnTo>
                    <a:pt x="7" y="112"/>
                  </a:lnTo>
                  <a:lnTo>
                    <a:pt x="3" y="106"/>
                  </a:lnTo>
                  <a:lnTo>
                    <a:pt x="0" y="93"/>
                  </a:lnTo>
                  <a:lnTo>
                    <a:pt x="0" y="64"/>
                  </a:lnTo>
                  <a:lnTo>
                    <a:pt x="3" y="50"/>
                  </a:lnTo>
                  <a:lnTo>
                    <a:pt x="7" y="45"/>
                  </a:lnTo>
                  <a:lnTo>
                    <a:pt x="13" y="33"/>
                  </a:lnTo>
                  <a:lnTo>
                    <a:pt x="32" y="14"/>
                  </a:lnTo>
                  <a:lnTo>
                    <a:pt x="44" y="8"/>
                  </a:lnTo>
                  <a:lnTo>
                    <a:pt x="49"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4" name="Freeform 200"/>
            <p:cNvSpPr>
              <a:spLocks/>
            </p:cNvSpPr>
            <p:nvPr/>
          </p:nvSpPr>
          <p:spPr bwMode="auto">
            <a:xfrm>
              <a:off x="2982" y="2620"/>
              <a:ext cx="73" cy="110"/>
            </a:xfrm>
            <a:custGeom>
              <a:avLst/>
              <a:gdLst>
                <a:gd name="T0" fmla="*/ 0 w 73"/>
                <a:gd name="T1" fmla="*/ 0 h 110"/>
                <a:gd name="T2" fmla="*/ 73 w 73"/>
                <a:gd name="T3" fmla="*/ 0 h 110"/>
                <a:gd name="T4" fmla="*/ 73 w 73"/>
                <a:gd name="T5" fmla="*/ 11 h 110"/>
                <a:gd name="T6" fmla="*/ 15 w 73"/>
                <a:gd name="T7" fmla="*/ 11 h 110"/>
                <a:gd name="T8" fmla="*/ 15 w 73"/>
                <a:gd name="T9" fmla="*/ 48 h 110"/>
                <a:gd name="T10" fmla="*/ 63 w 73"/>
                <a:gd name="T11" fmla="*/ 48 h 110"/>
                <a:gd name="T12" fmla="*/ 63 w 73"/>
                <a:gd name="T13" fmla="*/ 60 h 110"/>
                <a:gd name="T14" fmla="*/ 15 w 73"/>
                <a:gd name="T15" fmla="*/ 60 h 110"/>
                <a:gd name="T16" fmla="*/ 15 w 73"/>
                <a:gd name="T17" fmla="*/ 110 h 110"/>
                <a:gd name="T18" fmla="*/ 0 w 73"/>
                <a:gd name="T19" fmla="*/ 110 h 110"/>
                <a:gd name="T20" fmla="*/ 0 w 73"/>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10">
                  <a:moveTo>
                    <a:pt x="0" y="0"/>
                  </a:moveTo>
                  <a:lnTo>
                    <a:pt x="73" y="0"/>
                  </a:lnTo>
                  <a:lnTo>
                    <a:pt x="73" y="11"/>
                  </a:lnTo>
                  <a:lnTo>
                    <a:pt x="15" y="11"/>
                  </a:lnTo>
                  <a:lnTo>
                    <a:pt x="15" y="48"/>
                  </a:lnTo>
                  <a:lnTo>
                    <a:pt x="63" y="48"/>
                  </a:lnTo>
                  <a:lnTo>
                    <a:pt x="63" y="60"/>
                  </a:lnTo>
                  <a:lnTo>
                    <a:pt x="15" y="60"/>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5" name="Rectangle 201"/>
            <p:cNvSpPr>
              <a:spLocks noChangeArrowheads="1"/>
            </p:cNvSpPr>
            <p:nvPr/>
          </p:nvSpPr>
          <p:spPr bwMode="auto">
            <a:xfrm>
              <a:off x="3074" y="2620"/>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6" name="Freeform 202"/>
            <p:cNvSpPr>
              <a:spLocks noEditPoints="1"/>
            </p:cNvSpPr>
            <p:nvPr/>
          </p:nvSpPr>
          <p:spPr bwMode="auto">
            <a:xfrm>
              <a:off x="3103" y="2649"/>
              <a:ext cx="71" cy="82"/>
            </a:xfrm>
            <a:custGeom>
              <a:avLst/>
              <a:gdLst>
                <a:gd name="T0" fmla="*/ 36 w 71"/>
                <a:gd name="T1" fmla="*/ 11 h 82"/>
                <a:gd name="T2" fmla="*/ 30 w 71"/>
                <a:gd name="T3" fmla="*/ 13 h 82"/>
                <a:gd name="T4" fmla="*/ 25 w 71"/>
                <a:gd name="T5" fmla="*/ 15 h 82"/>
                <a:gd name="T6" fmla="*/ 21 w 71"/>
                <a:gd name="T7" fmla="*/ 19 h 82"/>
                <a:gd name="T8" fmla="*/ 17 w 71"/>
                <a:gd name="T9" fmla="*/ 25 h 82"/>
                <a:gd name="T10" fmla="*/ 15 w 71"/>
                <a:gd name="T11" fmla="*/ 32 h 82"/>
                <a:gd name="T12" fmla="*/ 15 w 71"/>
                <a:gd name="T13" fmla="*/ 40 h 82"/>
                <a:gd name="T14" fmla="*/ 15 w 71"/>
                <a:gd name="T15" fmla="*/ 50 h 82"/>
                <a:gd name="T16" fmla="*/ 17 w 71"/>
                <a:gd name="T17" fmla="*/ 57 h 82"/>
                <a:gd name="T18" fmla="*/ 21 w 71"/>
                <a:gd name="T19" fmla="*/ 61 h 82"/>
                <a:gd name="T20" fmla="*/ 25 w 71"/>
                <a:gd name="T21" fmla="*/ 65 h 82"/>
                <a:gd name="T22" fmla="*/ 30 w 71"/>
                <a:gd name="T23" fmla="*/ 69 h 82"/>
                <a:gd name="T24" fmla="*/ 36 w 71"/>
                <a:gd name="T25" fmla="*/ 69 h 82"/>
                <a:gd name="T26" fmla="*/ 42 w 71"/>
                <a:gd name="T27" fmla="*/ 69 h 82"/>
                <a:gd name="T28" fmla="*/ 46 w 71"/>
                <a:gd name="T29" fmla="*/ 65 h 82"/>
                <a:gd name="T30" fmla="*/ 52 w 71"/>
                <a:gd name="T31" fmla="*/ 61 h 82"/>
                <a:gd name="T32" fmla="*/ 55 w 71"/>
                <a:gd name="T33" fmla="*/ 56 h 82"/>
                <a:gd name="T34" fmla="*/ 57 w 71"/>
                <a:gd name="T35" fmla="*/ 50 h 82"/>
                <a:gd name="T36" fmla="*/ 57 w 71"/>
                <a:gd name="T37" fmla="*/ 40 h 82"/>
                <a:gd name="T38" fmla="*/ 57 w 71"/>
                <a:gd name="T39" fmla="*/ 32 h 82"/>
                <a:gd name="T40" fmla="*/ 55 w 71"/>
                <a:gd name="T41" fmla="*/ 25 h 82"/>
                <a:gd name="T42" fmla="*/ 52 w 71"/>
                <a:gd name="T43" fmla="*/ 19 h 82"/>
                <a:gd name="T44" fmla="*/ 46 w 71"/>
                <a:gd name="T45" fmla="*/ 15 h 82"/>
                <a:gd name="T46" fmla="*/ 42 w 71"/>
                <a:gd name="T47" fmla="*/ 13 h 82"/>
                <a:gd name="T48" fmla="*/ 36 w 71"/>
                <a:gd name="T49" fmla="*/ 11 h 82"/>
                <a:gd name="T50" fmla="*/ 36 w 71"/>
                <a:gd name="T51" fmla="*/ 0 h 82"/>
                <a:gd name="T52" fmla="*/ 46 w 71"/>
                <a:gd name="T53" fmla="*/ 0 h 82"/>
                <a:gd name="T54" fmla="*/ 53 w 71"/>
                <a:gd name="T55" fmla="*/ 4 h 82"/>
                <a:gd name="T56" fmla="*/ 61 w 71"/>
                <a:gd name="T57" fmla="*/ 9 h 82"/>
                <a:gd name="T58" fmla="*/ 65 w 71"/>
                <a:gd name="T59" fmla="*/ 15 h 82"/>
                <a:gd name="T60" fmla="*/ 69 w 71"/>
                <a:gd name="T61" fmla="*/ 23 h 82"/>
                <a:gd name="T62" fmla="*/ 71 w 71"/>
                <a:gd name="T63" fmla="*/ 31 h 82"/>
                <a:gd name="T64" fmla="*/ 71 w 71"/>
                <a:gd name="T65" fmla="*/ 40 h 82"/>
                <a:gd name="T66" fmla="*/ 71 w 71"/>
                <a:gd name="T67" fmla="*/ 50 h 82"/>
                <a:gd name="T68" fmla="*/ 69 w 71"/>
                <a:gd name="T69" fmla="*/ 57 h 82"/>
                <a:gd name="T70" fmla="*/ 67 w 71"/>
                <a:gd name="T71" fmla="*/ 63 h 82"/>
                <a:gd name="T72" fmla="*/ 63 w 71"/>
                <a:gd name="T73" fmla="*/ 69 h 82"/>
                <a:gd name="T74" fmla="*/ 59 w 71"/>
                <a:gd name="T75" fmla="*/ 73 h 82"/>
                <a:gd name="T76" fmla="*/ 53 w 71"/>
                <a:gd name="T77" fmla="*/ 77 h 82"/>
                <a:gd name="T78" fmla="*/ 46 w 71"/>
                <a:gd name="T79" fmla="*/ 81 h 82"/>
                <a:gd name="T80" fmla="*/ 36 w 71"/>
                <a:gd name="T81" fmla="*/ 82 h 82"/>
                <a:gd name="T82" fmla="*/ 27 w 71"/>
                <a:gd name="T83" fmla="*/ 81 h 82"/>
                <a:gd name="T84" fmla="*/ 17 w 71"/>
                <a:gd name="T85" fmla="*/ 77 h 82"/>
                <a:gd name="T86" fmla="*/ 9 w 71"/>
                <a:gd name="T87" fmla="*/ 71 h 82"/>
                <a:gd name="T88" fmla="*/ 5 w 71"/>
                <a:gd name="T89" fmla="*/ 65 h 82"/>
                <a:gd name="T90" fmla="*/ 2 w 71"/>
                <a:gd name="T91" fmla="*/ 57 h 82"/>
                <a:gd name="T92" fmla="*/ 0 w 71"/>
                <a:gd name="T93" fmla="*/ 50 h 82"/>
                <a:gd name="T94" fmla="*/ 0 w 71"/>
                <a:gd name="T95" fmla="*/ 40 h 82"/>
                <a:gd name="T96" fmla="*/ 4 w 71"/>
                <a:gd name="T97" fmla="*/ 21 h 82"/>
                <a:gd name="T98" fmla="*/ 11 w 71"/>
                <a:gd name="T99" fmla="*/ 7 h 82"/>
                <a:gd name="T100" fmla="*/ 19 w 71"/>
                <a:gd name="T101" fmla="*/ 4 h 82"/>
                <a:gd name="T102" fmla="*/ 27 w 71"/>
                <a:gd name="T103" fmla="*/ 0 h 82"/>
                <a:gd name="T104" fmla="*/ 36 w 71"/>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82">
                  <a:moveTo>
                    <a:pt x="36" y="11"/>
                  </a:moveTo>
                  <a:lnTo>
                    <a:pt x="30" y="13"/>
                  </a:lnTo>
                  <a:lnTo>
                    <a:pt x="25" y="15"/>
                  </a:lnTo>
                  <a:lnTo>
                    <a:pt x="21" y="19"/>
                  </a:lnTo>
                  <a:lnTo>
                    <a:pt x="17" y="25"/>
                  </a:lnTo>
                  <a:lnTo>
                    <a:pt x="15" y="32"/>
                  </a:lnTo>
                  <a:lnTo>
                    <a:pt x="15" y="40"/>
                  </a:lnTo>
                  <a:lnTo>
                    <a:pt x="15" y="50"/>
                  </a:lnTo>
                  <a:lnTo>
                    <a:pt x="17" y="57"/>
                  </a:lnTo>
                  <a:lnTo>
                    <a:pt x="21" y="61"/>
                  </a:lnTo>
                  <a:lnTo>
                    <a:pt x="25" y="65"/>
                  </a:lnTo>
                  <a:lnTo>
                    <a:pt x="30" y="69"/>
                  </a:lnTo>
                  <a:lnTo>
                    <a:pt x="36" y="69"/>
                  </a:lnTo>
                  <a:lnTo>
                    <a:pt x="42" y="69"/>
                  </a:lnTo>
                  <a:lnTo>
                    <a:pt x="46" y="65"/>
                  </a:lnTo>
                  <a:lnTo>
                    <a:pt x="52" y="61"/>
                  </a:lnTo>
                  <a:lnTo>
                    <a:pt x="55" y="56"/>
                  </a:lnTo>
                  <a:lnTo>
                    <a:pt x="57" y="50"/>
                  </a:lnTo>
                  <a:lnTo>
                    <a:pt x="57" y="40"/>
                  </a:lnTo>
                  <a:lnTo>
                    <a:pt x="57" y="32"/>
                  </a:lnTo>
                  <a:lnTo>
                    <a:pt x="55" y="25"/>
                  </a:lnTo>
                  <a:lnTo>
                    <a:pt x="52" y="19"/>
                  </a:lnTo>
                  <a:lnTo>
                    <a:pt x="46" y="15"/>
                  </a:lnTo>
                  <a:lnTo>
                    <a:pt x="42" y="13"/>
                  </a:lnTo>
                  <a:lnTo>
                    <a:pt x="36" y="11"/>
                  </a:lnTo>
                  <a:close/>
                  <a:moveTo>
                    <a:pt x="36" y="0"/>
                  </a:moveTo>
                  <a:lnTo>
                    <a:pt x="46" y="0"/>
                  </a:lnTo>
                  <a:lnTo>
                    <a:pt x="53" y="4"/>
                  </a:lnTo>
                  <a:lnTo>
                    <a:pt x="61" y="9"/>
                  </a:lnTo>
                  <a:lnTo>
                    <a:pt x="65" y="15"/>
                  </a:lnTo>
                  <a:lnTo>
                    <a:pt x="69" y="23"/>
                  </a:lnTo>
                  <a:lnTo>
                    <a:pt x="71" y="31"/>
                  </a:lnTo>
                  <a:lnTo>
                    <a:pt x="71" y="40"/>
                  </a:lnTo>
                  <a:lnTo>
                    <a:pt x="71" y="50"/>
                  </a:lnTo>
                  <a:lnTo>
                    <a:pt x="69" y="57"/>
                  </a:lnTo>
                  <a:lnTo>
                    <a:pt x="67" y="63"/>
                  </a:lnTo>
                  <a:lnTo>
                    <a:pt x="63" y="69"/>
                  </a:lnTo>
                  <a:lnTo>
                    <a:pt x="59" y="73"/>
                  </a:lnTo>
                  <a:lnTo>
                    <a:pt x="53" y="77"/>
                  </a:lnTo>
                  <a:lnTo>
                    <a:pt x="46" y="81"/>
                  </a:lnTo>
                  <a:lnTo>
                    <a:pt x="36" y="82"/>
                  </a:lnTo>
                  <a:lnTo>
                    <a:pt x="27" y="81"/>
                  </a:lnTo>
                  <a:lnTo>
                    <a:pt x="17" y="77"/>
                  </a:lnTo>
                  <a:lnTo>
                    <a:pt x="9" y="71"/>
                  </a:lnTo>
                  <a:lnTo>
                    <a:pt x="5" y="65"/>
                  </a:lnTo>
                  <a:lnTo>
                    <a:pt x="2" y="57"/>
                  </a:lnTo>
                  <a:lnTo>
                    <a:pt x="0" y="50"/>
                  </a:lnTo>
                  <a:lnTo>
                    <a:pt x="0" y="40"/>
                  </a:lnTo>
                  <a:lnTo>
                    <a:pt x="4" y="21"/>
                  </a:lnTo>
                  <a:lnTo>
                    <a:pt x="11" y="7"/>
                  </a:lnTo>
                  <a:lnTo>
                    <a:pt x="19" y="4"/>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7" name="Freeform 203"/>
            <p:cNvSpPr>
              <a:spLocks/>
            </p:cNvSpPr>
            <p:nvPr/>
          </p:nvSpPr>
          <p:spPr bwMode="auto">
            <a:xfrm>
              <a:off x="3180" y="2651"/>
              <a:ext cx="109" cy="79"/>
            </a:xfrm>
            <a:custGeom>
              <a:avLst/>
              <a:gdLst>
                <a:gd name="T0" fmla="*/ 0 w 109"/>
                <a:gd name="T1" fmla="*/ 0 h 79"/>
                <a:gd name="T2" fmla="*/ 15 w 109"/>
                <a:gd name="T3" fmla="*/ 0 h 79"/>
                <a:gd name="T4" fmla="*/ 28 w 109"/>
                <a:gd name="T5" fmla="*/ 46 h 79"/>
                <a:gd name="T6" fmla="*/ 32 w 109"/>
                <a:gd name="T7" fmla="*/ 61 h 79"/>
                <a:gd name="T8" fmla="*/ 32 w 109"/>
                <a:gd name="T9" fmla="*/ 59 h 79"/>
                <a:gd name="T10" fmla="*/ 34 w 109"/>
                <a:gd name="T11" fmla="*/ 54 h 79"/>
                <a:gd name="T12" fmla="*/ 36 w 109"/>
                <a:gd name="T13" fmla="*/ 46 h 79"/>
                <a:gd name="T14" fmla="*/ 48 w 109"/>
                <a:gd name="T15" fmla="*/ 0 h 79"/>
                <a:gd name="T16" fmla="*/ 61 w 109"/>
                <a:gd name="T17" fmla="*/ 0 h 79"/>
                <a:gd name="T18" fmla="*/ 72 w 109"/>
                <a:gd name="T19" fmla="*/ 46 h 79"/>
                <a:gd name="T20" fmla="*/ 76 w 109"/>
                <a:gd name="T21" fmla="*/ 59 h 79"/>
                <a:gd name="T22" fmla="*/ 80 w 109"/>
                <a:gd name="T23" fmla="*/ 44 h 79"/>
                <a:gd name="T24" fmla="*/ 94 w 109"/>
                <a:gd name="T25" fmla="*/ 0 h 79"/>
                <a:gd name="T26" fmla="*/ 109 w 109"/>
                <a:gd name="T27" fmla="*/ 0 h 79"/>
                <a:gd name="T28" fmla="*/ 86 w 109"/>
                <a:gd name="T29" fmla="*/ 79 h 79"/>
                <a:gd name="T30" fmla="*/ 69 w 109"/>
                <a:gd name="T31" fmla="*/ 79 h 79"/>
                <a:gd name="T32" fmla="*/ 57 w 109"/>
                <a:gd name="T33" fmla="*/ 30 h 79"/>
                <a:gd name="T34" fmla="*/ 53 w 109"/>
                <a:gd name="T35" fmla="*/ 17 h 79"/>
                <a:gd name="T36" fmla="*/ 40 w 109"/>
                <a:gd name="T37" fmla="*/ 79 h 79"/>
                <a:gd name="T38" fmla="*/ 23 w 109"/>
                <a:gd name="T39" fmla="*/ 79 h 79"/>
                <a:gd name="T40" fmla="*/ 0 w 109"/>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79">
                  <a:moveTo>
                    <a:pt x="0" y="0"/>
                  </a:moveTo>
                  <a:lnTo>
                    <a:pt x="15" y="0"/>
                  </a:lnTo>
                  <a:lnTo>
                    <a:pt x="28" y="46"/>
                  </a:lnTo>
                  <a:lnTo>
                    <a:pt x="32" y="61"/>
                  </a:lnTo>
                  <a:lnTo>
                    <a:pt x="32" y="59"/>
                  </a:lnTo>
                  <a:lnTo>
                    <a:pt x="34" y="54"/>
                  </a:lnTo>
                  <a:lnTo>
                    <a:pt x="36" y="46"/>
                  </a:lnTo>
                  <a:lnTo>
                    <a:pt x="48" y="0"/>
                  </a:lnTo>
                  <a:lnTo>
                    <a:pt x="61" y="0"/>
                  </a:lnTo>
                  <a:lnTo>
                    <a:pt x="72" y="46"/>
                  </a:lnTo>
                  <a:lnTo>
                    <a:pt x="76" y="59"/>
                  </a:lnTo>
                  <a:lnTo>
                    <a:pt x="80" y="44"/>
                  </a:lnTo>
                  <a:lnTo>
                    <a:pt x="94" y="0"/>
                  </a:lnTo>
                  <a:lnTo>
                    <a:pt x="109" y="0"/>
                  </a:lnTo>
                  <a:lnTo>
                    <a:pt x="86" y="79"/>
                  </a:lnTo>
                  <a:lnTo>
                    <a:pt x="69" y="79"/>
                  </a:lnTo>
                  <a:lnTo>
                    <a:pt x="57" y="30"/>
                  </a:lnTo>
                  <a:lnTo>
                    <a:pt x="53" y="17"/>
                  </a:lnTo>
                  <a:lnTo>
                    <a:pt x="40" y="79"/>
                  </a:lnTo>
                  <a:lnTo>
                    <a:pt x="23"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8" name="Freeform 204"/>
            <p:cNvSpPr>
              <a:spLocks/>
            </p:cNvSpPr>
            <p:nvPr/>
          </p:nvSpPr>
          <p:spPr bwMode="auto">
            <a:xfrm>
              <a:off x="3343" y="2620"/>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9" name="Freeform 205"/>
            <p:cNvSpPr>
              <a:spLocks/>
            </p:cNvSpPr>
            <p:nvPr/>
          </p:nvSpPr>
          <p:spPr bwMode="auto">
            <a:xfrm>
              <a:off x="3450" y="2651"/>
              <a:ext cx="64" cy="80"/>
            </a:xfrm>
            <a:custGeom>
              <a:avLst/>
              <a:gdLst>
                <a:gd name="T0" fmla="*/ 0 w 64"/>
                <a:gd name="T1" fmla="*/ 0 h 80"/>
                <a:gd name="T2" fmla="*/ 16 w 64"/>
                <a:gd name="T3" fmla="*/ 0 h 80"/>
                <a:gd name="T4" fmla="*/ 16 w 64"/>
                <a:gd name="T5" fmla="*/ 42 h 80"/>
                <a:gd name="T6" fmla="*/ 16 w 64"/>
                <a:gd name="T7" fmla="*/ 52 h 80"/>
                <a:gd name="T8" fmla="*/ 16 w 64"/>
                <a:gd name="T9" fmla="*/ 55 h 80"/>
                <a:gd name="T10" fmla="*/ 18 w 64"/>
                <a:gd name="T11" fmla="*/ 61 h 80"/>
                <a:gd name="T12" fmla="*/ 21 w 64"/>
                <a:gd name="T13" fmla="*/ 65 h 80"/>
                <a:gd name="T14" fmla="*/ 25 w 64"/>
                <a:gd name="T15" fmla="*/ 67 h 80"/>
                <a:gd name="T16" fmla="*/ 29 w 64"/>
                <a:gd name="T17" fmla="*/ 67 h 80"/>
                <a:gd name="T18" fmla="*/ 35 w 64"/>
                <a:gd name="T19" fmla="*/ 67 h 80"/>
                <a:gd name="T20" fmla="*/ 41 w 64"/>
                <a:gd name="T21" fmla="*/ 65 h 80"/>
                <a:gd name="T22" fmla="*/ 44 w 64"/>
                <a:gd name="T23" fmla="*/ 61 h 80"/>
                <a:gd name="T24" fmla="*/ 46 w 64"/>
                <a:gd name="T25" fmla="*/ 55 h 80"/>
                <a:gd name="T26" fmla="*/ 48 w 64"/>
                <a:gd name="T27" fmla="*/ 50 h 80"/>
                <a:gd name="T28" fmla="*/ 48 w 64"/>
                <a:gd name="T29" fmla="*/ 40 h 80"/>
                <a:gd name="T30" fmla="*/ 48 w 64"/>
                <a:gd name="T31" fmla="*/ 0 h 80"/>
                <a:gd name="T32" fmla="*/ 64 w 64"/>
                <a:gd name="T33" fmla="*/ 0 h 80"/>
                <a:gd name="T34" fmla="*/ 64 w 64"/>
                <a:gd name="T35" fmla="*/ 79 h 80"/>
                <a:gd name="T36" fmla="*/ 48 w 64"/>
                <a:gd name="T37" fmla="*/ 79 h 80"/>
                <a:gd name="T38" fmla="*/ 48 w 64"/>
                <a:gd name="T39" fmla="*/ 65 h 80"/>
                <a:gd name="T40" fmla="*/ 44 w 64"/>
                <a:gd name="T41" fmla="*/ 73 h 80"/>
                <a:gd name="T42" fmla="*/ 39 w 64"/>
                <a:gd name="T43" fmla="*/ 77 h 80"/>
                <a:gd name="T44" fmla="*/ 33 w 64"/>
                <a:gd name="T45" fmla="*/ 79 h 80"/>
                <a:gd name="T46" fmla="*/ 25 w 64"/>
                <a:gd name="T47" fmla="*/ 80 h 80"/>
                <a:gd name="T48" fmla="*/ 19 w 64"/>
                <a:gd name="T49" fmla="*/ 79 h 80"/>
                <a:gd name="T50" fmla="*/ 14 w 64"/>
                <a:gd name="T51" fmla="*/ 77 h 80"/>
                <a:gd name="T52" fmla="*/ 10 w 64"/>
                <a:gd name="T53" fmla="*/ 75 h 80"/>
                <a:gd name="T54" fmla="*/ 6 w 64"/>
                <a:gd name="T55" fmla="*/ 71 h 80"/>
                <a:gd name="T56" fmla="*/ 4 w 64"/>
                <a:gd name="T57" fmla="*/ 67 h 80"/>
                <a:gd name="T58" fmla="*/ 2 w 64"/>
                <a:gd name="T59" fmla="*/ 61 h 80"/>
                <a:gd name="T60" fmla="*/ 0 w 64"/>
                <a:gd name="T61" fmla="*/ 55 h 80"/>
                <a:gd name="T62" fmla="*/ 0 w 64"/>
                <a:gd name="T63" fmla="*/ 48 h 80"/>
                <a:gd name="T64" fmla="*/ 0 w 64"/>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80">
                  <a:moveTo>
                    <a:pt x="0" y="0"/>
                  </a:moveTo>
                  <a:lnTo>
                    <a:pt x="16" y="0"/>
                  </a:lnTo>
                  <a:lnTo>
                    <a:pt x="16" y="42"/>
                  </a:lnTo>
                  <a:lnTo>
                    <a:pt x="16" y="52"/>
                  </a:lnTo>
                  <a:lnTo>
                    <a:pt x="16" y="55"/>
                  </a:lnTo>
                  <a:lnTo>
                    <a:pt x="18" y="61"/>
                  </a:lnTo>
                  <a:lnTo>
                    <a:pt x="21" y="65"/>
                  </a:lnTo>
                  <a:lnTo>
                    <a:pt x="25" y="67"/>
                  </a:lnTo>
                  <a:lnTo>
                    <a:pt x="29" y="67"/>
                  </a:lnTo>
                  <a:lnTo>
                    <a:pt x="35" y="67"/>
                  </a:lnTo>
                  <a:lnTo>
                    <a:pt x="41" y="65"/>
                  </a:lnTo>
                  <a:lnTo>
                    <a:pt x="44" y="61"/>
                  </a:lnTo>
                  <a:lnTo>
                    <a:pt x="46" y="55"/>
                  </a:lnTo>
                  <a:lnTo>
                    <a:pt x="48" y="50"/>
                  </a:lnTo>
                  <a:lnTo>
                    <a:pt x="48" y="40"/>
                  </a:lnTo>
                  <a:lnTo>
                    <a:pt x="48" y="0"/>
                  </a:lnTo>
                  <a:lnTo>
                    <a:pt x="64" y="0"/>
                  </a:lnTo>
                  <a:lnTo>
                    <a:pt x="64" y="79"/>
                  </a:lnTo>
                  <a:lnTo>
                    <a:pt x="48" y="79"/>
                  </a:lnTo>
                  <a:lnTo>
                    <a:pt x="48" y="65"/>
                  </a:lnTo>
                  <a:lnTo>
                    <a:pt x="44" y="73"/>
                  </a:lnTo>
                  <a:lnTo>
                    <a:pt x="39" y="77"/>
                  </a:lnTo>
                  <a:lnTo>
                    <a:pt x="33" y="79"/>
                  </a:lnTo>
                  <a:lnTo>
                    <a:pt x="25" y="80"/>
                  </a:lnTo>
                  <a:lnTo>
                    <a:pt x="19" y="79"/>
                  </a:lnTo>
                  <a:lnTo>
                    <a:pt x="14" y="77"/>
                  </a:lnTo>
                  <a:lnTo>
                    <a:pt x="10" y="75"/>
                  </a:lnTo>
                  <a:lnTo>
                    <a:pt x="6" y="71"/>
                  </a:lnTo>
                  <a:lnTo>
                    <a:pt x="4" y="67"/>
                  </a:lnTo>
                  <a:lnTo>
                    <a:pt x="2"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0" name="Freeform 206"/>
            <p:cNvSpPr>
              <a:spLocks/>
            </p:cNvSpPr>
            <p:nvPr/>
          </p:nvSpPr>
          <p:spPr bwMode="auto">
            <a:xfrm>
              <a:off x="3533" y="2649"/>
              <a:ext cx="111" cy="81"/>
            </a:xfrm>
            <a:custGeom>
              <a:avLst/>
              <a:gdLst>
                <a:gd name="T0" fmla="*/ 38 w 111"/>
                <a:gd name="T1" fmla="*/ 0 h 81"/>
                <a:gd name="T2" fmla="*/ 46 w 111"/>
                <a:gd name="T3" fmla="*/ 0 h 81"/>
                <a:gd name="T4" fmla="*/ 52 w 111"/>
                <a:gd name="T5" fmla="*/ 4 h 81"/>
                <a:gd name="T6" fmla="*/ 57 w 111"/>
                <a:gd name="T7" fmla="*/ 7 h 81"/>
                <a:gd name="T8" fmla="*/ 61 w 111"/>
                <a:gd name="T9" fmla="*/ 15 h 81"/>
                <a:gd name="T10" fmla="*/ 65 w 111"/>
                <a:gd name="T11" fmla="*/ 7 h 81"/>
                <a:gd name="T12" fmla="*/ 71 w 111"/>
                <a:gd name="T13" fmla="*/ 4 h 81"/>
                <a:gd name="T14" fmla="*/ 79 w 111"/>
                <a:gd name="T15" fmla="*/ 0 h 81"/>
                <a:gd name="T16" fmla="*/ 86 w 111"/>
                <a:gd name="T17" fmla="*/ 0 h 81"/>
                <a:gd name="T18" fmla="*/ 92 w 111"/>
                <a:gd name="T19" fmla="*/ 0 h 81"/>
                <a:gd name="T20" fmla="*/ 100 w 111"/>
                <a:gd name="T21" fmla="*/ 2 h 81"/>
                <a:gd name="T22" fmla="*/ 103 w 111"/>
                <a:gd name="T23" fmla="*/ 6 h 81"/>
                <a:gd name="T24" fmla="*/ 107 w 111"/>
                <a:gd name="T25" fmla="*/ 11 h 81"/>
                <a:gd name="T26" fmla="*/ 109 w 111"/>
                <a:gd name="T27" fmla="*/ 17 h 81"/>
                <a:gd name="T28" fmla="*/ 111 w 111"/>
                <a:gd name="T29" fmla="*/ 27 h 81"/>
                <a:gd name="T30" fmla="*/ 111 w 111"/>
                <a:gd name="T31" fmla="*/ 81 h 81"/>
                <a:gd name="T32" fmla="*/ 96 w 111"/>
                <a:gd name="T33" fmla="*/ 81 h 81"/>
                <a:gd name="T34" fmla="*/ 96 w 111"/>
                <a:gd name="T35" fmla="*/ 31 h 81"/>
                <a:gd name="T36" fmla="*/ 96 w 111"/>
                <a:gd name="T37" fmla="*/ 25 h 81"/>
                <a:gd name="T38" fmla="*/ 94 w 111"/>
                <a:gd name="T39" fmla="*/ 19 h 81"/>
                <a:gd name="T40" fmla="*/ 92 w 111"/>
                <a:gd name="T41" fmla="*/ 17 h 81"/>
                <a:gd name="T42" fmla="*/ 90 w 111"/>
                <a:gd name="T43" fmla="*/ 13 h 81"/>
                <a:gd name="T44" fmla="*/ 86 w 111"/>
                <a:gd name="T45" fmla="*/ 13 h 81"/>
                <a:gd name="T46" fmla="*/ 82 w 111"/>
                <a:gd name="T47" fmla="*/ 11 h 81"/>
                <a:gd name="T48" fmla="*/ 77 w 111"/>
                <a:gd name="T49" fmla="*/ 13 h 81"/>
                <a:gd name="T50" fmla="*/ 73 w 111"/>
                <a:gd name="T51" fmla="*/ 15 h 81"/>
                <a:gd name="T52" fmla="*/ 69 w 111"/>
                <a:gd name="T53" fmla="*/ 17 h 81"/>
                <a:gd name="T54" fmla="*/ 65 w 111"/>
                <a:gd name="T55" fmla="*/ 21 h 81"/>
                <a:gd name="T56" fmla="*/ 63 w 111"/>
                <a:gd name="T57" fmla="*/ 29 h 81"/>
                <a:gd name="T58" fmla="*/ 63 w 111"/>
                <a:gd name="T59" fmla="*/ 34 h 81"/>
                <a:gd name="T60" fmla="*/ 63 w 111"/>
                <a:gd name="T61" fmla="*/ 81 h 81"/>
                <a:gd name="T62" fmla="*/ 48 w 111"/>
                <a:gd name="T63" fmla="*/ 81 h 81"/>
                <a:gd name="T64" fmla="*/ 48 w 111"/>
                <a:gd name="T65" fmla="*/ 31 h 81"/>
                <a:gd name="T66" fmla="*/ 48 w 111"/>
                <a:gd name="T67" fmla="*/ 23 h 81"/>
                <a:gd name="T68" fmla="*/ 46 w 111"/>
                <a:gd name="T69" fmla="*/ 17 h 81"/>
                <a:gd name="T70" fmla="*/ 42 w 111"/>
                <a:gd name="T71" fmla="*/ 13 h 81"/>
                <a:gd name="T72" fmla="*/ 38 w 111"/>
                <a:gd name="T73" fmla="*/ 13 h 81"/>
                <a:gd name="T74" fmla="*/ 34 w 111"/>
                <a:gd name="T75" fmla="*/ 11 h 81"/>
                <a:gd name="T76" fmla="*/ 29 w 111"/>
                <a:gd name="T77" fmla="*/ 13 h 81"/>
                <a:gd name="T78" fmla="*/ 25 w 111"/>
                <a:gd name="T79" fmla="*/ 15 h 81"/>
                <a:gd name="T80" fmla="*/ 19 w 111"/>
                <a:gd name="T81" fmla="*/ 19 h 81"/>
                <a:gd name="T82" fmla="*/ 17 w 111"/>
                <a:gd name="T83" fmla="*/ 23 h 81"/>
                <a:gd name="T84" fmla="*/ 15 w 111"/>
                <a:gd name="T85" fmla="*/ 31 h 81"/>
                <a:gd name="T86" fmla="*/ 15 w 111"/>
                <a:gd name="T87" fmla="*/ 40 h 81"/>
                <a:gd name="T88" fmla="*/ 15 w 111"/>
                <a:gd name="T89" fmla="*/ 81 h 81"/>
                <a:gd name="T90" fmla="*/ 0 w 111"/>
                <a:gd name="T91" fmla="*/ 81 h 81"/>
                <a:gd name="T92" fmla="*/ 0 w 111"/>
                <a:gd name="T93" fmla="*/ 2 h 81"/>
                <a:gd name="T94" fmla="*/ 15 w 111"/>
                <a:gd name="T95" fmla="*/ 2 h 81"/>
                <a:gd name="T96" fmla="*/ 15 w 111"/>
                <a:gd name="T97" fmla="*/ 13 h 81"/>
                <a:gd name="T98" fmla="*/ 19 w 111"/>
                <a:gd name="T99" fmla="*/ 7 h 81"/>
                <a:gd name="T100" fmla="*/ 25 w 111"/>
                <a:gd name="T101" fmla="*/ 4 h 81"/>
                <a:gd name="T102" fmla="*/ 31 w 111"/>
                <a:gd name="T103" fmla="*/ 0 h 81"/>
                <a:gd name="T104" fmla="*/ 38 w 111"/>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 h="81">
                  <a:moveTo>
                    <a:pt x="38" y="0"/>
                  </a:moveTo>
                  <a:lnTo>
                    <a:pt x="46" y="0"/>
                  </a:lnTo>
                  <a:lnTo>
                    <a:pt x="52" y="4"/>
                  </a:lnTo>
                  <a:lnTo>
                    <a:pt x="57" y="7"/>
                  </a:lnTo>
                  <a:lnTo>
                    <a:pt x="61" y="15"/>
                  </a:lnTo>
                  <a:lnTo>
                    <a:pt x="65" y="7"/>
                  </a:lnTo>
                  <a:lnTo>
                    <a:pt x="71" y="4"/>
                  </a:lnTo>
                  <a:lnTo>
                    <a:pt x="79" y="0"/>
                  </a:lnTo>
                  <a:lnTo>
                    <a:pt x="86" y="0"/>
                  </a:lnTo>
                  <a:lnTo>
                    <a:pt x="92" y="0"/>
                  </a:lnTo>
                  <a:lnTo>
                    <a:pt x="100" y="2"/>
                  </a:lnTo>
                  <a:lnTo>
                    <a:pt x="103" y="6"/>
                  </a:lnTo>
                  <a:lnTo>
                    <a:pt x="107" y="11"/>
                  </a:lnTo>
                  <a:lnTo>
                    <a:pt x="109" y="17"/>
                  </a:lnTo>
                  <a:lnTo>
                    <a:pt x="111" y="27"/>
                  </a:lnTo>
                  <a:lnTo>
                    <a:pt x="111" y="81"/>
                  </a:lnTo>
                  <a:lnTo>
                    <a:pt x="96" y="81"/>
                  </a:lnTo>
                  <a:lnTo>
                    <a:pt x="96" y="31"/>
                  </a:lnTo>
                  <a:lnTo>
                    <a:pt x="96" y="25"/>
                  </a:lnTo>
                  <a:lnTo>
                    <a:pt x="94" y="19"/>
                  </a:lnTo>
                  <a:lnTo>
                    <a:pt x="92" y="17"/>
                  </a:lnTo>
                  <a:lnTo>
                    <a:pt x="90" y="13"/>
                  </a:lnTo>
                  <a:lnTo>
                    <a:pt x="86" y="13"/>
                  </a:lnTo>
                  <a:lnTo>
                    <a:pt x="82" y="11"/>
                  </a:lnTo>
                  <a:lnTo>
                    <a:pt x="77" y="13"/>
                  </a:lnTo>
                  <a:lnTo>
                    <a:pt x="73" y="15"/>
                  </a:lnTo>
                  <a:lnTo>
                    <a:pt x="69" y="17"/>
                  </a:lnTo>
                  <a:lnTo>
                    <a:pt x="65" y="21"/>
                  </a:lnTo>
                  <a:lnTo>
                    <a:pt x="63" y="29"/>
                  </a:lnTo>
                  <a:lnTo>
                    <a:pt x="63" y="34"/>
                  </a:lnTo>
                  <a:lnTo>
                    <a:pt x="63" y="81"/>
                  </a:lnTo>
                  <a:lnTo>
                    <a:pt x="48" y="81"/>
                  </a:lnTo>
                  <a:lnTo>
                    <a:pt x="48" y="31"/>
                  </a:lnTo>
                  <a:lnTo>
                    <a:pt x="48" y="23"/>
                  </a:lnTo>
                  <a:lnTo>
                    <a:pt x="46" y="17"/>
                  </a:lnTo>
                  <a:lnTo>
                    <a:pt x="42" y="13"/>
                  </a:lnTo>
                  <a:lnTo>
                    <a:pt x="38" y="13"/>
                  </a:lnTo>
                  <a:lnTo>
                    <a:pt x="34" y="11"/>
                  </a:lnTo>
                  <a:lnTo>
                    <a:pt x="29" y="13"/>
                  </a:lnTo>
                  <a:lnTo>
                    <a:pt x="25" y="15"/>
                  </a:lnTo>
                  <a:lnTo>
                    <a:pt x="19" y="19"/>
                  </a:lnTo>
                  <a:lnTo>
                    <a:pt x="17" y="23"/>
                  </a:lnTo>
                  <a:lnTo>
                    <a:pt x="15" y="31"/>
                  </a:lnTo>
                  <a:lnTo>
                    <a:pt x="15" y="40"/>
                  </a:lnTo>
                  <a:lnTo>
                    <a:pt x="15" y="81"/>
                  </a:lnTo>
                  <a:lnTo>
                    <a:pt x="0" y="81"/>
                  </a:lnTo>
                  <a:lnTo>
                    <a:pt x="0" y="2"/>
                  </a:lnTo>
                  <a:lnTo>
                    <a:pt x="15" y="2"/>
                  </a:lnTo>
                  <a:lnTo>
                    <a:pt x="15" y="13"/>
                  </a:lnTo>
                  <a:lnTo>
                    <a:pt x="19" y="7"/>
                  </a:lnTo>
                  <a:lnTo>
                    <a:pt x="25" y="4"/>
                  </a:lnTo>
                  <a:lnTo>
                    <a:pt x="31" y="0"/>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1" name="Freeform 207"/>
            <p:cNvSpPr>
              <a:spLocks noEditPoints="1"/>
            </p:cNvSpPr>
            <p:nvPr/>
          </p:nvSpPr>
          <p:spPr bwMode="auto">
            <a:xfrm>
              <a:off x="3663" y="2620"/>
              <a:ext cx="69" cy="111"/>
            </a:xfrm>
            <a:custGeom>
              <a:avLst/>
              <a:gdLst>
                <a:gd name="T0" fmla="*/ 35 w 69"/>
                <a:gd name="T1" fmla="*/ 40 h 111"/>
                <a:gd name="T2" fmla="*/ 29 w 69"/>
                <a:gd name="T3" fmla="*/ 42 h 111"/>
                <a:gd name="T4" fmla="*/ 25 w 69"/>
                <a:gd name="T5" fmla="*/ 44 h 111"/>
                <a:gd name="T6" fmla="*/ 21 w 69"/>
                <a:gd name="T7" fmla="*/ 48 h 111"/>
                <a:gd name="T8" fmla="*/ 18 w 69"/>
                <a:gd name="T9" fmla="*/ 54 h 111"/>
                <a:gd name="T10" fmla="*/ 16 w 69"/>
                <a:gd name="T11" fmla="*/ 61 h 111"/>
                <a:gd name="T12" fmla="*/ 16 w 69"/>
                <a:gd name="T13" fmla="*/ 69 h 111"/>
                <a:gd name="T14" fmla="*/ 16 w 69"/>
                <a:gd name="T15" fmla="*/ 77 h 111"/>
                <a:gd name="T16" fmla="*/ 18 w 69"/>
                <a:gd name="T17" fmla="*/ 85 h 111"/>
                <a:gd name="T18" fmla="*/ 20 w 69"/>
                <a:gd name="T19" fmla="*/ 88 h 111"/>
                <a:gd name="T20" fmla="*/ 23 w 69"/>
                <a:gd name="T21" fmla="*/ 94 h 111"/>
                <a:gd name="T22" fmla="*/ 29 w 69"/>
                <a:gd name="T23" fmla="*/ 98 h 111"/>
                <a:gd name="T24" fmla="*/ 35 w 69"/>
                <a:gd name="T25" fmla="*/ 98 h 111"/>
                <a:gd name="T26" fmla="*/ 41 w 69"/>
                <a:gd name="T27" fmla="*/ 98 h 111"/>
                <a:gd name="T28" fmla="*/ 45 w 69"/>
                <a:gd name="T29" fmla="*/ 94 h 111"/>
                <a:gd name="T30" fmla="*/ 48 w 69"/>
                <a:gd name="T31" fmla="*/ 90 h 111"/>
                <a:gd name="T32" fmla="*/ 52 w 69"/>
                <a:gd name="T33" fmla="*/ 85 h 111"/>
                <a:gd name="T34" fmla="*/ 54 w 69"/>
                <a:gd name="T35" fmla="*/ 79 h 111"/>
                <a:gd name="T36" fmla="*/ 54 w 69"/>
                <a:gd name="T37" fmla="*/ 69 h 111"/>
                <a:gd name="T38" fmla="*/ 54 w 69"/>
                <a:gd name="T39" fmla="*/ 61 h 111"/>
                <a:gd name="T40" fmla="*/ 52 w 69"/>
                <a:gd name="T41" fmla="*/ 54 h 111"/>
                <a:gd name="T42" fmla="*/ 48 w 69"/>
                <a:gd name="T43" fmla="*/ 48 h 111"/>
                <a:gd name="T44" fmla="*/ 45 w 69"/>
                <a:gd name="T45" fmla="*/ 44 h 111"/>
                <a:gd name="T46" fmla="*/ 41 w 69"/>
                <a:gd name="T47" fmla="*/ 42 h 111"/>
                <a:gd name="T48" fmla="*/ 35 w 69"/>
                <a:gd name="T49" fmla="*/ 40 h 111"/>
                <a:gd name="T50" fmla="*/ 0 w 69"/>
                <a:gd name="T51" fmla="*/ 0 h 111"/>
                <a:gd name="T52" fmla="*/ 16 w 69"/>
                <a:gd name="T53" fmla="*/ 0 h 111"/>
                <a:gd name="T54" fmla="*/ 16 w 69"/>
                <a:gd name="T55" fmla="*/ 40 h 111"/>
                <a:gd name="T56" fmla="*/ 21 w 69"/>
                <a:gd name="T57" fmla="*/ 35 h 111"/>
                <a:gd name="T58" fmla="*/ 29 w 69"/>
                <a:gd name="T59" fmla="*/ 29 h 111"/>
                <a:gd name="T60" fmla="*/ 37 w 69"/>
                <a:gd name="T61" fmla="*/ 29 h 111"/>
                <a:gd name="T62" fmla="*/ 43 w 69"/>
                <a:gd name="T63" fmla="*/ 29 h 111"/>
                <a:gd name="T64" fmla="*/ 50 w 69"/>
                <a:gd name="T65" fmla="*/ 31 h 111"/>
                <a:gd name="T66" fmla="*/ 56 w 69"/>
                <a:gd name="T67" fmla="*/ 35 h 111"/>
                <a:gd name="T68" fmla="*/ 60 w 69"/>
                <a:gd name="T69" fmla="*/ 40 h 111"/>
                <a:gd name="T70" fmla="*/ 64 w 69"/>
                <a:gd name="T71" fmla="*/ 46 h 111"/>
                <a:gd name="T72" fmla="*/ 68 w 69"/>
                <a:gd name="T73" fmla="*/ 52 h 111"/>
                <a:gd name="T74" fmla="*/ 69 w 69"/>
                <a:gd name="T75" fmla="*/ 60 h 111"/>
                <a:gd name="T76" fmla="*/ 69 w 69"/>
                <a:gd name="T77" fmla="*/ 69 h 111"/>
                <a:gd name="T78" fmla="*/ 68 w 69"/>
                <a:gd name="T79" fmla="*/ 86 h 111"/>
                <a:gd name="T80" fmla="*/ 60 w 69"/>
                <a:gd name="T81" fmla="*/ 100 h 111"/>
                <a:gd name="T82" fmla="*/ 52 w 69"/>
                <a:gd name="T83" fmla="*/ 106 h 111"/>
                <a:gd name="T84" fmla="*/ 45 w 69"/>
                <a:gd name="T85" fmla="*/ 110 h 111"/>
                <a:gd name="T86" fmla="*/ 37 w 69"/>
                <a:gd name="T87" fmla="*/ 111 h 111"/>
                <a:gd name="T88" fmla="*/ 29 w 69"/>
                <a:gd name="T89" fmla="*/ 110 h 111"/>
                <a:gd name="T90" fmla="*/ 23 w 69"/>
                <a:gd name="T91" fmla="*/ 108 h 111"/>
                <a:gd name="T92" fmla="*/ 20 w 69"/>
                <a:gd name="T93" fmla="*/ 104 h 111"/>
                <a:gd name="T94" fmla="*/ 16 w 69"/>
                <a:gd name="T95" fmla="*/ 98 h 111"/>
                <a:gd name="T96" fmla="*/ 16 w 69"/>
                <a:gd name="T97" fmla="*/ 110 h 111"/>
                <a:gd name="T98" fmla="*/ 0 w 69"/>
                <a:gd name="T99" fmla="*/ 110 h 111"/>
                <a:gd name="T100" fmla="*/ 0 w 69"/>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111">
                  <a:moveTo>
                    <a:pt x="35" y="40"/>
                  </a:moveTo>
                  <a:lnTo>
                    <a:pt x="29" y="42"/>
                  </a:lnTo>
                  <a:lnTo>
                    <a:pt x="25" y="44"/>
                  </a:lnTo>
                  <a:lnTo>
                    <a:pt x="21" y="48"/>
                  </a:lnTo>
                  <a:lnTo>
                    <a:pt x="18" y="54"/>
                  </a:lnTo>
                  <a:lnTo>
                    <a:pt x="16" y="61"/>
                  </a:lnTo>
                  <a:lnTo>
                    <a:pt x="16" y="69"/>
                  </a:lnTo>
                  <a:lnTo>
                    <a:pt x="16" y="77"/>
                  </a:lnTo>
                  <a:lnTo>
                    <a:pt x="18" y="85"/>
                  </a:lnTo>
                  <a:lnTo>
                    <a:pt x="20" y="88"/>
                  </a:lnTo>
                  <a:lnTo>
                    <a:pt x="23" y="94"/>
                  </a:lnTo>
                  <a:lnTo>
                    <a:pt x="29" y="98"/>
                  </a:lnTo>
                  <a:lnTo>
                    <a:pt x="35" y="98"/>
                  </a:lnTo>
                  <a:lnTo>
                    <a:pt x="41" y="98"/>
                  </a:lnTo>
                  <a:lnTo>
                    <a:pt x="45" y="94"/>
                  </a:lnTo>
                  <a:lnTo>
                    <a:pt x="48" y="90"/>
                  </a:lnTo>
                  <a:lnTo>
                    <a:pt x="52" y="85"/>
                  </a:lnTo>
                  <a:lnTo>
                    <a:pt x="54" y="79"/>
                  </a:lnTo>
                  <a:lnTo>
                    <a:pt x="54" y="69"/>
                  </a:lnTo>
                  <a:lnTo>
                    <a:pt x="54" y="61"/>
                  </a:lnTo>
                  <a:lnTo>
                    <a:pt x="52" y="54"/>
                  </a:lnTo>
                  <a:lnTo>
                    <a:pt x="48" y="48"/>
                  </a:lnTo>
                  <a:lnTo>
                    <a:pt x="45" y="44"/>
                  </a:lnTo>
                  <a:lnTo>
                    <a:pt x="41" y="42"/>
                  </a:lnTo>
                  <a:lnTo>
                    <a:pt x="35" y="40"/>
                  </a:lnTo>
                  <a:close/>
                  <a:moveTo>
                    <a:pt x="0" y="0"/>
                  </a:moveTo>
                  <a:lnTo>
                    <a:pt x="16" y="0"/>
                  </a:lnTo>
                  <a:lnTo>
                    <a:pt x="16" y="40"/>
                  </a:lnTo>
                  <a:lnTo>
                    <a:pt x="21" y="35"/>
                  </a:lnTo>
                  <a:lnTo>
                    <a:pt x="29" y="29"/>
                  </a:lnTo>
                  <a:lnTo>
                    <a:pt x="37" y="29"/>
                  </a:lnTo>
                  <a:lnTo>
                    <a:pt x="43" y="29"/>
                  </a:lnTo>
                  <a:lnTo>
                    <a:pt x="50" y="31"/>
                  </a:lnTo>
                  <a:lnTo>
                    <a:pt x="56" y="35"/>
                  </a:lnTo>
                  <a:lnTo>
                    <a:pt x="60" y="40"/>
                  </a:lnTo>
                  <a:lnTo>
                    <a:pt x="64" y="46"/>
                  </a:lnTo>
                  <a:lnTo>
                    <a:pt x="68" y="52"/>
                  </a:lnTo>
                  <a:lnTo>
                    <a:pt x="69" y="60"/>
                  </a:lnTo>
                  <a:lnTo>
                    <a:pt x="69" y="69"/>
                  </a:lnTo>
                  <a:lnTo>
                    <a:pt x="68" y="86"/>
                  </a:lnTo>
                  <a:lnTo>
                    <a:pt x="60" y="100"/>
                  </a:lnTo>
                  <a:lnTo>
                    <a:pt x="52" y="106"/>
                  </a:lnTo>
                  <a:lnTo>
                    <a:pt x="45" y="110"/>
                  </a:lnTo>
                  <a:lnTo>
                    <a:pt x="37" y="111"/>
                  </a:lnTo>
                  <a:lnTo>
                    <a:pt x="29" y="110"/>
                  </a:lnTo>
                  <a:lnTo>
                    <a:pt x="23" y="108"/>
                  </a:lnTo>
                  <a:lnTo>
                    <a:pt x="20" y="104"/>
                  </a:lnTo>
                  <a:lnTo>
                    <a:pt x="16" y="98"/>
                  </a:lnTo>
                  <a:lnTo>
                    <a:pt x="16"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2" name="Freeform 208"/>
            <p:cNvSpPr>
              <a:spLocks noEditPoints="1"/>
            </p:cNvSpPr>
            <p:nvPr/>
          </p:nvSpPr>
          <p:spPr bwMode="auto">
            <a:xfrm>
              <a:off x="3744" y="2649"/>
              <a:ext cx="73" cy="82"/>
            </a:xfrm>
            <a:custGeom>
              <a:avLst/>
              <a:gdLst>
                <a:gd name="T0" fmla="*/ 36 w 73"/>
                <a:gd name="T1" fmla="*/ 11 h 82"/>
                <a:gd name="T2" fmla="*/ 31 w 73"/>
                <a:gd name="T3" fmla="*/ 13 h 82"/>
                <a:gd name="T4" fmla="*/ 25 w 73"/>
                <a:gd name="T5" fmla="*/ 15 h 82"/>
                <a:gd name="T6" fmla="*/ 21 w 73"/>
                <a:gd name="T7" fmla="*/ 17 h 82"/>
                <a:gd name="T8" fmla="*/ 17 w 73"/>
                <a:gd name="T9" fmla="*/ 21 h 82"/>
                <a:gd name="T10" fmla="*/ 15 w 73"/>
                <a:gd name="T11" fmla="*/ 25 h 82"/>
                <a:gd name="T12" fmla="*/ 13 w 73"/>
                <a:gd name="T13" fmla="*/ 31 h 82"/>
                <a:gd name="T14" fmla="*/ 58 w 73"/>
                <a:gd name="T15" fmla="*/ 31 h 82"/>
                <a:gd name="T16" fmla="*/ 56 w 73"/>
                <a:gd name="T17" fmla="*/ 23 h 82"/>
                <a:gd name="T18" fmla="*/ 54 w 73"/>
                <a:gd name="T19" fmla="*/ 19 h 82"/>
                <a:gd name="T20" fmla="*/ 48 w 73"/>
                <a:gd name="T21" fmla="*/ 15 h 82"/>
                <a:gd name="T22" fmla="*/ 42 w 73"/>
                <a:gd name="T23" fmla="*/ 13 h 82"/>
                <a:gd name="T24" fmla="*/ 36 w 73"/>
                <a:gd name="T25" fmla="*/ 11 h 82"/>
                <a:gd name="T26" fmla="*/ 36 w 73"/>
                <a:gd name="T27" fmla="*/ 0 h 82"/>
                <a:gd name="T28" fmla="*/ 46 w 73"/>
                <a:gd name="T29" fmla="*/ 0 h 82"/>
                <a:gd name="T30" fmla="*/ 56 w 73"/>
                <a:gd name="T31" fmla="*/ 4 h 82"/>
                <a:gd name="T32" fmla="*/ 61 w 73"/>
                <a:gd name="T33" fmla="*/ 9 h 82"/>
                <a:gd name="T34" fmla="*/ 67 w 73"/>
                <a:gd name="T35" fmla="*/ 15 h 82"/>
                <a:gd name="T36" fmla="*/ 69 w 73"/>
                <a:gd name="T37" fmla="*/ 23 h 82"/>
                <a:gd name="T38" fmla="*/ 71 w 73"/>
                <a:gd name="T39" fmla="*/ 31 h 82"/>
                <a:gd name="T40" fmla="*/ 73 w 73"/>
                <a:gd name="T41" fmla="*/ 40 h 82"/>
                <a:gd name="T42" fmla="*/ 73 w 73"/>
                <a:gd name="T43" fmla="*/ 44 h 82"/>
                <a:gd name="T44" fmla="*/ 13 w 73"/>
                <a:gd name="T45" fmla="*/ 44 h 82"/>
                <a:gd name="T46" fmla="*/ 15 w 73"/>
                <a:gd name="T47" fmla="*/ 52 h 82"/>
                <a:gd name="T48" fmla="*/ 17 w 73"/>
                <a:gd name="T49" fmla="*/ 57 h 82"/>
                <a:gd name="T50" fmla="*/ 21 w 73"/>
                <a:gd name="T51" fmla="*/ 63 h 82"/>
                <a:gd name="T52" fmla="*/ 25 w 73"/>
                <a:gd name="T53" fmla="*/ 67 h 82"/>
                <a:gd name="T54" fmla="*/ 31 w 73"/>
                <a:gd name="T55" fmla="*/ 69 h 82"/>
                <a:gd name="T56" fmla="*/ 36 w 73"/>
                <a:gd name="T57" fmla="*/ 69 h 82"/>
                <a:gd name="T58" fmla="*/ 44 w 73"/>
                <a:gd name="T59" fmla="*/ 69 h 82"/>
                <a:gd name="T60" fmla="*/ 50 w 73"/>
                <a:gd name="T61" fmla="*/ 67 h 82"/>
                <a:gd name="T62" fmla="*/ 54 w 73"/>
                <a:gd name="T63" fmla="*/ 63 h 82"/>
                <a:gd name="T64" fmla="*/ 58 w 73"/>
                <a:gd name="T65" fmla="*/ 57 h 82"/>
                <a:gd name="T66" fmla="*/ 71 w 73"/>
                <a:gd name="T67" fmla="*/ 57 h 82"/>
                <a:gd name="T68" fmla="*/ 69 w 73"/>
                <a:gd name="T69" fmla="*/ 65 h 82"/>
                <a:gd name="T70" fmla="*/ 65 w 73"/>
                <a:gd name="T71" fmla="*/ 71 h 82"/>
                <a:gd name="T72" fmla="*/ 60 w 73"/>
                <a:gd name="T73" fmla="*/ 77 h 82"/>
                <a:gd name="T74" fmla="*/ 54 w 73"/>
                <a:gd name="T75" fmla="*/ 79 h 82"/>
                <a:gd name="T76" fmla="*/ 46 w 73"/>
                <a:gd name="T77" fmla="*/ 81 h 82"/>
                <a:gd name="T78" fmla="*/ 36 w 73"/>
                <a:gd name="T79" fmla="*/ 82 h 82"/>
                <a:gd name="T80" fmla="*/ 29 w 73"/>
                <a:gd name="T81" fmla="*/ 81 h 82"/>
                <a:gd name="T82" fmla="*/ 21 w 73"/>
                <a:gd name="T83" fmla="*/ 79 h 82"/>
                <a:gd name="T84" fmla="*/ 15 w 73"/>
                <a:gd name="T85" fmla="*/ 77 h 82"/>
                <a:gd name="T86" fmla="*/ 10 w 73"/>
                <a:gd name="T87" fmla="*/ 71 h 82"/>
                <a:gd name="T88" fmla="*/ 6 w 73"/>
                <a:gd name="T89" fmla="*/ 65 h 82"/>
                <a:gd name="T90" fmla="*/ 2 w 73"/>
                <a:gd name="T91" fmla="*/ 59 h 82"/>
                <a:gd name="T92" fmla="*/ 0 w 73"/>
                <a:gd name="T93" fmla="*/ 50 h 82"/>
                <a:gd name="T94" fmla="*/ 0 w 73"/>
                <a:gd name="T95" fmla="*/ 42 h 82"/>
                <a:gd name="T96" fmla="*/ 2 w 73"/>
                <a:gd name="T97" fmla="*/ 23 h 82"/>
                <a:gd name="T98" fmla="*/ 10 w 73"/>
                <a:gd name="T99" fmla="*/ 9 h 82"/>
                <a:gd name="T100" fmla="*/ 17 w 73"/>
                <a:gd name="T101" fmla="*/ 4 h 82"/>
                <a:gd name="T102" fmla="*/ 27 w 73"/>
                <a:gd name="T103" fmla="*/ 0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1"/>
                  </a:moveTo>
                  <a:lnTo>
                    <a:pt x="31" y="13"/>
                  </a:lnTo>
                  <a:lnTo>
                    <a:pt x="25" y="15"/>
                  </a:lnTo>
                  <a:lnTo>
                    <a:pt x="21" y="17"/>
                  </a:lnTo>
                  <a:lnTo>
                    <a:pt x="17" y="21"/>
                  </a:lnTo>
                  <a:lnTo>
                    <a:pt x="15" y="25"/>
                  </a:lnTo>
                  <a:lnTo>
                    <a:pt x="13" y="31"/>
                  </a:lnTo>
                  <a:lnTo>
                    <a:pt x="58" y="31"/>
                  </a:lnTo>
                  <a:lnTo>
                    <a:pt x="56" y="23"/>
                  </a:lnTo>
                  <a:lnTo>
                    <a:pt x="54" y="19"/>
                  </a:lnTo>
                  <a:lnTo>
                    <a:pt x="48" y="15"/>
                  </a:lnTo>
                  <a:lnTo>
                    <a:pt x="42" y="13"/>
                  </a:lnTo>
                  <a:lnTo>
                    <a:pt x="36" y="11"/>
                  </a:lnTo>
                  <a:close/>
                  <a:moveTo>
                    <a:pt x="36" y="0"/>
                  </a:moveTo>
                  <a:lnTo>
                    <a:pt x="46" y="0"/>
                  </a:lnTo>
                  <a:lnTo>
                    <a:pt x="56" y="4"/>
                  </a:lnTo>
                  <a:lnTo>
                    <a:pt x="61" y="9"/>
                  </a:lnTo>
                  <a:lnTo>
                    <a:pt x="67" y="15"/>
                  </a:lnTo>
                  <a:lnTo>
                    <a:pt x="69" y="23"/>
                  </a:lnTo>
                  <a:lnTo>
                    <a:pt x="71" y="31"/>
                  </a:lnTo>
                  <a:lnTo>
                    <a:pt x="73" y="40"/>
                  </a:lnTo>
                  <a:lnTo>
                    <a:pt x="73" y="44"/>
                  </a:lnTo>
                  <a:lnTo>
                    <a:pt x="13" y="44"/>
                  </a:lnTo>
                  <a:lnTo>
                    <a:pt x="15" y="52"/>
                  </a:lnTo>
                  <a:lnTo>
                    <a:pt x="17" y="57"/>
                  </a:lnTo>
                  <a:lnTo>
                    <a:pt x="21" y="63"/>
                  </a:lnTo>
                  <a:lnTo>
                    <a:pt x="25" y="67"/>
                  </a:lnTo>
                  <a:lnTo>
                    <a:pt x="31" y="69"/>
                  </a:lnTo>
                  <a:lnTo>
                    <a:pt x="36" y="69"/>
                  </a:lnTo>
                  <a:lnTo>
                    <a:pt x="44" y="69"/>
                  </a:lnTo>
                  <a:lnTo>
                    <a:pt x="50" y="67"/>
                  </a:lnTo>
                  <a:lnTo>
                    <a:pt x="54" y="63"/>
                  </a:lnTo>
                  <a:lnTo>
                    <a:pt x="58" y="57"/>
                  </a:lnTo>
                  <a:lnTo>
                    <a:pt x="71" y="57"/>
                  </a:lnTo>
                  <a:lnTo>
                    <a:pt x="69" y="65"/>
                  </a:lnTo>
                  <a:lnTo>
                    <a:pt x="65" y="71"/>
                  </a:lnTo>
                  <a:lnTo>
                    <a:pt x="60" y="77"/>
                  </a:lnTo>
                  <a:lnTo>
                    <a:pt x="54" y="79"/>
                  </a:lnTo>
                  <a:lnTo>
                    <a:pt x="46" y="81"/>
                  </a:lnTo>
                  <a:lnTo>
                    <a:pt x="36" y="82"/>
                  </a:lnTo>
                  <a:lnTo>
                    <a:pt x="29" y="81"/>
                  </a:lnTo>
                  <a:lnTo>
                    <a:pt x="21" y="79"/>
                  </a:lnTo>
                  <a:lnTo>
                    <a:pt x="15" y="77"/>
                  </a:lnTo>
                  <a:lnTo>
                    <a:pt x="10" y="71"/>
                  </a:lnTo>
                  <a:lnTo>
                    <a:pt x="6" y="65"/>
                  </a:lnTo>
                  <a:lnTo>
                    <a:pt x="2" y="59"/>
                  </a:lnTo>
                  <a:lnTo>
                    <a:pt x="0" y="50"/>
                  </a:lnTo>
                  <a:lnTo>
                    <a:pt x="0" y="42"/>
                  </a:lnTo>
                  <a:lnTo>
                    <a:pt x="2" y="23"/>
                  </a:lnTo>
                  <a:lnTo>
                    <a:pt x="10" y="9"/>
                  </a:lnTo>
                  <a:lnTo>
                    <a:pt x="17" y="4"/>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3" name="Freeform 209"/>
            <p:cNvSpPr>
              <a:spLocks/>
            </p:cNvSpPr>
            <p:nvPr/>
          </p:nvSpPr>
          <p:spPr bwMode="auto">
            <a:xfrm>
              <a:off x="3834" y="2649"/>
              <a:ext cx="41" cy="81"/>
            </a:xfrm>
            <a:custGeom>
              <a:avLst/>
              <a:gdLst>
                <a:gd name="T0" fmla="*/ 29 w 41"/>
                <a:gd name="T1" fmla="*/ 0 h 81"/>
                <a:gd name="T2" fmla="*/ 35 w 41"/>
                <a:gd name="T3" fmla="*/ 0 h 81"/>
                <a:gd name="T4" fmla="*/ 41 w 41"/>
                <a:gd name="T5" fmla="*/ 4 h 81"/>
                <a:gd name="T6" fmla="*/ 37 w 41"/>
                <a:gd name="T7" fmla="*/ 15 h 81"/>
                <a:gd name="T8" fmla="*/ 33 w 41"/>
                <a:gd name="T9" fmla="*/ 13 h 81"/>
                <a:gd name="T10" fmla="*/ 27 w 41"/>
                <a:gd name="T11" fmla="*/ 11 h 81"/>
                <a:gd name="T12" fmla="*/ 23 w 41"/>
                <a:gd name="T13" fmla="*/ 13 h 81"/>
                <a:gd name="T14" fmla="*/ 21 w 41"/>
                <a:gd name="T15" fmla="*/ 15 h 81"/>
                <a:gd name="T16" fmla="*/ 18 w 41"/>
                <a:gd name="T17" fmla="*/ 17 h 81"/>
                <a:gd name="T18" fmla="*/ 16 w 41"/>
                <a:gd name="T19" fmla="*/ 23 h 81"/>
                <a:gd name="T20" fmla="*/ 16 w 41"/>
                <a:gd name="T21" fmla="*/ 31 h 81"/>
                <a:gd name="T22" fmla="*/ 14 w 41"/>
                <a:gd name="T23" fmla="*/ 38 h 81"/>
                <a:gd name="T24" fmla="*/ 14 w 41"/>
                <a:gd name="T25" fmla="*/ 81 h 81"/>
                <a:gd name="T26" fmla="*/ 0 w 41"/>
                <a:gd name="T27" fmla="*/ 81 h 81"/>
                <a:gd name="T28" fmla="*/ 0 w 41"/>
                <a:gd name="T29" fmla="*/ 2 h 81"/>
                <a:gd name="T30" fmla="*/ 12 w 41"/>
                <a:gd name="T31" fmla="*/ 2 h 81"/>
                <a:gd name="T32" fmla="*/ 12 w 41"/>
                <a:gd name="T33" fmla="*/ 11 h 81"/>
                <a:gd name="T34" fmla="*/ 18 w 41"/>
                <a:gd name="T35" fmla="*/ 6 h 81"/>
                <a:gd name="T36" fmla="*/ 21 w 41"/>
                <a:gd name="T37" fmla="*/ 2 h 81"/>
                <a:gd name="T38" fmla="*/ 25 w 41"/>
                <a:gd name="T39" fmla="*/ 0 h 81"/>
                <a:gd name="T40" fmla="*/ 29 w 41"/>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81">
                  <a:moveTo>
                    <a:pt x="29" y="0"/>
                  </a:moveTo>
                  <a:lnTo>
                    <a:pt x="35" y="0"/>
                  </a:lnTo>
                  <a:lnTo>
                    <a:pt x="41" y="4"/>
                  </a:lnTo>
                  <a:lnTo>
                    <a:pt x="37" y="15"/>
                  </a:lnTo>
                  <a:lnTo>
                    <a:pt x="33" y="13"/>
                  </a:lnTo>
                  <a:lnTo>
                    <a:pt x="27" y="11"/>
                  </a:lnTo>
                  <a:lnTo>
                    <a:pt x="23" y="13"/>
                  </a:lnTo>
                  <a:lnTo>
                    <a:pt x="21" y="15"/>
                  </a:lnTo>
                  <a:lnTo>
                    <a:pt x="18" y="17"/>
                  </a:lnTo>
                  <a:lnTo>
                    <a:pt x="16" y="23"/>
                  </a:lnTo>
                  <a:lnTo>
                    <a:pt x="16" y="31"/>
                  </a:lnTo>
                  <a:lnTo>
                    <a:pt x="14" y="38"/>
                  </a:lnTo>
                  <a:lnTo>
                    <a:pt x="14" y="81"/>
                  </a:lnTo>
                  <a:lnTo>
                    <a:pt x="0" y="81"/>
                  </a:lnTo>
                  <a:lnTo>
                    <a:pt x="0" y="2"/>
                  </a:lnTo>
                  <a:lnTo>
                    <a:pt x="12" y="2"/>
                  </a:lnTo>
                  <a:lnTo>
                    <a:pt x="12" y="11"/>
                  </a:lnTo>
                  <a:lnTo>
                    <a:pt x="18" y="6"/>
                  </a:lnTo>
                  <a:lnTo>
                    <a:pt x="21"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4" name="Freeform 210"/>
            <p:cNvSpPr>
              <a:spLocks/>
            </p:cNvSpPr>
            <p:nvPr/>
          </p:nvSpPr>
          <p:spPr bwMode="auto">
            <a:xfrm>
              <a:off x="35" y="2066"/>
              <a:ext cx="109" cy="73"/>
            </a:xfrm>
            <a:custGeom>
              <a:avLst/>
              <a:gdLst>
                <a:gd name="T0" fmla="*/ 0 w 109"/>
                <a:gd name="T1" fmla="*/ 0 h 73"/>
                <a:gd name="T2" fmla="*/ 11 w 109"/>
                <a:gd name="T3" fmla="*/ 0 h 73"/>
                <a:gd name="T4" fmla="*/ 11 w 109"/>
                <a:gd name="T5" fmla="*/ 60 h 73"/>
                <a:gd name="T6" fmla="*/ 46 w 109"/>
                <a:gd name="T7" fmla="*/ 60 h 73"/>
                <a:gd name="T8" fmla="*/ 46 w 109"/>
                <a:gd name="T9" fmla="*/ 10 h 73"/>
                <a:gd name="T10" fmla="*/ 59 w 109"/>
                <a:gd name="T11" fmla="*/ 10 h 73"/>
                <a:gd name="T12" fmla="*/ 59 w 109"/>
                <a:gd name="T13" fmla="*/ 60 h 73"/>
                <a:gd name="T14" fmla="*/ 109 w 109"/>
                <a:gd name="T15" fmla="*/ 60 h 73"/>
                <a:gd name="T16" fmla="*/ 109 w 109"/>
                <a:gd name="T17" fmla="*/ 73 h 73"/>
                <a:gd name="T18" fmla="*/ 0 w 109"/>
                <a:gd name="T19" fmla="*/ 73 h 73"/>
                <a:gd name="T20" fmla="*/ 0 w 10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3">
                  <a:moveTo>
                    <a:pt x="0" y="0"/>
                  </a:moveTo>
                  <a:lnTo>
                    <a:pt x="11" y="0"/>
                  </a:lnTo>
                  <a:lnTo>
                    <a:pt x="11" y="60"/>
                  </a:lnTo>
                  <a:lnTo>
                    <a:pt x="46" y="60"/>
                  </a:lnTo>
                  <a:lnTo>
                    <a:pt x="46" y="10"/>
                  </a:lnTo>
                  <a:lnTo>
                    <a:pt x="59" y="10"/>
                  </a:lnTo>
                  <a:lnTo>
                    <a:pt x="59" y="60"/>
                  </a:lnTo>
                  <a:lnTo>
                    <a:pt x="109" y="60"/>
                  </a:lnTo>
                  <a:lnTo>
                    <a:pt x="109"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5" name="Freeform 211"/>
            <p:cNvSpPr>
              <a:spLocks/>
            </p:cNvSpPr>
            <p:nvPr/>
          </p:nvSpPr>
          <p:spPr bwMode="auto">
            <a:xfrm>
              <a:off x="33" y="1957"/>
              <a:ext cx="111" cy="94"/>
            </a:xfrm>
            <a:custGeom>
              <a:avLst/>
              <a:gdLst>
                <a:gd name="T0" fmla="*/ 75 w 111"/>
                <a:gd name="T1" fmla="*/ 0 h 94"/>
                <a:gd name="T2" fmla="*/ 86 w 111"/>
                <a:gd name="T3" fmla="*/ 3 h 94"/>
                <a:gd name="T4" fmla="*/ 96 w 111"/>
                <a:gd name="T5" fmla="*/ 9 h 94"/>
                <a:gd name="T6" fmla="*/ 103 w 111"/>
                <a:gd name="T7" fmla="*/ 15 h 94"/>
                <a:gd name="T8" fmla="*/ 107 w 111"/>
                <a:gd name="T9" fmla="*/ 25 h 94"/>
                <a:gd name="T10" fmla="*/ 111 w 111"/>
                <a:gd name="T11" fmla="*/ 34 h 94"/>
                <a:gd name="T12" fmla="*/ 111 w 111"/>
                <a:gd name="T13" fmla="*/ 44 h 94"/>
                <a:gd name="T14" fmla="*/ 111 w 111"/>
                <a:gd name="T15" fmla="*/ 55 h 94"/>
                <a:gd name="T16" fmla="*/ 109 w 111"/>
                <a:gd name="T17" fmla="*/ 63 h 94"/>
                <a:gd name="T18" fmla="*/ 105 w 111"/>
                <a:gd name="T19" fmla="*/ 73 h 94"/>
                <a:gd name="T20" fmla="*/ 99 w 111"/>
                <a:gd name="T21" fmla="*/ 78 h 94"/>
                <a:gd name="T22" fmla="*/ 92 w 111"/>
                <a:gd name="T23" fmla="*/ 84 h 94"/>
                <a:gd name="T24" fmla="*/ 84 w 111"/>
                <a:gd name="T25" fmla="*/ 88 h 94"/>
                <a:gd name="T26" fmla="*/ 71 w 111"/>
                <a:gd name="T27" fmla="*/ 92 h 94"/>
                <a:gd name="T28" fmla="*/ 55 w 111"/>
                <a:gd name="T29" fmla="*/ 94 h 94"/>
                <a:gd name="T30" fmla="*/ 44 w 111"/>
                <a:gd name="T31" fmla="*/ 94 h 94"/>
                <a:gd name="T32" fmla="*/ 34 w 111"/>
                <a:gd name="T33" fmla="*/ 92 h 94"/>
                <a:gd name="T34" fmla="*/ 25 w 111"/>
                <a:gd name="T35" fmla="*/ 88 h 94"/>
                <a:gd name="T36" fmla="*/ 17 w 111"/>
                <a:gd name="T37" fmla="*/ 82 h 94"/>
                <a:gd name="T38" fmla="*/ 11 w 111"/>
                <a:gd name="T39" fmla="*/ 76 h 94"/>
                <a:gd name="T40" fmla="*/ 5 w 111"/>
                <a:gd name="T41" fmla="*/ 71 h 94"/>
                <a:gd name="T42" fmla="*/ 2 w 111"/>
                <a:gd name="T43" fmla="*/ 61 h 94"/>
                <a:gd name="T44" fmla="*/ 0 w 111"/>
                <a:gd name="T45" fmla="*/ 53 h 94"/>
                <a:gd name="T46" fmla="*/ 0 w 111"/>
                <a:gd name="T47" fmla="*/ 44 h 94"/>
                <a:gd name="T48" fmla="*/ 0 w 111"/>
                <a:gd name="T49" fmla="*/ 34 h 94"/>
                <a:gd name="T50" fmla="*/ 3 w 111"/>
                <a:gd name="T51" fmla="*/ 27 h 94"/>
                <a:gd name="T52" fmla="*/ 7 w 111"/>
                <a:gd name="T53" fmla="*/ 19 h 94"/>
                <a:gd name="T54" fmla="*/ 13 w 111"/>
                <a:gd name="T55" fmla="*/ 11 h 94"/>
                <a:gd name="T56" fmla="*/ 21 w 111"/>
                <a:gd name="T57" fmla="*/ 7 h 94"/>
                <a:gd name="T58" fmla="*/ 30 w 111"/>
                <a:gd name="T59" fmla="*/ 3 h 94"/>
                <a:gd name="T60" fmla="*/ 34 w 111"/>
                <a:gd name="T61" fmla="*/ 17 h 94"/>
                <a:gd name="T62" fmla="*/ 27 w 111"/>
                <a:gd name="T63" fmla="*/ 21 h 94"/>
                <a:gd name="T64" fmla="*/ 21 w 111"/>
                <a:gd name="T65" fmla="*/ 25 h 94"/>
                <a:gd name="T66" fmla="*/ 17 w 111"/>
                <a:gd name="T67" fmla="*/ 28 h 94"/>
                <a:gd name="T68" fmla="*/ 15 w 111"/>
                <a:gd name="T69" fmla="*/ 32 h 94"/>
                <a:gd name="T70" fmla="*/ 13 w 111"/>
                <a:gd name="T71" fmla="*/ 38 h 94"/>
                <a:gd name="T72" fmla="*/ 11 w 111"/>
                <a:gd name="T73" fmla="*/ 46 h 94"/>
                <a:gd name="T74" fmla="*/ 13 w 111"/>
                <a:gd name="T75" fmla="*/ 53 h 94"/>
                <a:gd name="T76" fmla="*/ 15 w 111"/>
                <a:gd name="T77" fmla="*/ 59 h 94"/>
                <a:gd name="T78" fmla="*/ 17 w 111"/>
                <a:gd name="T79" fmla="*/ 65 h 94"/>
                <a:gd name="T80" fmla="*/ 23 w 111"/>
                <a:gd name="T81" fmla="*/ 71 h 94"/>
                <a:gd name="T82" fmla="*/ 28 w 111"/>
                <a:gd name="T83" fmla="*/ 73 h 94"/>
                <a:gd name="T84" fmla="*/ 34 w 111"/>
                <a:gd name="T85" fmla="*/ 76 h 94"/>
                <a:gd name="T86" fmla="*/ 44 w 111"/>
                <a:gd name="T87" fmla="*/ 78 h 94"/>
                <a:gd name="T88" fmla="*/ 55 w 111"/>
                <a:gd name="T89" fmla="*/ 80 h 94"/>
                <a:gd name="T90" fmla="*/ 67 w 111"/>
                <a:gd name="T91" fmla="*/ 78 h 94"/>
                <a:gd name="T92" fmla="*/ 78 w 111"/>
                <a:gd name="T93" fmla="*/ 76 h 94"/>
                <a:gd name="T94" fmla="*/ 84 w 111"/>
                <a:gd name="T95" fmla="*/ 73 h 94"/>
                <a:gd name="T96" fmla="*/ 90 w 111"/>
                <a:gd name="T97" fmla="*/ 69 h 94"/>
                <a:gd name="T98" fmla="*/ 94 w 111"/>
                <a:gd name="T99" fmla="*/ 63 h 94"/>
                <a:gd name="T100" fmla="*/ 98 w 111"/>
                <a:gd name="T101" fmla="*/ 55 h 94"/>
                <a:gd name="T102" fmla="*/ 99 w 111"/>
                <a:gd name="T103" fmla="*/ 46 h 94"/>
                <a:gd name="T104" fmla="*/ 98 w 111"/>
                <a:gd name="T105" fmla="*/ 36 h 94"/>
                <a:gd name="T106" fmla="*/ 96 w 111"/>
                <a:gd name="T107" fmla="*/ 30 h 94"/>
                <a:gd name="T108" fmla="*/ 92 w 111"/>
                <a:gd name="T109" fmla="*/ 25 h 94"/>
                <a:gd name="T110" fmla="*/ 86 w 111"/>
                <a:gd name="T111" fmla="*/ 21 h 94"/>
                <a:gd name="T112" fmla="*/ 80 w 111"/>
                <a:gd name="T113" fmla="*/ 17 h 94"/>
                <a:gd name="T114" fmla="*/ 71 w 111"/>
                <a:gd name="T115" fmla="*/ 15 h 94"/>
                <a:gd name="T116" fmla="*/ 75 w 111"/>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94">
                  <a:moveTo>
                    <a:pt x="75" y="0"/>
                  </a:moveTo>
                  <a:lnTo>
                    <a:pt x="86" y="3"/>
                  </a:lnTo>
                  <a:lnTo>
                    <a:pt x="96" y="9"/>
                  </a:lnTo>
                  <a:lnTo>
                    <a:pt x="103" y="15"/>
                  </a:lnTo>
                  <a:lnTo>
                    <a:pt x="107" y="25"/>
                  </a:lnTo>
                  <a:lnTo>
                    <a:pt x="111" y="34"/>
                  </a:lnTo>
                  <a:lnTo>
                    <a:pt x="111" y="44"/>
                  </a:lnTo>
                  <a:lnTo>
                    <a:pt x="111" y="55"/>
                  </a:lnTo>
                  <a:lnTo>
                    <a:pt x="109" y="63"/>
                  </a:lnTo>
                  <a:lnTo>
                    <a:pt x="105" y="73"/>
                  </a:lnTo>
                  <a:lnTo>
                    <a:pt x="99" y="78"/>
                  </a:lnTo>
                  <a:lnTo>
                    <a:pt x="92" y="84"/>
                  </a:lnTo>
                  <a:lnTo>
                    <a:pt x="84" y="88"/>
                  </a:lnTo>
                  <a:lnTo>
                    <a:pt x="71" y="92"/>
                  </a:lnTo>
                  <a:lnTo>
                    <a:pt x="55" y="94"/>
                  </a:lnTo>
                  <a:lnTo>
                    <a:pt x="44" y="94"/>
                  </a:lnTo>
                  <a:lnTo>
                    <a:pt x="34" y="92"/>
                  </a:lnTo>
                  <a:lnTo>
                    <a:pt x="25" y="88"/>
                  </a:lnTo>
                  <a:lnTo>
                    <a:pt x="17" y="82"/>
                  </a:lnTo>
                  <a:lnTo>
                    <a:pt x="11" y="76"/>
                  </a:lnTo>
                  <a:lnTo>
                    <a:pt x="5" y="71"/>
                  </a:lnTo>
                  <a:lnTo>
                    <a:pt x="2" y="61"/>
                  </a:lnTo>
                  <a:lnTo>
                    <a:pt x="0" y="53"/>
                  </a:lnTo>
                  <a:lnTo>
                    <a:pt x="0" y="44"/>
                  </a:lnTo>
                  <a:lnTo>
                    <a:pt x="0" y="34"/>
                  </a:lnTo>
                  <a:lnTo>
                    <a:pt x="3" y="27"/>
                  </a:lnTo>
                  <a:lnTo>
                    <a:pt x="7" y="19"/>
                  </a:lnTo>
                  <a:lnTo>
                    <a:pt x="13" y="11"/>
                  </a:lnTo>
                  <a:lnTo>
                    <a:pt x="21" y="7"/>
                  </a:lnTo>
                  <a:lnTo>
                    <a:pt x="30" y="3"/>
                  </a:lnTo>
                  <a:lnTo>
                    <a:pt x="34" y="17"/>
                  </a:lnTo>
                  <a:lnTo>
                    <a:pt x="27" y="21"/>
                  </a:lnTo>
                  <a:lnTo>
                    <a:pt x="21" y="25"/>
                  </a:lnTo>
                  <a:lnTo>
                    <a:pt x="17" y="28"/>
                  </a:lnTo>
                  <a:lnTo>
                    <a:pt x="15" y="32"/>
                  </a:lnTo>
                  <a:lnTo>
                    <a:pt x="13" y="38"/>
                  </a:lnTo>
                  <a:lnTo>
                    <a:pt x="11" y="46"/>
                  </a:lnTo>
                  <a:lnTo>
                    <a:pt x="13" y="53"/>
                  </a:lnTo>
                  <a:lnTo>
                    <a:pt x="15" y="59"/>
                  </a:lnTo>
                  <a:lnTo>
                    <a:pt x="17" y="65"/>
                  </a:lnTo>
                  <a:lnTo>
                    <a:pt x="23" y="71"/>
                  </a:lnTo>
                  <a:lnTo>
                    <a:pt x="28" y="73"/>
                  </a:lnTo>
                  <a:lnTo>
                    <a:pt x="34" y="76"/>
                  </a:lnTo>
                  <a:lnTo>
                    <a:pt x="44" y="78"/>
                  </a:lnTo>
                  <a:lnTo>
                    <a:pt x="55" y="80"/>
                  </a:lnTo>
                  <a:lnTo>
                    <a:pt x="67" y="78"/>
                  </a:lnTo>
                  <a:lnTo>
                    <a:pt x="78" y="76"/>
                  </a:lnTo>
                  <a:lnTo>
                    <a:pt x="84" y="73"/>
                  </a:lnTo>
                  <a:lnTo>
                    <a:pt x="90" y="69"/>
                  </a:lnTo>
                  <a:lnTo>
                    <a:pt x="94" y="63"/>
                  </a:lnTo>
                  <a:lnTo>
                    <a:pt x="98" y="55"/>
                  </a:lnTo>
                  <a:lnTo>
                    <a:pt x="99" y="46"/>
                  </a:lnTo>
                  <a:lnTo>
                    <a:pt x="98" y="36"/>
                  </a:lnTo>
                  <a:lnTo>
                    <a:pt x="96" y="30"/>
                  </a:lnTo>
                  <a:lnTo>
                    <a:pt x="92" y="25"/>
                  </a:lnTo>
                  <a:lnTo>
                    <a:pt x="86" y="21"/>
                  </a:lnTo>
                  <a:lnTo>
                    <a:pt x="80" y="17"/>
                  </a:lnTo>
                  <a:lnTo>
                    <a:pt x="71" y="15"/>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6" name="Freeform 212"/>
            <p:cNvSpPr>
              <a:spLocks/>
            </p:cNvSpPr>
            <p:nvPr/>
          </p:nvSpPr>
          <p:spPr bwMode="auto">
            <a:xfrm>
              <a:off x="35" y="1859"/>
              <a:ext cx="109" cy="86"/>
            </a:xfrm>
            <a:custGeom>
              <a:avLst/>
              <a:gdLst>
                <a:gd name="T0" fmla="*/ 0 w 109"/>
                <a:gd name="T1" fmla="*/ 0 h 86"/>
                <a:gd name="T2" fmla="*/ 11 w 109"/>
                <a:gd name="T3" fmla="*/ 0 h 86"/>
                <a:gd name="T4" fmla="*/ 11 w 109"/>
                <a:gd name="T5" fmla="*/ 36 h 86"/>
                <a:gd name="T6" fmla="*/ 109 w 109"/>
                <a:gd name="T7" fmla="*/ 36 h 86"/>
                <a:gd name="T8" fmla="*/ 109 w 109"/>
                <a:gd name="T9" fmla="*/ 50 h 86"/>
                <a:gd name="T10" fmla="*/ 11 w 109"/>
                <a:gd name="T11" fmla="*/ 50 h 86"/>
                <a:gd name="T12" fmla="*/ 11 w 109"/>
                <a:gd name="T13" fmla="*/ 86 h 86"/>
                <a:gd name="T14" fmla="*/ 0 w 109"/>
                <a:gd name="T15" fmla="*/ 86 h 86"/>
                <a:gd name="T16" fmla="*/ 0 w 109"/>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6">
                  <a:moveTo>
                    <a:pt x="0" y="0"/>
                  </a:moveTo>
                  <a:lnTo>
                    <a:pt x="11" y="0"/>
                  </a:lnTo>
                  <a:lnTo>
                    <a:pt x="11" y="36"/>
                  </a:lnTo>
                  <a:lnTo>
                    <a:pt x="109" y="36"/>
                  </a:lnTo>
                  <a:lnTo>
                    <a:pt x="109" y="50"/>
                  </a:lnTo>
                  <a:lnTo>
                    <a:pt x="11" y="50"/>
                  </a:lnTo>
                  <a:lnTo>
                    <a:pt x="11" y="86"/>
                  </a:lnTo>
                  <a:lnTo>
                    <a:pt x="0" y="8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7" name="Freeform 213"/>
            <p:cNvSpPr>
              <a:spLocks/>
            </p:cNvSpPr>
            <p:nvPr/>
          </p:nvSpPr>
          <p:spPr bwMode="auto">
            <a:xfrm>
              <a:off x="35" y="1766"/>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8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8"/>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8" name="Freeform 214"/>
            <p:cNvSpPr>
              <a:spLocks/>
            </p:cNvSpPr>
            <p:nvPr/>
          </p:nvSpPr>
          <p:spPr bwMode="auto">
            <a:xfrm>
              <a:off x="61" y="1691"/>
              <a:ext cx="83" cy="66"/>
            </a:xfrm>
            <a:custGeom>
              <a:avLst/>
              <a:gdLst>
                <a:gd name="T0" fmla="*/ 66 w 83"/>
                <a:gd name="T1" fmla="*/ 2 h 66"/>
                <a:gd name="T2" fmla="*/ 77 w 83"/>
                <a:gd name="T3" fmla="*/ 8 h 66"/>
                <a:gd name="T4" fmla="*/ 83 w 83"/>
                <a:gd name="T5" fmla="*/ 23 h 66"/>
                <a:gd name="T6" fmla="*/ 83 w 83"/>
                <a:gd name="T7" fmla="*/ 41 h 66"/>
                <a:gd name="T8" fmla="*/ 77 w 83"/>
                <a:gd name="T9" fmla="*/ 56 h 66"/>
                <a:gd name="T10" fmla="*/ 66 w 83"/>
                <a:gd name="T11" fmla="*/ 64 h 66"/>
                <a:gd name="T12" fmla="*/ 56 w 83"/>
                <a:gd name="T13" fmla="*/ 50 h 66"/>
                <a:gd name="T14" fmla="*/ 68 w 83"/>
                <a:gd name="T15" fmla="*/ 44 h 66"/>
                <a:gd name="T16" fmla="*/ 71 w 83"/>
                <a:gd name="T17" fmla="*/ 31 h 66"/>
                <a:gd name="T18" fmla="*/ 70 w 83"/>
                <a:gd name="T19" fmla="*/ 21 h 66"/>
                <a:gd name="T20" fmla="*/ 64 w 83"/>
                <a:gd name="T21" fmla="*/ 16 h 66"/>
                <a:gd name="T22" fmla="*/ 56 w 83"/>
                <a:gd name="T23" fmla="*/ 16 h 66"/>
                <a:gd name="T24" fmla="*/ 52 w 83"/>
                <a:gd name="T25" fmla="*/ 25 h 66"/>
                <a:gd name="T26" fmla="*/ 47 w 83"/>
                <a:gd name="T27" fmla="*/ 41 h 66"/>
                <a:gd name="T28" fmla="*/ 43 w 83"/>
                <a:gd name="T29" fmla="*/ 52 h 66"/>
                <a:gd name="T30" fmla="*/ 35 w 83"/>
                <a:gd name="T31" fmla="*/ 62 h 66"/>
                <a:gd name="T32" fmla="*/ 23 w 83"/>
                <a:gd name="T33" fmla="*/ 64 h 66"/>
                <a:gd name="T34" fmla="*/ 14 w 83"/>
                <a:gd name="T35" fmla="*/ 62 h 66"/>
                <a:gd name="T36" fmla="*/ 6 w 83"/>
                <a:gd name="T37" fmla="*/ 56 h 66"/>
                <a:gd name="T38" fmla="*/ 2 w 83"/>
                <a:gd name="T39" fmla="*/ 46 h 66"/>
                <a:gd name="T40" fmla="*/ 0 w 83"/>
                <a:gd name="T41" fmla="*/ 35 h 66"/>
                <a:gd name="T42" fmla="*/ 4 w 83"/>
                <a:gd name="T43" fmla="*/ 19 h 66"/>
                <a:gd name="T44" fmla="*/ 12 w 83"/>
                <a:gd name="T45" fmla="*/ 10 h 66"/>
                <a:gd name="T46" fmla="*/ 23 w 83"/>
                <a:gd name="T47" fmla="*/ 4 h 66"/>
                <a:gd name="T48" fmla="*/ 20 w 83"/>
                <a:gd name="T49" fmla="*/ 21 h 66"/>
                <a:gd name="T50" fmla="*/ 14 w 83"/>
                <a:gd name="T51" fmla="*/ 29 h 66"/>
                <a:gd name="T52" fmla="*/ 14 w 83"/>
                <a:gd name="T53" fmla="*/ 41 h 66"/>
                <a:gd name="T54" fmla="*/ 20 w 83"/>
                <a:gd name="T55" fmla="*/ 48 h 66"/>
                <a:gd name="T56" fmla="*/ 27 w 83"/>
                <a:gd name="T57" fmla="*/ 48 h 66"/>
                <a:gd name="T58" fmla="*/ 31 w 83"/>
                <a:gd name="T59" fmla="*/ 44 h 66"/>
                <a:gd name="T60" fmla="*/ 31 w 83"/>
                <a:gd name="T61" fmla="*/ 39 h 66"/>
                <a:gd name="T62" fmla="*/ 37 w 83"/>
                <a:gd name="T63" fmla="*/ 21 h 66"/>
                <a:gd name="T64" fmla="*/ 43 w 83"/>
                <a:gd name="T65" fmla="*/ 8 h 66"/>
                <a:gd name="T66" fmla="*/ 52 w 83"/>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66">
                  <a:moveTo>
                    <a:pt x="58" y="0"/>
                  </a:moveTo>
                  <a:lnTo>
                    <a:pt x="66" y="2"/>
                  </a:lnTo>
                  <a:lnTo>
                    <a:pt x="71" y="4"/>
                  </a:lnTo>
                  <a:lnTo>
                    <a:pt x="77" y="8"/>
                  </a:lnTo>
                  <a:lnTo>
                    <a:pt x="81" y="16"/>
                  </a:lnTo>
                  <a:lnTo>
                    <a:pt x="83" y="23"/>
                  </a:lnTo>
                  <a:lnTo>
                    <a:pt x="83" y="31"/>
                  </a:lnTo>
                  <a:lnTo>
                    <a:pt x="83" y="41"/>
                  </a:lnTo>
                  <a:lnTo>
                    <a:pt x="81" y="48"/>
                  </a:lnTo>
                  <a:lnTo>
                    <a:pt x="77" y="56"/>
                  </a:lnTo>
                  <a:lnTo>
                    <a:pt x="73" y="60"/>
                  </a:lnTo>
                  <a:lnTo>
                    <a:pt x="66" y="64"/>
                  </a:lnTo>
                  <a:lnTo>
                    <a:pt x="58" y="66"/>
                  </a:lnTo>
                  <a:lnTo>
                    <a:pt x="56" y="50"/>
                  </a:lnTo>
                  <a:lnTo>
                    <a:pt x="64" y="48"/>
                  </a:lnTo>
                  <a:lnTo>
                    <a:pt x="68" y="44"/>
                  </a:lnTo>
                  <a:lnTo>
                    <a:pt x="70" y="39"/>
                  </a:lnTo>
                  <a:lnTo>
                    <a:pt x="71" y="31"/>
                  </a:lnTo>
                  <a:lnTo>
                    <a:pt x="71" y="27"/>
                  </a:lnTo>
                  <a:lnTo>
                    <a:pt x="70" y="21"/>
                  </a:lnTo>
                  <a:lnTo>
                    <a:pt x="68" y="19"/>
                  </a:lnTo>
                  <a:lnTo>
                    <a:pt x="64" y="16"/>
                  </a:lnTo>
                  <a:lnTo>
                    <a:pt x="60" y="14"/>
                  </a:lnTo>
                  <a:lnTo>
                    <a:pt x="56" y="16"/>
                  </a:lnTo>
                  <a:lnTo>
                    <a:pt x="54" y="19"/>
                  </a:lnTo>
                  <a:lnTo>
                    <a:pt x="52" y="25"/>
                  </a:lnTo>
                  <a:lnTo>
                    <a:pt x="48" y="33"/>
                  </a:lnTo>
                  <a:lnTo>
                    <a:pt x="47" y="41"/>
                  </a:lnTo>
                  <a:lnTo>
                    <a:pt x="45" y="46"/>
                  </a:lnTo>
                  <a:lnTo>
                    <a:pt x="43" y="52"/>
                  </a:lnTo>
                  <a:lnTo>
                    <a:pt x="39" y="58"/>
                  </a:lnTo>
                  <a:lnTo>
                    <a:pt x="35" y="62"/>
                  </a:lnTo>
                  <a:lnTo>
                    <a:pt x="29" y="64"/>
                  </a:lnTo>
                  <a:lnTo>
                    <a:pt x="23" y="64"/>
                  </a:lnTo>
                  <a:lnTo>
                    <a:pt x="20" y="64"/>
                  </a:lnTo>
                  <a:lnTo>
                    <a:pt x="14" y="62"/>
                  </a:lnTo>
                  <a:lnTo>
                    <a:pt x="10" y="58"/>
                  </a:lnTo>
                  <a:lnTo>
                    <a:pt x="6" y="56"/>
                  </a:lnTo>
                  <a:lnTo>
                    <a:pt x="4" y="52"/>
                  </a:lnTo>
                  <a:lnTo>
                    <a:pt x="2" y="46"/>
                  </a:lnTo>
                  <a:lnTo>
                    <a:pt x="2" y="41"/>
                  </a:lnTo>
                  <a:lnTo>
                    <a:pt x="0" y="35"/>
                  </a:lnTo>
                  <a:lnTo>
                    <a:pt x="2" y="27"/>
                  </a:lnTo>
                  <a:lnTo>
                    <a:pt x="4" y="19"/>
                  </a:lnTo>
                  <a:lnTo>
                    <a:pt x="6" y="14"/>
                  </a:lnTo>
                  <a:lnTo>
                    <a:pt x="12" y="10"/>
                  </a:lnTo>
                  <a:lnTo>
                    <a:pt x="16" y="6"/>
                  </a:lnTo>
                  <a:lnTo>
                    <a:pt x="23" y="4"/>
                  </a:lnTo>
                  <a:lnTo>
                    <a:pt x="25" y="19"/>
                  </a:lnTo>
                  <a:lnTo>
                    <a:pt x="20" y="21"/>
                  </a:lnTo>
                  <a:lnTo>
                    <a:pt x="18" y="23"/>
                  </a:lnTo>
                  <a:lnTo>
                    <a:pt x="14" y="29"/>
                  </a:lnTo>
                  <a:lnTo>
                    <a:pt x="14" y="35"/>
                  </a:lnTo>
                  <a:lnTo>
                    <a:pt x="14" y="41"/>
                  </a:lnTo>
                  <a:lnTo>
                    <a:pt x="16" y="46"/>
                  </a:lnTo>
                  <a:lnTo>
                    <a:pt x="20" y="48"/>
                  </a:lnTo>
                  <a:lnTo>
                    <a:pt x="23" y="50"/>
                  </a:lnTo>
                  <a:lnTo>
                    <a:pt x="27" y="48"/>
                  </a:lnTo>
                  <a:lnTo>
                    <a:pt x="29" y="46"/>
                  </a:lnTo>
                  <a:lnTo>
                    <a:pt x="31" y="44"/>
                  </a:lnTo>
                  <a:lnTo>
                    <a:pt x="31" y="43"/>
                  </a:lnTo>
                  <a:lnTo>
                    <a:pt x="31" y="39"/>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9" name="Freeform 215"/>
            <p:cNvSpPr>
              <a:spLocks/>
            </p:cNvSpPr>
            <p:nvPr/>
          </p:nvSpPr>
          <p:spPr bwMode="auto">
            <a:xfrm>
              <a:off x="35" y="1643"/>
              <a:ext cx="138" cy="37"/>
            </a:xfrm>
            <a:custGeom>
              <a:avLst/>
              <a:gdLst>
                <a:gd name="T0" fmla="*/ 69 w 138"/>
                <a:gd name="T1" fmla="*/ 0 h 37"/>
                <a:gd name="T2" fmla="*/ 88 w 138"/>
                <a:gd name="T3" fmla="*/ 2 h 37"/>
                <a:gd name="T4" fmla="*/ 107 w 138"/>
                <a:gd name="T5" fmla="*/ 8 h 37"/>
                <a:gd name="T6" fmla="*/ 124 w 138"/>
                <a:gd name="T7" fmla="*/ 17 h 37"/>
                <a:gd name="T8" fmla="*/ 138 w 138"/>
                <a:gd name="T9" fmla="*/ 27 h 37"/>
                <a:gd name="T10" fmla="*/ 138 w 138"/>
                <a:gd name="T11" fmla="*/ 37 h 37"/>
                <a:gd name="T12" fmla="*/ 103 w 138"/>
                <a:gd name="T13" fmla="*/ 21 h 37"/>
                <a:gd name="T14" fmla="*/ 69 w 138"/>
                <a:gd name="T15" fmla="*/ 16 h 37"/>
                <a:gd name="T16" fmla="*/ 55 w 138"/>
                <a:gd name="T17" fmla="*/ 16 h 37"/>
                <a:gd name="T18" fmla="*/ 42 w 138"/>
                <a:gd name="T19" fmla="*/ 17 h 37"/>
                <a:gd name="T20" fmla="*/ 30 w 138"/>
                <a:gd name="T21" fmla="*/ 21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7"/>
                  </a:lnTo>
                  <a:lnTo>
                    <a:pt x="138" y="27"/>
                  </a:lnTo>
                  <a:lnTo>
                    <a:pt x="138" y="37"/>
                  </a:lnTo>
                  <a:lnTo>
                    <a:pt x="103" y="21"/>
                  </a:lnTo>
                  <a:lnTo>
                    <a:pt x="69" y="16"/>
                  </a:lnTo>
                  <a:lnTo>
                    <a:pt x="55" y="16"/>
                  </a:lnTo>
                  <a:lnTo>
                    <a:pt x="42" y="17"/>
                  </a:lnTo>
                  <a:lnTo>
                    <a:pt x="30" y="21"/>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0" name="Rectangle 216"/>
            <p:cNvSpPr>
              <a:spLocks noChangeArrowheads="1"/>
            </p:cNvSpPr>
            <p:nvPr/>
          </p:nvSpPr>
          <p:spPr bwMode="auto">
            <a:xfrm>
              <a:off x="5823" y="2022"/>
              <a:ext cx="486" cy="3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1" name="Freeform 217"/>
            <p:cNvSpPr>
              <a:spLocks noEditPoints="1"/>
            </p:cNvSpPr>
            <p:nvPr/>
          </p:nvSpPr>
          <p:spPr bwMode="auto">
            <a:xfrm>
              <a:off x="5816" y="2014"/>
              <a:ext cx="503" cy="398"/>
            </a:xfrm>
            <a:custGeom>
              <a:avLst/>
              <a:gdLst>
                <a:gd name="T0" fmla="*/ 17 w 503"/>
                <a:gd name="T1" fmla="*/ 18 h 398"/>
                <a:gd name="T2" fmla="*/ 17 w 503"/>
                <a:gd name="T3" fmla="*/ 381 h 398"/>
                <a:gd name="T4" fmla="*/ 485 w 503"/>
                <a:gd name="T5" fmla="*/ 381 h 398"/>
                <a:gd name="T6" fmla="*/ 485 w 503"/>
                <a:gd name="T7" fmla="*/ 18 h 398"/>
                <a:gd name="T8" fmla="*/ 17 w 503"/>
                <a:gd name="T9" fmla="*/ 18 h 398"/>
                <a:gd name="T10" fmla="*/ 7 w 503"/>
                <a:gd name="T11" fmla="*/ 0 h 398"/>
                <a:gd name="T12" fmla="*/ 493 w 503"/>
                <a:gd name="T13" fmla="*/ 0 h 398"/>
                <a:gd name="T14" fmla="*/ 499 w 503"/>
                <a:gd name="T15" fmla="*/ 2 h 398"/>
                <a:gd name="T16" fmla="*/ 501 w 503"/>
                <a:gd name="T17" fmla="*/ 8 h 398"/>
                <a:gd name="T18" fmla="*/ 503 w 503"/>
                <a:gd name="T19" fmla="*/ 8 h 398"/>
                <a:gd name="T20" fmla="*/ 503 w 503"/>
                <a:gd name="T21" fmla="*/ 389 h 398"/>
                <a:gd name="T22" fmla="*/ 501 w 503"/>
                <a:gd name="T23" fmla="*/ 389 h 398"/>
                <a:gd name="T24" fmla="*/ 499 w 503"/>
                <a:gd name="T25" fmla="*/ 394 h 398"/>
                <a:gd name="T26" fmla="*/ 493 w 503"/>
                <a:gd name="T27" fmla="*/ 396 h 398"/>
                <a:gd name="T28" fmla="*/ 493 w 503"/>
                <a:gd name="T29" fmla="*/ 398 h 398"/>
                <a:gd name="T30" fmla="*/ 7 w 503"/>
                <a:gd name="T31" fmla="*/ 398 h 398"/>
                <a:gd name="T32" fmla="*/ 7 w 503"/>
                <a:gd name="T33" fmla="*/ 389 h 398"/>
                <a:gd name="T34" fmla="*/ 0 w 503"/>
                <a:gd name="T35" fmla="*/ 389 h 398"/>
                <a:gd name="T36" fmla="*/ 0 w 503"/>
                <a:gd name="T37" fmla="*/ 8 h 398"/>
                <a:gd name="T38" fmla="*/ 2 w 503"/>
                <a:gd name="T39" fmla="*/ 2 h 398"/>
                <a:gd name="T40" fmla="*/ 7 w 503"/>
                <a:gd name="T4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3" h="398">
                  <a:moveTo>
                    <a:pt x="17" y="18"/>
                  </a:moveTo>
                  <a:lnTo>
                    <a:pt x="17" y="381"/>
                  </a:lnTo>
                  <a:lnTo>
                    <a:pt x="485" y="381"/>
                  </a:lnTo>
                  <a:lnTo>
                    <a:pt x="485" y="18"/>
                  </a:lnTo>
                  <a:lnTo>
                    <a:pt x="17" y="18"/>
                  </a:lnTo>
                  <a:close/>
                  <a:moveTo>
                    <a:pt x="7" y="0"/>
                  </a:moveTo>
                  <a:lnTo>
                    <a:pt x="493" y="0"/>
                  </a:lnTo>
                  <a:lnTo>
                    <a:pt x="499" y="2"/>
                  </a:lnTo>
                  <a:lnTo>
                    <a:pt x="501" y="8"/>
                  </a:lnTo>
                  <a:lnTo>
                    <a:pt x="503" y="8"/>
                  </a:lnTo>
                  <a:lnTo>
                    <a:pt x="503" y="389"/>
                  </a:lnTo>
                  <a:lnTo>
                    <a:pt x="501" y="389"/>
                  </a:lnTo>
                  <a:lnTo>
                    <a:pt x="499" y="394"/>
                  </a:lnTo>
                  <a:lnTo>
                    <a:pt x="493" y="396"/>
                  </a:lnTo>
                  <a:lnTo>
                    <a:pt x="493" y="398"/>
                  </a:lnTo>
                  <a:lnTo>
                    <a:pt x="7" y="398"/>
                  </a:lnTo>
                  <a:lnTo>
                    <a:pt x="7" y="389"/>
                  </a:lnTo>
                  <a:lnTo>
                    <a:pt x="0" y="389"/>
                  </a:lnTo>
                  <a:lnTo>
                    <a:pt x="0" y="8"/>
                  </a:lnTo>
                  <a:lnTo>
                    <a:pt x="2" y="2"/>
                  </a:lnTo>
                  <a:lnTo>
                    <a:pt x="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2" name="Rectangle 218"/>
            <p:cNvSpPr>
              <a:spLocks noChangeArrowheads="1"/>
            </p:cNvSpPr>
            <p:nvPr/>
          </p:nvSpPr>
          <p:spPr bwMode="auto">
            <a:xfrm>
              <a:off x="5823" y="2014"/>
              <a:ext cx="486"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3" name="Rectangle 219"/>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4" name="Rectangle 220"/>
            <p:cNvSpPr>
              <a:spLocks noChangeArrowheads="1"/>
            </p:cNvSpPr>
            <p:nvPr/>
          </p:nvSpPr>
          <p:spPr bwMode="auto">
            <a:xfrm>
              <a:off x="6301" y="2022"/>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5" name="Rectangle 221"/>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6" name="Rectangle 222"/>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7" name="Rectangle 223"/>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8" name="Rectangle 224"/>
            <p:cNvSpPr>
              <a:spLocks noChangeArrowheads="1"/>
            </p:cNvSpPr>
            <p:nvPr/>
          </p:nvSpPr>
          <p:spPr bwMode="auto">
            <a:xfrm>
              <a:off x="5823" y="2014"/>
              <a:ext cx="486"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9" name="Rectangle 225"/>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0" name="Rectangle 226"/>
            <p:cNvSpPr>
              <a:spLocks noChangeArrowheads="1"/>
            </p:cNvSpPr>
            <p:nvPr/>
          </p:nvSpPr>
          <p:spPr bwMode="auto">
            <a:xfrm>
              <a:off x="6301" y="2022"/>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1" name="Rectangle 227"/>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2" name="Freeform 228"/>
            <p:cNvSpPr>
              <a:spLocks/>
            </p:cNvSpPr>
            <p:nvPr/>
          </p:nvSpPr>
          <p:spPr bwMode="auto">
            <a:xfrm>
              <a:off x="6058" y="2064"/>
              <a:ext cx="94" cy="114"/>
            </a:xfrm>
            <a:custGeom>
              <a:avLst/>
              <a:gdLst>
                <a:gd name="T0" fmla="*/ 50 w 94"/>
                <a:gd name="T1" fmla="*/ 0 h 114"/>
                <a:gd name="T2" fmla="*/ 59 w 94"/>
                <a:gd name="T3" fmla="*/ 2 h 114"/>
                <a:gd name="T4" fmla="*/ 67 w 94"/>
                <a:gd name="T5" fmla="*/ 4 h 114"/>
                <a:gd name="T6" fmla="*/ 74 w 94"/>
                <a:gd name="T7" fmla="*/ 10 h 114"/>
                <a:gd name="T8" fmla="*/ 82 w 94"/>
                <a:gd name="T9" fmla="*/ 16 h 114"/>
                <a:gd name="T10" fmla="*/ 86 w 94"/>
                <a:gd name="T11" fmla="*/ 23 h 114"/>
                <a:gd name="T12" fmla="*/ 90 w 94"/>
                <a:gd name="T13" fmla="*/ 33 h 114"/>
                <a:gd name="T14" fmla="*/ 76 w 94"/>
                <a:gd name="T15" fmla="*/ 37 h 114"/>
                <a:gd name="T16" fmla="*/ 73 w 94"/>
                <a:gd name="T17" fmla="*/ 29 h 114"/>
                <a:gd name="T18" fmla="*/ 69 w 94"/>
                <a:gd name="T19" fmla="*/ 23 h 114"/>
                <a:gd name="T20" fmla="*/ 65 w 94"/>
                <a:gd name="T21" fmla="*/ 19 h 114"/>
                <a:gd name="T22" fmla="*/ 61 w 94"/>
                <a:gd name="T23" fmla="*/ 16 h 114"/>
                <a:gd name="T24" fmla="*/ 55 w 94"/>
                <a:gd name="T25" fmla="*/ 14 h 114"/>
                <a:gd name="T26" fmla="*/ 48 w 94"/>
                <a:gd name="T27" fmla="*/ 14 h 114"/>
                <a:gd name="T28" fmla="*/ 40 w 94"/>
                <a:gd name="T29" fmla="*/ 14 h 114"/>
                <a:gd name="T30" fmla="*/ 34 w 94"/>
                <a:gd name="T31" fmla="*/ 16 h 114"/>
                <a:gd name="T32" fmla="*/ 28 w 94"/>
                <a:gd name="T33" fmla="*/ 19 h 114"/>
                <a:gd name="T34" fmla="*/ 23 w 94"/>
                <a:gd name="T35" fmla="*/ 23 h 114"/>
                <a:gd name="T36" fmla="*/ 19 w 94"/>
                <a:gd name="T37" fmla="*/ 29 h 114"/>
                <a:gd name="T38" fmla="*/ 17 w 94"/>
                <a:gd name="T39" fmla="*/ 35 h 114"/>
                <a:gd name="T40" fmla="*/ 15 w 94"/>
                <a:gd name="T41" fmla="*/ 46 h 114"/>
                <a:gd name="T42" fmla="*/ 13 w 94"/>
                <a:gd name="T43" fmla="*/ 56 h 114"/>
                <a:gd name="T44" fmla="*/ 15 w 94"/>
                <a:gd name="T45" fmla="*/ 69 h 114"/>
                <a:gd name="T46" fmla="*/ 17 w 94"/>
                <a:gd name="T47" fmla="*/ 81 h 114"/>
                <a:gd name="T48" fmla="*/ 21 w 94"/>
                <a:gd name="T49" fmla="*/ 87 h 114"/>
                <a:gd name="T50" fmla="*/ 25 w 94"/>
                <a:gd name="T51" fmla="*/ 93 h 114"/>
                <a:gd name="T52" fmla="*/ 30 w 94"/>
                <a:gd name="T53" fmla="*/ 96 h 114"/>
                <a:gd name="T54" fmla="*/ 38 w 94"/>
                <a:gd name="T55" fmla="*/ 100 h 114"/>
                <a:gd name="T56" fmla="*/ 48 w 94"/>
                <a:gd name="T57" fmla="*/ 100 h 114"/>
                <a:gd name="T58" fmla="*/ 55 w 94"/>
                <a:gd name="T59" fmla="*/ 100 h 114"/>
                <a:gd name="T60" fmla="*/ 63 w 94"/>
                <a:gd name="T61" fmla="*/ 98 h 114"/>
                <a:gd name="T62" fmla="*/ 69 w 94"/>
                <a:gd name="T63" fmla="*/ 94 h 114"/>
                <a:gd name="T64" fmla="*/ 73 w 94"/>
                <a:gd name="T65" fmla="*/ 89 h 114"/>
                <a:gd name="T66" fmla="*/ 76 w 94"/>
                <a:gd name="T67" fmla="*/ 81 h 114"/>
                <a:gd name="T68" fmla="*/ 78 w 94"/>
                <a:gd name="T69" fmla="*/ 73 h 114"/>
                <a:gd name="T70" fmla="*/ 94 w 94"/>
                <a:gd name="T71" fmla="*/ 77 h 114"/>
                <a:gd name="T72" fmla="*/ 90 w 94"/>
                <a:gd name="T73" fmla="*/ 89 h 114"/>
                <a:gd name="T74" fmla="*/ 84 w 94"/>
                <a:gd name="T75" fmla="*/ 96 h 114"/>
                <a:gd name="T76" fmla="*/ 76 w 94"/>
                <a:gd name="T77" fmla="*/ 104 h 114"/>
                <a:gd name="T78" fmla="*/ 69 w 94"/>
                <a:gd name="T79" fmla="*/ 110 h 114"/>
                <a:gd name="T80" fmla="*/ 59 w 94"/>
                <a:gd name="T81" fmla="*/ 112 h 114"/>
                <a:gd name="T82" fmla="*/ 50 w 94"/>
                <a:gd name="T83" fmla="*/ 114 h 114"/>
                <a:gd name="T84" fmla="*/ 38 w 94"/>
                <a:gd name="T85" fmla="*/ 114 h 114"/>
                <a:gd name="T86" fmla="*/ 28 w 94"/>
                <a:gd name="T87" fmla="*/ 110 h 114"/>
                <a:gd name="T88" fmla="*/ 21 w 94"/>
                <a:gd name="T89" fmla="*/ 106 h 114"/>
                <a:gd name="T90" fmla="*/ 15 w 94"/>
                <a:gd name="T91" fmla="*/ 100 h 114"/>
                <a:gd name="T92" fmla="*/ 9 w 94"/>
                <a:gd name="T93" fmla="*/ 94 h 114"/>
                <a:gd name="T94" fmla="*/ 5 w 94"/>
                <a:gd name="T95" fmla="*/ 85 h 114"/>
                <a:gd name="T96" fmla="*/ 2 w 94"/>
                <a:gd name="T97" fmla="*/ 71 h 114"/>
                <a:gd name="T98" fmla="*/ 0 w 94"/>
                <a:gd name="T99" fmla="*/ 56 h 114"/>
                <a:gd name="T100" fmla="*/ 0 w 94"/>
                <a:gd name="T101" fmla="*/ 46 h 114"/>
                <a:gd name="T102" fmla="*/ 2 w 94"/>
                <a:gd name="T103" fmla="*/ 35 h 114"/>
                <a:gd name="T104" fmla="*/ 5 w 94"/>
                <a:gd name="T105" fmla="*/ 27 h 114"/>
                <a:gd name="T106" fmla="*/ 11 w 94"/>
                <a:gd name="T107" fmla="*/ 19 h 114"/>
                <a:gd name="T108" fmla="*/ 17 w 94"/>
                <a:gd name="T109" fmla="*/ 12 h 114"/>
                <a:gd name="T110" fmla="*/ 23 w 94"/>
                <a:gd name="T111" fmla="*/ 8 h 114"/>
                <a:gd name="T112" fmla="*/ 32 w 94"/>
                <a:gd name="T113" fmla="*/ 4 h 114"/>
                <a:gd name="T114" fmla="*/ 40 w 94"/>
                <a:gd name="T115" fmla="*/ 2 h 114"/>
                <a:gd name="T116" fmla="*/ 50 w 94"/>
                <a:gd name="T1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114">
                  <a:moveTo>
                    <a:pt x="50" y="0"/>
                  </a:moveTo>
                  <a:lnTo>
                    <a:pt x="59" y="2"/>
                  </a:lnTo>
                  <a:lnTo>
                    <a:pt x="67" y="4"/>
                  </a:lnTo>
                  <a:lnTo>
                    <a:pt x="74" y="10"/>
                  </a:lnTo>
                  <a:lnTo>
                    <a:pt x="82" y="16"/>
                  </a:lnTo>
                  <a:lnTo>
                    <a:pt x="86" y="23"/>
                  </a:lnTo>
                  <a:lnTo>
                    <a:pt x="90" y="33"/>
                  </a:lnTo>
                  <a:lnTo>
                    <a:pt x="76" y="37"/>
                  </a:lnTo>
                  <a:lnTo>
                    <a:pt x="73" y="29"/>
                  </a:lnTo>
                  <a:lnTo>
                    <a:pt x="69" y="23"/>
                  </a:lnTo>
                  <a:lnTo>
                    <a:pt x="65" y="19"/>
                  </a:lnTo>
                  <a:lnTo>
                    <a:pt x="61" y="16"/>
                  </a:lnTo>
                  <a:lnTo>
                    <a:pt x="55" y="14"/>
                  </a:lnTo>
                  <a:lnTo>
                    <a:pt x="48" y="14"/>
                  </a:lnTo>
                  <a:lnTo>
                    <a:pt x="40" y="14"/>
                  </a:lnTo>
                  <a:lnTo>
                    <a:pt x="34" y="16"/>
                  </a:lnTo>
                  <a:lnTo>
                    <a:pt x="28" y="19"/>
                  </a:lnTo>
                  <a:lnTo>
                    <a:pt x="23" y="23"/>
                  </a:lnTo>
                  <a:lnTo>
                    <a:pt x="19" y="29"/>
                  </a:lnTo>
                  <a:lnTo>
                    <a:pt x="17" y="35"/>
                  </a:lnTo>
                  <a:lnTo>
                    <a:pt x="15" y="46"/>
                  </a:lnTo>
                  <a:lnTo>
                    <a:pt x="13" y="56"/>
                  </a:lnTo>
                  <a:lnTo>
                    <a:pt x="15" y="69"/>
                  </a:lnTo>
                  <a:lnTo>
                    <a:pt x="17" y="81"/>
                  </a:lnTo>
                  <a:lnTo>
                    <a:pt x="21" y="87"/>
                  </a:lnTo>
                  <a:lnTo>
                    <a:pt x="25" y="93"/>
                  </a:lnTo>
                  <a:lnTo>
                    <a:pt x="30" y="96"/>
                  </a:lnTo>
                  <a:lnTo>
                    <a:pt x="38" y="100"/>
                  </a:lnTo>
                  <a:lnTo>
                    <a:pt x="48" y="100"/>
                  </a:lnTo>
                  <a:lnTo>
                    <a:pt x="55" y="100"/>
                  </a:lnTo>
                  <a:lnTo>
                    <a:pt x="63" y="98"/>
                  </a:lnTo>
                  <a:lnTo>
                    <a:pt x="69" y="94"/>
                  </a:lnTo>
                  <a:lnTo>
                    <a:pt x="73" y="89"/>
                  </a:lnTo>
                  <a:lnTo>
                    <a:pt x="76" y="81"/>
                  </a:lnTo>
                  <a:lnTo>
                    <a:pt x="78" y="73"/>
                  </a:lnTo>
                  <a:lnTo>
                    <a:pt x="94" y="77"/>
                  </a:lnTo>
                  <a:lnTo>
                    <a:pt x="90" y="89"/>
                  </a:lnTo>
                  <a:lnTo>
                    <a:pt x="84" y="96"/>
                  </a:lnTo>
                  <a:lnTo>
                    <a:pt x="76" y="104"/>
                  </a:lnTo>
                  <a:lnTo>
                    <a:pt x="69" y="110"/>
                  </a:lnTo>
                  <a:lnTo>
                    <a:pt x="59" y="112"/>
                  </a:lnTo>
                  <a:lnTo>
                    <a:pt x="50" y="114"/>
                  </a:lnTo>
                  <a:lnTo>
                    <a:pt x="38" y="114"/>
                  </a:lnTo>
                  <a:lnTo>
                    <a:pt x="28" y="110"/>
                  </a:lnTo>
                  <a:lnTo>
                    <a:pt x="21" y="106"/>
                  </a:lnTo>
                  <a:lnTo>
                    <a:pt x="15" y="100"/>
                  </a:lnTo>
                  <a:lnTo>
                    <a:pt x="9" y="94"/>
                  </a:lnTo>
                  <a:lnTo>
                    <a:pt x="5" y="85"/>
                  </a:lnTo>
                  <a:lnTo>
                    <a:pt x="2" y="71"/>
                  </a:lnTo>
                  <a:lnTo>
                    <a:pt x="0" y="56"/>
                  </a:lnTo>
                  <a:lnTo>
                    <a:pt x="0" y="46"/>
                  </a:lnTo>
                  <a:lnTo>
                    <a:pt x="2" y="35"/>
                  </a:lnTo>
                  <a:lnTo>
                    <a:pt x="5" y="27"/>
                  </a:lnTo>
                  <a:lnTo>
                    <a:pt x="11" y="19"/>
                  </a:lnTo>
                  <a:lnTo>
                    <a:pt x="17" y="12"/>
                  </a:lnTo>
                  <a:lnTo>
                    <a:pt x="23" y="8"/>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 name="Freeform 229"/>
            <p:cNvSpPr>
              <a:spLocks noEditPoints="1"/>
            </p:cNvSpPr>
            <p:nvPr/>
          </p:nvSpPr>
          <p:spPr bwMode="auto">
            <a:xfrm>
              <a:off x="6167" y="2064"/>
              <a:ext cx="104" cy="119"/>
            </a:xfrm>
            <a:custGeom>
              <a:avLst/>
              <a:gdLst>
                <a:gd name="T0" fmla="*/ 40 w 104"/>
                <a:gd name="T1" fmla="*/ 16 h 119"/>
                <a:gd name="T2" fmla="*/ 25 w 104"/>
                <a:gd name="T3" fmla="*/ 25 h 119"/>
                <a:gd name="T4" fmla="*/ 13 w 104"/>
                <a:gd name="T5" fmla="*/ 58 h 119"/>
                <a:gd name="T6" fmla="*/ 25 w 104"/>
                <a:gd name="T7" fmla="*/ 91 h 119"/>
                <a:gd name="T8" fmla="*/ 40 w 104"/>
                <a:gd name="T9" fmla="*/ 100 h 119"/>
                <a:gd name="T10" fmla="*/ 58 w 104"/>
                <a:gd name="T11" fmla="*/ 100 h 119"/>
                <a:gd name="T12" fmla="*/ 58 w 104"/>
                <a:gd name="T13" fmla="*/ 94 h 119"/>
                <a:gd name="T14" fmla="*/ 54 w 104"/>
                <a:gd name="T15" fmla="*/ 81 h 119"/>
                <a:gd name="T16" fmla="*/ 73 w 104"/>
                <a:gd name="T17" fmla="*/ 93 h 119"/>
                <a:gd name="T18" fmla="*/ 86 w 104"/>
                <a:gd name="T19" fmla="*/ 58 h 119"/>
                <a:gd name="T20" fmla="*/ 81 w 104"/>
                <a:gd name="T21" fmla="*/ 35 h 119"/>
                <a:gd name="T22" fmla="*/ 75 w 104"/>
                <a:gd name="T23" fmla="*/ 23 h 119"/>
                <a:gd name="T24" fmla="*/ 60 w 104"/>
                <a:gd name="T25" fmla="*/ 16 h 119"/>
                <a:gd name="T26" fmla="*/ 50 w 104"/>
                <a:gd name="T27" fmla="*/ 0 h 119"/>
                <a:gd name="T28" fmla="*/ 69 w 104"/>
                <a:gd name="T29" fmla="*/ 4 h 119"/>
                <a:gd name="T30" fmla="*/ 83 w 104"/>
                <a:gd name="T31" fmla="*/ 14 h 119"/>
                <a:gd name="T32" fmla="*/ 94 w 104"/>
                <a:gd name="T33" fmla="*/ 27 h 119"/>
                <a:gd name="T34" fmla="*/ 100 w 104"/>
                <a:gd name="T35" fmla="*/ 46 h 119"/>
                <a:gd name="T36" fmla="*/ 100 w 104"/>
                <a:gd name="T37" fmla="*/ 69 h 119"/>
                <a:gd name="T38" fmla="*/ 92 w 104"/>
                <a:gd name="T39" fmla="*/ 91 h 119"/>
                <a:gd name="T40" fmla="*/ 94 w 104"/>
                <a:gd name="T41" fmla="*/ 106 h 119"/>
                <a:gd name="T42" fmla="*/ 98 w 104"/>
                <a:gd name="T43" fmla="*/ 119 h 119"/>
                <a:gd name="T44" fmla="*/ 75 w 104"/>
                <a:gd name="T45" fmla="*/ 108 h 119"/>
                <a:gd name="T46" fmla="*/ 60 w 104"/>
                <a:gd name="T47" fmla="*/ 114 h 119"/>
                <a:gd name="T48" fmla="*/ 40 w 104"/>
                <a:gd name="T49" fmla="*/ 114 h 119"/>
                <a:gd name="T50" fmla="*/ 25 w 104"/>
                <a:gd name="T51" fmla="*/ 106 h 119"/>
                <a:gd name="T52" fmla="*/ 12 w 104"/>
                <a:gd name="T53" fmla="*/ 94 h 119"/>
                <a:gd name="T54" fmla="*/ 2 w 104"/>
                <a:gd name="T55" fmla="*/ 77 h 119"/>
                <a:gd name="T56" fmla="*/ 0 w 104"/>
                <a:gd name="T57" fmla="*/ 58 h 119"/>
                <a:gd name="T58" fmla="*/ 2 w 104"/>
                <a:gd name="T59" fmla="*/ 37 h 119"/>
                <a:gd name="T60" fmla="*/ 12 w 104"/>
                <a:gd name="T61" fmla="*/ 19 h 119"/>
                <a:gd name="T62" fmla="*/ 25 w 104"/>
                <a:gd name="T63" fmla="*/ 8 h 119"/>
                <a:gd name="T64" fmla="*/ 40 w 104"/>
                <a:gd name="T6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9">
                  <a:moveTo>
                    <a:pt x="50" y="14"/>
                  </a:moveTo>
                  <a:lnTo>
                    <a:pt x="40" y="16"/>
                  </a:lnTo>
                  <a:lnTo>
                    <a:pt x="33" y="18"/>
                  </a:lnTo>
                  <a:lnTo>
                    <a:pt x="25" y="25"/>
                  </a:lnTo>
                  <a:lnTo>
                    <a:pt x="17" y="39"/>
                  </a:lnTo>
                  <a:lnTo>
                    <a:pt x="13" y="58"/>
                  </a:lnTo>
                  <a:lnTo>
                    <a:pt x="17" y="75"/>
                  </a:lnTo>
                  <a:lnTo>
                    <a:pt x="25" y="91"/>
                  </a:lnTo>
                  <a:lnTo>
                    <a:pt x="33" y="96"/>
                  </a:lnTo>
                  <a:lnTo>
                    <a:pt x="40" y="100"/>
                  </a:lnTo>
                  <a:lnTo>
                    <a:pt x="50" y="100"/>
                  </a:lnTo>
                  <a:lnTo>
                    <a:pt x="58" y="100"/>
                  </a:lnTo>
                  <a:lnTo>
                    <a:pt x="63" y="98"/>
                  </a:lnTo>
                  <a:lnTo>
                    <a:pt x="58" y="94"/>
                  </a:lnTo>
                  <a:lnTo>
                    <a:pt x="50" y="93"/>
                  </a:lnTo>
                  <a:lnTo>
                    <a:pt x="54" y="81"/>
                  </a:lnTo>
                  <a:lnTo>
                    <a:pt x="65" y="85"/>
                  </a:lnTo>
                  <a:lnTo>
                    <a:pt x="73" y="93"/>
                  </a:lnTo>
                  <a:lnTo>
                    <a:pt x="83" y="77"/>
                  </a:lnTo>
                  <a:lnTo>
                    <a:pt x="86" y="58"/>
                  </a:lnTo>
                  <a:lnTo>
                    <a:pt x="85" y="44"/>
                  </a:lnTo>
                  <a:lnTo>
                    <a:pt x="81" y="35"/>
                  </a:lnTo>
                  <a:lnTo>
                    <a:pt x="79" y="29"/>
                  </a:lnTo>
                  <a:lnTo>
                    <a:pt x="75" y="23"/>
                  </a:lnTo>
                  <a:lnTo>
                    <a:pt x="69" y="19"/>
                  </a:lnTo>
                  <a:lnTo>
                    <a:pt x="60" y="16"/>
                  </a:lnTo>
                  <a:lnTo>
                    <a:pt x="50" y="14"/>
                  </a:lnTo>
                  <a:close/>
                  <a:moveTo>
                    <a:pt x="50" y="0"/>
                  </a:moveTo>
                  <a:lnTo>
                    <a:pt x="60" y="2"/>
                  </a:lnTo>
                  <a:lnTo>
                    <a:pt x="69" y="4"/>
                  </a:lnTo>
                  <a:lnTo>
                    <a:pt x="77" y="8"/>
                  </a:lnTo>
                  <a:lnTo>
                    <a:pt x="83" y="14"/>
                  </a:lnTo>
                  <a:lnTo>
                    <a:pt x="90" y="19"/>
                  </a:lnTo>
                  <a:lnTo>
                    <a:pt x="94" y="27"/>
                  </a:lnTo>
                  <a:lnTo>
                    <a:pt x="98" y="37"/>
                  </a:lnTo>
                  <a:lnTo>
                    <a:pt x="100" y="46"/>
                  </a:lnTo>
                  <a:lnTo>
                    <a:pt x="100" y="58"/>
                  </a:lnTo>
                  <a:lnTo>
                    <a:pt x="100" y="69"/>
                  </a:lnTo>
                  <a:lnTo>
                    <a:pt x="96" y="81"/>
                  </a:lnTo>
                  <a:lnTo>
                    <a:pt x="92" y="91"/>
                  </a:lnTo>
                  <a:lnTo>
                    <a:pt x="85" y="100"/>
                  </a:lnTo>
                  <a:lnTo>
                    <a:pt x="94" y="106"/>
                  </a:lnTo>
                  <a:lnTo>
                    <a:pt x="104" y="110"/>
                  </a:lnTo>
                  <a:lnTo>
                    <a:pt x="98" y="119"/>
                  </a:lnTo>
                  <a:lnTo>
                    <a:pt x="86" y="116"/>
                  </a:lnTo>
                  <a:lnTo>
                    <a:pt x="75" y="108"/>
                  </a:lnTo>
                  <a:lnTo>
                    <a:pt x="67" y="112"/>
                  </a:lnTo>
                  <a:lnTo>
                    <a:pt x="60" y="114"/>
                  </a:lnTo>
                  <a:lnTo>
                    <a:pt x="50" y="114"/>
                  </a:lnTo>
                  <a:lnTo>
                    <a:pt x="40" y="114"/>
                  </a:lnTo>
                  <a:lnTo>
                    <a:pt x="33" y="110"/>
                  </a:lnTo>
                  <a:lnTo>
                    <a:pt x="25" y="106"/>
                  </a:lnTo>
                  <a:lnTo>
                    <a:pt x="17" y="102"/>
                  </a:lnTo>
                  <a:lnTo>
                    <a:pt x="12" y="94"/>
                  </a:lnTo>
                  <a:lnTo>
                    <a:pt x="6" y="87"/>
                  </a:lnTo>
                  <a:lnTo>
                    <a:pt x="2" y="77"/>
                  </a:lnTo>
                  <a:lnTo>
                    <a:pt x="0" y="68"/>
                  </a:lnTo>
                  <a:lnTo>
                    <a:pt x="0" y="58"/>
                  </a:lnTo>
                  <a:lnTo>
                    <a:pt x="0" y="46"/>
                  </a:lnTo>
                  <a:lnTo>
                    <a:pt x="2" y="37"/>
                  </a:lnTo>
                  <a:lnTo>
                    <a:pt x="6" y="27"/>
                  </a:lnTo>
                  <a:lnTo>
                    <a:pt x="12" y="19"/>
                  </a:lnTo>
                  <a:lnTo>
                    <a:pt x="17" y="14"/>
                  </a:lnTo>
                  <a:lnTo>
                    <a:pt x="25" y="8"/>
                  </a:lnTo>
                  <a:lnTo>
                    <a:pt x="33"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 name="Rectangle 230"/>
            <p:cNvSpPr>
              <a:spLocks noChangeArrowheads="1"/>
            </p:cNvSpPr>
            <p:nvPr/>
          </p:nvSpPr>
          <p:spPr bwMode="auto">
            <a:xfrm>
              <a:off x="5875" y="21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 name="Rectangle 231"/>
            <p:cNvSpPr>
              <a:spLocks noChangeArrowheads="1"/>
            </p:cNvSpPr>
            <p:nvPr/>
          </p:nvSpPr>
          <p:spPr bwMode="auto">
            <a:xfrm>
              <a:off x="5937" y="2051"/>
              <a:ext cx="17"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6" name="Freeform 232"/>
            <p:cNvSpPr>
              <a:spLocks noEditPoints="1"/>
            </p:cNvSpPr>
            <p:nvPr/>
          </p:nvSpPr>
          <p:spPr bwMode="auto">
            <a:xfrm>
              <a:off x="6058" y="2245"/>
              <a:ext cx="103" cy="113"/>
            </a:xfrm>
            <a:custGeom>
              <a:avLst/>
              <a:gdLst>
                <a:gd name="T0" fmla="*/ 51 w 103"/>
                <a:gd name="T1" fmla="*/ 13 h 113"/>
                <a:gd name="T2" fmla="*/ 42 w 103"/>
                <a:gd name="T3" fmla="*/ 13 h 113"/>
                <a:gd name="T4" fmla="*/ 32 w 103"/>
                <a:gd name="T5" fmla="*/ 17 h 113"/>
                <a:gd name="T6" fmla="*/ 25 w 103"/>
                <a:gd name="T7" fmla="*/ 23 h 113"/>
                <a:gd name="T8" fmla="*/ 17 w 103"/>
                <a:gd name="T9" fmla="*/ 38 h 113"/>
                <a:gd name="T10" fmla="*/ 13 w 103"/>
                <a:gd name="T11" fmla="*/ 58 h 113"/>
                <a:gd name="T12" fmla="*/ 17 w 103"/>
                <a:gd name="T13" fmla="*/ 77 h 113"/>
                <a:gd name="T14" fmla="*/ 25 w 103"/>
                <a:gd name="T15" fmla="*/ 90 h 113"/>
                <a:gd name="T16" fmla="*/ 32 w 103"/>
                <a:gd name="T17" fmla="*/ 96 h 113"/>
                <a:gd name="T18" fmla="*/ 42 w 103"/>
                <a:gd name="T19" fmla="*/ 100 h 113"/>
                <a:gd name="T20" fmla="*/ 51 w 103"/>
                <a:gd name="T21" fmla="*/ 100 h 113"/>
                <a:gd name="T22" fmla="*/ 61 w 103"/>
                <a:gd name="T23" fmla="*/ 100 h 113"/>
                <a:gd name="T24" fmla="*/ 71 w 103"/>
                <a:gd name="T25" fmla="*/ 96 h 113"/>
                <a:gd name="T26" fmla="*/ 78 w 103"/>
                <a:gd name="T27" fmla="*/ 88 h 113"/>
                <a:gd name="T28" fmla="*/ 86 w 103"/>
                <a:gd name="T29" fmla="*/ 75 h 113"/>
                <a:gd name="T30" fmla="*/ 88 w 103"/>
                <a:gd name="T31" fmla="*/ 58 h 113"/>
                <a:gd name="T32" fmla="*/ 88 w 103"/>
                <a:gd name="T33" fmla="*/ 48 h 113"/>
                <a:gd name="T34" fmla="*/ 86 w 103"/>
                <a:gd name="T35" fmla="*/ 40 h 113"/>
                <a:gd name="T36" fmla="*/ 84 w 103"/>
                <a:gd name="T37" fmla="*/ 35 h 113"/>
                <a:gd name="T38" fmla="*/ 80 w 103"/>
                <a:gd name="T39" fmla="*/ 27 h 113"/>
                <a:gd name="T40" fmla="*/ 76 w 103"/>
                <a:gd name="T41" fmla="*/ 23 h 113"/>
                <a:gd name="T42" fmla="*/ 71 w 103"/>
                <a:gd name="T43" fmla="*/ 19 h 113"/>
                <a:gd name="T44" fmla="*/ 61 w 103"/>
                <a:gd name="T45" fmla="*/ 15 h 113"/>
                <a:gd name="T46" fmla="*/ 51 w 103"/>
                <a:gd name="T47" fmla="*/ 13 h 113"/>
                <a:gd name="T48" fmla="*/ 51 w 103"/>
                <a:gd name="T49" fmla="*/ 0 h 113"/>
                <a:gd name="T50" fmla="*/ 61 w 103"/>
                <a:gd name="T51" fmla="*/ 2 h 113"/>
                <a:gd name="T52" fmla="*/ 71 w 103"/>
                <a:gd name="T53" fmla="*/ 4 h 113"/>
                <a:gd name="T54" fmla="*/ 78 w 103"/>
                <a:gd name="T55" fmla="*/ 8 h 113"/>
                <a:gd name="T56" fmla="*/ 86 w 103"/>
                <a:gd name="T57" fmla="*/ 13 h 113"/>
                <a:gd name="T58" fmla="*/ 92 w 103"/>
                <a:gd name="T59" fmla="*/ 19 h 113"/>
                <a:gd name="T60" fmla="*/ 96 w 103"/>
                <a:gd name="T61" fmla="*/ 27 h 113"/>
                <a:gd name="T62" fmla="*/ 99 w 103"/>
                <a:gd name="T63" fmla="*/ 37 h 113"/>
                <a:gd name="T64" fmla="*/ 101 w 103"/>
                <a:gd name="T65" fmla="*/ 46 h 113"/>
                <a:gd name="T66" fmla="*/ 103 w 103"/>
                <a:gd name="T67" fmla="*/ 58 h 113"/>
                <a:gd name="T68" fmla="*/ 101 w 103"/>
                <a:gd name="T69" fmla="*/ 67 h 113"/>
                <a:gd name="T70" fmla="*/ 99 w 103"/>
                <a:gd name="T71" fmla="*/ 77 h 113"/>
                <a:gd name="T72" fmla="*/ 96 w 103"/>
                <a:gd name="T73" fmla="*/ 87 h 113"/>
                <a:gd name="T74" fmla="*/ 92 w 103"/>
                <a:gd name="T75" fmla="*/ 94 h 113"/>
                <a:gd name="T76" fmla="*/ 84 w 103"/>
                <a:gd name="T77" fmla="*/ 102 h 113"/>
                <a:gd name="T78" fmla="*/ 76 w 103"/>
                <a:gd name="T79" fmla="*/ 106 h 113"/>
                <a:gd name="T80" fmla="*/ 69 w 103"/>
                <a:gd name="T81" fmla="*/ 110 h 113"/>
                <a:gd name="T82" fmla="*/ 61 w 103"/>
                <a:gd name="T83" fmla="*/ 113 h 113"/>
                <a:gd name="T84" fmla="*/ 51 w 103"/>
                <a:gd name="T85" fmla="*/ 113 h 113"/>
                <a:gd name="T86" fmla="*/ 42 w 103"/>
                <a:gd name="T87" fmla="*/ 113 h 113"/>
                <a:gd name="T88" fmla="*/ 32 w 103"/>
                <a:gd name="T89" fmla="*/ 110 h 113"/>
                <a:gd name="T90" fmla="*/ 25 w 103"/>
                <a:gd name="T91" fmla="*/ 106 h 113"/>
                <a:gd name="T92" fmla="*/ 17 w 103"/>
                <a:gd name="T93" fmla="*/ 100 h 113"/>
                <a:gd name="T94" fmla="*/ 11 w 103"/>
                <a:gd name="T95" fmla="*/ 94 h 113"/>
                <a:gd name="T96" fmla="*/ 5 w 103"/>
                <a:gd name="T97" fmla="*/ 87 h 113"/>
                <a:gd name="T98" fmla="*/ 2 w 103"/>
                <a:gd name="T99" fmla="*/ 77 h 113"/>
                <a:gd name="T100" fmla="*/ 0 w 103"/>
                <a:gd name="T101" fmla="*/ 67 h 113"/>
                <a:gd name="T102" fmla="*/ 0 w 103"/>
                <a:gd name="T103" fmla="*/ 58 h 113"/>
                <a:gd name="T104" fmla="*/ 3 w 103"/>
                <a:gd name="T105" fmla="*/ 35 h 113"/>
                <a:gd name="T106" fmla="*/ 13 w 103"/>
                <a:gd name="T107" fmla="*/ 15 h 113"/>
                <a:gd name="T108" fmla="*/ 30 w 103"/>
                <a:gd name="T109" fmla="*/ 4 h 113"/>
                <a:gd name="T110" fmla="*/ 51 w 103"/>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13">
                  <a:moveTo>
                    <a:pt x="51" y="13"/>
                  </a:moveTo>
                  <a:lnTo>
                    <a:pt x="42" y="13"/>
                  </a:lnTo>
                  <a:lnTo>
                    <a:pt x="32" y="17"/>
                  </a:lnTo>
                  <a:lnTo>
                    <a:pt x="25" y="23"/>
                  </a:lnTo>
                  <a:lnTo>
                    <a:pt x="17" y="38"/>
                  </a:lnTo>
                  <a:lnTo>
                    <a:pt x="13" y="58"/>
                  </a:lnTo>
                  <a:lnTo>
                    <a:pt x="17" y="77"/>
                  </a:lnTo>
                  <a:lnTo>
                    <a:pt x="25" y="90"/>
                  </a:lnTo>
                  <a:lnTo>
                    <a:pt x="32" y="96"/>
                  </a:lnTo>
                  <a:lnTo>
                    <a:pt x="42" y="100"/>
                  </a:lnTo>
                  <a:lnTo>
                    <a:pt x="51" y="100"/>
                  </a:lnTo>
                  <a:lnTo>
                    <a:pt x="61" y="100"/>
                  </a:lnTo>
                  <a:lnTo>
                    <a:pt x="71" y="96"/>
                  </a:lnTo>
                  <a:lnTo>
                    <a:pt x="78" y="88"/>
                  </a:lnTo>
                  <a:lnTo>
                    <a:pt x="86" y="75"/>
                  </a:lnTo>
                  <a:lnTo>
                    <a:pt x="88" y="58"/>
                  </a:lnTo>
                  <a:lnTo>
                    <a:pt x="88" y="48"/>
                  </a:lnTo>
                  <a:lnTo>
                    <a:pt x="86" y="40"/>
                  </a:lnTo>
                  <a:lnTo>
                    <a:pt x="84" y="35"/>
                  </a:lnTo>
                  <a:lnTo>
                    <a:pt x="80" y="27"/>
                  </a:lnTo>
                  <a:lnTo>
                    <a:pt x="76" y="23"/>
                  </a:lnTo>
                  <a:lnTo>
                    <a:pt x="71" y="19"/>
                  </a:lnTo>
                  <a:lnTo>
                    <a:pt x="61" y="15"/>
                  </a:lnTo>
                  <a:lnTo>
                    <a:pt x="51" y="13"/>
                  </a:lnTo>
                  <a:close/>
                  <a:moveTo>
                    <a:pt x="51" y="0"/>
                  </a:moveTo>
                  <a:lnTo>
                    <a:pt x="61" y="2"/>
                  </a:lnTo>
                  <a:lnTo>
                    <a:pt x="71" y="4"/>
                  </a:lnTo>
                  <a:lnTo>
                    <a:pt x="78" y="8"/>
                  </a:lnTo>
                  <a:lnTo>
                    <a:pt x="86" y="13"/>
                  </a:lnTo>
                  <a:lnTo>
                    <a:pt x="92" y="19"/>
                  </a:lnTo>
                  <a:lnTo>
                    <a:pt x="96" y="27"/>
                  </a:lnTo>
                  <a:lnTo>
                    <a:pt x="99" y="37"/>
                  </a:lnTo>
                  <a:lnTo>
                    <a:pt x="101" y="46"/>
                  </a:lnTo>
                  <a:lnTo>
                    <a:pt x="103" y="58"/>
                  </a:lnTo>
                  <a:lnTo>
                    <a:pt x="101" y="67"/>
                  </a:lnTo>
                  <a:lnTo>
                    <a:pt x="99" y="77"/>
                  </a:lnTo>
                  <a:lnTo>
                    <a:pt x="96" y="87"/>
                  </a:lnTo>
                  <a:lnTo>
                    <a:pt x="92" y="94"/>
                  </a:lnTo>
                  <a:lnTo>
                    <a:pt x="84" y="102"/>
                  </a:lnTo>
                  <a:lnTo>
                    <a:pt x="76" y="106"/>
                  </a:lnTo>
                  <a:lnTo>
                    <a:pt x="69" y="110"/>
                  </a:lnTo>
                  <a:lnTo>
                    <a:pt x="61" y="113"/>
                  </a:lnTo>
                  <a:lnTo>
                    <a:pt x="51" y="113"/>
                  </a:lnTo>
                  <a:lnTo>
                    <a:pt x="42" y="113"/>
                  </a:lnTo>
                  <a:lnTo>
                    <a:pt x="32" y="110"/>
                  </a:lnTo>
                  <a:lnTo>
                    <a:pt x="25" y="106"/>
                  </a:lnTo>
                  <a:lnTo>
                    <a:pt x="17" y="100"/>
                  </a:lnTo>
                  <a:lnTo>
                    <a:pt x="11" y="94"/>
                  </a:lnTo>
                  <a:lnTo>
                    <a:pt x="5" y="87"/>
                  </a:lnTo>
                  <a:lnTo>
                    <a:pt x="2" y="77"/>
                  </a:lnTo>
                  <a:lnTo>
                    <a:pt x="0" y="67"/>
                  </a:lnTo>
                  <a:lnTo>
                    <a:pt x="0" y="58"/>
                  </a:lnTo>
                  <a:lnTo>
                    <a:pt x="3" y="35"/>
                  </a:lnTo>
                  <a:lnTo>
                    <a:pt x="13" y="15"/>
                  </a:lnTo>
                  <a:lnTo>
                    <a:pt x="30" y="4"/>
                  </a:lnTo>
                  <a:lnTo>
                    <a:pt x="5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7" name="Freeform 233"/>
            <p:cNvSpPr>
              <a:spLocks noEditPoints="1"/>
            </p:cNvSpPr>
            <p:nvPr/>
          </p:nvSpPr>
          <p:spPr bwMode="auto">
            <a:xfrm>
              <a:off x="6177" y="2245"/>
              <a:ext cx="103" cy="119"/>
            </a:xfrm>
            <a:custGeom>
              <a:avLst/>
              <a:gdLst>
                <a:gd name="T0" fmla="*/ 40 w 103"/>
                <a:gd name="T1" fmla="*/ 13 h 119"/>
                <a:gd name="T2" fmla="*/ 25 w 103"/>
                <a:gd name="T3" fmla="*/ 25 h 119"/>
                <a:gd name="T4" fmla="*/ 13 w 103"/>
                <a:gd name="T5" fmla="*/ 58 h 119"/>
                <a:gd name="T6" fmla="*/ 25 w 103"/>
                <a:gd name="T7" fmla="*/ 88 h 119"/>
                <a:gd name="T8" fmla="*/ 40 w 103"/>
                <a:gd name="T9" fmla="*/ 100 h 119"/>
                <a:gd name="T10" fmla="*/ 57 w 103"/>
                <a:gd name="T11" fmla="*/ 100 h 119"/>
                <a:gd name="T12" fmla="*/ 57 w 103"/>
                <a:gd name="T13" fmla="*/ 94 h 119"/>
                <a:gd name="T14" fmla="*/ 53 w 103"/>
                <a:gd name="T15" fmla="*/ 81 h 119"/>
                <a:gd name="T16" fmla="*/ 73 w 103"/>
                <a:gd name="T17" fmla="*/ 92 h 119"/>
                <a:gd name="T18" fmla="*/ 86 w 103"/>
                <a:gd name="T19" fmla="*/ 58 h 119"/>
                <a:gd name="T20" fmla="*/ 80 w 103"/>
                <a:gd name="T21" fmla="*/ 35 h 119"/>
                <a:gd name="T22" fmla="*/ 75 w 103"/>
                <a:gd name="T23" fmla="*/ 23 h 119"/>
                <a:gd name="T24" fmla="*/ 59 w 103"/>
                <a:gd name="T25" fmla="*/ 15 h 119"/>
                <a:gd name="T26" fmla="*/ 50 w 103"/>
                <a:gd name="T27" fmla="*/ 0 h 119"/>
                <a:gd name="T28" fmla="*/ 69 w 103"/>
                <a:gd name="T29" fmla="*/ 4 h 119"/>
                <a:gd name="T30" fmla="*/ 82 w 103"/>
                <a:gd name="T31" fmla="*/ 13 h 119"/>
                <a:gd name="T32" fmla="*/ 94 w 103"/>
                <a:gd name="T33" fmla="*/ 27 h 119"/>
                <a:gd name="T34" fmla="*/ 99 w 103"/>
                <a:gd name="T35" fmla="*/ 46 h 119"/>
                <a:gd name="T36" fmla="*/ 99 w 103"/>
                <a:gd name="T37" fmla="*/ 69 h 119"/>
                <a:gd name="T38" fmla="*/ 92 w 103"/>
                <a:gd name="T39" fmla="*/ 90 h 119"/>
                <a:gd name="T40" fmla="*/ 94 w 103"/>
                <a:gd name="T41" fmla="*/ 106 h 119"/>
                <a:gd name="T42" fmla="*/ 98 w 103"/>
                <a:gd name="T43" fmla="*/ 119 h 119"/>
                <a:gd name="T44" fmla="*/ 75 w 103"/>
                <a:gd name="T45" fmla="*/ 108 h 119"/>
                <a:gd name="T46" fmla="*/ 59 w 103"/>
                <a:gd name="T47" fmla="*/ 113 h 119"/>
                <a:gd name="T48" fmla="*/ 40 w 103"/>
                <a:gd name="T49" fmla="*/ 113 h 119"/>
                <a:gd name="T50" fmla="*/ 25 w 103"/>
                <a:gd name="T51" fmla="*/ 106 h 119"/>
                <a:gd name="T52" fmla="*/ 11 w 103"/>
                <a:gd name="T53" fmla="*/ 94 h 119"/>
                <a:gd name="T54" fmla="*/ 2 w 103"/>
                <a:gd name="T55" fmla="*/ 77 h 119"/>
                <a:gd name="T56" fmla="*/ 0 w 103"/>
                <a:gd name="T57" fmla="*/ 58 h 119"/>
                <a:gd name="T58" fmla="*/ 2 w 103"/>
                <a:gd name="T59" fmla="*/ 37 h 119"/>
                <a:gd name="T60" fmla="*/ 11 w 103"/>
                <a:gd name="T61" fmla="*/ 19 h 119"/>
                <a:gd name="T62" fmla="*/ 25 w 103"/>
                <a:gd name="T63" fmla="*/ 8 h 119"/>
                <a:gd name="T64" fmla="*/ 40 w 103"/>
                <a:gd name="T6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19">
                  <a:moveTo>
                    <a:pt x="50" y="13"/>
                  </a:moveTo>
                  <a:lnTo>
                    <a:pt x="40" y="13"/>
                  </a:lnTo>
                  <a:lnTo>
                    <a:pt x="32" y="17"/>
                  </a:lnTo>
                  <a:lnTo>
                    <a:pt x="25" y="25"/>
                  </a:lnTo>
                  <a:lnTo>
                    <a:pt x="17" y="38"/>
                  </a:lnTo>
                  <a:lnTo>
                    <a:pt x="13" y="58"/>
                  </a:lnTo>
                  <a:lnTo>
                    <a:pt x="17" y="75"/>
                  </a:lnTo>
                  <a:lnTo>
                    <a:pt x="25" y="88"/>
                  </a:lnTo>
                  <a:lnTo>
                    <a:pt x="32" y="96"/>
                  </a:lnTo>
                  <a:lnTo>
                    <a:pt x="40" y="100"/>
                  </a:lnTo>
                  <a:lnTo>
                    <a:pt x="50" y="100"/>
                  </a:lnTo>
                  <a:lnTo>
                    <a:pt x="57" y="100"/>
                  </a:lnTo>
                  <a:lnTo>
                    <a:pt x="63" y="98"/>
                  </a:lnTo>
                  <a:lnTo>
                    <a:pt x="57" y="94"/>
                  </a:lnTo>
                  <a:lnTo>
                    <a:pt x="50" y="92"/>
                  </a:lnTo>
                  <a:lnTo>
                    <a:pt x="53" y="81"/>
                  </a:lnTo>
                  <a:lnTo>
                    <a:pt x="65" y="85"/>
                  </a:lnTo>
                  <a:lnTo>
                    <a:pt x="73" y="92"/>
                  </a:lnTo>
                  <a:lnTo>
                    <a:pt x="82" y="77"/>
                  </a:lnTo>
                  <a:lnTo>
                    <a:pt x="86" y="58"/>
                  </a:lnTo>
                  <a:lnTo>
                    <a:pt x="84" y="44"/>
                  </a:lnTo>
                  <a:lnTo>
                    <a:pt x="80" y="35"/>
                  </a:lnTo>
                  <a:lnTo>
                    <a:pt x="78" y="27"/>
                  </a:lnTo>
                  <a:lnTo>
                    <a:pt x="75" y="23"/>
                  </a:lnTo>
                  <a:lnTo>
                    <a:pt x="69" y="19"/>
                  </a:lnTo>
                  <a:lnTo>
                    <a:pt x="59" y="15"/>
                  </a:lnTo>
                  <a:lnTo>
                    <a:pt x="50" y="13"/>
                  </a:lnTo>
                  <a:close/>
                  <a:moveTo>
                    <a:pt x="50" y="0"/>
                  </a:moveTo>
                  <a:lnTo>
                    <a:pt x="59" y="2"/>
                  </a:lnTo>
                  <a:lnTo>
                    <a:pt x="69" y="4"/>
                  </a:lnTo>
                  <a:lnTo>
                    <a:pt x="76" y="8"/>
                  </a:lnTo>
                  <a:lnTo>
                    <a:pt x="82" y="13"/>
                  </a:lnTo>
                  <a:lnTo>
                    <a:pt x="90" y="19"/>
                  </a:lnTo>
                  <a:lnTo>
                    <a:pt x="94" y="27"/>
                  </a:lnTo>
                  <a:lnTo>
                    <a:pt x="98" y="37"/>
                  </a:lnTo>
                  <a:lnTo>
                    <a:pt x="99" y="46"/>
                  </a:lnTo>
                  <a:lnTo>
                    <a:pt x="99" y="56"/>
                  </a:lnTo>
                  <a:lnTo>
                    <a:pt x="99" y="69"/>
                  </a:lnTo>
                  <a:lnTo>
                    <a:pt x="96" y="81"/>
                  </a:lnTo>
                  <a:lnTo>
                    <a:pt x="92" y="90"/>
                  </a:lnTo>
                  <a:lnTo>
                    <a:pt x="84" y="100"/>
                  </a:lnTo>
                  <a:lnTo>
                    <a:pt x="94" y="106"/>
                  </a:lnTo>
                  <a:lnTo>
                    <a:pt x="103" y="110"/>
                  </a:lnTo>
                  <a:lnTo>
                    <a:pt x="98" y="119"/>
                  </a:lnTo>
                  <a:lnTo>
                    <a:pt x="86" y="115"/>
                  </a:lnTo>
                  <a:lnTo>
                    <a:pt x="75" y="108"/>
                  </a:lnTo>
                  <a:lnTo>
                    <a:pt x="67" y="112"/>
                  </a:lnTo>
                  <a:lnTo>
                    <a:pt x="59" y="113"/>
                  </a:lnTo>
                  <a:lnTo>
                    <a:pt x="50" y="113"/>
                  </a:lnTo>
                  <a:lnTo>
                    <a:pt x="40" y="113"/>
                  </a:lnTo>
                  <a:lnTo>
                    <a:pt x="32" y="110"/>
                  </a:lnTo>
                  <a:lnTo>
                    <a:pt x="25" y="106"/>
                  </a:lnTo>
                  <a:lnTo>
                    <a:pt x="17" y="100"/>
                  </a:lnTo>
                  <a:lnTo>
                    <a:pt x="11" y="94"/>
                  </a:lnTo>
                  <a:lnTo>
                    <a:pt x="5" y="87"/>
                  </a:lnTo>
                  <a:lnTo>
                    <a:pt x="2" y="77"/>
                  </a:lnTo>
                  <a:lnTo>
                    <a:pt x="0" y="67"/>
                  </a:lnTo>
                  <a:lnTo>
                    <a:pt x="0" y="58"/>
                  </a:lnTo>
                  <a:lnTo>
                    <a:pt x="0" y="46"/>
                  </a:lnTo>
                  <a:lnTo>
                    <a:pt x="2" y="37"/>
                  </a:lnTo>
                  <a:lnTo>
                    <a:pt x="5" y="27"/>
                  </a:lnTo>
                  <a:lnTo>
                    <a:pt x="11" y="19"/>
                  </a:lnTo>
                  <a:lnTo>
                    <a:pt x="17" y="13"/>
                  </a:lnTo>
                  <a:lnTo>
                    <a:pt x="25" y="8"/>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8" name="Freeform 234"/>
            <p:cNvSpPr>
              <a:spLocks noEditPoints="1"/>
            </p:cNvSpPr>
            <p:nvPr/>
          </p:nvSpPr>
          <p:spPr bwMode="auto">
            <a:xfrm>
              <a:off x="5868" y="2224"/>
              <a:ext cx="157" cy="159"/>
            </a:xfrm>
            <a:custGeom>
              <a:avLst/>
              <a:gdLst>
                <a:gd name="T0" fmla="*/ 49 w 157"/>
                <a:gd name="T1" fmla="*/ 23 h 159"/>
                <a:gd name="T2" fmla="*/ 44 w 157"/>
                <a:gd name="T3" fmla="*/ 25 h 159"/>
                <a:gd name="T4" fmla="*/ 24 w 157"/>
                <a:gd name="T5" fmla="*/ 46 h 159"/>
                <a:gd name="T6" fmla="*/ 17 w 157"/>
                <a:gd name="T7" fmla="*/ 65 h 159"/>
                <a:gd name="T8" fmla="*/ 19 w 157"/>
                <a:gd name="T9" fmla="*/ 102 h 159"/>
                <a:gd name="T10" fmla="*/ 44 w 157"/>
                <a:gd name="T11" fmla="*/ 133 h 159"/>
                <a:gd name="T12" fmla="*/ 63 w 157"/>
                <a:gd name="T13" fmla="*/ 140 h 159"/>
                <a:gd name="T14" fmla="*/ 92 w 157"/>
                <a:gd name="T15" fmla="*/ 140 h 159"/>
                <a:gd name="T16" fmla="*/ 111 w 157"/>
                <a:gd name="T17" fmla="*/ 133 h 159"/>
                <a:gd name="T18" fmla="*/ 136 w 157"/>
                <a:gd name="T19" fmla="*/ 102 h 159"/>
                <a:gd name="T20" fmla="*/ 140 w 157"/>
                <a:gd name="T21" fmla="*/ 79 h 159"/>
                <a:gd name="T22" fmla="*/ 136 w 157"/>
                <a:gd name="T23" fmla="*/ 56 h 159"/>
                <a:gd name="T24" fmla="*/ 120 w 157"/>
                <a:gd name="T25" fmla="*/ 34 h 159"/>
                <a:gd name="T26" fmla="*/ 105 w 157"/>
                <a:gd name="T27" fmla="*/ 23 h 159"/>
                <a:gd name="T28" fmla="*/ 92 w 157"/>
                <a:gd name="T29" fmla="*/ 17 h 159"/>
                <a:gd name="T30" fmla="*/ 63 w 157"/>
                <a:gd name="T31" fmla="*/ 0 h 159"/>
                <a:gd name="T32" fmla="*/ 105 w 157"/>
                <a:gd name="T33" fmla="*/ 6 h 159"/>
                <a:gd name="T34" fmla="*/ 122 w 157"/>
                <a:gd name="T35" fmla="*/ 13 h 159"/>
                <a:gd name="T36" fmla="*/ 142 w 157"/>
                <a:gd name="T37" fmla="*/ 34 h 159"/>
                <a:gd name="T38" fmla="*/ 151 w 157"/>
                <a:gd name="T39" fmla="*/ 52 h 159"/>
                <a:gd name="T40" fmla="*/ 157 w 157"/>
                <a:gd name="T41" fmla="*/ 79 h 159"/>
                <a:gd name="T42" fmla="*/ 151 w 157"/>
                <a:gd name="T43" fmla="*/ 106 h 159"/>
                <a:gd name="T44" fmla="*/ 142 w 157"/>
                <a:gd name="T45" fmla="*/ 125 h 159"/>
                <a:gd name="T46" fmla="*/ 111 w 157"/>
                <a:gd name="T47" fmla="*/ 150 h 159"/>
                <a:gd name="T48" fmla="*/ 92 w 157"/>
                <a:gd name="T49" fmla="*/ 158 h 159"/>
                <a:gd name="T50" fmla="*/ 63 w 157"/>
                <a:gd name="T51" fmla="*/ 158 h 159"/>
                <a:gd name="T52" fmla="*/ 44 w 157"/>
                <a:gd name="T53" fmla="*/ 150 h 159"/>
                <a:gd name="T54" fmla="*/ 13 w 157"/>
                <a:gd name="T55" fmla="*/ 125 h 159"/>
                <a:gd name="T56" fmla="*/ 3 w 157"/>
                <a:gd name="T57" fmla="*/ 106 h 159"/>
                <a:gd name="T58" fmla="*/ 0 w 157"/>
                <a:gd name="T59" fmla="*/ 65 h 159"/>
                <a:gd name="T60" fmla="*/ 7 w 157"/>
                <a:gd name="T61" fmla="*/ 46 h 159"/>
                <a:gd name="T62" fmla="*/ 23 w 157"/>
                <a:gd name="T63" fmla="*/ 23 h 159"/>
                <a:gd name="T64" fmla="*/ 44 w 157"/>
                <a:gd name="T65" fmla="*/ 8 h 159"/>
                <a:gd name="T66" fmla="*/ 63 w 157"/>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9">
                  <a:moveTo>
                    <a:pt x="63" y="17"/>
                  </a:moveTo>
                  <a:lnTo>
                    <a:pt x="49" y="23"/>
                  </a:lnTo>
                  <a:lnTo>
                    <a:pt x="49" y="23"/>
                  </a:lnTo>
                  <a:lnTo>
                    <a:pt x="44" y="25"/>
                  </a:lnTo>
                  <a:lnTo>
                    <a:pt x="34" y="34"/>
                  </a:lnTo>
                  <a:lnTo>
                    <a:pt x="24" y="46"/>
                  </a:lnTo>
                  <a:lnTo>
                    <a:pt x="19" y="56"/>
                  </a:lnTo>
                  <a:lnTo>
                    <a:pt x="17" y="65"/>
                  </a:lnTo>
                  <a:lnTo>
                    <a:pt x="17" y="92"/>
                  </a:lnTo>
                  <a:lnTo>
                    <a:pt x="19" y="102"/>
                  </a:lnTo>
                  <a:lnTo>
                    <a:pt x="24" y="113"/>
                  </a:lnTo>
                  <a:lnTo>
                    <a:pt x="44" y="133"/>
                  </a:lnTo>
                  <a:lnTo>
                    <a:pt x="53" y="138"/>
                  </a:lnTo>
                  <a:lnTo>
                    <a:pt x="63" y="140"/>
                  </a:lnTo>
                  <a:lnTo>
                    <a:pt x="76" y="142"/>
                  </a:lnTo>
                  <a:lnTo>
                    <a:pt x="92" y="140"/>
                  </a:lnTo>
                  <a:lnTo>
                    <a:pt x="101" y="138"/>
                  </a:lnTo>
                  <a:lnTo>
                    <a:pt x="111" y="133"/>
                  </a:lnTo>
                  <a:lnTo>
                    <a:pt x="130" y="113"/>
                  </a:lnTo>
                  <a:lnTo>
                    <a:pt x="136" y="102"/>
                  </a:lnTo>
                  <a:lnTo>
                    <a:pt x="138" y="92"/>
                  </a:lnTo>
                  <a:lnTo>
                    <a:pt x="140" y="79"/>
                  </a:lnTo>
                  <a:lnTo>
                    <a:pt x="138" y="65"/>
                  </a:lnTo>
                  <a:lnTo>
                    <a:pt x="136" y="56"/>
                  </a:lnTo>
                  <a:lnTo>
                    <a:pt x="130" y="46"/>
                  </a:lnTo>
                  <a:lnTo>
                    <a:pt x="120" y="34"/>
                  </a:lnTo>
                  <a:lnTo>
                    <a:pt x="111" y="25"/>
                  </a:lnTo>
                  <a:lnTo>
                    <a:pt x="105" y="23"/>
                  </a:lnTo>
                  <a:lnTo>
                    <a:pt x="105" y="23"/>
                  </a:lnTo>
                  <a:lnTo>
                    <a:pt x="92" y="17"/>
                  </a:lnTo>
                  <a:lnTo>
                    <a:pt x="63" y="17"/>
                  </a:lnTo>
                  <a:close/>
                  <a:moveTo>
                    <a:pt x="63" y="0"/>
                  </a:moveTo>
                  <a:lnTo>
                    <a:pt x="92" y="0"/>
                  </a:lnTo>
                  <a:lnTo>
                    <a:pt x="105" y="6"/>
                  </a:lnTo>
                  <a:lnTo>
                    <a:pt x="111" y="8"/>
                  </a:lnTo>
                  <a:lnTo>
                    <a:pt x="122" y="13"/>
                  </a:lnTo>
                  <a:lnTo>
                    <a:pt x="132" y="23"/>
                  </a:lnTo>
                  <a:lnTo>
                    <a:pt x="142" y="34"/>
                  </a:lnTo>
                  <a:lnTo>
                    <a:pt x="147" y="46"/>
                  </a:lnTo>
                  <a:lnTo>
                    <a:pt x="151" y="52"/>
                  </a:lnTo>
                  <a:lnTo>
                    <a:pt x="155" y="65"/>
                  </a:lnTo>
                  <a:lnTo>
                    <a:pt x="157" y="79"/>
                  </a:lnTo>
                  <a:lnTo>
                    <a:pt x="155" y="92"/>
                  </a:lnTo>
                  <a:lnTo>
                    <a:pt x="151" y="106"/>
                  </a:lnTo>
                  <a:lnTo>
                    <a:pt x="147" y="111"/>
                  </a:lnTo>
                  <a:lnTo>
                    <a:pt x="142" y="125"/>
                  </a:lnTo>
                  <a:lnTo>
                    <a:pt x="122" y="144"/>
                  </a:lnTo>
                  <a:lnTo>
                    <a:pt x="111" y="150"/>
                  </a:lnTo>
                  <a:lnTo>
                    <a:pt x="105" y="154"/>
                  </a:lnTo>
                  <a:lnTo>
                    <a:pt x="92" y="158"/>
                  </a:lnTo>
                  <a:lnTo>
                    <a:pt x="76" y="159"/>
                  </a:lnTo>
                  <a:lnTo>
                    <a:pt x="63" y="158"/>
                  </a:lnTo>
                  <a:lnTo>
                    <a:pt x="49" y="154"/>
                  </a:lnTo>
                  <a:lnTo>
                    <a:pt x="44" y="150"/>
                  </a:lnTo>
                  <a:lnTo>
                    <a:pt x="32" y="144"/>
                  </a:lnTo>
                  <a:lnTo>
                    <a:pt x="13" y="125"/>
                  </a:lnTo>
                  <a:lnTo>
                    <a:pt x="7" y="111"/>
                  </a:lnTo>
                  <a:lnTo>
                    <a:pt x="3" y="106"/>
                  </a:lnTo>
                  <a:lnTo>
                    <a:pt x="0" y="92"/>
                  </a:lnTo>
                  <a:lnTo>
                    <a:pt x="0" y="65"/>
                  </a:lnTo>
                  <a:lnTo>
                    <a:pt x="3" y="52"/>
                  </a:lnTo>
                  <a:lnTo>
                    <a:pt x="7" y="46"/>
                  </a:lnTo>
                  <a:lnTo>
                    <a:pt x="13" y="34"/>
                  </a:lnTo>
                  <a:lnTo>
                    <a:pt x="23" y="23"/>
                  </a:lnTo>
                  <a:lnTo>
                    <a:pt x="32" y="13"/>
                  </a:lnTo>
                  <a:lnTo>
                    <a:pt x="44" y="8"/>
                  </a:lnTo>
                  <a:lnTo>
                    <a:pt x="49"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9" name="文本框 568"/>
          <p:cNvSpPr txBox="1"/>
          <p:nvPr/>
        </p:nvSpPr>
        <p:spPr>
          <a:xfrm>
            <a:off x="3979868" y="2192163"/>
            <a:ext cx="3780665" cy="369332"/>
          </a:xfrm>
          <a:prstGeom prst="rect">
            <a:avLst/>
          </a:prstGeom>
          <a:noFill/>
        </p:spPr>
        <p:txBody>
          <a:bodyPr wrap="square" rtlCol="0">
            <a:spAutoFit/>
          </a:bodyPr>
          <a:lstStyle/>
          <a:p>
            <a:pPr algn="ctr"/>
            <a:r>
              <a:rPr lang="en-US" altLang="zh-CN" b="1" dirty="0" smtClean="0">
                <a:solidFill>
                  <a:srgbClr val="FF0000"/>
                </a:solidFill>
              </a:rPr>
              <a:t>3 orders shorter FCT</a:t>
            </a:r>
            <a:endParaRPr lang="zh-CN" altLang="en-US" b="1" dirty="0">
              <a:solidFill>
                <a:srgbClr val="FF0000"/>
              </a:solidFill>
            </a:endParaRPr>
          </a:p>
        </p:txBody>
      </p:sp>
      <p:sp>
        <p:nvSpPr>
          <p:cNvPr id="570" name="文本框 569"/>
          <p:cNvSpPr txBox="1"/>
          <p:nvPr/>
        </p:nvSpPr>
        <p:spPr>
          <a:xfrm>
            <a:off x="3939543" y="5055156"/>
            <a:ext cx="3780665" cy="369332"/>
          </a:xfrm>
          <a:prstGeom prst="rect">
            <a:avLst/>
          </a:prstGeom>
          <a:noFill/>
        </p:spPr>
        <p:txBody>
          <a:bodyPr wrap="square" rtlCol="0">
            <a:spAutoFit/>
          </a:bodyPr>
          <a:lstStyle/>
          <a:p>
            <a:pPr algn="ctr"/>
            <a:r>
              <a:rPr lang="en-US" altLang="zh-CN" b="1" dirty="0" smtClean="0">
                <a:solidFill>
                  <a:srgbClr val="FF0000"/>
                </a:solidFill>
              </a:rPr>
              <a:t>3 orders higher </a:t>
            </a:r>
            <a:r>
              <a:rPr lang="en-US" altLang="zh-CN" b="1" dirty="0" err="1">
                <a:solidFill>
                  <a:srgbClr val="FF0000"/>
                </a:solidFill>
              </a:rPr>
              <a:t>g</a:t>
            </a:r>
            <a:r>
              <a:rPr lang="en-US" altLang="zh-CN" b="1" dirty="0" err="1" smtClean="0">
                <a:solidFill>
                  <a:srgbClr val="FF0000"/>
                </a:solidFill>
              </a:rPr>
              <a:t>oodput</a:t>
            </a:r>
            <a:endParaRPr lang="zh-CN" altLang="en-US" b="1" dirty="0">
              <a:solidFill>
                <a:srgbClr val="FF0000"/>
              </a:solidFill>
            </a:endParaRPr>
          </a:p>
        </p:txBody>
      </p:sp>
      <p:sp>
        <p:nvSpPr>
          <p:cNvPr id="571" name="椭圆 570"/>
          <p:cNvSpPr/>
          <p:nvPr/>
        </p:nvSpPr>
        <p:spPr>
          <a:xfrm>
            <a:off x="3072988" y="2599532"/>
            <a:ext cx="5761456" cy="5461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a:off x="3202159" y="4406106"/>
            <a:ext cx="5761456" cy="5461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p:nvPr/>
        </p:nvSpPr>
        <p:spPr>
          <a:xfrm>
            <a:off x="9110527" y="1454945"/>
            <a:ext cx="1703152" cy="796700"/>
          </a:xfrm>
          <a:prstGeom prst="ellipse">
            <a:avLst/>
          </a:prstGeom>
          <a:no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文本框 573"/>
          <p:cNvSpPr txBox="1"/>
          <p:nvPr/>
        </p:nvSpPr>
        <p:spPr>
          <a:xfrm>
            <a:off x="7922481" y="2303741"/>
            <a:ext cx="4011945" cy="369332"/>
          </a:xfrm>
          <a:prstGeom prst="rect">
            <a:avLst/>
          </a:prstGeom>
          <a:noFill/>
          <a:ln>
            <a:noFill/>
          </a:ln>
        </p:spPr>
        <p:txBody>
          <a:bodyPr wrap="square" rtlCol="0">
            <a:spAutoFit/>
          </a:bodyPr>
          <a:lstStyle/>
          <a:p>
            <a:pPr algn="ctr"/>
            <a:r>
              <a:rPr lang="en-US" altLang="zh-CN" b="1" dirty="0" smtClean="0"/>
              <a:t>Fairly served</a:t>
            </a:r>
            <a:endParaRPr lang="zh-CN" altLang="en-US" b="1" dirty="0"/>
          </a:p>
        </p:txBody>
      </p:sp>
      <p:sp>
        <p:nvSpPr>
          <p:cNvPr id="575" name="椭圆 574"/>
          <p:cNvSpPr/>
          <p:nvPr/>
        </p:nvSpPr>
        <p:spPr>
          <a:xfrm>
            <a:off x="9185351" y="4040466"/>
            <a:ext cx="1703152" cy="796700"/>
          </a:xfrm>
          <a:prstGeom prst="ellipse">
            <a:avLst/>
          </a:prstGeom>
          <a:no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文本框 575"/>
          <p:cNvSpPr txBox="1"/>
          <p:nvPr/>
        </p:nvSpPr>
        <p:spPr>
          <a:xfrm>
            <a:off x="8078461" y="4867766"/>
            <a:ext cx="4011945" cy="646331"/>
          </a:xfrm>
          <a:prstGeom prst="rect">
            <a:avLst/>
          </a:prstGeom>
          <a:noFill/>
          <a:ln>
            <a:noFill/>
          </a:ln>
        </p:spPr>
        <p:txBody>
          <a:bodyPr wrap="square" rtlCol="0">
            <a:spAutoFit/>
          </a:bodyPr>
          <a:lstStyle/>
          <a:p>
            <a:pPr algn="ctr"/>
            <a:r>
              <a:rPr lang="en-US" altLang="zh-CN" b="1" dirty="0" smtClean="0"/>
              <a:t>Almost no cost of </a:t>
            </a:r>
          </a:p>
          <a:p>
            <a:pPr algn="ctr"/>
            <a:r>
              <a:rPr lang="en-US" altLang="zh-CN" b="1" dirty="0" err="1" smtClean="0"/>
              <a:t>goodput</a:t>
            </a:r>
            <a:endParaRPr lang="zh-CN" altLang="en-US" b="1" dirty="0"/>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22</a:t>
            </a:fld>
            <a:endParaRPr lang="zh-CN" altLang="en-US"/>
          </a:p>
        </p:txBody>
      </p:sp>
    </p:spTree>
    <p:extLst>
      <p:ext uri="{BB962C8B-B14F-4D97-AF65-F5344CB8AC3E}">
        <p14:creationId xmlns:p14="http://schemas.microsoft.com/office/powerpoint/2010/main" val="362563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wheel(1)">
                                      <p:cBhvr>
                                        <p:cTn id="7" dur="750"/>
                                        <p:tgtEl>
                                          <p:spTgt spid="57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74"/>
                                        </p:tgtEl>
                                        <p:attrNameLst>
                                          <p:attrName>style.visibility</p:attrName>
                                        </p:attrNameLst>
                                      </p:cBhvr>
                                      <p:to>
                                        <p:strVal val="visible"/>
                                      </p:to>
                                    </p:set>
                                    <p:animEffect transition="in" filter="wheel(1)">
                                      <p:cBhvr>
                                        <p:cTn id="10" dur="750"/>
                                        <p:tgtEl>
                                          <p:spTgt spid="574"/>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1" nodeType="clickEffect">
                                  <p:stCondLst>
                                    <p:cond delay="0"/>
                                  </p:stCondLst>
                                  <p:childTnLst>
                                    <p:animRot by="120000">
                                      <p:cBhvr>
                                        <p:cTn id="14" dur="100" fill="hold">
                                          <p:stCondLst>
                                            <p:cond delay="0"/>
                                          </p:stCondLst>
                                        </p:cTn>
                                        <p:tgtEl>
                                          <p:spTgt spid="574"/>
                                        </p:tgtEl>
                                        <p:attrNameLst>
                                          <p:attrName>r</p:attrName>
                                        </p:attrNameLst>
                                      </p:cBhvr>
                                    </p:animRot>
                                    <p:animRot by="-240000">
                                      <p:cBhvr>
                                        <p:cTn id="15" dur="200" fill="hold">
                                          <p:stCondLst>
                                            <p:cond delay="200"/>
                                          </p:stCondLst>
                                        </p:cTn>
                                        <p:tgtEl>
                                          <p:spTgt spid="574"/>
                                        </p:tgtEl>
                                        <p:attrNameLst>
                                          <p:attrName>r</p:attrName>
                                        </p:attrNameLst>
                                      </p:cBhvr>
                                    </p:animRot>
                                    <p:animRot by="240000">
                                      <p:cBhvr>
                                        <p:cTn id="16" dur="200" fill="hold">
                                          <p:stCondLst>
                                            <p:cond delay="400"/>
                                          </p:stCondLst>
                                        </p:cTn>
                                        <p:tgtEl>
                                          <p:spTgt spid="574"/>
                                        </p:tgtEl>
                                        <p:attrNameLst>
                                          <p:attrName>r</p:attrName>
                                        </p:attrNameLst>
                                      </p:cBhvr>
                                    </p:animRot>
                                    <p:animRot by="-240000">
                                      <p:cBhvr>
                                        <p:cTn id="17" dur="200" fill="hold">
                                          <p:stCondLst>
                                            <p:cond delay="600"/>
                                          </p:stCondLst>
                                        </p:cTn>
                                        <p:tgtEl>
                                          <p:spTgt spid="574"/>
                                        </p:tgtEl>
                                        <p:attrNameLst>
                                          <p:attrName>r</p:attrName>
                                        </p:attrNameLst>
                                      </p:cBhvr>
                                    </p:animRot>
                                    <p:animRot by="120000">
                                      <p:cBhvr>
                                        <p:cTn id="18" dur="200" fill="hold">
                                          <p:stCondLst>
                                            <p:cond delay="800"/>
                                          </p:stCondLst>
                                        </p:cTn>
                                        <p:tgtEl>
                                          <p:spTgt spid="57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75"/>
                                        </p:tgtEl>
                                        <p:attrNameLst>
                                          <p:attrName>style.visibility</p:attrName>
                                        </p:attrNameLst>
                                      </p:cBhvr>
                                      <p:to>
                                        <p:strVal val="visible"/>
                                      </p:to>
                                    </p:set>
                                    <p:animEffect transition="in" filter="wheel(1)">
                                      <p:cBhvr>
                                        <p:cTn id="23" dur="750"/>
                                        <p:tgtEl>
                                          <p:spTgt spid="57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576"/>
                                        </p:tgtEl>
                                        <p:attrNameLst>
                                          <p:attrName>style.visibility</p:attrName>
                                        </p:attrNameLst>
                                      </p:cBhvr>
                                      <p:to>
                                        <p:strVal val="visible"/>
                                      </p:to>
                                    </p:set>
                                    <p:animEffect transition="in" filter="wheel(1)">
                                      <p:cBhvr>
                                        <p:cTn id="26" dur="750"/>
                                        <p:tgtEl>
                                          <p:spTgt spid="576"/>
                                        </p:tgtEl>
                                      </p:cBhvr>
                                    </p:animEffec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1" nodeType="clickEffect">
                                  <p:stCondLst>
                                    <p:cond delay="0"/>
                                  </p:stCondLst>
                                  <p:childTnLst>
                                    <p:animRot by="120000">
                                      <p:cBhvr>
                                        <p:cTn id="30" dur="100" fill="hold">
                                          <p:stCondLst>
                                            <p:cond delay="0"/>
                                          </p:stCondLst>
                                        </p:cTn>
                                        <p:tgtEl>
                                          <p:spTgt spid="576"/>
                                        </p:tgtEl>
                                        <p:attrNameLst>
                                          <p:attrName>r</p:attrName>
                                        </p:attrNameLst>
                                      </p:cBhvr>
                                    </p:animRot>
                                    <p:animRot by="-240000">
                                      <p:cBhvr>
                                        <p:cTn id="31" dur="200" fill="hold">
                                          <p:stCondLst>
                                            <p:cond delay="200"/>
                                          </p:stCondLst>
                                        </p:cTn>
                                        <p:tgtEl>
                                          <p:spTgt spid="576"/>
                                        </p:tgtEl>
                                        <p:attrNameLst>
                                          <p:attrName>r</p:attrName>
                                        </p:attrNameLst>
                                      </p:cBhvr>
                                    </p:animRot>
                                    <p:animRot by="240000">
                                      <p:cBhvr>
                                        <p:cTn id="32" dur="200" fill="hold">
                                          <p:stCondLst>
                                            <p:cond delay="400"/>
                                          </p:stCondLst>
                                        </p:cTn>
                                        <p:tgtEl>
                                          <p:spTgt spid="576"/>
                                        </p:tgtEl>
                                        <p:attrNameLst>
                                          <p:attrName>r</p:attrName>
                                        </p:attrNameLst>
                                      </p:cBhvr>
                                    </p:animRot>
                                    <p:animRot by="-240000">
                                      <p:cBhvr>
                                        <p:cTn id="33" dur="200" fill="hold">
                                          <p:stCondLst>
                                            <p:cond delay="600"/>
                                          </p:stCondLst>
                                        </p:cTn>
                                        <p:tgtEl>
                                          <p:spTgt spid="576"/>
                                        </p:tgtEl>
                                        <p:attrNameLst>
                                          <p:attrName>r</p:attrName>
                                        </p:attrNameLst>
                                      </p:cBhvr>
                                    </p:animRot>
                                    <p:animRot by="120000">
                                      <p:cBhvr>
                                        <p:cTn id="34" dur="200" fill="hold">
                                          <p:stCondLst>
                                            <p:cond delay="800"/>
                                          </p:stCondLst>
                                        </p:cTn>
                                        <p:tgtEl>
                                          <p:spTgt spid="5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 grpId="0" animBg="1"/>
      <p:bldP spid="574" grpId="0"/>
      <p:bldP spid="574" grpId="1"/>
      <p:bldP spid="575" grpId="0" animBg="1"/>
      <p:bldP spid="576" grpId="0"/>
      <p:bldP spid="57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Toy Example: Flow Interference</a:t>
            </a:r>
            <a:endParaRPr lang="zh-CN" altLang="en-US" dirty="0"/>
          </a:p>
        </p:txBody>
      </p:sp>
      <p:sp>
        <p:nvSpPr>
          <p:cNvPr id="398" name="文本框 397"/>
          <p:cNvSpPr txBox="1"/>
          <p:nvPr/>
        </p:nvSpPr>
        <p:spPr>
          <a:xfrm>
            <a:off x="672096" y="2199614"/>
            <a:ext cx="911859" cy="369332"/>
          </a:xfrm>
          <a:prstGeom prst="rect">
            <a:avLst/>
          </a:prstGeom>
          <a:noFill/>
        </p:spPr>
        <p:txBody>
          <a:bodyPr wrap="square" rtlCol="0">
            <a:spAutoFit/>
          </a:bodyPr>
          <a:lstStyle/>
          <a:p>
            <a:pPr algn="ctr"/>
            <a:r>
              <a:rPr lang="en-US" altLang="zh-CN" b="1" dirty="0" smtClean="0">
                <a:solidFill>
                  <a:schemeClr val="bg1"/>
                </a:solidFill>
              </a:rPr>
              <a:t>FCT</a:t>
            </a:r>
            <a:endParaRPr lang="zh-CN" altLang="en-US" b="1" dirty="0">
              <a:solidFill>
                <a:schemeClr val="bg1"/>
              </a:solidFill>
            </a:endParaRPr>
          </a:p>
        </p:txBody>
      </p:sp>
      <p:sp>
        <p:nvSpPr>
          <p:cNvPr id="399" name="文本框 398"/>
          <p:cNvSpPr txBox="1"/>
          <p:nvPr/>
        </p:nvSpPr>
        <p:spPr>
          <a:xfrm>
            <a:off x="410225" y="5344415"/>
            <a:ext cx="1216844" cy="369332"/>
          </a:xfrm>
          <a:prstGeom prst="rect">
            <a:avLst/>
          </a:prstGeom>
          <a:noFill/>
        </p:spPr>
        <p:txBody>
          <a:bodyPr wrap="square" rtlCol="0">
            <a:spAutoFit/>
          </a:bodyPr>
          <a:lstStyle/>
          <a:p>
            <a:pPr algn="ctr"/>
            <a:r>
              <a:rPr lang="en-US" altLang="zh-CN" b="1" dirty="0" err="1" smtClean="0">
                <a:solidFill>
                  <a:schemeClr val="bg1"/>
                </a:solidFill>
              </a:rPr>
              <a:t>Goodput</a:t>
            </a:r>
            <a:endParaRPr lang="zh-CN" altLang="en-US" b="1" dirty="0">
              <a:solidFill>
                <a:schemeClr val="bg1"/>
              </a:solidFill>
            </a:endParaRPr>
          </a:p>
        </p:txBody>
      </p:sp>
      <p:grpSp>
        <p:nvGrpSpPr>
          <p:cNvPr id="5" name="Group 4"/>
          <p:cNvGrpSpPr>
            <a:grpSpLocks noChangeAspect="1"/>
          </p:cNvGrpSpPr>
          <p:nvPr/>
        </p:nvGrpSpPr>
        <p:grpSpPr bwMode="auto">
          <a:xfrm>
            <a:off x="1681168" y="4085431"/>
            <a:ext cx="10058400" cy="2452688"/>
            <a:chOff x="1068" y="2594"/>
            <a:chExt cx="6336" cy="1545"/>
          </a:xfrm>
        </p:grpSpPr>
        <p:sp>
          <p:nvSpPr>
            <p:cNvPr id="6" name="AutoShape 3"/>
            <p:cNvSpPr>
              <a:spLocks noChangeAspect="1" noChangeArrowheads="1" noTextEdit="1"/>
            </p:cNvSpPr>
            <p:nvPr/>
          </p:nvSpPr>
          <p:spPr bwMode="auto">
            <a:xfrm>
              <a:off x="1068" y="2594"/>
              <a:ext cx="6336" cy="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5"/>
            <p:cNvSpPr>
              <a:spLocks noChangeArrowheads="1"/>
            </p:cNvSpPr>
            <p:nvPr/>
          </p:nvSpPr>
          <p:spPr bwMode="auto">
            <a:xfrm>
              <a:off x="1068" y="2594"/>
              <a:ext cx="6336" cy="154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6"/>
            <p:cNvSpPr>
              <a:spLocks noChangeArrowheads="1"/>
            </p:cNvSpPr>
            <p:nvPr/>
          </p:nvSpPr>
          <p:spPr bwMode="auto">
            <a:xfrm>
              <a:off x="1068" y="2594"/>
              <a:ext cx="6344" cy="154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Rectangle 7"/>
            <p:cNvSpPr>
              <a:spLocks noChangeArrowheads="1"/>
            </p:cNvSpPr>
            <p:nvPr/>
          </p:nvSpPr>
          <p:spPr bwMode="auto">
            <a:xfrm>
              <a:off x="1575" y="2659"/>
              <a:ext cx="5835" cy="114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8"/>
            <p:cNvSpPr>
              <a:spLocks noEditPoints="1"/>
            </p:cNvSpPr>
            <p:nvPr/>
          </p:nvSpPr>
          <p:spPr bwMode="auto">
            <a:xfrm>
              <a:off x="1567" y="2652"/>
              <a:ext cx="5845" cy="1160"/>
            </a:xfrm>
            <a:custGeom>
              <a:avLst/>
              <a:gdLst>
                <a:gd name="T0" fmla="*/ 18 w 5845"/>
                <a:gd name="T1" fmla="*/ 17 h 1160"/>
                <a:gd name="T2" fmla="*/ 18 w 5845"/>
                <a:gd name="T3" fmla="*/ 1143 h 1160"/>
                <a:gd name="T4" fmla="*/ 5835 w 5845"/>
                <a:gd name="T5" fmla="*/ 1143 h 1160"/>
                <a:gd name="T6" fmla="*/ 5835 w 5845"/>
                <a:gd name="T7" fmla="*/ 17 h 1160"/>
                <a:gd name="T8" fmla="*/ 18 w 5845"/>
                <a:gd name="T9" fmla="*/ 17 h 1160"/>
                <a:gd name="T10" fmla="*/ 8 w 5845"/>
                <a:gd name="T11" fmla="*/ 0 h 1160"/>
                <a:gd name="T12" fmla="*/ 5843 w 5845"/>
                <a:gd name="T13" fmla="*/ 0 h 1160"/>
                <a:gd name="T14" fmla="*/ 5845 w 5845"/>
                <a:gd name="T15" fmla="*/ 0 h 1160"/>
                <a:gd name="T16" fmla="*/ 5845 w 5845"/>
                <a:gd name="T17" fmla="*/ 1158 h 1160"/>
                <a:gd name="T18" fmla="*/ 5843 w 5845"/>
                <a:gd name="T19" fmla="*/ 1158 h 1160"/>
                <a:gd name="T20" fmla="*/ 5843 w 5845"/>
                <a:gd name="T21" fmla="*/ 1160 h 1160"/>
                <a:gd name="T22" fmla="*/ 8 w 5845"/>
                <a:gd name="T23" fmla="*/ 1160 h 1160"/>
                <a:gd name="T24" fmla="*/ 8 w 5845"/>
                <a:gd name="T25" fmla="*/ 1151 h 1160"/>
                <a:gd name="T26" fmla="*/ 0 w 5845"/>
                <a:gd name="T27" fmla="*/ 1151 h 1160"/>
                <a:gd name="T28" fmla="*/ 0 w 5845"/>
                <a:gd name="T29" fmla="*/ 7 h 1160"/>
                <a:gd name="T30" fmla="*/ 2 w 5845"/>
                <a:gd name="T31" fmla="*/ 2 h 1160"/>
                <a:gd name="T32" fmla="*/ 8 w 5845"/>
                <a:gd name="T33"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5" h="1160">
                  <a:moveTo>
                    <a:pt x="18" y="17"/>
                  </a:moveTo>
                  <a:lnTo>
                    <a:pt x="18" y="1143"/>
                  </a:lnTo>
                  <a:lnTo>
                    <a:pt x="5835" y="1143"/>
                  </a:lnTo>
                  <a:lnTo>
                    <a:pt x="5835" y="17"/>
                  </a:lnTo>
                  <a:lnTo>
                    <a:pt x="18" y="17"/>
                  </a:lnTo>
                  <a:close/>
                  <a:moveTo>
                    <a:pt x="8" y="0"/>
                  </a:moveTo>
                  <a:lnTo>
                    <a:pt x="5843" y="0"/>
                  </a:lnTo>
                  <a:lnTo>
                    <a:pt x="5845" y="0"/>
                  </a:lnTo>
                  <a:lnTo>
                    <a:pt x="5845" y="1158"/>
                  </a:lnTo>
                  <a:lnTo>
                    <a:pt x="5843" y="1158"/>
                  </a:lnTo>
                  <a:lnTo>
                    <a:pt x="5843" y="1160"/>
                  </a:lnTo>
                  <a:lnTo>
                    <a:pt x="8" y="1160"/>
                  </a:lnTo>
                  <a:lnTo>
                    <a:pt x="8" y="1151"/>
                  </a:lnTo>
                  <a:lnTo>
                    <a:pt x="0" y="1151"/>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9"/>
            <p:cNvSpPr>
              <a:spLocks noEditPoints="1"/>
            </p:cNvSpPr>
            <p:nvPr/>
          </p:nvSpPr>
          <p:spPr bwMode="auto">
            <a:xfrm>
              <a:off x="1575" y="3582"/>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0"/>
            <p:cNvSpPr>
              <a:spLocks noEditPoints="1"/>
            </p:cNvSpPr>
            <p:nvPr/>
          </p:nvSpPr>
          <p:spPr bwMode="auto">
            <a:xfrm>
              <a:off x="1575" y="3149"/>
              <a:ext cx="5817" cy="12"/>
            </a:xfrm>
            <a:custGeom>
              <a:avLst/>
              <a:gdLst>
                <a:gd name="T0" fmla="*/ 5739 w 5817"/>
                <a:gd name="T1" fmla="*/ 12 h 12"/>
                <a:gd name="T2" fmla="*/ 5629 w 5817"/>
                <a:gd name="T3" fmla="*/ 0 h 12"/>
                <a:gd name="T4" fmla="*/ 5551 w 5817"/>
                <a:gd name="T5" fmla="*/ 12 h 12"/>
                <a:gd name="T6" fmla="*/ 5449 w 5817"/>
                <a:gd name="T7" fmla="*/ 0 h 12"/>
                <a:gd name="T8" fmla="*/ 5366 w 5817"/>
                <a:gd name="T9" fmla="*/ 0 h 12"/>
                <a:gd name="T10" fmla="*/ 5262 w 5817"/>
                <a:gd name="T11" fmla="*/ 12 h 12"/>
                <a:gd name="T12" fmla="*/ 5155 w 5817"/>
                <a:gd name="T13" fmla="*/ 0 h 12"/>
                <a:gd name="T14" fmla="*/ 5074 w 5817"/>
                <a:gd name="T15" fmla="*/ 12 h 12"/>
                <a:gd name="T16" fmla="*/ 4972 w 5817"/>
                <a:gd name="T17" fmla="*/ 0 h 12"/>
                <a:gd name="T18" fmla="*/ 4890 w 5817"/>
                <a:gd name="T19" fmla="*/ 0 h 12"/>
                <a:gd name="T20" fmla="*/ 4788 w 5817"/>
                <a:gd name="T21" fmla="*/ 12 h 12"/>
                <a:gd name="T22" fmla="*/ 4679 w 5817"/>
                <a:gd name="T23" fmla="*/ 0 h 12"/>
                <a:gd name="T24" fmla="*/ 4600 w 5817"/>
                <a:gd name="T25" fmla="*/ 12 h 12"/>
                <a:gd name="T26" fmla="*/ 4496 w 5817"/>
                <a:gd name="T27" fmla="*/ 0 h 12"/>
                <a:gd name="T28" fmla="*/ 4414 w 5817"/>
                <a:gd name="T29" fmla="*/ 0 h 12"/>
                <a:gd name="T30" fmla="*/ 4312 w 5817"/>
                <a:gd name="T31" fmla="*/ 12 h 12"/>
                <a:gd name="T32" fmla="*/ 4202 w 5817"/>
                <a:gd name="T33" fmla="*/ 0 h 12"/>
                <a:gd name="T34" fmla="*/ 4124 w 5817"/>
                <a:gd name="T35" fmla="*/ 12 h 12"/>
                <a:gd name="T36" fmla="*/ 4020 w 5817"/>
                <a:gd name="T37" fmla="*/ 0 h 12"/>
                <a:gd name="T38" fmla="*/ 3939 w 5817"/>
                <a:gd name="T39" fmla="*/ 0 h 12"/>
                <a:gd name="T40" fmla="*/ 3835 w 5817"/>
                <a:gd name="T41" fmla="*/ 12 h 12"/>
                <a:gd name="T42" fmla="*/ 3728 w 5817"/>
                <a:gd name="T43" fmla="*/ 0 h 12"/>
                <a:gd name="T44" fmla="*/ 3647 w 5817"/>
                <a:gd name="T45" fmla="*/ 12 h 12"/>
                <a:gd name="T46" fmla="*/ 3545 w 5817"/>
                <a:gd name="T47" fmla="*/ 0 h 12"/>
                <a:gd name="T48" fmla="*/ 3463 w 5817"/>
                <a:gd name="T49" fmla="*/ 0 h 12"/>
                <a:gd name="T50" fmla="*/ 3359 w 5817"/>
                <a:gd name="T51" fmla="*/ 12 h 12"/>
                <a:gd name="T52" fmla="*/ 3252 w 5817"/>
                <a:gd name="T53" fmla="*/ 0 h 12"/>
                <a:gd name="T54" fmla="*/ 3173 w 5817"/>
                <a:gd name="T55" fmla="*/ 12 h 12"/>
                <a:gd name="T56" fmla="*/ 3069 w 5817"/>
                <a:gd name="T57" fmla="*/ 0 h 12"/>
                <a:gd name="T58" fmla="*/ 2987 w 5817"/>
                <a:gd name="T59" fmla="*/ 0 h 12"/>
                <a:gd name="T60" fmla="*/ 2885 w 5817"/>
                <a:gd name="T61" fmla="*/ 12 h 12"/>
                <a:gd name="T62" fmla="*/ 2775 w 5817"/>
                <a:gd name="T63" fmla="*/ 0 h 12"/>
                <a:gd name="T64" fmla="*/ 2697 w 5817"/>
                <a:gd name="T65" fmla="*/ 12 h 12"/>
                <a:gd name="T66" fmla="*/ 2593 w 5817"/>
                <a:gd name="T67" fmla="*/ 0 h 12"/>
                <a:gd name="T68" fmla="*/ 2510 w 5817"/>
                <a:gd name="T69" fmla="*/ 0 h 12"/>
                <a:gd name="T70" fmla="*/ 2408 w 5817"/>
                <a:gd name="T71" fmla="*/ 12 h 12"/>
                <a:gd name="T72" fmla="*/ 2299 w 5817"/>
                <a:gd name="T73" fmla="*/ 0 h 12"/>
                <a:gd name="T74" fmla="*/ 2220 w 5817"/>
                <a:gd name="T75" fmla="*/ 12 h 12"/>
                <a:gd name="T76" fmla="*/ 2118 w 5817"/>
                <a:gd name="T77" fmla="*/ 0 h 12"/>
                <a:gd name="T78" fmla="*/ 2036 w 5817"/>
                <a:gd name="T79" fmla="*/ 0 h 12"/>
                <a:gd name="T80" fmla="*/ 1932 w 5817"/>
                <a:gd name="T81" fmla="*/ 12 h 12"/>
                <a:gd name="T82" fmla="*/ 1825 w 5817"/>
                <a:gd name="T83" fmla="*/ 0 h 12"/>
                <a:gd name="T84" fmla="*/ 1744 w 5817"/>
                <a:gd name="T85" fmla="*/ 12 h 12"/>
                <a:gd name="T86" fmla="*/ 1642 w 5817"/>
                <a:gd name="T87" fmla="*/ 0 h 12"/>
                <a:gd name="T88" fmla="*/ 1560 w 5817"/>
                <a:gd name="T89" fmla="*/ 0 h 12"/>
                <a:gd name="T90" fmla="*/ 1458 w 5817"/>
                <a:gd name="T91" fmla="*/ 12 h 12"/>
                <a:gd name="T92" fmla="*/ 1348 w 5817"/>
                <a:gd name="T93" fmla="*/ 0 h 12"/>
                <a:gd name="T94" fmla="*/ 1270 w 5817"/>
                <a:gd name="T95" fmla="*/ 12 h 12"/>
                <a:gd name="T96" fmla="*/ 1166 w 5817"/>
                <a:gd name="T97" fmla="*/ 0 h 12"/>
                <a:gd name="T98" fmla="*/ 1083 w 5817"/>
                <a:gd name="T99" fmla="*/ 0 h 12"/>
                <a:gd name="T100" fmla="*/ 981 w 5817"/>
                <a:gd name="T101" fmla="*/ 12 h 12"/>
                <a:gd name="T102" fmla="*/ 872 w 5817"/>
                <a:gd name="T103" fmla="*/ 0 h 12"/>
                <a:gd name="T104" fmla="*/ 793 w 5817"/>
                <a:gd name="T105" fmla="*/ 12 h 12"/>
                <a:gd name="T106" fmla="*/ 690 w 5817"/>
                <a:gd name="T107" fmla="*/ 0 h 12"/>
                <a:gd name="T108" fmla="*/ 609 w 5817"/>
                <a:gd name="T109" fmla="*/ 0 h 12"/>
                <a:gd name="T110" fmla="*/ 505 w 5817"/>
                <a:gd name="T111" fmla="*/ 12 h 12"/>
                <a:gd name="T112" fmla="*/ 396 w 5817"/>
                <a:gd name="T113" fmla="*/ 0 h 12"/>
                <a:gd name="T114" fmla="*/ 317 w 5817"/>
                <a:gd name="T115" fmla="*/ 12 h 12"/>
                <a:gd name="T116" fmla="*/ 215 w 5817"/>
                <a:gd name="T117" fmla="*/ 0 h 12"/>
                <a:gd name="T118" fmla="*/ 133 w 5817"/>
                <a:gd name="T119" fmla="*/ 0 h 12"/>
                <a:gd name="T120" fmla="*/ 29 w 5817"/>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2">
                  <a:moveTo>
                    <a:pt x="5816" y="0"/>
                  </a:moveTo>
                  <a:lnTo>
                    <a:pt x="5817" y="0"/>
                  </a:lnTo>
                  <a:lnTo>
                    <a:pt x="5817" y="12"/>
                  </a:lnTo>
                  <a:lnTo>
                    <a:pt x="5816" y="12"/>
                  </a:lnTo>
                  <a:lnTo>
                    <a:pt x="5816" y="0"/>
                  </a:lnTo>
                  <a:close/>
                  <a:moveTo>
                    <a:pt x="5789" y="0"/>
                  </a:moveTo>
                  <a:lnTo>
                    <a:pt x="5793" y="0"/>
                  </a:lnTo>
                  <a:lnTo>
                    <a:pt x="5793" y="12"/>
                  </a:lnTo>
                  <a:lnTo>
                    <a:pt x="5789" y="12"/>
                  </a:lnTo>
                  <a:lnTo>
                    <a:pt x="5789" y="0"/>
                  </a:lnTo>
                  <a:close/>
                  <a:moveTo>
                    <a:pt x="5762" y="0"/>
                  </a:moveTo>
                  <a:lnTo>
                    <a:pt x="5766" y="0"/>
                  </a:lnTo>
                  <a:lnTo>
                    <a:pt x="5766" y="12"/>
                  </a:lnTo>
                  <a:lnTo>
                    <a:pt x="5762" y="12"/>
                  </a:lnTo>
                  <a:lnTo>
                    <a:pt x="5762" y="0"/>
                  </a:lnTo>
                  <a:close/>
                  <a:moveTo>
                    <a:pt x="5737" y="0"/>
                  </a:moveTo>
                  <a:lnTo>
                    <a:pt x="5739" y="0"/>
                  </a:lnTo>
                  <a:lnTo>
                    <a:pt x="5739" y="12"/>
                  </a:lnTo>
                  <a:lnTo>
                    <a:pt x="5737" y="12"/>
                  </a:lnTo>
                  <a:lnTo>
                    <a:pt x="5737" y="0"/>
                  </a:lnTo>
                  <a:close/>
                  <a:moveTo>
                    <a:pt x="5710" y="0"/>
                  </a:moveTo>
                  <a:lnTo>
                    <a:pt x="5712" y="0"/>
                  </a:lnTo>
                  <a:lnTo>
                    <a:pt x="5712" y="12"/>
                  </a:lnTo>
                  <a:lnTo>
                    <a:pt x="5710" y="12"/>
                  </a:lnTo>
                  <a:lnTo>
                    <a:pt x="5710" y="0"/>
                  </a:lnTo>
                  <a:close/>
                  <a:moveTo>
                    <a:pt x="5683" y="0"/>
                  </a:moveTo>
                  <a:lnTo>
                    <a:pt x="5687" y="0"/>
                  </a:lnTo>
                  <a:lnTo>
                    <a:pt x="5687" y="12"/>
                  </a:lnTo>
                  <a:lnTo>
                    <a:pt x="5683" y="12"/>
                  </a:lnTo>
                  <a:lnTo>
                    <a:pt x="5683" y="0"/>
                  </a:lnTo>
                  <a:close/>
                  <a:moveTo>
                    <a:pt x="5656" y="0"/>
                  </a:moveTo>
                  <a:lnTo>
                    <a:pt x="5660" y="0"/>
                  </a:lnTo>
                  <a:lnTo>
                    <a:pt x="5660" y="12"/>
                  </a:lnTo>
                  <a:lnTo>
                    <a:pt x="5656" y="12"/>
                  </a:lnTo>
                  <a:lnTo>
                    <a:pt x="5656" y="0"/>
                  </a:lnTo>
                  <a:close/>
                  <a:moveTo>
                    <a:pt x="5629" y="0"/>
                  </a:moveTo>
                  <a:lnTo>
                    <a:pt x="5633" y="0"/>
                  </a:lnTo>
                  <a:lnTo>
                    <a:pt x="5633" y="12"/>
                  </a:lnTo>
                  <a:lnTo>
                    <a:pt x="5629" y="12"/>
                  </a:lnTo>
                  <a:lnTo>
                    <a:pt x="5629" y="0"/>
                  </a:lnTo>
                  <a:close/>
                  <a:moveTo>
                    <a:pt x="5604" y="0"/>
                  </a:moveTo>
                  <a:lnTo>
                    <a:pt x="5606" y="0"/>
                  </a:lnTo>
                  <a:lnTo>
                    <a:pt x="5606" y="12"/>
                  </a:lnTo>
                  <a:lnTo>
                    <a:pt x="5604" y="12"/>
                  </a:lnTo>
                  <a:lnTo>
                    <a:pt x="5604" y="0"/>
                  </a:lnTo>
                  <a:close/>
                  <a:moveTo>
                    <a:pt x="5577" y="0"/>
                  </a:moveTo>
                  <a:lnTo>
                    <a:pt x="5579" y="0"/>
                  </a:lnTo>
                  <a:lnTo>
                    <a:pt x="5579" y="12"/>
                  </a:lnTo>
                  <a:lnTo>
                    <a:pt x="5577" y="12"/>
                  </a:lnTo>
                  <a:lnTo>
                    <a:pt x="5577" y="0"/>
                  </a:lnTo>
                  <a:close/>
                  <a:moveTo>
                    <a:pt x="5551" y="0"/>
                  </a:moveTo>
                  <a:lnTo>
                    <a:pt x="5554" y="0"/>
                  </a:lnTo>
                  <a:lnTo>
                    <a:pt x="5554" y="12"/>
                  </a:lnTo>
                  <a:lnTo>
                    <a:pt x="5551" y="12"/>
                  </a:lnTo>
                  <a:lnTo>
                    <a:pt x="5551" y="0"/>
                  </a:lnTo>
                  <a:close/>
                  <a:moveTo>
                    <a:pt x="5524" y="0"/>
                  </a:moveTo>
                  <a:lnTo>
                    <a:pt x="5527" y="0"/>
                  </a:lnTo>
                  <a:lnTo>
                    <a:pt x="5527" y="12"/>
                  </a:lnTo>
                  <a:lnTo>
                    <a:pt x="5524" y="12"/>
                  </a:lnTo>
                  <a:lnTo>
                    <a:pt x="5524" y="0"/>
                  </a:lnTo>
                  <a:close/>
                  <a:moveTo>
                    <a:pt x="5499" y="0"/>
                  </a:moveTo>
                  <a:lnTo>
                    <a:pt x="5501" y="0"/>
                  </a:lnTo>
                  <a:lnTo>
                    <a:pt x="5501" y="12"/>
                  </a:lnTo>
                  <a:lnTo>
                    <a:pt x="5499" y="12"/>
                  </a:lnTo>
                  <a:lnTo>
                    <a:pt x="5499" y="0"/>
                  </a:lnTo>
                  <a:close/>
                  <a:moveTo>
                    <a:pt x="5472" y="0"/>
                  </a:moveTo>
                  <a:lnTo>
                    <a:pt x="5474" y="0"/>
                  </a:lnTo>
                  <a:lnTo>
                    <a:pt x="5474" y="12"/>
                  </a:lnTo>
                  <a:lnTo>
                    <a:pt x="5472" y="12"/>
                  </a:lnTo>
                  <a:lnTo>
                    <a:pt x="5472" y="0"/>
                  </a:lnTo>
                  <a:close/>
                  <a:moveTo>
                    <a:pt x="5445" y="0"/>
                  </a:moveTo>
                  <a:lnTo>
                    <a:pt x="5449" y="0"/>
                  </a:lnTo>
                  <a:lnTo>
                    <a:pt x="5449" y="12"/>
                  </a:lnTo>
                  <a:lnTo>
                    <a:pt x="5445" y="12"/>
                  </a:lnTo>
                  <a:lnTo>
                    <a:pt x="5445" y="0"/>
                  </a:lnTo>
                  <a:close/>
                  <a:moveTo>
                    <a:pt x="5418" y="0"/>
                  </a:moveTo>
                  <a:lnTo>
                    <a:pt x="5422" y="0"/>
                  </a:lnTo>
                  <a:lnTo>
                    <a:pt x="5422" y="12"/>
                  </a:lnTo>
                  <a:lnTo>
                    <a:pt x="5418" y="12"/>
                  </a:lnTo>
                  <a:lnTo>
                    <a:pt x="5418" y="0"/>
                  </a:lnTo>
                  <a:close/>
                  <a:moveTo>
                    <a:pt x="5393" y="0"/>
                  </a:moveTo>
                  <a:lnTo>
                    <a:pt x="5395" y="0"/>
                  </a:lnTo>
                  <a:lnTo>
                    <a:pt x="5395" y="12"/>
                  </a:lnTo>
                  <a:lnTo>
                    <a:pt x="5393" y="12"/>
                  </a:lnTo>
                  <a:lnTo>
                    <a:pt x="5393" y="0"/>
                  </a:lnTo>
                  <a:close/>
                  <a:moveTo>
                    <a:pt x="5366" y="0"/>
                  </a:moveTo>
                  <a:lnTo>
                    <a:pt x="5368" y="0"/>
                  </a:lnTo>
                  <a:lnTo>
                    <a:pt x="5368" y="12"/>
                  </a:lnTo>
                  <a:lnTo>
                    <a:pt x="5366" y="12"/>
                  </a:lnTo>
                  <a:lnTo>
                    <a:pt x="5366" y="0"/>
                  </a:lnTo>
                  <a:close/>
                  <a:moveTo>
                    <a:pt x="5339" y="0"/>
                  </a:moveTo>
                  <a:lnTo>
                    <a:pt x="5343" y="0"/>
                  </a:lnTo>
                  <a:lnTo>
                    <a:pt x="5343" y="12"/>
                  </a:lnTo>
                  <a:lnTo>
                    <a:pt x="5339" y="12"/>
                  </a:lnTo>
                  <a:lnTo>
                    <a:pt x="5339" y="0"/>
                  </a:lnTo>
                  <a:close/>
                  <a:moveTo>
                    <a:pt x="5312" y="0"/>
                  </a:moveTo>
                  <a:lnTo>
                    <a:pt x="5316" y="0"/>
                  </a:lnTo>
                  <a:lnTo>
                    <a:pt x="5316" y="12"/>
                  </a:lnTo>
                  <a:lnTo>
                    <a:pt x="5312" y="12"/>
                  </a:lnTo>
                  <a:lnTo>
                    <a:pt x="5312" y="0"/>
                  </a:lnTo>
                  <a:close/>
                  <a:moveTo>
                    <a:pt x="5287" y="0"/>
                  </a:moveTo>
                  <a:lnTo>
                    <a:pt x="5289" y="0"/>
                  </a:lnTo>
                  <a:lnTo>
                    <a:pt x="5289" y="12"/>
                  </a:lnTo>
                  <a:lnTo>
                    <a:pt x="5287" y="12"/>
                  </a:lnTo>
                  <a:lnTo>
                    <a:pt x="5287" y="0"/>
                  </a:lnTo>
                  <a:close/>
                  <a:moveTo>
                    <a:pt x="5261" y="0"/>
                  </a:moveTo>
                  <a:lnTo>
                    <a:pt x="5262" y="0"/>
                  </a:lnTo>
                  <a:lnTo>
                    <a:pt x="5262" y="12"/>
                  </a:lnTo>
                  <a:lnTo>
                    <a:pt x="5261" y="12"/>
                  </a:lnTo>
                  <a:lnTo>
                    <a:pt x="5261" y="0"/>
                  </a:lnTo>
                  <a:close/>
                  <a:moveTo>
                    <a:pt x="5234" y="0"/>
                  </a:moveTo>
                  <a:lnTo>
                    <a:pt x="5237" y="0"/>
                  </a:lnTo>
                  <a:lnTo>
                    <a:pt x="5237" y="12"/>
                  </a:lnTo>
                  <a:lnTo>
                    <a:pt x="5234" y="12"/>
                  </a:lnTo>
                  <a:lnTo>
                    <a:pt x="5234" y="0"/>
                  </a:lnTo>
                  <a:close/>
                  <a:moveTo>
                    <a:pt x="5207" y="0"/>
                  </a:moveTo>
                  <a:lnTo>
                    <a:pt x="5211" y="0"/>
                  </a:lnTo>
                  <a:lnTo>
                    <a:pt x="5211" y="12"/>
                  </a:lnTo>
                  <a:lnTo>
                    <a:pt x="5207" y="12"/>
                  </a:lnTo>
                  <a:lnTo>
                    <a:pt x="5207" y="0"/>
                  </a:lnTo>
                  <a:close/>
                  <a:moveTo>
                    <a:pt x="5182" y="0"/>
                  </a:moveTo>
                  <a:lnTo>
                    <a:pt x="5184" y="0"/>
                  </a:lnTo>
                  <a:lnTo>
                    <a:pt x="5184" y="12"/>
                  </a:lnTo>
                  <a:lnTo>
                    <a:pt x="5182" y="12"/>
                  </a:lnTo>
                  <a:lnTo>
                    <a:pt x="5182" y="0"/>
                  </a:lnTo>
                  <a:close/>
                  <a:moveTo>
                    <a:pt x="5155" y="0"/>
                  </a:moveTo>
                  <a:lnTo>
                    <a:pt x="5157" y="0"/>
                  </a:lnTo>
                  <a:lnTo>
                    <a:pt x="5157" y="12"/>
                  </a:lnTo>
                  <a:lnTo>
                    <a:pt x="5155" y="12"/>
                  </a:lnTo>
                  <a:lnTo>
                    <a:pt x="5155" y="0"/>
                  </a:lnTo>
                  <a:close/>
                  <a:moveTo>
                    <a:pt x="5128" y="0"/>
                  </a:moveTo>
                  <a:lnTo>
                    <a:pt x="5132" y="0"/>
                  </a:lnTo>
                  <a:lnTo>
                    <a:pt x="5132" y="12"/>
                  </a:lnTo>
                  <a:lnTo>
                    <a:pt x="5128" y="12"/>
                  </a:lnTo>
                  <a:lnTo>
                    <a:pt x="5128" y="0"/>
                  </a:lnTo>
                  <a:close/>
                  <a:moveTo>
                    <a:pt x="5101" y="0"/>
                  </a:moveTo>
                  <a:lnTo>
                    <a:pt x="5105" y="0"/>
                  </a:lnTo>
                  <a:lnTo>
                    <a:pt x="5105" y="12"/>
                  </a:lnTo>
                  <a:lnTo>
                    <a:pt x="5101" y="12"/>
                  </a:lnTo>
                  <a:lnTo>
                    <a:pt x="5101" y="0"/>
                  </a:lnTo>
                  <a:close/>
                  <a:moveTo>
                    <a:pt x="5074" y="0"/>
                  </a:moveTo>
                  <a:lnTo>
                    <a:pt x="5078" y="0"/>
                  </a:lnTo>
                  <a:lnTo>
                    <a:pt x="5078" y="12"/>
                  </a:lnTo>
                  <a:lnTo>
                    <a:pt x="5074" y="12"/>
                  </a:lnTo>
                  <a:lnTo>
                    <a:pt x="5074" y="0"/>
                  </a:lnTo>
                  <a:close/>
                  <a:moveTo>
                    <a:pt x="5049" y="0"/>
                  </a:moveTo>
                  <a:lnTo>
                    <a:pt x="5051" y="0"/>
                  </a:lnTo>
                  <a:lnTo>
                    <a:pt x="5051" y="12"/>
                  </a:lnTo>
                  <a:lnTo>
                    <a:pt x="5049" y="12"/>
                  </a:lnTo>
                  <a:lnTo>
                    <a:pt x="5049" y="0"/>
                  </a:lnTo>
                  <a:close/>
                  <a:moveTo>
                    <a:pt x="5022" y="0"/>
                  </a:moveTo>
                  <a:lnTo>
                    <a:pt x="5024" y="0"/>
                  </a:lnTo>
                  <a:lnTo>
                    <a:pt x="5024" y="12"/>
                  </a:lnTo>
                  <a:lnTo>
                    <a:pt x="5022" y="12"/>
                  </a:lnTo>
                  <a:lnTo>
                    <a:pt x="5022" y="0"/>
                  </a:lnTo>
                  <a:close/>
                  <a:moveTo>
                    <a:pt x="4995" y="0"/>
                  </a:moveTo>
                  <a:lnTo>
                    <a:pt x="4999" y="0"/>
                  </a:lnTo>
                  <a:lnTo>
                    <a:pt x="4999" y="12"/>
                  </a:lnTo>
                  <a:lnTo>
                    <a:pt x="4995" y="12"/>
                  </a:lnTo>
                  <a:lnTo>
                    <a:pt x="4995" y="0"/>
                  </a:lnTo>
                  <a:close/>
                  <a:moveTo>
                    <a:pt x="4969" y="0"/>
                  </a:moveTo>
                  <a:lnTo>
                    <a:pt x="4972" y="0"/>
                  </a:lnTo>
                  <a:lnTo>
                    <a:pt x="4972" y="12"/>
                  </a:lnTo>
                  <a:lnTo>
                    <a:pt x="4969" y="12"/>
                  </a:lnTo>
                  <a:lnTo>
                    <a:pt x="4969" y="0"/>
                  </a:lnTo>
                  <a:close/>
                  <a:moveTo>
                    <a:pt x="4944" y="0"/>
                  </a:moveTo>
                  <a:lnTo>
                    <a:pt x="4946" y="0"/>
                  </a:lnTo>
                  <a:lnTo>
                    <a:pt x="4946" y="12"/>
                  </a:lnTo>
                  <a:lnTo>
                    <a:pt x="4944" y="12"/>
                  </a:lnTo>
                  <a:lnTo>
                    <a:pt x="4944" y="0"/>
                  </a:lnTo>
                  <a:close/>
                  <a:moveTo>
                    <a:pt x="4917" y="0"/>
                  </a:moveTo>
                  <a:lnTo>
                    <a:pt x="4919" y="0"/>
                  </a:lnTo>
                  <a:lnTo>
                    <a:pt x="4919" y="12"/>
                  </a:lnTo>
                  <a:lnTo>
                    <a:pt x="4917" y="12"/>
                  </a:lnTo>
                  <a:lnTo>
                    <a:pt x="4917" y="0"/>
                  </a:lnTo>
                  <a:close/>
                  <a:moveTo>
                    <a:pt x="4890" y="0"/>
                  </a:moveTo>
                  <a:lnTo>
                    <a:pt x="4894" y="0"/>
                  </a:lnTo>
                  <a:lnTo>
                    <a:pt x="4894" y="12"/>
                  </a:lnTo>
                  <a:lnTo>
                    <a:pt x="4890" y="12"/>
                  </a:lnTo>
                  <a:lnTo>
                    <a:pt x="4890" y="0"/>
                  </a:lnTo>
                  <a:close/>
                  <a:moveTo>
                    <a:pt x="4863" y="0"/>
                  </a:moveTo>
                  <a:lnTo>
                    <a:pt x="4867" y="0"/>
                  </a:lnTo>
                  <a:lnTo>
                    <a:pt x="4867" y="12"/>
                  </a:lnTo>
                  <a:lnTo>
                    <a:pt x="4863" y="12"/>
                  </a:lnTo>
                  <a:lnTo>
                    <a:pt x="4863" y="0"/>
                  </a:lnTo>
                  <a:close/>
                  <a:moveTo>
                    <a:pt x="4838" y="0"/>
                  </a:moveTo>
                  <a:lnTo>
                    <a:pt x="4840" y="0"/>
                  </a:lnTo>
                  <a:lnTo>
                    <a:pt x="4840" y="12"/>
                  </a:lnTo>
                  <a:lnTo>
                    <a:pt x="4838" y="12"/>
                  </a:lnTo>
                  <a:lnTo>
                    <a:pt x="4838" y="0"/>
                  </a:lnTo>
                  <a:close/>
                  <a:moveTo>
                    <a:pt x="4811" y="0"/>
                  </a:moveTo>
                  <a:lnTo>
                    <a:pt x="4813" y="0"/>
                  </a:lnTo>
                  <a:lnTo>
                    <a:pt x="4813" y="12"/>
                  </a:lnTo>
                  <a:lnTo>
                    <a:pt x="4811" y="12"/>
                  </a:lnTo>
                  <a:lnTo>
                    <a:pt x="4811" y="0"/>
                  </a:lnTo>
                  <a:close/>
                  <a:moveTo>
                    <a:pt x="4784" y="0"/>
                  </a:moveTo>
                  <a:lnTo>
                    <a:pt x="4788" y="0"/>
                  </a:lnTo>
                  <a:lnTo>
                    <a:pt x="4788" y="12"/>
                  </a:lnTo>
                  <a:lnTo>
                    <a:pt x="4784" y="12"/>
                  </a:lnTo>
                  <a:lnTo>
                    <a:pt x="4784" y="0"/>
                  </a:lnTo>
                  <a:close/>
                  <a:moveTo>
                    <a:pt x="4757" y="0"/>
                  </a:moveTo>
                  <a:lnTo>
                    <a:pt x="4761" y="0"/>
                  </a:lnTo>
                  <a:lnTo>
                    <a:pt x="4761" y="12"/>
                  </a:lnTo>
                  <a:lnTo>
                    <a:pt x="4757" y="12"/>
                  </a:lnTo>
                  <a:lnTo>
                    <a:pt x="4757" y="0"/>
                  </a:lnTo>
                  <a:close/>
                  <a:moveTo>
                    <a:pt x="4732" y="0"/>
                  </a:moveTo>
                  <a:lnTo>
                    <a:pt x="4734" y="0"/>
                  </a:lnTo>
                  <a:lnTo>
                    <a:pt x="4734" y="12"/>
                  </a:lnTo>
                  <a:lnTo>
                    <a:pt x="4732" y="12"/>
                  </a:lnTo>
                  <a:lnTo>
                    <a:pt x="4732" y="0"/>
                  </a:lnTo>
                  <a:close/>
                  <a:moveTo>
                    <a:pt x="4705" y="0"/>
                  </a:moveTo>
                  <a:lnTo>
                    <a:pt x="4707" y="0"/>
                  </a:lnTo>
                  <a:lnTo>
                    <a:pt x="4707" y="12"/>
                  </a:lnTo>
                  <a:lnTo>
                    <a:pt x="4705" y="12"/>
                  </a:lnTo>
                  <a:lnTo>
                    <a:pt x="4705" y="0"/>
                  </a:lnTo>
                  <a:close/>
                  <a:moveTo>
                    <a:pt x="4679" y="0"/>
                  </a:moveTo>
                  <a:lnTo>
                    <a:pt x="4682" y="0"/>
                  </a:lnTo>
                  <a:lnTo>
                    <a:pt x="4682" y="12"/>
                  </a:lnTo>
                  <a:lnTo>
                    <a:pt x="4679" y="12"/>
                  </a:lnTo>
                  <a:lnTo>
                    <a:pt x="4679" y="0"/>
                  </a:lnTo>
                  <a:close/>
                  <a:moveTo>
                    <a:pt x="4652" y="0"/>
                  </a:moveTo>
                  <a:lnTo>
                    <a:pt x="4656" y="0"/>
                  </a:lnTo>
                  <a:lnTo>
                    <a:pt x="4656" y="12"/>
                  </a:lnTo>
                  <a:lnTo>
                    <a:pt x="4652" y="12"/>
                  </a:lnTo>
                  <a:lnTo>
                    <a:pt x="4652" y="0"/>
                  </a:lnTo>
                  <a:close/>
                  <a:moveTo>
                    <a:pt x="4627" y="0"/>
                  </a:moveTo>
                  <a:lnTo>
                    <a:pt x="4629" y="0"/>
                  </a:lnTo>
                  <a:lnTo>
                    <a:pt x="4629" y="12"/>
                  </a:lnTo>
                  <a:lnTo>
                    <a:pt x="4627" y="12"/>
                  </a:lnTo>
                  <a:lnTo>
                    <a:pt x="4627" y="0"/>
                  </a:lnTo>
                  <a:close/>
                  <a:moveTo>
                    <a:pt x="4600" y="0"/>
                  </a:moveTo>
                  <a:lnTo>
                    <a:pt x="4602" y="0"/>
                  </a:lnTo>
                  <a:lnTo>
                    <a:pt x="4602" y="12"/>
                  </a:lnTo>
                  <a:lnTo>
                    <a:pt x="4600" y="12"/>
                  </a:lnTo>
                  <a:lnTo>
                    <a:pt x="4600" y="0"/>
                  </a:lnTo>
                  <a:close/>
                  <a:moveTo>
                    <a:pt x="4573" y="0"/>
                  </a:moveTo>
                  <a:lnTo>
                    <a:pt x="4577" y="0"/>
                  </a:lnTo>
                  <a:lnTo>
                    <a:pt x="4577" y="12"/>
                  </a:lnTo>
                  <a:lnTo>
                    <a:pt x="4573" y="12"/>
                  </a:lnTo>
                  <a:lnTo>
                    <a:pt x="4573" y="0"/>
                  </a:lnTo>
                  <a:close/>
                  <a:moveTo>
                    <a:pt x="4546" y="0"/>
                  </a:moveTo>
                  <a:lnTo>
                    <a:pt x="4550" y="0"/>
                  </a:lnTo>
                  <a:lnTo>
                    <a:pt x="4550" y="12"/>
                  </a:lnTo>
                  <a:lnTo>
                    <a:pt x="4546" y="12"/>
                  </a:lnTo>
                  <a:lnTo>
                    <a:pt x="4546" y="0"/>
                  </a:lnTo>
                  <a:close/>
                  <a:moveTo>
                    <a:pt x="4519" y="0"/>
                  </a:moveTo>
                  <a:lnTo>
                    <a:pt x="4523" y="0"/>
                  </a:lnTo>
                  <a:lnTo>
                    <a:pt x="4523" y="12"/>
                  </a:lnTo>
                  <a:lnTo>
                    <a:pt x="4519" y="12"/>
                  </a:lnTo>
                  <a:lnTo>
                    <a:pt x="4519" y="0"/>
                  </a:lnTo>
                  <a:close/>
                  <a:moveTo>
                    <a:pt x="4494" y="0"/>
                  </a:moveTo>
                  <a:lnTo>
                    <a:pt x="4496" y="0"/>
                  </a:lnTo>
                  <a:lnTo>
                    <a:pt x="4496" y="12"/>
                  </a:lnTo>
                  <a:lnTo>
                    <a:pt x="4494" y="12"/>
                  </a:lnTo>
                  <a:lnTo>
                    <a:pt x="4494" y="0"/>
                  </a:lnTo>
                  <a:close/>
                  <a:moveTo>
                    <a:pt x="4467" y="0"/>
                  </a:moveTo>
                  <a:lnTo>
                    <a:pt x="4469" y="0"/>
                  </a:lnTo>
                  <a:lnTo>
                    <a:pt x="4469" y="12"/>
                  </a:lnTo>
                  <a:lnTo>
                    <a:pt x="4467" y="12"/>
                  </a:lnTo>
                  <a:lnTo>
                    <a:pt x="4467" y="0"/>
                  </a:lnTo>
                  <a:close/>
                  <a:moveTo>
                    <a:pt x="4440" y="0"/>
                  </a:moveTo>
                  <a:lnTo>
                    <a:pt x="4444" y="0"/>
                  </a:lnTo>
                  <a:lnTo>
                    <a:pt x="4444" y="12"/>
                  </a:lnTo>
                  <a:lnTo>
                    <a:pt x="4440" y="12"/>
                  </a:lnTo>
                  <a:lnTo>
                    <a:pt x="4440" y="0"/>
                  </a:lnTo>
                  <a:close/>
                  <a:moveTo>
                    <a:pt x="4414" y="0"/>
                  </a:moveTo>
                  <a:lnTo>
                    <a:pt x="4417" y="0"/>
                  </a:lnTo>
                  <a:lnTo>
                    <a:pt x="4417" y="12"/>
                  </a:lnTo>
                  <a:lnTo>
                    <a:pt x="4414" y="12"/>
                  </a:lnTo>
                  <a:lnTo>
                    <a:pt x="4414" y="0"/>
                  </a:lnTo>
                  <a:close/>
                  <a:moveTo>
                    <a:pt x="4389" y="0"/>
                  </a:moveTo>
                  <a:lnTo>
                    <a:pt x="4390" y="0"/>
                  </a:lnTo>
                  <a:lnTo>
                    <a:pt x="4390" y="12"/>
                  </a:lnTo>
                  <a:lnTo>
                    <a:pt x="4389" y="12"/>
                  </a:lnTo>
                  <a:lnTo>
                    <a:pt x="4389" y="0"/>
                  </a:lnTo>
                  <a:close/>
                  <a:moveTo>
                    <a:pt x="4362" y="0"/>
                  </a:moveTo>
                  <a:lnTo>
                    <a:pt x="4364" y="0"/>
                  </a:lnTo>
                  <a:lnTo>
                    <a:pt x="4364" y="12"/>
                  </a:lnTo>
                  <a:lnTo>
                    <a:pt x="4362" y="12"/>
                  </a:lnTo>
                  <a:lnTo>
                    <a:pt x="4362" y="0"/>
                  </a:lnTo>
                  <a:close/>
                  <a:moveTo>
                    <a:pt x="4335" y="0"/>
                  </a:moveTo>
                  <a:lnTo>
                    <a:pt x="4339" y="0"/>
                  </a:lnTo>
                  <a:lnTo>
                    <a:pt x="4339" y="12"/>
                  </a:lnTo>
                  <a:lnTo>
                    <a:pt x="4335" y="12"/>
                  </a:lnTo>
                  <a:lnTo>
                    <a:pt x="4335" y="0"/>
                  </a:lnTo>
                  <a:close/>
                  <a:moveTo>
                    <a:pt x="4308" y="0"/>
                  </a:moveTo>
                  <a:lnTo>
                    <a:pt x="4312" y="0"/>
                  </a:lnTo>
                  <a:lnTo>
                    <a:pt x="4312" y="12"/>
                  </a:lnTo>
                  <a:lnTo>
                    <a:pt x="4308" y="12"/>
                  </a:lnTo>
                  <a:lnTo>
                    <a:pt x="4308" y="0"/>
                  </a:lnTo>
                  <a:close/>
                  <a:moveTo>
                    <a:pt x="4283" y="0"/>
                  </a:moveTo>
                  <a:lnTo>
                    <a:pt x="4285" y="0"/>
                  </a:lnTo>
                  <a:lnTo>
                    <a:pt x="4285" y="12"/>
                  </a:lnTo>
                  <a:lnTo>
                    <a:pt x="4283" y="12"/>
                  </a:lnTo>
                  <a:lnTo>
                    <a:pt x="4283" y="0"/>
                  </a:lnTo>
                  <a:close/>
                  <a:moveTo>
                    <a:pt x="4256" y="0"/>
                  </a:moveTo>
                  <a:lnTo>
                    <a:pt x="4258" y="0"/>
                  </a:lnTo>
                  <a:lnTo>
                    <a:pt x="4258" y="12"/>
                  </a:lnTo>
                  <a:lnTo>
                    <a:pt x="4256" y="12"/>
                  </a:lnTo>
                  <a:lnTo>
                    <a:pt x="4256" y="0"/>
                  </a:lnTo>
                  <a:close/>
                  <a:moveTo>
                    <a:pt x="4229" y="0"/>
                  </a:moveTo>
                  <a:lnTo>
                    <a:pt x="4233" y="0"/>
                  </a:lnTo>
                  <a:lnTo>
                    <a:pt x="4233" y="12"/>
                  </a:lnTo>
                  <a:lnTo>
                    <a:pt x="4229" y="12"/>
                  </a:lnTo>
                  <a:lnTo>
                    <a:pt x="4229" y="0"/>
                  </a:lnTo>
                  <a:close/>
                  <a:moveTo>
                    <a:pt x="4202" y="0"/>
                  </a:moveTo>
                  <a:lnTo>
                    <a:pt x="4206" y="0"/>
                  </a:lnTo>
                  <a:lnTo>
                    <a:pt x="4206" y="12"/>
                  </a:lnTo>
                  <a:lnTo>
                    <a:pt x="4202" y="12"/>
                  </a:lnTo>
                  <a:lnTo>
                    <a:pt x="4202" y="0"/>
                  </a:lnTo>
                  <a:close/>
                  <a:moveTo>
                    <a:pt x="4177" y="0"/>
                  </a:moveTo>
                  <a:lnTo>
                    <a:pt x="4179" y="0"/>
                  </a:lnTo>
                  <a:lnTo>
                    <a:pt x="4179" y="12"/>
                  </a:lnTo>
                  <a:lnTo>
                    <a:pt x="4177" y="12"/>
                  </a:lnTo>
                  <a:lnTo>
                    <a:pt x="4177" y="0"/>
                  </a:lnTo>
                  <a:close/>
                  <a:moveTo>
                    <a:pt x="4150" y="0"/>
                  </a:moveTo>
                  <a:lnTo>
                    <a:pt x="4152" y="0"/>
                  </a:lnTo>
                  <a:lnTo>
                    <a:pt x="4152" y="12"/>
                  </a:lnTo>
                  <a:lnTo>
                    <a:pt x="4150" y="12"/>
                  </a:lnTo>
                  <a:lnTo>
                    <a:pt x="4150" y="0"/>
                  </a:lnTo>
                  <a:close/>
                  <a:moveTo>
                    <a:pt x="4124" y="0"/>
                  </a:moveTo>
                  <a:lnTo>
                    <a:pt x="4127" y="0"/>
                  </a:lnTo>
                  <a:lnTo>
                    <a:pt x="4127" y="12"/>
                  </a:lnTo>
                  <a:lnTo>
                    <a:pt x="4124" y="12"/>
                  </a:lnTo>
                  <a:lnTo>
                    <a:pt x="4124" y="0"/>
                  </a:lnTo>
                  <a:close/>
                  <a:moveTo>
                    <a:pt x="4097" y="0"/>
                  </a:moveTo>
                  <a:lnTo>
                    <a:pt x="4100" y="0"/>
                  </a:lnTo>
                  <a:lnTo>
                    <a:pt x="4100" y="12"/>
                  </a:lnTo>
                  <a:lnTo>
                    <a:pt x="4097" y="12"/>
                  </a:lnTo>
                  <a:lnTo>
                    <a:pt x="4097" y="0"/>
                  </a:lnTo>
                  <a:close/>
                  <a:moveTo>
                    <a:pt x="4070" y="0"/>
                  </a:moveTo>
                  <a:lnTo>
                    <a:pt x="4074" y="0"/>
                  </a:lnTo>
                  <a:lnTo>
                    <a:pt x="4074" y="12"/>
                  </a:lnTo>
                  <a:lnTo>
                    <a:pt x="4070" y="12"/>
                  </a:lnTo>
                  <a:lnTo>
                    <a:pt x="4070" y="0"/>
                  </a:lnTo>
                  <a:close/>
                  <a:moveTo>
                    <a:pt x="4045" y="0"/>
                  </a:moveTo>
                  <a:lnTo>
                    <a:pt x="4047" y="0"/>
                  </a:lnTo>
                  <a:lnTo>
                    <a:pt x="4047" y="12"/>
                  </a:lnTo>
                  <a:lnTo>
                    <a:pt x="4045" y="12"/>
                  </a:lnTo>
                  <a:lnTo>
                    <a:pt x="4045" y="0"/>
                  </a:lnTo>
                  <a:close/>
                  <a:moveTo>
                    <a:pt x="4018" y="0"/>
                  </a:moveTo>
                  <a:lnTo>
                    <a:pt x="4020" y="0"/>
                  </a:lnTo>
                  <a:lnTo>
                    <a:pt x="4020" y="12"/>
                  </a:lnTo>
                  <a:lnTo>
                    <a:pt x="4018" y="12"/>
                  </a:lnTo>
                  <a:lnTo>
                    <a:pt x="4018" y="0"/>
                  </a:lnTo>
                  <a:close/>
                  <a:moveTo>
                    <a:pt x="3991" y="0"/>
                  </a:moveTo>
                  <a:lnTo>
                    <a:pt x="3995" y="0"/>
                  </a:lnTo>
                  <a:lnTo>
                    <a:pt x="3995" y="12"/>
                  </a:lnTo>
                  <a:lnTo>
                    <a:pt x="3991" y="12"/>
                  </a:lnTo>
                  <a:lnTo>
                    <a:pt x="3991" y="0"/>
                  </a:lnTo>
                  <a:close/>
                  <a:moveTo>
                    <a:pt x="3964" y="0"/>
                  </a:moveTo>
                  <a:lnTo>
                    <a:pt x="3968" y="0"/>
                  </a:lnTo>
                  <a:lnTo>
                    <a:pt x="3968" y="12"/>
                  </a:lnTo>
                  <a:lnTo>
                    <a:pt x="3964" y="12"/>
                  </a:lnTo>
                  <a:lnTo>
                    <a:pt x="3964" y="0"/>
                  </a:lnTo>
                  <a:close/>
                  <a:moveTo>
                    <a:pt x="3939" y="0"/>
                  </a:moveTo>
                  <a:lnTo>
                    <a:pt x="3941" y="0"/>
                  </a:lnTo>
                  <a:lnTo>
                    <a:pt x="3941" y="12"/>
                  </a:lnTo>
                  <a:lnTo>
                    <a:pt x="3939" y="12"/>
                  </a:lnTo>
                  <a:lnTo>
                    <a:pt x="3939" y="0"/>
                  </a:lnTo>
                  <a:close/>
                  <a:moveTo>
                    <a:pt x="3912" y="0"/>
                  </a:moveTo>
                  <a:lnTo>
                    <a:pt x="3914" y="0"/>
                  </a:lnTo>
                  <a:lnTo>
                    <a:pt x="3914" y="12"/>
                  </a:lnTo>
                  <a:lnTo>
                    <a:pt x="3912" y="12"/>
                  </a:lnTo>
                  <a:lnTo>
                    <a:pt x="3912" y="0"/>
                  </a:lnTo>
                  <a:close/>
                  <a:moveTo>
                    <a:pt x="3885" y="0"/>
                  </a:moveTo>
                  <a:lnTo>
                    <a:pt x="3889" y="0"/>
                  </a:lnTo>
                  <a:lnTo>
                    <a:pt x="3889" y="12"/>
                  </a:lnTo>
                  <a:lnTo>
                    <a:pt x="3885" y="12"/>
                  </a:lnTo>
                  <a:lnTo>
                    <a:pt x="3885" y="0"/>
                  </a:lnTo>
                  <a:close/>
                  <a:moveTo>
                    <a:pt x="3858" y="0"/>
                  </a:moveTo>
                  <a:lnTo>
                    <a:pt x="3862" y="0"/>
                  </a:lnTo>
                  <a:lnTo>
                    <a:pt x="3862" y="12"/>
                  </a:lnTo>
                  <a:lnTo>
                    <a:pt x="3858" y="12"/>
                  </a:lnTo>
                  <a:lnTo>
                    <a:pt x="3858" y="0"/>
                  </a:lnTo>
                  <a:close/>
                  <a:moveTo>
                    <a:pt x="3834" y="0"/>
                  </a:moveTo>
                  <a:lnTo>
                    <a:pt x="3835" y="0"/>
                  </a:lnTo>
                  <a:lnTo>
                    <a:pt x="3835" y="12"/>
                  </a:lnTo>
                  <a:lnTo>
                    <a:pt x="3834" y="12"/>
                  </a:lnTo>
                  <a:lnTo>
                    <a:pt x="3834" y="0"/>
                  </a:lnTo>
                  <a:close/>
                  <a:moveTo>
                    <a:pt x="3807" y="0"/>
                  </a:moveTo>
                  <a:lnTo>
                    <a:pt x="3809" y="0"/>
                  </a:lnTo>
                  <a:lnTo>
                    <a:pt x="3809" y="12"/>
                  </a:lnTo>
                  <a:lnTo>
                    <a:pt x="3807" y="12"/>
                  </a:lnTo>
                  <a:lnTo>
                    <a:pt x="3807" y="0"/>
                  </a:lnTo>
                  <a:close/>
                  <a:moveTo>
                    <a:pt x="3780" y="0"/>
                  </a:moveTo>
                  <a:lnTo>
                    <a:pt x="3784" y="0"/>
                  </a:lnTo>
                  <a:lnTo>
                    <a:pt x="3784" y="12"/>
                  </a:lnTo>
                  <a:lnTo>
                    <a:pt x="3780" y="12"/>
                  </a:lnTo>
                  <a:lnTo>
                    <a:pt x="3780" y="0"/>
                  </a:lnTo>
                  <a:close/>
                  <a:moveTo>
                    <a:pt x="3753" y="0"/>
                  </a:moveTo>
                  <a:lnTo>
                    <a:pt x="3757" y="0"/>
                  </a:lnTo>
                  <a:lnTo>
                    <a:pt x="3757" y="12"/>
                  </a:lnTo>
                  <a:lnTo>
                    <a:pt x="3753" y="12"/>
                  </a:lnTo>
                  <a:lnTo>
                    <a:pt x="3753" y="0"/>
                  </a:lnTo>
                  <a:close/>
                  <a:moveTo>
                    <a:pt x="3728" y="0"/>
                  </a:moveTo>
                  <a:lnTo>
                    <a:pt x="3730" y="0"/>
                  </a:lnTo>
                  <a:lnTo>
                    <a:pt x="3730" y="12"/>
                  </a:lnTo>
                  <a:lnTo>
                    <a:pt x="3728" y="12"/>
                  </a:lnTo>
                  <a:lnTo>
                    <a:pt x="3728" y="0"/>
                  </a:lnTo>
                  <a:close/>
                  <a:moveTo>
                    <a:pt x="3701" y="0"/>
                  </a:moveTo>
                  <a:lnTo>
                    <a:pt x="3703" y="0"/>
                  </a:lnTo>
                  <a:lnTo>
                    <a:pt x="3703" y="12"/>
                  </a:lnTo>
                  <a:lnTo>
                    <a:pt x="3701" y="12"/>
                  </a:lnTo>
                  <a:lnTo>
                    <a:pt x="3701" y="0"/>
                  </a:lnTo>
                  <a:close/>
                  <a:moveTo>
                    <a:pt x="3674" y="0"/>
                  </a:moveTo>
                  <a:lnTo>
                    <a:pt x="3678" y="0"/>
                  </a:lnTo>
                  <a:lnTo>
                    <a:pt x="3678" y="12"/>
                  </a:lnTo>
                  <a:lnTo>
                    <a:pt x="3674" y="12"/>
                  </a:lnTo>
                  <a:lnTo>
                    <a:pt x="3674" y="0"/>
                  </a:lnTo>
                  <a:close/>
                  <a:moveTo>
                    <a:pt x="3647" y="0"/>
                  </a:moveTo>
                  <a:lnTo>
                    <a:pt x="3651" y="0"/>
                  </a:lnTo>
                  <a:lnTo>
                    <a:pt x="3651" y="12"/>
                  </a:lnTo>
                  <a:lnTo>
                    <a:pt x="3647" y="12"/>
                  </a:lnTo>
                  <a:lnTo>
                    <a:pt x="3647" y="0"/>
                  </a:lnTo>
                  <a:close/>
                  <a:moveTo>
                    <a:pt x="3622" y="0"/>
                  </a:moveTo>
                  <a:lnTo>
                    <a:pt x="3624" y="0"/>
                  </a:lnTo>
                  <a:lnTo>
                    <a:pt x="3624" y="12"/>
                  </a:lnTo>
                  <a:lnTo>
                    <a:pt x="3622" y="12"/>
                  </a:lnTo>
                  <a:lnTo>
                    <a:pt x="3622" y="0"/>
                  </a:lnTo>
                  <a:close/>
                  <a:moveTo>
                    <a:pt x="3595" y="0"/>
                  </a:moveTo>
                  <a:lnTo>
                    <a:pt x="3597" y="0"/>
                  </a:lnTo>
                  <a:lnTo>
                    <a:pt x="3597" y="12"/>
                  </a:lnTo>
                  <a:lnTo>
                    <a:pt x="3595" y="12"/>
                  </a:lnTo>
                  <a:lnTo>
                    <a:pt x="3595" y="0"/>
                  </a:lnTo>
                  <a:close/>
                  <a:moveTo>
                    <a:pt x="3568" y="0"/>
                  </a:moveTo>
                  <a:lnTo>
                    <a:pt x="3572" y="0"/>
                  </a:lnTo>
                  <a:lnTo>
                    <a:pt x="3572" y="12"/>
                  </a:lnTo>
                  <a:lnTo>
                    <a:pt x="3568" y="12"/>
                  </a:lnTo>
                  <a:lnTo>
                    <a:pt x="3568" y="0"/>
                  </a:lnTo>
                  <a:close/>
                  <a:moveTo>
                    <a:pt x="3542" y="0"/>
                  </a:moveTo>
                  <a:lnTo>
                    <a:pt x="3545" y="0"/>
                  </a:lnTo>
                  <a:lnTo>
                    <a:pt x="3545" y="12"/>
                  </a:lnTo>
                  <a:lnTo>
                    <a:pt x="3542" y="12"/>
                  </a:lnTo>
                  <a:lnTo>
                    <a:pt x="3542" y="0"/>
                  </a:lnTo>
                  <a:close/>
                  <a:moveTo>
                    <a:pt x="3515" y="0"/>
                  </a:moveTo>
                  <a:lnTo>
                    <a:pt x="3519" y="0"/>
                  </a:lnTo>
                  <a:lnTo>
                    <a:pt x="3519" y="12"/>
                  </a:lnTo>
                  <a:lnTo>
                    <a:pt x="3515" y="12"/>
                  </a:lnTo>
                  <a:lnTo>
                    <a:pt x="3515" y="0"/>
                  </a:lnTo>
                  <a:close/>
                  <a:moveTo>
                    <a:pt x="3490" y="0"/>
                  </a:moveTo>
                  <a:lnTo>
                    <a:pt x="3492" y="0"/>
                  </a:lnTo>
                  <a:lnTo>
                    <a:pt x="3492" y="12"/>
                  </a:lnTo>
                  <a:lnTo>
                    <a:pt x="3490" y="12"/>
                  </a:lnTo>
                  <a:lnTo>
                    <a:pt x="3490" y="0"/>
                  </a:lnTo>
                  <a:close/>
                  <a:moveTo>
                    <a:pt x="3463" y="0"/>
                  </a:moveTo>
                  <a:lnTo>
                    <a:pt x="3465" y="0"/>
                  </a:lnTo>
                  <a:lnTo>
                    <a:pt x="3465" y="12"/>
                  </a:lnTo>
                  <a:lnTo>
                    <a:pt x="3463" y="12"/>
                  </a:lnTo>
                  <a:lnTo>
                    <a:pt x="3463" y="0"/>
                  </a:lnTo>
                  <a:close/>
                  <a:moveTo>
                    <a:pt x="3436" y="0"/>
                  </a:moveTo>
                  <a:lnTo>
                    <a:pt x="3440" y="0"/>
                  </a:lnTo>
                  <a:lnTo>
                    <a:pt x="3440" y="12"/>
                  </a:lnTo>
                  <a:lnTo>
                    <a:pt x="3436" y="12"/>
                  </a:lnTo>
                  <a:lnTo>
                    <a:pt x="3436" y="0"/>
                  </a:lnTo>
                  <a:close/>
                  <a:moveTo>
                    <a:pt x="3409" y="0"/>
                  </a:moveTo>
                  <a:lnTo>
                    <a:pt x="3413" y="0"/>
                  </a:lnTo>
                  <a:lnTo>
                    <a:pt x="3413" y="12"/>
                  </a:lnTo>
                  <a:lnTo>
                    <a:pt x="3409" y="12"/>
                  </a:lnTo>
                  <a:lnTo>
                    <a:pt x="3409" y="0"/>
                  </a:lnTo>
                  <a:close/>
                  <a:moveTo>
                    <a:pt x="3384" y="0"/>
                  </a:moveTo>
                  <a:lnTo>
                    <a:pt x="3386" y="0"/>
                  </a:lnTo>
                  <a:lnTo>
                    <a:pt x="3386" y="12"/>
                  </a:lnTo>
                  <a:lnTo>
                    <a:pt x="3384" y="12"/>
                  </a:lnTo>
                  <a:lnTo>
                    <a:pt x="3384" y="0"/>
                  </a:lnTo>
                  <a:close/>
                  <a:moveTo>
                    <a:pt x="3357" y="0"/>
                  </a:moveTo>
                  <a:lnTo>
                    <a:pt x="3359" y="0"/>
                  </a:lnTo>
                  <a:lnTo>
                    <a:pt x="3359" y="12"/>
                  </a:lnTo>
                  <a:lnTo>
                    <a:pt x="3357" y="12"/>
                  </a:lnTo>
                  <a:lnTo>
                    <a:pt x="3357" y="0"/>
                  </a:lnTo>
                  <a:close/>
                  <a:moveTo>
                    <a:pt x="3330" y="0"/>
                  </a:moveTo>
                  <a:lnTo>
                    <a:pt x="3334" y="0"/>
                  </a:lnTo>
                  <a:lnTo>
                    <a:pt x="3334" y="12"/>
                  </a:lnTo>
                  <a:lnTo>
                    <a:pt x="3330" y="12"/>
                  </a:lnTo>
                  <a:lnTo>
                    <a:pt x="3330" y="0"/>
                  </a:lnTo>
                  <a:close/>
                  <a:moveTo>
                    <a:pt x="3303" y="0"/>
                  </a:moveTo>
                  <a:lnTo>
                    <a:pt x="3307" y="0"/>
                  </a:lnTo>
                  <a:lnTo>
                    <a:pt x="3307" y="12"/>
                  </a:lnTo>
                  <a:lnTo>
                    <a:pt x="3303" y="12"/>
                  </a:lnTo>
                  <a:lnTo>
                    <a:pt x="3303" y="0"/>
                  </a:lnTo>
                  <a:close/>
                  <a:moveTo>
                    <a:pt x="3278" y="0"/>
                  </a:moveTo>
                  <a:lnTo>
                    <a:pt x="3280" y="0"/>
                  </a:lnTo>
                  <a:lnTo>
                    <a:pt x="3280" y="12"/>
                  </a:lnTo>
                  <a:lnTo>
                    <a:pt x="3278" y="12"/>
                  </a:lnTo>
                  <a:lnTo>
                    <a:pt x="3278" y="0"/>
                  </a:lnTo>
                  <a:close/>
                  <a:moveTo>
                    <a:pt x="3252" y="0"/>
                  </a:moveTo>
                  <a:lnTo>
                    <a:pt x="3253" y="0"/>
                  </a:lnTo>
                  <a:lnTo>
                    <a:pt x="3253" y="12"/>
                  </a:lnTo>
                  <a:lnTo>
                    <a:pt x="3252" y="12"/>
                  </a:lnTo>
                  <a:lnTo>
                    <a:pt x="3252" y="0"/>
                  </a:lnTo>
                  <a:close/>
                  <a:moveTo>
                    <a:pt x="3225" y="0"/>
                  </a:moveTo>
                  <a:lnTo>
                    <a:pt x="3229" y="0"/>
                  </a:lnTo>
                  <a:lnTo>
                    <a:pt x="3229" y="12"/>
                  </a:lnTo>
                  <a:lnTo>
                    <a:pt x="3225" y="12"/>
                  </a:lnTo>
                  <a:lnTo>
                    <a:pt x="3225" y="0"/>
                  </a:lnTo>
                  <a:close/>
                  <a:moveTo>
                    <a:pt x="3198" y="0"/>
                  </a:moveTo>
                  <a:lnTo>
                    <a:pt x="3202" y="0"/>
                  </a:lnTo>
                  <a:lnTo>
                    <a:pt x="3202" y="12"/>
                  </a:lnTo>
                  <a:lnTo>
                    <a:pt x="3198" y="12"/>
                  </a:lnTo>
                  <a:lnTo>
                    <a:pt x="3198" y="0"/>
                  </a:lnTo>
                  <a:close/>
                  <a:moveTo>
                    <a:pt x="3173" y="0"/>
                  </a:moveTo>
                  <a:lnTo>
                    <a:pt x="3175" y="0"/>
                  </a:lnTo>
                  <a:lnTo>
                    <a:pt x="3175" y="12"/>
                  </a:lnTo>
                  <a:lnTo>
                    <a:pt x="3173" y="12"/>
                  </a:lnTo>
                  <a:lnTo>
                    <a:pt x="3173" y="0"/>
                  </a:lnTo>
                  <a:close/>
                  <a:moveTo>
                    <a:pt x="3146" y="0"/>
                  </a:moveTo>
                  <a:lnTo>
                    <a:pt x="3148" y="0"/>
                  </a:lnTo>
                  <a:lnTo>
                    <a:pt x="3148" y="12"/>
                  </a:lnTo>
                  <a:lnTo>
                    <a:pt x="3146" y="12"/>
                  </a:lnTo>
                  <a:lnTo>
                    <a:pt x="3146" y="0"/>
                  </a:lnTo>
                  <a:close/>
                  <a:moveTo>
                    <a:pt x="3119" y="0"/>
                  </a:moveTo>
                  <a:lnTo>
                    <a:pt x="3123" y="0"/>
                  </a:lnTo>
                  <a:lnTo>
                    <a:pt x="3123" y="12"/>
                  </a:lnTo>
                  <a:lnTo>
                    <a:pt x="3119" y="12"/>
                  </a:lnTo>
                  <a:lnTo>
                    <a:pt x="3119" y="0"/>
                  </a:lnTo>
                  <a:close/>
                  <a:moveTo>
                    <a:pt x="3092" y="0"/>
                  </a:moveTo>
                  <a:lnTo>
                    <a:pt x="3096" y="0"/>
                  </a:lnTo>
                  <a:lnTo>
                    <a:pt x="3096" y="12"/>
                  </a:lnTo>
                  <a:lnTo>
                    <a:pt x="3092" y="12"/>
                  </a:lnTo>
                  <a:lnTo>
                    <a:pt x="3092" y="0"/>
                  </a:lnTo>
                  <a:close/>
                  <a:moveTo>
                    <a:pt x="3067" y="0"/>
                  </a:moveTo>
                  <a:lnTo>
                    <a:pt x="3069" y="0"/>
                  </a:lnTo>
                  <a:lnTo>
                    <a:pt x="3069" y="12"/>
                  </a:lnTo>
                  <a:lnTo>
                    <a:pt x="3067" y="12"/>
                  </a:lnTo>
                  <a:lnTo>
                    <a:pt x="3067" y="0"/>
                  </a:lnTo>
                  <a:close/>
                  <a:moveTo>
                    <a:pt x="3040" y="0"/>
                  </a:moveTo>
                  <a:lnTo>
                    <a:pt x="3042" y="0"/>
                  </a:lnTo>
                  <a:lnTo>
                    <a:pt x="3042" y="12"/>
                  </a:lnTo>
                  <a:lnTo>
                    <a:pt x="3040" y="12"/>
                  </a:lnTo>
                  <a:lnTo>
                    <a:pt x="3040" y="0"/>
                  </a:lnTo>
                  <a:close/>
                  <a:moveTo>
                    <a:pt x="3013" y="0"/>
                  </a:moveTo>
                  <a:lnTo>
                    <a:pt x="3017" y="0"/>
                  </a:lnTo>
                  <a:lnTo>
                    <a:pt x="3017" y="12"/>
                  </a:lnTo>
                  <a:lnTo>
                    <a:pt x="3013" y="12"/>
                  </a:lnTo>
                  <a:lnTo>
                    <a:pt x="3013" y="0"/>
                  </a:lnTo>
                  <a:close/>
                  <a:moveTo>
                    <a:pt x="2987" y="0"/>
                  </a:moveTo>
                  <a:lnTo>
                    <a:pt x="2990" y="0"/>
                  </a:lnTo>
                  <a:lnTo>
                    <a:pt x="2990" y="12"/>
                  </a:lnTo>
                  <a:lnTo>
                    <a:pt x="2987" y="12"/>
                  </a:lnTo>
                  <a:lnTo>
                    <a:pt x="2987" y="0"/>
                  </a:lnTo>
                  <a:close/>
                  <a:moveTo>
                    <a:pt x="2960" y="0"/>
                  </a:moveTo>
                  <a:lnTo>
                    <a:pt x="2963" y="0"/>
                  </a:lnTo>
                  <a:lnTo>
                    <a:pt x="2963" y="12"/>
                  </a:lnTo>
                  <a:lnTo>
                    <a:pt x="2960" y="12"/>
                  </a:lnTo>
                  <a:lnTo>
                    <a:pt x="2960" y="0"/>
                  </a:lnTo>
                  <a:close/>
                  <a:moveTo>
                    <a:pt x="2935" y="0"/>
                  </a:moveTo>
                  <a:lnTo>
                    <a:pt x="2937" y="0"/>
                  </a:lnTo>
                  <a:lnTo>
                    <a:pt x="2937" y="12"/>
                  </a:lnTo>
                  <a:lnTo>
                    <a:pt x="2935" y="12"/>
                  </a:lnTo>
                  <a:lnTo>
                    <a:pt x="2935" y="0"/>
                  </a:lnTo>
                  <a:close/>
                  <a:moveTo>
                    <a:pt x="2908" y="0"/>
                  </a:moveTo>
                  <a:lnTo>
                    <a:pt x="2910" y="0"/>
                  </a:lnTo>
                  <a:lnTo>
                    <a:pt x="2910" y="12"/>
                  </a:lnTo>
                  <a:lnTo>
                    <a:pt x="2908" y="12"/>
                  </a:lnTo>
                  <a:lnTo>
                    <a:pt x="2908" y="0"/>
                  </a:lnTo>
                  <a:close/>
                  <a:moveTo>
                    <a:pt x="2881" y="0"/>
                  </a:moveTo>
                  <a:lnTo>
                    <a:pt x="2885" y="0"/>
                  </a:lnTo>
                  <a:lnTo>
                    <a:pt x="2885" y="12"/>
                  </a:lnTo>
                  <a:lnTo>
                    <a:pt x="2881" y="12"/>
                  </a:lnTo>
                  <a:lnTo>
                    <a:pt x="2881" y="0"/>
                  </a:lnTo>
                  <a:close/>
                  <a:moveTo>
                    <a:pt x="2854" y="0"/>
                  </a:moveTo>
                  <a:lnTo>
                    <a:pt x="2858" y="0"/>
                  </a:lnTo>
                  <a:lnTo>
                    <a:pt x="2858" y="12"/>
                  </a:lnTo>
                  <a:lnTo>
                    <a:pt x="2854" y="12"/>
                  </a:lnTo>
                  <a:lnTo>
                    <a:pt x="2854" y="0"/>
                  </a:lnTo>
                  <a:close/>
                  <a:moveTo>
                    <a:pt x="2829" y="0"/>
                  </a:moveTo>
                  <a:lnTo>
                    <a:pt x="2831" y="0"/>
                  </a:lnTo>
                  <a:lnTo>
                    <a:pt x="2831" y="12"/>
                  </a:lnTo>
                  <a:lnTo>
                    <a:pt x="2829" y="12"/>
                  </a:lnTo>
                  <a:lnTo>
                    <a:pt x="2829" y="0"/>
                  </a:lnTo>
                  <a:close/>
                  <a:moveTo>
                    <a:pt x="2802" y="0"/>
                  </a:moveTo>
                  <a:lnTo>
                    <a:pt x="2804" y="0"/>
                  </a:lnTo>
                  <a:lnTo>
                    <a:pt x="2804" y="12"/>
                  </a:lnTo>
                  <a:lnTo>
                    <a:pt x="2802" y="12"/>
                  </a:lnTo>
                  <a:lnTo>
                    <a:pt x="2802" y="0"/>
                  </a:lnTo>
                  <a:close/>
                  <a:moveTo>
                    <a:pt x="2775" y="0"/>
                  </a:moveTo>
                  <a:lnTo>
                    <a:pt x="2779" y="0"/>
                  </a:lnTo>
                  <a:lnTo>
                    <a:pt x="2779" y="12"/>
                  </a:lnTo>
                  <a:lnTo>
                    <a:pt x="2775" y="12"/>
                  </a:lnTo>
                  <a:lnTo>
                    <a:pt x="2775" y="0"/>
                  </a:lnTo>
                  <a:close/>
                  <a:moveTo>
                    <a:pt x="2748" y="0"/>
                  </a:moveTo>
                  <a:lnTo>
                    <a:pt x="2752" y="0"/>
                  </a:lnTo>
                  <a:lnTo>
                    <a:pt x="2752" y="12"/>
                  </a:lnTo>
                  <a:lnTo>
                    <a:pt x="2748" y="12"/>
                  </a:lnTo>
                  <a:lnTo>
                    <a:pt x="2748" y="0"/>
                  </a:lnTo>
                  <a:close/>
                  <a:moveTo>
                    <a:pt x="2723" y="0"/>
                  </a:moveTo>
                  <a:lnTo>
                    <a:pt x="2725" y="0"/>
                  </a:lnTo>
                  <a:lnTo>
                    <a:pt x="2725" y="12"/>
                  </a:lnTo>
                  <a:lnTo>
                    <a:pt x="2723" y="12"/>
                  </a:lnTo>
                  <a:lnTo>
                    <a:pt x="2723" y="0"/>
                  </a:lnTo>
                  <a:close/>
                  <a:moveTo>
                    <a:pt x="2697" y="0"/>
                  </a:moveTo>
                  <a:lnTo>
                    <a:pt x="2698" y="0"/>
                  </a:lnTo>
                  <a:lnTo>
                    <a:pt x="2698" y="12"/>
                  </a:lnTo>
                  <a:lnTo>
                    <a:pt x="2697" y="12"/>
                  </a:lnTo>
                  <a:lnTo>
                    <a:pt x="2697" y="0"/>
                  </a:lnTo>
                  <a:close/>
                  <a:moveTo>
                    <a:pt x="2670" y="0"/>
                  </a:moveTo>
                  <a:lnTo>
                    <a:pt x="2673" y="0"/>
                  </a:lnTo>
                  <a:lnTo>
                    <a:pt x="2673" y="12"/>
                  </a:lnTo>
                  <a:lnTo>
                    <a:pt x="2670" y="12"/>
                  </a:lnTo>
                  <a:lnTo>
                    <a:pt x="2670" y="0"/>
                  </a:lnTo>
                  <a:close/>
                  <a:moveTo>
                    <a:pt x="2643" y="0"/>
                  </a:moveTo>
                  <a:lnTo>
                    <a:pt x="2647" y="0"/>
                  </a:lnTo>
                  <a:lnTo>
                    <a:pt x="2647" y="12"/>
                  </a:lnTo>
                  <a:lnTo>
                    <a:pt x="2643" y="12"/>
                  </a:lnTo>
                  <a:lnTo>
                    <a:pt x="2643" y="0"/>
                  </a:lnTo>
                  <a:close/>
                  <a:moveTo>
                    <a:pt x="2618" y="0"/>
                  </a:moveTo>
                  <a:lnTo>
                    <a:pt x="2620" y="0"/>
                  </a:lnTo>
                  <a:lnTo>
                    <a:pt x="2620" y="12"/>
                  </a:lnTo>
                  <a:lnTo>
                    <a:pt x="2618" y="12"/>
                  </a:lnTo>
                  <a:lnTo>
                    <a:pt x="2618" y="0"/>
                  </a:lnTo>
                  <a:close/>
                  <a:moveTo>
                    <a:pt x="2591" y="0"/>
                  </a:moveTo>
                  <a:lnTo>
                    <a:pt x="2593" y="0"/>
                  </a:lnTo>
                  <a:lnTo>
                    <a:pt x="2593" y="12"/>
                  </a:lnTo>
                  <a:lnTo>
                    <a:pt x="2591" y="12"/>
                  </a:lnTo>
                  <a:lnTo>
                    <a:pt x="2591" y="0"/>
                  </a:lnTo>
                  <a:close/>
                  <a:moveTo>
                    <a:pt x="2564" y="0"/>
                  </a:moveTo>
                  <a:lnTo>
                    <a:pt x="2568" y="0"/>
                  </a:lnTo>
                  <a:lnTo>
                    <a:pt x="2568" y="12"/>
                  </a:lnTo>
                  <a:lnTo>
                    <a:pt x="2564" y="12"/>
                  </a:lnTo>
                  <a:lnTo>
                    <a:pt x="2564" y="0"/>
                  </a:lnTo>
                  <a:close/>
                  <a:moveTo>
                    <a:pt x="2537" y="0"/>
                  </a:moveTo>
                  <a:lnTo>
                    <a:pt x="2541" y="0"/>
                  </a:lnTo>
                  <a:lnTo>
                    <a:pt x="2541" y="12"/>
                  </a:lnTo>
                  <a:lnTo>
                    <a:pt x="2537" y="12"/>
                  </a:lnTo>
                  <a:lnTo>
                    <a:pt x="2537" y="0"/>
                  </a:lnTo>
                  <a:close/>
                  <a:moveTo>
                    <a:pt x="2510" y="0"/>
                  </a:moveTo>
                  <a:lnTo>
                    <a:pt x="2514" y="0"/>
                  </a:lnTo>
                  <a:lnTo>
                    <a:pt x="2514" y="12"/>
                  </a:lnTo>
                  <a:lnTo>
                    <a:pt x="2510" y="12"/>
                  </a:lnTo>
                  <a:lnTo>
                    <a:pt x="2510" y="0"/>
                  </a:lnTo>
                  <a:close/>
                  <a:moveTo>
                    <a:pt x="2485" y="0"/>
                  </a:moveTo>
                  <a:lnTo>
                    <a:pt x="2487" y="0"/>
                  </a:lnTo>
                  <a:lnTo>
                    <a:pt x="2487" y="12"/>
                  </a:lnTo>
                  <a:lnTo>
                    <a:pt x="2485" y="12"/>
                  </a:lnTo>
                  <a:lnTo>
                    <a:pt x="2485" y="0"/>
                  </a:lnTo>
                  <a:close/>
                  <a:moveTo>
                    <a:pt x="2458" y="0"/>
                  </a:moveTo>
                  <a:lnTo>
                    <a:pt x="2460" y="0"/>
                  </a:lnTo>
                  <a:lnTo>
                    <a:pt x="2460" y="12"/>
                  </a:lnTo>
                  <a:lnTo>
                    <a:pt x="2458" y="12"/>
                  </a:lnTo>
                  <a:lnTo>
                    <a:pt x="2458" y="0"/>
                  </a:lnTo>
                  <a:close/>
                  <a:moveTo>
                    <a:pt x="2431" y="0"/>
                  </a:moveTo>
                  <a:lnTo>
                    <a:pt x="2435" y="0"/>
                  </a:lnTo>
                  <a:lnTo>
                    <a:pt x="2435" y="12"/>
                  </a:lnTo>
                  <a:lnTo>
                    <a:pt x="2431" y="12"/>
                  </a:lnTo>
                  <a:lnTo>
                    <a:pt x="2431" y="0"/>
                  </a:lnTo>
                  <a:close/>
                  <a:moveTo>
                    <a:pt x="2405" y="0"/>
                  </a:moveTo>
                  <a:lnTo>
                    <a:pt x="2408" y="0"/>
                  </a:lnTo>
                  <a:lnTo>
                    <a:pt x="2408" y="12"/>
                  </a:lnTo>
                  <a:lnTo>
                    <a:pt x="2405" y="12"/>
                  </a:lnTo>
                  <a:lnTo>
                    <a:pt x="2405" y="0"/>
                  </a:lnTo>
                  <a:close/>
                  <a:moveTo>
                    <a:pt x="2380" y="0"/>
                  </a:moveTo>
                  <a:lnTo>
                    <a:pt x="2382" y="0"/>
                  </a:lnTo>
                  <a:lnTo>
                    <a:pt x="2382" y="12"/>
                  </a:lnTo>
                  <a:lnTo>
                    <a:pt x="2380" y="12"/>
                  </a:lnTo>
                  <a:lnTo>
                    <a:pt x="2380" y="0"/>
                  </a:lnTo>
                  <a:close/>
                  <a:moveTo>
                    <a:pt x="2353" y="0"/>
                  </a:moveTo>
                  <a:lnTo>
                    <a:pt x="2355" y="0"/>
                  </a:lnTo>
                  <a:lnTo>
                    <a:pt x="2355" y="12"/>
                  </a:lnTo>
                  <a:lnTo>
                    <a:pt x="2353" y="12"/>
                  </a:lnTo>
                  <a:lnTo>
                    <a:pt x="2353" y="0"/>
                  </a:lnTo>
                  <a:close/>
                  <a:moveTo>
                    <a:pt x="2326" y="0"/>
                  </a:moveTo>
                  <a:lnTo>
                    <a:pt x="2330" y="0"/>
                  </a:lnTo>
                  <a:lnTo>
                    <a:pt x="2330" y="12"/>
                  </a:lnTo>
                  <a:lnTo>
                    <a:pt x="2326" y="12"/>
                  </a:lnTo>
                  <a:lnTo>
                    <a:pt x="2326" y="0"/>
                  </a:lnTo>
                  <a:close/>
                  <a:moveTo>
                    <a:pt x="2299" y="0"/>
                  </a:moveTo>
                  <a:lnTo>
                    <a:pt x="2303" y="0"/>
                  </a:lnTo>
                  <a:lnTo>
                    <a:pt x="2303" y="12"/>
                  </a:lnTo>
                  <a:lnTo>
                    <a:pt x="2299" y="12"/>
                  </a:lnTo>
                  <a:lnTo>
                    <a:pt x="2299" y="0"/>
                  </a:lnTo>
                  <a:close/>
                  <a:moveTo>
                    <a:pt x="2274" y="0"/>
                  </a:moveTo>
                  <a:lnTo>
                    <a:pt x="2276" y="0"/>
                  </a:lnTo>
                  <a:lnTo>
                    <a:pt x="2276" y="12"/>
                  </a:lnTo>
                  <a:lnTo>
                    <a:pt x="2274" y="12"/>
                  </a:lnTo>
                  <a:lnTo>
                    <a:pt x="2274" y="0"/>
                  </a:lnTo>
                  <a:close/>
                  <a:moveTo>
                    <a:pt x="2247" y="0"/>
                  </a:moveTo>
                  <a:lnTo>
                    <a:pt x="2249" y="0"/>
                  </a:lnTo>
                  <a:lnTo>
                    <a:pt x="2249" y="12"/>
                  </a:lnTo>
                  <a:lnTo>
                    <a:pt x="2247" y="12"/>
                  </a:lnTo>
                  <a:lnTo>
                    <a:pt x="2247" y="0"/>
                  </a:lnTo>
                  <a:close/>
                  <a:moveTo>
                    <a:pt x="2220" y="0"/>
                  </a:moveTo>
                  <a:lnTo>
                    <a:pt x="2224" y="0"/>
                  </a:lnTo>
                  <a:lnTo>
                    <a:pt x="2224" y="12"/>
                  </a:lnTo>
                  <a:lnTo>
                    <a:pt x="2220" y="12"/>
                  </a:lnTo>
                  <a:lnTo>
                    <a:pt x="2220" y="0"/>
                  </a:lnTo>
                  <a:close/>
                  <a:moveTo>
                    <a:pt x="2193" y="0"/>
                  </a:moveTo>
                  <a:lnTo>
                    <a:pt x="2197" y="0"/>
                  </a:lnTo>
                  <a:lnTo>
                    <a:pt x="2197" y="12"/>
                  </a:lnTo>
                  <a:lnTo>
                    <a:pt x="2193" y="12"/>
                  </a:lnTo>
                  <a:lnTo>
                    <a:pt x="2193" y="0"/>
                  </a:lnTo>
                  <a:close/>
                  <a:moveTo>
                    <a:pt x="2168" y="0"/>
                  </a:moveTo>
                  <a:lnTo>
                    <a:pt x="2170" y="0"/>
                  </a:lnTo>
                  <a:lnTo>
                    <a:pt x="2170" y="12"/>
                  </a:lnTo>
                  <a:lnTo>
                    <a:pt x="2168" y="12"/>
                  </a:lnTo>
                  <a:lnTo>
                    <a:pt x="2168" y="0"/>
                  </a:lnTo>
                  <a:close/>
                  <a:moveTo>
                    <a:pt x="2141" y="0"/>
                  </a:moveTo>
                  <a:lnTo>
                    <a:pt x="2143" y="0"/>
                  </a:lnTo>
                  <a:lnTo>
                    <a:pt x="2143" y="12"/>
                  </a:lnTo>
                  <a:lnTo>
                    <a:pt x="2141" y="12"/>
                  </a:lnTo>
                  <a:lnTo>
                    <a:pt x="2141" y="0"/>
                  </a:lnTo>
                  <a:close/>
                  <a:moveTo>
                    <a:pt x="2115" y="0"/>
                  </a:moveTo>
                  <a:lnTo>
                    <a:pt x="2118" y="0"/>
                  </a:lnTo>
                  <a:lnTo>
                    <a:pt x="2118" y="12"/>
                  </a:lnTo>
                  <a:lnTo>
                    <a:pt x="2115" y="12"/>
                  </a:lnTo>
                  <a:lnTo>
                    <a:pt x="2115" y="0"/>
                  </a:lnTo>
                  <a:close/>
                  <a:moveTo>
                    <a:pt x="2088" y="0"/>
                  </a:moveTo>
                  <a:lnTo>
                    <a:pt x="2092" y="0"/>
                  </a:lnTo>
                  <a:lnTo>
                    <a:pt x="2092" y="12"/>
                  </a:lnTo>
                  <a:lnTo>
                    <a:pt x="2088" y="12"/>
                  </a:lnTo>
                  <a:lnTo>
                    <a:pt x="2088" y="0"/>
                  </a:lnTo>
                  <a:close/>
                  <a:moveTo>
                    <a:pt x="2063" y="0"/>
                  </a:moveTo>
                  <a:lnTo>
                    <a:pt x="2065" y="0"/>
                  </a:lnTo>
                  <a:lnTo>
                    <a:pt x="2065" y="12"/>
                  </a:lnTo>
                  <a:lnTo>
                    <a:pt x="2063" y="12"/>
                  </a:lnTo>
                  <a:lnTo>
                    <a:pt x="2063" y="0"/>
                  </a:lnTo>
                  <a:close/>
                  <a:moveTo>
                    <a:pt x="2036" y="0"/>
                  </a:moveTo>
                  <a:lnTo>
                    <a:pt x="2038" y="0"/>
                  </a:lnTo>
                  <a:lnTo>
                    <a:pt x="2038" y="12"/>
                  </a:lnTo>
                  <a:lnTo>
                    <a:pt x="2036" y="12"/>
                  </a:lnTo>
                  <a:lnTo>
                    <a:pt x="2036" y="0"/>
                  </a:lnTo>
                  <a:close/>
                  <a:moveTo>
                    <a:pt x="2009" y="0"/>
                  </a:moveTo>
                  <a:lnTo>
                    <a:pt x="2013" y="0"/>
                  </a:lnTo>
                  <a:lnTo>
                    <a:pt x="2013" y="12"/>
                  </a:lnTo>
                  <a:lnTo>
                    <a:pt x="2009" y="12"/>
                  </a:lnTo>
                  <a:lnTo>
                    <a:pt x="2009" y="0"/>
                  </a:lnTo>
                  <a:close/>
                  <a:moveTo>
                    <a:pt x="1982" y="0"/>
                  </a:moveTo>
                  <a:lnTo>
                    <a:pt x="1986" y="0"/>
                  </a:lnTo>
                  <a:lnTo>
                    <a:pt x="1986" y="12"/>
                  </a:lnTo>
                  <a:lnTo>
                    <a:pt x="1982" y="12"/>
                  </a:lnTo>
                  <a:lnTo>
                    <a:pt x="1982" y="0"/>
                  </a:lnTo>
                  <a:close/>
                  <a:moveTo>
                    <a:pt x="1955" y="0"/>
                  </a:moveTo>
                  <a:lnTo>
                    <a:pt x="1959" y="0"/>
                  </a:lnTo>
                  <a:lnTo>
                    <a:pt x="1959" y="12"/>
                  </a:lnTo>
                  <a:lnTo>
                    <a:pt x="1955" y="12"/>
                  </a:lnTo>
                  <a:lnTo>
                    <a:pt x="1955" y="0"/>
                  </a:lnTo>
                  <a:close/>
                  <a:moveTo>
                    <a:pt x="1930" y="0"/>
                  </a:moveTo>
                  <a:lnTo>
                    <a:pt x="1932" y="0"/>
                  </a:lnTo>
                  <a:lnTo>
                    <a:pt x="1932" y="12"/>
                  </a:lnTo>
                  <a:lnTo>
                    <a:pt x="1930" y="12"/>
                  </a:lnTo>
                  <a:lnTo>
                    <a:pt x="1930" y="0"/>
                  </a:lnTo>
                  <a:close/>
                  <a:moveTo>
                    <a:pt x="1903" y="0"/>
                  </a:moveTo>
                  <a:lnTo>
                    <a:pt x="1905" y="0"/>
                  </a:lnTo>
                  <a:lnTo>
                    <a:pt x="1905" y="12"/>
                  </a:lnTo>
                  <a:lnTo>
                    <a:pt x="1903" y="12"/>
                  </a:lnTo>
                  <a:lnTo>
                    <a:pt x="1903" y="0"/>
                  </a:lnTo>
                  <a:close/>
                  <a:moveTo>
                    <a:pt x="1876" y="0"/>
                  </a:moveTo>
                  <a:lnTo>
                    <a:pt x="1880" y="0"/>
                  </a:lnTo>
                  <a:lnTo>
                    <a:pt x="1880" y="12"/>
                  </a:lnTo>
                  <a:lnTo>
                    <a:pt x="1876" y="12"/>
                  </a:lnTo>
                  <a:lnTo>
                    <a:pt x="1876" y="0"/>
                  </a:lnTo>
                  <a:close/>
                  <a:moveTo>
                    <a:pt x="1850" y="0"/>
                  </a:moveTo>
                  <a:lnTo>
                    <a:pt x="1853" y="0"/>
                  </a:lnTo>
                  <a:lnTo>
                    <a:pt x="1853" y="12"/>
                  </a:lnTo>
                  <a:lnTo>
                    <a:pt x="1850" y="12"/>
                  </a:lnTo>
                  <a:lnTo>
                    <a:pt x="1850" y="0"/>
                  </a:lnTo>
                  <a:close/>
                  <a:moveTo>
                    <a:pt x="1825" y="0"/>
                  </a:moveTo>
                  <a:lnTo>
                    <a:pt x="1827" y="0"/>
                  </a:lnTo>
                  <a:lnTo>
                    <a:pt x="1827" y="12"/>
                  </a:lnTo>
                  <a:lnTo>
                    <a:pt x="1825" y="12"/>
                  </a:lnTo>
                  <a:lnTo>
                    <a:pt x="1825" y="0"/>
                  </a:lnTo>
                  <a:close/>
                  <a:moveTo>
                    <a:pt x="1798" y="0"/>
                  </a:moveTo>
                  <a:lnTo>
                    <a:pt x="1800" y="0"/>
                  </a:lnTo>
                  <a:lnTo>
                    <a:pt x="1800" y="12"/>
                  </a:lnTo>
                  <a:lnTo>
                    <a:pt x="1798" y="12"/>
                  </a:lnTo>
                  <a:lnTo>
                    <a:pt x="1798" y="0"/>
                  </a:lnTo>
                  <a:close/>
                  <a:moveTo>
                    <a:pt x="1771" y="0"/>
                  </a:moveTo>
                  <a:lnTo>
                    <a:pt x="1775" y="0"/>
                  </a:lnTo>
                  <a:lnTo>
                    <a:pt x="1775" y="12"/>
                  </a:lnTo>
                  <a:lnTo>
                    <a:pt x="1771" y="12"/>
                  </a:lnTo>
                  <a:lnTo>
                    <a:pt x="1771" y="0"/>
                  </a:lnTo>
                  <a:close/>
                  <a:moveTo>
                    <a:pt x="1744" y="0"/>
                  </a:moveTo>
                  <a:lnTo>
                    <a:pt x="1748" y="0"/>
                  </a:lnTo>
                  <a:lnTo>
                    <a:pt x="1748" y="12"/>
                  </a:lnTo>
                  <a:lnTo>
                    <a:pt x="1744" y="12"/>
                  </a:lnTo>
                  <a:lnTo>
                    <a:pt x="1744" y="0"/>
                  </a:lnTo>
                  <a:close/>
                  <a:moveTo>
                    <a:pt x="1719" y="0"/>
                  </a:moveTo>
                  <a:lnTo>
                    <a:pt x="1721" y="0"/>
                  </a:lnTo>
                  <a:lnTo>
                    <a:pt x="1721" y="12"/>
                  </a:lnTo>
                  <a:lnTo>
                    <a:pt x="1719" y="12"/>
                  </a:lnTo>
                  <a:lnTo>
                    <a:pt x="1719" y="0"/>
                  </a:lnTo>
                  <a:close/>
                  <a:moveTo>
                    <a:pt x="1692" y="0"/>
                  </a:moveTo>
                  <a:lnTo>
                    <a:pt x="1694" y="0"/>
                  </a:lnTo>
                  <a:lnTo>
                    <a:pt x="1694" y="12"/>
                  </a:lnTo>
                  <a:lnTo>
                    <a:pt x="1692" y="12"/>
                  </a:lnTo>
                  <a:lnTo>
                    <a:pt x="1692" y="0"/>
                  </a:lnTo>
                  <a:close/>
                  <a:moveTo>
                    <a:pt x="1665" y="0"/>
                  </a:moveTo>
                  <a:lnTo>
                    <a:pt x="1669" y="0"/>
                  </a:lnTo>
                  <a:lnTo>
                    <a:pt x="1669" y="12"/>
                  </a:lnTo>
                  <a:lnTo>
                    <a:pt x="1665" y="12"/>
                  </a:lnTo>
                  <a:lnTo>
                    <a:pt x="1665" y="0"/>
                  </a:lnTo>
                  <a:close/>
                  <a:moveTo>
                    <a:pt x="1638" y="0"/>
                  </a:moveTo>
                  <a:lnTo>
                    <a:pt x="1642" y="0"/>
                  </a:lnTo>
                  <a:lnTo>
                    <a:pt x="1642" y="12"/>
                  </a:lnTo>
                  <a:lnTo>
                    <a:pt x="1638" y="12"/>
                  </a:lnTo>
                  <a:lnTo>
                    <a:pt x="1638" y="0"/>
                  </a:lnTo>
                  <a:close/>
                  <a:moveTo>
                    <a:pt x="1613" y="0"/>
                  </a:moveTo>
                  <a:lnTo>
                    <a:pt x="1615" y="0"/>
                  </a:lnTo>
                  <a:lnTo>
                    <a:pt x="1615" y="12"/>
                  </a:lnTo>
                  <a:lnTo>
                    <a:pt x="1613" y="12"/>
                  </a:lnTo>
                  <a:lnTo>
                    <a:pt x="1613" y="0"/>
                  </a:lnTo>
                  <a:close/>
                  <a:moveTo>
                    <a:pt x="1586" y="0"/>
                  </a:moveTo>
                  <a:lnTo>
                    <a:pt x="1588" y="0"/>
                  </a:lnTo>
                  <a:lnTo>
                    <a:pt x="1588" y="12"/>
                  </a:lnTo>
                  <a:lnTo>
                    <a:pt x="1586" y="12"/>
                  </a:lnTo>
                  <a:lnTo>
                    <a:pt x="1586" y="0"/>
                  </a:lnTo>
                  <a:close/>
                  <a:moveTo>
                    <a:pt x="1560" y="0"/>
                  </a:moveTo>
                  <a:lnTo>
                    <a:pt x="1563" y="0"/>
                  </a:lnTo>
                  <a:lnTo>
                    <a:pt x="1563" y="12"/>
                  </a:lnTo>
                  <a:lnTo>
                    <a:pt x="1560" y="12"/>
                  </a:lnTo>
                  <a:lnTo>
                    <a:pt x="1560" y="0"/>
                  </a:lnTo>
                  <a:close/>
                  <a:moveTo>
                    <a:pt x="1533" y="0"/>
                  </a:moveTo>
                  <a:lnTo>
                    <a:pt x="1536" y="0"/>
                  </a:lnTo>
                  <a:lnTo>
                    <a:pt x="1536" y="12"/>
                  </a:lnTo>
                  <a:lnTo>
                    <a:pt x="1533" y="12"/>
                  </a:lnTo>
                  <a:lnTo>
                    <a:pt x="1533" y="0"/>
                  </a:lnTo>
                  <a:close/>
                  <a:moveTo>
                    <a:pt x="1508" y="0"/>
                  </a:moveTo>
                  <a:lnTo>
                    <a:pt x="1510" y="0"/>
                  </a:lnTo>
                  <a:lnTo>
                    <a:pt x="1510" y="12"/>
                  </a:lnTo>
                  <a:lnTo>
                    <a:pt x="1508" y="12"/>
                  </a:lnTo>
                  <a:lnTo>
                    <a:pt x="1508" y="0"/>
                  </a:lnTo>
                  <a:close/>
                  <a:moveTo>
                    <a:pt x="1481" y="0"/>
                  </a:moveTo>
                  <a:lnTo>
                    <a:pt x="1483" y="0"/>
                  </a:lnTo>
                  <a:lnTo>
                    <a:pt x="1483" y="12"/>
                  </a:lnTo>
                  <a:lnTo>
                    <a:pt x="1481" y="12"/>
                  </a:lnTo>
                  <a:lnTo>
                    <a:pt x="1481" y="0"/>
                  </a:lnTo>
                  <a:close/>
                  <a:moveTo>
                    <a:pt x="1454" y="0"/>
                  </a:moveTo>
                  <a:lnTo>
                    <a:pt x="1458" y="0"/>
                  </a:lnTo>
                  <a:lnTo>
                    <a:pt x="1458" y="12"/>
                  </a:lnTo>
                  <a:lnTo>
                    <a:pt x="1454" y="12"/>
                  </a:lnTo>
                  <a:lnTo>
                    <a:pt x="1454" y="0"/>
                  </a:lnTo>
                  <a:close/>
                  <a:moveTo>
                    <a:pt x="1427" y="0"/>
                  </a:moveTo>
                  <a:lnTo>
                    <a:pt x="1431" y="0"/>
                  </a:lnTo>
                  <a:lnTo>
                    <a:pt x="1431" y="12"/>
                  </a:lnTo>
                  <a:lnTo>
                    <a:pt x="1427" y="12"/>
                  </a:lnTo>
                  <a:lnTo>
                    <a:pt x="1427" y="0"/>
                  </a:lnTo>
                  <a:close/>
                  <a:moveTo>
                    <a:pt x="1400" y="0"/>
                  </a:moveTo>
                  <a:lnTo>
                    <a:pt x="1404" y="0"/>
                  </a:lnTo>
                  <a:lnTo>
                    <a:pt x="1404" y="12"/>
                  </a:lnTo>
                  <a:lnTo>
                    <a:pt x="1400" y="12"/>
                  </a:lnTo>
                  <a:lnTo>
                    <a:pt x="1400" y="0"/>
                  </a:lnTo>
                  <a:close/>
                  <a:moveTo>
                    <a:pt x="1375" y="0"/>
                  </a:moveTo>
                  <a:lnTo>
                    <a:pt x="1377" y="0"/>
                  </a:lnTo>
                  <a:lnTo>
                    <a:pt x="1377" y="12"/>
                  </a:lnTo>
                  <a:lnTo>
                    <a:pt x="1375" y="12"/>
                  </a:lnTo>
                  <a:lnTo>
                    <a:pt x="1375" y="0"/>
                  </a:lnTo>
                  <a:close/>
                  <a:moveTo>
                    <a:pt x="1348" y="0"/>
                  </a:moveTo>
                  <a:lnTo>
                    <a:pt x="1350" y="0"/>
                  </a:lnTo>
                  <a:lnTo>
                    <a:pt x="1350" y="12"/>
                  </a:lnTo>
                  <a:lnTo>
                    <a:pt x="1348" y="12"/>
                  </a:lnTo>
                  <a:lnTo>
                    <a:pt x="1348" y="0"/>
                  </a:lnTo>
                  <a:close/>
                  <a:moveTo>
                    <a:pt x="1321" y="0"/>
                  </a:moveTo>
                  <a:lnTo>
                    <a:pt x="1325" y="0"/>
                  </a:lnTo>
                  <a:lnTo>
                    <a:pt x="1325" y="12"/>
                  </a:lnTo>
                  <a:lnTo>
                    <a:pt x="1321" y="12"/>
                  </a:lnTo>
                  <a:lnTo>
                    <a:pt x="1321" y="0"/>
                  </a:lnTo>
                  <a:close/>
                  <a:moveTo>
                    <a:pt x="1295" y="0"/>
                  </a:moveTo>
                  <a:lnTo>
                    <a:pt x="1298" y="0"/>
                  </a:lnTo>
                  <a:lnTo>
                    <a:pt x="1298" y="12"/>
                  </a:lnTo>
                  <a:lnTo>
                    <a:pt x="1295" y="12"/>
                  </a:lnTo>
                  <a:lnTo>
                    <a:pt x="1295" y="0"/>
                  </a:lnTo>
                  <a:close/>
                  <a:moveTo>
                    <a:pt x="1270" y="0"/>
                  </a:moveTo>
                  <a:lnTo>
                    <a:pt x="1271" y="0"/>
                  </a:lnTo>
                  <a:lnTo>
                    <a:pt x="1271" y="12"/>
                  </a:lnTo>
                  <a:lnTo>
                    <a:pt x="1270" y="12"/>
                  </a:lnTo>
                  <a:lnTo>
                    <a:pt x="1270" y="0"/>
                  </a:lnTo>
                  <a:close/>
                  <a:moveTo>
                    <a:pt x="1243" y="0"/>
                  </a:moveTo>
                  <a:lnTo>
                    <a:pt x="1245" y="0"/>
                  </a:lnTo>
                  <a:lnTo>
                    <a:pt x="1245" y="12"/>
                  </a:lnTo>
                  <a:lnTo>
                    <a:pt x="1243" y="12"/>
                  </a:lnTo>
                  <a:lnTo>
                    <a:pt x="1243" y="0"/>
                  </a:lnTo>
                  <a:close/>
                  <a:moveTo>
                    <a:pt x="1216" y="0"/>
                  </a:moveTo>
                  <a:lnTo>
                    <a:pt x="1220" y="0"/>
                  </a:lnTo>
                  <a:lnTo>
                    <a:pt x="1220" y="12"/>
                  </a:lnTo>
                  <a:lnTo>
                    <a:pt x="1216" y="12"/>
                  </a:lnTo>
                  <a:lnTo>
                    <a:pt x="1216" y="0"/>
                  </a:lnTo>
                  <a:close/>
                  <a:moveTo>
                    <a:pt x="1189" y="0"/>
                  </a:moveTo>
                  <a:lnTo>
                    <a:pt x="1193" y="0"/>
                  </a:lnTo>
                  <a:lnTo>
                    <a:pt x="1193" y="12"/>
                  </a:lnTo>
                  <a:lnTo>
                    <a:pt x="1189" y="12"/>
                  </a:lnTo>
                  <a:lnTo>
                    <a:pt x="1189" y="0"/>
                  </a:lnTo>
                  <a:close/>
                  <a:moveTo>
                    <a:pt x="1164" y="0"/>
                  </a:moveTo>
                  <a:lnTo>
                    <a:pt x="1166" y="0"/>
                  </a:lnTo>
                  <a:lnTo>
                    <a:pt x="1166" y="12"/>
                  </a:lnTo>
                  <a:lnTo>
                    <a:pt x="1164" y="12"/>
                  </a:lnTo>
                  <a:lnTo>
                    <a:pt x="1164" y="0"/>
                  </a:lnTo>
                  <a:close/>
                  <a:moveTo>
                    <a:pt x="1137" y="0"/>
                  </a:moveTo>
                  <a:lnTo>
                    <a:pt x="1139" y="0"/>
                  </a:lnTo>
                  <a:lnTo>
                    <a:pt x="1139" y="12"/>
                  </a:lnTo>
                  <a:lnTo>
                    <a:pt x="1137" y="12"/>
                  </a:lnTo>
                  <a:lnTo>
                    <a:pt x="1137" y="0"/>
                  </a:lnTo>
                  <a:close/>
                  <a:moveTo>
                    <a:pt x="1110" y="0"/>
                  </a:moveTo>
                  <a:lnTo>
                    <a:pt x="1114" y="0"/>
                  </a:lnTo>
                  <a:lnTo>
                    <a:pt x="1114" y="12"/>
                  </a:lnTo>
                  <a:lnTo>
                    <a:pt x="1110" y="12"/>
                  </a:lnTo>
                  <a:lnTo>
                    <a:pt x="1110" y="0"/>
                  </a:lnTo>
                  <a:close/>
                  <a:moveTo>
                    <a:pt x="1083" y="0"/>
                  </a:moveTo>
                  <a:lnTo>
                    <a:pt x="1087" y="0"/>
                  </a:lnTo>
                  <a:lnTo>
                    <a:pt x="1087" y="12"/>
                  </a:lnTo>
                  <a:lnTo>
                    <a:pt x="1083" y="12"/>
                  </a:lnTo>
                  <a:lnTo>
                    <a:pt x="1083" y="0"/>
                  </a:lnTo>
                  <a:close/>
                  <a:moveTo>
                    <a:pt x="1058" y="0"/>
                  </a:moveTo>
                  <a:lnTo>
                    <a:pt x="1060" y="0"/>
                  </a:lnTo>
                  <a:lnTo>
                    <a:pt x="1060" y="12"/>
                  </a:lnTo>
                  <a:lnTo>
                    <a:pt x="1058" y="12"/>
                  </a:lnTo>
                  <a:lnTo>
                    <a:pt x="1058" y="0"/>
                  </a:lnTo>
                  <a:close/>
                  <a:moveTo>
                    <a:pt x="1031" y="0"/>
                  </a:moveTo>
                  <a:lnTo>
                    <a:pt x="1033" y="0"/>
                  </a:lnTo>
                  <a:lnTo>
                    <a:pt x="1033" y="12"/>
                  </a:lnTo>
                  <a:lnTo>
                    <a:pt x="1031" y="12"/>
                  </a:lnTo>
                  <a:lnTo>
                    <a:pt x="1031" y="0"/>
                  </a:lnTo>
                  <a:close/>
                  <a:moveTo>
                    <a:pt x="1004" y="0"/>
                  </a:moveTo>
                  <a:lnTo>
                    <a:pt x="1008" y="0"/>
                  </a:lnTo>
                  <a:lnTo>
                    <a:pt x="1008" y="12"/>
                  </a:lnTo>
                  <a:lnTo>
                    <a:pt x="1004" y="12"/>
                  </a:lnTo>
                  <a:lnTo>
                    <a:pt x="1004" y="0"/>
                  </a:lnTo>
                  <a:close/>
                  <a:moveTo>
                    <a:pt x="978" y="0"/>
                  </a:moveTo>
                  <a:lnTo>
                    <a:pt x="981" y="0"/>
                  </a:lnTo>
                  <a:lnTo>
                    <a:pt x="981" y="12"/>
                  </a:lnTo>
                  <a:lnTo>
                    <a:pt x="978" y="12"/>
                  </a:lnTo>
                  <a:lnTo>
                    <a:pt x="978" y="0"/>
                  </a:lnTo>
                  <a:close/>
                  <a:moveTo>
                    <a:pt x="951" y="0"/>
                  </a:moveTo>
                  <a:lnTo>
                    <a:pt x="955" y="0"/>
                  </a:lnTo>
                  <a:lnTo>
                    <a:pt x="955" y="12"/>
                  </a:lnTo>
                  <a:lnTo>
                    <a:pt x="951" y="12"/>
                  </a:lnTo>
                  <a:lnTo>
                    <a:pt x="951" y="0"/>
                  </a:lnTo>
                  <a:close/>
                  <a:moveTo>
                    <a:pt x="926" y="0"/>
                  </a:moveTo>
                  <a:lnTo>
                    <a:pt x="928" y="0"/>
                  </a:lnTo>
                  <a:lnTo>
                    <a:pt x="928" y="12"/>
                  </a:lnTo>
                  <a:lnTo>
                    <a:pt x="926" y="12"/>
                  </a:lnTo>
                  <a:lnTo>
                    <a:pt x="926" y="0"/>
                  </a:lnTo>
                  <a:close/>
                  <a:moveTo>
                    <a:pt x="899" y="0"/>
                  </a:moveTo>
                  <a:lnTo>
                    <a:pt x="901" y="0"/>
                  </a:lnTo>
                  <a:lnTo>
                    <a:pt x="901" y="12"/>
                  </a:lnTo>
                  <a:lnTo>
                    <a:pt x="899" y="12"/>
                  </a:lnTo>
                  <a:lnTo>
                    <a:pt x="899" y="0"/>
                  </a:lnTo>
                  <a:close/>
                  <a:moveTo>
                    <a:pt x="872" y="0"/>
                  </a:moveTo>
                  <a:lnTo>
                    <a:pt x="876" y="0"/>
                  </a:lnTo>
                  <a:lnTo>
                    <a:pt x="876" y="12"/>
                  </a:lnTo>
                  <a:lnTo>
                    <a:pt x="872" y="12"/>
                  </a:lnTo>
                  <a:lnTo>
                    <a:pt x="872" y="0"/>
                  </a:lnTo>
                  <a:close/>
                  <a:moveTo>
                    <a:pt x="845" y="0"/>
                  </a:moveTo>
                  <a:lnTo>
                    <a:pt x="849" y="0"/>
                  </a:lnTo>
                  <a:lnTo>
                    <a:pt x="849" y="12"/>
                  </a:lnTo>
                  <a:lnTo>
                    <a:pt x="845" y="12"/>
                  </a:lnTo>
                  <a:lnTo>
                    <a:pt x="845" y="0"/>
                  </a:lnTo>
                  <a:close/>
                  <a:moveTo>
                    <a:pt x="820" y="0"/>
                  </a:moveTo>
                  <a:lnTo>
                    <a:pt x="822" y="0"/>
                  </a:lnTo>
                  <a:lnTo>
                    <a:pt x="822" y="12"/>
                  </a:lnTo>
                  <a:lnTo>
                    <a:pt x="820" y="12"/>
                  </a:lnTo>
                  <a:lnTo>
                    <a:pt x="820" y="0"/>
                  </a:lnTo>
                  <a:close/>
                  <a:moveTo>
                    <a:pt x="793" y="0"/>
                  </a:moveTo>
                  <a:lnTo>
                    <a:pt x="795" y="0"/>
                  </a:lnTo>
                  <a:lnTo>
                    <a:pt x="795" y="12"/>
                  </a:lnTo>
                  <a:lnTo>
                    <a:pt x="793" y="12"/>
                  </a:lnTo>
                  <a:lnTo>
                    <a:pt x="793" y="0"/>
                  </a:lnTo>
                  <a:close/>
                  <a:moveTo>
                    <a:pt x="766" y="0"/>
                  </a:moveTo>
                  <a:lnTo>
                    <a:pt x="770" y="0"/>
                  </a:lnTo>
                  <a:lnTo>
                    <a:pt x="770" y="12"/>
                  </a:lnTo>
                  <a:lnTo>
                    <a:pt x="766" y="12"/>
                  </a:lnTo>
                  <a:lnTo>
                    <a:pt x="766" y="0"/>
                  </a:lnTo>
                  <a:close/>
                  <a:moveTo>
                    <a:pt x="739" y="0"/>
                  </a:moveTo>
                  <a:lnTo>
                    <a:pt x="743" y="0"/>
                  </a:lnTo>
                  <a:lnTo>
                    <a:pt x="743" y="12"/>
                  </a:lnTo>
                  <a:lnTo>
                    <a:pt x="739" y="12"/>
                  </a:lnTo>
                  <a:lnTo>
                    <a:pt x="739" y="0"/>
                  </a:lnTo>
                  <a:close/>
                  <a:moveTo>
                    <a:pt x="714" y="0"/>
                  </a:moveTo>
                  <a:lnTo>
                    <a:pt x="716" y="0"/>
                  </a:lnTo>
                  <a:lnTo>
                    <a:pt x="716" y="12"/>
                  </a:lnTo>
                  <a:lnTo>
                    <a:pt x="714" y="12"/>
                  </a:lnTo>
                  <a:lnTo>
                    <a:pt x="714" y="0"/>
                  </a:lnTo>
                  <a:close/>
                  <a:moveTo>
                    <a:pt x="688" y="0"/>
                  </a:moveTo>
                  <a:lnTo>
                    <a:pt x="690" y="0"/>
                  </a:lnTo>
                  <a:lnTo>
                    <a:pt x="690" y="12"/>
                  </a:lnTo>
                  <a:lnTo>
                    <a:pt x="688" y="12"/>
                  </a:lnTo>
                  <a:lnTo>
                    <a:pt x="688" y="0"/>
                  </a:lnTo>
                  <a:close/>
                  <a:moveTo>
                    <a:pt x="661" y="0"/>
                  </a:moveTo>
                  <a:lnTo>
                    <a:pt x="665" y="0"/>
                  </a:lnTo>
                  <a:lnTo>
                    <a:pt x="665" y="12"/>
                  </a:lnTo>
                  <a:lnTo>
                    <a:pt x="661" y="12"/>
                  </a:lnTo>
                  <a:lnTo>
                    <a:pt x="661" y="0"/>
                  </a:lnTo>
                  <a:close/>
                  <a:moveTo>
                    <a:pt x="634" y="0"/>
                  </a:moveTo>
                  <a:lnTo>
                    <a:pt x="638" y="0"/>
                  </a:lnTo>
                  <a:lnTo>
                    <a:pt x="638" y="12"/>
                  </a:lnTo>
                  <a:lnTo>
                    <a:pt x="634" y="12"/>
                  </a:lnTo>
                  <a:lnTo>
                    <a:pt x="634" y="0"/>
                  </a:lnTo>
                  <a:close/>
                  <a:moveTo>
                    <a:pt x="609" y="0"/>
                  </a:moveTo>
                  <a:lnTo>
                    <a:pt x="611" y="0"/>
                  </a:lnTo>
                  <a:lnTo>
                    <a:pt x="611" y="12"/>
                  </a:lnTo>
                  <a:lnTo>
                    <a:pt x="609" y="12"/>
                  </a:lnTo>
                  <a:lnTo>
                    <a:pt x="609" y="0"/>
                  </a:lnTo>
                  <a:close/>
                  <a:moveTo>
                    <a:pt x="582" y="0"/>
                  </a:moveTo>
                  <a:lnTo>
                    <a:pt x="584" y="0"/>
                  </a:lnTo>
                  <a:lnTo>
                    <a:pt x="584" y="12"/>
                  </a:lnTo>
                  <a:lnTo>
                    <a:pt x="582" y="12"/>
                  </a:lnTo>
                  <a:lnTo>
                    <a:pt x="582" y="0"/>
                  </a:lnTo>
                  <a:close/>
                  <a:moveTo>
                    <a:pt x="555" y="0"/>
                  </a:moveTo>
                  <a:lnTo>
                    <a:pt x="559" y="0"/>
                  </a:lnTo>
                  <a:lnTo>
                    <a:pt x="559" y="12"/>
                  </a:lnTo>
                  <a:lnTo>
                    <a:pt x="555" y="12"/>
                  </a:lnTo>
                  <a:lnTo>
                    <a:pt x="555" y="0"/>
                  </a:lnTo>
                  <a:close/>
                  <a:moveTo>
                    <a:pt x="528" y="0"/>
                  </a:moveTo>
                  <a:lnTo>
                    <a:pt x="532" y="0"/>
                  </a:lnTo>
                  <a:lnTo>
                    <a:pt x="532" y="12"/>
                  </a:lnTo>
                  <a:lnTo>
                    <a:pt x="528" y="12"/>
                  </a:lnTo>
                  <a:lnTo>
                    <a:pt x="528" y="0"/>
                  </a:lnTo>
                  <a:close/>
                  <a:moveTo>
                    <a:pt x="503" y="0"/>
                  </a:moveTo>
                  <a:lnTo>
                    <a:pt x="505" y="0"/>
                  </a:lnTo>
                  <a:lnTo>
                    <a:pt x="505" y="12"/>
                  </a:lnTo>
                  <a:lnTo>
                    <a:pt x="503" y="12"/>
                  </a:lnTo>
                  <a:lnTo>
                    <a:pt x="503" y="0"/>
                  </a:lnTo>
                  <a:close/>
                  <a:moveTo>
                    <a:pt x="476" y="0"/>
                  </a:moveTo>
                  <a:lnTo>
                    <a:pt x="478" y="0"/>
                  </a:lnTo>
                  <a:lnTo>
                    <a:pt x="478" y="12"/>
                  </a:lnTo>
                  <a:lnTo>
                    <a:pt x="476" y="12"/>
                  </a:lnTo>
                  <a:lnTo>
                    <a:pt x="476" y="0"/>
                  </a:lnTo>
                  <a:close/>
                  <a:moveTo>
                    <a:pt x="449" y="0"/>
                  </a:moveTo>
                  <a:lnTo>
                    <a:pt x="453" y="0"/>
                  </a:lnTo>
                  <a:lnTo>
                    <a:pt x="453" y="12"/>
                  </a:lnTo>
                  <a:lnTo>
                    <a:pt x="449" y="12"/>
                  </a:lnTo>
                  <a:lnTo>
                    <a:pt x="449" y="0"/>
                  </a:lnTo>
                  <a:close/>
                  <a:moveTo>
                    <a:pt x="423" y="0"/>
                  </a:moveTo>
                  <a:lnTo>
                    <a:pt x="426" y="0"/>
                  </a:lnTo>
                  <a:lnTo>
                    <a:pt x="426" y="12"/>
                  </a:lnTo>
                  <a:lnTo>
                    <a:pt x="423" y="12"/>
                  </a:lnTo>
                  <a:lnTo>
                    <a:pt x="423" y="0"/>
                  </a:lnTo>
                  <a:close/>
                  <a:moveTo>
                    <a:pt x="396" y="0"/>
                  </a:moveTo>
                  <a:lnTo>
                    <a:pt x="400" y="0"/>
                  </a:lnTo>
                  <a:lnTo>
                    <a:pt x="400" y="12"/>
                  </a:lnTo>
                  <a:lnTo>
                    <a:pt x="396" y="12"/>
                  </a:lnTo>
                  <a:lnTo>
                    <a:pt x="396" y="0"/>
                  </a:lnTo>
                  <a:close/>
                  <a:moveTo>
                    <a:pt x="371" y="0"/>
                  </a:moveTo>
                  <a:lnTo>
                    <a:pt x="373" y="0"/>
                  </a:lnTo>
                  <a:lnTo>
                    <a:pt x="373" y="12"/>
                  </a:lnTo>
                  <a:lnTo>
                    <a:pt x="371" y="12"/>
                  </a:lnTo>
                  <a:lnTo>
                    <a:pt x="371" y="0"/>
                  </a:lnTo>
                  <a:close/>
                  <a:moveTo>
                    <a:pt x="344" y="0"/>
                  </a:moveTo>
                  <a:lnTo>
                    <a:pt x="346" y="0"/>
                  </a:lnTo>
                  <a:lnTo>
                    <a:pt x="346"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3" y="0"/>
                  </a:moveTo>
                  <a:lnTo>
                    <a:pt x="134" y="0"/>
                  </a:lnTo>
                  <a:lnTo>
                    <a:pt x="134" y="12"/>
                  </a:lnTo>
                  <a:lnTo>
                    <a:pt x="133" y="12"/>
                  </a:lnTo>
                  <a:lnTo>
                    <a:pt x="133" y="0"/>
                  </a:lnTo>
                  <a:close/>
                  <a:moveTo>
                    <a:pt x="106" y="0"/>
                  </a:moveTo>
                  <a:lnTo>
                    <a:pt x="110" y="0"/>
                  </a:lnTo>
                  <a:lnTo>
                    <a:pt x="110" y="12"/>
                  </a:lnTo>
                  <a:lnTo>
                    <a:pt x="106" y="12"/>
                  </a:lnTo>
                  <a:lnTo>
                    <a:pt x="106" y="0"/>
                  </a:lnTo>
                  <a:close/>
                  <a:moveTo>
                    <a:pt x="79" y="0"/>
                  </a:moveTo>
                  <a:lnTo>
                    <a:pt x="83" y="0"/>
                  </a:lnTo>
                  <a:lnTo>
                    <a:pt x="83"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1"/>
            <p:cNvSpPr>
              <a:spLocks noEditPoints="1"/>
            </p:cNvSpPr>
            <p:nvPr/>
          </p:nvSpPr>
          <p:spPr bwMode="auto">
            <a:xfrm>
              <a:off x="1575" y="2719"/>
              <a:ext cx="5817" cy="11"/>
            </a:xfrm>
            <a:custGeom>
              <a:avLst/>
              <a:gdLst>
                <a:gd name="T0" fmla="*/ 5739 w 5817"/>
                <a:gd name="T1" fmla="*/ 11 h 11"/>
                <a:gd name="T2" fmla="*/ 5629 w 5817"/>
                <a:gd name="T3" fmla="*/ 0 h 11"/>
                <a:gd name="T4" fmla="*/ 5551 w 5817"/>
                <a:gd name="T5" fmla="*/ 11 h 11"/>
                <a:gd name="T6" fmla="*/ 5449 w 5817"/>
                <a:gd name="T7" fmla="*/ 0 h 11"/>
                <a:gd name="T8" fmla="*/ 5366 w 5817"/>
                <a:gd name="T9" fmla="*/ 0 h 11"/>
                <a:gd name="T10" fmla="*/ 5262 w 5817"/>
                <a:gd name="T11" fmla="*/ 11 h 11"/>
                <a:gd name="T12" fmla="*/ 5155 w 5817"/>
                <a:gd name="T13" fmla="*/ 0 h 11"/>
                <a:gd name="T14" fmla="*/ 5074 w 5817"/>
                <a:gd name="T15" fmla="*/ 11 h 11"/>
                <a:gd name="T16" fmla="*/ 4972 w 5817"/>
                <a:gd name="T17" fmla="*/ 0 h 11"/>
                <a:gd name="T18" fmla="*/ 4890 w 5817"/>
                <a:gd name="T19" fmla="*/ 0 h 11"/>
                <a:gd name="T20" fmla="*/ 4788 w 5817"/>
                <a:gd name="T21" fmla="*/ 11 h 11"/>
                <a:gd name="T22" fmla="*/ 4679 w 5817"/>
                <a:gd name="T23" fmla="*/ 0 h 11"/>
                <a:gd name="T24" fmla="*/ 4600 w 5817"/>
                <a:gd name="T25" fmla="*/ 11 h 11"/>
                <a:gd name="T26" fmla="*/ 4496 w 5817"/>
                <a:gd name="T27" fmla="*/ 0 h 11"/>
                <a:gd name="T28" fmla="*/ 4414 w 5817"/>
                <a:gd name="T29" fmla="*/ 0 h 11"/>
                <a:gd name="T30" fmla="*/ 4312 w 5817"/>
                <a:gd name="T31" fmla="*/ 11 h 11"/>
                <a:gd name="T32" fmla="*/ 4202 w 5817"/>
                <a:gd name="T33" fmla="*/ 0 h 11"/>
                <a:gd name="T34" fmla="*/ 4124 w 5817"/>
                <a:gd name="T35" fmla="*/ 11 h 11"/>
                <a:gd name="T36" fmla="*/ 4020 w 5817"/>
                <a:gd name="T37" fmla="*/ 0 h 11"/>
                <a:gd name="T38" fmla="*/ 3939 w 5817"/>
                <a:gd name="T39" fmla="*/ 0 h 11"/>
                <a:gd name="T40" fmla="*/ 3835 w 5817"/>
                <a:gd name="T41" fmla="*/ 11 h 11"/>
                <a:gd name="T42" fmla="*/ 3728 w 5817"/>
                <a:gd name="T43" fmla="*/ 0 h 11"/>
                <a:gd name="T44" fmla="*/ 3647 w 5817"/>
                <a:gd name="T45" fmla="*/ 11 h 11"/>
                <a:gd name="T46" fmla="*/ 3545 w 5817"/>
                <a:gd name="T47" fmla="*/ 0 h 11"/>
                <a:gd name="T48" fmla="*/ 3463 w 5817"/>
                <a:gd name="T49" fmla="*/ 0 h 11"/>
                <a:gd name="T50" fmla="*/ 3359 w 5817"/>
                <a:gd name="T51" fmla="*/ 11 h 11"/>
                <a:gd name="T52" fmla="*/ 3252 w 5817"/>
                <a:gd name="T53" fmla="*/ 0 h 11"/>
                <a:gd name="T54" fmla="*/ 3173 w 5817"/>
                <a:gd name="T55" fmla="*/ 11 h 11"/>
                <a:gd name="T56" fmla="*/ 3069 w 5817"/>
                <a:gd name="T57" fmla="*/ 0 h 11"/>
                <a:gd name="T58" fmla="*/ 2987 w 5817"/>
                <a:gd name="T59" fmla="*/ 0 h 11"/>
                <a:gd name="T60" fmla="*/ 2885 w 5817"/>
                <a:gd name="T61" fmla="*/ 11 h 11"/>
                <a:gd name="T62" fmla="*/ 2775 w 5817"/>
                <a:gd name="T63" fmla="*/ 0 h 11"/>
                <a:gd name="T64" fmla="*/ 2697 w 5817"/>
                <a:gd name="T65" fmla="*/ 11 h 11"/>
                <a:gd name="T66" fmla="*/ 2593 w 5817"/>
                <a:gd name="T67" fmla="*/ 0 h 11"/>
                <a:gd name="T68" fmla="*/ 2510 w 5817"/>
                <a:gd name="T69" fmla="*/ 0 h 11"/>
                <a:gd name="T70" fmla="*/ 2408 w 5817"/>
                <a:gd name="T71" fmla="*/ 11 h 11"/>
                <a:gd name="T72" fmla="*/ 2299 w 5817"/>
                <a:gd name="T73" fmla="*/ 0 h 11"/>
                <a:gd name="T74" fmla="*/ 2220 w 5817"/>
                <a:gd name="T75" fmla="*/ 11 h 11"/>
                <a:gd name="T76" fmla="*/ 2118 w 5817"/>
                <a:gd name="T77" fmla="*/ 0 h 11"/>
                <a:gd name="T78" fmla="*/ 2036 w 5817"/>
                <a:gd name="T79" fmla="*/ 0 h 11"/>
                <a:gd name="T80" fmla="*/ 1932 w 5817"/>
                <a:gd name="T81" fmla="*/ 11 h 11"/>
                <a:gd name="T82" fmla="*/ 1825 w 5817"/>
                <a:gd name="T83" fmla="*/ 0 h 11"/>
                <a:gd name="T84" fmla="*/ 1744 w 5817"/>
                <a:gd name="T85" fmla="*/ 11 h 11"/>
                <a:gd name="T86" fmla="*/ 1642 w 5817"/>
                <a:gd name="T87" fmla="*/ 0 h 11"/>
                <a:gd name="T88" fmla="*/ 1560 w 5817"/>
                <a:gd name="T89" fmla="*/ 0 h 11"/>
                <a:gd name="T90" fmla="*/ 1458 w 5817"/>
                <a:gd name="T91" fmla="*/ 11 h 11"/>
                <a:gd name="T92" fmla="*/ 1348 w 5817"/>
                <a:gd name="T93" fmla="*/ 0 h 11"/>
                <a:gd name="T94" fmla="*/ 1270 w 5817"/>
                <a:gd name="T95" fmla="*/ 11 h 11"/>
                <a:gd name="T96" fmla="*/ 1166 w 5817"/>
                <a:gd name="T97" fmla="*/ 0 h 11"/>
                <a:gd name="T98" fmla="*/ 1083 w 5817"/>
                <a:gd name="T99" fmla="*/ 0 h 11"/>
                <a:gd name="T100" fmla="*/ 981 w 5817"/>
                <a:gd name="T101" fmla="*/ 11 h 11"/>
                <a:gd name="T102" fmla="*/ 872 w 5817"/>
                <a:gd name="T103" fmla="*/ 0 h 11"/>
                <a:gd name="T104" fmla="*/ 793 w 5817"/>
                <a:gd name="T105" fmla="*/ 11 h 11"/>
                <a:gd name="T106" fmla="*/ 690 w 5817"/>
                <a:gd name="T107" fmla="*/ 0 h 11"/>
                <a:gd name="T108" fmla="*/ 609 w 5817"/>
                <a:gd name="T109" fmla="*/ 0 h 11"/>
                <a:gd name="T110" fmla="*/ 505 w 5817"/>
                <a:gd name="T111" fmla="*/ 11 h 11"/>
                <a:gd name="T112" fmla="*/ 396 w 5817"/>
                <a:gd name="T113" fmla="*/ 0 h 11"/>
                <a:gd name="T114" fmla="*/ 317 w 5817"/>
                <a:gd name="T115" fmla="*/ 11 h 11"/>
                <a:gd name="T116" fmla="*/ 215 w 5817"/>
                <a:gd name="T117" fmla="*/ 0 h 11"/>
                <a:gd name="T118" fmla="*/ 133 w 5817"/>
                <a:gd name="T119" fmla="*/ 0 h 11"/>
                <a:gd name="T120" fmla="*/ 29 w 5817"/>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7" h="11">
                  <a:moveTo>
                    <a:pt x="5816" y="0"/>
                  </a:moveTo>
                  <a:lnTo>
                    <a:pt x="5817" y="0"/>
                  </a:lnTo>
                  <a:lnTo>
                    <a:pt x="5817" y="11"/>
                  </a:lnTo>
                  <a:lnTo>
                    <a:pt x="5816" y="11"/>
                  </a:lnTo>
                  <a:lnTo>
                    <a:pt x="5816" y="0"/>
                  </a:lnTo>
                  <a:close/>
                  <a:moveTo>
                    <a:pt x="5789" y="0"/>
                  </a:moveTo>
                  <a:lnTo>
                    <a:pt x="5793" y="0"/>
                  </a:lnTo>
                  <a:lnTo>
                    <a:pt x="5793" y="11"/>
                  </a:lnTo>
                  <a:lnTo>
                    <a:pt x="5789" y="11"/>
                  </a:lnTo>
                  <a:lnTo>
                    <a:pt x="5789" y="0"/>
                  </a:lnTo>
                  <a:close/>
                  <a:moveTo>
                    <a:pt x="5762" y="0"/>
                  </a:moveTo>
                  <a:lnTo>
                    <a:pt x="5766" y="0"/>
                  </a:lnTo>
                  <a:lnTo>
                    <a:pt x="5766" y="11"/>
                  </a:lnTo>
                  <a:lnTo>
                    <a:pt x="5762" y="11"/>
                  </a:lnTo>
                  <a:lnTo>
                    <a:pt x="5762" y="0"/>
                  </a:lnTo>
                  <a:close/>
                  <a:moveTo>
                    <a:pt x="5737" y="0"/>
                  </a:moveTo>
                  <a:lnTo>
                    <a:pt x="5739" y="0"/>
                  </a:lnTo>
                  <a:lnTo>
                    <a:pt x="5739" y="11"/>
                  </a:lnTo>
                  <a:lnTo>
                    <a:pt x="5737" y="11"/>
                  </a:lnTo>
                  <a:lnTo>
                    <a:pt x="5737" y="0"/>
                  </a:lnTo>
                  <a:close/>
                  <a:moveTo>
                    <a:pt x="5710" y="0"/>
                  </a:moveTo>
                  <a:lnTo>
                    <a:pt x="5712" y="0"/>
                  </a:lnTo>
                  <a:lnTo>
                    <a:pt x="5712" y="11"/>
                  </a:lnTo>
                  <a:lnTo>
                    <a:pt x="5710" y="11"/>
                  </a:lnTo>
                  <a:lnTo>
                    <a:pt x="5710" y="0"/>
                  </a:lnTo>
                  <a:close/>
                  <a:moveTo>
                    <a:pt x="5683" y="0"/>
                  </a:moveTo>
                  <a:lnTo>
                    <a:pt x="5687" y="0"/>
                  </a:lnTo>
                  <a:lnTo>
                    <a:pt x="5687" y="11"/>
                  </a:lnTo>
                  <a:lnTo>
                    <a:pt x="5683" y="11"/>
                  </a:lnTo>
                  <a:lnTo>
                    <a:pt x="5683" y="0"/>
                  </a:lnTo>
                  <a:close/>
                  <a:moveTo>
                    <a:pt x="5656" y="0"/>
                  </a:moveTo>
                  <a:lnTo>
                    <a:pt x="5660" y="0"/>
                  </a:lnTo>
                  <a:lnTo>
                    <a:pt x="5660" y="11"/>
                  </a:lnTo>
                  <a:lnTo>
                    <a:pt x="5656" y="11"/>
                  </a:lnTo>
                  <a:lnTo>
                    <a:pt x="5656" y="0"/>
                  </a:lnTo>
                  <a:close/>
                  <a:moveTo>
                    <a:pt x="5629" y="0"/>
                  </a:moveTo>
                  <a:lnTo>
                    <a:pt x="5633" y="0"/>
                  </a:lnTo>
                  <a:lnTo>
                    <a:pt x="5633" y="11"/>
                  </a:lnTo>
                  <a:lnTo>
                    <a:pt x="5629" y="11"/>
                  </a:lnTo>
                  <a:lnTo>
                    <a:pt x="5629" y="0"/>
                  </a:lnTo>
                  <a:close/>
                  <a:moveTo>
                    <a:pt x="5604" y="0"/>
                  </a:moveTo>
                  <a:lnTo>
                    <a:pt x="5606" y="0"/>
                  </a:lnTo>
                  <a:lnTo>
                    <a:pt x="5606" y="11"/>
                  </a:lnTo>
                  <a:lnTo>
                    <a:pt x="5604" y="11"/>
                  </a:lnTo>
                  <a:lnTo>
                    <a:pt x="5604" y="0"/>
                  </a:lnTo>
                  <a:close/>
                  <a:moveTo>
                    <a:pt x="5577" y="0"/>
                  </a:moveTo>
                  <a:lnTo>
                    <a:pt x="5579" y="0"/>
                  </a:lnTo>
                  <a:lnTo>
                    <a:pt x="5579" y="11"/>
                  </a:lnTo>
                  <a:lnTo>
                    <a:pt x="5577" y="11"/>
                  </a:lnTo>
                  <a:lnTo>
                    <a:pt x="5577" y="0"/>
                  </a:lnTo>
                  <a:close/>
                  <a:moveTo>
                    <a:pt x="5551" y="0"/>
                  </a:moveTo>
                  <a:lnTo>
                    <a:pt x="5554" y="0"/>
                  </a:lnTo>
                  <a:lnTo>
                    <a:pt x="5554" y="11"/>
                  </a:lnTo>
                  <a:lnTo>
                    <a:pt x="5551" y="11"/>
                  </a:lnTo>
                  <a:lnTo>
                    <a:pt x="5551" y="0"/>
                  </a:lnTo>
                  <a:close/>
                  <a:moveTo>
                    <a:pt x="5524" y="0"/>
                  </a:moveTo>
                  <a:lnTo>
                    <a:pt x="5527" y="0"/>
                  </a:lnTo>
                  <a:lnTo>
                    <a:pt x="5527" y="11"/>
                  </a:lnTo>
                  <a:lnTo>
                    <a:pt x="5524" y="11"/>
                  </a:lnTo>
                  <a:lnTo>
                    <a:pt x="5524" y="0"/>
                  </a:lnTo>
                  <a:close/>
                  <a:moveTo>
                    <a:pt x="5499" y="0"/>
                  </a:moveTo>
                  <a:lnTo>
                    <a:pt x="5501" y="0"/>
                  </a:lnTo>
                  <a:lnTo>
                    <a:pt x="5501" y="11"/>
                  </a:lnTo>
                  <a:lnTo>
                    <a:pt x="5499" y="11"/>
                  </a:lnTo>
                  <a:lnTo>
                    <a:pt x="5499" y="0"/>
                  </a:lnTo>
                  <a:close/>
                  <a:moveTo>
                    <a:pt x="5472" y="0"/>
                  </a:moveTo>
                  <a:lnTo>
                    <a:pt x="5474" y="0"/>
                  </a:lnTo>
                  <a:lnTo>
                    <a:pt x="5474" y="11"/>
                  </a:lnTo>
                  <a:lnTo>
                    <a:pt x="5472" y="11"/>
                  </a:lnTo>
                  <a:lnTo>
                    <a:pt x="5472" y="0"/>
                  </a:lnTo>
                  <a:close/>
                  <a:moveTo>
                    <a:pt x="5445" y="0"/>
                  </a:moveTo>
                  <a:lnTo>
                    <a:pt x="5449" y="0"/>
                  </a:lnTo>
                  <a:lnTo>
                    <a:pt x="5449" y="11"/>
                  </a:lnTo>
                  <a:lnTo>
                    <a:pt x="5445" y="11"/>
                  </a:lnTo>
                  <a:lnTo>
                    <a:pt x="5445" y="0"/>
                  </a:lnTo>
                  <a:close/>
                  <a:moveTo>
                    <a:pt x="5418" y="0"/>
                  </a:moveTo>
                  <a:lnTo>
                    <a:pt x="5422" y="0"/>
                  </a:lnTo>
                  <a:lnTo>
                    <a:pt x="5422" y="11"/>
                  </a:lnTo>
                  <a:lnTo>
                    <a:pt x="5418" y="11"/>
                  </a:lnTo>
                  <a:lnTo>
                    <a:pt x="5418" y="0"/>
                  </a:lnTo>
                  <a:close/>
                  <a:moveTo>
                    <a:pt x="5393" y="0"/>
                  </a:moveTo>
                  <a:lnTo>
                    <a:pt x="5395" y="0"/>
                  </a:lnTo>
                  <a:lnTo>
                    <a:pt x="5395" y="11"/>
                  </a:lnTo>
                  <a:lnTo>
                    <a:pt x="5393" y="11"/>
                  </a:lnTo>
                  <a:lnTo>
                    <a:pt x="5393" y="0"/>
                  </a:lnTo>
                  <a:close/>
                  <a:moveTo>
                    <a:pt x="5366" y="0"/>
                  </a:moveTo>
                  <a:lnTo>
                    <a:pt x="5368" y="0"/>
                  </a:lnTo>
                  <a:lnTo>
                    <a:pt x="5368" y="11"/>
                  </a:lnTo>
                  <a:lnTo>
                    <a:pt x="5366" y="11"/>
                  </a:lnTo>
                  <a:lnTo>
                    <a:pt x="5366" y="0"/>
                  </a:lnTo>
                  <a:close/>
                  <a:moveTo>
                    <a:pt x="5339" y="0"/>
                  </a:moveTo>
                  <a:lnTo>
                    <a:pt x="5343" y="0"/>
                  </a:lnTo>
                  <a:lnTo>
                    <a:pt x="5343" y="11"/>
                  </a:lnTo>
                  <a:lnTo>
                    <a:pt x="5339" y="11"/>
                  </a:lnTo>
                  <a:lnTo>
                    <a:pt x="5339" y="0"/>
                  </a:lnTo>
                  <a:close/>
                  <a:moveTo>
                    <a:pt x="5312" y="0"/>
                  </a:moveTo>
                  <a:lnTo>
                    <a:pt x="5316" y="0"/>
                  </a:lnTo>
                  <a:lnTo>
                    <a:pt x="5316" y="11"/>
                  </a:lnTo>
                  <a:lnTo>
                    <a:pt x="5312" y="11"/>
                  </a:lnTo>
                  <a:lnTo>
                    <a:pt x="5312" y="0"/>
                  </a:lnTo>
                  <a:close/>
                  <a:moveTo>
                    <a:pt x="5287" y="0"/>
                  </a:moveTo>
                  <a:lnTo>
                    <a:pt x="5289" y="0"/>
                  </a:lnTo>
                  <a:lnTo>
                    <a:pt x="5289" y="11"/>
                  </a:lnTo>
                  <a:lnTo>
                    <a:pt x="5287" y="11"/>
                  </a:lnTo>
                  <a:lnTo>
                    <a:pt x="5287" y="0"/>
                  </a:lnTo>
                  <a:close/>
                  <a:moveTo>
                    <a:pt x="5261" y="0"/>
                  </a:moveTo>
                  <a:lnTo>
                    <a:pt x="5262" y="0"/>
                  </a:lnTo>
                  <a:lnTo>
                    <a:pt x="5262" y="11"/>
                  </a:lnTo>
                  <a:lnTo>
                    <a:pt x="5261" y="11"/>
                  </a:lnTo>
                  <a:lnTo>
                    <a:pt x="5261" y="0"/>
                  </a:lnTo>
                  <a:close/>
                  <a:moveTo>
                    <a:pt x="5234" y="0"/>
                  </a:moveTo>
                  <a:lnTo>
                    <a:pt x="5237" y="0"/>
                  </a:lnTo>
                  <a:lnTo>
                    <a:pt x="5237" y="11"/>
                  </a:lnTo>
                  <a:lnTo>
                    <a:pt x="5234" y="11"/>
                  </a:lnTo>
                  <a:lnTo>
                    <a:pt x="5234" y="0"/>
                  </a:lnTo>
                  <a:close/>
                  <a:moveTo>
                    <a:pt x="5207" y="0"/>
                  </a:moveTo>
                  <a:lnTo>
                    <a:pt x="5211" y="0"/>
                  </a:lnTo>
                  <a:lnTo>
                    <a:pt x="5211" y="11"/>
                  </a:lnTo>
                  <a:lnTo>
                    <a:pt x="5207" y="11"/>
                  </a:lnTo>
                  <a:lnTo>
                    <a:pt x="5207" y="0"/>
                  </a:lnTo>
                  <a:close/>
                  <a:moveTo>
                    <a:pt x="5182" y="0"/>
                  </a:moveTo>
                  <a:lnTo>
                    <a:pt x="5184" y="0"/>
                  </a:lnTo>
                  <a:lnTo>
                    <a:pt x="5184" y="11"/>
                  </a:lnTo>
                  <a:lnTo>
                    <a:pt x="5182" y="11"/>
                  </a:lnTo>
                  <a:lnTo>
                    <a:pt x="5182" y="0"/>
                  </a:lnTo>
                  <a:close/>
                  <a:moveTo>
                    <a:pt x="5155" y="0"/>
                  </a:moveTo>
                  <a:lnTo>
                    <a:pt x="5157" y="0"/>
                  </a:lnTo>
                  <a:lnTo>
                    <a:pt x="5157" y="11"/>
                  </a:lnTo>
                  <a:lnTo>
                    <a:pt x="5155" y="11"/>
                  </a:lnTo>
                  <a:lnTo>
                    <a:pt x="5155" y="0"/>
                  </a:lnTo>
                  <a:close/>
                  <a:moveTo>
                    <a:pt x="5128" y="0"/>
                  </a:moveTo>
                  <a:lnTo>
                    <a:pt x="5132" y="0"/>
                  </a:lnTo>
                  <a:lnTo>
                    <a:pt x="5132" y="11"/>
                  </a:lnTo>
                  <a:lnTo>
                    <a:pt x="5128" y="11"/>
                  </a:lnTo>
                  <a:lnTo>
                    <a:pt x="5128" y="0"/>
                  </a:lnTo>
                  <a:close/>
                  <a:moveTo>
                    <a:pt x="5101" y="0"/>
                  </a:moveTo>
                  <a:lnTo>
                    <a:pt x="5105" y="0"/>
                  </a:lnTo>
                  <a:lnTo>
                    <a:pt x="5105" y="11"/>
                  </a:lnTo>
                  <a:lnTo>
                    <a:pt x="5101" y="11"/>
                  </a:lnTo>
                  <a:lnTo>
                    <a:pt x="5101" y="0"/>
                  </a:lnTo>
                  <a:close/>
                  <a:moveTo>
                    <a:pt x="5074" y="0"/>
                  </a:moveTo>
                  <a:lnTo>
                    <a:pt x="5078" y="0"/>
                  </a:lnTo>
                  <a:lnTo>
                    <a:pt x="5078" y="11"/>
                  </a:lnTo>
                  <a:lnTo>
                    <a:pt x="5074" y="11"/>
                  </a:lnTo>
                  <a:lnTo>
                    <a:pt x="5074" y="0"/>
                  </a:lnTo>
                  <a:close/>
                  <a:moveTo>
                    <a:pt x="5049" y="0"/>
                  </a:moveTo>
                  <a:lnTo>
                    <a:pt x="5051" y="0"/>
                  </a:lnTo>
                  <a:lnTo>
                    <a:pt x="5051" y="11"/>
                  </a:lnTo>
                  <a:lnTo>
                    <a:pt x="5049" y="11"/>
                  </a:lnTo>
                  <a:lnTo>
                    <a:pt x="5049" y="0"/>
                  </a:lnTo>
                  <a:close/>
                  <a:moveTo>
                    <a:pt x="5022" y="0"/>
                  </a:moveTo>
                  <a:lnTo>
                    <a:pt x="5024" y="0"/>
                  </a:lnTo>
                  <a:lnTo>
                    <a:pt x="5024" y="11"/>
                  </a:lnTo>
                  <a:lnTo>
                    <a:pt x="5022" y="11"/>
                  </a:lnTo>
                  <a:lnTo>
                    <a:pt x="5022" y="0"/>
                  </a:lnTo>
                  <a:close/>
                  <a:moveTo>
                    <a:pt x="4995" y="0"/>
                  </a:moveTo>
                  <a:lnTo>
                    <a:pt x="4999" y="0"/>
                  </a:lnTo>
                  <a:lnTo>
                    <a:pt x="4999" y="11"/>
                  </a:lnTo>
                  <a:lnTo>
                    <a:pt x="4995" y="11"/>
                  </a:lnTo>
                  <a:lnTo>
                    <a:pt x="4995" y="0"/>
                  </a:lnTo>
                  <a:close/>
                  <a:moveTo>
                    <a:pt x="4969" y="0"/>
                  </a:moveTo>
                  <a:lnTo>
                    <a:pt x="4972" y="0"/>
                  </a:lnTo>
                  <a:lnTo>
                    <a:pt x="4972" y="11"/>
                  </a:lnTo>
                  <a:lnTo>
                    <a:pt x="4969" y="11"/>
                  </a:lnTo>
                  <a:lnTo>
                    <a:pt x="4969" y="0"/>
                  </a:lnTo>
                  <a:close/>
                  <a:moveTo>
                    <a:pt x="4944" y="0"/>
                  </a:moveTo>
                  <a:lnTo>
                    <a:pt x="4946" y="0"/>
                  </a:lnTo>
                  <a:lnTo>
                    <a:pt x="4946" y="11"/>
                  </a:lnTo>
                  <a:lnTo>
                    <a:pt x="4944" y="11"/>
                  </a:lnTo>
                  <a:lnTo>
                    <a:pt x="4944" y="0"/>
                  </a:lnTo>
                  <a:close/>
                  <a:moveTo>
                    <a:pt x="4917" y="0"/>
                  </a:moveTo>
                  <a:lnTo>
                    <a:pt x="4919" y="0"/>
                  </a:lnTo>
                  <a:lnTo>
                    <a:pt x="4919" y="11"/>
                  </a:lnTo>
                  <a:lnTo>
                    <a:pt x="4917" y="11"/>
                  </a:lnTo>
                  <a:lnTo>
                    <a:pt x="4917" y="0"/>
                  </a:lnTo>
                  <a:close/>
                  <a:moveTo>
                    <a:pt x="4890" y="0"/>
                  </a:moveTo>
                  <a:lnTo>
                    <a:pt x="4894" y="0"/>
                  </a:lnTo>
                  <a:lnTo>
                    <a:pt x="4894" y="11"/>
                  </a:lnTo>
                  <a:lnTo>
                    <a:pt x="4890" y="11"/>
                  </a:lnTo>
                  <a:lnTo>
                    <a:pt x="4890" y="0"/>
                  </a:lnTo>
                  <a:close/>
                  <a:moveTo>
                    <a:pt x="4863" y="0"/>
                  </a:moveTo>
                  <a:lnTo>
                    <a:pt x="4867" y="0"/>
                  </a:lnTo>
                  <a:lnTo>
                    <a:pt x="4867" y="11"/>
                  </a:lnTo>
                  <a:lnTo>
                    <a:pt x="4863" y="11"/>
                  </a:lnTo>
                  <a:lnTo>
                    <a:pt x="4863" y="0"/>
                  </a:lnTo>
                  <a:close/>
                  <a:moveTo>
                    <a:pt x="4838" y="0"/>
                  </a:moveTo>
                  <a:lnTo>
                    <a:pt x="4840" y="0"/>
                  </a:lnTo>
                  <a:lnTo>
                    <a:pt x="4840" y="11"/>
                  </a:lnTo>
                  <a:lnTo>
                    <a:pt x="4838" y="11"/>
                  </a:lnTo>
                  <a:lnTo>
                    <a:pt x="4838" y="0"/>
                  </a:lnTo>
                  <a:close/>
                  <a:moveTo>
                    <a:pt x="4811" y="0"/>
                  </a:moveTo>
                  <a:lnTo>
                    <a:pt x="4813" y="0"/>
                  </a:lnTo>
                  <a:lnTo>
                    <a:pt x="4813" y="11"/>
                  </a:lnTo>
                  <a:lnTo>
                    <a:pt x="4811" y="11"/>
                  </a:lnTo>
                  <a:lnTo>
                    <a:pt x="4811" y="0"/>
                  </a:lnTo>
                  <a:close/>
                  <a:moveTo>
                    <a:pt x="4784" y="0"/>
                  </a:moveTo>
                  <a:lnTo>
                    <a:pt x="4788" y="0"/>
                  </a:lnTo>
                  <a:lnTo>
                    <a:pt x="4788" y="11"/>
                  </a:lnTo>
                  <a:lnTo>
                    <a:pt x="4784" y="11"/>
                  </a:lnTo>
                  <a:lnTo>
                    <a:pt x="4784" y="0"/>
                  </a:lnTo>
                  <a:close/>
                  <a:moveTo>
                    <a:pt x="4757" y="0"/>
                  </a:moveTo>
                  <a:lnTo>
                    <a:pt x="4761" y="0"/>
                  </a:lnTo>
                  <a:lnTo>
                    <a:pt x="4761" y="11"/>
                  </a:lnTo>
                  <a:lnTo>
                    <a:pt x="4757" y="11"/>
                  </a:lnTo>
                  <a:lnTo>
                    <a:pt x="4757" y="0"/>
                  </a:lnTo>
                  <a:close/>
                  <a:moveTo>
                    <a:pt x="4732" y="0"/>
                  </a:moveTo>
                  <a:lnTo>
                    <a:pt x="4734" y="0"/>
                  </a:lnTo>
                  <a:lnTo>
                    <a:pt x="4734" y="11"/>
                  </a:lnTo>
                  <a:lnTo>
                    <a:pt x="4732" y="11"/>
                  </a:lnTo>
                  <a:lnTo>
                    <a:pt x="4732" y="0"/>
                  </a:lnTo>
                  <a:close/>
                  <a:moveTo>
                    <a:pt x="4705" y="0"/>
                  </a:moveTo>
                  <a:lnTo>
                    <a:pt x="4707" y="0"/>
                  </a:lnTo>
                  <a:lnTo>
                    <a:pt x="4707" y="11"/>
                  </a:lnTo>
                  <a:lnTo>
                    <a:pt x="4705" y="11"/>
                  </a:lnTo>
                  <a:lnTo>
                    <a:pt x="4705" y="0"/>
                  </a:lnTo>
                  <a:close/>
                  <a:moveTo>
                    <a:pt x="4679" y="0"/>
                  </a:moveTo>
                  <a:lnTo>
                    <a:pt x="4682" y="0"/>
                  </a:lnTo>
                  <a:lnTo>
                    <a:pt x="4682" y="11"/>
                  </a:lnTo>
                  <a:lnTo>
                    <a:pt x="4679" y="11"/>
                  </a:lnTo>
                  <a:lnTo>
                    <a:pt x="4679" y="0"/>
                  </a:lnTo>
                  <a:close/>
                  <a:moveTo>
                    <a:pt x="4652" y="0"/>
                  </a:moveTo>
                  <a:lnTo>
                    <a:pt x="4656" y="0"/>
                  </a:lnTo>
                  <a:lnTo>
                    <a:pt x="4656" y="11"/>
                  </a:lnTo>
                  <a:lnTo>
                    <a:pt x="4652" y="11"/>
                  </a:lnTo>
                  <a:lnTo>
                    <a:pt x="4652" y="0"/>
                  </a:lnTo>
                  <a:close/>
                  <a:moveTo>
                    <a:pt x="4627" y="0"/>
                  </a:moveTo>
                  <a:lnTo>
                    <a:pt x="4629" y="0"/>
                  </a:lnTo>
                  <a:lnTo>
                    <a:pt x="4629" y="11"/>
                  </a:lnTo>
                  <a:lnTo>
                    <a:pt x="4627" y="11"/>
                  </a:lnTo>
                  <a:lnTo>
                    <a:pt x="4627" y="0"/>
                  </a:lnTo>
                  <a:close/>
                  <a:moveTo>
                    <a:pt x="4600" y="0"/>
                  </a:moveTo>
                  <a:lnTo>
                    <a:pt x="4602" y="0"/>
                  </a:lnTo>
                  <a:lnTo>
                    <a:pt x="4602" y="11"/>
                  </a:lnTo>
                  <a:lnTo>
                    <a:pt x="4600" y="11"/>
                  </a:lnTo>
                  <a:lnTo>
                    <a:pt x="4600" y="0"/>
                  </a:lnTo>
                  <a:close/>
                  <a:moveTo>
                    <a:pt x="4573" y="0"/>
                  </a:moveTo>
                  <a:lnTo>
                    <a:pt x="4577" y="0"/>
                  </a:lnTo>
                  <a:lnTo>
                    <a:pt x="4577" y="11"/>
                  </a:lnTo>
                  <a:lnTo>
                    <a:pt x="4573" y="11"/>
                  </a:lnTo>
                  <a:lnTo>
                    <a:pt x="4573" y="0"/>
                  </a:lnTo>
                  <a:close/>
                  <a:moveTo>
                    <a:pt x="4546" y="0"/>
                  </a:moveTo>
                  <a:lnTo>
                    <a:pt x="4550" y="0"/>
                  </a:lnTo>
                  <a:lnTo>
                    <a:pt x="4550" y="11"/>
                  </a:lnTo>
                  <a:lnTo>
                    <a:pt x="4546" y="11"/>
                  </a:lnTo>
                  <a:lnTo>
                    <a:pt x="4546" y="0"/>
                  </a:lnTo>
                  <a:close/>
                  <a:moveTo>
                    <a:pt x="4519" y="0"/>
                  </a:moveTo>
                  <a:lnTo>
                    <a:pt x="4523" y="0"/>
                  </a:lnTo>
                  <a:lnTo>
                    <a:pt x="4523" y="11"/>
                  </a:lnTo>
                  <a:lnTo>
                    <a:pt x="4519" y="11"/>
                  </a:lnTo>
                  <a:lnTo>
                    <a:pt x="4519" y="0"/>
                  </a:lnTo>
                  <a:close/>
                  <a:moveTo>
                    <a:pt x="4494" y="0"/>
                  </a:moveTo>
                  <a:lnTo>
                    <a:pt x="4496" y="0"/>
                  </a:lnTo>
                  <a:lnTo>
                    <a:pt x="4496" y="11"/>
                  </a:lnTo>
                  <a:lnTo>
                    <a:pt x="4494" y="11"/>
                  </a:lnTo>
                  <a:lnTo>
                    <a:pt x="4494" y="0"/>
                  </a:lnTo>
                  <a:close/>
                  <a:moveTo>
                    <a:pt x="4467" y="0"/>
                  </a:moveTo>
                  <a:lnTo>
                    <a:pt x="4469" y="0"/>
                  </a:lnTo>
                  <a:lnTo>
                    <a:pt x="4469" y="11"/>
                  </a:lnTo>
                  <a:lnTo>
                    <a:pt x="4467" y="11"/>
                  </a:lnTo>
                  <a:lnTo>
                    <a:pt x="4467" y="0"/>
                  </a:lnTo>
                  <a:close/>
                  <a:moveTo>
                    <a:pt x="4440" y="0"/>
                  </a:moveTo>
                  <a:lnTo>
                    <a:pt x="4444" y="0"/>
                  </a:lnTo>
                  <a:lnTo>
                    <a:pt x="4444" y="11"/>
                  </a:lnTo>
                  <a:lnTo>
                    <a:pt x="4440" y="11"/>
                  </a:lnTo>
                  <a:lnTo>
                    <a:pt x="4440" y="0"/>
                  </a:lnTo>
                  <a:close/>
                  <a:moveTo>
                    <a:pt x="4414" y="0"/>
                  </a:moveTo>
                  <a:lnTo>
                    <a:pt x="4417" y="0"/>
                  </a:lnTo>
                  <a:lnTo>
                    <a:pt x="4417" y="11"/>
                  </a:lnTo>
                  <a:lnTo>
                    <a:pt x="4414" y="11"/>
                  </a:lnTo>
                  <a:lnTo>
                    <a:pt x="4414" y="0"/>
                  </a:lnTo>
                  <a:close/>
                  <a:moveTo>
                    <a:pt x="4389" y="0"/>
                  </a:moveTo>
                  <a:lnTo>
                    <a:pt x="4390" y="0"/>
                  </a:lnTo>
                  <a:lnTo>
                    <a:pt x="4390" y="11"/>
                  </a:lnTo>
                  <a:lnTo>
                    <a:pt x="4389" y="11"/>
                  </a:lnTo>
                  <a:lnTo>
                    <a:pt x="4389" y="0"/>
                  </a:lnTo>
                  <a:close/>
                  <a:moveTo>
                    <a:pt x="4362" y="0"/>
                  </a:moveTo>
                  <a:lnTo>
                    <a:pt x="4364" y="0"/>
                  </a:lnTo>
                  <a:lnTo>
                    <a:pt x="4364" y="11"/>
                  </a:lnTo>
                  <a:lnTo>
                    <a:pt x="4362" y="11"/>
                  </a:lnTo>
                  <a:lnTo>
                    <a:pt x="4362" y="0"/>
                  </a:lnTo>
                  <a:close/>
                  <a:moveTo>
                    <a:pt x="4335" y="0"/>
                  </a:moveTo>
                  <a:lnTo>
                    <a:pt x="4339" y="0"/>
                  </a:lnTo>
                  <a:lnTo>
                    <a:pt x="4339" y="11"/>
                  </a:lnTo>
                  <a:lnTo>
                    <a:pt x="4335" y="11"/>
                  </a:lnTo>
                  <a:lnTo>
                    <a:pt x="4335" y="0"/>
                  </a:lnTo>
                  <a:close/>
                  <a:moveTo>
                    <a:pt x="4308" y="0"/>
                  </a:moveTo>
                  <a:lnTo>
                    <a:pt x="4312" y="0"/>
                  </a:lnTo>
                  <a:lnTo>
                    <a:pt x="4312" y="11"/>
                  </a:lnTo>
                  <a:lnTo>
                    <a:pt x="4308" y="11"/>
                  </a:lnTo>
                  <a:lnTo>
                    <a:pt x="4308" y="0"/>
                  </a:lnTo>
                  <a:close/>
                  <a:moveTo>
                    <a:pt x="4283" y="0"/>
                  </a:moveTo>
                  <a:lnTo>
                    <a:pt x="4285" y="0"/>
                  </a:lnTo>
                  <a:lnTo>
                    <a:pt x="4285" y="11"/>
                  </a:lnTo>
                  <a:lnTo>
                    <a:pt x="4283" y="11"/>
                  </a:lnTo>
                  <a:lnTo>
                    <a:pt x="4283" y="0"/>
                  </a:lnTo>
                  <a:close/>
                  <a:moveTo>
                    <a:pt x="4256" y="0"/>
                  </a:moveTo>
                  <a:lnTo>
                    <a:pt x="4258" y="0"/>
                  </a:lnTo>
                  <a:lnTo>
                    <a:pt x="4258" y="11"/>
                  </a:lnTo>
                  <a:lnTo>
                    <a:pt x="4256" y="11"/>
                  </a:lnTo>
                  <a:lnTo>
                    <a:pt x="4256" y="0"/>
                  </a:lnTo>
                  <a:close/>
                  <a:moveTo>
                    <a:pt x="4229" y="0"/>
                  </a:moveTo>
                  <a:lnTo>
                    <a:pt x="4233" y="0"/>
                  </a:lnTo>
                  <a:lnTo>
                    <a:pt x="4233" y="11"/>
                  </a:lnTo>
                  <a:lnTo>
                    <a:pt x="4229" y="11"/>
                  </a:lnTo>
                  <a:lnTo>
                    <a:pt x="4229" y="0"/>
                  </a:lnTo>
                  <a:close/>
                  <a:moveTo>
                    <a:pt x="4202" y="0"/>
                  </a:moveTo>
                  <a:lnTo>
                    <a:pt x="4206" y="0"/>
                  </a:lnTo>
                  <a:lnTo>
                    <a:pt x="4206" y="11"/>
                  </a:lnTo>
                  <a:lnTo>
                    <a:pt x="4202" y="11"/>
                  </a:lnTo>
                  <a:lnTo>
                    <a:pt x="4202" y="0"/>
                  </a:lnTo>
                  <a:close/>
                  <a:moveTo>
                    <a:pt x="4177" y="0"/>
                  </a:moveTo>
                  <a:lnTo>
                    <a:pt x="4179" y="0"/>
                  </a:lnTo>
                  <a:lnTo>
                    <a:pt x="4179" y="11"/>
                  </a:lnTo>
                  <a:lnTo>
                    <a:pt x="4177" y="11"/>
                  </a:lnTo>
                  <a:lnTo>
                    <a:pt x="4177" y="0"/>
                  </a:lnTo>
                  <a:close/>
                  <a:moveTo>
                    <a:pt x="4150" y="0"/>
                  </a:moveTo>
                  <a:lnTo>
                    <a:pt x="4152" y="0"/>
                  </a:lnTo>
                  <a:lnTo>
                    <a:pt x="4152" y="11"/>
                  </a:lnTo>
                  <a:lnTo>
                    <a:pt x="4150" y="11"/>
                  </a:lnTo>
                  <a:lnTo>
                    <a:pt x="4150" y="0"/>
                  </a:lnTo>
                  <a:close/>
                  <a:moveTo>
                    <a:pt x="4124" y="0"/>
                  </a:moveTo>
                  <a:lnTo>
                    <a:pt x="4127" y="0"/>
                  </a:lnTo>
                  <a:lnTo>
                    <a:pt x="4127" y="11"/>
                  </a:lnTo>
                  <a:lnTo>
                    <a:pt x="4124" y="11"/>
                  </a:lnTo>
                  <a:lnTo>
                    <a:pt x="4124" y="0"/>
                  </a:lnTo>
                  <a:close/>
                  <a:moveTo>
                    <a:pt x="4097" y="0"/>
                  </a:moveTo>
                  <a:lnTo>
                    <a:pt x="4100" y="0"/>
                  </a:lnTo>
                  <a:lnTo>
                    <a:pt x="4100" y="11"/>
                  </a:lnTo>
                  <a:lnTo>
                    <a:pt x="4097" y="11"/>
                  </a:lnTo>
                  <a:lnTo>
                    <a:pt x="4097" y="0"/>
                  </a:lnTo>
                  <a:close/>
                  <a:moveTo>
                    <a:pt x="4070" y="0"/>
                  </a:moveTo>
                  <a:lnTo>
                    <a:pt x="4074" y="0"/>
                  </a:lnTo>
                  <a:lnTo>
                    <a:pt x="4074" y="11"/>
                  </a:lnTo>
                  <a:lnTo>
                    <a:pt x="4070" y="11"/>
                  </a:lnTo>
                  <a:lnTo>
                    <a:pt x="4070" y="0"/>
                  </a:lnTo>
                  <a:close/>
                  <a:moveTo>
                    <a:pt x="4045" y="0"/>
                  </a:moveTo>
                  <a:lnTo>
                    <a:pt x="4047" y="0"/>
                  </a:lnTo>
                  <a:lnTo>
                    <a:pt x="4047" y="11"/>
                  </a:lnTo>
                  <a:lnTo>
                    <a:pt x="4045" y="11"/>
                  </a:lnTo>
                  <a:lnTo>
                    <a:pt x="4045" y="0"/>
                  </a:lnTo>
                  <a:close/>
                  <a:moveTo>
                    <a:pt x="4018" y="0"/>
                  </a:moveTo>
                  <a:lnTo>
                    <a:pt x="4020" y="0"/>
                  </a:lnTo>
                  <a:lnTo>
                    <a:pt x="4020" y="11"/>
                  </a:lnTo>
                  <a:lnTo>
                    <a:pt x="4018" y="11"/>
                  </a:lnTo>
                  <a:lnTo>
                    <a:pt x="4018" y="0"/>
                  </a:lnTo>
                  <a:close/>
                  <a:moveTo>
                    <a:pt x="3991" y="0"/>
                  </a:moveTo>
                  <a:lnTo>
                    <a:pt x="3995" y="0"/>
                  </a:lnTo>
                  <a:lnTo>
                    <a:pt x="3995" y="11"/>
                  </a:lnTo>
                  <a:lnTo>
                    <a:pt x="3991" y="11"/>
                  </a:lnTo>
                  <a:lnTo>
                    <a:pt x="3991" y="0"/>
                  </a:lnTo>
                  <a:close/>
                  <a:moveTo>
                    <a:pt x="3964" y="0"/>
                  </a:moveTo>
                  <a:lnTo>
                    <a:pt x="3968" y="0"/>
                  </a:lnTo>
                  <a:lnTo>
                    <a:pt x="3968" y="11"/>
                  </a:lnTo>
                  <a:lnTo>
                    <a:pt x="3964" y="11"/>
                  </a:lnTo>
                  <a:lnTo>
                    <a:pt x="3964" y="0"/>
                  </a:lnTo>
                  <a:close/>
                  <a:moveTo>
                    <a:pt x="3939" y="0"/>
                  </a:moveTo>
                  <a:lnTo>
                    <a:pt x="3941" y="0"/>
                  </a:lnTo>
                  <a:lnTo>
                    <a:pt x="3941" y="11"/>
                  </a:lnTo>
                  <a:lnTo>
                    <a:pt x="3939" y="11"/>
                  </a:lnTo>
                  <a:lnTo>
                    <a:pt x="3939" y="0"/>
                  </a:lnTo>
                  <a:close/>
                  <a:moveTo>
                    <a:pt x="3912" y="0"/>
                  </a:moveTo>
                  <a:lnTo>
                    <a:pt x="3914" y="0"/>
                  </a:lnTo>
                  <a:lnTo>
                    <a:pt x="3914" y="11"/>
                  </a:lnTo>
                  <a:lnTo>
                    <a:pt x="3912" y="11"/>
                  </a:lnTo>
                  <a:lnTo>
                    <a:pt x="3912" y="0"/>
                  </a:lnTo>
                  <a:close/>
                  <a:moveTo>
                    <a:pt x="3885" y="0"/>
                  </a:moveTo>
                  <a:lnTo>
                    <a:pt x="3889" y="0"/>
                  </a:lnTo>
                  <a:lnTo>
                    <a:pt x="3889" y="11"/>
                  </a:lnTo>
                  <a:lnTo>
                    <a:pt x="3885" y="11"/>
                  </a:lnTo>
                  <a:lnTo>
                    <a:pt x="3885" y="0"/>
                  </a:lnTo>
                  <a:close/>
                  <a:moveTo>
                    <a:pt x="3858" y="0"/>
                  </a:moveTo>
                  <a:lnTo>
                    <a:pt x="3862" y="0"/>
                  </a:lnTo>
                  <a:lnTo>
                    <a:pt x="3862" y="11"/>
                  </a:lnTo>
                  <a:lnTo>
                    <a:pt x="3858" y="11"/>
                  </a:lnTo>
                  <a:lnTo>
                    <a:pt x="3858" y="0"/>
                  </a:lnTo>
                  <a:close/>
                  <a:moveTo>
                    <a:pt x="3834" y="0"/>
                  </a:moveTo>
                  <a:lnTo>
                    <a:pt x="3835" y="0"/>
                  </a:lnTo>
                  <a:lnTo>
                    <a:pt x="3835" y="11"/>
                  </a:lnTo>
                  <a:lnTo>
                    <a:pt x="3834" y="11"/>
                  </a:lnTo>
                  <a:lnTo>
                    <a:pt x="3834" y="0"/>
                  </a:lnTo>
                  <a:close/>
                  <a:moveTo>
                    <a:pt x="3807" y="0"/>
                  </a:moveTo>
                  <a:lnTo>
                    <a:pt x="3809" y="0"/>
                  </a:lnTo>
                  <a:lnTo>
                    <a:pt x="3809" y="11"/>
                  </a:lnTo>
                  <a:lnTo>
                    <a:pt x="3807" y="11"/>
                  </a:lnTo>
                  <a:lnTo>
                    <a:pt x="3807" y="0"/>
                  </a:lnTo>
                  <a:close/>
                  <a:moveTo>
                    <a:pt x="3780" y="0"/>
                  </a:moveTo>
                  <a:lnTo>
                    <a:pt x="3784" y="0"/>
                  </a:lnTo>
                  <a:lnTo>
                    <a:pt x="3784" y="11"/>
                  </a:lnTo>
                  <a:lnTo>
                    <a:pt x="3780" y="11"/>
                  </a:lnTo>
                  <a:lnTo>
                    <a:pt x="3780" y="0"/>
                  </a:lnTo>
                  <a:close/>
                  <a:moveTo>
                    <a:pt x="3753" y="0"/>
                  </a:moveTo>
                  <a:lnTo>
                    <a:pt x="3757" y="0"/>
                  </a:lnTo>
                  <a:lnTo>
                    <a:pt x="3757" y="11"/>
                  </a:lnTo>
                  <a:lnTo>
                    <a:pt x="3753" y="11"/>
                  </a:lnTo>
                  <a:lnTo>
                    <a:pt x="3753" y="0"/>
                  </a:lnTo>
                  <a:close/>
                  <a:moveTo>
                    <a:pt x="3728" y="0"/>
                  </a:moveTo>
                  <a:lnTo>
                    <a:pt x="3730" y="0"/>
                  </a:lnTo>
                  <a:lnTo>
                    <a:pt x="3730" y="11"/>
                  </a:lnTo>
                  <a:lnTo>
                    <a:pt x="3728" y="11"/>
                  </a:lnTo>
                  <a:lnTo>
                    <a:pt x="3728" y="0"/>
                  </a:lnTo>
                  <a:close/>
                  <a:moveTo>
                    <a:pt x="3701" y="0"/>
                  </a:moveTo>
                  <a:lnTo>
                    <a:pt x="3703" y="0"/>
                  </a:lnTo>
                  <a:lnTo>
                    <a:pt x="3703" y="11"/>
                  </a:lnTo>
                  <a:lnTo>
                    <a:pt x="3701" y="11"/>
                  </a:lnTo>
                  <a:lnTo>
                    <a:pt x="3701" y="0"/>
                  </a:lnTo>
                  <a:close/>
                  <a:moveTo>
                    <a:pt x="3674" y="0"/>
                  </a:moveTo>
                  <a:lnTo>
                    <a:pt x="3678" y="0"/>
                  </a:lnTo>
                  <a:lnTo>
                    <a:pt x="3678" y="11"/>
                  </a:lnTo>
                  <a:lnTo>
                    <a:pt x="3674" y="11"/>
                  </a:lnTo>
                  <a:lnTo>
                    <a:pt x="3674" y="0"/>
                  </a:lnTo>
                  <a:close/>
                  <a:moveTo>
                    <a:pt x="3647" y="0"/>
                  </a:moveTo>
                  <a:lnTo>
                    <a:pt x="3651" y="0"/>
                  </a:lnTo>
                  <a:lnTo>
                    <a:pt x="3651" y="11"/>
                  </a:lnTo>
                  <a:lnTo>
                    <a:pt x="3647" y="11"/>
                  </a:lnTo>
                  <a:lnTo>
                    <a:pt x="3647" y="0"/>
                  </a:lnTo>
                  <a:close/>
                  <a:moveTo>
                    <a:pt x="3622" y="0"/>
                  </a:moveTo>
                  <a:lnTo>
                    <a:pt x="3624" y="0"/>
                  </a:lnTo>
                  <a:lnTo>
                    <a:pt x="3624" y="11"/>
                  </a:lnTo>
                  <a:lnTo>
                    <a:pt x="3622" y="11"/>
                  </a:lnTo>
                  <a:lnTo>
                    <a:pt x="3622" y="0"/>
                  </a:lnTo>
                  <a:close/>
                  <a:moveTo>
                    <a:pt x="3595" y="0"/>
                  </a:moveTo>
                  <a:lnTo>
                    <a:pt x="3597" y="0"/>
                  </a:lnTo>
                  <a:lnTo>
                    <a:pt x="3597" y="11"/>
                  </a:lnTo>
                  <a:lnTo>
                    <a:pt x="3595" y="11"/>
                  </a:lnTo>
                  <a:lnTo>
                    <a:pt x="3595" y="0"/>
                  </a:lnTo>
                  <a:close/>
                  <a:moveTo>
                    <a:pt x="3568" y="0"/>
                  </a:moveTo>
                  <a:lnTo>
                    <a:pt x="3572" y="0"/>
                  </a:lnTo>
                  <a:lnTo>
                    <a:pt x="3572" y="11"/>
                  </a:lnTo>
                  <a:lnTo>
                    <a:pt x="3568" y="11"/>
                  </a:lnTo>
                  <a:lnTo>
                    <a:pt x="3568" y="0"/>
                  </a:lnTo>
                  <a:close/>
                  <a:moveTo>
                    <a:pt x="3542" y="0"/>
                  </a:moveTo>
                  <a:lnTo>
                    <a:pt x="3545" y="0"/>
                  </a:lnTo>
                  <a:lnTo>
                    <a:pt x="3545" y="11"/>
                  </a:lnTo>
                  <a:lnTo>
                    <a:pt x="3542" y="11"/>
                  </a:lnTo>
                  <a:lnTo>
                    <a:pt x="3542" y="0"/>
                  </a:lnTo>
                  <a:close/>
                  <a:moveTo>
                    <a:pt x="3515" y="0"/>
                  </a:moveTo>
                  <a:lnTo>
                    <a:pt x="3519" y="0"/>
                  </a:lnTo>
                  <a:lnTo>
                    <a:pt x="3519" y="11"/>
                  </a:lnTo>
                  <a:lnTo>
                    <a:pt x="3515" y="11"/>
                  </a:lnTo>
                  <a:lnTo>
                    <a:pt x="3515" y="0"/>
                  </a:lnTo>
                  <a:close/>
                  <a:moveTo>
                    <a:pt x="3490" y="0"/>
                  </a:moveTo>
                  <a:lnTo>
                    <a:pt x="3492" y="0"/>
                  </a:lnTo>
                  <a:lnTo>
                    <a:pt x="3492" y="11"/>
                  </a:lnTo>
                  <a:lnTo>
                    <a:pt x="3490" y="11"/>
                  </a:lnTo>
                  <a:lnTo>
                    <a:pt x="3490" y="0"/>
                  </a:lnTo>
                  <a:close/>
                  <a:moveTo>
                    <a:pt x="3463" y="0"/>
                  </a:moveTo>
                  <a:lnTo>
                    <a:pt x="3465" y="0"/>
                  </a:lnTo>
                  <a:lnTo>
                    <a:pt x="3465" y="11"/>
                  </a:lnTo>
                  <a:lnTo>
                    <a:pt x="3463" y="11"/>
                  </a:lnTo>
                  <a:lnTo>
                    <a:pt x="3463" y="0"/>
                  </a:lnTo>
                  <a:close/>
                  <a:moveTo>
                    <a:pt x="3436" y="0"/>
                  </a:moveTo>
                  <a:lnTo>
                    <a:pt x="3440" y="0"/>
                  </a:lnTo>
                  <a:lnTo>
                    <a:pt x="3440" y="11"/>
                  </a:lnTo>
                  <a:lnTo>
                    <a:pt x="3436" y="11"/>
                  </a:lnTo>
                  <a:lnTo>
                    <a:pt x="3436" y="0"/>
                  </a:lnTo>
                  <a:close/>
                  <a:moveTo>
                    <a:pt x="3409" y="0"/>
                  </a:moveTo>
                  <a:lnTo>
                    <a:pt x="3413" y="0"/>
                  </a:lnTo>
                  <a:lnTo>
                    <a:pt x="3413" y="11"/>
                  </a:lnTo>
                  <a:lnTo>
                    <a:pt x="3409" y="11"/>
                  </a:lnTo>
                  <a:lnTo>
                    <a:pt x="3409" y="0"/>
                  </a:lnTo>
                  <a:close/>
                  <a:moveTo>
                    <a:pt x="3384" y="0"/>
                  </a:moveTo>
                  <a:lnTo>
                    <a:pt x="3386" y="0"/>
                  </a:lnTo>
                  <a:lnTo>
                    <a:pt x="3386" y="11"/>
                  </a:lnTo>
                  <a:lnTo>
                    <a:pt x="3384" y="11"/>
                  </a:lnTo>
                  <a:lnTo>
                    <a:pt x="3384" y="0"/>
                  </a:lnTo>
                  <a:close/>
                  <a:moveTo>
                    <a:pt x="3357" y="0"/>
                  </a:moveTo>
                  <a:lnTo>
                    <a:pt x="3359" y="0"/>
                  </a:lnTo>
                  <a:lnTo>
                    <a:pt x="3359" y="11"/>
                  </a:lnTo>
                  <a:lnTo>
                    <a:pt x="3357" y="11"/>
                  </a:lnTo>
                  <a:lnTo>
                    <a:pt x="3357" y="0"/>
                  </a:lnTo>
                  <a:close/>
                  <a:moveTo>
                    <a:pt x="3330" y="0"/>
                  </a:moveTo>
                  <a:lnTo>
                    <a:pt x="3334" y="0"/>
                  </a:lnTo>
                  <a:lnTo>
                    <a:pt x="3334" y="11"/>
                  </a:lnTo>
                  <a:lnTo>
                    <a:pt x="3330" y="11"/>
                  </a:lnTo>
                  <a:lnTo>
                    <a:pt x="3330" y="0"/>
                  </a:lnTo>
                  <a:close/>
                  <a:moveTo>
                    <a:pt x="3303" y="0"/>
                  </a:moveTo>
                  <a:lnTo>
                    <a:pt x="3307" y="0"/>
                  </a:lnTo>
                  <a:lnTo>
                    <a:pt x="3307" y="11"/>
                  </a:lnTo>
                  <a:lnTo>
                    <a:pt x="3303" y="11"/>
                  </a:lnTo>
                  <a:lnTo>
                    <a:pt x="3303" y="0"/>
                  </a:lnTo>
                  <a:close/>
                  <a:moveTo>
                    <a:pt x="3278" y="0"/>
                  </a:moveTo>
                  <a:lnTo>
                    <a:pt x="3280" y="0"/>
                  </a:lnTo>
                  <a:lnTo>
                    <a:pt x="3280" y="11"/>
                  </a:lnTo>
                  <a:lnTo>
                    <a:pt x="3278" y="11"/>
                  </a:lnTo>
                  <a:lnTo>
                    <a:pt x="3278" y="0"/>
                  </a:lnTo>
                  <a:close/>
                  <a:moveTo>
                    <a:pt x="3252" y="0"/>
                  </a:moveTo>
                  <a:lnTo>
                    <a:pt x="3253" y="0"/>
                  </a:lnTo>
                  <a:lnTo>
                    <a:pt x="3253" y="11"/>
                  </a:lnTo>
                  <a:lnTo>
                    <a:pt x="3252" y="11"/>
                  </a:lnTo>
                  <a:lnTo>
                    <a:pt x="3252" y="0"/>
                  </a:lnTo>
                  <a:close/>
                  <a:moveTo>
                    <a:pt x="3225" y="0"/>
                  </a:moveTo>
                  <a:lnTo>
                    <a:pt x="3229" y="0"/>
                  </a:lnTo>
                  <a:lnTo>
                    <a:pt x="3229" y="11"/>
                  </a:lnTo>
                  <a:lnTo>
                    <a:pt x="3225" y="11"/>
                  </a:lnTo>
                  <a:lnTo>
                    <a:pt x="3225" y="0"/>
                  </a:lnTo>
                  <a:close/>
                  <a:moveTo>
                    <a:pt x="3198" y="0"/>
                  </a:moveTo>
                  <a:lnTo>
                    <a:pt x="3202" y="0"/>
                  </a:lnTo>
                  <a:lnTo>
                    <a:pt x="3202" y="11"/>
                  </a:lnTo>
                  <a:lnTo>
                    <a:pt x="3198" y="11"/>
                  </a:lnTo>
                  <a:lnTo>
                    <a:pt x="3198" y="0"/>
                  </a:lnTo>
                  <a:close/>
                  <a:moveTo>
                    <a:pt x="3173" y="0"/>
                  </a:moveTo>
                  <a:lnTo>
                    <a:pt x="3175" y="0"/>
                  </a:lnTo>
                  <a:lnTo>
                    <a:pt x="3175" y="11"/>
                  </a:lnTo>
                  <a:lnTo>
                    <a:pt x="3173" y="11"/>
                  </a:lnTo>
                  <a:lnTo>
                    <a:pt x="3173" y="0"/>
                  </a:lnTo>
                  <a:close/>
                  <a:moveTo>
                    <a:pt x="3146" y="0"/>
                  </a:moveTo>
                  <a:lnTo>
                    <a:pt x="3148" y="0"/>
                  </a:lnTo>
                  <a:lnTo>
                    <a:pt x="3148" y="11"/>
                  </a:lnTo>
                  <a:lnTo>
                    <a:pt x="3146" y="11"/>
                  </a:lnTo>
                  <a:lnTo>
                    <a:pt x="3146" y="0"/>
                  </a:lnTo>
                  <a:close/>
                  <a:moveTo>
                    <a:pt x="3119" y="0"/>
                  </a:moveTo>
                  <a:lnTo>
                    <a:pt x="3123" y="0"/>
                  </a:lnTo>
                  <a:lnTo>
                    <a:pt x="3123" y="11"/>
                  </a:lnTo>
                  <a:lnTo>
                    <a:pt x="3119" y="11"/>
                  </a:lnTo>
                  <a:lnTo>
                    <a:pt x="3119" y="0"/>
                  </a:lnTo>
                  <a:close/>
                  <a:moveTo>
                    <a:pt x="3092" y="0"/>
                  </a:moveTo>
                  <a:lnTo>
                    <a:pt x="3096" y="0"/>
                  </a:lnTo>
                  <a:lnTo>
                    <a:pt x="3096" y="11"/>
                  </a:lnTo>
                  <a:lnTo>
                    <a:pt x="3092" y="11"/>
                  </a:lnTo>
                  <a:lnTo>
                    <a:pt x="3092" y="0"/>
                  </a:lnTo>
                  <a:close/>
                  <a:moveTo>
                    <a:pt x="3067" y="0"/>
                  </a:moveTo>
                  <a:lnTo>
                    <a:pt x="3069" y="0"/>
                  </a:lnTo>
                  <a:lnTo>
                    <a:pt x="3069" y="11"/>
                  </a:lnTo>
                  <a:lnTo>
                    <a:pt x="3067" y="11"/>
                  </a:lnTo>
                  <a:lnTo>
                    <a:pt x="3067" y="0"/>
                  </a:lnTo>
                  <a:close/>
                  <a:moveTo>
                    <a:pt x="3040" y="0"/>
                  </a:moveTo>
                  <a:lnTo>
                    <a:pt x="3042" y="0"/>
                  </a:lnTo>
                  <a:lnTo>
                    <a:pt x="3042" y="11"/>
                  </a:lnTo>
                  <a:lnTo>
                    <a:pt x="3040" y="11"/>
                  </a:lnTo>
                  <a:lnTo>
                    <a:pt x="3040" y="0"/>
                  </a:lnTo>
                  <a:close/>
                  <a:moveTo>
                    <a:pt x="3013" y="0"/>
                  </a:moveTo>
                  <a:lnTo>
                    <a:pt x="3017" y="0"/>
                  </a:lnTo>
                  <a:lnTo>
                    <a:pt x="3017" y="11"/>
                  </a:lnTo>
                  <a:lnTo>
                    <a:pt x="3013" y="11"/>
                  </a:lnTo>
                  <a:lnTo>
                    <a:pt x="3013" y="0"/>
                  </a:lnTo>
                  <a:close/>
                  <a:moveTo>
                    <a:pt x="2987" y="0"/>
                  </a:moveTo>
                  <a:lnTo>
                    <a:pt x="2990" y="0"/>
                  </a:lnTo>
                  <a:lnTo>
                    <a:pt x="2990" y="11"/>
                  </a:lnTo>
                  <a:lnTo>
                    <a:pt x="2987" y="11"/>
                  </a:lnTo>
                  <a:lnTo>
                    <a:pt x="2987" y="0"/>
                  </a:lnTo>
                  <a:close/>
                  <a:moveTo>
                    <a:pt x="2960" y="0"/>
                  </a:moveTo>
                  <a:lnTo>
                    <a:pt x="2963" y="0"/>
                  </a:lnTo>
                  <a:lnTo>
                    <a:pt x="2963" y="11"/>
                  </a:lnTo>
                  <a:lnTo>
                    <a:pt x="2960" y="11"/>
                  </a:lnTo>
                  <a:lnTo>
                    <a:pt x="2960" y="0"/>
                  </a:lnTo>
                  <a:close/>
                  <a:moveTo>
                    <a:pt x="2935" y="0"/>
                  </a:moveTo>
                  <a:lnTo>
                    <a:pt x="2937" y="0"/>
                  </a:lnTo>
                  <a:lnTo>
                    <a:pt x="2937" y="11"/>
                  </a:lnTo>
                  <a:lnTo>
                    <a:pt x="2935" y="11"/>
                  </a:lnTo>
                  <a:lnTo>
                    <a:pt x="2935" y="0"/>
                  </a:lnTo>
                  <a:close/>
                  <a:moveTo>
                    <a:pt x="2908" y="0"/>
                  </a:moveTo>
                  <a:lnTo>
                    <a:pt x="2910" y="0"/>
                  </a:lnTo>
                  <a:lnTo>
                    <a:pt x="2910" y="11"/>
                  </a:lnTo>
                  <a:lnTo>
                    <a:pt x="2908" y="11"/>
                  </a:lnTo>
                  <a:lnTo>
                    <a:pt x="2908" y="0"/>
                  </a:lnTo>
                  <a:close/>
                  <a:moveTo>
                    <a:pt x="2881" y="0"/>
                  </a:moveTo>
                  <a:lnTo>
                    <a:pt x="2885" y="0"/>
                  </a:lnTo>
                  <a:lnTo>
                    <a:pt x="2885" y="11"/>
                  </a:lnTo>
                  <a:lnTo>
                    <a:pt x="2881" y="11"/>
                  </a:lnTo>
                  <a:lnTo>
                    <a:pt x="2881" y="0"/>
                  </a:lnTo>
                  <a:close/>
                  <a:moveTo>
                    <a:pt x="2854" y="0"/>
                  </a:moveTo>
                  <a:lnTo>
                    <a:pt x="2858" y="0"/>
                  </a:lnTo>
                  <a:lnTo>
                    <a:pt x="2858" y="11"/>
                  </a:lnTo>
                  <a:lnTo>
                    <a:pt x="2854" y="11"/>
                  </a:lnTo>
                  <a:lnTo>
                    <a:pt x="2854" y="0"/>
                  </a:lnTo>
                  <a:close/>
                  <a:moveTo>
                    <a:pt x="2829" y="0"/>
                  </a:moveTo>
                  <a:lnTo>
                    <a:pt x="2831" y="0"/>
                  </a:lnTo>
                  <a:lnTo>
                    <a:pt x="2831" y="11"/>
                  </a:lnTo>
                  <a:lnTo>
                    <a:pt x="2829" y="11"/>
                  </a:lnTo>
                  <a:lnTo>
                    <a:pt x="2829" y="0"/>
                  </a:lnTo>
                  <a:close/>
                  <a:moveTo>
                    <a:pt x="2802" y="0"/>
                  </a:moveTo>
                  <a:lnTo>
                    <a:pt x="2804" y="0"/>
                  </a:lnTo>
                  <a:lnTo>
                    <a:pt x="2804" y="11"/>
                  </a:lnTo>
                  <a:lnTo>
                    <a:pt x="2802" y="11"/>
                  </a:lnTo>
                  <a:lnTo>
                    <a:pt x="2802" y="0"/>
                  </a:lnTo>
                  <a:close/>
                  <a:moveTo>
                    <a:pt x="2775" y="0"/>
                  </a:moveTo>
                  <a:lnTo>
                    <a:pt x="2779" y="0"/>
                  </a:lnTo>
                  <a:lnTo>
                    <a:pt x="2779" y="11"/>
                  </a:lnTo>
                  <a:lnTo>
                    <a:pt x="2775" y="11"/>
                  </a:lnTo>
                  <a:lnTo>
                    <a:pt x="2775" y="0"/>
                  </a:lnTo>
                  <a:close/>
                  <a:moveTo>
                    <a:pt x="2748" y="0"/>
                  </a:moveTo>
                  <a:lnTo>
                    <a:pt x="2752" y="0"/>
                  </a:lnTo>
                  <a:lnTo>
                    <a:pt x="2752" y="11"/>
                  </a:lnTo>
                  <a:lnTo>
                    <a:pt x="2748" y="11"/>
                  </a:lnTo>
                  <a:lnTo>
                    <a:pt x="2748" y="0"/>
                  </a:lnTo>
                  <a:close/>
                  <a:moveTo>
                    <a:pt x="2723" y="0"/>
                  </a:moveTo>
                  <a:lnTo>
                    <a:pt x="2725" y="0"/>
                  </a:lnTo>
                  <a:lnTo>
                    <a:pt x="2725" y="11"/>
                  </a:lnTo>
                  <a:lnTo>
                    <a:pt x="2723" y="11"/>
                  </a:lnTo>
                  <a:lnTo>
                    <a:pt x="2723" y="0"/>
                  </a:lnTo>
                  <a:close/>
                  <a:moveTo>
                    <a:pt x="2697" y="0"/>
                  </a:moveTo>
                  <a:lnTo>
                    <a:pt x="2698" y="0"/>
                  </a:lnTo>
                  <a:lnTo>
                    <a:pt x="2698" y="11"/>
                  </a:lnTo>
                  <a:lnTo>
                    <a:pt x="2697" y="11"/>
                  </a:lnTo>
                  <a:lnTo>
                    <a:pt x="2697" y="0"/>
                  </a:lnTo>
                  <a:close/>
                  <a:moveTo>
                    <a:pt x="2670" y="0"/>
                  </a:moveTo>
                  <a:lnTo>
                    <a:pt x="2673" y="0"/>
                  </a:lnTo>
                  <a:lnTo>
                    <a:pt x="2673" y="11"/>
                  </a:lnTo>
                  <a:lnTo>
                    <a:pt x="2670" y="11"/>
                  </a:lnTo>
                  <a:lnTo>
                    <a:pt x="2670" y="0"/>
                  </a:lnTo>
                  <a:close/>
                  <a:moveTo>
                    <a:pt x="2643" y="0"/>
                  </a:moveTo>
                  <a:lnTo>
                    <a:pt x="2647" y="0"/>
                  </a:lnTo>
                  <a:lnTo>
                    <a:pt x="2647" y="11"/>
                  </a:lnTo>
                  <a:lnTo>
                    <a:pt x="2643" y="11"/>
                  </a:lnTo>
                  <a:lnTo>
                    <a:pt x="2643" y="0"/>
                  </a:lnTo>
                  <a:close/>
                  <a:moveTo>
                    <a:pt x="2618" y="0"/>
                  </a:moveTo>
                  <a:lnTo>
                    <a:pt x="2620" y="0"/>
                  </a:lnTo>
                  <a:lnTo>
                    <a:pt x="2620" y="11"/>
                  </a:lnTo>
                  <a:lnTo>
                    <a:pt x="2618" y="11"/>
                  </a:lnTo>
                  <a:lnTo>
                    <a:pt x="2618" y="0"/>
                  </a:lnTo>
                  <a:close/>
                  <a:moveTo>
                    <a:pt x="2591" y="0"/>
                  </a:moveTo>
                  <a:lnTo>
                    <a:pt x="2593" y="0"/>
                  </a:lnTo>
                  <a:lnTo>
                    <a:pt x="2593" y="11"/>
                  </a:lnTo>
                  <a:lnTo>
                    <a:pt x="2591" y="11"/>
                  </a:lnTo>
                  <a:lnTo>
                    <a:pt x="2591" y="0"/>
                  </a:lnTo>
                  <a:close/>
                  <a:moveTo>
                    <a:pt x="2564" y="0"/>
                  </a:moveTo>
                  <a:lnTo>
                    <a:pt x="2568" y="0"/>
                  </a:lnTo>
                  <a:lnTo>
                    <a:pt x="2568" y="11"/>
                  </a:lnTo>
                  <a:lnTo>
                    <a:pt x="2564" y="11"/>
                  </a:lnTo>
                  <a:lnTo>
                    <a:pt x="2564" y="0"/>
                  </a:lnTo>
                  <a:close/>
                  <a:moveTo>
                    <a:pt x="2537" y="0"/>
                  </a:moveTo>
                  <a:lnTo>
                    <a:pt x="2541" y="0"/>
                  </a:lnTo>
                  <a:lnTo>
                    <a:pt x="2541" y="11"/>
                  </a:lnTo>
                  <a:lnTo>
                    <a:pt x="2537" y="11"/>
                  </a:lnTo>
                  <a:lnTo>
                    <a:pt x="2537" y="0"/>
                  </a:lnTo>
                  <a:close/>
                  <a:moveTo>
                    <a:pt x="2510" y="0"/>
                  </a:moveTo>
                  <a:lnTo>
                    <a:pt x="2514" y="0"/>
                  </a:lnTo>
                  <a:lnTo>
                    <a:pt x="2514" y="11"/>
                  </a:lnTo>
                  <a:lnTo>
                    <a:pt x="2510" y="11"/>
                  </a:lnTo>
                  <a:lnTo>
                    <a:pt x="2510" y="0"/>
                  </a:lnTo>
                  <a:close/>
                  <a:moveTo>
                    <a:pt x="2485" y="0"/>
                  </a:moveTo>
                  <a:lnTo>
                    <a:pt x="2487" y="0"/>
                  </a:lnTo>
                  <a:lnTo>
                    <a:pt x="2487" y="11"/>
                  </a:lnTo>
                  <a:lnTo>
                    <a:pt x="2485" y="11"/>
                  </a:lnTo>
                  <a:lnTo>
                    <a:pt x="2485" y="0"/>
                  </a:lnTo>
                  <a:close/>
                  <a:moveTo>
                    <a:pt x="2458" y="0"/>
                  </a:moveTo>
                  <a:lnTo>
                    <a:pt x="2460" y="0"/>
                  </a:lnTo>
                  <a:lnTo>
                    <a:pt x="2460" y="11"/>
                  </a:lnTo>
                  <a:lnTo>
                    <a:pt x="2458" y="11"/>
                  </a:lnTo>
                  <a:lnTo>
                    <a:pt x="2458" y="0"/>
                  </a:lnTo>
                  <a:close/>
                  <a:moveTo>
                    <a:pt x="2431" y="0"/>
                  </a:moveTo>
                  <a:lnTo>
                    <a:pt x="2435" y="0"/>
                  </a:lnTo>
                  <a:lnTo>
                    <a:pt x="2435" y="11"/>
                  </a:lnTo>
                  <a:lnTo>
                    <a:pt x="2431" y="11"/>
                  </a:lnTo>
                  <a:lnTo>
                    <a:pt x="2431" y="0"/>
                  </a:lnTo>
                  <a:close/>
                  <a:moveTo>
                    <a:pt x="2405" y="0"/>
                  </a:moveTo>
                  <a:lnTo>
                    <a:pt x="2408" y="0"/>
                  </a:lnTo>
                  <a:lnTo>
                    <a:pt x="2408" y="11"/>
                  </a:lnTo>
                  <a:lnTo>
                    <a:pt x="2405" y="11"/>
                  </a:lnTo>
                  <a:lnTo>
                    <a:pt x="2405" y="0"/>
                  </a:lnTo>
                  <a:close/>
                  <a:moveTo>
                    <a:pt x="2380" y="0"/>
                  </a:moveTo>
                  <a:lnTo>
                    <a:pt x="2382" y="0"/>
                  </a:lnTo>
                  <a:lnTo>
                    <a:pt x="2382" y="11"/>
                  </a:lnTo>
                  <a:lnTo>
                    <a:pt x="2380" y="11"/>
                  </a:lnTo>
                  <a:lnTo>
                    <a:pt x="2380" y="0"/>
                  </a:lnTo>
                  <a:close/>
                  <a:moveTo>
                    <a:pt x="2353" y="0"/>
                  </a:moveTo>
                  <a:lnTo>
                    <a:pt x="2355" y="0"/>
                  </a:lnTo>
                  <a:lnTo>
                    <a:pt x="2355" y="11"/>
                  </a:lnTo>
                  <a:lnTo>
                    <a:pt x="2353" y="11"/>
                  </a:lnTo>
                  <a:lnTo>
                    <a:pt x="2353" y="0"/>
                  </a:lnTo>
                  <a:close/>
                  <a:moveTo>
                    <a:pt x="2326" y="0"/>
                  </a:moveTo>
                  <a:lnTo>
                    <a:pt x="2330" y="0"/>
                  </a:lnTo>
                  <a:lnTo>
                    <a:pt x="2330" y="11"/>
                  </a:lnTo>
                  <a:lnTo>
                    <a:pt x="2326" y="11"/>
                  </a:lnTo>
                  <a:lnTo>
                    <a:pt x="2326" y="0"/>
                  </a:lnTo>
                  <a:close/>
                  <a:moveTo>
                    <a:pt x="2299" y="0"/>
                  </a:moveTo>
                  <a:lnTo>
                    <a:pt x="2303" y="0"/>
                  </a:lnTo>
                  <a:lnTo>
                    <a:pt x="2303" y="11"/>
                  </a:lnTo>
                  <a:lnTo>
                    <a:pt x="2299" y="11"/>
                  </a:lnTo>
                  <a:lnTo>
                    <a:pt x="2299" y="0"/>
                  </a:lnTo>
                  <a:close/>
                  <a:moveTo>
                    <a:pt x="2274" y="0"/>
                  </a:moveTo>
                  <a:lnTo>
                    <a:pt x="2276" y="0"/>
                  </a:lnTo>
                  <a:lnTo>
                    <a:pt x="2276" y="11"/>
                  </a:lnTo>
                  <a:lnTo>
                    <a:pt x="2274" y="11"/>
                  </a:lnTo>
                  <a:lnTo>
                    <a:pt x="2274" y="0"/>
                  </a:lnTo>
                  <a:close/>
                  <a:moveTo>
                    <a:pt x="2247" y="0"/>
                  </a:moveTo>
                  <a:lnTo>
                    <a:pt x="2249" y="0"/>
                  </a:lnTo>
                  <a:lnTo>
                    <a:pt x="2249" y="11"/>
                  </a:lnTo>
                  <a:lnTo>
                    <a:pt x="2247" y="11"/>
                  </a:lnTo>
                  <a:lnTo>
                    <a:pt x="2247" y="0"/>
                  </a:lnTo>
                  <a:close/>
                  <a:moveTo>
                    <a:pt x="2220" y="0"/>
                  </a:moveTo>
                  <a:lnTo>
                    <a:pt x="2224" y="0"/>
                  </a:lnTo>
                  <a:lnTo>
                    <a:pt x="2224" y="11"/>
                  </a:lnTo>
                  <a:lnTo>
                    <a:pt x="2220" y="11"/>
                  </a:lnTo>
                  <a:lnTo>
                    <a:pt x="2220" y="0"/>
                  </a:lnTo>
                  <a:close/>
                  <a:moveTo>
                    <a:pt x="2193" y="0"/>
                  </a:moveTo>
                  <a:lnTo>
                    <a:pt x="2197" y="0"/>
                  </a:lnTo>
                  <a:lnTo>
                    <a:pt x="2197" y="11"/>
                  </a:lnTo>
                  <a:lnTo>
                    <a:pt x="2193" y="11"/>
                  </a:lnTo>
                  <a:lnTo>
                    <a:pt x="2193" y="0"/>
                  </a:lnTo>
                  <a:close/>
                  <a:moveTo>
                    <a:pt x="2168" y="0"/>
                  </a:moveTo>
                  <a:lnTo>
                    <a:pt x="2170" y="0"/>
                  </a:lnTo>
                  <a:lnTo>
                    <a:pt x="2170" y="11"/>
                  </a:lnTo>
                  <a:lnTo>
                    <a:pt x="2168" y="11"/>
                  </a:lnTo>
                  <a:lnTo>
                    <a:pt x="2168" y="0"/>
                  </a:lnTo>
                  <a:close/>
                  <a:moveTo>
                    <a:pt x="2141" y="0"/>
                  </a:moveTo>
                  <a:lnTo>
                    <a:pt x="2143" y="0"/>
                  </a:lnTo>
                  <a:lnTo>
                    <a:pt x="2143" y="11"/>
                  </a:lnTo>
                  <a:lnTo>
                    <a:pt x="2141" y="11"/>
                  </a:lnTo>
                  <a:lnTo>
                    <a:pt x="2141" y="0"/>
                  </a:lnTo>
                  <a:close/>
                  <a:moveTo>
                    <a:pt x="2115" y="0"/>
                  </a:moveTo>
                  <a:lnTo>
                    <a:pt x="2118" y="0"/>
                  </a:lnTo>
                  <a:lnTo>
                    <a:pt x="2118" y="11"/>
                  </a:lnTo>
                  <a:lnTo>
                    <a:pt x="2115" y="11"/>
                  </a:lnTo>
                  <a:lnTo>
                    <a:pt x="2115" y="0"/>
                  </a:lnTo>
                  <a:close/>
                  <a:moveTo>
                    <a:pt x="2088" y="0"/>
                  </a:moveTo>
                  <a:lnTo>
                    <a:pt x="2092" y="0"/>
                  </a:lnTo>
                  <a:lnTo>
                    <a:pt x="2092" y="11"/>
                  </a:lnTo>
                  <a:lnTo>
                    <a:pt x="2088" y="11"/>
                  </a:lnTo>
                  <a:lnTo>
                    <a:pt x="2088" y="0"/>
                  </a:lnTo>
                  <a:close/>
                  <a:moveTo>
                    <a:pt x="2063" y="0"/>
                  </a:moveTo>
                  <a:lnTo>
                    <a:pt x="2065" y="0"/>
                  </a:lnTo>
                  <a:lnTo>
                    <a:pt x="2065" y="11"/>
                  </a:lnTo>
                  <a:lnTo>
                    <a:pt x="2063" y="11"/>
                  </a:lnTo>
                  <a:lnTo>
                    <a:pt x="2063" y="0"/>
                  </a:lnTo>
                  <a:close/>
                  <a:moveTo>
                    <a:pt x="2036" y="0"/>
                  </a:moveTo>
                  <a:lnTo>
                    <a:pt x="2038" y="0"/>
                  </a:lnTo>
                  <a:lnTo>
                    <a:pt x="2038" y="11"/>
                  </a:lnTo>
                  <a:lnTo>
                    <a:pt x="2036" y="11"/>
                  </a:lnTo>
                  <a:lnTo>
                    <a:pt x="2036" y="0"/>
                  </a:lnTo>
                  <a:close/>
                  <a:moveTo>
                    <a:pt x="2009" y="0"/>
                  </a:moveTo>
                  <a:lnTo>
                    <a:pt x="2013" y="0"/>
                  </a:lnTo>
                  <a:lnTo>
                    <a:pt x="2013" y="11"/>
                  </a:lnTo>
                  <a:lnTo>
                    <a:pt x="2009" y="11"/>
                  </a:lnTo>
                  <a:lnTo>
                    <a:pt x="2009" y="0"/>
                  </a:lnTo>
                  <a:close/>
                  <a:moveTo>
                    <a:pt x="1982" y="0"/>
                  </a:moveTo>
                  <a:lnTo>
                    <a:pt x="1986" y="0"/>
                  </a:lnTo>
                  <a:lnTo>
                    <a:pt x="1986" y="11"/>
                  </a:lnTo>
                  <a:lnTo>
                    <a:pt x="1982" y="11"/>
                  </a:lnTo>
                  <a:lnTo>
                    <a:pt x="1982" y="0"/>
                  </a:lnTo>
                  <a:close/>
                  <a:moveTo>
                    <a:pt x="1955" y="0"/>
                  </a:moveTo>
                  <a:lnTo>
                    <a:pt x="1959" y="0"/>
                  </a:lnTo>
                  <a:lnTo>
                    <a:pt x="1959" y="11"/>
                  </a:lnTo>
                  <a:lnTo>
                    <a:pt x="1955" y="11"/>
                  </a:lnTo>
                  <a:lnTo>
                    <a:pt x="1955" y="0"/>
                  </a:lnTo>
                  <a:close/>
                  <a:moveTo>
                    <a:pt x="1930" y="0"/>
                  </a:moveTo>
                  <a:lnTo>
                    <a:pt x="1932" y="0"/>
                  </a:lnTo>
                  <a:lnTo>
                    <a:pt x="1932" y="11"/>
                  </a:lnTo>
                  <a:lnTo>
                    <a:pt x="1930" y="11"/>
                  </a:lnTo>
                  <a:lnTo>
                    <a:pt x="1930" y="0"/>
                  </a:lnTo>
                  <a:close/>
                  <a:moveTo>
                    <a:pt x="1903" y="0"/>
                  </a:moveTo>
                  <a:lnTo>
                    <a:pt x="1905" y="0"/>
                  </a:lnTo>
                  <a:lnTo>
                    <a:pt x="1905" y="11"/>
                  </a:lnTo>
                  <a:lnTo>
                    <a:pt x="1903" y="11"/>
                  </a:lnTo>
                  <a:lnTo>
                    <a:pt x="1903" y="0"/>
                  </a:lnTo>
                  <a:close/>
                  <a:moveTo>
                    <a:pt x="1876" y="0"/>
                  </a:moveTo>
                  <a:lnTo>
                    <a:pt x="1880" y="0"/>
                  </a:lnTo>
                  <a:lnTo>
                    <a:pt x="1880" y="11"/>
                  </a:lnTo>
                  <a:lnTo>
                    <a:pt x="1876" y="11"/>
                  </a:lnTo>
                  <a:lnTo>
                    <a:pt x="1876" y="0"/>
                  </a:lnTo>
                  <a:close/>
                  <a:moveTo>
                    <a:pt x="1850" y="0"/>
                  </a:moveTo>
                  <a:lnTo>
                    <a:pt x="1853" y="0"/>
                  </a:lnTo>
                  <a:lnTo>
                    <a:pt x="1853" y="11"/>
                  </a:lnTo>
                  <a:lnTo>
                    <a:pt x="1850" y="11"/>
                  </a:lnTo>
                  <a:lnTo>
                    <a:pt x="1850" y="0"/>
                  </a:lnTo>
                  <a:close/>
                  <a:moveTo>
                    <a:pt x="1825" y="0"/>
                  </a:moveTo>
                  <a:lnTo>
                    <a:pt x="1827" y="0"/>
                  </a:lnTo>
                  <a:lnTo>
                    <a:pt x="1827" y="11"/>
                  </a:lnTo>
                  <a:lnTo>
                    <a:pt x="1825" y="11"/>
                  </a:lnTo>
                  <a:lnTo>
                    <a:pt x="1825" y="0"/>
                  </a:lnTo>
                  <a:close/>
                  <a:moveTo>
                    <a:pt x="1798" y="0"/>
                  </a:moveTo>
                  <a:lnTo>
                    <a:pt x="1800" y="0"/>
                  </a:lnTo>
                  <a:lnTo>
                    <a:pt x="1800" y="11"/>
                  </a:lnTo>
                  <a:lnTo>
                    <a:pt x="1798" y="11"/>
                  </a:lnTo>
                  <a:lnTo>
                    <a:pt x="1798" y="0"/>
                  </a:lnTo>
                  <a:close/>
                  <a:moveTo>
                    <a:pt x="1771" y="0"/>
                  </a:moveTo>
                  <a:lnTo>
                    <a:pt x="1775" y="0"/>
                  </a:lnTo>
                  <a:lnTo>
                    <a:pt x="1775" y="11"/>
                  </a:lnTo>
                  <a:lnTo>
                    <a:pt x="1771" y="11"/>
                  </a:lnTo>
                  <a:lnTo>
                    <a:pt x="1771" y="0"/>
                  </a:lnTo>
                  <a:close/>
                  <a:moveTo>
                    <a:pt x="1744" y="0"/>
                  </a:moveTo>
                  <a:lnTo>
                    <a:pt x="1748" y="0"/>
                  </a:lnTo>
                  <a:lnTo>
                    <a:pt x="1748" y="11"/>
                  </a:lnTo>
                  <a:lnTo>
                    <a:pt x="1744" y="11"/>
                  </a:lnTo>
                  <a:lnTo>
                    <a:pt x="1744" y="0"/>
                  </a:lnTo>
                  <a:close/>
                  <a:moveTo>
                    <a:pt x="1719" y="0"/>
                  </a:moveTo>
                  <a:lnTo>
                    <a:pt x="1721" y="0"/>
                  </a:lnTo>
                  <a:lnTo>
                    <a:pt x="1721" y="11"/>
                  </a:lnTo>
                  <a:lnTo>
                    <a:pt x="1719" y="11"/>
                  </a:lnTo>
                  <a:lnTo>
                    <a:pt x="1719" y="0"/>
                  </a:lnTo>
                  <a:close/>
                  <a:moveTo>
                    <a:pt x="1692" y="0"/>
                  </a:moveTo>
                  <a:lnTo>
                    <a:pt x="1694" y="0"/>
                  </a:lnTo>
                  <a:lnTo>
                    <a:pt x="1694" y="11"/>
                  </a:lnTo>
                  <a:lnTo>
                    <a:pt x="1692" y="11"/>
                  </a:lnTo>
                  <a:lnTo>
                    <a:pt x="1692" y="0"/>
                  </a:lnTo>
                  <a:close/>
                  <a:moveTo>
                    <a:pt x="1665" y="0"/>
                  </a:moveTo>
                  <a:lnTo>
                    <a:pt x="1669" y="0"/>
                  </a:lnTo>
                  <a:lnTo>
                    <a:pt x="1669" y="11"/>
                  </a:lnTo>
                  <a:lnTo>
                    <a:pt x="1665" y="11"/>
                  </a:lnTo>
                  <a:lnTo>
                    <a:pt x="1665" y="0"/>
                  </a:lnTo>
                  <a:close/>
                  <a:moveTo>
                    <a:pt x="1638" y="0"/>
                  </a:moveTo>
                  <a:lnTo>
                    <a:pt x="1642" y="0"/>
                  </a:lnTo>
                  <a:lnTo>
                    <a:pt x="1642" y="11"/>
                  </a:lnTo>
                  <a:lnTo>
                    <a:pt x="1638" y="11"/>
                  </a:lnTo>
                  <a:lnTo>
                    <a:pt x="1638" y="0"/>
                  </a:lnTo>
                  <a:close/>
                  <a:moveTo>
                    <a:pt x="1613" y="0"/>
                  </a:moveTo>
                  <a:lnTo>
                    <a:pt x="1615" y="0"/>
                  </a:lnTo>
                  <a:lnTo>
                    <a:pt x="1615" y="11"/>
                  </a:lnTo>
                  <a:lnTo>
                    <a:pt x="1613" y="11"/>
                  </a:lnTo>
                  <a:lnTo>
                    <a:pt x="1613" y="0"/>
                  </a:lnTo>
                  <a:close/>
                  <a:moveTo>
                    <a:pt x="1586" y="0"/>
                  </a:moveTo>
                  <a:lnTo>
                    <a:pt x="1588" y="0"/>
                  </a:lnTo>
                  <a:lnTo>
                    <a:pt x="1588" y="11"/>
                  </a:lnTo>
                  <a:lnTo>
                    <a:pt x="1586" y="11"/>
                  </a:lnTo>
                  <a:lnTo>
                    <a:pt x="1586" y="0"/>
                  </a:lnTo>
                  <a:close/>
                  <a:moveTo>
                    <a:pt x="1560" y="0"/>
                  </a:moveTo>
                  <a:lnTo>
                    <a:pt x="1563" y="0"/>
                  </a:lnTo>
                  <a:lnTo>
                    <a:pt x="1563" y="11"/>
                  </a:lnTo>
                  <a:lnTo>
                    <a:pt x="1560" y="11"/>
                  </a:lnTo>
                  <a:lnTo>
                    <a:pt x="1560" y="0"/>
                  </a:lnTo>
                  <a:close/>
                  <a:moveTo>
                    <a:pt x="1533" y="0"/>
                  </a:moveTo>
                  <a:lnTo>
                    <a:pt x="1536" y="0"/>
                  </a:lnTo>
                  <a:lnTo>
                    <a:pt x="1536" y="11"/>
                  </a:lnTo>
                  <a:lnTo>
                    <a:pt x="1533" y="11"/>
                  </a:lnTo>
                  <a:lnTo>
                    <a:pt x="1533" y="0"/>
                  </a:lnTo>
                  <a:close/>
                  <a:moveTo>
                    <a:pt x="1508" y="0"/>
                  </a:moveTo>
                  <a:lnTo>
                    <a:pt x="1510" y="0"/>
                  </a:lnTo>
                  <a:lnTo>
                    <a:pt x="1510" y="11"/>
                  </a:lnTo>
                  <a:lnTo>
                    <a:pt x="1508" y="11"/>
                  </a:lnTo>
                  <a:lnTo>
                    <a:pt x="1508" y="0"/>
                  </a:lnTo>
                  <a:close/>
                  <a:moveTo>
                    <a:pt x="1481" y="0"/>
                  </a:moveTo>
                  <a:lnTo>
                    <a:pt x="1483" y="0"/>
                  </a:lnTo>
                  <a:lnTo>
                    <a:pt x="1483" y="11"/>
                  </a:lnTo>
                  <a:lnTo>
                    <a:pt x="1481" y="11"/>
                  </a:lnTo>
                  <a:lnTo>
                    <a:pt x="1481" y="0"/>
                  </a:lnTo>
                  <a:close/>
                  <a:moveTo>
                    <a:pt x="1454" y="0"/>
                  </a:moveTo>
                  <a:lnTo>
                    <a:pt x="1458" y="0"/>
                  </a:lnTo>
                  <a:lnTo>
                    <a:pt x="1458" y="11"/>
                  </a:lnTo>
                  <a:lnTo>
                    <a:pt x="1454" y="11"/>
                  </a:lnTo>
                  <a:lnTo>
                    <a:pt x="1454" y="0"/>
                  </a:lnTo>
                  <a:close/>
                  <a:moveTo>
                    <a:pt x="1427" y="0"/>
                  </a:moveTo>
                  <a:lnTo>
                    <a:pt x="1431" y="0"/>
                  </a:lnTo>
                  <a:lnTo>
                    <a:pt x="1431" y="11"/>
                  </a:lnTo>
                  <a:lnTo>
                    <a:pt x="1427" y="11"/>
                  </a:lnTo>
                  <a:lnTo>
                    <a:pt x="1427" y="0"/>
                  </a:lnTo>
                  <a:close/>
                  <a:moveTo>
                    <a:pt x="1400" y="0"/>
                  </a:moveTo>
                  <a:lnTo>
                    <a:pt x="1404" y="0"/>
                  </a:lnTo>
                  <a:lnTo>
                    <a:pt x="1404" y="11"/>
                  </a:lnTo>
                  <a:lnTo>
                    <a:pt x="1400" y="11"/>
                  </a:lnTo>
                  <a:lnTo>
                    <a:pt x="1400" y="0"/>
                  </a:lnTo>
                  <a:close/>
                  <a:moveTo>
                    <a:pt x="1375" y="0"/>
                  </a:moveTo>
                  <a:lnTo>
                    <a:pt x="1377" y="0"/>
                  </a:lnTo>
                  <a:lnTo>
                    <a:pt x="1377" y="11"/>
                  </a:lnTo>
                  <a:lnTo>
                    <a:pt x="1375" y="11"/>
                  </a:lnTo>
                  <a:lnTo>
                    <a:pt x="1375" y="0"/>
                  </a:lnTo>
                  <a:close/>
                  <a:moveTo>
                    <a:pt x="1348" y="0"/>
                  </a:moveTo>
                  <a:lnTo>
                    <a:pt x="1350" y="0"/>
                  </a:lnTo>
                  <a:lnTo>
                    <a:pt x="1350" y="11"/>
                  </a:lnTo>
                  <a:lnTo>
                    <a:pt x="1348" y="11"/>
                  </a:lnTo>
                  <a:lnTo>
                    <a:pt x="1348" y="0"/>
                  </a:lnTo>
                  <a:close/>
                  <a:moveTo>
                    <a:pt x="1321" y="0"/>
                  </a:moveTo>
                  <a:lnTo>
                    <a:pt x="1325" y="0"/>
                  </a:lnTo>
                  <a:lnTo>
                    <a:pt x="1325" y="11"/>
                  </a:lnTo>
                  <a:lnTo>
                    <a:pt x="1321" y="11"/>
                  </a:lnTo>
                  <a:lnTo>
                    <a:pt x="1321" y="0"/>
                  </a:lnTo>
                  <a:close/>
                  <a:moveTo>
                    <a:pt x="1295" y="0"/>
                  </a:moveTo>
                  <a:lnTo>
                    <a:pt x="1298" y="0"/>
                  </a:lnTo>
                  <a:lnTo>
                    <a:pt x="1298" y="11"/>
                  </a:lnTo>
                  <a:lnTo>
                    <a:pt x="1295" y="11"/>
                  </a:lnTo>
                  <a:lnTo>
                    <a:pt x="1295" y="0"/>
                  </a:lnTo>
                  <a:close/>
                  <a:moveTo>
                    <a:pt x="1270" y="0"/>
                  </a:moveTo>
                  <a:lnTo>
                    <a:pt x="1271" y="0"/>
                  </a:lnTo>
                  <a:lnTo>
                    <a:pt x="1271" y="11"/>
                  </a:lnTo>
                  <a:lnTo>
                    <a:pt x="1270" y="11"/>
                  </a:lnTo>
                  <a:lnTo>
                    <a:pt x="1270" y="0"/>
                  </a:lnTo>
                  <a:close/>
                  <a:moveTo>
                    <a:pt x="1243" y="0"/>
                  </a:moveTo>
                  <a:lnTo>
                    <a:pt x="1245" y="0"/>
                  </a:lnTo>
                  <a:lnTo>
                    <a:pt x="1245" y="11"/>
                  </a:lnTo>
                  <a:lnTo>
                    <a:pt x="1243" y="11"/>
                  </a:lnTo>
                  <a:lnTo>
                    <a:pt x="1243" y="0"/>
                  </a:lnTo>
                  <a:close/>
                  <a:moveTo>
                    <a:pt x="1216" y="0"/>
                  </a:moveTo>
                  <a:lnTo>
                    <a:pt x="1220" y="0"/>
                  </a:lnTo>
                  <a:lnTo>
                    <a:pt x="1220" y="11"/>
                  </a:lnTo>
                  <a:lnTo>
                    <a:pt x="1216" y="11"/>
                  </a:lnTo>
                  <a:lnTo>
                    <a:pt x="1216" y="0"/>
                  </a:lnTo>
                  <a:close/>
                  <a:moveTo>
                    <a:pt x="1189" y="0"/>
                  </a:moveTo>
                  <a:lnTo>
                    <a:pt x="1193" y="0"/>
                  </a:lnTo>
                  <a:lnTo>
                    <a:pt x="1193" y="11"/>
                  </a:lnTo>
                  <a:lnTo>
                    <a:pt x="1189" y="11"/>
                  </a:lnTo>
                  <a:lnTo>
                    <a:pt x="1189" y="0"/>
                  </a:lnTo>
                  <a:close/>
                  <a:moveTo>
                    <a:pt x="1164" y="0"/>
                  </a:moveTo>
                  <a:lnTo>
                    <a:pt x="1166" y="0"/>
                  </a:lnTo>
                  <a:lnTo>
                    <a:pt x="1166" y="11"/>
                  </a:lnTo>
                  <a:lnTo>
                    <a:pt x="1164" y="11"/>
                  </a:lnTo>
                  <a:lnTo>
                    <a:pt x="1164" y="0"/>
                  </a:lnTo>
                  <a:close/>
                  <a:moveTo>
                    <a:pt x="1137" y="0"/>
                  </a:moveTo>
                  <a:lnTo>
                    <a:pt x="1139" y="0"/>
                  </a:lnTo>
                  <a:lnTo>
                    <a:pt x="1139" y="11"/>
                  </a:lnTo>
                  <a:lnTo>
                    <a:pt x="1137" y="11"/>
                  </a:lnTo>
                  <a:lnTo>
                    <a:pt x="1137" y="0"/>
                  </a:lnTo>
                  <a:close/>
                  <a:moveTo>
                    <a:pt x="1110" y="0"/>
                  </a:moveTo>
                  <a:lnTo>
                    <a:pt x="1114" y="0"/>
                  </a:lnTo>
                  <a:lnTo>
                    <a:pt x="1114" y="11"/>
                  </a:lnTo>
                  <a:lnTo>
                    <a:pt x="1110" y="11"/>
                  </a:lnTo>
                  <a:lnTo>
                    <a:pt x="1110" y="0"/>
                  </a:lnTo>
                  <a:close/>
                  <a:moveTo>
                    <a:pt x="1083" y="0"/>
                  </a:moveTo>
                  <a:lnTo>
                    <a:pt x="1087" y="0"/>
                  </a:lnTo>
                  <a:lnTo>
                    <a:pt x="1087" y="11"/>
                  </a:lnTo>
                  <a:lnTo>
                    <a:pt x="1083" y="11"/>
                  </a:lnTo>
                  <a:lnTo>
                    <a:pt x="1083" y="0"/>
                  </a:lnTo>
                  <a:close/>
                  <a:moveTo>
                    <a:pt x="1058" y="0"/>
                  </a:moveTo>
                  <a:lnTo>
                    <a:pt x="1060" y="0"/>
                  </a:lnTo>
                  <a:lnTo>
                    <a:pt x="1060" y="11"/>
                  </a:lnTo>
                  <a:lnTo>
                    <a:pt x="1058" y="11"/>
                  </a:lnTo>
                  <a:lnTo>
                    <a:pt x="1058" y="0"/>
                  </a:lnTo>
                  <a:close/>
                  <a:moveTo>
                    <a:pt x="1031" y="0"/>
                  </a:moveTo>
                  <a:lnTo>
                    <a:pt x="1033" y="0"/>
                  </a:lnTo>
                  <a:lnTo>
                    <a:pt x="1033" y="11"/>
                  </a:lnTo>
                  <a:lnTo>
                    <a:pt x="1031" y="11"/>
                  </a:lnTo>
                  <a:lnTo>
                    <a:pt x="1031" y="0"/>
                  </a:lnTo>
                  <a:close/>
                  <a:moveTo>
                    <a:pt x="1004" y="0"/>
                  </a:moveTo>
                  <a:lnTo>
                    <a:pt x="1008" y="0"/>
                  </a:lnTo>
                  <a:lnTo>
                    <a:pt x="1008" y="11"/>
                  </a:lnTo>
                  <a:lnTo>
                    <a:pt x="1004" y="11"/>
                  </a:lnTo>
                  <a:lnTo>
                    <a:pt x="1004" y="0"/>
                  </a:lnTo>
                  <a:close/>
                  <a:moveTo>
                    <a:pt x="978" y="0"/>
                  </a:moveTo>
                  <a:lnTo>
                    <a:pt x="981" y="0"/>
                  </a:lnTo>
                  <a:lnTo>
                    <a:pt x="981" y="11"/>
                  </a:lnTo>
                  <a:lnTo>
                    <a:pt x="978" y="11"/>
                  </a:lnTo>
                  <a:lnTo>
                    <a:pt x="978" y="0"/>
                  </a:lnTo>
                  <a:close/>
                  <a:moveTo>
                    <a:pt x="951" y="0"/>
                  </a:moveTo>
                  <a:lnTo>
                    <a:pt x="955" y="0"/>
                  </a:lnTo>
                  <a:lnTo>
                    <a:pt x="955" y="11"/>
                  </a:lnTo>
                  <a:lnTo>
                    <a:pt x="951" y="11"/>
                  </a:lnTo>
                  <a:lnTo>
                    <a:pt x="951" y="0"/>
                  </a:lnTo>
                  <a:close/>
                  <a:moveTo>
                    <a:pt x="926" y="0"/>
                  </a:moveTo>
                  <a:lnTo>
                    <a:pt x="928" y="0"/>
                  </a:lnTo>
                  <a:lnTo>
                    <a:pt x="928" y="11"/>
                  </a:lnTo>
                  <a:lnTo>
                    <a:pt x="926" y="11"/>
                  </a:lnTo>
                  <a:lnTo>
                    <a:pt x="926" y="0"/>
                  </a:lnTo>
                  <a:close/>
                  <a:moveTo>
                    <a:pt x="899" y="0"/>
                  </a:moveTo>
                  <a:lnTo>
                    <a:pt x="901" y="0"/>
                  </a:lnTo>
                  <a:lnTo>
                    <a:pt x="901" y="11"/>
                  </a:lnTo>
                  <a:lnTo>
                    <a:pt x="899" y="11"/>
                  </a:lnTo>
                  <a:lnTo>
                    <a:pt x="899" y="0"/>
                  </a:lnTo>
                  <a:close/>
                  <a:moveTo>
                    <a:pt x="872" y="0"/>
                  </a:moveTo>
                  <a:lnTo>
                    <a:pt x="876" y="0"/>
                  </a:lnTo>
                  <a:lnTo>
                    <a:pt x="876" y="11"/>
                  </a:lnTo>
                  <a:lnTo>
                    <a:pt x="872" y="11"/>
                  </a:lnTo>
                  <a:lnTo>
                    <a:pt x="872" y="0"/>
                  </a:lnTo>
                  <a:close/>
                  <a:moveTo>
                    <a:pt x="845" y="0"/>
                  </a:moveTo>
                  <a:lnTo>
                    <a:pt x="849" y="0"/>
                  </a:lnTo>
                  <a:lnTo>
                    <a:pt x="849" y="11"/>
                  </a:lnTo>
                  <a:lnTo>
                    <a:pt x="845" y="11"/>
                  </a:lnTo>
                  <a:lnTo>
                    <a:pt x="845" y="0"/>
                  </a:lnTo>
                  <a:close/>
                  <a:moveTo>
                    <a:pt x="820" y="0"/>
                  </a:moveTo>
                  <a:lnTo>
                    <a:pt x="822" y="0"/>
                  </a:lnTo>
                  <a:lnTo>
                    <a:pt x="822" y="11"/>
                  </a:lnTo>
                  <a:lnTo>
                    <a:pt x="820" y="11"/>
                  </a:lnTo>
                  <a:lnTo>
                    <a:pt x="820" y="0"/>
                  </a:lnTo>
                  <a:close/>
                  <a:moveTo>
                    <a:pt x="793" y="0"/>
                  </a:moveTo>
                  <a:lnTo>
                    <a:pt x="795" y="0"/>
                  </a:lnTo>
                  <a:lnTo>
                    <a:pt x="795" y="11"/>
                  </a:lnTo>
                  <a:lnTo>
                    <a:pt x="793" y="11"/>
                  </a:lnTo>
                  <a:lnTo>
                    <a:pt x="793" y="0"/>
                  </a:lnTo>
                  <a:close/>
                  <a:moveTo>
                    <a:pt x="766" y="0"/>
                  </a:moveTo>
                  <a:lnTo>
                    <a:pt x="770" y="0"/>
                  </a:lnTo>
                  <a:lnTo>
                    <a:pt x="770" y="11"/>
                  </a:lnTo>
                  <a:lnTo>
                    <a:pt x="766" y="11"/>
                  </a:lnTo>
                  <a:lnTo>
                    <a:pt x="766" y="0"/>
                  </a:lnTo>
                  <a:close/>
                  <a:moveTo>
                    <a:pt x="739" y="0"/>
                  </a:moveTo>
                  <a:lnTo>
                    <a:pt x="743" y="0"/>
                  </a:lnTo>
                  <a:lnTo>
                    <a:pt x="743" y="11"/>
                  </a:lnTo>
                  <a:lnTo>
                    <a:pt x="739" y="11"/>
                  </a:lnTo>
                  <a:lnTo>
                    <a:pt x="739" y="0"/>
                  </a:lnTo>
                  <a:close/>
                  <a:moveTo>
                    <a:pt x="714" y="0"/>
                  </a:moveTo>
                  <a:lnTo>
                    <a:pt x="716" y="0"/>
                  </a:lnTo>
                  <a:lnTo>
                    <a:pt x="716" y="11"/>
                  </a:lnTo>
                  <a:lnTo>
                    <a:pt x="714" y="11"/>
                  </a:lnTo>
                  <a:lnTo>
                    <a:pt x="714" y="0"/>
                  </a:lnTo>
                  <a:close/>
                  <a:moveTo>
                    <a:pt x="688" y="0"/>
                  </a:moveTo>
                  <a:lnTo>
                    <a:pt x="690" y="0"/>
                  </a:lnTo>
                  <a:lnTo>
                    <a:pt x="690" y="11"/>
                  </a:lnTo>
                  <a:lnTo>
                    <a:pt x="688" y="11"/>
                  </a:lnTo>
                  <a:lnTo>
                    <a:pt x="688" y="0"/>
                  </a:lnTo>
                  <a:close/>
                  <a:moveTo>
                    <a:pt x="661" y="0"/>
                  </a:moveTo>
                  <a:lnTo>
                    <a:pt x="665" y="0"/>
                  </a:lnTo>
                  <a:lnTo>
                    <a:pt x="665" y="11"/>
                  </a:lnTo>
                  <a:lnTo>
                    <a:pt x="661" y="11"/>
                  </a:lnTo>
                  <a:lnTo>
                    <a:pt x="661" y="0"/>
                  </a:lnTo>
                  <a:close/>
                  <a:moveTo>
                    <a:pt x="634" y="0"/>
                  </a:moveTo>
                  <a:lnTo>
                    <a:pt x="638" y="0"/>
                  </a:lnTo>
                  <a:lnTo>
                    <a:pt x="638" y="11"/>
                  </a:lnTo>
                  <a:lnTo>
                    <a:pt x="634" y="11"/>
                  </a:lnTo>
                  <a:lnTo>
                    <a:pt x="634" y="0"/>
                  </a:lnTo>
                  <a:close/>
                  <a:moveTo>
                    <a:pt x="609" y="0"/>
                  </a:moveTo>
                  <a:lnTo>
                    <a:pt x="611" y="0"/>
                  </a:lnTo>
                  <a:lnTo>
                    <a:pt x="611" y="11"/>
                  </a:lnTo>
                  <a:lnTo>
                    <a:pt x="609" y="11"/>
                  </a:lnTo>
                  <a:lnTo>
                    <a:pt x="609" y="0"/>
                  </a:lnTo>
                  <a:close/>
                  <a:moveTo>
                    <a:pt x="582" y="0"/>
                  </a:moveTo>
                  <a:lnTo>
                    <a:pt x="584" y="0"/>
                  </a:lnTo>
                  <a:lnTo>
                    <a:pt x="584" y="11"/>
                  </a:lnTo>
                  <a:lnTo>
                    <a:pt x="582" y="11"/>
                  </a:lnTo>
                  <a:lnTo>
                    <a:pt x="582" y="0"/>
                  </a:lnTo>
                  <a:close/>
                  <a:moveTo>
                    <a:pt x="555" y="0"/>
                  </a:moveTo>
                  <a:lnTo>
                    <a:pt x="559" y="0"/>
                  </a:lnTo>
                  <a:lnTo>
                    <a:pt x="559" y="11"/>
                  </a:lnTo>
                  <a:lnTo>
                    <a:pt x="555" y="11"/>
                  </a:lnTo>
                  <a:lnTo>
                    <a:pt x="555" y="0"/>
                  </a:lnTo>
                  <a:close/>
                  <a:moveTo>
                    <a:pt x="528" y="0"/>
                  </a:moveTo>
                  <a:lnTo>
                    <a:pt x="532" y="0"/>
                  </a:lnTo>
                  <a:lnTo>
                    <a:pt x="532" y="11"/>
                  </a:lnTo>
                  <a:lnTo>
                    <a:pt x="528" y="11"/>
                  </a:lnTo>
                  <a:lnTo>
                    <a:pt x="528" y="0"/>
                  </a:lnTo>
                  <a:close/>
                  <a:moveTo>
                    <a:pt x="503" y="0"/>
                  </a:moveTo>
                  <a:lnTo>
                    <a:pt x="505" y="0"/>
                  </a:lnTo>
                  <a:lnTo>
                    <a:pt x="505" y="11"/>
                  </a:lnTo>
                  <a:lnTo>
                    <a:pt x="503" y="11"/>
                  </a:lnTo>
                  <a:lnTo>
                    <a:pt x="503" y="0"/>
                  </a:lnTo>
                  <a:close/>
                  <a:moveTo>
                    <a:pt x="476" y="0"/>
                  </a:moveTo>
                  <a:lnTo>
                    <a:pt x="478" y="0"/>
                  </a:lnTo>
                  <a:lnTo>
                    <a:pt x="478" y="11"/>
                  </a:lnTo>
                  <a:lnTo>
                    <a:pt x="476" y="11"/>
                  </a:lnTo>
                  <a:lnTo>
                    <a:pt x="476" y="0"/>
                  </a:lnTo>
                  <a:close/>
                  <a:moveTo>
                    <a:pt x="449" y="0"/>
                  </a:moveTo>
                  <a:lnTo>
                    <a:pt x="453" y="0"/>
                  </a:lnTo>
                  <a:lnTo>
                    <a:pt x="453" y="11"/>
                  </a:lnTo>
                  <a:lnTo>
                    <a:pt x="449" y="11"/>
                  </a:lnTo>
                  <a:lnTo>
                    <a:pt x="449" y="0"/>
                  </a:lnTo>
                  <a:close/>
                  <a:moveTo>
                    <a:pt x="423" y="0"/>
                  </a:moveTo>
                  <a:lnTo>
                    <a:pt x="426" y="0"/>
                  </a:lnTo>
                  <a:lnTo>
                    <a:pt x="426" y="11"/>
                  </a:lnTo>
                  <a:lnTo>
                    <a:pt x="423" y="11"/>
                  </a:lnTo>
                  <a:lnTo>
                    <a:pt x="423" y="0"/>
                  </a:lnTo>
                  <a:close/>
                  <a:moveTo>
                    <a:pt x="396" y="0"/>
                  </a:moveTo>
                  <a:lnTo>
                    <a:pt x="400" y="0"/>
                  </a:lnTo>
                  <a:lnTo>
                    <a:pt x="400" y="11"/>
                  </a:lnTo>
                  <a:lnTo>
                    <a:pt x="396" y="11"/>
                  </a:lnTo>
                  <a:lnTo>
                    <a:pt x="396" y="0"/>
                  </a:lnTo>
                  <a:close/>
                  <a:moveTo>
                    <a:pt x="371" y="0"/>
                  </a:moveTo>
                  <a:lnTo>
                    <a:pt x="373" y="0"/>
                  </a:lnTo>
                  <a:lnTo>
                    <a:pt x="373" y="11"/>
                  </a:lnTo>
                  <a:lnTo>
                    <a:pt x="371" y="11"/>
                  </a:lnTo>
                  <a:lnTo>
                    <a:pt x="371" y="0"/>
                  </a:lnTo>
                  <a:close/>
                  <a:moveTo>
                    <a:pt x="344" y="0"/>
                  </a:moveTo>
                  <a:lnTo>
                    <a:pt x="346" y="0"/>
                  </a:lnTo>
                  <a:lnTo>
                    <a:pt x="346"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3" y="0"/>
                  </a:moveTo>
                  <a:lnTo>
                    <a:pt x="134" y="0"/>
                  </a:lnTo>
                  <a:lnTo>
                    <a:pt x="134" y="11"/>
                  </a:lnTo>
                  <a:lnTo>
                    <a:pt x="133" y="11"/>
                  </a:lnTo>
                  <a:lnTo>
                    <a:pt x="133" y="0"/>
                  </a:lnTo>
                  <a:close/>
                  <a:moveTo>
                    <a:pt x="106" y="0"/>
                  </a:moveTo>
                  <a:lnTo>
                    <a:pt x="110" y="0"/>
                  </a:lnTo>
                  <a:lnTo>
                    <a:pt x="110" y="11"/>
                  </a:lnTo>
                  <a:lnTo>
                    <a:pt x="106" y="11"/>
                  </a:lnTo>
                  <a:lnTo>
                    <a:pt x="106" y="0"/>
                  </a:lnTo>
                  <a:close/>
                  <a:moveTo>
                    <a:pt x="79" y="0"/>
                  </a:moveTo>
                  <a:lnTo>
                    <a:pt x="83" y="0"/>
                  </a:lnTo>
                  <a:lnTo>
                    <a:pt x="83"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Rectangle 12"/>
            <p:cNvSpPr>
              <a:spLocks noChangeArrowheads="1"/>
            </p:cNvSpPr>
            <p:nvPr/>
          </p:nvSpPr>
          <p:spPr bwMode="auto">
            <a:xfrm>
              <a:off x="1575" y="2652"/>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13"/>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14"/>
            <p:cNvSpPr>
              <a:spLocks noChangeArrowheads="1"/>
            </p:cNvSpPr>
            <p:nvPr/>
          </p:nvSpPr>
          <p:spPr bwMode="auto">
            <a:xfrm>
              <a:off x="7402" y="2659"/>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Rectangle 15"/>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Rectangle 16"/>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Rectangle 17"/>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Rectangle 18"/>
            <p:cNvSpPr>
              <a:spLocks noChangeArrowheads="1"/>
            </p:cNvSpPr>
            <p:nvPr/>
          </p:nvSpPr>
          <p:spPr bwMode="auto">
            <a:xfrm>
              <a:off x="2297"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Rectangle 19"/>
            <p:cNvSpPr>
              <a:spLocks noChangeArrowheads="1"/>
            </p:cNvSpPr>
            <p:nvPr/>
          </p:nvSpPr>
          <p:spPr bwMode="auto">
            <a:xfrm>
              <a:off x="2297"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
            <p:cNvSpPr>
              <a:spLocks/>
            </p:cNvSpPr>
            <p:nvPr/>
          </p:nvSpPr>
          <p:spPr bwMode="auto">
            <a:xfrm>
              <a:off x="2278" y="3853"/>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3 h 109"/>
                <a:gd name="T10" fmla="*/ 19 w 40"/>
                <a:gd name="T11" fmla="*/ 29 h 109"/>
                <a:gd name="T12" fmla="*/ 13 w 40"/>
                <a:gd name="T13" fmla="*/ 32 h 109"/>
                <a:gd name="T14" fmla="*/ 6 w 40"/>
                <a:gd name="T15" fmla="*/ 36 h 109"/>
                <a:gd name="T16" fmla="*/ 0 w 40"/>
                <a:gd name="T17" fmla="*/ 40 h 109"/>
                <a:gd name="T18" fmla="*/ 0 w 40"/>
                <a:gd name="T19" fmla="*/ 27 h 109"/>
                <a:gd name="T20" fmla="*/ 10 w 40"/>
                <a:gd name="T21" fmla="*/ 21 h 109"/>
                <a:gd name="T22" fmla="*/ 19 w 40"/>
                <a:gd name="T23" fmla="*/ 13 h 109"/>
                <a:gd name="T24" fmla="*/ 25 w 40"/>
                <a:gd name="T25" fmla="*/ 7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3"/>
                  </a:lnTo>
                  <a:lnTo>
                    <a:pt x="19" y="29"/>
                  </a:lnTo>
                  <a:lnTo>
                    <a:pt x="13" y="32"/>
                  </a:lnTo>
                  <a:lnTo>
                    <a:pt x="6" y="36"/>
                  </a:lnTo>
                  <a:lnTo>
                    <a:pt x="0" y="40"/>
                  </a:lnTo>
                  <a:lnTo>
                    <a:pt x="0" y="27"/>
                  </a:lnTo>
                  <a:lnTo>
                    <a:pt x="10" y="21"/>
                  </a:lnTo>
                  <a:lnTo>
                    <a:pt x="19" y="13"/>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Rectangle 21"/>
            <p:cNvSpPr>
              <a:spLocks noChangeArrowheads="1"/>
            </p:cNvSpPr>
            <p:nvPr/>
          </p:nvSpPr>
          <p:spPr bwMode="auto">
            <a:xfrm>
              <a:off x="302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Rectangle 22"/>
            <p:cNvSpPr>
              <a:spLocks noChangeArrowheads="1"/>
            </p:cNvSpPr>
            <p:nvPr/>
          </p:nvSpPr>
          <p:spPr bwMode="auto">
            <a:xfrm>
              <a:off x="302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3"/>
            <p:cNvSpPr>
              <a:spLocks/>
            </p:cNvSpPr>
            <p:nvPr/>
          </p:nvSpPr>
          <p:spPr bwMode="auto">
            <a:xfrm>
              <a:off x="2996" y="3853"/>
              <a:ext cx="71" cy="109"/>
            </a:xfrm>
            <a:custGeom>
              <a:avLst/>
              <a:gdLst>
                <a:gd name="T0" fmla="*/ 37 w 71"/>
                <a:gd name="T1" fmla="*/ 0 h 109"/>
                <a:gd name="T2" fmla="*/ 46 w 71"/>
                <a:gd name="T3" fmla="*/ 0 h 109"/>
                <a:gd name="T4" fmla="*/ 54 w 71"/>
                <a:gd name="T5" fmla="*/ 4 h 109"/>
                <a:gd name="T6" fmla="*/ 62 w 71"/>
                <a:gd name="T7" fmla="*/ 7 h 109"/>
                <a:gd name="T8" fmla="*/ 66 w 71"/>
                <a:gd name="T9" fmla="*/ 15 h 109"/>
                <a:gd name="T10" fmla="*/ 69 w 71"/>
                <a:gd name="T11" fmla="*/ 21 h 109"/>
                <a:gd name="T12" fmla="*/ 69 w 71"/>
                <a:gd name="T13" fmla="*/ 30 h 109"/>
                <a:gd name="T14" fmla="*/ 69 w 71"/>
                <a:gd name="T15" fmla="*/ 36 h 109"/>
                <a:gd name="T16" fmla="*/ 67 w 71"/>
                <a:gd name="T17" fmla="*/ 42 h 109"/>
                <a:gd name="T18" fmla="*/ 64 w 71"/>
                <a:gd name="T19" fmla="*/ 50 h 109"/>
                <a:gd name="T20" fmla="*/ 60 w 71"/>
                <a:gd name="T21" fmla="*/ 55 h 109"/>
                <a:gd name="T22" fmla="*/ 54 w 71"/>
                <a:gd name="T23" fmla="*/ 61 h 109"/>
                <a:gd name="T24" fmla="*/ 48 w 71"/>
                <a:gd name="T25" fmla="*/ 67 h 109"/>
                <a:gd name="T26" fmla="*/ 41 w 71"/>
                <a:gd name="T27" fmla="*/ 75 h 109"/>
                <a:gd name="T28" fmla="*/ 33 w 71"/>
                <a:gd name="T29" fmla="*/ 80 h 109"/>
                <a:gd name="T30" fmla="*/ 27 w 71"/>
                <a:gd name="T31" fmla="*/ 84 h 109"/>
                <a:gd name="T32" fmla="*/ 25 w 71"/>
                <a:gd name="T33" fmla="*/ 88 h 109"/>
                <a:gd name="T34" fmla="*/ 18 w 71"/>
                <a:gd name="T35" fmla="*/ 94 h 109"/>
                <a:gd name="T36" fmla="*/ 71 w 71"/>
                <a:gd name="T37" fmla="*/ 94 h 109"/>
                <a:gd name="T38" fmla="*/ 71 w 71"/>
                <a:gd name="T39" fmla="*/ 109 h 109"/>
                <a:gd name="T40" fmla="*/ 0 w 71"/>
                <a:gd name="T41" fmla="*/ 109 h 109"/>
                <a:gd name="T42" fmla="*/ 0 w 71"/>
                <a:gd name="T43" fmla="*/ 103 h 109"/>
                <a:gd name="T44" fmla="*/ 2 w 71"/>
                <a:gd name="T45" fmla="*/ 100 h 109"/>
                <a:gd name="T46" fmla="*/ 4 w 71"/>
                <a:gd name="T47" fmla="*/ 92 h 109"/>
                <a:gd name="T48" fmla="*/ 10 w 71"/>
                <a:gd name="T49" fmla="*/ 84 h 109"/>
                <a:gd name="T50" fmla="*/ 16 w 71"/>
                <a:gd name="T51" fmla="*/ 77 h 109"/>
                <a:gd name="T52" fmla="*/ 27 w 71"/>
                <a:gd name="T53" fmla="*/ 67 h 109"/>
                <a:gd name="T54" fmla="*/ 35 w 71"/>
                <a:gd name="T55" fmla="*/ 61 h 109"/>
                <a:gd name="T56" fmla="*/ 41 w 71"/>
                <a:gd name="T57" fmla="*/ 55 h 109"/>
                <a:gd name="T58" fmla="*/ 46 w 71"/>
                <a:gd name="T59" fmla="*/ 50 h 109"/>
                <a:gd name="T60" fmla="*/ 50 w 71"/>
                <a:gd name="T61" fmla="*/ 46 h 109"/>
                <a:gd name="T62" fmla="*/ 54 w 71"/>
                <a:gd name="T63" fmla="*/ 38 h 109"/>
                <a:gd name="T64" fmla="*/ 56 w 71"/>
                <a:gd name="T65" fmla="*/ 30 h 109"/>
                <a:gd name="T66" fmla="*/ 56 w 71"/>
                <a:gd name="T67" fmla="*/ 25 h 109"/>
                <a:gd name="T68" fmla="*/ 54 w 71"/>
                <a:gd name="T69" fmla="*/ 21 h 109"/>
                <a:gd name="T70" fmla="*/ 50 w 71"/>
                <a:gd name="T71" fmla="*/ 17 h 109"/>
                <a:gd name="T72" fmla="*/ 46 w 71"/>
                <a:gd name="T73" fmla="*/ 15 h 109"/>
                <a:gd name="T74" fmla="*/ 43 w 71"/>
                <a:gd name="T75" fmla="*/ 13 h 109"/>
                <a:gd name="T76" fmla="*/ 37 w 71"/>
                <a:gd name="T77" fmla="*/ 11 h 109"/>
                <a:gd name="T78" fmla="*/ 31 w 71"/>
                <a:gd name="T79" fmla="*/ 13 h 109"/>
                <a:gd name="T80" fmla="*/ 25 w 71"/>
                <a:gd name="T81" fmla="*/ 15 h 109"/>
                <a:gd name="T82" fmla="*/ 21 w 71"/>
                <a:gd name="T83" fmla="*/ 17 h 109"/>
                <a:gd name="T84" fmla="*/ 18 w 71"/>
                <a:gd name="T85" fmla="*/ 21 h 109"/>
                <a:gd name="T86" fmla="*/ 16 w 71"/>
                <a:gd name="T87" fmla="*/ 25 h 109"/>
                <a:gd name="T88" fmla="*/ 16 w 71"/>
                <a:gd name="T89" fmla="*/ 30 h 109"/>
                <a:gd name="T90" fmla="*/ 2 w 71"/>
                <a:gd name="T91" fmla="*/ 30 h 109"/>
                <a:gd name="T92" fmla="*/ 4 w 71"/>
                <a:gd name="T93" fmla="*/ 21 h 109"/>
                <a:gd name="T94" fmla="*/ 6 w 71"/>
                <a:gd name="T95" fmla="*/ 13 h 109"/>
                <a:gd name="T96" fmla="*/ 12 w 71"/>
                <a:gd name="T97" fmla="*/ 7 h 109"/>
                <a:gd name="T98" fmla="*/ 19 w 71"/>
                <a:gd name="T99" fmla="*/ 4 h 109"/>
                <a:gd name="T100" fmla="*/ 27 w 71"/>
                <a:gd name="T101" fmla="*/ 0 h 109"/>
                <a:gd name="T102" fmla="*/ 37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37" y="0"/>
                  </a:moveTo>
                  <a:lnTo>
                    <a:pt x="46" y="0"/>
                  </a:lnTo>
                  <a:lnTo>
                    <a:pt x="54" y="4"/>
                  </a:lnTo>
                  <a:lnTo>
                    <a:pt x="62" y="7"/>
                  </a:lnTo>
                  <a:lnTo>
                    <a:pt x="66" y="15"/>
                  </a:lnTo>
                  <a:lnTo>
                    <a:pt x="69" y="21"/>
                  </a:lnTo>
                  <a:lnTo>
                    <a:pt x="69" y="30"/>
                  </a:lnTo>
                  <a:lnTo>
                    <a:pt x="69" y="36"/>
                  </a:lnTo>
                  <a:lnTo>
                    <a:pt x="67" y="42"/>
                  </a:lnTo>
                  <a:lnTo>
                    <a:pt x="64" y="50"/>
                  </a:lnTo>
                  <a:lnTo>
                    <a:pt x="60" y="55"/>
                  </a:lnTo>
                  <a:lnTo>
                    <a:pt x="54" y="61"/>
                  </a:lnTo>
                  <a:lnTo>
                    <a:pt x="48" y="67"/>
                  </a:lnTo>
                  <a:lnTo>
                    <a:pt x="41" y="75"/>
                  </a:lnTo>
                  <a:lnTo>
                    <a:pt x="33" y="80"/>
                  </a:lnTo>
                  <a:lnTo>
                    <a:pt x="27" y="84"/>
                  </a:lnTo>
                  <a:lnTo>
                    <a:pt x="25" y="88"/>
                  </a:lnTo>
                  <a:lnTo>
                    <a:pt x="18" y="94"/>
                  </a:lnTo>
                  <a:lnTo>
                    <a:pt x="71" y="94"/>
                  </a:lnTo>
                  <a:lnTo>
                    <a:pt x="71" y="109"/>
                  </a:lnTo>
                  <a:lnTo>
                    <a:pt x="0" y="109"/>
                  </a:lnTo>
                  <a:lnTo>
                    <a:pt x="0" y="103"/>
                  </a:lnTo>
                  <a:lnTo>
                    <a:pt x="2" y="100"/>
                  </a:lnTo>
                  <a:lnTo>
                    <a:pt x="4" y="92"/>
                  </a:lnTo>
                  <a:lnTo>
                    <a:pt x="10" y="84"/>
                  </a:lnTo>
                  <a:lnTo>
                    <a:pt x="16" y="77"/>
                  </a:lnTo>
                  <a:lnTo>
                    <a:pt x="27" y="67"/>
                  </a:lnTo>
                  <a:lnTo>
                    <a:pt x="35" y="61"/>
                  </a:lnTo>
                  <a:lnTo>
                    <a:pt x="41" y="55"/>
                  </a:lnTo>
                  <a:lnTo>
                    <a:pt x="46" y="50"/>
                  </a:lnTo>
                  <a:lnTo>
                    <a:pt x="50" y="46"/>
                  </a:lnTo>
                  <a:lnTo>
                    <a:pt x="54" y="38"/>
                  </a:lnTo>
                  <a:lnTo>
                    <a:pt x="56" y="30"/>
                  </a:lnTo>
                  <a:lnTo>
                    <a:pt x="56" y="25"/>
                  </a:lnTo>
                  <a:lnTo>
                    <a:pt x="54" y="21"/>
                  </a:lnTo>
                  <a:lnTo>
                    <a:pt x="50" y="17"/>
                  </a:lnTo>
                  <a:lnTo>
                    <a:pt x="46" y="15"/>
                  </a:lnTo>
                  <a:lnTo>
                    <a:pt x="43" y="13"/>
                  </a:lnTo>
                  <a:lnTo>
                    <a:pt x="37" y="11"/>
                  </a:lnTo>
                  <a:lnTo>
                    <a:pt x="31" y="13"/>
                  </a:lnTo>
                  <a:lnTo>
                    <a:pt x="25" y="15"/>
                  </a:lnTo>
                  <a:lnTo>
                    <a:pt x="21" y="17"/>
                  </a:lnTo>
                  <a:lnTo>
                    <a:pt x="18" y="21"/>
                  </a:lnTo>
                  <a:lnTo>
                    <a:pt x="16" y="25"/>
                  </a:lnTo>
                  <a:lnTo>
                    <a:pt x="16" y="30"/>
                  </a:lnTo>
                  <a:lnTo>
                    <a:pt x="2" y="30"/>
                  </a:lnTo>
                  <a:lnTo>
                    <a:pt x="4" y="21"/>
                  </a:lnTo>
                  <a:lnTo>
                    <a:pt x="6" y="13"/>
                  </a:lnTo>
                  <a:lnTo>
                    <a:pt x="12" y="7"/>
                  </a:lnTo>
                  <a:lnTo>
                    <a:pt x="19" y="4"/>
                  </a:lnTo>
                  <a:lnTo>
                    <a:pt x="27" y="0"/>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Rectangle 24"/>
            <p:cNvSpPr>
              <a:spLocks noChangeArrowheads="1"/>
            </p:cNvSpPr>
            <p:nvPr/>
          </p:nvSpPr>
          <p:spPr bwMode="auto">
            <a:xfrm>
              <a:off x="375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Rectangle 25"/>
            <p:cNvSpPr>
              <a:spLocks noChangeArrowheads="1"/>
            </p:cNvSpPr>
            <p:nvPr/>
          </p:nvSpPr>
          <p:spPr bwMode="auto">
            <a:xfrm>
              <a:off x="375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6"/>
            <p:cNvSpPr>
              <a:spLocks/>
            </p:cNvSpPr>
            <p:nvPr/>
          </p:nvSpPr>
          <p:spPr bwMode="auto">
            <a:xfrm>
              <a:off x="3726" y="3853"/>
              <a:ext cx="73" cy="111"/>
            </a:xfrm>
            <a:custGeom>
              <a:avLst/>
              <a:gdLst>
                <a:gd name="T0" fmla="*/ 42 w 73"/>
                <a:gd name="T1" fmla="*/ 0 h 111"/>
                <a:gd name="T2" fmla="*/ 58 w 73"/>
                <a:gd name="T3" fmla="*/ 7 h 111"/>
                <a:gd name="T4" fmla="*/ 65 w 73"/>
                <a:gd name="T5" fmla="*/ 19 h 111"/>
                <a:gd name="T6" fmla="*/ 65 w 73"/>
                <a:gd name="T7" fmla="*/ 34 h 111"/>
                <a:gd name="T8" fmla="*/ 58 w 73"/>
                <a:gd name="T9" fmla="*/ 44 h 111"/>
                <a:gd name="T10" fmla="*/ 58 w 73"/>
                <a:gd name="T11" fmla="*/ 50 h 111"/>
                <a:gd name="T12" fmla="*/ 67 w 73"/>
                <a:gd name="T13" fmla="*/ 57 h 111"/>
                <a:gd name="T14" fmla="*/ 71 w 73"/>
                <a:gd name="T15" fmla="*/ 69 h 111"/>
                <a:gd name="T16" fmla="*/ 71 w 73"/>
                <a:gd name="T17" fmla="*/ 84 h 111"/>
                <a:gd name="T18" fmla="*/ 62 w 73"/>
                <a:gd name="T19" fmla="*/ 100 h 111"/>
                <a:gd name="T20" fmla="*/ 46 w 73"/>
                <a:gd name="T21" fmla="*/ 109 h 111"/>
                <a:gd name="T22" fmla="*/ 27 w 73"/>
                <a:gd name="T23" fmla="*/ 109 h 111"/>
                <a:gd name="T24" fmla="*/ 12 w 73"/>
                <a:gd name="T25" fmla="*/ 102 h 111"/>
                <a:gd name="T26" fmla="*/ 2 w 73"/>
                <a:gd name="T27" fmla="*/ 88 h 111"/>
                <a:gd name="T28" fmla="*/ 15 w 73"/>
                <a:gd name="T29" fmla="*/ 78 h 111"/>
                <a:gd name="T30" fmla="*/ 19 w 73"/>
                <a:gd name="T31" fmla="*/ 90 h 111"/>
                <a:gd name="T32" fmla="*/ 27 w 73"/>
                <a:gd name="T33" fmla="*/ 96 h 111"/>
                <a:gd name="T34" fmla="*/ 37 w 73"/>
                <a:gd name="T35" fmla="*/ 98 h 111"/>
                <a:gd name="T36" fmla="*/ 48 w 73"/>
                <a:gd name="T37" fmla="*/ 96 h 111"/>
                <a:gd name="T38" fmla="*/ 56 w 73"/>
                <a:gd name="T39" fmla="*/ 86 h 111"/>
                <a:gd name="T40" fmla="*/ 58 w 73"/>
                <a:gd name="T41" fmla="*/ 77 h 111"/>
                <a:gd name="T42" fmla="*/ 56 w 73"/>
                <a:gd name="T43" fmla="*/ 65 h 111"/>
                <a:gd name="T44" fmla="*/ 48 w 73"/>
                <a:gd name="T45" fmla="*/ 57 h 111"/>
                <a:gd name="T46" fmla="*/ 37 w 73"/>
                <a:gd name="T47" fmla="*/ 55 h 111"/>
                <a:gd name="T48" fmla="*/ 29 w 73"/>
                <a:gd name="T49" fmla="*/ 57 h 111"/>
                <a:gd name="T50" fmla="*/ 31 w 73"/>
                <a:gd name="T51" fmla="*/ 44 h 111"/>
                <a:gd name="T52" fmla="*/ 46 w 73"/>
                <a:gd name="T53" fmla="*/ 40 h 111"/>
                <a:gd name="T54" fmla="*/ 52 w 73"/>
                <a:gd name="T55" fmla="*/ 32 h 111"/>
                <a:gd name="T56" fmla="*/ 50 w 73"/>
                <a:gd name="T57" fmla="*/ 21 h 111"/>
                <a:gd name="T58" fmla="*/ 42 w 73"/>
                <a:gd name="T59" fmla="*/ 13 h 111"/>
                <a:gd name="T60" fmla="*/ 29 w 73"/>
                <a:gd name="T61" fmla="*/ 13 h 111"/>
                <a:gd name="T62" fmla="*/ 19 w 73"/>
                <a:gd name="T63" fmla="*/ 19 h 111"/>
                <a:gd name="T64" fmla="*/ 17 w 73"/>
                <a:gd name="T65" fmla="*/ 30 h 111"/>
                <a:gd name="T66" fmla="*/ 4 w 73"/>
                <a:gd name="T67" fmla="*/ 19 h 111"/>
                <a:gd name="T68" fmla="*/ 14 w 73"/>
                <a:gd name="T69" fmla="*/ 7 h 111"/>
                <a:gd name="T70" fmla="*/ 27 w 73"/>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1">
                  <a:moveTo>
                    <a:pt x="35" y="0"/>
                  </a:moveTo>
                  <a:lnTo>
                    <a:pt x="42" y="0"/>
                  </a:lnTo>
                  <a:lnTo>
                    <a:pt x="50" y="4"/>
                  </a:lnTo>
                  <a:lnTo>
                    <a:pt x="58" y="7"/>
                  </a:lnTo>
                  <a:lnTo>
                    <a:pt x="62" y="13"/>
                  </a:lnTo>
                  <a:lnTo>
                    <a:pt x="65" y="19"/>
                  </a:lnTo>
                  <a:lnTo>
                    <a:pt x="65" y="27"/>
                  </a:lnTo>
                  <a:lnTo>
                    <a:pt x="65" y="34"/>
                  </a:lnTo>
                  <a:lnTo>
                    <a:pt x="62" y="40"/>
                  </a:lnTo>
                  <a:lnTo>
                    <a:pt x="58" y="44"/>
                  </a:lnTo>
                  <a:lnTo>
                    <a:pt x="52" y="48"/>
                  </a:lnTo>
                  <a:lnTo>
                    <a:pt x="58" y="50"/>
                  </a:lnTo>
                  <a:lnTo>
                    <a:pt x="62" y="53"/>
                  </a:lnTo>
                  <a:lnTo>
                    <a:pt x="67" y="57"/>
                  </a:lnTo>
                  <a:lnTo>
                    <a:pt x="69" y="63"/>
                  </a:lnTo>
                  <a:lnTo>
                    <a:pt x="71" y="69"/>
                  </a:lnTo>
                  <a:lnTo>
                    <a:pt x="73" y="77"/>
                  </a:lnTo>
                  <a:lnTo>
                    <a:pt x="71" y="84"/>
                  </a:lnTo>
                  <a:lnTo>
                    <a:pt x="67" y="94"/>
                  </a:lnTo>
                  <a:lnTo>
                    <a:pt x="62" y="100"/>
                  </a:lnTo>
                  <a:lnTo>
                    <a:pt x="54" y="105"/>
                  </a:lnTo>
                  <a:lnTo>
                    <a:pt x="46" y="109"/>
                  </a:lnTo>
                  <a:lnTo>
                    <a:pt x="37" y="111"/>
                  </a:lnTo>
                  <a:lnTo>
                    <a:pt x="27" y="109"/>
                  </a:lnTo>
                  <a:lnTo>
                    <a:pt x="19" y="107"/>
                  </a:lnTo>
                  <a:lnTo>
                    <a:pt x="12" y="102"/>
                  </a:lnTo>
                  <a:lnTo>
                    <a:pt x="6" y="96"/>
                  </a:lnTo>
                  <a:lnTo>
                    <a:pt x="2" y="88"/>
                  </a:lnTo>
                  <a:lnTo>
                    <a:pt x="0" y="80"/>
                  </a:lnTo>
                  <a:lnTo>
                    <a:pt x="15" y="78"/>
                  </a:lnTo>
                  <a:lnTo>
                    <a:pt x="17" y="84"/>
                  </a:lnTo>
                  <a:lnTo>
                    <a:pt x="19" y="90"/>
                  </a:lnTo>
                  <a:lnTo>
                    <a:pt x="23" y="94"/>
                  </a:lnTo>
                  <a:lnTo>
                    <a:pt x="27" y="96"/>
                  </a:lnTo>
                  <a:lnTo>
                    <a:pt x="31" y="98"/>
                  </a:lnTo>
                  <a:lnTo>
                    <a:pt x="37" y="98"/>
                  </a:lnTo>
                  <a:lnTo>
                    <a:pt x="42" y="98"/>
                  </a:lnTo>
                  <a:lnTo>
                    <a:pt x="48" y="96"/>
                  </a:lnTo>
                  <a:lnTo>
                    <a:pt x="52" y="92"/>
                  </a:lnTo>
                  <a:lnTo>
                    <a:pt x="56" y="86"/>
                  </a:lnTo>
                  <a:lnTo>
                    <a:pt x="58" y="82"/>
                  </a:lnTo>
                  <a:lnTo>
                    <a:pt x="58" y="77"/>
                  </a:lnTo>
                  <a:lnTo>
                    <a:pt x="58" y="71"/>
                  </a:lnTo>
                  <a:lnTo>
                    <a:pt x="56" y="65"/>
                  </a:lnTo>
                  <a:lnTo>
                    <a:pt x="52" y="61"/>
                  </a:lnTo>
                  <a:lnTo>
                    <a:pt x="48" y="57"/>
                  </a:lnTo>
                  <a:lnTo>
                    <a:pt x="42" y="55"/>
                  </a:lnTo>
                  <a:lnTo>
                    <a:pt x="37" y="55"/>
                  </a:lnTo>
                  <a:lnTo>
                    <a:pt x="33" y="55"/>
                  </a:lnTo>
                  <a:lnTo>
                    <a:pt x="29" y="57"/>
                  </a:lnTo>
                  <a:lnTo>
                    <a:pt x="29" y="44"/>
                  </a:lnTo>
                  <a:lnTo>
                    <a:pt x="31" y="44"/>
                  </a:lnTo>
                  <a:lnTo>
                    <a:pt x="38" y="44"/>
                  </a:lnTo>
                  <a:lnTo>
                    <a:pt x="46" y="40"/>
                  </a:lnTo>
                  <a:lnTo>
                    <a:pt x="48" y="36"/>
                  </a:lnTo>
                  <a:lnTo>
                    <a:pt x="52" y="32"/>
                  </a:lnTo>
                  <a:lnTo>
                    <a:pt x="52" y="27"/>
                  </a:lnTo>
                  <a:lnTo>
                    <a:pt x="50" y="21"/>
                  </a:lnTo>
                  <a:lnTo>
                    <a:pt x="48" y="17"/>
                  </a:lnTo>
                  <a:lnTo>
                    <a:pt x="42" y="13"/>
                  </a:lnTo>
                  <a:lnTo>
                    <a:pt x="35" y="11"/>
                  </a:lnTo>
                  <a:lnTo>
                    <a:pt x="29" y="13"/>
                  </a:lnTo>
                  <a:lnTo>
                    <a:pt x="23" y="17"/>
                  </a:lnTo>
                  <a:lnTo>
                    <a:pt x="19" y="19"/>
                  </a:lnTo>
                  <a:lnTo>
                    <a:pt x="17" y="25"/>
                  </a:lnTo>
                  <a:lnTo>
                    <a:pt x="17" y="30"/>
                  </a:lnTo>
                  <a:lnTo>
                    <a:pt x="2" y="29"/>
                  </a:lnTo>
                  <a:lnTo>
                    <a:pt x="4" y="19"/>
                  </a:lnTo>
                  <a:lnTo>
                    <a:pt x="8" y="13"/>
                  </a:lnTo>
                  <a:lnTo>
                    <a:pt x="14" y="7"/>
                  </a:lnTo>
                  <a:lnTo>
                    <a:pt x="19" y="2"/>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Rectangle 27"/>
            <p:cNvSpPr>
              <a:spLocks noChangeArrowheads="1"/>
            </p:cNvSpPr>
            <p:nvPr/>
          </p:nvSpPr>
          <p:spPr bwMode="auto">
            <a:xfrm>
              <a:off x="448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Rectangle 28"/>
            <p:cNvSpPr>
              <a:spLocks noChangeArrowheads="1"/>
            </p:cNvSpPr>
            <p:nvPr/>
          </p:nvSpPr>
          <p:spPr bwMode="auto">
            <a:xfrm>
              <a:off x="448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9"/>
            <p:cNvSpPr>
              <a:spLocks noEditPoints="1"/>
            </p:cNvSpPr>
            <p:nvPr/>
          </p:nvSpPr>
          <p:spPr bwMode="auto">
            <a:xfrm>
              <a:off x="4452" y="3855"/>
              <a:ext cx="75" cy="107"/>
            </a:xfrm>
            <a:custGeom>
              <a:avLst/>
              <a:gdLst>
                <a:gd name="T0" fmla="*/ 48 w 75"/>
                <a:gd name="T1" fmla="*/ 27 h 107"/>
                <a:gd name="T2" fmla="*/ 17 w 75"/>
                <a:gd name="T3" fmla="*/ 67 h 107"/>
                <a:gd name="T4" fmla="*/ 48 w 75"/>
                <a:gd name="T5" fmla="*/ 67 h 107"/>
                <a:gd name="T6" fmla="*/ 48 w 75"/>
                <a:gd name="T7" fmla="*/ 27 h 107"/>
                <a:gd name="T8" fmla="*/ 52 w 75"/>
                <a:gd name="T9" fmla="*/ 0 h 107"/>
                <a:gd name="T10" fmla="*/ 63 w 75"/>
                <a:gd name="T11" fmla="*/ 0 h 107"/>
                <a:gd name="T12" fmla="*/ 63 w 75"/>
                <a:gd name="T13" fmla="*/ 67 h 107"/>
                <a:gd name="T14" fmla="*/ 75 w 75"/>
                <a:gd name="T15" fmla="*/ 67 h 107"/>
                <a:gd name="T16" fmla="*/ 75 w 75"/>
                <a:gd name="T17" fmla="*/ 82 h 107"/>
                <a:gd name="T18" fmla="*/ 63 w 75"/>
                <a:gd name="T19" fmla="*/ 82 h 107"/>
                <a:gd name="T20" fmla="*/ 63 w 75"/>
                <a:gd name="T21" fmla="*/ 107 h 107"/>
                <a:gd name="T22" fmla="*/ 48 w 75"/>
                <a:gd name="T23" fmla="*/ 107 h 107"/>
                <a:gd name="T24" fmla="*/ 48 w 75"/>
                <a:gd name="T25" fmla="*/ 82 h 107"/>
                <a:gd name="T26" fmla="*/ 0 w 75"/>
                <a:gd name="T27" fmla="*/ 82 h 107"/>
                <a:gd name="T28" fmla="*/ 0 w 75"/>
                <a:gd name="T29" fmla="*/ 67 h 107"/>
                <a:gd name="T30" fmla="*/ 52 w 75"/>
                <a:gd name="T3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107">
                  <a:moveTo>
                    <a:pt x="48" y="27"/>
                  </a:moveTo>
                  <a:lnTo>
                    <a:pt x="17" y="67"/>
                  </a:lnTo>
                  <a:lnTo>
                    <a:pt x="48" y="67"/>
                  </a:lnTo>
                  <a:lnTo>
                    <a:pt x="48" y="27"/>
                  </a:lnTo>
                  <a:close/>
                  <a:moveTo>
                    <a:pt x="52" y="0"/>
                  </a:moveTo>
                  <a:lnTo>
                    <a:pt x="63" y="0"/>
                  </a:lnTo>
                  <a:lnTo>
                    <a:pt x="63" y="67"/>
                  </a:lnTo>
                  <a:lnTo>
                    <a:pt x="75" y="67"/>
                  </a:lnTo>
                  <a:lnTo>
                    <a:pt x="75" y="82"/>
                  </a:lnTo>
                  <a:lnTo>
                    <a:pt x="63" y="82"/>
                  </a:lnTo>
                  <a:lnTo>
                    <a:pt x="63" y="107"/>
                  </a:lnTo>
                  <a:lnTo>
                    <a:pt x="48" y="107"/>
                  </a:lnTo>
                  <a:lnTo>
                    <a:pt x="48" y="82"/>
                  </a:lnTo>
                  <a:lnTo>
                    <a:pt x="0" y="82"/>
                  </a:lnTo>
                  <a:lnTo>
                    <a:pt x="0" y="67"/>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Rectangle 30"/>
            <p:cNvSpPr>
              <a:spLocks noChangeArrowheads="1"/>
            </p:cNvSpPr>
            <p:nvPr/>
          </p:nvSpPr>
          <p:spPr bwMode="auto">
            <a:xfrm>
              <a:off x="5215" y="3745"/>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Rectangle 31"/>
            <p:cNvSpPr>
              <a:spLocks noChangeArrowheads="1"/>
            </p:cNvSpPr>
            <p:nvPr/>
          </p:nvSpPr>
          <p:spPr bwMode="auto">
            <a:xfrm>
              <a:off x="5215" y="2659"/>
              <a:ext cx="17"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2"/>
            <p:cNvSpPr>
              <a:spLocks/>
            </p:cNvSpPr>
            <p:nvPr/>
          </p:nvSpPr>
          <p:spPr bwMode="auto">
            <a:xfrm>
              <a:off x="5186" y="3855"/>
              <a:ext cx="71" cy="109"/>
            </a:xfrm>
            <a:custGeom>
              <a:avLst/>
              <a:gdLst>
                <a:gd name="T0" fmla="*/ 13 w 71"/>
                <a:gd name="T1" fmla="*/ 0 h 109"/>
                <a:gd name="T2" fmla="*/ 65 w 71"/>
                <a:gd name="T3" fmla="*/ 0 h 109"/>
                <a:gd name="T4" fmla="*/ 65 w 71"/>
                <a:gd name="T5" fmla="*/ 13 h 109"/>
                <a:gd name="T6" fmla="*/ 25 w 71"/>
                <a:gd name="T7" fmla="*/ 13 h 109"/>
                <a:gd name="T8" fmla="*/ 19 w 71"/>
                <a:gd name="T9" fmla="*/ 42 h 109"/>
                <a:gd name="T10" fmla="*/ 25 w 71"/>
                <a:gd name="T11" fmla="*/ 38 h 109"/>
                <a:gd name="T12" fmla="*/ 32 w 71"/>
                <a:gd name="T13" fmla="*/ 34 h 109"/>
                <a:gd name="T14" fmla="*/ 38 w 71"/>
                <a:gd name="T15" fmla="*/ 34 h 109"/>
                <a:gd name="T16" fmla="*/ 48 w 71"/>
                <a:gd name="T17" fmla="*/ 34 h 109"/>
                <a:gd name="T18" fmla="*/ 55 w 71"/>
                <a:gd name="T19" fmla="*/ 38 h 109"/>
                <a:gd name="T20" fmla="*/ 61 w 71"/>
                <a:gd name="T21" fmla="*/ 44 h 109"/>
                <a:gd name="T22" fmla="*/ 67 w 71"/>
                <a:gd name="T23" fmla="*/ 51 h 109"/>
                <a:gd name="T24" fmla="*/ 71 w 71"/>
                <a:gd name="T25" fmla="*/ 59 h 109"/>
                <a:gd name="T26" fmla="*/ 71 w 71"/>
                <a:gd name="T27" fmla="*/ 69 h 109"/>
                <a:gd name="T28" fmla="*/ 71 w 71"/>
                <a:gd name="T29" fmla="*/ 78 h 109"/>
                <a:gd name="T30" fmla="*/ 67 w 71"/>
                <a:gd name="T31" fmla="*/ 88 h 109"/>
                <a:gd name="T32" fmla="*/ 63 w 71"/>
                <a:gd name="T33" fmla="*/ 96 h 109"/>
                <a:gd name="T34" fmla="*/ 57 w 71"/>
                <a:gd name="T35" fmla="*/ 101 h 109"/>
                <a:gd name="T36" fmla="*/ 50 w 71"/>
                <a:gd name="T37" fmla="*/ 105 h 109"/>
                <a:gd name="T38" fmla="*/ 42 w 71"/>
                <a:gd name="T39" fmla="*/ 107 h 109"/>
                <a:gd name="T40" fmla="*/ 34 w 71"/>
                <a:gd name="T41" fmla="*/ 109 h 109"/>
                <a:gd name="T42" fmla="*/ 25 w 71"/>
                <a:gd name="T43" fmla="*/ 107 h 109"/>
                <a:gd name="T44" fmla="*/ 17 w 71"/>
                <a:gd name="T45" fmla="*/ 105 h 109"/>
                <a:gd name="T46" fmla="*/ 9 w 71"/>
                <a:gd name="T47" fmla="*/ 100 h 109"/>
                <a:gd name="T48" fmla="*/ 5 w 71"/>
                <a:gd name="T49" fmla="*/ 94 h 109"/>
                <a:gd name="T50" fmla="*/ 2 w 71"/>
                <a:gd name="T51" fmla="*/ 86 h 109"/>
                <a:gd name="T52" fmla="*/ 0 w 71"/>
                <a:gd name="T53" fmla="*/ 78 h 109"/>
                <a:gd name="T54" fmla="*/ 13 w 71"/>
                <a:gd name="T55" fmla="*/ 76 h 109"/>
                <a:gd name="T56" fmla="*/ 15 w 71"/>
                <a:gd name="T57" fmla="*/ 82 h 109"/>
                <a:gd name="T58" fmla="*/ 17 w 71"/>
                <a:gd name="T59" fmla="*/ 88 h 109"/>
                <a:gd name="T60" fmla="*/ 21 w 71"/>
                <a:gd name="T61" fmla="*/ 92 h 109"/>
                <a:gd name="T62" fmla="*/ 25 w 71"/>
                <a:gd name="T63" fmla="*/ 94 h 109"/>
                <a:gd name="T64" fmla="*/ 29 w 71"/>
                <a:gd name="T65" fmla="*/ 96 h 109"/>
                <a:gd name="T66" fmla="*/ 34 w 71"/>
                <a:gd name="T67" fmla="*/ 96 h 109"/>
                <a:gd name="T68" fmla="*/ 40 w 71"/>
                <a:gd name="T69" fmla="*/ 96 h 109"/>
                <a:gd name="T70" fmla="*/ 46 w 71"/>
                <a:gd name="T71" fmla="*/ 92 h 109"/>
                <a:gd name="T72" fmla="*/ 52 w 71"/>
                <a:gd name="T73" fmla="*/ 88 h 109"/>
                <a:gd name="T74" fmla="*/ 54 w 71"/>
                <a:gd name="T75" fmla="*/ 84 h 109"/>
                <a:gd name="T76" fmla="*/ 55 w 71"/>
                <a:gd name="T77" fmla="*/ 78 h 109"/>
                <a:gd name="T78" fmla="*/ 57 w 71"/>
                <a:gd name="T79" fmla="*/ 71 h 109"/>
                <a:gd name="T80" fmla="*/ 55 w 71"/>
                <a:gd name="T81" fmla="*/ 63 h 109"/>
                <a:gd name="T82" fmla="*/ 54 w 71"/>
                <a:gd name="T83" fmla="*/ 57 h 109"/>
                <a:gd name="T84" fmla="*/ 52 w 71"/>
                <a:gd name="T85" fmla="*/ 53 h 109"/>
                <a:gd name="T86" fmla="*/ 48 w 71"/>
                <a:gd name="T87" fmla="*/ 50 h 109"/>
                <a:gd name="T88" fmla="*/ 42 w 71"/>
                <a:gd name="T89" fmla="*/ 48 h 109"/>
                <a:gd name="T90" fmla="*/ 34 w 71"/>
                <a:gd name="T91" fmla="*/ 46 h 109"/>
                <a:gd name="T92" fmla="*/ 29 w 71"/>
                <a:gd name="T93" fmla="*/ 48 h 109"/>
                <a:gd name="T94" fmla="*/ 23 w 71"/>
                <a:gd name="T95" fmla="*/ 50 h 109"/>
                <a:gd name="T96" fmla="*/ 19 w 71"/>
                <a:gd name="T97" fmla="*/ 51 h 109"/>
                <a:gd name="T98" fmla="*/ 15 w 71"/>
                <a:gd name="T99" fmla="*/ 55 h 109"/>
                <a:gd name="T100" fmla="*/ 2 w 71"/>
                <a:gd name="T101" fmla="*/ 55 h 109"/>
                <a:gd name="T102" fmla="*/ 13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13" y="0"/>
                  </a:moveTo>
                  <a:lnTo>
                    <a:pt x="65" y="0"/>
                  </a:lnTo>
                  <a:lnTo>
                    <a:pt x="65" y="13"/>
                  </a:lnTo>
                  <a:lnTo>
                    <a:pt x="25" y="13"/>
                  </a:lnTo>
                  <a:lnTo>
                    <a:pt x="19" y="42"/>
                  </a:lnTo>
                  <a:lnTo>
                    <a:pt x="25" y="38"/>
                  </a:lnTo>
                  <a:lnTo>
                    <a:pt x="32" y="34"/>
                  </a:lnTo>
                  <a:lnTo>
                    <a:pt x="38" y="34"/>
                  </a:lnTo>
                  <a:lnTo>
                    <a:pt x="48" y="34"/>
                  </a:lnTo>
                  <a:lnTo>
                    <a:pt x="55" y="38"/>
                  </a:lnTo>
                  <a:lnTo>
                    <a:pt x="61" y="44"/>
                  </a:lnTo>
                  <a:lnTo>
                    <a:pt x="67" y="51"/>
                  </a:lnTo>
                  <a:lnTo>
                    <a:pt x="71" y="59"/>
                  </a:lnTo>
                  <a:lnTo>
                    <a:pt x="71" y="69"/>
                  </a:lnTo>
                  <a:lnTo>
                    <a:pt x="71" y="78"/>
                  </a:lnTo>
                  <a:lnTo>
                    <a:pt x="67" y="88"/>
                  </a:lnTo>
                  <a:lnTo>
                    <a:pt x="63" y="96"/>
                  </a:lnTo>
                  <a:lnTo>
                    <a:pt x="57" y="101"/>
                  </a:lnTo>
                  <a:lnTo>
                    <a:pt x="50" y="105"/>
                  </a:lnTo>
                  <a:lnTo>
                    <a:pt x="42" y="107"/>
                  </a:lnTo>
                  <a:lnTo>
                    <a:pt x="34" y="109"/>
                  </a:lnTo>
                  <a:lnTo>
                    <a:pt x="25" y="107"/>
                  </a:lnTo>
                  <a:lnTo>
                    <a:pt x="17" y="105"/>
                  </a:lnTo>
                  <a:lnTo>
                    <a:pt x="9" y="100"/>
                  </a:lnTo>
                  <a:lnTo>
                    <a:pt x="5" y="94"/>
                  </a:lnTo>
                  <a:lnTo>
                    <a:pt x="2" y="86"/>
                  </a:lnTo>
                  <a:lnTo>
                    <a:pt x="0" y="78"/>
                  </a:lnTo>
                  <a:lnTo>
                    <a:pt x="13" y="76"/>
                  </a:lnTo>
                  <a:lnTo>
                    <a:pt x="15" y="82"/>
                  </a:lnTo>
                  <a:lnTo>
                    <a:pt x="17" y="88"/>
                  </a:lnTo>
                  <a:lnTo>
                    <a:pt x="21" y="92"/>
                  </a:lnTo>
                  <a:lnTo>
                    <a:pt x="25" y="94"/>
                  </a:lnTo>
                  <a:lnTo>
                    <a:pt x="29" y="96"/>
                  </a:lnTo>
                  <a:lnTo>
                    <a:pt x="34" y="96"/>
                  </a:lnTo>
                  <a:lnTo>
                    <a:pt x="40" y="96"/>
                  </a:lnTo>
                  <a:lnTo>
                    <a:pt x="46" y="92"/>
                  </a:lnTo>
                  <a:lnTo>
                    <a:pt x="52" y="88"/>
                  </a:lnTo>
                  <a:lnTo>
                    <a:pt x="54" y="84"/>
                  </a:lnTo>
                  <a:lnTo>
                    <a:pt x="55" y="78"/>
                  </a:lnTo>
                  <a:lnTo>
                    <a:pt x="57" y="71"/>
                  </a:lnTo>
                  <a:lnTo>
                    <a:pt x="55" y="63"/>
                  </a:lnTo>
                  <a:lnTo>
                    <a:pt x="54" y="57"/>
                  </a:lnTo>
                  <a:lnTo>
                    <a:pt x="52" y="53"/>
                  </a:lnTo>
                  <a:lnTo>
                    <a:pt x="48" y="50"/>
                  </a:lnTo>
                  <a:lnTo>
                    <a:pt x="42" y="48"/>
                  </a:lnTo>
                  <a:lnTo>
                    <a:pt x="34" y="46"/>
                  </a:lnTo>
                  <a:lnTo>
                    <a:pt x="29" y="48"/>
                  </a:lnTo>
                  <a:lnTo>
                    <a:pt x="23" y="50"/>
                  </a:lnTo>
                  <a:lnTo>
                    <a:pt x="19" y="51"/>
                  </a:lnTo>
                  <a:lnTo>
                    <a:pt x="15" y="55"/>
                  </a:lnTo>
                  <a:lnTo>
                    <a:pt x="2" y="55"/>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Rectangle 33"/>
            <p:cNvSpPr>
              <a:spLocks noChangeArrowheads="1"/>
            </p:cNvSpPr>
            <p:nvPr/>
          </p:nvSpPr>
          <p:spPr bwMode="auto">
            <a:xfrm>
              <a:off x="5942" y="3745"/>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Rectangle 34"/>
            <p:cNvSpPr>
              <a:spLocks noChangeArrowheads="1"/>
            </p:cNvSpPr>
            <p:nvPr/>
          </p:nvSpPr>
          <p:spPr bwMode="auto">
            <a:xfrm>
              <a:off x="5942" y="2659"/>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5"/>
            <p:cNvSpPr>
              <a:spLocks noEditPoints="1"/>
            </p:cNvSpPr>
            <p:nvPr/>
          </p:nvSpPr>
          <p:spPr bwMode="auto">
            <a:xfrm>
              <a:off x="5914" y="3853"/>
              <a:ext cx="73" cy="111"/>
            </a:xfrm>
            <a:custGeom>
              <a:avLst/>
              <a:gdLst>
                <a:gd name="T0" fmla="*/ 30 w 73"/>
                <a:gd name="T1" fmla="*/ 52 h 111"/>
                <a:gd name="T2" fmla="*/ 21 w 73"/>
                <a:gd name="T3" fmla="*/ 57 h 111"/>
                <a:gd name="T4" fmla="*/ 15 w 73"/>
                <a:gd name="T5" fmla="*/ 67 h 111"/>
                <a:gd name="T6" fmla="*/ 15 w 73"/>
                <a:gd name="T7" fmla="*/ 78 h 111"/>
                <a:gd name="T8" fmla="*/ 21 w 73"/>
                <a:gd name="T9" fmla="*/ 90 h 111"/>
                <a:gd name="T10" fmla="*/ 30 w 73"/>
                <a:gd name="T11" fmla="*/ 98 h 111"/>
                <a:gd name="T12" fmla="*/ 42 w 73"/>
                <a:gd name="T13" fmla="*/ 98 h 111"/>
                <a:gd name="T14" fmla="*/ 51 w 73"/>
                <a:gd name="T15" fmla="*/ 92 h 111"/>
                <a:gd name="T16" fmla="*/ 57 w 73"/>
                <a:gd name="T17" fmla="*/ 80 h 111"/>
                <a:gd name="T18" fmla="*/ 57 w 73"/>
                <a:gd name="T19" fmla="*/ 67 h 111"/>
                <a:gd name="T20" fmla="*/ 51 w 73"/>
                <a:gd name="T21" fmla="*/ 57 h 111"/>
                <a:gd name="T22" fmla="*/ 42 w 73"/>
                <a:gd name="T23" fmla="*/ 52 h 111"/>
                <a:gd name="T24" fmla="*/ 40 w 73"/>
                <a:gd name="T25" fmla="*/ 0 h 111"/>
                <a:gd name="T26" fmla="*/ 55 w 73"/>
                <a:gd name="T27" fmla="*/ 4 h 111"/>
                <a:gd name="T28" fmla="*/ 65 w 73"/>
                <a:gd name="T29" fmla="*/ 13 h 111"/>
                <a:gd name="T30" fmla="*/ 71 w 73"/>
                <a:gd name="T31" fmla="*/ 29 h 111"/>
                <a:gd name="T32" fmla="*/ 55 w 73"/>
                <a:gd name="T33" fmla="*/ 23 h 111"/>
                <a:gd name="T34" fmla="*/ 48 w 73"/>
                <a:gd name="T35" fmla="*/ 15 h 111"/>
                <a:gd name="T36" fmla="*/ 38 w 73"/>
                <a:gd name="T37" fmla="*/ 11 h 111"/>
                <a:gd name="T38" fmla="*/ 27 w 73"/>
                <a:gd name="T39" fmla="*/ 15 h 111"/>
                <a:gd name="T40" fmla="*/ 17 w 73"/>
                <a:gd name="T41" fmla="*/ 29 h 111"/>
                <a:gd name="T42" fmla="*/ 15 w 73"/>
                <a:gd name="T43" fmla="*/ 42 h 111"/>
                <a:gd name="T44" fmla="*/ 19 w 73"/>
                <a:gd name="T45" fmla="*/ 46 h 111"/>
                <a:gd name="T46" fmla="*/ 32 w 73"/>
                <a:gd name="T47" fmla="*/ 38 h 111"/>
                <a:gd name="T48" fmla="*/ 50 w 73"/>
                <a:gd name="T49" fmla="*/ 38 h 111"/>
                <a:gd name="T50" fmla="*/ 63 w 73"/>
                <a:gd name="T51" fmla="*/ 48 h 111"/>
                <a:gd name="T52" fmla="*/ 71 w 73"/>
                <a:gd name="T53" fmla="*/ 63 h 111"/>
                <a:gd name="T54" fmla="*/ 71 w 73"/>
                <a:gd name="T55" fmla="*/ 82 h 111"/>
                <a:gd name="T56" fmla="*/ 63 w 73"/>
                <a:gd name="T57" fmla="*/ 100 h 111"/>
                <a:gd name="T58" fmla="*/ 48 w 73"/>
                <a:gd name="T59" fmla="*/ 109 h 111"/>
                <a:gd name="T60" fmla="*/ 30 w 73"/>
                <a:gd name="T61" fmla="*/ 109 h 111"/>
                <a:gd name="T62" fmla="*/ 15 w 73"/>
                <a:gd name="T63" fmla="*/ 103 h 111"/>
                <a:gd name="T64" fmla="*/ 2 w 73"/>
                <a:gd name="T65" fmla="*/ 82 h 111"/>
                <a:gd name="T66" fmla="*/ 2 w 73"/>
                <a:gd name="T67" fmla="*/ 30 h 111"/>
                <a:gd name="T68" fmla="*/ 17 w 73"/>
                <a:gd name="T69" fmla="*/ 5 h 111"/>
                <a:gd name="T70" fmla="*/ 30 w 73"/>
                <a:gd name="T7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11">
                  <a:moveTo>
                    <a:pt x="36" y="50"/>
                  </a:moveTo>
                  <a:lnTo>
                    <a:pt x="30" y="52"/>
                  </a:lnTo>
                  <a:lnTo>
                    <a:pt x="25" y="53"/>
                  </a:lnTo>
                  <a:lnTo>
                    <a:pt x="21" y="57"/>
                  </a:lnTo>
                  <a:lnTo>
                    <a:pt x="17" y="61"/>
                  </a:lnTo>
                  <a:lnTo>
                    <a:pt x="15" y="67"/>
                  </a:lnTo>
                  <a:lnTo>
                    <a:pt x="13" y="73"/>
                  </a:lnTo>
                  <a:lnTo>
                    <a:pt x="15" y="78"/>
                  </a:lnTo>
                  <a:lnTo>
                    <a:pt x="17" y="86"/>
                  </a:lnTo>
                  <a:lnTo>
                    <a:pt x="21" y="90"/>
                  </a:lnTo>
                  <a:lnTo>
                    <a:pt x="25" y="94"/>
                  </a:lnTo>
                  <a:lnTo>
                    <a:pt x="30" y="98"/>
                  </a:lnTo>
                  <a:lnTo>
                    <a:pt x="36" y="98"/>
                  </a:lnTo>
                  <a:lnTo>
                    <a:pt x="42" y="98"/>
                  </a:lnTo>
                  <a:lnTo>
                    <a:pt x="48" y="96"/>
                  </a:lnTo>
                  <a:lnTo>
                    <a:pt x="51" y="92"/>
                  </a:lnTo>
                  <a:lnTo>
                    <a:pt x="55" y="86"/>
                  </a:lnTo>
                  <a:lnTo>
                    <a:pt x="57" y="80"/>
                  </a:lnTo>
                  <a:lnTo>
                    <a:pt x="57" y="73"/>
                  </a:lnTo>
                  <a:lnTo>
                    <a:pt x="57" y="67"/>
                  </a:lnTo>
                  <a:lnTo>
                    <a:pt x="55" y="61"/>
                  </a:lnTo>
                  <a:lnTo>
                    <a:pt x="51" y="57"/>
                  </a:lnTo>
                  <a:lnTo>
                    <a:pt x="48" y="53"/>
                  </a:lnTo>
                  <a:lnTo>
                    <a:pt x="42" y="52"/>
                  </a:lnTo>
                  <a:lnTo>
                    <a:pt x="36" y="50"/>
                  </a:lnTo>
                  <a:close/>
                  <a:moveTo>
                    <a:pt x="40" y="0"/>
                  </a:moveTo>
                  <a:lnTo>
                    <a:pt x="48" y="0"/>
                  </a:lnTo>
                  <a:lnTo>
                    <a:pt x="55" y="4"/>
                  </a:lnTo>
                  <a:lnTo>
                    <a:pt x="61" y="7"/>
                  </a:lnTo>
                  <a:lnTo>
                    <a:pt x="65" y="13"/>
                  </a:lnTo>
                  <a:lnTo>
                    <a:pt x="69" y="19"/>
                  </a:lnTo>
                  <a:lnTo>
                    <a:pt x="71" y="29"/>
                  </a:lnTo>
                  <a:lnTo>
                    <a:pt x="57" y="30"/>
                  </a:lnTo>
                  <a:lnTo>
                    <a:pt x="55" y="23"/>
                  </a:lnTo>
                  <a:lnTo>
                    <a:pt x="51" y="17"/>
                  </a:lnTo>
                  <a:lnTo>
                    <a:pt x="48" y="15"/>
                  </a:lnTo>
                  <a:lnTo>
                    <a:pt x="44" y="13"/>
                  </a:lnTo>
                  <a:lnTo>
                    <a:pt x="38" y="11"/>
                  </a:lnTo>
                  <a:lnTo>
                    <a:pt x="32" y="13"/>
                  </a:lnTo>
                  <a:lnTo>
                    <a:pt x="27" y="15"/>
                  </a:lnTo>
                  <a:lnTo>
                    <a:pt x="21" y="21"/>
                  </a:lnTo>
                  <a:lnTo>
                    <a:pt x="17" y="29"/>
                  </a:lnTo>
                  <a:lnTo>
                    <a:pt x="15" y="34"/>
                  </a:lnTo>
                  <a:lnTo>
                    <a:pt x="15" y="42"/>
                  </a:lnTo>
                  <a:lnTo>
                    <a:pt x="13" y="52"/>
                  </a:lnTo>
                  <a:lnTo>
                    <a:pt x="19" y="46"/>
                  </a:lnTo>
                  <a:lnTo>
                    <a:pt x="25" y="42"/>
                  </a:lnTo>
                  <a:lnTo>
                    <a:pt x="32" y="38"/>
                  </a:lnTo>
                  <a:lnTo>
                    <a:pt x="40" y="38"/>
                  </a:lnTo>
                  <a:lnTo>
                    <a:pt x="50" y="38"/>
                  </a:lnTo>
                  <a:lnTo>
                    <a:pt x="57" y="42"/>
                  </a:lnTo>
                  <a:lnTo>
                    <a:pt x="63" y="48"/>
                  </a:lnTo>
                  <a:lnTo>
                    <a:pt x="69" y="55"/>
                  </a:lnTo>
                  <a:lnTo>
                    <a:pt x="71" y="63"/>
                  </a:lnTo>
                  <a:lnTo>
                    <a:pt x="73" y="73"/>
                  </a:lnTo>
                  <a:lnTo>
                    <a:pt x="71" y="82"/>
                  </a:lnTo>
                  <a:lnTo>
                    <a:pt x="69" y="92"/>
                  </a:lnTo>
                  <a:lnTo>
                    <a:pt x="63" y="100"/>
                  </a:lnTo>
                  <a:lnTo>
                    <a:pt x="55" y="105"/>
                  </a:lnTo>
                  <a:lnTo>
                    <a:pt x="48" y="109"/>
                  </a:lnTo>
                  <a:lnTo>
                    <a:pt x="38" y="111"/>
                  </a:lnTo>
                  <a:lnTo>
                    <a:pt x="30" y="109"/>
                  </a:lnTo>
                  <a:lnTo>
                    <a:pt x="23" y="107"/>
                  </a:lnTo>
                  <a:lnTo>
                    <a:pt x="15" y="103"/>
                  </a:lnTo>
                  <a:lnTo>
                    <a:pt x="9" y="98"/>
                  </a:lnTo>
                  <a:lnTo>
                    <a:pt x="2" y="82"/>
                  </a:lnTo>
                  <a:lnTo>
                    <a:pt x="0" y="57"/>
                  </a:lnTo>
                  <a:lnTo>
                    <a:pt x="2" y="30"/>
                  </a:lnTo>
                  <a:lnTo>
                    <a:pt x="11" y="11"/>
                  </a:lnTo>
                  <a:lnTo>
                    <a:pt x="17" y="5"/>
                  </a:lnTo>
                  <a:lnTo>
                    <a:pt x="23" y="2"/>
                  </a:lnTo>
                  <a:lnTo>
                    <a:pt x="30"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Rectangle 36"/>
            <p:cNvSpPr>
              <a:spLocks noChangeArrowheads="1"/>
            </p:cNvSpPr>
            <p:nvPr/>
          </p:nvSpPr>
          <p:spPr bwMode="auto">
            <a:xfrm>
              <a:off x="6672" y="3745"/>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Rectangle 37"/>
            <p:cNvSpPr>
              <a:spLocks noChangeArrowheads="1"/>
            </p:cNvSpPr>
            <p:nvPr/>
          </p:nvSpPr>
          <p:spPr bwMode="auto">
            <a:xfrm>
              <a:off x="6672" y="2659"/>
              <a:ext cx="18" cy="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8"/>
            <p:cNvSpPr>
              <a:spLocks/>
            </p:cNvSpPr>
            <p:nvPr/>
          </p:nvSpPr>
          <p:spPr bwMode="auto">
            <a:xfrm>
              <a:off x="6645" y="3855"/>
              <a:ext cx="71" cy="107"/>
            </a:xfrm>
            <a:custGeom>
              <a:avLst/>
              <a:gdLst>
                <a:gd name="T0" fmla="*/ 0 w 71"/>
                <a:gd name="T1" fmla="*/ 0 h 107"/>
                <a:gd name="T2" fmla="*/ 71 w 71"/>
                <a:gd name="T3" fmla="*/ 0 h 107"/>
                <a:gd name="T4" fmla="*/ 71 w 71"/>
                <a:gd name="T5" fmla="*/ 11 h 107"/>
                <a:gd name="T6" fmla="*/ 62 w 71"/>
                <a:gd name="T7" fmla="*/ 23 h 107"/>
                <a:gd name="T8" fmla="*/ 50 w 71"/>
                <a:gd name="T9" fmla="*/ 40 h 107"/>
                <a:gd name="T10" fmla="*/ 37 w 71"/>
                <a:gd name="T11" fmla="*/ 76 h 107"/>
                <a:gd name="T12" fmla="*/ 33 w 71"/>
                <a:gd name="T13" fmla="*/ 92 h 107"/>
                <a:gd name="T14" fmla="*/ 31 w 71"/>
                <a:gd name="T15" fmla="*/ 107 h 107"/>
                <a:gd name="T16" fmla="*/ 18 w 71"/>
                <a:gd name="T17" fmla="*/ 107 h 107"/>
                <a:gd name="T18" fmla="*/ 18 w 71"/>
                <a:gd name="T19" fmla="*/ 94 h 107"/>
                <a:gd name="T20" fmla="*/ 21 w 71"/>
                <a:gd name="T21" fmla="*/ 76 h 107"/>
                <a:gd name="T22" fmla="*/ 37 w 71"/>
                <a:gd name="T23" fmla="*/ 42 h 107"/>
                <a:gd name="T24" fmla="*/ 46 w 71"/>
                <a:gd name="T25" fmla="*/ 27 h 107"/>
                <a:gd name="T26" fmla="*/ 56 w 71"/>
                <a:gd name="T27" fmla="*/ 13 h 107"/>
                <a:gd name="T28" fmla="*/ 0 w 71"/>
                <a:gd name="T29" fmla="*/ 13 h 107"/>
                <a:gd name="T30" fmla="*/ 0 w 71"/>
                <a:gd name="T3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7">
                  <a:moveTo>
                    <a:pt x="0" y="0"/>
                  </a:moveTo>
                  <a:lnTo>
                    <a:pt x="71" y="0"/>
                  </a:lnTo>
                  <a:lnTo>
                    <a:pt x="71" y="11"/>
                  </a:lnTo>
                  <a:lnTo>
                    <a:pt x="62" y="23"/>
                  </a:lnTo>
                  <a:lnTo>
                    <a:pt x="50" y="40"/>
                  </a:lnTo>
                  <a:lnTo>
                    <a:pt x="37" y="76"/>
                  </a:lnTo>
                  <a:lnTo>
                    <a:pt x="33" y="92"/>
                  </a:lnTo>
                  <a:lnTo>
                    <a:pt x="31" y="107"/>
                  </a:lnTo>
                  <a:lnTo>
                    <a:pt x="18" y="107"/>
                  </a:lnTo>
                  <a:lnTo>
                    <a:pt x="18" y="94"/>
                  </a:lnTo>
                  <a:lnTo>
                    <a:pt x="21" y="76"/>
                  </a:lnTo>
                  <a:lnTo>
                    <a:pt x="37" y="42"/>
                  </a:lnTo>
                  <a:lnTo>
                    <a:pt x="46" y="27"/>
                  </a:lnTo>
                  <a:lnTo>
                    <a:pt x="56"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Rectangle 39"/>
            <p:cNvSpPr>
              <a:spLocks noChangeArrowheads="1"/>
            </p:cNvSpPr>
            <p:nvPr/>
          </p:nvSpPr>
          <p:spPr bwMode="auto">
            <a:xfrm>
              <a:off x="1575" y="3580"/>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Rectangle 40"/>
            <p:cNvSpPr>
              <a:spLocks noChangeArrowheads="1"/>
            </p:cNvSpPr>
            <p:nvPr/>
          </p:nvSpPr>
          <p:spPr bwMode="auto">
            <a:xfrm>
              <a:off x="7350" y="3580"/>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41"/>
            <p:cNvSpPr>
              <a:spLocks/>
            </p:cNvSpPr>
            <p:nvPr/>
          </p:nvSpPr>
          <p:spPr bwMode="auto">
            <a:xfrm>
              <a:off x="1289" y="3534"/>
              <a:ext cx="40" cy="111"/>
            </a:xfrm>
            <a:custGeom>
              <a:avLst/>
              <a:gdLst>
                <a:gd name="T0" fmla="*/ 31 w 40"/>
                <a:gd name="T1" fmla="*/ 0 h 111"/>
                <a:gd name="T2" fmla="*/ 40 w 40"/>
                <a:gd name="T3" fmla="*/ 0 h 111"/>
                <a:gd name="T4" fmla="*/ 40 w 40"/>
                <a:gd name="T5" fmla="*/ 111 h 111"/>
                <a:gd name="T6" fmla="*/ 25 w 40"/>
                <a:gd name="T7" fmla="*/ 111 h 111"/>
                <a:gd name="T8" fmla="*/ 25 w 40"/>
                <a:gd name="T9" fmla="*/ 25 h 111"/>
                <a:gd name="T10" fmla="*/ 19 w 40"/>
                <a:gd name="T11" fmla="*/ 29 h 111"/>
                <a:gd name="T12" fmla="*/ 13 w 40"/>
                <a:gd name="T13" fmla="*/ 34 h 111"/>
                <a:gd name="T14" fmla="*/ 6 w 40"/>
                <a:gd name="T15" fmla="*/ 38 h 111"/>
                <a:gd name="T16" fmla="*/ 0 w 40"/>
                <a:gd name="T17" fmla="*/ 40 h 111"/>
                <a:gd name="T18" fmla="*/ 0 w 40"/>
                <a:gd name="T19" fmla="*/ 29 h 111"/>
                <a:gd name="T20" fmla="*/ 9 w 40"/>
                <a:gd name="T21" fmla="*/ 23 h 111"/>
                <a:gd name="T22" fmla="*/ 19 w 40"/>
                <a:gd name="T23" fmla="*/ 15 h 111"/>
                <a:gd name="T24" fmla="*/ 25 w 40"/>
                <a:gd name="T25" fmla="*/ 7 h 111"/>
                <a:gd name="T26" fmla="*/ 31 w 40"/>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1">
                  <a:moveTo>
                    <a:pt x="31" y="0"/>
                  </a:moveTo>
                  <a:lnTo>
                    <a:pt x="40" y="0"/>
                  </a:lnTo>
                  <a:lnTo>
                    <a:pt x="40" y="111"/>
                  </a:lnTo>
                  <a:lnTo>
                    <a:pt x="25" y="111"/>
                  </a:lnTo>
                  <a:lnTo>
                    <a:pt x="25" y="25"/>
                  </a:lnTo>
                  <a:lnTo>
                    <a:pt x="19" y="29"/>
                  </a:lnTo>
                  <a:lnTo>
                    <a:pt x="13" y="34"/>
                  </a:lnTo>
                  <a:lnTo>
                    <a:pt x="6" y="38"/>
                  </a:lnTo>
                  <a:lnTo>
                    <a:pt x="0" y="40"/>
                  </a:lnTo>
                  <a:lnTo>
                    <a:pt x="0" y="29"/>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2"/>
            <p:cNvSpPr>
              <a:spLocks noEditPoints="1"/>
            </p:cNvSpPr>
            <p:nvPr/>
          </p:nvSpPr>
          <p:spPr bwMode="auto">
            <a:xfrm>
              <a:off x="1364" y="3534"/>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5 h 111"/>
                <a:gd name="T12" fmla="*/ 15 w 71"/>
                <a:gd name="T13" fmla="*/ 78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8 h 111"/>
                <a:gd name="T30" fmla="*/ 57 w 71"/>
                <a:gd name="T31" fmla="*/ 55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7 h 111"/>
                <a:gd name="T50" fmla="*/ 61 w 71"/>
                <a:gd name="T51" fmla="*/ 13 h 111"/>
                <a:gd name="T52" fmla="*/ 65 w 71"/>
                <a:gd name="T53" fmla="*/ 21 h 111"/>
                <a:gd name="T54" fmla="*/ 69 w 71"/>
                <a:gd name="T55" fmla="*/ 30 h 111"/>
                <a:gd name="T56" fmla="*/ 69 w 71"/>
                <a:gd name="T57" fmla="*/ 38 h 111"/>
                <a:gd name="T58" fmla="*/ 71 w 71"/>
                <a:gd name="T59" fmla="*/ 46 h 111"/>
                <a:gd name="T60" fmla="*/ 71 w 71"/>
                <a:gd name="T61" fmla="*/ 55 h 111"/>
                <a:gd name="T62" fmla="*/ 71 w 71"/>
                <a:gd name="T63" fmla="*/ 73 h 111"/>
                <a:gd name="T64" fmla="*/ 67 w 71"/>
                <a:gd name="T65" fmla="*/ 88 h 111"/>
                <a:gd name="T66" fmla="*/ 63 w 71"/>
                <a:gd name="T67" fmla="*/ 96 h 111"/>
                <a:gd name="T68" fmla="*/ 59 w 71"/>
                <a:gd name="T69" fmla="*/ 102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2 h 111"/>
                <a:gd name="T86" fmla="*/ 2 w 71"/>
                <a:gd name="T87" fmla="*/ 82 h 111"/>
                <a:gd name="T88" fmla="*/ 0 w 71"/>
                <a:gd name="T89" fmla="*/ 55 h 111"/>
                <a:gd name="T90" fmla="*/ 0 w 71"/>
                <a:gd name="T91" fmla="*/ 38 h 111"/>
                <a:gd name="T92" fmla="*/ 4 w 71"/>
                <a:gd name="T93" fmla="*/ 25 h 111"/>
                <a:gd name="T94" fmla="*/ 6 w 71"/>
                <a:gd name="T95" fmla="*/ 17 h 111"/>
                <a:gd name="T96" fmla="*/ 11 w 71"/>
                <a:gd name="T97" fmla="*/ 11 h 111"/>
                <a:gd name="T98" fmla="*/ 15 w 71"/>
                <a:gd name="T99" fmla="*/ 5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5"/>
                  </a:lnTo>
                  <a:lnTo>
                    <a:pt x="15" y="78"/>
                  </a:lnTo>
                  <a:lnTo>
                    <a:pt x="19" y="90"/>
                  </a:lnTo>
                  <a:lnTo>
                    <a:pt x="25" y="96"/>
                  </a:lnTo>
                  <a:lnTo>
                    <a:pt x="29" y="98"/>
                  </a:lnTo>
                  <a:lnTo>
                    <a:pt x="34" y="100"/>
                  </a:lnTo>
                  <a:lnTo>
                    <a:pt x="40" y="98"/>
                  </a:lnTo>
                  <a:lnTo>
                    <a:pt x="46" y="96"/>
                  </a:lnTo>
                  <a:lnTo>
                    <a:pt x="50" y="90"/>
                  </a:lnTo>
                  <a:lnTo>
                    <a:pt x="55" y="78"/>
                  </a:lnTo>
                  <a:lnTo>
                    <a:pt x="57" y="55"/>
                  </a:lnTo>
                  <a:lnTo>
                    <a:pt x="55" y="34"/>
                  </a:lnTo>
                  <a:lnTo>
                    <a:pt x="50" y="21"/>
                  </a:lnTo>
                  <a:lnTo>
                    <a:pt x="46" y="17"/>
                  </a:lnTo>
                  <a:lnTo>
                    <a:pt x="40" y="13"/>
                  </a:lnTo>
                  <a:lnTo>
                    <a:pt x="34" y="13"/>
                  </a:lnTo>
                  <a:close/>
                  <a:moveTo>
                    <a:pt x="34" y="0"/>
                  </a:moveTo>
                  <a:lnTo>
                    <a:pt x="44" y="2"/>
                  </a:lnTo>
                  <a:lnTo>
                    <a:pt x="52" y="4"/>
                  </a:lnTo>
                  <a:lnTo>
                    <a:pt x="57" y="7"/>
                  </a:lnTo>
                  <a:lnTo>
                    <a:pt x="61" y="13"/>
                  </a:lnTo>
                  <a:lnTo>
                    <a:pt x="65" y="21"/>
                  </a:lnTo>
                  <a:lnTo>
                    <a:pt x="69" y="30"/>
                  </a:lnTo>
                  <a:lnTo>
                    <a:pt x="69" y="38"/>
                  </a:lnTo>
                  <a:lnTo>
                    <a:pt x="71" y="46"/>
                  </a:lnTo>
                  <a:lnTo>
                    <a:pt x="71" y="55"/>
                  </a:lnTo>
                  <a:lnTo>
                    <a:pt x="71" y="73"/>
                  </a:lnTo>
                  <a:lnTo>
                    <a:pt x="67" y="88"/>
                  </a:lnTo>
                  <a:lnTo>
                    <a:pt x="63" y="96"/>
                  </a:lnTo>
                  <a:lnTo>
                    <a:pt x="59" y="102"/>
                  </a:lnTo>
                  <a:lnTo>
                    <a:pt x="55" y="105"/>
                  </a:lnTo>
                  <a:lnTo>
                    <a:pt x="50" y="109"/>
                  </a:lnTo>
                  <a:lnTo>
                    <a:pt x="42" y="111"/>
                  </a:lnTo>
                  <a:lnTo>
                    <a:pt x="34" y="111"/>
                  </a:lnTo>
                  <a:lnTo>
                    <a:pt x="27" y="111"/>
                  </a:lnTo>
                  <a:lnTo>
                    <a:pt x="21" y="109"/>
                  </a:lnTo>
                  <a:lnTo>
                    <a:pt x="15" y="105"/>
                  </a:lnTo>
                  <a:lnTo>
                    <a:pt x="9" y="102"/>
                  </a:lnTo>
                  <a:lnTo>
                    <a:pt x="2" y="82"/>
                  </a:lnTo>
                  <a:lnTo>
                    <a:pt x="0" y="55"/>
                  </a:lnTo>
                  <a:lnTo>
                    <a:pt x="0" y="38"/>
                  </a:lnTo>
                  <a:lnTo>
                    <a:pt x="4" y="25"/>
                  </a:lnTo>
                  <a:lnTo>
                    <a:pt x="6" y="17"/>
                  </a:lnTo>
                  <a:lnTo>
                    <a:pt x="11" y="11"/>
                  </a:lnTo>
                  <a:lnTo>
                    <a:pt x="15" y="5"/>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43"/>
            <p:cNvSpPr>
              <a:spLocks noEditPoints="1"/>
            </p:cNvSpPr>
            <p:nvPr/>
          </p:nvSpPr>
          <p:spPr bwMode="auto">
            <a:xfrm>
              <a:off x="1446" y="3476"/>
              <a:ext cx="48" cy="75"/>
            </a:xfrm>
            <a:custGeom>
              <a:avLst/>
              <a:gdLst>
                <a:gd name="T0" fmla="*/ 23 w 48"/>
                <a:gd name="T1" fmla="*/ 10 h 75"/>
                <a:gd name="T2" fmla="*/ 18 w 48"/>
                <a:gd name="T3" fmla="*/ 10 h 75"/>
                <a:gd name="T4" fmla="*/ 14 w 48"/>
                <a:gd name="T5" fmla="*/ 13 h 75"/>
                <a:gd name="T6" fmla="*/ 12 w 48"/>
                <a:gd name="T7" fmla="*/ 19 h 75"/>
                <a:gd name="T8" fmla="*/ 10 w 48"/>
                <a:gd name="T9" fmla="*/ 27 h 75"/>
                <a:gd name="T10" fmla="*/ 10 w 48"/>
                <a:gd name="T11" fmla="*/ 38 h 75"/>
                <a:gd name="T12" fmla="*/ 10 w 48"/>
                <a:gd name="T13" fmla="*/ 48 h 75"/>
                <a:gd name="T14" fmla="*/ 12 w 48"/>
                <a:gd name="T15" fmla="*/ 56 h 75"/>
                <a:gd name="T16" fmla="*/ 14 w 48"/>
                <a:gd name="T17" fmla="*/ 62 h 75"/>
                <a:gd name="T18" fmla="*/ 18 w 48"/>
                <a:gd name="T19" fmla="*/ 65 h 75"/>
                <a:gd name="T20" fmla="*/ 23 w 48"/>
                <a:gd name="T21" fmla="*/ 65 h 75"/>
                <a:gd name="T22" fmla="*/ 29 w 48"/>
                <a:gd name="T23" fmla="*/ 65 h 75"/>
                <a:gd name="T24" fmla="*/ 35 w 48"/>
                <a:gd name="T25" fmla="*/ 62 h 75"/>
                <a:gd name="T26" fmla="*/ 37 w 48"/>
                <a:gd name="T27" fmla="*/ 56 h 75"/>
                <a:gd name="T28" fmla="*/ 39 w 48"/>
                <a:gd name="T29" fmla="*/ 48 h 75"/>
                <a:gd name="T30" fmla="*/ 39 w 48"/>
                <a:gd name="T31" fmla="*/ 38 h 75"/>
                <a:gd name="T32" fmla="*/ 39 w 48"/>
                <a:gd name="T33" fmla="*/ 27 h 75"/>
                <a:gd name="T34" fmla="*/ 37 w 48"/>
                <a:gd name="T35" fmla="*/ 19 h 75"/>
                <a:gd name="T36" fmla="*/ 35 w 48"/>
                <a:gd name="T37" fmla="*/ 15 h 75"/>
                <a:gd name="T38" fmla="*/ 31 w 48"/>
                <a:gd name="T39" fmla="*/ 12 h 75"/>
                <a:gd name="T40" fmla="*/ 27 w 48"/>
                <a:gd name="T41" fmla="*/ 10 h 75"/>
                <a:gd name="T42" fmla="*/ 23 w 48"/>
                <a:gd name="T43" fmla="*/ 10 h 75"/>
                <a:gd name="T44" fmla="*/ 23 w 48"/>
                <a:gd name="T45" fmla="*/ 0 h 75"/>
                <a:gd name="T46" fmla="*/ 29 w 48"/>
                <a:gd name="T47" fmla="*/ 2 h 75"/>
                <a:gd name="T48" fmla="*/ 35 w 48"/>
                <a:gd name="T49" fmla="*/ 2 h 75"/>
                <a:gd name="T50" fmla="*/ 39 w 48"/>
                <a:gd name="T51" fmla="*/ 6 h 75"/>
                <a:gd name="T52" fmla="*/ 43 w 48"/>
                <a:gd name="T53" fmla="*/ 10 h 75"/>
                <a:gd name="T54" fmla="*/ 45 w 48"/>
                <a:gd name="T55" fmla="*/ 15 h 75"/>
                <a:gd name="T56" fmla="*/ 46 w 48"/>
                <a:gd name="T57" fmla="*/ 21 h 75"/>
                <a:gd name="T58" fmla="*/ 48 w 48"/>
                <a:gd name="T59" fmla="*/ 29 h 75"/>
                <a:gd name="T60" fmla="*/ 48 w 48"/>
                <a:gd name="T61" fmla="*/ 38 h 75"/>
                <a:gd name="T62" fmla="*/ 46 w 48"/>
                <a:gd name="T63" fmla="*/ 50 h 75"/>
                <a:gd name="T64" fmla="*/ 45 w 48"/>
                <a:gd name="T65" fmla="*/ 58 h 75"/>
                <a:gd name="T66" fmla="*/ 43 w 48"/>
                <a:gd name="T67" fmla="*/ 65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7 h 75"/>
                <a:gd name="T80" fmla="*/ 4 w 48"/>
                <a:gd name="T81" fmla="*/ 62 h 75"/>
                <a:gd name="T82" fmla="*/ 2 w 48"/>
                <a:gd name="T83" fmla="*/ 56 h 75"/>
                <a:gd name="T84" fmla="*/ 0 w 48"/>
                <a:gd name="T85" fmla="*/ 48 h 75"/>
                <a:gd name="T86" fmla="*/ 0 w 48"/>
                <a:gd name="T87" fmla="*/ 38 h 75"/>
                <a:gd name="T88" fmla="*/ 0 w 48"/>
                <a:gd name="T89" fmla="*/ 25 h 75"/>
                <a:gd name="T90" fmla="*/ 2 w 48"/>
                <a:gd name="T91" fmla="*/ 17 h 75"/>
                <a:gd name="T92" fmla="*/ 6 w 48"/>
                <a:gd name="T93" fmla="*/ 10 h 75"/>
                <a:gd name="T94" fmla="*/ 10 w 48"/>
                <a:gd name="T95" fmla="*/ 4 h 75"/>
                <a:gd name="T96" fmla="*/ 18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10"/>
                  </a:moveTo>
                  <a:lnTo>
                    <a:pt x="18" y="10"/>
                  </a:lnTo>
                  <a:lnTo>
                    <a:pt x="14" y="13"/>
                  </a:lnTo>
                  <a:lnTo>
                    <a:pt x="12" y="19"/>
                  </a:lnTo>
                  <a:lnTo>
                    <a:pt x="10" y="27"/>
                  </a:lnTo>
                  <a:lnTo>
                    <a:pt x="10" y="38"/>
                  </a:lnTo>
                  <a:lnTo>
                    <a:pt x="10" y="48"/>
                  </a:lnTo>
                  <a:lnTo>
                    <a:pt x="12" y="56"/>
                  </a:lnTo>
                  <a:lnTo>
                    <a:pt x="14" y="62"/>
                  </a:lnTo>
                  <a:lnTo>
                    <a:pt x="18" y="65"/>
                  </a:lnTo>
                  <a:lnTo>
                    <a:pt x="23" y="65"/>
                  </a:lnTo>
                  <a:lnTo>
                    <a:pt x="29" y="65"/>
                  </a:lnTo>
                  <a:lnTo>
                    <a:pt x="35" y="62"/>
                  </a:lnTo>
                  <a:lnTo>
                    <a:pt x="37" y="56"/>
                  </a:lnTo>
                  <a:lnTo>
                    <a:pt x="39" y="48"/>
                  </a:lnTo>
                  <a:lnTo>
                    <a:pt x="39" y="38"/>
                  </a:lnTo>
                  <a:lnTo>
                    <a:pt x="39" y="27"/>
                  </a:lnTo>
                  <a:lnTo>
                    <a:pt x="37" y="19"/>
                  </a:lnTo>
                  <a:lnTo>
                    <a:pt x="35" y="15"/>
                  </a:lnTo>
                  <a:lnTo>
                    <a:pt x="31" y="12"/>
                  </a:lnTo>
                  <a:lnTo>
                    <a:pt x="27" y="10"/>
                  </a:lnTo>
                  <a:lnTo>
                    <a:pt x="23" y="10"/>
                  </a:lnTo>
                  <a:close/>
                  <a:moveTo>
                    <a:pt x="23" y="0"/>
                  </a:moveTo>
                  <a:lnTo>
                    <a:pt x="29" y="2"/>
                  </a:lnTo>
                  <a:lnTo>
                    <a:pt x="35" y="2"/>
                  </a:lnTo>
                  <a:lnTo>
                    <a:pt x="39" y="6"/>
                  </a:lnTo>
                  <a:lnTo>
                    <a:pt x="43" y="10"/>
                  </a:lnTo>
                  <a:lnTo>
                    <a:pt x="45" y="15"/>
                  </a:lnTo>
                  <a:lnTo>
                    <a:pt x="46" y="21"/>
                  </a:lnTo>
                  <a:lnTo>
                    <a:pt x="48" y="29"/>
                  </a:lnTo>
                  <a:lnTo>
                    <a:pt x="48" y="38"/>
                  </a:lnTo>
                  <a:lnTo>
                    <a:pt x="46" y="50"/>
                  </a:lnTo>
                  <a:lnTo>
                    <a:pt x="45" y="58"/>
                  </a:lnTo>
                  <a:lnTo>
                    <a:pt x="43" y="65"/>
                  </a:lnTo>
                  <a:lnTo>
                    <a:pt x="37" y="71"/>
                  </a:lnTo>
                  <a:lnTo>
                    <a:pt x="31" y="73"/>
                  </a:lnTo>
                  <a:lnTo>
                    <a:pt x="23" y="75"/>
                  </a:lnTo>
                  <a:lnTo>
                    <a:pt x="18" y="73"/>
                  </a:lnTo>
                  <a:lnTo>
                    <a:pt x="12" y="71"/>
                  </a:lnTo>
                  <a:lnTo>
                    <a:pt x="8" y="67"/>
                  </a:lnTo>
                  <a:lnTo>
                    <a:pt x="4" y="62"/>
                  </a:lnTo>
                  <a:lnTo>
                    <a:pt x="2" y="56"/>
                  </a:lnTo>
                  <a:lnTo>
                    <a:pt x="0" y="48"/>
                  </a:lnTo>
                  <a:lnTo>
                    <a:pt x="0" y="38"/>
                  </a:lnTo>
                  <a:lnTo>
                    <a:pt x="0" y="25"/>
                  </a:lnTo>
                  <a:lnTo>
                    <a:pt x="2" y="17"/>
                  </a:lnTo>
                  <a:lnTo>
                    <a:pt x="6" y="10"/>
                  </a:lnTo>
                  <a:lnTo>
                    <a:pt x="10" y="4"/>
                  </a:lnTo>
                  <a:lnTo>
                    <a:pt x="18"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Rectangle 44"/>
            <p:cNvSpPr>
              <a:spLocks noChangeArrowheads="1"/>
            </p:cNvSpPr>
            <p:nvPr/>
          </p:nvSpPr>
          <p:spPr bwMode="auto">
            <a:xfrm>
              <a:off x="1575" y="3147"/>
              <a:ext cx="58"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Rectangle 45"/>
            <p:cNvSpPr>
              <a:spLocks noChangeArrowheads="1"/>
            </p:cNvSpPr>
            <p:nvPr/>
          </p:nvSpPr>
          <p:spPr bwMode="auto">
            <a:xfrm>
              <a:off x="7350" y="3147"/>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6"/>
            <p:cNvSpPr>
              <a:spLocks/>
            </p:cNvSpPr>
            <p:nvPr/>
          </p:nvSpPr>
          <p:spPr bwMode="auto">
            <a:xfrm>
              <a:off x="1289" y="3103"/>
              <a:ext cx="40" cy="110"/>
            </a:xfrm>
            <a:custGeom>
              <a:avLst/>
              <a:gdLst>
                <a:gd name="T0" fmla="*/ 31 w 40"/>
                <a:gd name="T1" fmla="*/ 0 h 110"/>
                <a:gd name="T2" fmla="*/ 40 w 40"/>
                <a:gd name="T3" fmla="*/ 0 h 110"/>
                <a:gd name="T4" fmla="*/ 40 w 40"/>
                <a:gd name="T5" fmla="*/ 110 h 110"/>
                <a:gd name="T6" fmla="*/ 25 w 40"/>
                <a:gd name="T7" fmla="*/ 110 h 110"/>
                <a:gd name="T8" fmla="*/ 25 w 40"/>
                <a:gd name="T9" fmla="*/ 23 h 110"/>
                <a:gd name="T10" fmla="*/ 19 w 40"/>
                <a:gd name="T11" fmla="*/ 29 h 110"/>
                <a:gd name="T12" fmla="*/ 13 w 40"/>
                <a:gd name="T13" fmla="*/ 33 h 110"/>
                <a:gd name="T14" fmla="*/ 6 w 40"/>
                <a:gd name="T15" fmla="*/ 37 h 110"/>
                <a:gd name="T16" fmla="*/ 0 w 40"/>
                <a:gd name="T17" fmla="*/ 41 h 110"/>
                <a:gd name="T18" fmla="*/ 0 w 40"/>
                <a:gd name="T19" fmla="*/ 27 h 110"/>
                <a:gd name="T20" fmla="*/ 9 w 40"/>
                <a:gd name="T21" fmla="*/ 21 h 110"/>
                <a:gd name="T22" fmla="*/ 19 w 40"/>
                <a:gd name="T23" fmla="*/ 14 h 110"/>
                <a:gd name="T24" fmla="*/ 25 w 40"/>
                <a:gd name="T25" fmla="*/ 8 h 110"/>
                <a:gd name="T26" fmla="*/ 31 w 40"/>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10">
                  <a:moveTo>
                    <a:pt x="31" y="0"/>
                  </a:moveTo>
                  <a:lnTo>
                    <a:pt x="40" y="0"/>
                  </a:lnTo>
                  <a:lnTo>
                    <a:pt x="40" y="110"/>
                  </a:lnTo>
                  <a:lnTo>
                    <a:pt x="25" y="110"/>
                  </a:lnTo>
                  <a:lnTo>
                    <a:pt x="25" y="23"/>
                  </a:lnTo>
                  <a:lnTo>
                    <a:pt x="19" y="29"/>
                  </a:lnTo>
                  <a:lnTo>
                    <a:pt x="13" y="33"/>
                  </a:lnTo>
                  <a:lnTo>
                    <a:pt x="6" y="37"/>
                  </a:lnTo>
                  <a:lnTo>
                    <a:pt x="0" y="41"/>
                  </a:lnTo>
                  <a:lnTo>
                    <a:pt x="0" y="27"/>
                  </a:lnTo>
                  <a:lnTo>
                    <a:pt x="9" y="21"/>
                  </a:lnTo>
                  <a:lnTo>
                    <a:pt x="19" y="14"/>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7"/>
            <p:cNvSpPr>
              <a:spLocks noEditPoints="1"/>
            </p:cNvSpPr>
            <p:nvPr/>
          </p:nvSpPr>
          <p:spPr bwMode="auto">
            <a:xfrm>
              <a:off x="1364" y="3103"/>
              <a:ext cx="71" cy="112"/>
            </a:xfrm>
            <a:custGeom>
              <a:avLst/>
              <a:gdLst>
                <a:gd name="T0" fmla="*/ 34 w 71"/>
                <a:gd name="T1" fmla="*/ 12 h 112"/>
                <a:gd name="T2" fmla="*/ 29 w 71"/>
                <a:gd name="T3" fmla="*/ 14 h 112"/>
                <a:gd name="T4" fmla="*/ 25 w 71"/>
                <a:gd name="T5" fmla="*/ 16 h 112"/>
                <a:gd name="T6" fmla="*/ 21 w 71"/>
                <a:gd name="T7" fmla="*/ 19 h 112"/>
                <a:gd name="T8" fmla="*/ 15 w 71"/>
                <a:gd name="T9" fmla="*/ 33 h 112"/>
                <a:gd name="T10" fmla="*/ 13 w 71"/>
                <a:gd name="T11" fmla="*/ 56 h 112"/>
                <a:gd name="T12" fmla="*/ 15 w 71"/>
                <a:gd name="T13" fmla="*/ 77 h 112"/>
                <a:gd name="T14" fmla="*/ 19 w 71"/>
                <a:gd name="T15" fmla="*/ 91 h 112"/>
                <a:gd name="T16" fmla="*/ 25 w 71"/>
                <a:gd name="T17" fmla="*/ 94 h 112"/>
                <a:gd name="T18" fmla="*/ 29 w 71"/>
                <a:gd name="T19" fmla="*/ 98 h 112"/>
                <a:gd name="T20" fmla="*/ 34 w 71"/>
                <a:gd name="T21" fmla="*/ 98 h 112"/>
                <a:gd name="T22" fmla="*/ 40 w 71"/>
                <a:gd name="T23" fmla="*/ 98 h 112"/>
                <a:gd name="T24" fmla="*/ 46 w 71"/>
                <a:gd name="T25" fmla="*/ 94 h 112"/>
                <a:gd name="T26" fmla="*/ 50 w 71"/>
                <a:gd name="T27" fmla="*/ 91 h 112"/>
                <a:gd name="T28" fmla="*/ 55 w 71"/>
                <a:gd name="T29" fmla="*/ 77 h 112"/>
                <a:gd name="T30" fmla="*/ 57 w 71"/>
                <a:gd name="T31" fmla="*/ 56 h 112"/>
                <a:gd name="T32" fmla="*/ 55 w 71"/>
                <a:gd name="T33" fmla="*/ 35 h 112"/>
                <a:gd name="T34" fmla="*/ 50 w 71"/>
                <a:gd name="T35" fmla="*/ 21 h 112"/>
                <a:gd name="T36" fmla="*/ 46 w 71"/>
                <a:gd name="T37" fmla="*/ 16 h 112"/>
                <a:gd name="T38" fmla="*/ 40 w 71"/>
                <a:gd name="T39" fmla="*/ 14 h 112"/>
                <a:gd name="T40" fmla="*/ 34 w 71"/>
                <a:gd name="T41" fmla="*/ 12 h 112"/>
                <a:gd name="T42" fmla="*/ 34 w 71"/>
                <a:gd name="T43" fmla="*/ 0 h 112"/>
                <a:gd name="T44" fmla="*/ 44 w 71"/>
                <a:gd name="T45" fmla="*/ 0 h 112"/>
                <a:gd name="T46" fmla="*/ 52 w 71"/>
                <a:gd name="T47" fmla="*/ 4 h 112"/>
                <a:gd name="T48" fmla="*/ 57 w 71"/>
                <a:gd name="T49" fmla="*/ 8 h 112"/>
                <a:gd name="T50" fmla="*/ 61 w 71"/>
                <a:gd name="T51" fmla="*/ 14 h 112"/>
                <a:gd name="T52" fmla="*/ 65 w 71"/>
                <a:gd name="T53" fmla="*/ 21 h 112"/>
                <a:gd name="T54" fmla="*/ 69 w 71"/>
                <a:gd name="T55" fmla="*/ 29 h 112"/>
                <a:gd name="T56" fmla="*/ 69 w 71"/>
                <a:gd name="T57" fmla="*/ 37 h 112"/>
                <a:gd name="T58" fmla="*/ 71 w 71"/>
                <a:gd name="T59" fmla="*/ 46 h 112"/>
                <a:gd name="T60" fmla="*/ 71 w 71"/>
                <a:gd name="T61" fmla="*/ 56 h 112"/>
                <a:gd name="T62" fmla="*/ 71 w 71"/>
                <a:gd name="T63" fmla="*/ 73 h 112"/>
                <a:gd name="T64" fmla="*/ 67 w 71"/>
                <a:gd name="T65" fmla="*/ 87 h 112"/>
                <a:gd name="T66" fmla="*/ 63 w 71"/>
                <a:gd name="T67" fmla="*/ 94 h 112"/>
                <a:gd name="T68" fmla="*/ 59 w 71"/>
                <a:gd name="T69" fmla="*/ 100 h 112"/>
                <a:gd name="T70" fmla="*/ 55 w 71"/>
                <a:gd name="T71" fmla="*/ 106 h 112"/>
                <a:gd name="T72" fmla="*/ 50 w 71"/>
                <a:gd name="T73" fmla="*/ 108 h 112"/>
                <a:gd name="T74" fmla="*/ 42 w 71"/>
                <a:gd name="T75" fmla="*/ 110 h 112"/>
                <a:gd name="T76" fmla="*/ 34 w 71"/>
                <a:gd name="T77" fmla="*/ 112 h 112"/>
                <a:gd name="T78" fmla="*/ 27 w 71"/>
                <a:gd name="T79" fmla="*/ 110 h 112"/>
                <a:gd name="T80" fmla="*/ 21 w 71"/>
                <a:gd name="T81" fmla="*/ 108 h 112"/>
                <a:gd name="T82" fmla="*/ 15 w 71"/>
                <a:gd name="T83" fmla="*/ 106 h 112"/>
                <a:gd name="T84" fmla="*/ 9 w 71"/>
                <a:gd name="T85" fmla="*/ 100 h 112"/>
                <a:gd name="T86" fmla="*/ 2 w 71"/>
                <a:gd name="T87" fmla="*/ 83 h 112"/>
                <a:gd name="T88" fmla="*/ 0 w 71"/>
                <a:gd name="T89" fmla="*/ 56 h 112"/>
                <a:gd name="T90" fmla="*/ 0 w 71"/>
                <a:gd name="T91" fmla="*/ 39 h 112"/>
                <a:gd name="T92" fmla="*/ 4 w 71"/>
                <a:gd name="T93" fmla="*/ 23 h 112"/>
                <a:gd name="T94" fmla="*/ 6 w 71"/>
                <a:gd name="T95" fmla="*/ 18 h 112"/>
                <a:gd name="T96" fmla="*/ 11 w 71"/>
                <a:gd name="T97" fmla="*/ 10 h 112"/>
                <a:gd name="T98" fmla="*/ 15 w 71"/>
                <a:gd name="T99" fmla="*/ 6 h 112"/>
                <a:gd name="T100" fmla="*/ 21 w 71"/>
                <a:gd name="T101" fmla="*/ 2 h 112"/>
                <a:gd name="T102" fmla="*/ 27 w 71"/>
                <a:gd name="T103" fmla="*/ 0 h 112"/>
                <a:gd name="T104" fmla="*/ 34 w 71"/>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2">
                  <a:moveTo>
                    <a:pt x="34" y="12"/>
                  </a:moveTo>
                  <a:lnTo>
                    <a:pt x="29" y="14"/>
                  </a:lnTo>
                  <a:lnTo>
                    <a:pt x="25" y="16"/>
                  </a:lnTo>
                  <a:lnTo>
                    <a:pt x="21" y="19"/>
                  </a:lnTo>
                  <a:lnTo>
                    <a:pt x="15" y="33"/>
                  </a:lnTo>
                  <a:lnTo>
                    <a:pt x="13" y="56"/>
                  </a:lnTo>
                  <a:lnTo>
                    <a:pt x="15" y="77"/>
                  </a:lnTo>
                  <a:lnTo>
                    <a:pt x="19" y="91"/>
                  </a:lnTo>
                  <a:lnTo>
                    <a:pt x="25" y="94"/>
                  </a:lnTo>
                  <a:lnTo>
                    <a:pt x="29" y="98"/>
                  </a:lnTo>
                  <a:lnTo>
                    <a:pt x="34" y="98"/>
                  </a:lnTo>
                  <a:lnTo>
                    <a:pt x="40" y="98"/>
                  </a:lnTo>
                  <a:lnTo>
                    <a:pt x="46" y="94"/>
                  </a:lnTo>
                  <a:lnTo>
                    <a:pt x="50" y="91"/>
                  </a:lnTo>
                  <a:lnTo>
                    <a:pt x="55" y="77"/>
                  </a:lnTo>
                  <a:lnTo>
                    <a:pt x="57" y="56"/>
                  </a:lnTo>
                  <a:lnTo>
                    <a:pt x="55" y="35"/>
                  </a:lnTo>
                  <a:lnTo>
                    <a:pt x="50" y="21"/>
                  </a:lnTo>
                  <a:lnTo>
                    <a:pt x="46" y="16"/>
                  </a:lnTo>
                  <a:lnTo>
                    <a:pt x="40" y="14"/>
                  </a:lnTo>
                  <a:lnTo>
                    <a:pt x="34" y="12"/>
                  </a:lnTo>
                  <a:close/>
                  <a:moveTo>
                    <a:pt x="34" y="0"/>
                  </a:moveTo>
                  <a:lnTo>
                    <a:pt x="44" y="0"/>
                  </a:lnTo>
                  <a:lnTo>
                    <a:pt x="52" y="4"/>
                  </a:lnTo>
                  <a:lnTo>
                    <a:pt x="57" y="8"/>
                  </a:lnTo>
                  <a:lnTo>
                    <a:pt x="61" y="14"/>
                  </a:lnTo>
                  <a:lnTo>
                    <a:pt x="65" y="21"/>
                  </a:lnTo>
                  <a:lnTo>
                    <a:pt x="69" y="29"/>
                  </a:lnTo>
                  <a:lnTo>
                    <a:pt x="69" y="37"/>
                  </a:lnTo>
                  <a:lnTo>
                    <a:pt x="71" y="46"/>
                  </a:lnTo>
                  <a:lnTo>
                    <a:pt x="71" y="56"/>
                  </a:lnTo>
                  <a:lnTo>
                    <a:pt x="71" y="73"/>
                  </a:lnTo>
                  <a:lnTo>
                    <a:pt x="67" y="87"/>
                  </a:lnTo>
                  <a:lnTo>
                    <a:pt x="63" y="94"/>
                  </a:lnTo>
                  <a:lnTo>
                    <a:pt x="59" y="100"/>
                  </a:lnTo>
                  <a:lnTo>
                    <a:pt x="55" y="106"/>
                  </a:lnTo>
                  <a:lnTo>
                    <a:pt x="50" y="108"/>
                  </a:lnTo>
                  <a:lnTo>
                    <a:pt x="42" y="110"/>
                  </a:lnTo>
                  <a:lnTo>
                    <a:pt x="34" y="112"/>
                  </a:lnTo>
                  <a:lnTo>
                    <a:pt x="27" y="110"/>
                  </a:lnTo>
                  <a:lnTo>
                    <a:pt x="21" y="108"/>
                  </a:lnTo>
                  <a:lnTo>
                    <a:pt x="15" y="106"/>
                  </a:lnTo>
                  <a:lnTo>
                    <a:pt x="9" y="100"/>
                  </a:lnTo>
                  <a:lnTo>
                    <a:pt x="2" y="83"/>
                  </a:lnTo>
                  <a:lnTo>
                    <a:pt x="0" y="56"/>
                  </a:lnTo>
                  <a:lnTo>
                    <a:pt x="0" y="39"/>
                  </a:lnTo>
                  <a:lnTo>
                    <a:pt x="4" y="23"/>
                  </a:lnTo>
                  <a:lnTo>
                    <a:pt x="6" y="18"/>
                  </a:lnTo>
                  <a:lnTo>
                    <a:pt x="11"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8"/>
            <p:cNvSpPr>
              <a:spLocks/>
            </p:cNvSpPr>
            <p:nvPr/>
          </p:nvSpPr>
          <p:spPr bwMode="auto">
            <a:xfrm>
              <a:off x="1444" y="3046"/>
              <a:ext cx="48" cy="73"/>
            </a:xfrm>
            <a:custGeom>
              <a:avLst/>
              <a:gdLst>
                <a:gd name="T0" fmla="*/ 25 w 48"/>
                <a:gd name="T1" fmla="*/ 0 h 73"/>
                <a:gd name="T2" fmla="*/ 31 w 48"/>
                <a:gd name="T3" fmla="*/ 0 h 73"/>
                <a:gd name="T4" fmla="*/ 37 w 48"/>
                <a:gd name="T5" fmla="*/ 2 h 73"/>
                <a:gd name="T6" fmla="*/ 43 w 48"/>
                <a:gd name="T7" fmla="*/ 5 h 73"/>
                <a:gd name="T8" fmla="*/ 45 w 48"/>
                <a:gd name="T9" fmla="*/ 9 h 73"/>
                <a:gd name="T10" fmla="*/ 47 w 48"/>
                <a:gd name="T11" fmla="*/ 13 h 73"/>
                <a:gd name="T12" fmla="*/ 48 w 48"/>
                <a:gd name="T13" fmla="*/ 19 h 73"/>
                <a:gd name="T14" fmla="*/ 47 w 48"/>
                <a:gd name="T15" fmla="*/ 28 h 73"/>
                <a:gd name="T16" fmla="*/ 45 w 48"/>
                <a:gd name="T17" fmla="*/ 32 h 73"/>
                <a:gd name="T18" fmla="*/ 41 w 48"/>
                <a:gd name="T19" fmla="*/ 36 h 73"/>
                <a:gd name="T20" fmla="*/ 37 w 48"/>
                <a:gd name="T21" fmla="*/ 40 h 73"/>
                <a:gd name="T22" fmla="*/ 33 w 48"/>
                <a:gd name="T23" fmla="*/ 44 h 73"/>
                <a:gd name="T24" fmla="*/ 27 w 48"/>
                <a:gd name="T25" fmla="*/ 50 h 73"/>
                <a:gd name="T26" fmla="*/ 23 w 48"/>
                <a:gd name="T27" fmla="*/ 53 h 73"/>
                <a:gd name="T28" fmla="*/ 20 w 48"/>
                <a:gd name="T29" fmla="*/ 55 h 73"/>
                <a:gd name="T30" fmla="*/ 18 w 48"/>
                <a:gd name="T31" fmla="*/ 57 h 73"/>
                <a:gd name="T32" fmla="*/ 14 w 48"/>
                <a:gd name="T33" fmla="*/ 63 h 73"/>
                <a:gd name="T34" fmla="*/ 48 w 48"/>
                <a:gd name="T35" fmla="*/ 63 h 73"/>
                <a:gd name="T36" fmla="*/ 48 w 48"/>
                <a:gd name="T37" fmla="*/ 73 h 73"/>
                <a:gd name="T38" fmla="*/ 0 w 48"/>
                <a:gd name="T39" fmla="*/ 73 h 73"/>
                <a:gd name="T40" fmla="*/ 2 w 48"/>
                <a:gd name="T41" fmla="*/ 65 h 73"/>
                <a:gd name="T42" fmla="*/ 4 w 48"/>
                <a:gd name="T43" fmla="*/ 61 h 73"/>
                <a:gd name="T44" fmla="*/ 8 w 48"/>
                <a:gd name="T45" fmla="*/ 55 h 73"/>
                <a:gd name="T46" fmla="*/ 12 w 48"/>
                <a:gd name="T47" fmla="*/ 50 h 73"/>
                <a:gd name="T48" fmla="*/ 20 w 48"/>
                <a:gd name="T49" fmla="*/ 44 h 73"/>
                <a:gd name="T50" fmla="*/ 25 w 48"/>
                <a:gd name="T51" fmla="*/ 38 h 73"/>
                <a:gd name="T52" fmla="*/ 31 w 48"/>
                <a:gd name="T53" fmla="*/ 34 h 73"/>
                <a:gd name="T54" fmla="*/ 35 w 48"/>
                <a:gd name="T55" fmla="*/ 30 h 73"/>
                <a:gd name="T56" fmla="*/ 37 w 48"/>
                <a:gd name="T57" fmla="*/ 25 h 73"/>
                <a:gd name="T58" fmla="*/ 39 w 48"/>
                <a:gd name="T59" fmla="*/ 19 h 73"/>
                <a:gd name="T60" fmla="*/ 37 w 48"/>
                <a:gd name="T61" fmla="*/ 15 h 73"/>
                <a:gd name="T62" fmla="*/ 35 w 48"/>
                <a:gd name="T63" fmla="*/ 11 h 73"/>
                <a:gd name="T64" fmla="*/ 31 w 48"/>
                <a:gd name="T65" fmla="*/ 9 h 73"/>
                <a:gd name="T66" fmla="*/ 25 w 48"/>
                <a:gd name="T67" fmla="*/ 7 h 73"/>
                <a:gd name="T68" fmla="*/ 20 w 48"/>
                <a:gd name="T69" fmla="*/ 9 h 73"/>
                <a:gd name="T70" fmla="*/ 16 w 48"/>
                <a:gd name="T71" fmla="*/ 11 h 73"/>
                <a:gd name="T72" fmla="*/ 12 w 48"/>
                <a:gd name="T73" fmla="*/ 15 h 73"/>
                <a:gd name="T74" fmla="*/ 12 w 48"/>
                <a:gd name="T75" fmla="*/ 21 h 73"/>
                <a:gd name="T76" fmla="*/ 2 w 48"/>
                <a:gd name="T77" fmla="*/ 19 h 73"/>
                <a:gd name="T78" fmla="*/ 4 w 48"/>
                <a:gd name="T79" fmla="*/ 13 h 73"/>
                <a:gd name="T80" fmla="*/ 6 w 48"/>
                <a:gd name="T81" fmla="*/ 7 h 73"/>
                <a:gd name="T82" fmla="*/ 10 w 48"/>
                <a:gd name="T83" fmla="*/ 3 h 73"/>
                <a:gd name="T84" fmla="*/ 14 w 48"/>
                <a:gd name="T85" fmla="*/ 2 h 73"/>
                <a:gd name="T86" fmla="*/ 20 w 48"/>
                <a:gd name="T87" fmla="*/ 0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0"/>
                  </a:lnTo>
                  <a:lnTo>
                    <a:pt x="37" y="2"/>
                  </a:lnTo>
                  <a:lnTo>
                    <a:pt x="43" y="5"/>
                  </a:lnTo>
                  <a:lnTo>
                    <a:pt x="45" y="9"/>
                  </a:lnTo>
                  <a:lnTo>
                    <a:pt x="47" y="13"/>
                  </a:lnTo>
                  <a:lnTo>
                    <a:pt x="48" y="19"/>
                  </a:lnTo>
                  <a:lnTo>
                    <a:pt x="47" y="28"/>
                  </a:lnTo>
                  <a:lnTo>
                    <a:pt x="45" y="32"/>
                  </a:lnTo>
                  <a:lnTo>
                    <a:pt x="41" y="36"/>
                  </a:lnTo>
                  <a:lnTo>
                    <a:pt x="37" y="40"/>
                  </a:lnTo>
                  <a:lnTo>
                    <a:pt x="33" y="44"/>
                  </a:lnTo>
                  <a:lnTo>
                    <a:pt x="27" y="50"/>
                  </a:lnTo>
                  <a:lnTo>
                    <a:pt x="23" y="53"/>
                  </a:lnTo>
                  <a:lnTo>
                    <a:pt x="20" y="55"/>
                  </a:lnTo>
                  <a:lnTo>
                    <a:pt x="18" y="57"/>
                  </a:lnTo>
                  <a:lnTo>
                    <a:pt x="14" y="63"/>
                  </a:lnTo>
                  <a:lnTo>
                    <a:pt x="48" y="63"/>
                  </a:lnTo>
                  <a:lnTo>
                    <a:pt x="48" y="73"/>
                  </a:lnTo>
                  <a:lnTo>
                    <a:pt x="0" y="73"/>
                  </a:lnTo>
                  <a:lnTo>
                    <a:pt x="2" y="65"/>
                  </a:lnTo>
                  <a:lnTo>
                    <a:pt x="4" y="61"/>
                  </a:lnTo>
                  <a:lnTo>
                    <a:pt x="8" y="55"/>
                  </a:lnTo>
                  <a:lnTo>
                    <a:pt x="12" y="50"/>
                  </a:lnTo>
                  <a:lnTo>
                    <a:pt x="20" y="44"/>
                  </a:lnTo>
                  <a:lnTo>
                    <a:pt x="25" y="38"/>
                  </a:lnTo>
                  <a:lnTo>
                    <a:pt x="31" y="34"/>
                  </a:lnTo>
                  <a:lnTo>
                    <a:pt x="35" y="30"/>
                  </a:lnTo>
                  <a:lnTo>
                    <a:pt x="37" y="25"/>
                  </a:lnTo>
                  <a:lnTo>
                    <a:pt x="39" y="19"/>
                  </a:lnTo>
                  <a:lnTo>
                    <a:pt x="37" y="15"/>
                  </a:lnTo>
                  <a:lnTo>
                    <a:pt x="35" y="11"/>
                  </a:lnTo>
                  <a:lnTo>
                    <a:pt x="31" y="9"/>
                  </a:lnTo>
                  <a:lnTo>
                    <a:pt x="25" y="7"/>
                  </a:lnTo>
                  <a:lnTo>
                    <a:pt x="20" y="9"/>
                  </a:lnTo>
                  <a:lnTo>
                    <a:pt x="16" y="11"/>
                  </a:lnTo>
                  <a:lnTo>
                    <a:pt x="12" y="15"/>
                  </a:lnTo>
                  <a:lnTo>
                    <a:pt x="12" y="21"/>
                  </a:lnTo>
                  <a:lnTo>
                    <a:pt x="2" y="19"/>
                  </a:lnTo>
                  <a:lnTo>
                    <a:pt x="4" y="13"/>
                  </a:lnTo>
                  <a:lnTo>
                    <a:pt x="6" y="7"/>
                  </a:lnTo>
                  <a:lnTo>
                    <a:pt x="10" y="3"/>
                  </a:lnTo>
                  <a:lnTo>
                    <a:pt x="14" y="2"/>
                  </a:lnTo>
                  <a:lnTo>
                    <a:pt x="20" y="0"/>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Rectangle 49"/>
            <p:cNvSpPr>
              <a:spLocks noChangeArrowheads="1"/>
            </p:cNvSpPr>
            <p:nvPr/>
          </p:nvSpPr>
          <p:spPr bwMode="auto">
            <a:xfrm>
              <a:off x="1575" y="2717"/>
              <a:ext cx="58"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Rectangle 50"/>
            <p:cNvSpPr>
              <a:spLocks noChangeArrowheads="1"/>
            </p:cNvSpPr>
            <p:nvPr/>
          </p:nvSpPr>
          <p:spPr bwMode="auto">
            <a:xfrm>
              <a:off x="7350" y="271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51"/>
            <p:cNvSpPr>
              <a:spLocks/>
            </p:cNvSpPr>
            <p:nvPr/>
          </p:nvSpPr>
          <p:spPr bwMode="auto">
            <a:xfrm>
              <a:off x="1289" y="2671"/>
              <a:ext cx="40" cy="109"/>
            </a:xfrm>
            <a:custGeom>
              <a:avLst/>
              <a:gdLst>
                <a:gd name="T0" fmla="*/ 31 w 40"/>
                <a:gd name="T1" fmla="*/ 0 h 109"/>
                <a:gd name="T2" fmla="*/ 40 w 40"/>
                <a:gd name="T3" fmla="*/ 0 h 109"/>
                <a:gd name="T4" fmla="*/ 40 w 40"/>
                <a:gd name="T5" fmla="*/ 109 h 109"/>
                <a:gd name="T6" fmla="*/ 25 w 40"/>
                <a:gd name="T7" fmla="*/ 109 h 109"/>
                <a:gd name="T8" fmla="*/ 25 w 40"/>
                <a:gd name="T9" fmla="*/ 25 h 109"/>
                <a:gd name="T10" fmla="*/ 19 w 40"/>
                <a:gd name="T11" fmla="*/ 29 h 109"/>
                <a:gd name="T12" fmla="*/ 13 w 40"/>
                <a:gd name="T13" fmla="*/ 34 h 109"/>
                <a:gd name="T14" fmla="*/ 6 w 40"/>
                <a:gd name="T15" fmla="*/ 38 h 109"/>
                <a:gd name="T16" fmla="*/ 0 w 40"/>
                <a:gd name="T17" fmla="*/ 40 h 109"/>
                <a:gd name="T18" fmla="*/ 0 w 40"/>
                <a:gd name="T19" fmla="*/ 29 h 109"/>
                <a:gd name="T20" fmla="*/ 9 w 40"/>
                <a:gd name="T21" fmla="*/ 23 h 109"/>
                <a:gd name="T22" fmla="*/ 19 w 40"/>
                <a:gd name="T23" fmla="*/ 15 h 109"/>
                <a:gd name="T24" fmla="*/ 25 w 40"/>
                <a:gd name="T25" fmla="*/ 8 h 109"/>
                <a:gd name="T26" fmla="*/ 31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1" y="0"/>
                  </a:moveTo>
                  <a:lnTo>
                    <a:pt x="40" y="0"/>
                  </a:lnTo>
                  <a:lnTo>
                    <a:pt x="40" y="109"/>
                  </a:lnTo>
                  <a:lnTo>
                    <a:pt x="25" y="109"/>
                  </a:lnTo>
                  <a:lnTo>
                    <a:pt x="25" y="25"/>
                  </a:lnTo>
                  <a:lnTo>
                    <a:pt x="19" y="29"/>
                  </a:lnTo>
                  <a:lnTo>
                    <a:pt x="13" y="34"/>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52"/>
            <p:cNvSpPr>
              <a:spLocks noEditPoints="1"/>
            </p:cNvSpPr>
            <p:nvPr/>
          </p:nvSpPr>
          <p:spPr bwMode="auto">
            <a:xfrm>
              <a:off x="1364" y="2671"/>
              <a:ext cx="71" cy="111"/>
            </a:xfrm>
            <a:custGeom>
              <a:avLst/>
              <a:gdLst>
                <a:gd name="T0" fmla="*/ 34 w 71"/>
                <a:gd name="T1" fmla="*/ 13 h 111"/>
                <a:gd name="T2" fmla="*/ 29 w 71"/>
                <a:gd name="T3" fmla="*/ 13 h 111"/>
                <a:gd name="T4" fmla="*/ 25 w 71"/>
                <a:gd name="T5" fmla="*/ 17 h 111"/>
                <a:gd name="T6" fmla="*/ 21 w 71"/>
                <a:gd name="T7" fmla="*/ 21 h 111"/>
                <a:gd name="T8" fmla="*/ 15 w 71"/>
                <a:gd name="T9" fmla="*/ 34 h 111"/>
                <a:gd name="T10" fmla="*/ 13 w 71"/>
                <a:gd name="T11" fmla="*/ 56 h 111"/>
                <a:gd name="T12" fmla="*/ 15 w 71"/>
                <a:gd name="T13" fmla="*/ 79 h 111"/>
                <a:gd name="T14" fmla="*/ 19 w 71"/>
                <a:gd name="T15" fmla="*/ 90 h 111"/>
                <a:gd name="T16" fmla="*/ 25 w 71"/>
                <a:gd name="T17" fmla="*/ 96 h 111"/>
                <a:gd name="T18" fmla="*/ 29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7 w 71"/>
                <a:gd name="T31" fmla="*/ 56 h 111"/>
                <a:gd name="T32" fmla="*/ 55 w 71"/>
                <a:gd name="T33" fmla="*/ 34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2 w 71"/>
                <a:gd name="T47" fmla="*/ 4 h 111"/>
                <a:gd name="T48" fmla="*/ 57 w 71"/>
                <a:gd name="T49" fmla="*/ 8 h 111"/>
                <a:gd name="T50" fmla="*/ 61 w 71"/>
                <a:gd name="T51" fmla="*/ 13 h 111"/>
                <a:gd name="T52" fmla="*/ 65 w 71"/>
                <a:gd name="T53" fmla="*/ 21 h 111"/>
                <a:gd name="T54" fmla="*/ 69 w 71"/>
                <a:gd name="T55" fmla="*/ 31 h 111"/>
                <a:gd name="T56" fmla="*/ 69 w 71"/>
                <a:gd name="T57" fmla="*/ 38 h 111"/>
                <a:gd name="T58" fmla="*/ 71 w 71"/>
                <a:gd name="T59" fmla="*/ 46 h 111"/>
                <a:gd name="T60" fmla="*/ 71 w 71"/>
                <a:gd name="T61" fmla="*/ 56 h 111"/>
                <a:gd name="T62" fmla="*/ 71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6 h 111"/>
                <a:gd name="T84" fmla="*/ 9 w 71"/>
                <a:gd name="T85" fmla="*/ 102 h 111"/>
                <a:gd name="T86" fmla="*/ 2 w 71"/>
                <a:gd name="T87" fmla="*/ 82 h 111"/>
                <a:gd name="T88" fmla="*/ 0 w 71"/>
                <a:gd name="T89" fmla="*/ 56 h 111"/>
                <a:gd name="T90" fmla="*/ 0 w 71"/>
                <a:gd name="T91" fmla="*/ 38 h 111"/>
                <a:gd name="T92" fmla="*/ 4 w 71"/>
                <a:gd name="T93" fmla="*/ 25 h 111"/>
                <a:gd name="T94" fmla="*/ 6 w 71"/>
                <a:gd name="T95" fmla="*/ 17 h 111"/>
                <a:gd name="T96" fmla="*/ 11 w 71"/>
                <a:gd name="T97" fmla="*/ 11 h 111"/>
                <a:gd name="T98" fmla="*/ 15 w 71"/>
                <a:gd name="T99" fmla="*/ 6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9" y="13"/>
                  </a:lnTo>
                  <a:lnTo>
                    <a:pt x="25" y="17"/>
                  </a:lnTo>
                  <a:lnTo>
                    <a:pt x="21" y="21"/>
                  </a:lnTo>
                  <a:lnTo>
                    <a:pt x="15" y="34"/>
                  </a:lnTo>
                  <a:lnTo>
                    <a:pt x="13" y="56"/>
                  </a:lnTo>
                  <a:lnTo>
                    <a:pt x="15" y="79"/>
                  </a:lnTo>
                  <a:lnTo>
                    <a:pt x="19" y="90"/>
                  </a:lnTo>
                  <a:lnTo>
                    <a:pt x="25" y="96"/>
                  </a:lnTo>
                  <a:lnTo>
                    <a:pt x="29" y="98"/>
                  </a:lnTo>
                  <a:lnTo>
                    <a:pt x="34" y="100"/>
                  </a:lnTo>
                  <a:lnTo>
                    <a:pt x="40" y="98"/>
                  </a:lnTo>
                  <a:lnTo>
                    <a:pt x="46" y="96"/>
                  </a:lnTo>
                  <a:lnTo>
                    <a:pt x="50" y="90"/>
                  </a:lnTo>
                  <a:lnTo>
                    <a:pt x="55" y="79"/>
                  </a:lnTo>
                  <a:lnTo>
                    <a:pt x="57" y="56"/>
                  </a:lnTo>
                  <a:lnTo>
                    <a:pt x="55" y="34"/>
                  </a:lnTo>
                  <a:lnTo>
                    <a:pt x="50" y="21"/>
                  </a:lnTo>
                  <a:lnTo>
                    <a:pt x="46" y="17"/>
                  </a:lnTo>
                  <a:lnTo>
                    <a:pt x="40" y="13"/>
                  </a:lnTo>
                  <a:lnTo>
                    <a:pt x="34" y="13"/>
                  </a:lnTo>
                  <a:close/>
                  <a:moveTo>
                    <a:pt x="34" y="0"/>
                  </a:moveTo>
                  <a:lnTo>
                    <a:pt x="44" y="2"/>
                  </a:lnTo>
                  <a:lnTo>
                    <a:pt x="52" y="4"/>
                  </a:lnTo>
                  <a:lnTo>
                    <a:pt x="57" y="8"/>
                  </a:lnTo>
                  <a:lnTo>
                    <a:pt x="61" y="13"/>
                  </a:lnTo>
                  <a:lnTo>
                    <a:pt x="65" y="21"/>
                  </a:lnTo>
                  <a:lnTo>
                    <a:pt x="69" y="31"/>
                  </a:lnTo>
                  <a:lnTo>
                    <a:pt x="69" y="38"/>
                  </a:lnTo>
                  <a:lnTo>
                    <a:pt x="71" y="46"/>
                  </a:lnTo>
                  <a:lnTo>
                    <a:pt x="71" y="56"/>
                  </a:lnTo>
                  <a:lnTo>
                    <a:pt x="71" y="73"/>
                  </a:lnTo>
                  <a:lnTo>
                    <a:pt x="67" y="88"/>
                  </a:lnTo>
                  <a:lnTo>
                    <a:pt x="63" y="96"/>
                  </a:lnTo>
                  <a:lnTo>
                    <a:pt x="59" y="102"/>
                  </a:lnTo>
                  <a:lnTo>
                    <a:pt x="55" y="106"/>
                  </a:lnTo>
                  <a:lnTo>
                    <a:pt x="50" y="109"/>
                  </a:lnTo>
                  <a:lnTo>
                    <a:pt x="42" y="111"/>
                  </a:lnTo>
                  <a:lnTo>
                    <a:pt x="34" y="111"/>
                  </a:lnTo>
                  <a:lnTo>
                    <a:pt x="27" y="111"/>
                  </a:lnTo>
                  <a:lnTo>
                    <a:pt x="21" y="109"/>
                  </a:lnTo>
                  <a:lnTo>
                    <a:pt x="15" y="106"/>
                  </a:lnTo>
                  <a:lnTo>
                    <a:pt x="9" y="102"/>
                  </a:lnTo>
                  <a:lnTo>
                    <a:pt x="2" y="82"/>
                  </a:lnTo>
                  <a:lnTo>
                    <a:pt x="0" y="56"/>
                  </a:lnTo>
                  <a:lnTo>
                    <a:pt x="0" y="38"/>
                  </a:lnTo>
                  <a:lnTo>
                    <a:pt x="4" y="25"/>
                  </a:lnTo>
                  <a:lnTo>
                    <a:pt x="6" y="17"/>
                  </a:lnTo>
                  <a:lnTo>
                    <a:pt x="11" y="11"/>
                  </a:lnTo>
                  <a:lnTo>
                    <a:pt x="15" y="6"/>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3"/>
            <p:cNvSpPr>
              <a:spLocks noEditPoints="1"/>
            </p:cNvSpPr>
            <p:nvPr/>
          </p:nvSpPr>
          <p:spPr bwMode="auto">
            <a:xfrm>
              <a:off x="1443" y="2615"/>
              <a:ext cx="51" cy="71"/>
            </a:xfrm>
            <a:custGeom>
              <a:avLst/>
              <a:gdLst>
                <a:gd name="T0" fmla="*/ 32 w 51"/>
                <a:gd name="T1" fmla="*/ 17 h 71"/>
                <a:gd name="T2" fmla="*/ 11 w 51"/>
                <a:gd name="T3" fmla="*/ 44 h 71"/>
                <a:gd name="T4" fmla="*/ 32 w 51"/>
                <a:gd name="T5" fmla="*/ 44 h 71"/>
                <a:gd name="T6" fmla="*/ 32 w 51"/>
                <a:gd name="T7" fmla="*/ 17 h 71"/>
                <a:gd name="T8" fmla="*/ 34 w 51"/>
                <a:gd name="T9" fmla="*/ 0 h 71"/>
                <a:gd name="T10" fmla="*/ 42 w 51"/>
                <a:gd name="T11" fmla="*/ 0 h 71"/>
                <a:gd name="T12" fmla="*/ 42 w 51"/>
                <a:gd name="T13" fmla="*/ 44 h 71"/>
                <a:gd name="T14" fmla="*/ 51 w 51"/>
                <a:gd name="T15" fmla="*/ 44 h 71"/>
                <a:gd name="T16" fmla="*/ 51 w 51"/>
                <a:gd name="T17" fmla="*/ 54 h 71"/>
                <a:gd name="T18" fmla="*/ 42 w 51"/>
                <a:gd name="T19" fmla="*/ 54 h 71"/>
                <a:gd name="T20" fmla="*/ 42 w 51"/>
                <a:gd name="T21" fmla="*/ 71 h 71"/>
                <a:gd name="T22" fmla="*/ 32 w 51"/>
                <a:gd name="T23" fmla="*/ 71 h 71"/>
                <a:gd name="T24" fmla="*/ 32 w 51"/>
                <a:gd name="T25" fmla="*/ 54 h 71"/>
                <a:gd name="T26" fmla="*/ 0 w 51"/>
                <a:gd name="T27" fmla="*/ 54 h 71"/>
                <a:gd name="T28" fmla="*/ 0 w 51"/>
                <a:gd name="T29" fmla="*/ 44 h 71"/>
                <a:gd name="T30" fmla="*/ 34 w 51"/>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71">
                  <a:moveTo>
                    <a:pt x="32" y="17"/>
                  </a:moveTo>
                  <a:lnTo>
                    <a:pt x="11" y="44"/>
                  </a:lnTo>
                  <a:lnTo>
                    <a:pt x="32" y="44"/>
                  </a:lnTo>
                  <a:lnTo>
                    <a:pt x="32" y="17"/>
                  </a:lnTo>
                  <a:close/>
                  <a:moveTo>
                    <a:pt x="34" y="0"/>
                  </a:moveTo>
                  <a:lnTo>
                    <a:pt x="42" y="0"/>
                  </a:lnTo>
                  <a:lnTo>
                    <a:pt x="42" y="44"/>
                  </a:lnTo>
                  <a:lnTo>
                    <a:pt x="51" y="44"/>
                  </a:lnTo>
                  <a:lnTo>
                    <a:pt x="51" y="54"/>
                  </a:lnTo>
                  <a:lnTo>
                    <a:pt x="42" y="54"/>
                  </a:lnTo>
                  <a:lnTo>
                    <a:pt x="42" y="71"/>
                  </a:lnTo>
                  <a:lnTo>
                    <a:pt x="32" y="71"/>
                  </a:lnTo>
                  <a:lnTo>
                    <a:pt x="32" y="54"/>
                  </a:lnTo>
                  <a:lnTo>
                    <a:pt x="0" y="54"/>
                  </a:lnTo>
                  <a:lnTo>
                    <a:pt x="0" y="44"/>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Rectangle 54"/>
            <p:cNvSpPr>
              <a:spLocks noChangeArrowheads="1"/>
            </p:cNvSpPr>
            <p:nvPr/>
          </p:nvSpPr>
          <p:spPr bwMode="auto">
            <a:xfrm>
              <a:off x="1575" y="2652"/>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Rectangle 55"/>
            <p:cNvSpPr>
              <a:spLocks noChangeArrowheads="1"/>
            </p:cNvSpPr>
            <p:nvPr/>
          </p:nvSpPr>
          <p:spPr bwMode="auto">
            <a:xfrm>
              <a:off x="1575" y="3795"/>
              <a:ext cx="5835"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Rectangle 56"/>
            <p:cNvSpPr>
              <a:spLocks noChangeArrowheads="1"/>
            </p:cNvSpPr>
            <p:nvPr/>
          </p:nvSpPr>
          <p:spPr bwMode="auto">
            <a:xfrm>
              <a:off x="7402" y="2659"/>
              <a:ext cx="10"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Rectangle 57"/>
            <p:cNvSpPr>
              <a:spLocks noChangeArrowheads="1"/>
            </p:cNvSpPr>
            <p:nvPr/>
          </p:nvSpPr>
          <p:spPr bwMode="auto">
            <a:xfrm>
              <a:off x="1567" y="2659"/>
              <a:ext cx="18" cy="11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Rectangle 58"/>
            <p:cNvSpPr>
              <a:spLocks noChangeArrowheads="1"/>
            </p:cNvSpPr>
            <p:nvPr/>
          </p:nvSpPr>
          <p:spPr bwMode="auto">
            <a:xfrm>
              <a:off x="2234" y="2932"/>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Rectangle 59"/>
            <p:cNvSpPr>
              <a:spLocks noChangeArrowheads="1"/>
            </p:cNvSpPr>
            <p:nvPr/>
          </p:nvSpPr>
          <p:spPr bwMode="auto">
            <a:xfrm>
              <a:off x="2297" y="287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Rectangle 60"/>
            <p:cNvSpPr>
              <a:spLocks noChangeArrowheads="1"/>
            </p:cNvSpPr>
            <p:nvPr/>
          </p:nvSpPr>
          <p:spPr bwMode="auto">
            <a:xfrm>
              <a:off x="2964" y="2934"/>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Rectangle 61"/>
            <p:cNvSpPr>
              <a:spLocks noChangeArrowheads="1"/>
            </p:cNvSpPr>
            <p:nvPr/>
          </p:nvSpPr>
          <p:spPr bwMode="auto">
            <a:xfrm>
              <a:off x="3025" y="287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Rectangle 62"/>
            <p:cNvSpPr>
              <a:spLocks noChangeArrowheads="1"/>
            </p:cNvSpPr>
            <p:nvPr/>
          </p:nvSpPr>
          <p:spPr bwMode="auto">
            <a:xfrm>
              <a:off x="3692" y="293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 name="Rectangle 63"/>
            <p:cNvSpPr>
              <a:spLocks noChangeArrowheads="1"/>
            </p:cNvSpPr>
            <p:nvPr/>
          </p:nvSpPr>
          <p:spPr bwMode="auto">
            <a:xfrm>
              <a:off x="3755" y="2873"/>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 name="Rectangle 64"/>
            <p:cNvSpPr>
              <a:spLocks noChangeArrowheads="1"/>
            </p:cNvSpPr>
            <p:nvPr/>
          </p:nvSpPr>
          <p:spPr bwMode="auto">
            <a:xfrm>
              <a:off x="4421" y="2936"/>
              <a:ext cx="141"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 name="Rectangle 65"/>
            <p:cNvSpPr>
              <a:spLocks noChangeArrowheads="1"/>
            </p:cNvSpPr>
            <p:nvPr/>
          </p:nvSpPr>
          <p:spPr bwMode="auto">
            <a:xfrm>
              <a:off x="4485" y="2875"/>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 name="Rectangle 66"/>
            <p:cNvSpPr>
              <a:spLocks noChangeArrowheads="1"/>
            </p:cNvSpPr>
            <p:nvPr/>
          </p:nvSpPr>
          <p:spPr bwMode="auto">
            <a:xfrm>
              <a:off x="5151" y="2948"/>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 name="Rectangle 67"/>
            <p:cNvSpPr>
              <a:spLocks noChangeArrowheads="1"/>
            </p:cNvSpPr>
            <p:nvPr/>
          </p:nvSpPr>
          <p:spPr bwMode="auto">
            <a:xfrm>
              <a:off x="5215" y="2886"/>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 name="Rectangle 68"/>
            <p:cNvSpPr>
              <a:spLocks noChangeArrowheads="1"/>
            </p:cNvSpPr>
            <p:nvPr/>
          </p:nvSpPr>
          <p:spPr bwMode="auto">
            <a:xfrm>
              <a:off x="5881" y="278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 name="Rectangle 69"/>
            <p:cNvSpPr>
              <a:spLocks noChangeArrowheads="1"/>
            </p:cNvSpPr>
            <p:nvPr/>
          </p:nvSpPr>
          <p:spPr bwMode="auto">
            <a:xfrm>
              <a:off x="5942" y="2723"/>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 name="Rectangle 70"/>
            <p:cNvSpPr>
              <a:spLocks noChangeArrowheads="1"/>
            </p:cNvSpPr>
            <p:nvPr/>
          </p:nvSpPr>
          <p:spPr bwMode="auto">
            <a:xfrm>
              <a:off x="6609" y="278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 name="Rectangle 71"/>
            <p:cNvSpPr>
              <a:spLocks noChangeArrowheads="1"/>
            </p:cNvSpPr>
            <p:nvPr/>
          </p:nvSpPr>
          <p:spPr bwMode="auto">
            <a:xfrm>
              <a:off x="6672" y="2723"/>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7" name="Freeform 72"/>
            <p:cNvSpPr>
              <a:spLocks noEditPoints="1"/>
            </p:cNvSpPr>
            <p:nvPr/>
          </p:nvSpPr>
          <p:spPr bwMode="auto">
            <a:xfrm>
              <a:off x="2226" y="3532"/>
              <a:ext cx="158" cy="159"/>
            </a:xfrm>
            <a:custGeom>
              <a:avLst/>
              <a:gdLst>
                <a:gd name="T0" fmla="*/ 50 w 158"/>
                <a:gd name="T1" fmla="*/ 23 h 159"/>
                <a:gd name="T2" fmla="*/ 44 w 158"/>
                <a:gd name="T3" fmla="*/ 25 h 159"/>
                <a:gd name="T4" fmla="*/ 25 w 158"/>
                <a:gd name="T5" fmla="*/ 46 h 159"/>
                <a:gd name="T6" fmla="*/ 17 w 158"/>
                <a:gd name="T7" fmla="*/ 65 h 159"/>
                <a:gd name="T8" fmla="*/ 19 w 158"/>
                <a:gd name="T9" fmla="*/ 102 h 159"/>
                <a:gd name="T10" fmla="*/ 44 w 158"/>
                <a:gd name="T11" fmla="*/ 132 h 159"/>
                <a:gd name="T12" fmla="*/ 63 w 158"/>
                <a:gd name="T13" fmla="*/ 140 h 159"/>
                <a:gd name="T14" fmla="*/ 92 w 158"/>
                <a:gd name="T15" fmla="*/ 140 h 159"/>
                <a:gd name="T16" fmla="*/ 112 w 158"/>
                <a:gd name="T17" fmla="*/ 132 h 159"/>
                <a:gd name="T18" fmla="*/ 131 w 158"/>
                <a:gd name="T19" fmla="*/ 113 h 159"/>
                <a:gd name="T20" fmla="*/ 138 w 158"/>
                <a:gd name="T21" fmla="*/ 92 h 159"/>
                <a:gd name="T22" fmla="*/ 138 w 158"/>
                <a:gd name="T23" fmla="*/ 65 h 159"/>
                <a:gd name="T24" fmla="*/ 131 w 158"/>
                <a:gd name="T25" fmla="*/ 46 h 159"/>
                <a:gd name="T26" fmla="*/ 112 w 158"/>
                <a:gd name="T27" fmla="*/ 25 h 159"/>
                <a:gd name="T28" fmla="*/ 106 w 158"/>
                <a:gd name="T29" fmla="*/ 23 h 159"/>
                <a:gd name="T30" fmla="*/ 63 w 158"/>
                <a:gd name="T31" fmla="*/ 17 h 159"/>
                <a:gd name="T32" fmla="*/ 92 w 158"/>
                <a:gd name="T33" fmla="*/ 0 h 159"/>
                <a:gd name="T34" fmla="*/ 112 w 158"/>
                <a:gd name="T35" fmla="*/ 7 h 159"/>
                <a:gd name="T36" fmla="*/ 135 w 158"/>
                <a:gd name="T37" fmla="*/ 23 h 159"/>
                <a:gd name="T38" fmla="*/ 148 w 158"/>
                <a:gd name="T39" fmla="*/ 46 h 159"/>
                <a:gd name="T40" fmla="*/ 156 w 158"/>
                <a:gd name="T41" fmla="*/ 65 h 159"/>
                <a:gd name="T42" fmla="*/ 156 w 158"/>
                <a:gd name="T43" fmla="*/ 92 h 159"/>
                <a:gd name="T44" fmla="*/ 148 w 158"/>
                <a:gd name="T45" fmla="*/ 111 h 159"/>
                <a:gd name="T46" fmla="*/ 135 w 158"/>
                <a:gd name="T47" fmla="*/ 134 h 159"/>
                <a:gd name="T48" fmla="*/ 112 w 158"/>
                <a:gd name="T49" fmla="*/ 150 h 159"/>
                <a:gd name="T50" fmla="*/ 92 w 158"/>
                <a:gd name="T51" fmla="*/ 157 h 159"/>
                <a:gd name="T52" fmla="*/ 63 w 158"/>
                <a:gd name="T53" fmla="*/ 157 h 159"/>
                <a:gd name="T54" fmla="*/ 44 w 158"/>
                <a:gd name="T55" fmla="*/ 150 h 159"/>
                <a:gd name="T56" fmla="*/ 14 w 158"/>
                <a:gd name="T57" fmla="*/ 125 h 159"/>
                <a:gd name="T58" fmla="*/ 4 w 158"/>
                <a:gd name="T59" fmla="*/ 105 h 159"/>
                <a:gd name="T60" fmla="*/ 0 w 158"/>
                <a:gd name="T61" fmla="*/ 65 h 159"/>
                <a:gd name="T62" fmla="*/ 8 w 158"/>
                <a:gd name="T63" fmla="*/ 46 h 159"/>
                <a:gd name="T64" fmla="*/ 23 w 158"/>
                <a:gd name="T65" fmla="*/ 23 h 159"/>
                <a:gd name="T66" fmla="*/ 44 w 158"/>
                <a:gd name="T67" fmla="*/ 7 h 159"/>
                <a:gd name="T68" fmla="*/ 63 w 158"/>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9">
                  <a:moveTo>
                    <a:pt x="63" y="17"/>
                  </a:moveTo>
                  <a:lnTo>
                    <a:pt x="50" y="23"/>
                  </a:lnTo>
                  <a:lnTo>
                    <a:pt x="50" y="23"/>
                  </a:lnTo>
                  <a:lnTo>
                    <a:pt x="44" y="25"/>
                  </a:lnTo>
                  <a:lnTo>
                    <a:pt x="35" y="34"/>
                  </a:lnTo>
                  <a:lnTo>
                    <a:pt x="25" y="46"/>
                  </a:lnTo>
                  <a:lnTo>
                    <a:pt x="19" y="55"/>
                  </a:lnTo>
                  <a:lnTo>
                    <a:pt x="17" y="65"/>
                  </a:lnTo>
                  <a:lnTo>
                    <a:pt x="17" y="92"/>
                  </a:lnTo>
                  <a:lnTo>
                    <a:pt x="19" y="102"/>
                  </a:lnTo>
                  <a:lnTo>
                    <a:pt x="25" y="113"/>
                  </a:lnTo>
                  <a:lnTo>
                    <a:pt x="44" y="132"/>
                  </a:lnTo>
                  <a:lnTo>
                    <a:pt x="54" y="138"/>
                  </a:lnTo>
                  <a:lnTo>
                    <a:pt x="63" y="140"/>
                  </a:lnTo>
                  <a:lnTo>
                    <a:pt x="79" y="142"/>
                  </a:lnTo>
                  <a:lnTo>
                    <a:pt x="92" y="140"/>
                  </a:lnTo>
                  <a:lnTo>
                    <a:pt x="102" y="138"/>
                  </a:lnTo>
                  <a:lnTo>
                    <a:pt x="112" y="132"/>
                  </a:lnTo>
                  <a:lnTo>
                    <a:pt x="123" y="123"/>
                  </a:lnTo>
                  <a:lnTo>
                    <a:pt x="131" y="113"/>
                  </a:lnTo>
                  <a:lnTo>
                    <a:pt x="136" y="102"/>
                  </a:lnTo>
                  <a:lnTo>
                    <a:pt x="138" y="92"/>
                  </a:lnTo>
                  <a:lnTo>
                    <a:pt x="140" y="79"/>
                  </a:lnTo>
                  <a:lnTo>
                    <a:pt x="138" y="65"/>
                  </a:lnTo>
                  <a:lnTo>
                    <a:pt x="136" y="55"/>
                  </a:lnTo>
                  <a:lnTo>
                    <a:pt x="131" y="46"/>
                  </a:lnTo>
                  <a:lnTo>
                    <a:pt x="123" y="34"/>
                  </a:lnTo>
                  <a:lnTo>
                    <a:pt x="112" y="25"/>
                  </a:lnTo>
                  <a:lnTo>
                    <a:pt x="106" y="23"/>
                  </a:lnTo>
                  <a:lnTo>
                    <a:pt x="106" y="23"/>
                  </a:lnTo>
                  <a:lnTo>
                    <a:pt x="92" y="17"/>
                  </a:lnTo>
                  <a:lnTo>
                    <a:pt x="63" y="17"/>
                  </a:lnTo>
                  <a:close/>
                  <a:moveTo>
                    <a:pt x="63" y="0"/>
                  </a:moveTo>
                  <a:lnTo>
                    <a:pt x="92" y="0"/>
                  </a:lnTo>
                  <a:lnTo>
                    <a:pt x="106" y="6"/>
                  </a:lnTo>
                  <a:lnTo>
                    <a:pt x="112" y="7"/>
                  </a:lnTo>
                  <a:lnTo>
                    <a:pt x="123" y="13"/>
                  </a:lnTo>
                  <a:lnTo>
                    <a:pt x="135" y="23"/>
                  </a:lnTo>
                  <a:lnTo>
                    <a:pt x="142" y="34"/>
                  </a:lnTo>
                  <a:lnTo>
                    <a:pt x="148" y="46"/>
                  </a:lnTo>
                  <a:lnTo>
                    <a:pt x="152" y="52"/>
                  </a:lnTo>
                  <a:lnTo>
                    <a:pt x="156" y="65"/>
                  </a:lnTo>
                  <a:lnTo>
                    <a:pt x="158" y="79"/>
                  </a:lnTo>
                  <a:lnTo>
                    <a:pt x="156" y="92"/>
                  </a:lnTo>
                  <a:lnTo>
                    <a:pt x="152" y="105"/>
                  </a:lnTo>
                  <a:lnTo>
                    <a:pt x="148" y="111"/>
                  </a:lnTo>
                  <a:lnTo>
                    <a:pt x="142" y="125"/>
                  </a:lnTo>
                  <a:lnTo>
                    <a:pt x="135" y="134"/>
                  </a:lnTo>
                  <a:lnTo>
                    <a:pt x="123" y="144"/>
                  </a:lnTo>
                  <a:lnTo>
                    <a:pt x="112" y="150"/>
                  </a:lnTo>
                  <a:lnTo>
                    <a:pt x="106" y="153"/>
                  </a:lnTo>
                  <a:lnTo>
                    <a:pt x="92" y="157"/>
                  </a:lnTo>
                  <a:lnTo>
                    <a:pt x="79" y="159"/>
                  </a:lnTo>
                  <a:lnTo>
                    <a:pt x="63" y="157"/>
                  </a:lnTo>
                  <a:lnTo>
                    <a:pt x="50" y="153"/>
                  </a:lnTo>
                  <a:lnTo>
                    <a:pt x="44" y="150"/>
                  </a:lnTo>
                  <a:lnTo>
                    <a:pt x="33" y="144"/>
                  </a:lnTo>
                  <a:lnTo>
                    <a:pt x="14" y="125"/>
                  </a:lnTo>
                  <a:lnTo>
                    <a:pt x="8" y="111"/>
                  </a:lnTo>
                  <a:lnTo>
                    <a:pt x="4" y="105"/>
                  </a:lnTo>
                  <a:lnTo>
                    <a:pt x="0" y="92"/>
                  </a:lnTo>
                  <a:lnTo>
                    <a:pt x="0" y="65"/>
                  </a:lnTo>
                  <a:lnTo>
                    <a:pt x="4" y="52"/>
                  </a:lnTo>
                  <a:lnTo>
                    <a:pt x="8" y="46"/>
                  </a:lnTo>
                  <a:lnTo>
                    <a:pt x="14" y="34"/>
                  </a:lnTo>
                  <a:lnTo>
                    <a:pt x="23" y="23"/>
                  </a:lnTo>
                  <a:lnTo>
                    <a:pt x="33" y="13"/>
                  </a:lnTo>
                  <a:lnTo>
                    <a:pt x="44" y="7"/>
                  </a:lnTo>
                  <a:lnTo>
                    <a:pt x="50"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0" name="Freeform 73"/>
            <p:cNvSpPr>
              <a:spLocks noEditPoints="1"/>
            </p:cNvSpPr>
            <p:nvPr/>
          </p:nvSpPr>
          <p:spPr bwMode="auto">
            <a:xfrm>
              <a:off x="2956" y="3532"/>
              <a:ext cx="157" cy="159"/>
            </a:xfrm>
            <a:custGeom>
              <a:avLst/>
              <a:gdLst>
                <a:gd name="T0" fmla="*/ 50 w 157"/>
                <a:gd name="T1" fmla="*/ 23 h 159"/>
                <a:gd name="T2" fmla="*/ 44 w 157"/>
                <a:gd name="T3" fmla="*/ 25 h 159"/>
                <a:gd name="T4" fmla="*/ 25 w 157"/>
                <a:gd name="T5" fmla="*/ 46 h 159"/>
                <a:gd name="T6" fmla="*/ 17 w 157"/>
                <a:gd name="T7" fmla="*/ 65 h 159"/>
                <a:gd name="T8" fmla="*/ 19 w 157"/>
                <a:gd name="T9" fmla="*/ 102 h 159"/>
                <a:gd name="T10" fmla="*/ 44 w 157"/>
                <a:gd name="T11" fmla="*/ 132 h 159"/>
                <a:gd name="T12" fmla="*/ 63 w 157"/>
                <a:gd name="T13" fmla="*/ 140 h 159"/>
                <a:gd name="T14" fmla="*/ 92 w 157"/>
                <a:gd name="T15" fmla="*/ 140 h 159"/>
                <a:gd name="T16" fmla="*/ 111 w 157"/>
                <a:gd name="T17" fmla="*/ 132 h 159"/>
                <a:gd name="T18" fmla="*/ 136 w 157"/>
                <a:gd name="T19" fmla="*/ 102 h 159"/>
                <a:gd name="T20" fmla="*/ 140 w 157"/>
                <a:gd name="T21" fmla="*/ 79 h 159"/>
                <a:gd name="T22" fmla="*/ 136 w 157"/>
                <a:gd name="T23" fmla="*/ 55 h 159"/>
                <a:gd name="T24" fmla="*/ 121 w 157"/>
                <a:gd name="T25" fmla="*/ 34 h 159"/>
                <a:gd name="T26" fmla="*/ 106 w 157"/>
                <a:gd name="T27" fmla="*/ 23 h 159"/>
                <a:gd name="T28" fmla="*/ 92 w 157"/>
                <a:gd name="T29" fmla="*/ 17 h 159"/>
                <a:gd name="T30" fmla="*/ 63 w 157"/>
                <a:gd name="T31" fmla="*/ 0 h 159"/>
                <a:gd name="T32" fmla="*/ 106 w 157"/>
                <a:gd name="T33" fmla="*/ 6 h 159"/>
                <a:gd name="T34" fmla="*/ 123 w 157"/>
                <a:gd name="T35" fmla="*/ 13 h 159"/>
                <a:gd name="T36" fmla="*/ 142 w 157"/>
                <a:gd name="T37" fmla="*/ 34 h 159"/>
                <a:gd name="T38" fmla="*/ 152 w 157"/>
                <a:gd name="T39" fmla="*/ 52 h 159"/>
                <a:gd name="T40" fmla="*/ 157 w 157"/>
                <a:gd name="T41" fmla="*/ 79 h 159"/>
                <a:gd name="T42" fmla="*/ 152 w 157"/>
                <a:gd name="T43" fmla="*/ 105 h 159"/>
                <a:gd name="T44" fmla="*/ 142 w 157"/>
                <a:gd name="T45" fmla="*/ 125 h 159"/>
                <a:gd name="T46" fmla="*/ 111 w 157"/>
                <a:gd name="T47" fmla="*/ 150 h 159"/>
                <a:gd name="T48" fmla="*/ 92 w 157"/>
                <a:gd name="T49" fmla="*/ 157 h 159"/>
                <a:gd name="T50" fmla="*/ 63 w 157"/>
                <a:gd name="T51" fmla="*/ 157 h 159"/>
                <a:gd name="T52" fmla="*/ 44 w 157"/>
                <a:gd name="T53" fmla="*/ 150 h 159"/>
                <a:gd name="T54" fmla="*/ 13 w 157"/>
                <a:gd name="T55" fmla="*/ 125 h 159"/>
                <a:gd name="T56" fmla="*/ 4 w 157"/>
                <a:gd name="T57" fmla="*/ 105 h 159"/>
                <a:gd name="T58" fmla="*/ 0 w 157"/>
                <a:gd name="T59" fmla="*/ 65 h 159"/>
                <a:gd name="T60" fmla="*/ 8 w 157"/>
                <a:gd name="T61" fmla="*/ 46 h 159"/>
                <a:gd name="T62" fmla="*/ 23 w 157"/>
                <a:gd name="T63" fmla="*/ 23 h 159"/>
                <a:gd name="T64" fmla="*/ 44 w 157"/>
                <a:gd name="T65" fmla="*/ 7 h 159"/>
                <a:gd name="T66" fmla="*/ 63 w 157"/>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9">
                  <a:moveTo>
                    <a:pt x="63" y="17"/>
                  </a:moveTo>
                  <a:lnTo>
                    <a:pt x="50" y="23"/>
                  </a:lnTo>
                  <a:lnTo>
                    <a:pt x="50" y="23"/>
                  </a:lnTo>
                  <a:lnTo>
                    <a:pt x="44" y="25"/>
                  </a:lnTo>
                  <a:lnTo>
                    <a:pt x="35" y="34"/>
                  </a:lnTo>
                  <a:lnTo>
                    <a:pt x="25" y="46"/>
                  </a:lnTo>
                  <a:lnTo>
                    <a:pt x="19" y="55"/>
                  </a:lnTo>
                  <a:lnTo>
                    <a:pt x="17" y="65"/>
                  </a:lnTo>
                  <a:lnTo>
                    <a:pt x="17" y="92"/>
                  </a:lnTo>
                  <a:lnTo>
                    <a:pt x="19" y="102"/>
                  </a:lnTo>
                  <a:lnTo>
                    <a:pt x="25" y="113"/>
                  </a:lnTo>
                  <a:lnTo>
                    <a:pt x="44" y="132"/>
                  </a:lnTo>
                  <a:lnTo>
                    <a:pt x="54" y="138"/>
                  </a:lnTo>
                  <a:lnTo>
                    <a:pt x="63" y="140"/>
                  </a:lnTo>
                  <a:lnTo>
                    <a:pt x="77" y="142"/>
                  </a:lnTo>
                  <a:lnTo>
                    <a:pt x="92" y="140"/>
                  </a:lnTo>
                  <a:lnTo>
                    <a:pt x="102" y="138"/>
                  </a:lnTo>
                  <a:lnTo>
                    <a:pt x="111" y="132"/>
                  </a:lnTo>
                  <a:lnTo>
                    <a:pt x="131" y="113"/>
                  </a:lnTo>
                  <a:lnTo>
                    <a:pt x="136" y="102"/>
                  </a:lnTo>
                  <a:lnTo>
                    <a:pt x="138" y="92"/>
                  </a:lnTo>
                  <a:lnTo>
                    <a:pt x="140" y="79"/>
                  </a:lnTo>
                  <a:lnTo>
                    <a:pt x="138" y="65"/>
                  </a:lnTo>
                  <a:lnTo>
                    <a:pt x="136" y="55"/>
                  </a:lnTo>
                  <a:lnTo>
                    <a:pt x="131" y="46"/>
                  </a:lnTo>
                  <a:lnTo>
                    <a:pt x="121" y="34"/>
                  </a:lnTo>
                  <a:lnTo>
                    <a:pt x="111" y="25"/>
                  </a:lnTo>
                  <a:lnTo>
                    <a:pt x="106" y="23"/>
                  </a:lnTo>
                  <a:lnTo>
                    <a:pt x="106" y="23"/>
                  </a:lnTo>
                  <a:lnTo>
                    <a:pt x="92" y="17"/>
                  </a:lnTo>
                  <a:lnTo>
                    <a:pt x="63" y="17"/>
                  </a:lnTo>
                  <a:close/>
                  <a:moveTo>
                    <a:pt x="63" y="0"/>
                  </a:moveTo>
                  <a:lnTo>
                    <a:pt x="92" y="0"/>
                  </a:lnTo>
                  <a:lnTo>
                    <a:pt x="106" y="6"/>
                  </a:lnTo>
                  <a:lnTo>
                    <a:pt x="111" y="7"/>
                  </a:lnTo>
                  <a:lnTo>
                    <a:pt x="123" y="13"/>
                  </a:lnTo>
                  <a:lnTo>
                    <a:pt x="132" y="23"/>
                  </a:lnTo>
                  <a:lnTo>
                    <a:pt x="142" y="34"/>
                  </a:lnTo>
                  <a:lnTo>
                    <a:pt x="148" y="46"/>
                  </a:lnTo>
                  <a:lnTo>
                    <a:pt x="152" y="52"/>
                  </a:lnTo>
                  <a:lnTo>
                    <a:pt x="155" y="65"/>
                  </a:lnTo>
                  <a:lnTo>
                    <a:pt x="157" y="79"/>
                  </a:lnTo>
                  <a:lnTo>
                    <a:pt x="155" y="92"/>
                  </a:lnTo>
                  <a:lnTo>
                    <a:pt x="152" y="105"/>
                  </a:lnTo>
                  <a:lnTo>
                    <a:pt x="148" y="111"/>
                  </a:lnTo>
                  <a:lnTo>
                    <a:pt x="142" y="125"/>
                  </a:lnTo>
                  <a:lnTo>
                    <a:pt x="123" y="144"/>
                  </a:lnTo>
                  <a:lnTo>
                    <a:pt x="111" y="150"/>
                  </a:lnTo>
                  <a:lnTo>
                    <a:pt x="106" y="153"/>
                  </a:lnTo>
                  <a:lnTo>
                    <a:pt x="92" y="157"/>
                  </a:lnTo>
                  <a:lnTo>
                    <a:pt x="77" y="159"/>
                  </a:lnTo>
                  <a:lnTo>
                    <a:pt x="63" y="157"/>
                  </a:lnTo>
                  <a:lnTo>
                    <a:pt x="50" y="153"/>
                  </a:lnTo>
                  <a:lnTo>
                    <a:pt x="44" y="150"/>
                  </a:lnTo>
                  <a:lnTo>
                    <a:pt x="33" y="144"/>
                  </a:lnTo>
                  <a:lnTo>
                    <a:pt x="13" y="125"/>
                  </a:lnTo>
                  <a:lnTo>
                    <a:pt x="8" y="111"/>
                  </a:lnTo>
                  <a:lnTo>
                    <a:pt x="4" y="105"/>
                  </a:lnTo>
                  <a:lnTo>
                    <a:pt x="0" y="92"/>
                  </a:lnTo>
                  <a:lnTo>
                    <a:pt x="0" y="65"/>
                  </a:lnTo>
                  <a:lnTo>
                    <a:pt x="4" y="52"/>
                  </a:lnTo>
                  <a:lnTo>
                    <a:pt x="8" y="46"/>
                  </a:lnTo>
                  <a:lnTo>
                    <a:pt x="13" y="34"/>
                  </a:lnTo>
                  <a:lnTo>
                    <a:pt x="23" y="23"/>
                  </a:lnTo>
                  <a:lnTo>
                    <a:pt x="33" y="13"/>
                  </a:lnTo>
                  <a:lnTo>
                    <a:pt x="44" y="7"/>
                  </a:lnTo>
                  <a:lnTo>
                    <a:pt x="50"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1" name="Freeform 74"/>
            <p:cNvSpPr>
              <a:spLocks noEditPoints="1"/>
            </p:cNvSpPr>
            <p:nvPr/>
          </p:nvSpPr>
          <p:spPr bwMode="auto">
            <a:xfrm>
              <a:off x="3684" y="3532"/>
              <a:ext cx="159" cy="159"/>
            </a:xfrm>
            <a:custGeom>
              <a:avLst/>
              <a:gdLst>
                <a:gd name="T0" fmla="*/ 52 w 159"/>
                <a:gd name="T1" fmla="*/ 23 h 159"/>
                <a:gd name="T2" fmla="*/ 46 w 159"/>
                <a:gd name="T3" fmla="*/ 25 h 159"/>
                <a:gd name="T4" fmla="*/ 25 w 159"/>
                <a:gd name="T5" fmla="*/ 46 h 159"/>
                <a:gd name="T6" fmla="*/ 23 w 159"/>
                <a:gd name="T7" fmla="*/ 52 h 159"/>
                <a:gd name="T8" fmla="*/ 17 w 159"/>
                <a:gd name="T9" fmla="*/ 92 h 159"/>
                <a:gd name="T10" fmla="*/ 21 w 159"/>
                <a:gd name="T11" fmla="*/ 105 h 159"/>
                <a:gd name="T12" fmla="*/ 34 w 159"/>
                <a:gd name="T13" fmla="*/ 123 h 159"/>
                <a:gd name="T14" fmla="*/ 56 w 159"/>
                <a:gd name="T15" fmla="*/ 138 h 159"/>
                <a:gd name="T16" fmla="*/ 79 w 159"/>
                <a:gd name="T17" fmla="*/ 142 h 159"/>
                <a:gd name="T18" fmla="*/ 102 w 159"/>
                <a:gd name="T19" fmla="*/ 138 h 159"/>
                <a:gd name="T20" fmla="*/ 132 w 159"/>
                <a:gd name="T21" fmla="*/ 113 h 159"/>
                <a:gd name="T22" fmla="*/ 140 w 159"/>
                <a:gd name="T23" fmla="*/ 92 h 159"/>
                <a:gd name="T24" fmla="*/ 140 w 159"/>
                <a:gd name="T25" fmla="*/ 65 h 159"/>
                <a:gd name="T26" fmla="*/ 132 w 159"/>
                <a:gd name="T27" fmla="*/ 46 h 159"/>
                <a:gd name="T28" fmla="*/ 113 w 159"/>
                <a:gd name="T29" fmla="*/ 25 h 159"/>
                <a:gd name="T30" fmla="*/ 105 w 159"/>
                <a:gd name="T31" fmla="*/ 23 h 159"/>
                <a:gd name="T32" fmla="*/ 65 w 159"/>
                <a:gd name="T33" fmla="*/ 17 h 159"/>
                <a:gd name="T34" fmla="*/ 92 w 159"/>
                <a:gd name="T35" fmla="*/ 0 h 159"/>
                <a:gd name="T36" fmla="*/ 111 w 159"/>
                <a:gd name="T37" fmla="*/ 7 h 159"/>
                <a:gd name="T38" fmla="*/ 134 w 159"/>
                <a:gd name="T39" fmla="*/ 23 h 159"/>
                <a:gd name="T40" fmla="*/ 150 w 159"/>
                <a:gd name="T41" fmla="*/ 46 h 159"/>
                <a:gd name="T42" fmla="*/ 157 w 159"/>
                <a:gd name="T43" fmla="*/ 65 h 159"/>
                <a:gd name="T44" fmla="*/ 157 w 159"/>
                <a:gd name="T45" fmla="*/ 92 h 159"/>
                <a:gd name="T46" fmla="*/ 150 w 159"/>
                <a:gd name="T47" fmla="*/ 111 h 159"/>
                <a:gd name="T48" fmla="*/ 125 w 159"/>
                <a:gd name="T49" fmla="*/ 144 h 159"/>
                <a:gd name="T50" fmla="*/ 105 w 159"/>
                <a:gd name="T51" fmla="*/ 153 h 159"/>
                <a:gd name="T52" fmla="*/ 79 w 159"/>
                <a:gd name="T53" fmla="*/ 159 h 159"/>
                <a:gd name="T54" fmla="*/ 52 w 159"/>
                <a:gd name="T55" fmla="*/ 153 h 159"/>
                <a:gd name="T56" fmla="*/ 34 w 159"/>
                <a:gd name="T57" fmla="*/ 144 h 159"/>
                <a:gd name="T58" fmla="*/ 13 w 159"/>
                <a:gd name="T59" fmla="*/ 125 h 159"/>
                <a:gd name="T60" fmla="*/ 6 w 159"/>
                <a:gd name="T61" fmla="*/ 105 h 159"/>
                <a:gd name="T62" fmla="*/ 0 w 159"/>
                <a:gd name="T63" fmla="*/ 65 h 159"/>
                <a:gd name="T64" fmla="*/ 8 w 159"/>
                <a:gd name="T65" fmla="*/ 46 h 159"/>
                <a:gd name="T66" fmla="*/ 23 w 159"/>
                <a:gd name="T67" fmla="*/ 23 h 159"/>
                <a:gd name="T68" fmla="*/ 46 w 159"/>
                <a:gd name="T69" fmla="*/ 7 h 159"/>
                <a:gd name="T70" fmla="*/ 65 w 159"/>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59">
                  <a:moveTo>
                    <a:pt x="65" y="17"/>
                  </a:moveTo>
                  <a:lnTo>
                    <a:pt x="52" y="23"/>
                  </a:lnTo>
                  <a:lnTo>
                    <a:pt x="52" y="23"/>
                  </a:lnTo>
                  <a:lnTo>
                    <a:pt x="46" y="25"/>
                  </a:lnTo>
                  <a:lnTo>
                    <a:pt x="34" y="34"/>
                  </a:lnTo>
                  <a:lnTo>
                    <a:pt x="25" y="46"/>
                  </a:lnTo>
                  <a:lnTo>
                    <a:pt x="23" y="52"/>
                  </a:lnTo>
                  <a:lnTo>
                    <a:pt x="23" y="52"/>
                  </a:lnTo>
                  <a:lnTo>
                    <a:pt x="17" y="65"/>
                  </a:lnTo>
                  <a:lnTo>
                    <a:pt x="17" y="92"/>
                  </a:lnTo>
                  <a:lnTo>
                    <a:pt x="23" y="105"/>
                  </a:lnTo>
                  <a:lnTo>
                    <a:pt x="21" y="105"/>
                  </a:lnTo>
                  <a:lnTo>
                    <a:pt x="25" y="113"/>
                  </a:lnTo>
                  <a:lnTo>
                    <a:pt x="34" y="123"/>
                  </a:lnTo>
                  <a:lnTo>
                    <a:pt x="46" y="132"/>
                  </a:lnTo>
                  <a:lnTo>
                    <a:pt x="56" y="138"/>
                  </a:lnTo>
                  <a:lnTo>
                    <a:pt x="65" y="140"/>
                  </a:lnTo>
                  <a:lnTo>
                    <a:pt x="79" y="142"/>
                  </a:lnTo>
                  <a:lnTo>
                    <a:pt x="92" y="140"/>
                  </a:lnTo>
                  <a:lnTo>
                    <a:pt x="102" y="138"/>
                  </a:lnTo>
                  <a:lnTo>
                    <a:pt x="113" y="132"/>
                  </a:lnTo>
                  <a:lnTo>
                    <a:pt x="132" y="113"/>
                  </a:lnTo>
                  <a:lnTo>
                    <a:pt x="138" y="102"/>
                  </a:lnTo>
                  <a:lnTo>
                    <a:pt x="140" y="92"/>
                  </a:lnTo>
                  <a:lnTo>
                    <a:pt x="142" y="79"/>
                  </a:lnTo>
                  <a:lnTo>
                    <a:pt x="140" y="65"/>
                  </a:lnTo>
                  <a:lnTo>
                    <a:pt x="138" y="55"/>
                  </a:lnTo>
                  <a:lnTo>
                    <a:pt x="132" y="46"/>
                  </a:lnTo>
                  <a:lnTo>
                    <a:pt x="123" y="34"/>
                  </a:lnTo>
                  <a:lnTo>
                    <a:pt x="113" y="25"/>
                  </a:lnTo>
                  <a:lnTo>
                    <a:pt x="105" y="21"/>
                  </a:lnTo>
                  <a:lnTo>
                    <a:pt x="105" y="23"/>
                  </a:lnTo>
                  <a:lnTo>
                    <a:pt x="92" y="17"/>
                  </a:lnTo>
                  <a:lnTo>
                    <a:pt x="65" y="17"/>
                  </a:lnTo>
                  <a:close/>
                  <a:moveTo>
                    <a:pt x="65" y="0"/>
                  </a:moveTo>
                  <a:lnTo>
                    <a:pt x="92" y="0"/>
                  </a:lnTo>
                  <a:lnTo>
                    <a:pt x="105" y="6"/>
                  </a:lnTo>
                  <a:lnTo>
                    <a:pt x="111" y="7"/>
                  </a:lnTo>
                  <a:lnTo>
                    <a:pt x="125" y="13"/>
                  </a:lnTo>
                  <a:lnTo>
                    <a:pt x="134" y="23"/>
                  </a:lnTo>
                  <a:lnTo>
                    <a:pt x="144" y="34"/>
                  </a:lnTo>
                  <a:lnTo>
                    <a:pt x="150" y="46"/>
                  </a:lnTo>
                  <a:lnTo>
                    <a:pt x="153" y="52"/>
                  </a:lnTo>
                  <a:lnTo>
                    <a:pt x="157" y="65"/>
                  </a:lnTo>
                  <a:lnTo>
                    <a:pt x="159" y="79"/>
                  </a:lnTo>
                  <a:lnTo>
                    <a:pt x="157" y="92"/>
                  </a:lnTo>
                  <a:lnTo>
                    <a:pt x="153" y="105"/>
                  </a:lnTo>
                  <a:lnTo>
                    <a:pt x="150" y="111"/>
                  </a:lnTo>
                  <a:lnTo>
                    <a:pt x="144" y="125"/>
                  </a:lnTo>
                  <a:lnTo>
                    <a:pt x="125" y="144"/>
                  </a:lnTo>
                  <a:lnTo>
                    <a:pt x="111" y="150"/>
                  </a:lnTo>
                  <a:lnTo>
                    <a:pt x="105" y="153"/>
                  </a:lnTo>
                  <a:lnTo>
                    <a:pt x="92" y="157"/>
                  </a:lnTo>
                  <a:lnTo>
                    <a:pt x="79" y="159"/>
                  </a:lnTo>
                  <a:lnTo>
                    <a:pt x="65" y="157"/>
                  </a:lnTo>
                  <a:lnTo>
                    <a:pt x="52" y="153"/>
                  </a:lnTo>
                  <a:lnTo>
                    <a:pt x="46" y="150"/>
                  </a:lnTo>
                  <a:lnTo>
                    <a:pt x="34" y="144"/>
                  </a:lnTo>
                  <a:lnTo>
                    <a:pt x="23" y="134"/>
                  </a:lnTo>
                  <a:lnTo>
                    <a:pt x="13" y="125"/>
                  </a:lnTo>
                  <a:lnTo>
                    <a:pt x="8" y="111"/>
                  </a:lnTo>
                  <a:lnTo>
                    <a:pt x="6" y="105"/>
                  </a:lnTo>
                  <a:lnTo>
                    <a:pt x="0" y="92"/>
                  </a:lnTo>
                  <a:lnTo>
                    <a:pt x="0" y="65"/>
                  </a:lnTo>
                  <a:lnTo>
                    <a:pt x="6" y="52"/>
                  </a:lnTo>
                  <a:lnTo>
                    <a:pt x="8" y="46"/>
                  </a:lnTo>
                  <a:lnTo>
                    <a:pt x="13" y="34"/>
                  </a:lnTo>
                  <a:lnTo>
                    <a:pt x="23" y="23"/>
                  </a:lnTo>
                  <a:lnTo>
                    <a:pt x="34"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0" name="Freeform 75"/>
            <p:cNvSpPr>
              <a:spLocks noEditPoints="1"/>
            </p:cNvSpPr>
            <p:nvPr/>
          </p:nvSpPr>
          <p:spPr bwMode="auto">
            <a:xfrm>
              <a:off x="4414" y="3532"/>
              <a:ext cx="157" cy="159"/>
            </a:xfrm>
            <a:custGeom>
              <a:avLst/>
              <a:gdLst>
                <a:gd name="T0" fmla="*/ 52 w 157"/>
                <a:gd name="T1" fmla="*/ 23 h 159"/>
                <a:gd name="T2" fmla="*/ 46 w 157"/>
                <a:gd name="T3" fmla="*/ 25 h 159"/>
                <a:gd name="T4" fmla="*/ 25 w 157"/>
                <a:gd name="T5" fmla="*/ 46 h 159"/>
                <a:gd name="T6" fmla="*/ 23 w 157"/>
                <a:gd name="T7" fmla="*/ 52 h 159"/>
                <a:gd name="T8" fmla="*/ 17 w 157"/>
                <a:gd name="T9" fmla="*/ 92 h 159"/>
                <a:gd name="T10" fmla="*/ 21 w 157"/>
                <a:gd name="T11" fmla="*/ 105 h 159"/>
                <a:gd name="T12" fmla="*/ 34 w 157"/>
                <a:gd name="T13" fmla="*/ 123 h 159"/>
                <a:gd name="T14" fmla="*/ 55 w 157"/>
                <a:gd name="T15" fmla="*/ 138 h 159"/>
                <a:gd name="T16" fmla="*/ 78 w 157"/>
                <a:gd name="T17" fmla="*/ 142 h 159"/>
                <a:gd name="T18" fmla="*/ 101 w 157"/>
                <a:gd name="T19" fmla="*/ 138 h 159"/>
                <a:gd name="T20" fmla="*/ 123 w 157"/>
                <a:gd name="T21" fmla="*/ 123 h 159"/>
                <a:gd name="T22" fmla="*/ 136 w 157"/>
                <a:gd name="T23" fmla="*/ 102 h 159"/>
                <a:gd name="T24" fmla="*/ 140 w 157"/>
                <a:gd name="T25" fmla="*/ 79 h 159"/>
                <a:gd name="T26" fmla="*/ 136 w 157"/>
                <a:gd name="T27" fmla="*/ 55 h 159"/>
                <a:gd name="T28" fmla="*/ 123 w 157"/>
                <a:gd name="T29" fmla="*/ 34 h 159"/>
                <a:gd name="T30" fmla="*/ 105 w 157"/>
                <a:gd name="T31" fmla="*/ 23 h 159"/>
                <a:gd name="T32" fmla="*/ 92 w 157"/>
                <a:gd name="T33" fmla="*/ 17 h 159"/>
                <a:gd name="T34" fmla="*/ 65 w 157"/>
                <a:gd name="T35" fmla="*/ 0 h 159"/>
                <a:gd name="T36" fmla="*/ 105 w 157"/>
                <a:gd name="T37" fmla="*/ 6 h 159"/>
                <a:gd name="T38" fmla="*/ 123 w 157"/>
                <a:gd name="T39" fmla="*/ 13 h 159"/>
                <a:gd name="T40" fmla="*/ 142 w 157"/>
                <a:gd name="T41" fmla="*/ 34 h 159"/>
                <a:gd name="T42" fmla="*/ 151 w 157"/>
                <a:gd name="T43" fmla="*/ 52 h 159"/>
                <a:gd name="T44" fmla="*/ 157 w 157"/>
                <a:gd name="T45" fmla="*/ 79 h 159"/>
                <a:gd name="T46" fmla="*/ 151 w 157"/>
                <a:gd name="T47" fmla="*/ 105 h 159"/>
                <a:gd name="T48" fmla="*/ 142 w 157"/>
                <a:gd name="T49" fmla="*/ 125 h 159"/>
                <a:gd name="T50" fmla="*/ 123 w 157"/>
                <a:gd name="T51" fmla="*/ 144 h 159"/>
                <a:gd name="T52" fmla="*/ 105 w 157"/>
                <a:gd name="T53" fmla="*/ 153 h 159"/>
                <a:gd name="T54" fmla="*/ 78 w 157"/>
                <a:gd name="T55" fmla="*/ 159 h 159"/>
                <a:gd name="T56" fmla="*/ 52 w 157"/>
                <a:gd name="T57" fmla="*/ 153 h 159"/>
                <a:gd name="T58" fmla="*/ 34 w 157"/>
                <a:gd name="T59" fmla="*/ 144 h 159"/>
                <a:gd name="T60" fmla="*/ 13 w 157"/>
                <a:gd name="T61" fmla="*/ 125 h 159"/>
                <a:gd name="T62" fmla="*/ 5 w 157"/>
                <a:gd name="T63" fmla="*/ 105 h 159"/>
                <a:gd name="T64" fmla="*/ 0 w 157"/>
                <a:gd name="T65" fmla="*/ 65 h 159"/>
                <a:gd name="T66" fmla="*/ 7 w 157"/>
                <a:gd name="T67" fmla="*/ 46 h 159"/>
                <a:gd name="T68" fmla="*/ 23 w 157"/>
                <a:gd name="T69" fmla="*/ 23 h 159"/>
                <a:gd name="T70" fmla="*/ 46 w 157"/>
                <a:gd name="T71" fmla="*/ 7 h 159"/>
                <a:gd name="T72" fmla="*/ 65 w 157"/>
                <a:gd name="T7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 h="159">
                  <a:moveTo>
                    <a:pt x="65" y="17"/>
                  </a:moveTo>
                  <a:lnTo>
                    <a:pt x="52" y="23"/>
                  </a:lnTo>
                  <a:lnTo>
                    <a:pt x="52" y="23"/>
                  </a:lnTo>
                  <a:lnTo>
                    <a:pt x="46" y="25"/>
                  </a:lnTo>
                  <a:lnTo>
                    <a:pt x="34" y="34"/>
                  </a:lnTo>
                  <a:lnTo>
                    <a:pt x="25" y="46"/>
                  </a:lnTo>
                  <a:lnTo>
                    <a:pt x="21" y="52"/>
                  </a:lnTo>
                  <a:lnTo>
                    <a:pt x="23" y="52"/>
                  </a:lnTo>
                  <a:lnTo>
                    <a:pt x="17" y="65"/>
                  </a:lnTo>
                  <a:lnTo>
                    <a:pt x="17" y="92"/>
                  </a:lnTo>
                  <a:lnTo>
                    <a:pt x="23" y="105"/>
                  </a:lnTo>
                  <a:lnTo>
                    <a:pt x="21" y="105"/>
                  </a:lnTo>
                  <a:lnTo>
                    <a:pt x="25" y="113"/>
                  </a:lnTo>
                  <a:lnTo>
                    <a:pt x="34" y="123"/>
                  </a:lnTo>
                  <a:lnTo>
                    <a:pt x="46" y="132"/>
                  </a:lnTo>
                  <a:lnTo>
                    <a:pt x="55" y="138"/>
                  </a:lnTo>
                  <a:lnTo>
                    <a:pt x="65" y="140"/>
                  </a:lnTo>
                  <a:lnTo>
                    <a:pt x="78" y="142"/>
                  </a:lnTo>
                  <a:lnTo>
                    <a:pt x="92" y="140"/>
                  </a:lnTo>
                  <a:lnTo>
                    <a:pt x="101" y="138"/>
                  </a:lnTo>
                  <a:lnTo>
                    <a:pt x="111" y="132"/>
                  </a:lnTo>
                  <a:lnTo>
                    <a:pt x="123" y="123"/>
                  </a:lnTo>
                  <a:lnTo>
                    <a:pt x="130" y="113"/>
                  </a:lnTo>
                  <a:lnTo>
                    <a:pt x="136" y="102"/>
                  </a:lnTo>
                  <a:lnTo>
                    <a:pt x="138" y="92"/>
                  </a:lnTo>
                  <a:lnTo>
                    <a:pt x="140" y="79"/>
                  </a:lnTo>
                  <a:lnTo>
                    <a:pt x="138" y="65"/>
                  </a:lnTo>
                  <a:lnTo>
                    <a:pt x="136" y="55"/>
                  </a:lnTo>
                  <a:lnTo>
                    <a:pt x="130" y="46"/>
                  </a:lnTo>
                  <a:lnTo>
                    <a:pt x="123" y="34"/>
                  </a:lnTo>
                  <a:lnTo>
                    <a:pt x="111" y="25"/>
                  </a:lnTo>
                  <a:lnTo>
                    <a:pt x="105" y="23"/>
                  </a:lnTo>
                  <a:lnTo>
                    <a:pt x="105" y="23"/>
                  </a:lnTo>
                  <a:lnTo>
                    <a:pt x="92" y="17"/>
                  </a:lnTo>
                  <a:lnTo>
                    <a:pt x="65" y="17"/>
                  </a:lnTo>
                  <a:close/>
                  <a:moveTo>
                    <a:pt x="65" y="0"/>
                  </a:moveTo>
                  <a:lnTo>
                    <a:pt x="92" y="0"/>
                  </a:lnTo>
                  <a:lnTo>
                    <a:pt x="105" y="6"/>
                  </a:lnTo>
                  <a:lnTo>
                    <a:pt x="111" y="7"/>
                  </a:lnTo>
                  <a:lnTo>
                    <a:pt x="123" y="13"/>
                  </a:lnTo>
                  <a:lnTo>
                    <a:pt x="134" y="23"/>
                  </a:lnTo>
                  <a:lnTo>
                    <a:pt x="142" y="34"/>
                  </a:lnTo>
                  <a:lnTo>
                    <a:pt x="148" y="46"/>
                  </a:lnTo>
                  <a:lnTo>
                    <a:pt x="151" y="52"/>
                  </a:lnTo>
                  <a:lnTo>
                    <a:pt x="155" y="65"/>
                  </a:lnTo>
                  <a:lnTo>
                    <a:pt x="157" y="79"/>
                  </a:lnTo>
                  <a:lnTo>
                    <a:pt x="155" y="92"/>
                  </a:lnTo>
                  <a:lnTo>
                    <a:pt x="151" y="105"/>
                  </a:lnTo>
                  <a:lnTo>
                    <a:pt x="148" y="111"/>
                  </a:lnTo>
                  <a:lnTo>
                    <a:pt x="142" y="125"/>
                  </a:lnTo>
                  <a:lnTo>
                    <a:pt x="134" y="134"/>
                  </a:lnTo>
                  <a:lnTo>
                    <a:pt x="123" y="144"/>
                  </a:lnTo>
                  <a:lnTo>
                    <a:pt x="111" y="150"/>
                  </a:lnTo>
                  <a:lnTo>
                    <a:pt x="105" y="153"/>
                  </a:lnTo>
                  <a:lnTo>
                    <a:pt x="92" y="157"/>
                  </a:lnTo>
                  <a:lnTo>
                    <a:pt x="78" y="159"/>
                  </a:lnTo>
                  <a:lnTo>
                    <a:pt x="65" y="157"/>
                  </a:lnTo>
                  <a:lnTo>
                    <a:pt x="52" y="153"/>
                  </a:lnTo>
                  <a:lnTo>
                    <a:pt x="46" y="150"/>
                  </a:lnTo>
                  <a:lnTo>
                    <a:pt x="34" y="144"/>
                  </a:lnTo>
                  <a:lnTo>
                    <a:pt x="23" y="134"/>
                  </a:lnTo>
                  <a:lnTo>
                    <a:pt x="13" y="125"/>
                  </a:lnTo>
                  <a:lnTo>
                    <a:pt x="7" y="111"/>
                  </a:lnTo>
                  <a:lnTo>
                    <a:pt x="5" y="105"/>
                  </a:lnTo>
                  <a:lnTo>
                    <a:pt x="0" y="92"/>
                  </a:lnTo>
                  <a:lnTo>
                    <a:pt x="0" y="65"/>
                  </a:lnTo>
                  <a:lnTo>
                    <a:pt x="5" y="52"/>
                  </a:lnTo>
                  <a:lnTo>
                    <a:pt x="7" y="46"/>
                  </a:lnTo>
                  <a:lnTo>
                    <a:pt x="13" y="34"/>
                  </a:lnTo>
                  <a:lnTo>
                    <a:pt x="23" y="23"/>
                  </a:lnTo>
                  <a:lnTo>
                    <a:pt x="34"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1" name="Freeform 76"/>
            <p:cNvSpPr>
              <a:spLocks noEditPoints="1"/>
            </p:cNvSpPr>
            <p:nvPr/>
          </p:nvSpPr>
          <p:spPr bwMode="auto">
            <a:xfrm>
              <a:off x="5143" y="3532"/>
              <a:ext cx="158" cy="159"/>
            </a:xfrm>
            <a:custGeom>
              <a:avLst/>
              <a:gdLst>
                <a:gd name="T0" fmla="*/ 50 w 158"/>
                <a:gd name="T1" fmla="*/ 23 h 159"/>
                <a:gd name="T2" fmla="*/ 45 w 158"/>
                <a:gd name="T3" fmla="*/ 25 h 159"/>
                <a:gd name="T4" fmla="*/ 25 w 158"/>
                <a:gd name="T5" fmla="*/ 46 h 159"/>
                <a:gd name="T6" fmla="*/ 18 w 158"/>
                <a:gd name="T7" fmla="*/ 65 h 159"/>
                <a:gd name="T8" fmla="*/ 20 w 158"/>
                <a:gd name="T9" fmla="*/ 102 h 159"/>
                <a:gd name="T10" fmla="*/ 45 w 158"/>
                <a:gd name="T11" fmla="*/ 132 h 159"/>
                <a:gd name="T12" fmla="*/ 64 w 158"/>
                <a:gd name="T13" fmla="*/ 140 h 159"/>
                <a:gd name="T14" fmla="*/ 93 w 158"/>
                <a:gd name="T15" fmla="*/ 140 h 159"/>
                <a:gd name="T16" fmla="*/ 112 w 158"/>
                <a:gd name="T17" fmla="*/ 132 h 159"/>
                <a:gd name="T18" fmla="*/ 131 w 158"/>
                <a:gd name="T19" fmla="*/ 113 h 159"/>
                <a:gd name="T20" fmla="*/ 139 w 158"/>
                <a:gd name="T21" fmla="*/ 92 h 159"/>
                <a:gd name="T22" fmla="*/ 139 w 158"/>
                <a:gd name="T23" fmla="*/ 65 h 159"/>
                <a:gd name="T24" fmla="*/ 131 w 158"/>
                <a:gd name="T25" fmla="*/ 46 h 159"/>
                <a:gd name="T26" fmla="*/ 112 w 158"/>
                <a:gd name="T27" fmla="*/ 25 h 159"/>
                <a:gd name="T28" fmla="*/ 106 w 158"/>
                <a:gd name="T29" fmla="*/ 23 h 159"/>
                <a:gd name="T30" fmla="*/ 64 w 158"/>
                <a:gd name="T31" fmla="*/ 17 h 159"/>
                <a:gd name="T32" fmla="*/ 93 w 158"/>
                <a:gd name="T33" fmla="*/ 0 h 159"/>
                <a:gd name="T34" fmla="*/ 112 w 158"/>
                <a:gd name="T35" fmla="*/ 7 h 159"/>
                <a:gd name="T36" fmla="*/ 135 w 158"/>
                <a:gd name="T37" fmla="*/ 23 h 159"/>
                <a:gd name="T38" fmla="*/ 148 w 158"/>
                <a:gd name="T39" fmla="*/ 46 h 159"/>
                <a:gd name="T40" fmla="*/ 156 w 158"/>
                <a:gd name="T41" fmla="*/ 65 h 159"/>
                <a:gd name="T42" fmla="*/ 156 w 158"/>
                <a:gd name="T43" fmla="*/ 92 h 159"/>
                <a:gd name="T44" fmla="*/ 148 w 158"/>
                <a:gd name="T45" fmla="*/ 111 h 159"/>
                <a:gd name="T46" fmla="*/ 135 w 158"/>
                <a:gd name="T47" fmla="*/ 134 h 159"/>
                <a:gd name="T48" fmla="*/ 112 w 158"/>
                <a:gd name="T49" fmla="*/ 150 h 159"/>
                <a:gd name="T50" fmla="*/ 93 w 158"/>
                <a:gd name="T51" fmla="*/ 157 h 159"/>
                <a:gd name="T52" fmla="*/ 64 w 158"/>
                <a:gd name="T53" fmla="*/ 157 h 159"/>
                <a:gd name="T54" fmla="*/ 45 w 158"/>
                <a:gd name="T55" fmla="*/ 150 h 159"/>
                <a:gd name="T56" fmla="*/ 14 w 158"/>
                <a:gd name="T57" fmla="*/ 125 h 159"/>
                <a:gd name="T58" fmla="*/ 4 w 158"/>
                <a:gd name="T59" fmla="*/ 105 h 159"/>
                <a:gd name="T60" fmla="*/ 0 w 158"/>
                <a:gd name="T61" fmla="*/ 65 h 159"/>
                <a:gd name="T62" fmla="*/ 8 w 158"/>
                <a:gd name="T63" fmla="*/ 46 h 159"/>
                <a:gd name="T64" fmla="*/ 24 w 158"/>
                <a:gd name="T65" fmla="*/ 23 h 159"/>
                <a:gd name="T66" fmla="*/ 45 w 158"/>
                <a:gd name="T67" fmla="*/ 7 h 159"/>
                <a:gd name="T68" fmla="*/ 64 w 158"/>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 h="159">
                  <a:moveTo>
                    <a:pt x="64" y="17"/>
                  </a:moveTo>
                  <a:lnTo>
                    <a:pt x="50" y="23"/>
                  </a:lnTo>
                  <a:lnTo>
                    <a:pt x="50" y="23"/>
                  </a:lnTo>
                  <a:lnTo>
                    <a:pt x="45" y="25"/>
                  </a:lnTo>
                  <a:lnTo>
                    <a:pt x="35" y="34"/>
                  </a:lnTo>
                  <a:lnTo>
                    <a:pt x="25" y="46"/>
                  </a:lnTo>
                  <a:lnTo>
                    <a:pt x="20" y="55"/>
                  </a:lnTo>
                  <a:lnTo>
                    <a:pt x="18" y="65"/>
                  </a:lnTo>
                  <a:lnTo>
                    <a:pt x="18" y="92"/>
                  </a:lnTo>
                  <a:lnTo>
                    <a:pt x="20" y="102"/>
                  </a:lnTo>
                  <a:lnTo>
                    <a:pt x="25" y="113"/>
                  </a:lnTo>
                  <a:lnTo>
                    <a:pt x="45" y="132"/>
                  </a:lnTo>
                  <a:lnTo>
                    <a:pt x="54" y="138"/>
                  </a:lnTo>
                  <a:lnTo>
                    <a:pt x="64" y="140"/>
                  </a:lnTo>
                  <a:lnTo>
                    <a:pt x="79" y="142"/>
                  </a:lnTo>
                  <a:lnTo>
                    <a:pt x="93" y="140"/>
                  </a:lnTo>
                  <a:lnTo>
                    <a:pt x="102" y="138"/>
                  </a:lnTo>
                  <a:lnTo>
                    <a:pt x="112" y="132"/>
                  </a:lnTo>
                  <a:lnTo>
                    <a:pt x="123" y="123"/>
                  </a:lnTo>
                  <a:lnTo>
                    <a:pt x="131" y="113"/>
                  </a:lnTo>
                  <a:lnTo>
                    <a:pt x="137" y="102"/>
                  </a:lnTo>
                  <a:lnTo>
                    <a:pt x="139" y="92"/>
                  </a:lnTo>
                  <a:lnTo>
                    <a:pt x="141" y="79"/>
                  </a:lnTo>
                  <a:lnTo>
                    <a:pt x="139" y="65"/>
                  </a:lnTo>
                  <a:lnTo>
                    <a:pt x="137" y="55"/>
                  </a:lnTo>
                  <a:lnTo>
                    <a:pt x="131" y="46"/>
                  </a:lnTo>
                  <a:lnTo>
                    <a:pt x="123" y="34"/>
                  </a:lnTo>
                  <a:lnTo>
                    <a:pt x="112" y="25"/>
                  </a:lnTo>
                  <a:lnTo>
                    <a:pt x="106" y="23"/>
                  </a:lnTo>
                  <a:lnTo>
                    <a:pt x="106" y="23"/>
                  </a:lnTo>
                  <a:lnTo>
                    <a:pt x="93" y="17"/>
                  </a:lnTo>
                  <a:lnTo>
                    <a:pt x="64" y="17"/>
                  </a:lnTo>
                  <a:close/>
                  <a:moveTo>
                    <a:pt x="64" y="0"/>
                  </a:moveTo>
                  <a:lnTo>
                    <a:pt x="93" y="0"/>
                  </a:lnTo>
                  <a:lnTo>
                    <a:pt x="106" y="6"/>
                  </a:lnTo>
                  <a:lnTo>
                    <a:pt x="112" y="7"/>
                  </a:lnTo>
                  <a:lnTo>
                    <a:pt x="123" y="13"/>
                  </a:lnTo>
                  <a:lnTo>
                    <a:pt x="135" y="23"/>
                  </a:lnTo>
                  <a:lnTo>
                    <a:pt x="143" y="34"/>
                  </a:lnTo>
                  <a:lnTo>
                    <a:pt x="148" y="46"/>
                  </a:lnTo>
                  <a:lnTo>
                    <a:pt x="152" y="52"/>
                  </a:lnTo>
                  <a:lnTo>
                    <a:pt x="156" y="65"/>
                  </a:lnTo>
                  <a:lnTo>
                    <a:pt x="158" y="79"/>
                  </a:lnTo>
                  <a:lnTo>
                    <a:pt x="156" y="92"/>
                  </a:lnTo>
                  <a:lnTo>
                    <a:pt x="152" y="105"/>
                  </a:lnTo>
                  <a:lnTo>
                    <a:pt x="148" y="111"/>
                  </a:lnTo>
                  <a:lnTo>
                    <a:pt x="143" y="125"/>
                  </a:lnTo>
                  <a:lnTo>
                    <a:pt x="135" y="134"/>
                  </a:lnTo>
                  <a:lnTo>
                    <a:pt x="123" y="144"/>
                  </a:lnTo>
                  <a:lnTo>
                    <a:pt x="112" y="150"/>
                  </a:lnTo>
                  <a:lnTo>
                    <a:pt x="106" y="153"/>
                  </a:lnTo>
                  <a:lnTo>
                    <a:pt x="93" y="157"/>
                  </a:lnTo>
                  <a:lnTo>
                    <a:pt x="79" y="159"/>
                  </a:lnTo>
                  <a:lnTo>
                    <a:pt x="64" y="157"/>
                  </a:lnTo>
                  <a:lnTo>
                    <a:pt x="50" y="153"/>
                  </a:lnTo>
                  <a:lnTo>
                    <a:pt x="45" y="150"/>
                  </a:lnTo>
                  <a:lnTo>
                    <a:pt x="33" y="144"/>
                  </a:lnTo>
                  <a:lnTo>
                    <a:pt x="14" y="125"/>
                  </a:lnTo>
                  <a:lnTo>
                    <a:pt x="8" y="111"/>
                  </a:lnTo>
                  <a:lnTo>
                    <a:pt x="4" y="105"/>
                  </a:lnTo>
                  <a:lnTo>
                    <a:pt x="0" y="92"/>
                  </a:lnTo>
                  <a:lnTo>
                    <a:pt x="0" y="65"/>
                  </a:lnTo>
                  <a:lnTo>
                    <a:pt x="4" y="52"/>
                  </a:lnTo>
                  <a:lnTo>
                    <a:pt x="8" y="46"/>
                  </a:lnTo>
                  <a:lnTo>
                    <a:pt x="14" y="34"/>
                  </a:lnTo>
                  <a:lnTo>
                    <a:pt x="24" y="23"/>
                  </a:lnTo>
                  <a:lnTo>
                    <a:pt x="33" y="13"/>
                  </a:lnTo>
                  <a:lnTo>
                    <a:pt x="45" y="7"/>
                  </a:lnTo>
                  <a:lnTo>
                    <a:pt x="50" y="6"/>
                  </a:lnTo>
                  <a:lnTo>
                    <a:pt x="64"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2" name="Freeform 77"/>
            <p:cNvSpPr>
              <a:spLocks noEditPoints="1"/>
            </p:cNvSpPr>
            <p:nvPr/>
          </p:nvSpPr>
          <p:spPr bwMode="auto">
            <a:xfrm>
              <a:off x="5873" y="2725"/>
              <a:ext cx="158" cy="157"/>
            </a:xfrm>
            <a:custGeom>
              <a:avLst/>
              <a:gdLst>
                <a:gd name="T0" fmla="*/ 54 w 158"/>
                <a:gd name="T1" fmla="*/ 19 h 157"/>
                <a:gd name="T2" fmla="*/ 25 w 158"/>
                <a:gd name="T3" fmla="*/ 44 h 157"/>
                <a:gd name="T4" fmla="*/ 18 w 158"/>
                <a:gd name="T5" fmla="*/ 63 h 157"/>
                <a:gd name="T6" fmla="*/ 20 w 158"/>
                <a:gd name="T7" fmla="*/ 102 h 157"/>
                <a:gd name="T8" fmla="*/ 35 w 158"/>
                <a:gd name="T9" fmla="*/ 123 h 157"/>
                <a:gd name="T10" fmla="*/ 54 w 158"/>
                <a:gd name="T11" fmla="*/ 136 h 157"/>
                <a:gd name="T12" fmla="*/ 77 w 158"/>
                <a:gd name="T13" fmla="*/ 140 h 157"/>
                <a:gd name="T14" fmla="*/ 102 w 158"/>
                <a:gd name="T15" fmla="*/ 136 h 157"/>
                <a:gd name="T16" fmla="*/ 121 w 158"/>
                <a:gd name="T17" fmla="*/ 123 h 157"/>
                <a:gd name="T18" fmla="*/ 137 w 158"/>
                <a:gd name="T19" fmla="*/ 102 h 157"/>
                <a:gd name="T20" fmla="*/ 140 w 158"/>
                <a:gd name="T21" fmla="*/ 78 h 157"/>
                <a:gd name="T22" fmla="*/ 137 w 158"/>
                <a:gd name="T23" fmla="*/ 53 h 157"/>
                <a:gd name="T24" fmla="*/ 112 w 158"/>
                <a:gd name="T25" fmla="*/ 25 h 157"/>
                <a:gd name="T26" fmla="*/ 92 w 158"/>
                <a:gd name="T27" fmla="*/ 17 h 157"/>
                <a:gd name="T28" fmla="*/ 64 w 158"/>
                <a:gd name="T29" fmla="*/ 0 h 157"/>
                <a:gd name="T30" fmla="*/ 106 w 158"/>
                <a:gd name="T31" fmla="*/ 4 h 157"/>
                <a:gd name="T32" fmla="*/ 123 w 158"/>
                <a:gd name="T33" fmla="*/ 13 h 157"/>
                <a:gd name="T34" fmla="*/ 148 w 158"/>
                <a:gd name="T35" fmla="*/ 44 h 157"/>
                <a:gd name="T36" fmla="*/ 156 w 158"/>
                <a:gd name="T37" fmla="*/ 63 h 157"/>
                <a:gd name="T38" fmla="*/ 156 w 158"/>
                <a:gd name="T39" fmla="*/ 92 h 157"/>
                <a:gd name="T40" fmla="*/ 148 w 158"/>
                <a:gd name="T41" fmla="*/ 111 h 157"/>
                <a:gd name="T42" fmla="*/ 133 w 158"/>
                <a:gd name="T43" fmla="*/ 134 h 157"/>
                <a:gd name="T44" fmla="*/ 112 w 158"/>
                <a:gd name="T45" fmla="*/ 148 h 157"/>
                <a:gd name="T46" fmla="*/ 92 w 158"/>
                <a:gd name="T47" fmla="*/ 155 h 157"/>
                <a:gd name="T48" fmla="*/ 64 w 158"/>
                <a:gd name="T49" fmla="*/ 155 h 157"/>
                <a:gd name="T50" fmla="*/ 44 w 158"/>
                <a:gd name="T51" fmla="*/ 148 h 157"/>
                <a:gd name="T52" fmla="*/ 23 w 158"/>
                <a:gd name="T53" fmla="*/ 134 h 157"/>
                <a:gd name="T54" fmla="*/ 8 w 158"/>
                <a:gd name="T55" fmla="*/ 111 h 157"/>
                <a:gd name="T56" fmla="*/ 0 w 158"/>
                <a:gd name="T57" fmla="*/ 92 h 157"/>
                <a:gd name="T58" fmla="*/ 4 w 158"/>
                <a:gd name="T59" fmla="*/ 50 h 157"/>
                <a:gd name="T60" fmla="*/ 14 w 158"/>
                <a:gd name="T61" fmla="*/ 32 h 157"/>
                <a:gd name="T62" fmla="*/ 44 w 158"/>
                <a:gd name="T63" fmla="*/ 7 h 157"/>
                <a:gd name="T64" fmla="*/ 64 w 158"/>
                <a:gd name="T6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8" h="157">
                  <a:moveTo>
                    <a:pt x="64" y="17"/>
                  </a:moveTo>
                  <a:lnTo>
                    <a:pt x="54" y="19"/>
                  </a:lnTo>
                  <a:lnTo>
                    <a:pt x="44" y="25"/>
                  </a:lnTo>
                  <a:lnTo>
                    <a:pt x="25" y="44"/>
                  </a:lnTo>
                  <a:lnTo>
                    <a:pt x="20" y="53"/>
                  </a:lnTo>
                  <a:lnTo>
                    <a:pt x="18" y="63"/>
                  </a:lnTo>
                  <a:lnTo>
                    <a:pt x="18" y="92"/>
                  </a:lnTo>
                  <a:lnTo>
                    <a:pt x="20" y="102"/>
                  </a:lnTo>
                  <a:lnTo>
                    <a:pt x="25" y="111"/>
                  </a:lnTo>
                  <a:lnTo>
                    <a:pt x="35" y="123"/>
                  </a:lnTo>
                  <a:lnTo>
                    <a:pt x="44" y="130"/>
                  </a:lnTo>
                  <a:lnTo>
                    <a:pt x="54" y="136"/>
                  </a:lnTo>
                  <a:lnTo>
                    <a:pt x="64" y="138"/>
                  </a:lnTo>
                  <a:lnTo>
                    <a:pt x="77" y="140"/>
                  </a:lnTo>
                  <a:lnTo>
                    <a:pt x="92" y="138"/>
                  </a:lnTo>
                  <a:lnTo>
                    <a:pt x="102" y="136"/>
                  </a:lnTo>
                  <a:lnTo>
                    <a:pt x="112" y="130"/>
                  </a:lnTo>
                  <a:lnTo>
                    <a:pt x="121" y="123"/>
                  </a:lnTo>
                  <a:lnTo>
                    <a:pt x="131" y="111"/>
                  </a:lnTo>
                  <a:lnTo>
                    <a:pt x="137" y="102"/>
                  </a:lnTo>
                  <a:lnTo>
                    <a:pt x="139" y="92"/>
                  </a:lnTo>
                  <a:lnTo>
                    <a:pt x="140" y="78"/>
                  </a:lnTo>
                  <a:lnTo>
                    <a:pt x="139" y="63"/>
                  </a:lnTo>
                  <a:lnTo>
                    <a:pt x="137" y="53"/>
                  </a:lnTo>
                  <a:lnTo>
                    <a:pt x="131" y="44"/>
                  </a:lnTo>
                  <a:lnTo>
                    <a:pt x="112" y="25"/>
                  </a:lnTo>
                  <a:lnTo>
                    <a:pt x="102" y="19"/>
                  </a:lnTo>
                  <a:lnTo>
                    <a:pt x="92" y="17"/>
                  </a:lnTo>
                  <a:lnTo>
                    <a:pt x="64" y="17"/>
                  </a:lnTo>
                  <a:close/>
                  <a:moveTo>
                    <a:pt x="64" y="0"/>
                  </a:moveTo>
                  <a:lnTo>
                    <a:pt x="92" y="0"/>
                  </a:lnTo>
                  <a:lnTo>
                    <a:pt x="106" y="4"/>
                  </a:lnTo>
                  <a:lnTo>
                    <a:pt x="112" y="7"/>
                  </a:lnTo>
                  <a:lnTo>
                    <a:pt x="123" y="13"/>
                  </a:lnTo>
                  <a:lnTo>
                    <a:pt x="142" y="32"/>
                  </a:lnTo>
                  <a:lnTo>
                    <a:pt x="148" y="44"/>
                  </a:lnTo>
                  <a:lnTo>
                    <a:pt x="152" y="50"/>
                  </a:lnTo>
                  <a:lnTo>
                    <a:pt x="156" y="63"/>
                  </a:lnTo>
                  <a:lnTo>
                    <a:pt x="158" y="78"/>
                  </a:lnTo>
                  <a:lnTo>
                    <a:pt x="156" y="92"/>
                  </a:lnTo>
                  <a:lnTo>
                    <a:pt x="152" y="105"/>
                  </a:lnTo>
                  <a:lnTo>
                    <a:pt x="148" y="111"/>
                  </a:lnTo>
                  <a:lnTo>
                    <a:pt x="142" y="123"/>
                  </a:lnTo>
                  <a:lnTo>
                    <a:pt x="133" y="134"/>
                  </a:lnTo>
                  <a:lnTo>
                    <a:pt x="123" y="142"/>
                  </a:lnTo>
                  <a:lnTo>
                    <a:pt x="112" y="148"/>
                  </a:lnTo>
                  <a:lnTo>
                    <a:pt x="106" y="151"/>
                  </a:lnTo>
                  <a:lnTo>
                    <a:pt x="92" y="155"/>
                  </a:lnTo>
                  <a:lnTo>
                    <a:pt x="77" y="157"/>
                  </a:lnTo>
                  <a:lnTo>
                    <a:pt x="64" y="155"/>
                  </a:lnTo>
                  <a:lnTo>
                    <a:pt x="50" y="151"/>
                  </a:lnTo>
                  <a:lnTo>
                    <a:pt x="44" y="148"/>
                  </a:lnTo>
                  <a:lnTo>
                    <a:pt x="33" y="142"/>
                  </a:lnTo>
                  <a:lnTo>
                    <a:pt x="23" y="134"/>
                  </a:lnTo>
                  <a:lnTo>
                    <a:pt x="14" y="123"/>
                  </a:lnTo>
                  <a:lnTo>
                    <a:pt x="8" y="111"/>
                  </a:lnTo>
                  <a:lnTo>
                    <a:pt x="4" y="105"/>
                  </a:lnTo>
                  <a:lnTo>
                    <a:pt x="0" y="92"/>
                  </a:lnTo>
                  <a:lnTo>
                    <a:pt x="0" y="63"/>
                  </a:lnTo>
                  <a:lnTo>
                    <a:pt x="4" y="50"/>
                  </a:lnTo>
                  <a:lnTo>
                    <a:pt x="8" y="44"/>
                  </a:lnTo>
                  <a:lnTo>
                    <a:pt x="14" y="32"/>
                  </a:lnTo>
                  <a:lnTo>
                    <a:pt x="33" y="13"/>
                  </a:lnTo>
                  <a:lnTo>
                    <a:pt x="44" y="7"/>
                  </a:lnTo>
                  <a:lnTo>
                    <a:pt x="50" y="4"/>
                  </a:lnTo>
                  <a:lnTo>
                    <a:pt x="64"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3" name="Freeform 78"/>
            <p:cNvSpPr>
              <a:spLocks noEditPoints="1"/>
            </p:cNvSpPr>
            <p:nvPr/>
          </p:nvSpPr>
          <p:spPr bwMode="auto">
            <a:xfrm>
              <a:off x="6601" y="2648"/>
              <a:ext cx="160" cy="159"/>
            </a:xfrm>
            <a:custGeom>
              <a:avLst/>
              <a:gdLst>
                <a:gd name="T0" fmla="*/ 52 w 160"/>
                <a:gd name="T1" fmla="*/ 23 h 159"/>
                <a:gd name="T2" fmla="*/ 46 w 160"/>
                <a:gd name="T3" fmla="*/ 25 h 159"/>
                <a:gd name="T4" fmla="*/ 25 w 160"/>
                <a:gd name="T5" fmla="*/ 46 h 159"/>
                <a:gd name="T6" fmla="*/ 23 w 160"/>
                <a:gd name="T7" fmla="*/ 52 h 159"/>
                <a:gd name="T8" fmla="*/ 17 w 160"/>
                <a:gd name="T9" fmla="*/ 92 h 159"/>
                <a:gd name="T10" fmla="*/ 21 w 160"/>
                <a:gd name="T11" fmla="*/ 105 h 159"/>
                <a:gd name="T12" fmla="*/ 35 w 160"/>
                <a:gd name="T13" fmla="*/ 123 h 159"/>
                <a:gd name="T14" fmla="*/ 56 w 160"/>
                <a:gd name="T15" fmla="*/ 138 h 159"/>
                <a:gd name="T16" fmla="*/ 79 w 160"/>
                <a:gd name="T17" fmla="*/ 142 h 159"/>
                <a:gd name="T18" fmla="*/ 102 w 160"/>
                <a:gd name="T19" fmla="*/ 138 h 159"/>
                <a:gd name="T20" fmla="*/ 133 w 160"/>
                <a:gd name="T21" fmla="*/ 113 h 159"/>
                <a:gd name="T22" fmla="*/ 140 w 160"/>
                <a:gd name="T23" fmla="*/ 92 h 159"/>
                <a:gd name="T24" fmla="*/ 140 w 160"/>
                <a:gd name="T25" fmla="*/ 65 h 159"/>
                <a:gd name="T26" fmla="*/ 133 w 160"/>
                <a:gd name="T27" fmla="*/ 46 h 159"/>
                <a:gd name="T28" fmla="*/ 114 w 160"/>
                <a:gd name="T29" fmla="*/ 25 h 159"/>
                <a:gd name="T30" fmla="*/ 106 w 160"/>
                <a:gd name="T31" fmla="*/ 23 h 159"/>
                <a:gd name="T32" fmla="*/ 65 w 160"/>
                <a:gd name="T33" fmla="*/ 17 h 159"/>
                <a:gd name="T34" fmla="*/ 92 w 160"/>
                <a:gd name="T35" fmla="*/ 0 h 159"/>
                <a:gd name="T36" fmla="*/ 112 w 160"/>
                <a:gd name="T37" fmla="*/ 7 h 159"/>
                <a:gd name="T38" fmla="*/ 135 w 160"/>
                <a:gd name="T39" fmla="*/ 23 h 159"/>
                <a:gd name="T40" fmla="*/ 150 w 160"/>
                <a:gd name="T41" fmla="*/ 46 h 159"/>
                <a:gd name="T42" fmla="*/ 158 w 160"/>
                <a:gd name="T43" fmla="*/ 65 h 159"/>
                <a:gd name="T44" fmla="*/ 158 w 160"/>
                <a:gd name="T45" fmla="*/ 92 h 159"/>
                <a:gd name="T46" fmla="*/ 150 w 160"/>
                <a:gd name="T47" fmla="*/ 111 h 159"/>
                <a:gd name="T48" fmla="*/ 125 w 160"/>
                <a:gd name="T49" fmla="*/ 144 h 159"/>
                <a:gd name="T50" fmla="*/ 106 w 160"/>
                <a:gd name="T51" fmla="*/ 154 h 159"/>
                <a:gd name="T52" fmla="*/ 79 w 160"/>
                <a:gd name="T53" fmla="*/ 159 h 159"/>
                <a:gd name="T54" fmla="*/ 52 w 160"/>
                <a:gd name="T55" fmla="*/ 154 h 159"/>
                <a:gd name="T56" fmla="*/ 35 w 160"/>
                <a:gd name="T57" fmla="*/ 144 h 159"/>
                <a:gd name="T58" fmla="*/ 14 w 160"/>
                <a:gd name="T59" fmla="*/ 125 h 159"/>
                <a:gd name="T60" fmla="*/ 6 w 160"/>
                <a:gd name="T61" fmla="*/ 105 h 159"/>
                <a:gd name="T62" fmla="*/ 0 w 160"/>
                <a:gd name="T63" fmla="*/ 65 h 159"/>
                <a:gd name="T64" fmla="*/ 8 w 160"/>
                <a:gd name="T65" fmla="*/ 46 h 159"/>
                <a:gd name="T66" fmla="*/ 23 w 160"/>
                <a:gd name="T67" fmla="*/ 23 h 159"/>
                <a:gd name="T68" fmla="*/ 46 w 160"/>
                <a:gd name="T69" fmla="*/ 7 h 159"/>
                <a:gd name="T70" fmla="*/ 65 w 160"/>
                <a:gd name="T7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59">
                  <a:moveTo>
                    <a:pt x="65" y="17"/>
                  </a:moveTo>
                  <a:lnTo>
                    <a:pt x="52" y="23"/>
                  </a:lnTo>
                  <a:lnTo>
                    <a:pt x="52" y="21"/>
                  </a:lnTo>
                  <a:lnTo>
                    <a:pt x="46" y="25"/>
                  </a:lnTo>
                  <a:lnTo>
                    <a:pt x="35" y="34"/>
                  </a:lnTo>
                  <a:lnTo>
                    <a:pt x="25" y="46"/>
                  </a:lnTo>
                  <a:lnTo>
                    <a:pt x="23" y="52"/>
                  </a:lnTo>
                  <a:lnTo>
                    <a:pt x="23" y="52"/>
                  </a:lnTo>
                  <a:lnTo>
                    <a:pt x="17" y="65"/>
                  </a:lnTo>
                  <a:lnTo>
                    <a:pt x="17" y="92"/>
                  </a:lnTo>
                  <a:lnTo>
                    <a:pt x="23" y="105"/>
                  </a:lnTo>
                  <a:lnTo>
                    <a:pt x="21" y="105"/>
                  </a:lnTo>
                  <a:lnTo>
                    <a:pt x="25" y="113"/>
                  </a:lnTo>
                  <a:lnTo>
                    <a:pt x="35" y="123"/>
                  </a:lnTo>
                  <a:lnTo>
                    <a:pt x="46" y="132"/>
                  </a:lnTo>
                  <a:lnTo>
                    <a:pt x="56" y="138"/>
                  </a:lnTo>
                  <a:lnTo>
                    <a:pt x="65" y="140"/>
                  </a:lnTo>
                  <a:lnTo>
                    <a:pt x="79" y="142"/>
                  </a:lnTo>
                  <a:lnTo>
                    <a:pt x="92" y="140"/>
                  </a:lnTo>
                  <a:lnTo>
                    <a:pt x="102" y="138"/>
                  </a:lnTo>
                  <a:lnTo>
                    <a:pt x="114" y="132"/>
                  </a:lnTo>
                  <a:lnTo>
                    <a:pt x="133" y="113"/>
                  </a:lnTo>
                  <a:lnTo>
                    <a:pt x="138" y="102"/>
                  </a:lnTo>
                  <a:lnTo>
                    <a:pt x="140" y="92"/>
                  </a:lnTo>
                  <a:lnTo>
                    <a:pt x="142" y="79"/>
                  </a:lnTo>
                  <a:lnTo>
                    <a:pt x="140" y="65"/>
                  </a:lnTo>
                  <a:lnTo>
                    <a:pt x="138" y="56"/>
                  </a:lnTo>
                  <a:lnTo>
                    <a:pt x="133" y="46"/>
                  </a:lnTo>
                  <a:lnTo>
                    <a:pt x="123" y="34"/>
                  </a:lnTo>
                  <a:lnTo>
                    <a:pt x="114" y="25"/>
                  </a:lnTo>
                  <a:lnTo>
                    <a:pt x="106" y="21"/>
                  </a:lnTo>
                  <a:lnTo>
                    <a:pt x="106" y="23"/>
                  </a:lnTo>
                  <a:lnTo>
                    <a:pt x="92" y="17"/>
                  </a:lnTo>
                  <a:lnTo>
                    <a:pt x="65" y="17"/>
                  </a:lnTo>
                  <a:close/>
                  <a:moveTo>
                    <a:pt x="65" y="0"/>
                  </a:moveTo>
                  <a:lnTo>
                    <a:pt x="92" y="0"/>
                  </a:lnTo>
                  <a:lnTo>
                    <a:pt x="106" y="6"/>
                  </a:lnTo>
                  <a:lnTo>
                    <a:pt x="112" y="7"/>
                  </a:lnTo>
                  <a:lnTo>
                    <a:pt x="125" y="13"/>
                  </a:lnTo>
                  <a:lnTo>
                    <a:pt x="135" y="23"/>
                  </a:lnTo>
                  <a:lnTo>
                    <a:pt x="144" y="34"/>
                  </a:lnTo>
                  <a:lnTo>
                    <a:pt x="150" y="46"/>
                  </a:lnTo>
                  <a:lnTo>
                    <a:pt x="154" y="52"/>
                  </a:lnTo>
                  <a:lnTo>
                    <a:pt x="158" y="65"/>
                  </a:lnTo>
                  <a:lnTo>
                    <a:pt x="160" y="79"/>
                  </a:lnTo>
                  <a:lnTo>
                    <a:pt x="158" y="92"/>
                  </a:lnTo>
                  <a:lnTo>
                    <a:pt x="154" y="105"/>
                  </a:lnTo>
                  <a:lnTo>
                    <a:pt x="150" y="111"/>
                  </a:lnTo>
                  <a:lnTo>
                    <a:pt x="144" y="125"/>
                  </a:lnTo>
                  <a:lnTo>
                    <a:pt x="125" y="144"/>
                  </a:lnTo>
                  <a:lnTo>
                    <a:pt x="112" y="150"/>
                  </a:lnTo>
                  <a:lnTo>
                    <a:pt x="106" y="154"/>
                  </a:lnTo>
                  <a:lnTo>
                    <a:pt x="92" y="157"/>
                  </a:lnTo>
                  <a:lnTo>
                    <a:pt x="79" y="159"/>
                  </a:lnTo>
                  <a:lnTo>
                    <a:pt x="65" y="157"/>
                  </a:lnTo>
                  <a:lnTo>
                    <a:pt x="52" y="154"/>
                  </a:lnTo>
                  <a:lnTo>
                    <a:pt x="46" y="150"/>
                  </a:lnTo>
                  <a:lnTo>
                    <a:pt x="35" y="144"/>
                  </a:lnTo>
                  <a:lnTo>
                    <a:pt x="23" y="134"/>
                  </a:lnTo>
                  <a:lnTo>
                    <a:pt x="14" y="125"/>
                  </a:lnTo>
                  <a:lnTo>
                    <a:pt x="8" y="111"/>
                  </a:lnTo>
                  <a:lnTo>
                    <a:pt x="6" y="105"/>
                  </a:lnTo>
                  <a:lnTo>
                    <a:pt x="0" y="92"/>
                  </a:lnTo>
                  <a:lnTo>
                    <a:pt x="0" y="65"/>
                  </a:lnTo>
                  <a:lnTo>
                    <a:pt x="6" y="52"/>
                  </a:lnTo>
                  <a:lnTo>
                    <a:pt x="8" y="46"/>
                  </a:lnTo>
                  <a:lnTo>
                    <a:pt x="14" y="34"/>
                  </a:lnTo>
                  <a:lnTo>
                    <a:pt x="23" y="23"/>
                  </a:lnTo>
                  <a:lnTo>
                    <a:pt x="35" y="13"/>
                  </a:lnTo>
                  <a:lnTo>
                    <a:pt x="46" y="7"/>
                  </a:lnTo>
                  <a:lnTo>
                    <a:pt x="52" y="6"/>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4" name="Freeform 79"/>
            <p:cNvSpPr>
              <a:spLocks/>
            </p:cNvSpPr>
            <p:nvPr/>
          </p:nvSpPr>
          <p:spPr bwMode="auto">
            <a:xfrm>
              <a:off x="4051" y="3991"/>
              <a:ext cx="75" cy="110"/>
            </a:xfrm>
            <a:custGeom>
              <a:avLst/>
              <a:gdLst>
                <a:gd name="T0" fmla="*/ 0 w 75"/>
                <a:gd name="T1" fmla="*/ 0 h 110"/>
                <a:gd name="T2" fmla="*/ 75 w 75"/>
                <a:gd name="T3" fmla="*/ 0 h 110"/>
                <a:gd name="T4" fmla="*/ 75 w 75"/>
                <a:gd name="T5" fmla="*/ 13 h 110"/>
                <a:gd name="T6" fmla="*/ 15 w 75"/>
                <a:gd name="T7" fmla="*/ 13 h 110"/>
                <a:gd name="T8" fmla="*/ 15 w 75"/>
                <a:gd name="T9" fmla="*/ 48 h 110"/>
                <a:gd name="T10" fmla="*/ 65 w 75"/>
                <a:gd name="T11" fmla="*/ 48 h 110"/>
                <a:gd name="T12" fmla="*/ 65 w 75"/>
                <a:gd name="T13" fmla="*/ 62 h 110"/>
                <a:gd name="T14" fmla="*/ 15 w 75"/>
                <a:gd name="T15" fmla="*/ 62 h 110"/>
                <a:gd name="T16" fmla="*/ 15 w 75"/>
                <a:gd name="T17" fmla="*/ 110 h 110"/>
                <a:gd name="T18" fmla="*/ 0 w 75"/>
                <a:gd name="T19" fmla="*/ 110 h 110"/>
                <a:gd name="T20" fmla="*/ 0 w 75"/>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10">
                  <a:moveTo>
                    <a:pt x="0" y="0"/>
                  </a:moveTo>
                  <a:lnTo>
                    <a:pt x="75" y="0"/>
                  </a:lnTo>
                  <a:lnTo>
                    <a:pt x="75" y="13"/>
                  </a:lnTo>
                  <a:lnTo>
                    <a:pt x="15" y="13"/>
                  </a:lnTo>
                  <a:lnTo>
                    <a:pt x="15" y="48"/>
                  </a:lnTo>
                  <a:lnTo>
                    <a:pt x="65" y="48"/>
                  </a:lnTo>
                  <a:lnTo>
                    <a:pt x="65" y="62"/>
                  </a:lnTo>
                  <a:lnTo>
                    <a:pt x="15" y="62"/>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5" name="Rectangle 80"/>
            <p:cNvSpPr>
              <a:spLocks noChangeArrowheads="1"/>
            </p:cNvSpPr>
            <p:nvPr/>
          </p:nvSpPr>
          <p:spPr bwMode="auto">
            <a:xfrm>
              <a:off x="4143" y="3991"/>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6" name="Freeform 81"/>
            <p:cNvSpPr>
              <a:spLocks noEditPoints="1"/>
            </p:cNvSpPr>
            <p:nvPr/>
          </p:nvSpPr>
          <p:spPr bwMode="auto">
            <a:xfrm>
              <a:off x="4172" y="4020"/>
              <a:ext cx="73" cy="82"/>
            </a:xfrm>
            <a:custGeom>
              <a:avLst/>
              <a:gdLst>
                <a:gd name="T0" fmla="*/ 36 w 73"/>
                <a:gd name="T1" fmla="*/ 13 h 82"/>
                <a:gd name="T2" fmla="*/ 30 w 73"/>
                <a:gd name="T3" fmla="*/ 13 h 82"/>
                <a:gd name="T4" fmla="*/ 25 w 73"/>
                <a:gd name="T5" fmla="*/ 15 h 82"/>
                <a:gd name="T6" fmla="*/ 21 w 73"/>
                <a:gd name="T7" fmla="*/ 19 h 82"/>
                <a:gd name="T8" fmla="*/ 17 w 73"/>
                <a:gd name="T9" fmla="*/ 25 h 82"/>
                <a:gd name="T10" fmla="*/ 15 w 73"/>
                <a:gd name="T11" fmla="*/ 33 h 82"/>
                <a:gd name="T12" fmla="*/ 15 w 73"/>
                <a:gd name="T13" fmla="*/ 42 h 82"/>
                <a:gd name="T14" fmla="*/ 15 w 73"/>
                <a:gd name="T15" fmla="*/ 50 h 82"/>
                <a:gd name="T16" fmla="*/ 17 w 73"/>
                <a:gd name="T17" fmla="*/ 58 h 82"/>
                <a:gd name="T18" fmla="*/ 21 w 73"/>
                <a:gd name="T19" fmla="*/ 63 h 82"/>
                <a:gd name="T20" fmla="*/ 25 w 73"/>
                <a:gd name="T21" fmla="*/ 67 h 82"/>
                <a:gd name="T22" fmla="*/ 30 w 73"/>
                <a:gd name="T23" fmla="*/ 69 h 82"/>
                <a:gd name="T24" fmla="*/ 36 w 73"/>
                <a:gd name="T25" fmla="*/ 71 h 82"/>
                <a:gd name="T26" fmla="*/ 42 w 73"/>
                <a:gd name="T27" fmla="*/ 69 h 82"/>
                <a:gd name="T28" fmla="*/ 48 w 73"/>
                <a:gd name="T29" fmla="*/ 67 h 82"/>
                <a:gd name="T30" fmla="*/ 52 w 73"/>
                <a:gd name="T31" fmla="*/ 63 h 82"/>
                <a:gd name="T32" fmla="*/ 55 w 73"/>
                <a:gd name="T33" fmla="*/ 58 h 82"/>
                <a:gd name="T34" fmla="*/ 57 w 73"/>
                <a:gd name="T35" fmla="*/ 50 h 82"/>
                <a:gd name="T36" fmla="*/ 57 w 73"/>
                <a:gd name="T37" fmla="*/ 40 h 82"/>
                <a:gd name="T38" fmla="*/ 57 w 73"/>
                <a:gd name="T39" fmla="*/ 33 h 82"/>
                <a:gd name="T40" fmla="*/ 55 w 73"/>
                <a:gd name="T41" fmla="*/ 25 h 82"/>
                <a:gd name="T42" fmla="*/ 52 w 73"/>
                <a:gd name="T43" fmla="*/ 19 h 82"/>
                <a:gd name="T44" fmla="*/ 48 w 73"/>
                <a:gd name="T45" fmla="*/ 15 h 82"/>
                <a:gd name="T46" fmla="*/ 42 w 73"/>
                <a:gd name="T47" fmla="*/ 13 h 82"/>
                <a:gd name="T48" fmla="*/ 36 w 73"/>
                <a:gd name="T49" fmla="*/ 13 h 82"/>
                <a:gd name="T50" fmla="*/ 36 w 73"/>
                <a:gd name="T51" fmla="*/ 0 h 82"/>
                <a:gd name="T52" fmla="*/ 46 w 73"/>
                <a:gd name="T53" fmla="*/ 2 h 82"/>
                <a:gd name="T54" fmla="*/ 55 w 73"/>
                <a:gd name="T55" fmla="*/ 6 h 82"/>
                <a:gd name="T56" fmla="*/ 61 w 73"/>
                <a:gd name="T57" fmla="*/ 11 h 82"/>
                <a:gd name="T58" fmla="*/ 67 w 73"/>
                <a:gd name="T59" fmla="*/ 17 h 82"/>
                <a:gd name="T60" fmla="*/ 69 w 73"/>
                <a:gd name="T61" fmla="*/ 23 h 82"/>
                <a:gd name="T62" fmla="*/ 71 w 73"/>
                <a:gd name="T63" fmla="*/ 31 h 82"/>
                <a:gd name="T64" fmla="*/ 73 w 73"/>
                <a:gd name="T65" fmla="*/ 40 h 82"/>
                <a:gd name="T66" fmla="*/ 71 w 73"/>
                <a:gd name="T67" fmla="*/ 50 h 82"/>
                <a:gd name="T68" fmla="*/ 71 w 73"/>
                <a:gd name="T69" fmla="*/ 58 h 82"/>
                <a:gd name="T70" fmla="*/ 67 w 73"/>
                <a:gd name="T71" fmla="*/ 65 h 82"/>
                <a:gd name="T72" fmla="*/ 63 w 73"/>
                <a:gd name="T73" fmla="*/ 69 h 82"/>
                <a:gd name="T74" fmla="*/ 59 w 73"/>
                <a:gd name="T75" fmla="*/ 75 h 82"/>
                <a:gd name="T76" fmla="*/ 55 w 73"/>
                <a:gd name="T77" fmla="*/ 79 h 82"/>
                <a:gd name="T78" fmla="*/ 46 w 73"/>
                <a:gd name="T79" fmla="*/ 81 h 82"/>
                <a:gd name="T80" fmla="*/ 36 w 73"/>
                <a:gd name="T81" fmla="*/ 82 h 82"/>
                <a:gd name="T82" fmla="*/ 27 w 73"/>
                <a:gd name="T83" fmla="*/ 82 h 82"/>
                <a:gd name="T84" fmla="*/ 17 w 73"/>
                <a:gd name="T85" fmla="*/ 79 h 82"/>
                <a:gd name="T86" fmla="*/ 11 w 73"/>
                <a:gd name="T87" fmla="*/ 73 h 82"/>
                <a:gd name="T88" fmla="*/ 5 w 73"/>
                <a:gd name="T89" fmla="*/ 67 h 82"/>
                <a:gd name="T90" fmla="*/ 4 w 73"/>
                <a:gd name="T91" fmla="*/ 59 h 82"/>
                <a:gd name="T92" fmla="*/ 2 w 73"/>
                <a:gd name="T93" fmla="*/ 52 h 82"/>
                <a:gd name="T94" fmla="*/ 0 w 73"/>
                <a:gd name="T95" fmla="*/ 42 h 82"/>
                <a:gd name="T96" fmla="*/ 4 w 73"/>
                <a:gd name="T97" fmla="*/ 23 h 82"/>
                <a:gd name="T98" fmla="*/ 13 w 73"/>
                <a:gd name="T99" fmla="*/ 9 h 82"/>
                <a:gd name="T100" fmla="*/ 19 w 73"/>
                <a:gd name="T101" fmla="*/ 4 h 82"/>
                <a:gd name="T102" fmla="*/ 27 w 73"/>
                <a:gd name="T103" fmla="*/ 2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3"/>
                  </a:moveTo>
                  <a:lnTo>
                    <a:pt x="30" y="13"/>
                  </a:lnTo>
                  <a:lnTo>
                    <a:pt x="25" y="15"/>
                  </a:lnTo>
                  <a:lnTo>
                    <a:pt x="21" y="19"/>
                  </a:lnTo>
                  <a:lnTo>
                    <a:pt x="17" y="25"/>
                  </a:lnTo>
                  <a:lnTo>
                    <a:pt x="15" y="33"/>
                  </a:lnTo>
                  <a:lnTo>
                    <a:pt x="15" y="42"/>
                  </a:lnTo>
                  <a:lnTo>
                    <a:pt x="15" y="50"/>
                  </a:lnTo>
                  <a:lnTo>
                    <a:pt x="17" y="58"/>
                  </a:lnTo>
                  <a:lnTo>
                    <a:pt x="21" y="63"/>
                  </a:lnTo>
                  <a:lnTo>
                    <a:pt x="25" y="67"/>
                  </a:lnTo>
                  <a:lnTo>
                    <a:pt x="30" y="69"/>
                  </a:lnTo>
                  <a:lnTo>
                    <a:pt x="36" y="71"/>
                  </a:lnTo>
                  <a:lnTo>
                    <a:pt x="42" y="69"/>
                  </a:lnTo>
                  <a:lnTo>
                    <a:pt x="48" y="67"/>
                  </a:lnTo>
                  <a:lnTo>
                    <a:pt x="52" y="63"/>
                  </a:lnTo>
                  <a:lnTo>
                    <a:pt x="55" y="58"/>
                  </a:lnTo>
                  <a:lnTo>
                    <a:pt x="57" y="50"/>
                  </a:lnTo>
                  <a:lnTo>
                    <a:pt x="57" y="40"/>
                  </a:lnTo>
                  <a:lnTo>
                    <a:pt x="57" y="33"/>
                  </a:lnTo>
                  <a:lnTo>
                    <a:pt x="55" y="25"/>
                  </a:lnTo>
                  <a:lnTo>
                    <a:pt x="52" y="19"/>
                  </a:lnTo>
                  <a:lnTo>
                    <a:pt x="48" y="15"/>
                  </a:lnTo>
                  <a:lnTo>
                    <a:pt x="42" y="13"/>
                  </a:lnTo>
                  <a:lnTo>
                    <a:pt x="36" y="13"/>
                  </a:lnTo>
                  <a:close/>
                  <a:moveTo>
                    <a:pt x="36" y="0"/>
                  </a:moveTo>
                  <a:lnTo>
                    <a:pt x="46" y="2"/>
                  </a:lnTo>
                  <a:lnTo>
                    <a:pt x="55" y="6"/>
                  </a:lnTo>
                  <a:lnTo>
                    <a:pt x="61" y="11"/>
                  </a:lnTo>
                  <a:lnTo>
                    <a:pt x="67" y="17"/>
                  </a:lnTo>
                  <a:lnTo>
                    <a:pt x="69" y="23"/>
                  </a:lnTo>
                  <a:lnTo>
                    <a:pt x="71" y="31"/>
                  </a:lnTo>
                  <a:lnTo>
                    <a:pt x="73" y="40"/>
                  </a:lnTo>
                  <a:lnTo>
                    <a:pt x="71" y="50"/>
                  </a:lnTo>
                  <a:lnTo>
                    <a:pt x="71" y="58"/>
                  </a:lnTo>
                  <a:lnTo>
                    <a:pt x="67" y="65"/>
                  </a:lnTo>
                  <a:lnTo>
                    <a:pt x="63" y="69"/>
                  </a:lnTo>
                  <a:lnTo>
                    <a:pt x="59" y="75"/>
                  </a:lnTo>
                  <a:lnTo>
                    <a:pt x="55" y="79"/>
                  </a:lnTo>
                  <a:lnTo>
                    <a:pt x="46" y="81"/>
                  </a:lnTo>
                  <a:lnTo>
                    <a:pt x="36" y="82"/>
                  </a:lnTo>
                  <a:lnTo>
                    <a:pt x="27" y="82"/>
                  </a:lnTo>
                  <a:lnTo>
                    <a:pt x="17" y="79"/>
                  </a:lnTo>
                  <a:lnTo>
                    <a:pt x="11" y="73"/>
                  </a:lnTo>
                  <a:lnTo>
                    <a:pt x="5" y="67"/>
                  </a:lnTo>
                  <a:lnTo>
                    <a:pt x="4" y="59"/>
                  </a:lnTo>
                  <a:lnTo>
                    <a:pt x="2" y="52"/>
                  </a:lnTo>
                  <a:lnTo>
                    <a:pt x="0" y="42"/>
                  </a:lnTo>
                  <a:lnTo>
                    <a:pt x="4" y="23"/>
                  </a:lnTo>
                  <a:lnTo>
                    <a:pt x="13" y="9"/>
                  </a:lnTo>
                  <a:lnTo>
                    <a:pt x="19" y="4"/>
                  </a:lnTo>
                  <a:lnTo>
                    <a:pt x="27" y="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7" name="Freeform 82"/>
            <p:cNvSpPr>
              <a:spLocks/>
            </p:cNvSpPr>
            <p:nvPr/>
          </p:nvSpPr>
          <p:spPr bwMode="auto">
            <a:xfrm>
              <a:off x="4250" y="4022"/>
              <a:ext cx="108" cy="79"/>
            </a:xfrm>
            <a:custGeom>
              <a:avLst/>
              <a:gdLst>
                <a:gd name="T0" fmla="*/ 0 w 108"/>
                <a:gd name="T1" fmla="*/ 0 h 79"/>
                <a:gd name="T2" fmla="*/ 14 w 108"/>
                <a:gd name="T3" fmla="*/ 0 h 79"/>
                <a:gd name="T4" fmla="*/ 27 w 108"/>
                <a:gd name="T5" fmla="*/ 46 h 79"/>
                <a:gd name="T6" fmla="*/ 31 w 108"/>
                <a:gd name="T7" fmla="*/ 63 h 79"/>
                <a:gd name="T8" fmla="*/ 31 w 108"/>
                <a:gd name="T9" fmla="*/ 59 h 79"/>
                <a:gd name="T10" fmla="*/ 33 w 108"/>
                <a:gd name="T11" fmla="*/ 56 h 79"/>
                <a:gd name="T12" fmla="*/ 35 w 108"/>
                <a:gd name="T13" fmla="*/ 46 h 79"/>
                <a:gd name="T14" fmla="*/ 46 w 108"/>
                <a:gd name="T15" fmla="*/ 0 h 79"/>
                <a:gd name="T16" fmla="*/ 62 w 108"/>
                <a:gd name="T17" fmla="*/ 0 h 79"/>
                <a:gd name="T18" fmla="*/ 73 w 108"/>
                <a:gd name="T19" fmla="*/ 46 h 79"/>
                <a:gd name="T20" fmla="*/ 75 w 108"/>
                <a:gd name="T21" fmla="*/ 61 h 79"/>
                <a:gd name="T22" fmla="*/ 79 w 108"/>
                <a:gd name="T23" fmla="*/ 46 h 79"/>
                <a:gd name="T24" fmla="*/ 93 w 108"/>
                <a:gd name="T25" fmla="*/ 0 h 79"/>
                <a:gd name="T26" fmla="*/ 108 w 108"/>
                <a:gd name="T27" fmla="*/ 0 h 79"/>
                <a:gd name="T28" fmla="*/ 85 w 108"/>
                <a:gd name="T29" fmla="*/ 79 h 79"/>
                <a:gd name="T30" fmla="*/ 68 w 108"/>
                <a:gd name="T31" fmla="*/ 79 h 79"/>
                <a:gd name="T32" fmla="*/ 56 w 108"/>
                <a:gd name="T33" fmla="*/ 32 h 79"/>
                <a:gd name="T34" fmla="*/ 54 w 108"/>
                <a:gd name="T35" fmla="*/ 17 h 79"/>
                <a:gd name="T36" fmla="*/ 39 w 108"/>
                <a:gd name="T37" fmla="*/ 79 h 79"/>
                <a:gd name="T38" fmla="*/ 22 w 108"/>
                <a:gd name="T39" fmla="*/ 79 h 79"/>
                <a:gd name="T40" fmla="*/ 0 w 108"/>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79">
                  <a:moveTo>
                    <a:pt x="0" y="0"/>
                  </a:moveTo>
                  <a:lnTo>
                    <a:pt x="14" y="0"/>
                  </a:lnTo>
                  <a:lnTo>
                    <a:pt x="27" y="46"/>
                  </a:lnTo>
                  <a:lnTo>
                    <a:pt x="31" y="63"/>
                  </a:lnTo>
                  <a:lnTo>
                    <a:pt x="31" y="59"/>
                  </a:lnTo>
                  <a:lnTo>
                    <a:pt x="33" y="56"/>
                  </a:lnTo>
                  <a:lnTo>
                    <a:pt x="35" y="46"/>
                  </a:lnTo>
                  <a:lnTo>
                    <a:pt x="46" y="0"/>
                  </a:lnTo>
                  <a:lnTo>
                    <a:pt x="62" y="0"/>
                  </a:lnTo>
                  <a:lnTo>
                    <a:pt x="73" y="46"/>
                  </a:lnTo>
                  <a:lnTo>
                    <a:pt x="75" y="61"/>
                  </a:lnTo>
                  <a:lnTo>
                    <a:pt x="79" y="46"/>
                  </a:lnTo>
                  <a:lnTo>
                    <a:pt x="93" y="0"/>
                  </a:lnTo>
                  <a:lnTo>
                    <a:pt x="108" y="0"/>
                  </a:lnTo>
                  <a:lnTo>
                    <a:pt x="85" y="79"/>
                  </a:lnTo>
                  <a:lnTo>
                    <a:pt x="68" y="79"/>
                  </a:lnTo>
                  <a:lnTo>
                    <a:pt x="56" y="32"/>
                  </a:lnTo>
                  <a:lnTo>
                    <a:pt x="54" y="17"/>
                  </a:lnTo>
                  <a:lnTo>
                    <a:pt x="39" y="79"/>
                  </a:lnTo>
                  <a:lnTo>
                    <a:pt x="22"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8" name="Freeform 83"/>
            <p:cNvSpPr>
              <a:spLocks/>
            </p:cNvSpPr>
            <p:nvPr/>
          </p:nvSpPr>
          <p:spPr bwMode="auto">
            <a:xfrm>
              <a:off x="4412" y="3991"/>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9" name="Freeform 84"/>
            <p:cNvSpPr>
              <a:spLocks/>
            </p:cNvSpPr>
            <p:nvPr/>
          </p:nvSpPr>
          <p:spPr bwMode="auto">
            <a:xfrm>
              <a:off x="4521" y="4022"/>
              <a:ext cx="62" cy="80"/>
            </a:xfrm>
            <a:custGeom>
              <a:avLst/>
              <a:gdLst>
                <a:gd name="T0" fmla="*/ 0 w 62"/>
                <a:gd name="T1" fmla="*/ 0 h 80"/>
                <a:gd name="T2" fmla="*/ 14 w 62"/>
                <a:gd name="T3" fmla="*/ 0 h 80"/>
                <a:gd name="T4" fmla="*/ 14 w 62"/>
                <a:gd name="T5" fmla="*/ 42 h 80"/>
                <a:gd name="T6" fmla="*/ 14 w 62"/>
                <a:gd name="T7" fmla="*/ 52 h 80"/>
                <a:gd name="T8" fmla="*/ 16 w 62"/>
                <a:gd name="T9" fmla="*/ 57 h 80"/>
                <a:gd name="T10" fmla="*/ 17 w 62"/>
                <a:gd name="T11" fmla="*/ 61 h 80"/>
                <a:gd name="T12" fmla="*/ 19 w 62"/>
                <a:gd name="T13" fmla="*/ 65 h 80"/>
                <a:gd name="T14" fmla="*/ 23 w 62"/>
                <a:gd name="T15" fmla="*/ 67 h 80"/>
                <a:gd name="T16" fmla="*/ 29 w 62"/>
                <a:gd name="T17" fmla="*/ 69 h 80"/>
                <a:gd name="T18" fmla="*/ 35 w 62"/>
                <a:gd name="T19" fmla="*/ 67 h 80"/>
                <a:gd name="T20" fmla="*/ 39 w 62"/>
                <a:gd name="T21" fmla="*/ 65 h 80"/>
                <a:gd name="T22" fmla="*/ 42 w 62"/>
                <a:gd name="T23" fmla="*/ 61 h 80"/>
                <a:gd name="T24" fmla="*/ 46 w 62"/>
                <a:gd name="T25" fmla="*/ 57 h 80"/>
                <a:gd name="T26" fmla="*/ 46 w 62"/>
                <a:gd name="T27" fmla="*/ 50 h 80"/>
                <a:gd name="T28" fmla="*/ 48 w 62"/>
                <a:gd name="T29" fmla="*/ 42 h 80"/>
                <a:gd name="T30" fmla="*/ 48 w 62"/>
                <a:gd name="T31" fmla="*/ 0 h 80"/>
                <a:gd name="T32" fmla="*/ 62 w 62"/>
                <a:gd name="T33" fmla="*/ 0 h 80"/>
                <a:gd name="T34" fmla="*/ 62 w 62"/>
                <a:gd name="T35" fmla="*/ 79 h 80"/>
                <a:gd name="T36" fmla="*/ 48 w 62"/>
                <a:gd name="T37" fmla="*/ 79 h 80"/>
                <a:gd name="T38" fmla="*/ 48 w 62"/>
                <a:gd name="T39" fmla="*/ 67 h 80"/>
                <a:gd name="T40" fmla="*/ 42 w 62"/>
                <a:gd name="T41" fmla="*/ 73 h 80"/>
                <a:gd name="T42" fmla="*/ 37 w 62"/>
                <a:gd name="T43" fmla="*/ 77 h 80"/>
                <a:gd name="T44" fmla="*/ 31 w 62"/>
                <a:gd name="T45" fmla="*/ 80 h 80"/>
                <a:gd name="T46" fmla="*/ 25 w 62"/>
                <a:gd name="T47" fmla="*/ 80 h 80"/>
                <a:gd name="T48" fmla="*/ 17 w 62"/>
                <a:gd name="T49" fmla="*/ 80 h 80"/>
                <a:gd name="T50" fmla="*/ 12 w 62"/>
                <a:gd name="T51" fmla="*/ 79 h 80"/>
                <a:gd name="T52" fmla="*/ 8 w 62"/>
                <a:gd name="T53" fmla="*/ 75 h 80"/>
                <a:gd name="T54" fmla="*/ 4 w 62"/>
                <a:gd name="T55" fmla="*/ 71 h 80"/>
                <a:gd name="T56" fmla="*/ 2 w 62"/>
                <a:gd name="T57" fmla="*/ 67 h 80"/>
                <a:gd name="T58" fmla="*/ 0 w 62"/>
                <a:gd name="T59" fmla="*/ 61 h 80"/>
                <a:gd name="T60" fmla="*/ 0 w 62"/>
                <a:gd name="T61" fmla="*/ 56 h 80"/>
                <a:gd name="T62" fmla="*/ 0 w 62"/>
                <a:gd name="T63" fmla="*/ 48 h 80"/>
                <a:gd name="T64" fmla="*/ 0 w 62"/>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80">
                  <a:moveTo>
                    <a:pt x="0" y="0"/>
                  </a:moveTo>
                  <a:lnTo>
                    <a:pt x="14" y="0"/>
                  </a:lnTo>
                  <a:lnTo>
                    <a:pt x="14" y="42"/>
                  </a:lnTo>
                  <a:lnTo>
                    <a:pt x="14" y="52"/>
                  </a:lnTo>
                  <a:lnTo>
                    <a:pt x="16" y="57"/>
                  </a:lnTo>
                  <a:lnTo>
                    <a:pt x="17" y="61"/>
                  </a:lnTo>
                  <a:lnTo>
                    <a:pt x="19" y="65"/>
                  </a:lnTo>
                  <a:lnTo>
                    <a:pt x="23" y="67"/>
                  </a:lnTo>
                  <a:lnTo>
                    <a:pt x="29" y="69"/>
                  </a:lnTo>
                  <a:lnTo>
                    <a:pt x="35" y="67"/>
                  </a:lnTo>
                  <a:lnTo>
                    <a:pt x="39" y="65"/>
                  </a:lnTo>
                  <a:lnTo>
                    <a:pt x="42" y="61"/>
                  </a:lnTo>
                  <a:lnTo>
                    <a:pt x="46" y="57"/>
                  </a:lnTo>
                  <a:lnTo>
                    <a:pt x="46" y="50"/>
                  </a:lnTo>
                  <a:lnTo>
                    <a:pt x="48" y="42"/>
                  </a:lnTo>
                  <a:lnTo>
                    <a:pt x="48" y="0"/>
                  </a:lnTo>
                  <a:lnTo>
                    <a:pt x="62" y="0"/>
                  </a:lnTo>
                  <a:lnTo>
                    <a:pt x="62" y="79"/>
                  </a:lnTo>
                  <a:lnTo>
                    <a:pt x="48" y="79"/>
                  </a:lnTo>
                  <a:lnTo>
                    <a:pt x="48" y="67"/>
                  </a:lnTo>
                  <a:lnTo>
                    <a:pt x="42" y="73"/>
                  </a:lnTo>
                  <a:lnTo>
                    <a:pt x="37" y="77"/>
                  </a:lnTo>
                  <a:lnTo>
                    <a:pt x="31" y="80"/>
                  </a:lnTo>
                  <a:lnTo>
                    <a:pt x="25" y="80"/>
                  </a:lnTo>
                  <a:lnTo>
                    <a:pt x="17" y="80"/>
                  </a:lnTo>
                  <a:lnTo>
                    <a:pt x="12" y="79"/>
                  </a:lnTo>
                  <a:lnTo>
                    <a:pt x="8" y="75"/>
                  </a:lnTo>
                  <a:lnTo>
                    <a:pt x="4" y="71"/>
                  </a:lnTo>
                  <a:lnTo>
                    <a:pt x="2" y="67"/>
                  </a:lnTo>
                  <a:lnTo>
                    <a:pt x="0" y="61"/>
                  </a:lnTo>
                  <a:lnTo>
                    <a:pt x="0" y="56"/>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0" name="Freeform 85"/>
            <p:cNvSpPr>
              <a:spLocks/>
            </p:cNvSpPr>
            <p:nvPr/>
          </p:nvSpPr>
          <p:spPr bwMode="auto">
            <a:xfrm>
              <a:off x="4604" y="4020"/>
              <a:ext cx="109" cy="81"/>
            </a:xfrm>
            <a:custGeom>
              <a:avLst/>
              <a:gdLst>
                <a:gd name="T0" fmla="*/ 38 w 109"/>
                <a:gd name="T1" fmla="*/ 0 h 81"/>
                <a:gd name="T2" fmla="*/ 46 w 109"/>
                <a:gd name="T3" fmla="*/ 2 h 81"/>
                <a:gd name="T4" fmla="*/ 52 w 109"/>
                <a:gd name="T5" fmla="*/ 4 h 81"/>
                <a:gd name="T6" fmla="*/ 55 w 109"/>
                <a:gd name="T7" fmla="*/ 9 h 81"/>
                <a:gd name="T8" fmla="*/ 59 w 109"/>
                <a:gd name="T9" fmla="*/ 15 h 81"/>
                <a:gd name="T10" fmla="*/ 65 w 109"/>
                <a:gd name="T11" fmla="*/ 8 h 81"/>
                <a:gd name="T12" fmla="*/ 71 w 109"/>
                <a:gd name="T13" fmla="*/ 4 h 81"/>
                <a:gd name="T14" fmla="*/ 77 w 109"/>
                <a:gd name="T15" fmla="*/ 2 h 81"/>
                <a:gd name="T16" fmla="*/ 84 w 109"/>
                <a:gd name="T17" fmla="*/ 0 h 81"/>
                <a:gd name="T18" fmla="*/ 92 w 109"/>
                <a:gd name="T19" fmla="*/ 0 h 81"/>
                <a:gd name="T20" fmla="*/ 98 w 109"/>
                <a:gd name="T21" fmla="*/ 4 h 81"/>
                <a:gd name="T22" fmla="*/ 104 w 109"/>
                <a:gd name="T23" fmla="*/ 6 h 81"/>
                <a:gd name="T24" fmla="*/ 105 w 109"/>
                <a:gd name="T25" fmla="*/ 11 h 81"/>
                <a:gd name="T26" fmla="*/ 109 w 109"/>
                <a:gd name="T27" fmla="*/ 19 h 81"/>
                <a:gd name="T28" fmla="*/ 109 w 109"/>
                <a:gd name="T29" fmla="*/ 27 h 81"/>
                <a:gd name="T30" fmla="*/ 109 w 109"/>
                <a:gd name="T31" fmla="*/ 81 h 81"/>
                <a:gd name="T32" fmla="*/ 96 w 109"/>
                <a:gd name="T33" fmla="*/ 81 h 81"/>
                <a:gd name="T34" fmla="*/ 96 w 109"/>
                <a:gd name="T35" fmla="*/ 33 h 81"/>
                <a:gd name="T36" fmla="*/ 94 w 109"/>
                <a:gd name="T37" fmla="*/ 25 h 81"/>
                <a:gd name="T38" fmla="*/ 94 w 109"/>
                <a:gd name="T39" fmla="*/ 21 h 81"/>
                <a:gd name="T40" fmla="*/ 92 w 109"/>
                <a:gd name="T41" fmla="*/ 17 h 81"/>
                <a:gd name="T42" fmla="*/ 88 w 109"/>
                <a:gd name="T43" fmla="*/ 15 h 81"/>
                <a:gd name="T44" fmla="*/ 84 w 109"/>
                <a:gd name="T45" fmla="*/ 13 h 81"/>
                <a:gd name="T46" fmla="*/ 80 w 109"/>
                <a:gd name="T47" fmla="*/ 13 h 81"/>
                <a:gd name="T48" fmla="*/ 75 w 109"/>
                <a:gd name="T49" fmla="*/ 13 h 81"/>
                <a:gd name="T50" fmla="*/ 71 w 109"/>
                <a:gd name="T51" fmla="*/ 15 h 81"/>
                <a:gd name="T52" fmla="*/ 67 w 109"/>
                <a:gd name="T53" fmla="*/ 19 h 81"/>
                <a:gd name="T54" fmla="*/ 63 w 109"/>
                <a:gd name="T55" fmla="*/ 23 h 81"/>
                <a:gd name="T56" fmla="*/ 61 w 109"/>
                <a:gd name="T57" fmla="*/ 29 h 81"/>
                <a:gd name="T58" fmla="*/ 61 w 109"/>
                <a:gd name="T59" fmla="*/ 36 h 81"/>
                <a:gd name="T60" fmla="*/ 61 w 109"/>
                <a:gd name="T61" fmla="*/ 81 h 81"/>
                <a:gd name="T62" fmla="*/ 48 w 109"/>
                <a:gd name="T63" fmla="*/ 81 h 81"/>
                <a:gd name="T64" fmla="*/ 48 w 109"/>
                <a:gd name="T65" fmla="*/ 31 h 81"/>
                <a:gd name="T66" fmla="*/ 46 w 109"/>
                <a:gd name="T67" fmla="*/ 23 h 81"/>
                <a:gd name="T68" fmla="*/ 44 w 109"/>
                <a:gd name="T69" fmla="*/ 17 h 81"/>
                <a:gd name="T70" fmla="*/ 42 w 109"/>
                <a:gd name="T71" fmla="*/ 15 h 81"/>
                <a:gd name="T72" fmla="*/ 38 w 109"/>
                <a:gd name="T73" fmla="*/ 13 h 81"/>
                <a:gd name="T74" fmla="*/ 32 w 109"/>
                <a:gd name="T75" fmla="*/ 13 h 81"/>
                <a:gd name="T76" fmla="*/ 29 w 109"/>
                <a:gd name="T77" fmla="*/ 13 h 81"/>
                <a:gd name="T78" fmla="*/ 23 w 109"/>
                <a:gd name="T79" fmla="*/ 15 h 81"/>
                <a:gd name="T80" fmla="*/ 19 w 109"/>
                <a:gd name="T81" fmla="*/ 19 h 81"/>
                <a:gd name="T82" fmla="*/ 15 w 109"/>
                <a:gd name="T83" fmla="*/ 25 h 81"/>
                <a:gd name="T84" fmla="*/ 15 w 109"/>
                <a:gd name="T85" fmla="*/ 31 h 81"/>
                <a:gd name="T86" fmla="*/ 13 w 109"/>
                <a:gd name="T87" fmla="*/ 40 h 81"/>
                <a:gd name="T88" fmla="*/ 13 w 109"/>
                <a:gd name="T89" fmla="*/ 81 h 81"/>
                <a:gd name="T90" fmla="*/ 0 w 109"/>
                <a:gd name="T91" fmla="*/ 81 h 81"/>
                <a:gd name="T92" fmla="*/ 0 w 109"/>
                <a:gd name="T93" fmla="*/ 2 h 81"/>
                <a:gd name="T94" fmla="*/ 13 w 109"/>
                <a:gd name="T95" fmla="*/ 2 h 81"/>
                <a:gd name="T96" fmla="*/ 13 w 109"/>
                <a:gd name="T97" fmla="*/ 13 h 81"/>
                <a:gd name="T98" fmla="*/ 19 w 109"/>
                <a:gd name="T99" fmla="*/ 8 h 81"/>
                <a:gd name="T100" fmla="*/ 23 w 109"/>
                <a:gd name="T101" fmla="*/ 4 h 81"/>
                <a:gd name="T102" fmla="*/ 31 w 109"/>
                <a:gd name="T103" fmla="*/ 2 h 81"/>
                <a:gd name="T104" fmla="*/ 38 w 109"/>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81">
                  <a:moveTo>
                    <a:pt x="38" y="0"/>
                  </a:moveTo>
                  <a:lnTo>
                    <a:pt x="46" y="2"/>
                  </a:lnTo>
                  <a:lnTo>
                    <a:pt x="52" y="4"/>
                  </a:lnTo>
                  <a:lnTo>
                    <a:pt x="55" y="9"/>
                  </a:lnTo>
                  <a:lnTo>
                    <a:pt x="59" y="15"/>
                  </a:lnTo>
                  <a:lnTo>
                    <a:pt x="65" y="8"/>
                  </a:lnTo>
                  <a:lnTo>
                    <a:pt x="71" y="4"/>
                  </a:lnTo>
                  <a:lnTo>
                    <a:pt x="77" y="2"/>
                  </a:lnTo>
                  <a:lnTo>
                    <a:pt x="84" y="0"/>
                  </a:lnTo>
                  <a:lnTo>
                    <a:pt x="92" y="0"/>
                  </a:lnTo>
                  <a:lnTo>
                    <a:pt x="98" y="4"/>
                  </a:lnTo>
                  <a:lnTo>
                    <a:pt x="104" y="6"/>
                  </a:lnTo>
                  <a:lnTo>
                    <a:pt x="105" y="11"/>
                  </a:lnTo>
                  <a:lnTo>
                    <a:pt x="109" y="19"/>
                  </a:lnTo>
                  <a:lnTo>
                    <a:pt x="109" y="27"/>
                  </a:lnTo>
                  <a:lnTo>
                    <a:pt x="109" y="81"/>
                  </a:lnTo>
                  <a:lnTo>
                    <a:pt x="96" y="81"/>
                  </a:lnTo>
                  <a:lnTo>
                    <a:pt x="96" y="33"/>
                  </a:lnTo>
                  <a:lnTo>
                    <a:pt x="94" y="25"/>
                  </a:lnTo>
                  <a:lnTo>
                    <a:pt x="94" y="21"/>
                  </a:lnTo>
                  <a:lnTo>
                    <a:pt x="92" y="17"/>
                  </a:lnTo>
                  <a:lnTo>
                    <a:pt x="88" y="15"/>
                  </a:lnTo>
                  <a:lnTo>
                    <a:pt x="84" y="13"/>
                  </a:lnTo>
                  <a:lnTo>
                    <a:pt x="80" y="13"/>
                  </a:lnTo>
                  <a:lnTo>
                    <a:pt x="75" y="13"/>
                  </a:lnTo>
                  <a:lnTo>
                    <a:pt x="71" y="15"/>
                  </a:lnTo>
                  <a:lnTo>
                    <a:pt x="67" y="19"/>
                  </a:lnTo>
                  <a:lnTo>
                    <a:pt x="63" y="23"/>
                  </a:lnTo>
                  <a:lnTo>
                    <a:pt x="61" y="29"/>
                  </a:lnTo>
                  <a:lnTo>
                    <a:pt x="61" y="36"/>
                  </a:lnTo>
                  <a:lnTo>
                    <a:pt x="61" y="81"/>
                  </a:lnTo>
                  <a:lnTo>
                    <a:pt x="48" y="81"/>
                  </a:lnTo>
                  <a:lnTo>
                    <a:pt x="48" y="31"/>
                  </a:lnTo>
                  <a:lnTo>
                    <a:pt x="46" y="23"/>
                  </a:lnTo>
                  <a:lnTo>
                    <a:pt x="44" y="17"/>
                  </a:lnTo>
                  <a:lnTo>
                    <a:pt x="42" y="15"/>
                  </a:lnTo>
                  <a:lnTo>
                    <a:pt x="38" y="13"/>
                  </a:lnTo>
                  <a:lnTo>
                    <a:pt x="32" y="13"/>
                  </a:lnTo>
                  <a:lnTo>
                    <a:pt x="29" y="13"/>
                  </a:lnTo>
                  <a:lnTo>
                    <a:pt x="23" y="15"/>
                  </a:lnTo>
                  <a:lnTo>
                    <a:pt x="19" y="19"/>
                  </a:lnTo>
                  <a:lnTo>
                    <a:pt x="15" y="25"/>
                  </a:lnTo>
                  <a:lnTo>
                    <a:pt x="15" y="31"/>
                  </a:lnTo>
                  <a:lnTo>
                    <a:pt x="13" y="40"/>
                  </a:lnTo>
                  <a:lnTo>
                    <a:pt x="13" y="81"/>
                  </a:lnTo>
                  <a:lnTo>
                    <a:pt x="0" y="81"/>
                  </a:lnTo>
                  <a:lnTo>
                    <a:pt x="0" y="2"/>
                  </a:lnTo>
                  <a:lnTo>
                    <a:pt x="13" y="2"/>
                  </a:lnTo>
                  <a:lnTo>
                    <a:pt x="13" y="13"/>
                  </a:lnTo>
                  <a:lnTo>
                    <a:pt x="19" y="8"/>
                  </a:lnTo>
                  <a:lnTo>
                    <a:pt x="23" y="4"/>
                  </a:lnTo>
                  <a:lnTo>
                    <a:pt x="31" y="2"/>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1" name="Freeform 86"/>
            <p:cNvSpPr>
              <a:spLocks noEditPoints="1"/>
            </p:cNvSpPr>
            <p:nvPr/>
          </p:nvSpPr>
          <p:spPr bwMode="auto">
            <a:xfrm>
              <a:off x="4734" y="3991"/>
              <a:ext cx="68" cy="111"/>
            </a:xfrm>
            <a:custGeom>
              <a:avLst/>
              <a:gdLst>
                <a:gd name="T0" fmla="*/ 35 w 68"/>
                <a:gd name="T1" fmla="*/ 42 h 111"/>
                <a:gd name="T2" fmla="*/ 29 w 68"/>
                <a:gd name="T3" fmla="*/ 42 h 111"/>
                <a:gd name="T4" fmla="*/ 25 w 68"/>
                <a:gd name="T5" fmla="*/ 44 h 111"/>
                <a:gd name="T6" fmla="*/ 20 w 68"/>
                <a:gd name="T7" fmla="*/ 48 h 111"/>
                <a:gd name="T8" fmla="*/ 18 w 68"/>
                <a:gd name="T9" fmla="*/ 54 h 111"/>
                <a:gd name="T10" fmla="*/ 16 w 68"/>
                <a:gd name="T11" fmla="*/ 62 h 111"/>
                <a:gd name="T12" fmla="*/ 14 w 68"/>
                <a:gd name="T13" fmla="*/ 69 h 111"/>
                <a:gd name="T14" fmla="*/ 14 w 68"/>
                <a:gd name="T15" fmla="*/ 79 h 111"/>
                <a:gd name="T16" fmla="*/ 16 w 68"/>
                <a:gd name="T17" fmla="*/ 85 h 111"/>
                <a:gd name="T18" fmla="*/ 18 w 68"/>
                <a:gd name="T19" fmla="*/ 88 h 111"/>
                <a:gd name="T20" fmla="*/ 22 w 68"/>
                <a:gd name="T21" fmla="*/ 94 h 111"/>
                <a:gd name="T22" fmla="*/ 27 w 68"/>
                <a:gd name="T23" fmla="*/ 98 h 111"/>
                <a:gd name="T24" fmla="*/ 33 w 68"/>
                <a:gd name="T25" fmla="*/ 100 h 111"/>
                <a:gd name="T26" fmla="*/ 39 w 68"/>
                <a:gd name="T27" fmla="*/ 98 h 111"/>
                <a:gd name="T28" fmla="*/ 45 w 68"/>
                <a:gd name="T29" fmla="*/ 96 h 111"/>
                <a:gd name="T30" fmla="*/ 48 w 68"/>
                <a:gd name="T31" fmla="*/ 92 h 111"/>
                <a:gd name="T32" fmla="*/ 52 w 68"/>
                <a:gd name="T33" fmla="*/ 87 h 111"/>
                <a:gd name="T34" fmla="*/ 54 w 68"/>
                <a:gd name="T35" fmla="*/ 79 h 111"/>
                <a:gd name="T36" fmla="*/ 54 w 68"/>
                <a:gd name="T37" fmla="*/ 71 h 111"/>
                <a:gd name="T38" fmla="*/ 54 w 68"/>
                <a:gd name="T39" fmla="*/ 62 h 111"/>
                <a:gd name="T40" fmla="*/ 52 w 68"/>
                <a:gd name="T41" fmla="*/ 54 h 111"/>
                <a:gd name="T42" fmla="*/ 48 w 68"/>
                <a:gd name="T43" fmla="*/ 48 h 111"/>
                <a:gd name="T44" fmla="*/ 45 w 68"/>
                <a:gd name="T45" fmla="*/ 44 h 111"/>
                <a:gd name="T46" fmla="*/ 39 w 68"/>
                <a:gd name="T47" fmla="*/ 42 h 111"/>
                <a:gd name="T48" fmla="*/ 35 w 68"/>
                <a:gd name="T49" fmla="*/ 42 h 111"/>
                <a:gd name="T50" fmla="*/ 0 w 68"/>
                <a:gd name="T51" fmla="*/ 0 h 111"/>
                <a:gd name="T52" fmla="*/ 14 w 68"/>
                <a:gd name="T53" fmla="*/ 0 h 111"/>
                <a:gd name="T54" fmla="*/ 14 w 68"/>
                <a:gd name="T55" fmla="*/ 40 h 111"/>
                <a:gd name="T56" fmla="*/ 20 w 68"/>
                <a:gd name="T57" fmla="*/ 35 h 111"/>
                <a:gd name="T58" fmla="*/ 27 w 68"/>
                <a:gd name="T59" fmla="*/ 31 h 111"/>
                <a:gd name="T60" fmla="*/ 35 w 68"/>
                <a:gd name="T61" fmla="*/ 29 h 111"/>
                <a:gd name="T62" fmla="*/ 43 w 68"/>
                <a:gd name="T63" fmla="*/ 29 h 111"/>
                <a:gd name="T64" fmla="*/ 48 w 68"/>
                <a:gd name="T65" fmla="*/ 33 h 111"/>
                <a:gd name="T66" fmla="*/ 54 w 68"/>
                <a:gd name="T67" fmla="*/ 35 h 111"/>
                <a:gd name="T68" fmla="*/ 60 w 68"/>
                <a:gd name="T69" fmla="*/ 40 h 111"/>
                <a:gd name="T70" fmla="*/ 64 w 68"/>
                <a:gd name="T71" fmla="*/ 46 h 111"/>
                <a:gd name="T72" fmla="*/ 66 w 68"/>
                <a:gd name="T73" fmla="*/ 54 h 111"/>
                <a:gd name="T74" fmla="*/ 68 w 68"/>
                <a:gd name="T75" fmla="*/ 62 h 111"/>
                <a:gd name="T76" fmla="*/ 68 w 68"/>
                <a:gd name="T77" fmla="*/ 69 h 111"/>
                <a:gd name="T78" fmla="*/ 66 w 68"/>
                <a:gd name="T79" fmla="*/ 87 h 111"/>
                <a:gd name="T80" fmla="*/ 58 w 68"/>
                <a:gd name="T81" fmla="*/ 100 h 111"/>
                <a:gd name="T82" fmla="*/ 52 w 68"/>
                <a:gd name="T83" fmla="*/ 108 h 111"/>
                <a:gd name="T84" fmla="*/ 45 w 68"/>
                <a:gd name="T85" fmla="*/ 110 h 111"/>
                <a:gd name="T86" fmla="*/ 35 w 68"/>
                <a:gd name="T87" fmla="*/ 111 h 111"/>
                <a:gd name="T88" fmla="*/ 29 w 68"/>
                <a:gd name="T89" fmla="*/ 111 h 111"/>
                <a:gd name="T90" fmla="*/ 23 w 68"/>
                <a:gd name="T91" fmla="*/ 108 h 111"/>
                <a:gd name="T92" fmla="*/ 18 w 68"/>
                <a:gd name="T93" fmla="*/ 104 h 111"/>
                <a:gd name="T94" fmla="*/ 14 w 68"/>
                <a:gd name="T95" fmla="*/ 98 h 111"/>
                <a:gd name="T96" fmla="*/ 14 w 68"/>
                <a:gd name="T97" fmla="*/ 110 h 111"/>
                <a:gd name="T98" fmla="*/ 0 w 68"/>
                <a:gd name="T99" fmla="*/ 110 h 111"/>
                <a:gd name="T100" fmla="*/ 0 w 68"/>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111">
                  <a:moveTo>
                    <a:pt x="35" y="42"/>
                  </a:moveTo>
                  <a:lnTo>
                    <a:pt x="29" y="42"/>
                  </a:lnTo>
                  <a:lnTo>
                    <a:pt x="25" y="44"/>
                  </a:lnTo>
                  <a:lnTo>
                    <a:pt x="20" y="48"/>
                  </a:lnTo>
                  <a:lnTo>
                    <a:pt x="18" y="54"/>
                  </a:lnTo>
                  <a:lnTo>
                    <a:pt x="16" y="62"/>
                  </a:lnTo>
                  <a:lnTo>
                    <a:pt x="14" y="69"/>
                  </a:lnTo>
                  <a:lnTo>
                    <a:pt x="14" y="79"/>
                  </a:lnTo>
                  <a:lnTo>
                    <a:pt x="16" y="85"/>
                  </a:lnTo>
                  <a:lnTo>
                    <a:pt x="18" y="88"/>
                  </a:lnTo>
                  <a:lnTo>
                    <a:pt x="22" y="94"/>
                  </a:lnTo>
                  <a:lnTo>
                    <a:pt x="27" y="98"/>
                  </a:lnTo>
                  <a:lnTo>
                    <a:pt x="33" y="100"/>
                  </a:lnTo>
                  <a:lnTo>
                    <a:pt x="39" y="98"/>
                  </a:lnTo>
                  <a:lnTo>
                    <a:pt x="45" y="96"/>
                  </a:lnTo>
                  <a:lnTo>
                    <a:pt x="48" y="92"/>
                  </a:lnTo>
                  <a:lnTo>
                    <a:pt x="52" y="87"/>
                  </a:lnTo>
                  <a:lnTo>
                    <a:pt x="54" y="79"/>
                  </a:lnTo>
                  <a:lnTo>
                    <a:pt x="54" y="71"/>
                  </a:lnTo>
                  <a:lnTo>
                    <a:pt x="54" y="62"/>
                  </a:lnTo>
                  <a:lnTo>
                    <a:pt x="52" y="54"/>
                  </a:lnTo>
                  <a:lnTo>
                    <a:pt x="48" y="48"/>
                  </a:lnTo>
                  <a:lnTo>
                    <a:pt x="45" y="44"/>
                  </a:lnTo>
                  <a:lnTo>
                    <a:pt x="39" y="42"/>
                  </a:lnTo>
                  <a:lnTo>
                    <a:pt x="35" y="42"/>
                  </a:lnTo>
                  <a:close/>
                  <a:moveTo>
                    <a:pt x="0" y="0"/>
                  </a:moveTo>
                  <a:lnTo>
                    <a:pt x="14" y="0"/>
                  </a:lnTo>
                  <a:lnTo>
                    <a:pt x="14" y="40"/>
                  </a:lnTo>
                  <a:lnTo>
                    <a:pt x="20" y="35"/>
                  </a:lnTo>
                  <a:lnTo>
                    <a:pt x="27" y="31"/>
                  </a:lnTo>
                  <a:lnTo>
                    <a:pt x="35" y="29"/>
                  </a:lnTo>
                  <a:lnTo>
                    <a:pt x="43" y="29"/>
                  </a:lnTo>
                  <a:lnTo>
                    <a:pt x="48" y="33"/>
                  </a:lnTo>
                  <a:lnTo>
                    <a:pt x="54" y="35"/>
                  </a:lnTo>
                  <a:lnTo>
                    <a:pt x="60" y="40"/>
                  </a:lnTo>
                  <a:lnTo>
                    <a:pt x="64" y="46"/>
                  </a:lnTo>
                  <a:lnTo>
                    <a:pt x="66" y="54"/>
                  </a:lnTo>
                  <a:lnTo>
                    <a:pt x="68" y="62"/>
                  </a:lnTo>
                  <a:lnTo>
                    <a:pt x="68" y="69"/>
                  </a:lnTo>
                  <a:lnTo>
                    <a:pt x="66" y="87"/>
                  </a:lnTo>
                  <a:lnTo>
                    <a:pt x="58" y="100"/>
                  </a:lnTo>
                  <a:lnTo>
                    <a:pt x="52" y="108"/>
                  </a:lnTo>
                  <a:lnTo>
                    <a:pt x="45" y="110"/>
                  </a:lnTo>
                  <a:lnTo>
                    <a:pt x="35" y="111"/>
                  </a:lnTo>
                  <a:lnTo>
                    <a:pt x="29" y="111"/>
                  </a:lnTo>
                  <a:lnTo>
                    <a:pt x="23" y="108"/>
                  </a:lnTo>
                  <a:lnTo>
                    <a:pt x="18" y="104"/>
                  </a:lnTo>
                  <a:lnTo>
                    <a:pt x="14" y="98"/>
                  </a:lnTo>
                  <a:lnTo>
                    <a:pt x="14"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2" name="Freeform 87"/>
            <p:cNvSpPr>
              <a:spLocks noEditPoints="1"/>
            </p:cNvSpPr>
            <p:nvPr/>
          </p:nvSpPr>
          <p:spPr bwMode="auto">
            <a:xfrm>
              <a:off x="4813" y="4020"/>
              <a:ext cx="73" cy="82"/>
            </a:xfrm>
            <a:custGeom>
              <a:avLst/>
              <a:gdLst>
                <a:gd name="T0" fmla="*/ 37 w 73"/>
                <a:gd name="T1" fmla="*/ 13 h 82"/>
                <a:gd name="T2" fmla="*/ 31 w 73"/>
                <a:gd name="T3" fmla="*/ 13 h 82"/>
                <a:gd name="T4" fmla="*/ 27 w 73"/>
                <a:gd name="T5" fmla="*/ 15 h 82"/>
                <a:gd name="T6" fmla="*/ 21 w 73"/>
                <a:gd name="T7" fmla="*/ 17 h 82"/>
                <a:gd name="T8" fmla="*/ 17 w 73"/>
                <a:gd name="T9" fmla="*/ 21 h 82"/>
                <a:gd name="T10" fmla="*/ 15 w 73"/>
                <a:gd name="T11" fmla="*/ 27 h 82"/>
                <a:gd name="T12" fmla="*/ 15 w 73"/>
                <a:gd name="T13" fmla="*/ 33 h 82"/>
                <a:gd name="T14" fmla="*/ 60 w 73"/>
                <a:gd name="T15" fmla="*/ 33 h 82"/>
                <a:gd name="T16" fmla="*/ 58 w 73"/>
                <a:gd name="T17" fmla="*/ 25 h 82"/>
                <a:gd name="T18" fmla="*/ 54 w 73"/>
                <a:gd name="T19" fmla="*/ 19 h 82"/>
                <a:gd name="T20" fmla="*/ 50 w 73"/>
                <a:gd name="T21" fmla="*/ 15 h 82"/>
                <a:gd name="T22" fmla="*/ 44 w 73"/>
                <a:gd name="T23" fmla="*/ 13 h 82"/>
                <a:gd name="T24" fmla="*/ 37 w 73"/>
                <a:gd name="T25" fmla="*/ 13 h 82"/>
                <a:gd name="T26" fmla="*/ 37 w 73"/>
                <a:gd name="T27" fmla="*/ 0 h 82"/>
                <a:gd name="T28" fmla="*/ 48 w 73"/>
                <a:gd name="T29" fmla="*/ 2 h 82"/>
                <a:gd name="T30" fmla="*/ 56 w 73"/>
                <a:gd name="T31" fmla="*/ 6 h 82"/>
                <a:gd name="T32" fmla="*/ 64 w 73"/>
                <a:gd name="T33" fmla="*/ 11 h 82"/>
                <a:gd name="T34" fmla="*/ 67 w 73"/>
                <a:gd name="T35" fmla="*/ 17 h 82"/>
                <a:gd name="T36" fmla="*/ 71 w 73"/>
                <a:gd name="T37" fmla="*/ 23 h 82"/>
                <a:gd name="T38" fmla="*/ 73 w 73"/>
                <a:gd name="T39" fmla="*/ 33 h 82"/>
                <a:gd name="T40" fmla="*/ 73 w 73"/>
                <a:gd name="T41" fmla="*/ 40 h 82"/>
                <a:gd name="T42" fmla="*/ 73 w 73"/>
                <a:gd name="T43" fmla="*/ 44 h 82"/>
                <a:gd name="T44" fmla="*/ 15 w 73"/>
                <a:gd name="T45" fmla="*/ 44 h 82"/>
                <a:gd name="T46" fmla="*/ 15 w 73"/>
                <a:gd name="T47" fmla="*/ 52 h 82"/>
                <a:gd name="T48" fmla="*/ 17 w 73"/>
                <a:gd name="T49" fmla="*/ 58 h 82"/>
                <a:gd name="T50" fmla="*/ 21 w 73"/>
                <a:gd name="T51" fmla="*/ 63 h 82"/>
                <a:gd name="T52" fmla="*/ 27 w 73"/>
                <a:gd name="T53" fmla="*/ 67 h 82"/>
                <a:gd name="T54" fmla="*/ 33 w 73"/>
                <a:gd name="T55" fmla="*/ 69 h 82"/>
                <a:gd name="T56" fmla="*/ 39 w 73"/>
                <a:gd name="T57" fmla="*/ 71 h 82"/>
                <a:gd name="T58" fmla="*/ 44 w 73"/>
                <a:gd name="T59" fmla="*/ 69 h 82"/>
                <a:gd name="T60" fmla="*/ 50 w 73"/>
                <a:gd name="T61" fmla="*/ 67 h 82"/>
                <a:gd name="T62" fmla="*/ 56 w 73"/>
                <a:gd name="T63" fmla="*/ 63 h 82"/>
                <a:gd name="T64" fmla="*/ 60 w 73"/>
                <a:gd name="T65" fmla="*/ 58 h 82"/>
                <a:gd name="T66" fmla="*/ 73 w 73"/>
                <a:gd name="T67" fmla="*/ 59 h 82"/>
                <a:gd name="T68" fmla="*/ 71 w 73"/>
                <a:gd name="T69" fmla="*/ 65 h 82"/>
                <a:gd name="T70" fmla="*/ 65 w 73"/>
                <a:gd name="T71" fmla="*/ 71 h 82"/>
                <a:gd name="T72" fmla="*/ 62 w 73"/>
                <a:gd name="T73" fmla="*/ 77 h 82"/>
                <a:gd name="T74" fmla="*/ 54 w 73"/>
                <a:gd name="T75" fmla="*/ 81 h 82"/>
                <a:gd name="T76" fmla="*/ 46 w 73"/>
                <a:gd name="T77" fmla="*/ 82 h 82"/>
                <a:gd name="T78" fmla="*/ 39 w 73"/>
                <a:gd name="T79" fmla="*/ 82 h 82"/>
                <a:gd name="T80" fmla="*/ 31 w 73"/>
                <a:gd name="T81" fmla="*/ 82 h 82"/>
                <a:gd name="T82" fmla="*/ 23 w 73"/>
                <a:gd name="T83" fmla="*/ 81 h 82"/>
                <a:gd name="T84" fmla="*/ 15 w 73"/>
                <a:gd name="T85" fmla="*/ 77 h 82"/>
                <a:gd name="T86" fmla="*/ 10 w 73"/>
                <a:gd name="T87" fmla="*/ 73 h 82"/>
                <a:gd name="T88" fmla="*/ 6 w 73"/>
                <a:gd name="T89" fmla="*/ 65 h 82"/>
                <a:gd name="T90" fmla="*/ 2 w 73"/>
                <a:gd name="T91" fmla="*/ 59 h 82"/>
                <a:gd name="T92" fmla="*/ 2 w 73"/>
                <a:gd name="T93" fmla="*/ 52 h 82"/>
                <a:gd name="T94" fmla="*/ 0 w 73"/>
                <a:gd name="T95" fmla="*/ 42 h 82"/>
                <a:gd name="T96" fmla="*/ 4 w 73"/>
                <a:gd name="T97" fmla="*/ 25 h 82"/>
                <a:gd name="T98" fmla="*/ 12 w 73"/>
                <a:gd name="T99" fmla="*/ 11 h 82"/>
                <a:gd name="T100" fmla="*/ 17 w 73"/>
                <a:gd name="T101" fmla="*/ 6 h 82"/>
                <a:gd name="T102" fmla="*/ 27 w 73"/>
                <a:gd name="T103" fmla="*/ 2 h 82"/>
                <a:gd name="T104" fmla="*/ 37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7" y="13"/>
                  </a:moveTo>
                  <a:lnTo>
                    <a:pt x="31" y="13"/>
                  </a:lnTo>
                  <a:lnTo>
                    <a:pt x="27" y="15"/>
                  </a:lnTo>
                  <a:lnTo>
                    <a:pt x="21" y="17"/>
                  </a:lnTo>
                  <a:lnTo>
                    <a:pt x="17" y="21"/>
                  </a:lnTo>
                  <a:lnTo>
                    <a:pt x="15" y="27"/>
                  </a:lnTo>
                  <a:lnTo>
                    <a:pt x="15" y="33"/>
                  </a:lnTo>
                  <a:lnTo>
                    <a:pt x="60" y="33"/>
                  </a:lnTo>
                  <a:lnTo>
                    <a:pt x="58" y="25"/>
                  </a:lnTo>
                  <a:lnTo>
                    <a:pt x="54" y="19"/>
                  </a:lnTo>
                  <a:lnTo>
                    <a:pt x="50" y="15"/>
                  </a:lnTo>
                  <a:lnTo>
                    <a:pt x="44" y="13"/>
                  </a:lnTo>
                  <a:lnTo>
                    <a:pt x="37" y="13"/>
                  </a:lnTo>
                  <a:close/>
                  <a:moveTo>
                    <a:pt x="37" y="0"/>
                  </a:moveTo>
                  <a:lnTo>
                    <a:pt x="48" y="2"/>
                  </a:lnTo>
                  <a:lnTo>
                    <a:pt x="56" y="6"/>
                  </a:lnTo>
                  <a:lnTo>
                    <a:pt x="64" y="11"/>
                  </a:lnTo>
                  <a:lnTo>
                    <a:pt x="67" y="17"/>
                  </a:lnTo>
                  <a:lnTo>
                    <a:pt x="71" y="23"/>
                  </a:lnTo>
                  <a:lnTo>
                    <a:pt x="73" y="33"/>
                  </a:lnTo>
                  <a:lnTo>
                    <a:pt x="73" y="40"/>
                  </a:lnTo>
                  <a:lnTo>
                    <a:pt x="73" y="44"/>
                  </a:lnTo>
                  <a:lnTo>
                    <a:pt x="15" y="44"/>
                  </a:lnTo>
                  <a:lnTo>
                    <a:pt x="15" y="52"/>
                  </a:lnTo>
                  <a:lnTo>
                    <a:pt x="17" y="58"/>
                  </a:lnTo>
                  <a:lnTo>
                    <a:pt x="21" y="63"/>
                  </a:lnTo>
                  <a:lnTo>
                    <a:pt x="27" y="67"/>
                  </a:lnTo>
                  <a:lnTo>
                    <a:pt x="33" y="69"/>
                  </a:lnTo>
                  <a:lnTo>
                    <a:pt x="39" y="71"/>
                  </a:lnTo>
                  <a:lnTo>
                    <a:pt x="44" y="69"/>
                  </a:lnTo>
                  <a:lnTo>
                    <a:pt x="50" y="67"/>
                  </a:lnTo>
                  <a:lnTo>
                    <a:pt x="56" y="63"/>
                  </a:lnTo>
                  <a:lnTo>
                    <a:pt x="60" y="58"/>
                  </a:lnTo>
                  <a:lnTo>
                    <a:pt x="73" y="59"/>
                  </a:lnTo>
                  <a:lnTo>
                    <a:pt x="71" y="65"/>
                  </a:lnTo>
                  <a:lnTo>
                    <a:pt x="65" y="71"/>
                  </a:lnTo>
                  <a:lnTo>
                    <a:pt x="62" y="77"/>
                  </a:lnTo>
                  <a:lnTo>
                    <a:pt x="54" y="81"/>
                  </a:lnTo>
                  <a:lnTo>
                    <a:pt x="46" y="82"/>
                  </a:lnTo>
                  <a:lnTo>
                    <a:pt x="39" y="82"/>
                  </a:lnTo>
                  <a:lnTo>
                    <a:pt x="31" y="82"/>
                  </a:lnTo>
                  <a:lnTo>
                    <a:pt x="23" y="81"/>
                  </a:lnTo>
                  <a:lnTo>
                    <a:pt x="15" y="77"/>
                  </a:lnTo>
                  <a:lnTo>
                    <a:pt x="10" y="73"/>
                  </a:lnTo>
                  <a:lnTo>
                    <a:pt x="6" y="65"/>
                  </a:lnTo>
                  <a:lnTo>
                    <a:pt x="2" y="59"/>
                  </a:lnTo>
                  <a:lnTo>
                    <a:pt x="2" y="52"/>
                  </a:lnTo>
                  <a:lnTo>
                    <a:pt x="0" y="42"/>
                  </a:lnTo>
                  <a:lnTo>
                    <a:pt x="4" y="25"/>
                  </a:lnTo>
                  <a:lnTo>
                    <a:pt x="12" y="11"/>
                  </a:lnTo>
                  <a:lnTo>
                    <a:pt x="17" y="6"/>
                  </a:lnTo>
                  <a:lnTo>
                    <a:pt x="27" y="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3" name="Freeform 88"/>
            <p:cNvSpPr>
              <a:spLocks/>
            </p:cNvSpPr>
            <p:nvPr/>
          </p:nvSpPr>
          <p:spPr bwMode="auto">
            <a:xfrm>
              <a:off x="4903" y="4020"/>
              <a:ext cx="43" cy="81"/>
            </a:xfrm>
            <a:custGeom>
              <a:avLst/>
              <a:gdLst>
                <a:gd name="T0" fmla="*/ 29 w 43"/>
                <a:gd name="T1" fmla="*/ 0 h 81"/>
                <a:gd name="T2" fmla="*/ 37 w 43"/>
                <a:gd name="T3" fmla="*/ 2 h 81"/>
                <a:gd name="T4" fmla="*/ 43 w 43"/>
                <a:gd name="T5" fmla="*/ 4 h 81"/>
                <a:gd name="T6" fmla="*/ 39 w 43"/>
                <a:gd name="T7" fmla="*/ 17 h 81"/>
                <a:gd name="T8" fmla="*/ 33 w 43"/>
                <a:gd name="T9" fmla="*/ 13 h 81"/>
                <a:gd name="T10" fmla="*/ 29 w 43"/>
                <a:gd name="T11" fmla="*/ 13 h 81"/>
                <a:gd name="T12" fmla="*/ 25 w 43"/>
                <a:gd name="T13" fmla="*/ 13 h 81"/>
                <a:gd name="T14" fmla="*/ 22 w 43"/>
                <a:gd name="T15" fmla="*/ 15 h 81"/>
                <a:gd name="T16" fmla="*/ 20 w 43"/>
                <a:gd name="T17" fmla="*/ 19 h 81"/>
                <a:gd name="T18" fmla="*/ 18 w 43"/>
                <a:gd name="T19" fmla="*/ 23 h 81"/>
                <a:gd name="T20" fmla="*/ 16 w 43"/>
                <a:gd name="T21" fmla="*/ 31 h 81"/>
                <a:gd name="T22" fmla="*/ 16 w 43"/>
                <a:gd name="T23" fmla="*/ 38 h 81"/>
                <a:gd name="T24" fmla="*/ 16 w 43"/>
                <a:gd name="T25" fmla="*/ 81 h 81"/>
                <a:gd name="T26" fmla="*/ 0 w 43"/>
                <a:gd name="T27" fmla="*/ 81 h 81"/>
                <a:gd name="T28" fmla="*/ 0 w 43"/>
                <a:gd name="T29" fmla="*/ 2 h 81"/>
                <a:gd name="T30" fmla="*/ 14 w 43"/>
                <a:gd name="T31" fmla="*/ 2 h 81"/>
                <a:gd name="T32" fmla="*/ 14 w 43"/>
                <a:gd name="T33" fmla="*/ 13 h 81"/>
                <a:gd name="T34" fmla="*/ 18 w 43"/>
                <a:gd name="T35" fmla="*/ 6 h 81"/>
                <a:gd name="T36" fmla="*/ 22 w 43"/>
                <a:gd name="T37" fmla="*/ 2 h 81"/>
                <a:gd name="T38" fmla="*/ 25 w 43"/>
                <a:gd name="T39" fmla="*/ 0 h 81"/>
                <a:gd name="T40" fmla="*/ 29 w 43"/>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81">
                  <a:moveTo>
                    <a:pt x="29" y="0"/>
                  </a:moveTo>
                  <a:lnTo>
                    <a:pt x="37" y="2"/>
                  </a:lnTo>
                  <a:lnTo>
                    <a:pt x="43" y="4"/>
                  </a:lnTo>
                  <a:lnTo>
                    <a:pt x="39" y="17"/>
                  </a:lnTo>
                  <a:lnTo>
                    <a:pt x="33" y="13"/>
                  </a:lnTo>
                  <a:lnTo>
                    <a:pt x="29" y="13"/>
                  </a:lnTo>
                  <a:lnTo>
                    <a:pt x="25" y="13"/>
                  </a:lnTo>
                  <a:lnTo>
                    <a:pt x="22" y="15"/>
                  </a:lnTo>
                  <a:lnTo>
                    <a:pt x="20" y="19"/>
                  </a:lnTo>
                  <a:lnTo>
                    <a:pt x="18" y="23"/>
                  </a:lnTo>
                  <a:lnTo>
                    <a:pt x="16" y="31"/>
                  </a:lnTo>
                  <a:lnTo>
                    <a:pt x="16" y="38"/>
                  </a:lnTo>
                  <a:lnTo>
                    <a:pt x="16" y="81"/>
                  </a:lnTo>
                  <a:lnTo>
                    <a:pt x="0" y="81"/>
                  </a:lnTo>
                  <a:lnTo>
                    <a:pt x="0" y="2"/>
                  </a:lnTo>
                  <a:lnTo>
                    <a:pt x="14" y="2"/>
                  </a:lnTo>
                  <a:lnTo>
                    <a:pt x="14" y="13"/>
                  </a:lnTo>
                  <a:lnTo>
                    <a:pt x="18" y="6"/>
                  </a:lnTo>
                  <a:lnTo>
                    <a:pt x="22"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4" name="Freeform 89"/>
            <p:cNvSpPr>
              <a:spLocks/>
            </p:cNvSpPr>
            <p:nvPr/>
          </p:nvSpPr>
          <p:spPr bwMode="auto">
            <a:xfrm>
              <a:off x="1101" y="3674"/>
              <a:ext cx="113" cy="102"/>
            </a:xfrm>
            <a:custGeom>
              <a:avLst/>
              <a:gdLst>
                <a:gd name="T0" fmla="*/ 55 w 113"/>
                <a:gd name="T1" fmla="*/ 0 h 102"/>
                <a:gd name="T2" fmla="*/ 96 w 113"/>
                <a:gd name="T3" fmla="*/ 0 h 102"/>
                <a:gd name="T4" fmla="*/ 103 w 113"/>
                <a:gd name="T5" fmla="*/ 11 h 102"/>
                <a:gd name="T6" fmla="*/ 107 w 113"/>
                <a:gd name="T7" fmla="*/ 23 h 102"/>
                <a:gd name="T8" fmla="*/ 111 w 113"/>
                <a:gd name="T9" fmla="*/ 35 h 102"/>
                <a:gd name="T10" fmla="*/ 113 w 113"/>
                <a:gd name="T11" fmla="*/ 46 h 102"/>
                <a:gd name="T12" fmla="*/ 111 w 113"/>
                <a:gd name="T13" fmla="*/ 56 h 102"/>
                <a:gd name="T14" fmla="*/ 109 w 113"/>
                <a:gd name="T15" fmla="*/ 65 h 102"/>
                <a:gd name="T16" fmla="*/ 105 w 113"/>
                <a:gd name="T17" fmla="*/ 75 h 102"/>
                <a:gd name="T18" fmla="*/ 100 w 113"/>
                <a:gd name="T19" fmla="*/ 83 h 102"/>
                <a:gd name="T20" fmla="*/ 94 w 113"/>
                <a:gd name="T21" fmla="*/ 90 h 102"/>
                <a:gd name="T22" fmla="*/ 86 w 113"/>
                <a:gd name="T23" fmla="*/ 94 h 102"/>
                <a:gd name="T24" fmla="*/ 76 w 113"/>
                <a:gd name="T25" fmla="*/ 98 h 102"/>
                <a:gd name="T26" fmla="*/ 67 w 113"/>
                <a:gd name="T27" fmla="*/ 102 h 102"/>
                <a:gd name="T28" fmla="*/ 55 w 113"/>
                <a:gd name="T29" fmla="*/ 102 h 102"/>
                <a:gd name="T30" fmla="*/ 46 w 113"/>
                <a:gd name="T31" fmla="*/ 102 h 102"/>
                <a:gd name="T32" fmla="*/ 36 w 113"/>
                <a:gd name="T33" fmla="*/ 98 h 102"/>
                <a:gd name="T34" fmla="*/ 27 w 113"/>
                <a:gd name="T35" fmla="*/ 96 h 102"/>
                <a:gd name="T36" fmla="*/ 17 w 113"/>
                <a:gd name="T37" fmla="*/ 90 h 102"/>
                <a:gd name="T38" fmla="*/ 11 w 113"/>
                <a:gd name="T39" fmla="*/ 83 h 102"/>
                <a:gd name="T40" fmla="*/ 5 w 113"/>
                <a:gd name="T41" fmla="*/ 75 h 102"/>
                <a:gd name="T42" fmla="*/ 2 w 113"/>
                <a:gd name="T43" fmla="*/ 67 h 102"/>
                <a:gd name="T44" fmla="*/ 0 w 113"/>
                <a:gd name="T45" fmla="*/ 58 h 102"/>
                <a:gd name="T46" fmla="*/ 0 w 113"/>
                <a:gd name="T47" fmla="*/ 46 h 102"/>
                <a:gd name="T48" fmla="*/ 0 w 113"/>
                <a:gd name="T49" fmla="*/ 35 h 102"/>
                <a:gd name="T50" fmla="*/ 3 w 113"/>
                <a:gd name="T51" fmla="*/ 25 h 102"/>
                <a:gd name="T52" fmla="*/ 7 w 113"/>
                <a:gd name="T53" fmla="*/ 17 h 102"/>
                <a:gd name="T54" fmla="*/ 13 w 113"/>
                <a:gd name="T55" fmla="*/ 10 h 102"/>
                <a:gd name="T56" fmla="*/ 23 w 113"/>
                <a:gd name="T57" fmla="*/ 6 h 102"/>
                <a:gd name="T58" fmla="*/ 32 w 113"/>
                <a:gd name="T59" fmla="*/ 2 h 102"/>
                <a:gd name="T60" fmla="*/ 36 w 113"/>
                <a:gd name="T61" fmla="*/ 15 h 102"/>
                <a:gd name="T62" fmla="*/ 28 w 113"/>
                <a:gd name="T63" fmla="*/ 17 h 102"/>
                <a:gd name="T64" fmla="*/ 23 w 113"/>
                <a:gd name="T65" fmla="*/ 21 h 102"/>
                <a:gd name="T66" fmla="*/ 19 w 113"/>
                <a:gd name="T67" fmla="*/ 25 h 102"/>
                <a:gd name="T68" fmla="*/ 15 w 113"/>
                <a:gd name="T69" fmla="*/ 31 h 102"/>
                <a:gd name="T70" fmla="*/ 13 w 113"/>
                <a:gd name="T71" fmla="*/ 38 h 102"/>
                <a:gd name="T72" fmla="*/ 11 w 113"/>
                <a:gd name="T73" fmla="*/ 46 h 102"/>
                <a:gd name="T74" fmla="*/ 13 w 113"/>
                <a:gd name="T75" fmla="*/ 56 h 102"/>
                <a:gd name="T76" fmla="*/ 15 w 113"/>
                <a:gd name="T77" fmla="*/ 65 h 102"/>
                <a:gd name="T78" fmla="*/ 19 w 113"/>
                <a:gd name="T79" fmla="*/ 71 h 102"/>
                <a:gd name="T80" fmla="*/ 23 w 113"/>
                <a:gd name="T81" fmla="*/ 77 h 102"/>
                <a:gd name="T82" fmla="*/ 28 w 113"/>
                <a:gd name="T83" fmla="*/ 81 h 102"/>
                <a:gd name="T84" fmla="*/ 34 w 113"/>
                <a:gd name="T85" fmla="*/ 83 h 102"/>
                <a:gd name="T86" fmla="*/ 44 w 113"/>
                <a:gd name="T87" fmla="*/ 86 h 102"/>
                <a:gd name="T88" fmla="*/ 55 w 113"/>
                <a:gd name="T89" fmla="*/ 88 h 102"/>
                <a:gd name="T90" fmla="*/ 65 w 113"/>
                <a:gd name="T91" fmla="*/ 86 h 102"/>
                <a:gd name="T92" fmla="*/ 73 w 113"/>
                <a:gd name="T93" fmla="*/ 85 h 102"/>
                <a:gd name="T94" fmla="*/ 80 w 113"/>
                <a:gd name="T95" fmla="*/ 83 h 102"/>
                <a:gd name="T96" fmla="*/ 86 w 113"/>
                <a:gd name="T97" fmla="*/ 79 h 102"/>
                <a:gd name="T98" fmla="*/ 90 w 113"/>
                <a:gd name="T99" fmla="*/ 73 h 102"/>
                <a:gd name="T100" fmla="*/ 94 w 113"/>
                <a:gd name="T101" fmla="*/ 67 h 102"/>
                <a:gd name="T102" fmla="*/ 98 w 113"/>
                <a:gd name="T103" fmla="*/ 58 h 102"/>
                <a:gd name="T104" fmla="*/ 100 w 113"/>
                <a:gd name="T105" fmla="*/ 46 h 102"/>
                <a:gd name="T106" fmla="*/ 98 w 113"/>
                <a:gd name="T107" fmla="*/ 36 h 102"/>
                <a:gd name="T108" fmla="*/ 96 w 113"/>
                <a:gd name="T109" fmla="*/ 29 h 102"/>
                <a:gd name="T110" fmla="*/ 92 w 113"/>
                <a:gd name="T111" fmla="*/ 19 h 102"/>
                <a:gd name="T112" fmla="*/ 88 w 113"/>
                <a:gd name="T113" fmla="*/ 13 h 102"/>
                <a:gd name="T114" fmla="*/ 67 w 113"/>
                <a:gd name="T115" fmla="*/ 13 h 102"/>
                <a:gd name="T116" fmla="*/ 67 w 113"/>
                <a:gd name="T117" fmla="*/ 46 h 102"/>
                <a:gd name="T118" fmla="*/ 55 w 113"/>
                <a:gd name="T119" fmla="*/ 46 h 102"/>
                <a:gd name="T120" fmla="*/ 55 w 113"/>
                <a:gd name="T1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3" h="102">
                  <a:moveTo>
                    <a:pt x="55" y="0"/>
                  </a:moveTo>
                  <a:lnTo>
                    <a:pt x="96" y="0"/>
                  </a:lnTo>
                  <a:lnTo>
                    <a:pt x="103" y="11"/>
                  </a:lnTo>
                  <a:lnTo>
                    <a:pt x="107" y="23"/>
                  </a:lnTo>
                  <a:lnTo>
                    <a:pt x="111" y="35"/>
                  </a:lnTo>
                  <a:lnTo>
                    <a:pt x="113" y="46"/>
                  </a:lnTo>
                  <a:lnTo>
                    <a:pt x="111" y="56"/>
                  </a:lnTo>
                  <a:lnTo>
                    <a:pt x="109" y="65"/>
                  </a:lnTo>
                  <a:lnTo>
                    <a:pt x="105" y="75"/>
                  </a:lnTo>
                  <a:lnTo>
                    <a:pt x="100" y="83"/>
                  </a:lnTo>
                  <a:lnTo>
                    <a:pt x="94" y="90"/>
                  </a:lnTo>
                  <a:lnTo>
                    <a:pt x="86" y="94"/>
                  </a:lnTo>
                  <a:lnTo>
                    <a:pt x="76" y="98"/>
                  </a:lnTo>
                  <a:lnTo>
                    <a:pt x="67" y="102"/>
                  </a:lnTo>
                  <a:lnTo>
                    <a:pt x="55" y="102"/>
                  </a:lnTo>
                  <a:lnTo>
                    <a:pt x="46" y="102"/>
                  </a:lnTo>
                  <a:lnTo>
                    <a:pt x="36" y="98"/>
                  </a:lnTo>
                  <a:lnTo>
                    <a:pt x="27" y="96"/>
                  </a:lnTo>
                  <a:lnTo>
                    <a:pt x="17" y="90"/>
                  </a:lnTo>
                  <a:lnTo>
                    <a:pt x="11" y="83"/>
                  </a:lnTo>
                  <a:lnTo>
                    <a:pt x="5" y="75"/>
                  </a:lnTo>
                  <a:lnTo>
                    <a:pt x="2" y="67"/>
                  </a:lnTo>
                  <a:lnTo>
                    <a:pt x="0" y="58"/>
                  </a:lnTo>
                  <a:lnTo>
                    <a:pt x="0" y="46"/>
                  </a:lnTo>
                  <a:lnTo>
                    <a:pt x="0" y="35"/>
                  </a:lnTo>
                  <a:lnTo>
                    <a:pt x="3" y="25"/>
                  </a:lnTo>
                  <a:lnTo>
                    <a:pt x="7" y="17"/>
                  </a:lnTo>
                  <a:lnTo>
                    <a:pt x="13" y="10"/>
                  </a:lnTo>
                  <a:lnTo>
                    <a:pt x="23" y="6"/>
                  </a:lnTo>
                  <a:lnTo>
                    <a:pt x="32" y="2"/>
                  </a:lnTo>
                  <a:lnTo>
                    <a:pt x="36" y="15"/>
                  </a:lnTo>
                  <a:lnTo>
                    <a:pt x="28" y="17"/>
                  </a:lnTo>
                  <a:lnTo>
                    <a:pt x="23" y="21"/>
                  </a:lnTo>
                  <a:lnTo>
                    <a:pt x="19" y="25"/>
                  </a:lnTo>
                  <a:lnTo>
                    <a:pt x="15" y="31"/>
                  </a:lnTo>
                  <a:lnTo>
                    <a:pt x="13" y="38"/>
                  </a:lnTo>
                  <a:lnTo>
                    <a:pt x="11" y="46"/>
                  </a:lnTo>
                  <a:lnTo>
                    <a:pt x="13" y="56"/>
                  </a:lnTo>
                  <a:lnTo>
                    <a:pt x="15" y="65"/>
                  </a:lnTo>
                  <a:lnTo>
                    <a:pt x="19" y="71"/>
                  </a:lnTo>
                  <a:lnTo>
                    <a:pt x="23" y="77"/>
                  </a:lnTo>
                  <a:lnTo>
                    <a:pt x="28" y="81"/>
                  </a:lnTo>
                  <a:lnTo>
                    <a:pt x="34" y="83"/>
                  </a:lnTo>
                  <a:lnTo>
                    <a:pt x="44" y="86"/>
                  </a:lnTo>
                  <a:lnTo>
                    <a:pt x="55" y="88"/>
                  </a:lnTo>
                  <a:lnTo>
                    <a:pt x="65" y="86"/>
                  </a:lnTo>
                  <a:lnTo>
                    <a:pt x="73" y="85"/>
                  </a:lnTo>
                  <a:lnTo>
                    <a:pt x="80" y="83"/>
                  </a:lnTo>
                  <a:lnTo>
                    <a:pt x="86" y="79"/>
                  </a:lnTo>
                  <a:lnTo>
                    <a:pt x="90" y="73"/>
                  </a:lnTo>
                  <a:lnTo>
                    <a:pt x="94" y="67"/>
                  </a:lnTo>
                  <a:lnTo>
                    <a:pt x="98" y="58"/>
                  </a:lnTo>
                  <a:lnTo>
                    <a:pt x="100" y="46"/>
                  </a:lnTo>
                  <a:lnTo>
                    <a:pt x="98" y="36"/>
                  </a:lnTo>
                  <a:lnTo>
                    <a:pt x="96" y="29"/>
                  </a:lnTo>
                  <a:lnTo>
                    <a:pt x="92" y="19"/>
                  </a:lnTo>
                  <a:lnTo>
                    <a:pt x="88" y="13"/>
                  </a:lnTo>
                  <a:lnTo>
                    <a:pt x="67" y="13"/>
                  </a:lnTo>
                  <a:lnTo>
                    <a:pt x="67" y="46"/>
                  </a:lnTo>
                  <a:lnTo>
                    <a:pt x="55" y="46"/>
                  </a:lnTo>
                  <a:lnTo>
                    <a:pt x="5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5" name="Freeform 90"/>
            <p:cNvSpPr>
              <a:spLocks noEditPoints="1"/>
            </p:cNvSpPr>
            <p:nvPr/>
          </p:nvSpPr>
          <p:spPr bwMode="auto">
            <a:xfrm>
              <a:off x="1129" y="3586"/>
              <a:ext cx="85" cy="73"/>
            </a:xfrm>
            <a:custGeom>
              <a:avLst/>
              <a:gdLst>
                <a:gd name="T0" fmla="*/ 43 w 85"/>
                <a:gd name="T1" fmla="*/ 15 h 73"/>
                <a:gd name="T2" fmla="*/ 33 w 85"/>
                <a:gd name="T3" fmla="*/ 15 h 73"/>
                <a:gd name="T4" fmla="*/ 27 w 85"/>
                <a:gd name="T5" fmla="*/ 17 h 73"/>
                <a:gd name="T6" fmla="*/ 22 w 85"/>
                <a:gd name="T7" fmla="*/ 21 h 73"/>
                <a:gd name="T8" fmla="*/ 18 w 85"/>
                <a:gd name="T9" fmla="*/ 25 h 73"/>
                <a:gd name="T10" fmla="*/ 14 w 85"/>
                <a:gd name="T11" fmla="*/ 30 h 73"/>
                <a:gd name="T12" fmla="*/ 14 w 85"/>
                <a:gd name="T13" fmla="*/ 36 h 73"/>
                <a:gd name="T14" fmla="*/ 14 w 85"/>
                <a:gd name="T15" fmla="*/ 42 h 73"/>
                <a:gd name="T16" fmla="*/ 18 w 85"/>
                <a:gd name="T17" fmla="*/ 48 h 73"/>
                <a:gd name="T18" fmla="*/ 22 w 85"/>
                <a:gd name="T19" fmla="*/ 51 h 73"/>
                <a:gd name="T20" fmla="*/ 27 w 85"/>
                <a:gd name="T21" fmla="*/ 55 h 73"/>
                <a:gd name="T22" fmla="*/ 33 w 85"/>
                <a:gd name="T23" fmla="*/ 57 h 73"/>
                <a:gd name="T24" fmla="*/ 43 w 85"/>
                <a:gd name="T25" fmla="*/ 57 h 73"/>
                <a:gd name="T26" fmla="*/ 52 w 85"/>
                <a:gd name="T27" fmla="*/ 57 h 73"/>
                <a:gd name="T28" fmla="*/ 58 w 85"/>
                <a:gd name="T29" fmla="*/ 55 h 73"/>
                <a:gd name="T30" fmla="*/ 64 w 85"/>
                <a:gd name="T31" fmla="*/ 51 h 73"/>
                <a:gd name="T32" fmla="*/ 68 w 85"/>
                <a:gd name="T33" fmla="*/ 48 h 73"/>
                <a:gd name="T34" fmla="*/ 70 w 85"/>
                <a:gd name="T35" fmla="*/ 42 h 73"/>
                <a:gd name="T36" fmla="*/ 72 w 85"/>
                <a:gd name="T37" fmla="*/ 36 h 73"/>
                <a:gd name="T38" fmla="*/ 70 w 85"/>
                <a:gd name="T39" fmla="*/ 30 h 73"/>
                <a:gd name="T40" fmla="*/ 68 w 85"/>
                <a:gd name="T41" fmla="*/ 25 h 73"/>
                <a:gd name="T42" fmla="*/ 64 w 85"/>
                <a:gd name="T43" fmla="*/ 21 h 73"/>
                <a:gd name="T44" fmla="*/ 58 w 85"/>
                <a:gd name="T45" fmla="*/ 17 h 73"/>
                <a:gd name="T46" fmla="*/ 50 w 85"/>
                <a:gd name="T47" fmla="*/ 15 h 73"/>
                <a:gd name="T48" fmla="*/ 43 w 85"/>
                <a:gd name="T49" fmla="*/ 15 h 73"/>
                <a:gd name="T50" fmla="*/ 41 w 85"/>
                <a:gd name="T51" fmla="*/ 0 h 73"/>
                <a:gd name="T52" fmla="*/ 50 w 85"/>
                <a:gd name="T53" fmla="*/ 1 h 73"/>
                <a:gd name="T54" fmla="*/ 58 w 85"/>
                <a:gd name="T55" fmla="*/ 1 h 73"/>
                <a:gd name="T56" fmla="*/ 66 w 85"/>
                <a:gd name="T57" fmla="*/ 5 h 73"/>
                <a:gd name="T58" fmla="*/ 72 w 85"/>
                <a:gd name="T59" fmla="*/ 9 h 73"/>
                <a:gd name="T60" fmla="*/ 75 w 85"/>
                <a:gd name="T61" fmla="*/ 13 h 73"/>
                <a:gd name="T62" fmla="*/ 79 w 85"/>
                <a:gd name="T63" fmla="*/ 17 h 73"/>
                <a:gd name="T64" fmla="*/ 83 w 85"/>
                <a:gd name="T65" fmla="*/ 26 h 73"/>
                <a:gd name="T66" fmla="*/ 85 w 85"/>
                <a:gd name="T67" fmla="*/ 36 h 73"/>
                <a:gd name="T68" fmla="*/ 83 w 85"/>
                <a:gd name="T69" fmla="*/ 46 h 73"/>
                <a:gd name="T70" fmla="*/ 79 w 85"/>
                <a:gd name="T71" fmla="*/ 55 h 73"/>
                <a:gd name="T72" fmla="*/ 73 w 85"/>
                <a:gd name="T73" fmla="*/ 63 h 73"/>
                <a:gd name="T74" fmla="*/ 68 w 85"/>
                <a:gd name="T75" fmla="*/ 67 h 73"/>
                <a:gd name="T76" fmla="*/ 60 w 85"/>
                <a:gd name="T77" fmla="*/ 69 h 73"/>
                <a:gd name="T78" fmla="*/ 52 w 85"/>
                <a:gd name="T79" fmla="*/ 71 h 73"/>
                <a:gd name="T80" fmla="*/ 43 w 85"/>
                <a:gd name="T81" fmla="*/ 73 h 73"/>
                <a:gd name="T82" fmla="*/ 24 w 85"/>
                <a:gd name="T83" fmla="*/ 69 h 73"/>
                <a:gd name="T84" fmla="*/ 10 w 85"/>
                <a:gd name="T85" fmla="*/ 61 h 73"/>
                <a:gd name="T86" fmla="*/ 4 w 85"/>
                <a:gd name="T87" fmla="*/ 53 h 73"/>
                <a:gd name="T88" fmla="*/ 2 w 85"/>
                <a:gd name="T89" fmla="*/ 46 h 73"/>
                <a:gd name="T90" fmla="*/ 0 w 85"/>
                <a:gd name="T91" fmla="*/ 36 h 73"/>
                <a:gd name="T92" fmla="*/ 2 w 85"/>
                <a:gd name="T93" fmla="*/ 26 h 73"/>
                <a:gd name="T94" fmla="*/ 6 w 85"/>
                <a:gd name="T95" fmla="*/ 17 h 73"/>
                <a:gd name="T96" fmla="*/ 12 w 85"/>
                <a:gd name="T97" fmla="*/ 11 h 73"/>
                <a:gd name="T98" fmla="*/ 18 w 85"/>
                <a:gd name="T99" fmla="*/ 5 h 73"/>
                <a:gd name="T100" fmla="*/ 25 w 85"/>
                <a:gd name="T101" fmla="*/ 3 h 73"/>
                <a:gd name="T102" fmla="*/ 33 w 85"/>
                <a:gd name="T103" fmla="*/ 1 h 73"/>
                <a:gd name="T104" fmla="*/ 41 w 85"/>
                <a:gd name="T10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3">
                  <a:moveTo>
                    <a:pt x="43" y="15"/>
                  </a:moveTo>
                  <a:lnTo>
                    <a:pt x="33" y="15"/>
                  </a:lnTo>
                  <a:lnTo>
                    <a:pt x="27" y="17"/>
                  </a:lnTo>
                  <a:lnTo>
                    <a:pt x="22" y="21"/>
                  </a:lnTo>
                  <a:lnTo>
                    <a:pt x="18" y="25"/>
                  </a:lnTo>
                  <a:lnTo>
                    <a:pt x="14" y="30"/>
                  </a:lnTo>
                  <a:lnTo>
                    <a:pt x="14" y="36"/>
                  </a:lnTo>
                  <a:lnTo>
                    <a:pt x="14" y="42"/>
                  </a:lnTo>
                  <a:lnTo>
                    <a:pt x="18" y="48"/>
                  </a:lnTo>
                  <a:lnTo>
                    <a:pt x="22" y="51"/>
                  </a:lnTo>
                  <a:lnTo>
                    <a:pt x="27" y="55"/>
                  </a:lnTo>
                  <a:lnTo>
                    <a:pt x="33" y="57"/>
                  </a:lnTo>
                  <a:lnTo>
                    <a:pt x="43" y="57"/>
                  </a:lnTo>
                  <a:lnTo>
                    <a:pt x="52" y="57"/>
                  </a:lnTo>
                  <a:lnTo>
                    <a:pt x="58" y="55"/>
                  </a:lnTo>
                  <a:lnTo>
                    <a:pt x="64" y="51"/>
                  </a:lnTo>
                  <a:lnTo>
                    <a:pt x="68" y="48"/>
                  </a:lnTo>
                  <a:lnTo>
                    <a:pt x="70" y="42"/>
                  </a:lnTo>
                  <a:lnTo>
                    <a:pt x="72" y="36"/>
                  </a:lnTo>
                  <a:lnTo>
                    <a:pt x="70" y="30"/>
                  </a:lnTo>
                  <a:lnTo>
                    <a:pt x="68" y="25"/>
                  </a:lnTo>
                  <a:lnTo>
                    <a:pt x="64" y="21"/>
                  </a:lnTo>
                  <a:lnTo>
                    <a:pt x="58" y="17"/>
                  </a:lnTo>
                  <a:lnTo>
                    <a:pt x="50" y="15"/>
                  </a:lnTo>
                  <a:lnTo>
                    <a:pt x="43" y="15"/>
                  </a:lnTo>
                  <a:close/>
                  <a:moveTo>
                    <a:pt x="41" y="0"/>
                  </a:moveTo>
                  <a:lnTo>
                    <a:pt x="50" y="1"/>
                  </a:lnTo>
                  <a:lnTo>
                    <a:pt x="58" y="1"/>
                  </a:lnTo>
                  <a:lnTo>
                    <a:pt x="66" y="5"/>
                  </a:lnTo>
                  <a:lnTo>
                    <a:pt x="72" y="9"/>
                  </a:lnTo>
                  <a:lnTo>
                    <a:pt x="75" y="13"/>
                  </a:lnTo>
                  <a:lnTo>
                    <a:pt x="79" y="17"/>
                  </a:lnTo>
                  <a:lnTo>
                    <a:pt x="83" y="26"/>
                  </a:lnTo>
                  <a:lnTo>
                    <a:pt x="85" y="36"/>
                  </a:lnTo>
                  <a:lnTo>
                    <a:pt x="83" y="46"/>
                  </a:lnTo>
                  <a:lnTo>
                    <a:pt x="79" y="55"/>
                  </a:lnTo>
                  <a:lnTo>
                    <a:pt x="73" y="63"/>
                  </a:lnTo>
                  <a:lnTo>
                    <a:pt x="68" y="67"/>
                  </a:lnTo>
                  <a:lnTo>
                    <a:pt x="60" y="69"/>
                  </a:lnTo>
                  <a:lnTo>
                    <a:pt x="52" y="71"/>
                  </a:lnTo>
                  <a:lnTo>
                    <a:pt x="43" y="73"/>
                  </a:lnTo>
                  <a:lnTo>
                    <a:pt x="24" y="69"/>
                  </a:lnTo>
                  <a:lnTo>
                    <a:pt x="10" y="61"/>
                  </a:lnTo>
                  <a:lnTo>
                    <a:pt x="4" y="53"/>
                  </a:lnTo>
                  <a:lnTo>
                    <a:pt x="2" y="46"/>
                  </a:lnTo>
                  <a:lnTo>
                    <a:pt x="0" y="36"/>
                  </a:lnTo>
                  <a:lnTo>
                    <a:pt x="2" y="26"/>
                  </a:lnTo>
                  <a:lnTo>
                    <a:pt x="6" y="17"/>
                  </a:lnTo>
                  <a:lnTo>
                    <a:pt x="12" y="11"/>
                  </a:lnTo>
                  <a:lnTo>
                    <a:pt x="18" y="5"/>
                  </a:lnTo>
                  <a:lnTo>
                    <a:pt x="25" y="3"/>
                  </a:lnTo>
                  <a:lnTo>
                    <a:pt x="33" y="1"/>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6" name="Freeform 91"/>
            <p:cNvSpPr>
              <a:spLocks noEditPoints="1"/>
            </p:cNvSpPr>
            <p:nvPr/>
          </p:nvSpPr>
          <p:spPr bwMode="auto">
            <a:xfrm>
              <a:off x="1129" y="3503"/>
              <a:ext cx="85" cy="71"/>
            </a:xfrm>
            <a:custGeom>
              <a:avLst/>
              <a:gdLst>
                <a:gd name="T0" fmla="*/ 43 w 85"/>
                <a:gd name="T1" fmla="*/ 13 h 71"/>
                <a:gd name="T2" fmla="*/ 33 w 85"/>
                <a:gd name="T3" fmla="*/ 13 h 71"/>
                <a:gd name="T4" fmla="*/ 27 w 85"/>
                <a:gd name="T5" fmla="*/ 15 h 71"/>
                <a:gd name="T6" fmla="*/ 22 w 85"/>
                <a:gd name="T7" fmla="*/ 19 h 71"/>
                <a:gd name="T8" fmla="*/ 18 w 85"/>
                <a:gd name="T9" fmla="*/ 25 h 71"/>
                <a:gd name="T10" fmla="*/ 14 w 85"/>
                <a:gd name="T11" fmla="*/ 29 h 71"/>
                <a:gd name="T12" fmla="*/ 14 w 85"/>
                <a:gd name="T13" fmla="*/ 35 h 71"/>
                <a:gd name="T14" fmla="*/ 14 w 85"/>
                <a:gd name="T15" fmla="*/ 40 h 71"/>
                <a:gd name="T16" fmla="*/ 18 w 85"/>
                <a:gd name="T17" fmla="*/ 46 h 71"/>
                <a:gd name="T18" fmla="*/ 22 w 85"/>
                <a:gd name="T19" fmla="*/ 50 h 71"/>
                <a:gd name="T20" fmla="*/ 27 w 85"/>
                <a:gd name="T21" fmla="*/ 54 h 71"/>
                <a:gd name="T22" fmla="*/ 33 w 85"/>
                <a:gd name="T23" fmla="*/ 56 h 71"/>
                <a:gd name="T24" fmla="*/ 43 w 85"/>
                <a:gd name="T25" fmla="*/ 56 h 71"/>
                <a:gd name="T26" fmla="*/ 52 w 85"/>
                <a:gd name="T27" fmla="*/ 56 h 71"/>
                <a:gd name="T28" fmla="*/ 58 w 85"/>
                <a:gd name="T29" fmla="*/ 54 h 71"/>
                <a:gd name="T30" fmla="*/ 64 w 85"/>
                <a:gd name="T31" fmla="*/ 50 h 71"/>
                <a:gd name="T32" fmla="*/ 68 w 85"/>
                <a:gd name="T33" fmla="*/ 46 h 71"/>
                <a:gd name="T34" fmla="*/ 70 w 85"/>
                <a:gd name="T35" fmla="*/ 40 h 71"/>
                <a:gd name="T36" fmla="*/ 72 w 85"/>
                <a:gd name="T37" fmla="*/ 35 h 71"/>
                <a:gd name="T38" fmla="*/ 70 w 85"/>
                <a:gd name="T39" fmla="*/ 29 h 71"/>
                <a:gd name="T40" fmla="*/ 68 w 85"/>
                <a:gd name="T41" fmla="*/ 23 h 71"/>
                <a:gd name="T42" fmla="*/ 64 w 85"/>
                <a:gd name="T43" fmla="*/ 19 h 71"/>
                <a:gd name="T44" fmla="*/ 58 w 85"/>
                <a:gd name="T45" fmla="*/ 15 h 71"/>
                <a:gd name="T46" fmla="*/ 50 w 85"/>
                <a:gd name="T47" fmla="*/ 13 h 71"/>
                <a:gd name="T48" fmla="*/ 43 w 85"/>
                <a:gd name="T49" fmla="*/ 13 h 71"/>
                <a:gd name="T50" fmla="*/ 41 w 85"/>
                <a:gd name="T51" fmla="*/ 0 h 71"/>
                <a:gd name="T52" fmla="*/ 50 w 85"/>
                <a:gd name="T53" fmla="*/ 0 h 71"/>
                <a:gd name="T54" fmla="*/ 58 w 85"/>
                <a:gd name="T55" fmla="*/ 2 h 71"/>
                <a:gd name="T56" fmla="*/ 66 w 85"/>
                <a:gd name="T57" fmla="*/ 4 h 71"/>
                <a:gd name="T58" fmla="*/ 72 w 85"/>
                <a:gd name="T59" fmla="*/ 8 h 71"/>
                <a:gd name="T60" fmla="*/ 75 w 85"/>
                <a:gd name="T61" fmla="*/ 11 h 71"/>
                <a:gd name="T62" fmla="*/ 79 w 85"/>
                <a:gd name="T63" fmla="*/ 17 h 71"/>
                <a:gd name="T64" fmla="*/ 83 w 85"/>
                <a:gd name="T65" fmla="*/ 25 h 71"/>
                <a:gd name="T66" fmla="*/ 85 w 85"/>
                <a:gd name="T67" fmla="*/ 35 h 71"/>
                <a:gd name="T68" fmla="*/ 83 w 85"/>
                <a:gd name="T69" fmla="*/ 44 h 71"/>
                <a:gd name="T70" fmla="*/ 79 w 85"/>
                <a:gd name="T71" fmla="*/ 54 h 71"/>
                <a:gd name="T72" fmla="*/ 73 w 85"/>
                <a:gd name="T73" fmla="*/ 61 h 71"/>
                <a:gd name="T74" fmla="*/ 68 w 85"/>
                <a:gd name="T75" fmla="*/ 65 h 71"/>
                <a:gd name="T76" fmla="*/ 60 w 85"/>
                <a:gd name="T77" fmla="*/ 69 h 71"/>
                <a:gd name="T78" fmla="*/ 52 w 85"/>
                <a:gd name="T79" fmla="*/ 69 h 71"/>
                <a:gd name="T80" fmla="*/ 43 w 85"/>
                <a:gd name="T81" fmla="*/ 71 h 71"/>
                <a:gd name="T82" fmla="*/ 24 w 85"/>
                <a:gd name="T83" fmla="*/ 67 h 71"/>
                <a:gd name="T84" fmla="*/ 10 w 85"/>
                <a:gd name="T85" fmla="*/ 60 h 71"/>
                <a:gd name="T86" fmla="*/ 4 w 85"/>
                <a:gd name="T87" fmla="*/ 52 h 71"/>
                <a:gd name="T88" fmla="*/ 2 w 85"/>
                <a:gd name="T89" fmla="*/ 44 h 71"/>
                <a:gd name="T90" fmla="*/ 0 w 85"/>
                <a:gd name="T91" fmla="*/ 35 h 71"/>
                <a:gd name="T92" fmla="*/ 2 w 85"/>
                <a:gd name="T93" fmla="*/ 25 h 71"/>
                <a:gd name="T94" fmla="*/ 6 w 85"/>
                <a:gd name="T95" fmla="*/ 17 h 71"/>
                <a:gd name="T96" fmla="*/ 12 w 85"/>
                <a:gd name="T97" fmla="*/ 10 h 71"/>
                <a:gd name="T98" fmla="*/ 18 w 85"/>
                <a:gd name="T99" fmla="*/ 4 h 71"/>
                <a:gd name="T100" fmla="*/ 25 w 85"/>
                <a:gd name="T101" fmla="*/ 2 h 71"/>
                <a:gd name="T102" fmla="*/ 33 w 85"/>
                <a:gd name="T103" fmla="*/ 0 h 71"/>
                <a:gd name="T104" fmla="*/ 41 w 85"/>
                <a:gd name="T10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 h="71">
                  <a:moveTo>
                    <a:pt x="43" y="13"/>
                  </a:moveTo>
                  <a:lnTo>
                    <a:pt x="33" y="13"/>
                  </a:lnTo>
                  <a:lnTo>
                    <a:pt x="27" y="15"/>
                  </a:lnTo>
                  <a:lnTo>
                    <a:pt x="22" y="19"/>
                  </a:lnTo>
                  <a:lnTo>
                    <a:pt x="18" y="25"/>
                  </a:lnTo>
                  <a:lnTo>
                    <a:pt x="14" y="29"/>
                  </a:lnTo>
                  <a:lnTo>
                    <a:pt x="14" y="35"/>
                  </a:lnTo>
                  <a:lnTo>
                    <a:pt x="14" y="40"/>
                  </a:lnTo>
                  <a:lnTo>
                    <a:pt x="18" y="46"/>
                  </a:lnTo>
                  <a:lnTo>
                    <a:pt x="22" y="50"/>
                  </a:lnTo>
                  <a:lnTo>
                    <a:pt x="27" y="54"/>
                  </a:lnTo>
                  <a:lnTo>
                    <a:pt x="33" y="56"/>
                  </a:lnTo>
                  <a:lnTo>
                    <a:pt x="43" y="56"/>
                  </a:lnTo>
                  <a:lnTo>
                    <a:pt x="52" y="56"/>
                  </a:lnTo>
                  <a:lnTo>
                    <a:pt x="58" y="54"/>
                  </a:lnTo>
                  <a:lnTo>
                    <a:pt x="64" y="50"/>
                  </a:lnTo>
                  <a:lnTo>
                    <a:pt x="68" y="46"/>
                  </a:lnTo>
                  <a:lnTo>
                    <a:pt x="70" y="40"/>
                  </a:lnTo>
                  <a:lnTo>
                    <a:pt x="72" y="35"/>
                  </a:lnTo>
                  <a:lnTo>
                    <a:pt x="70" y="29"/>
                  </a:lnTo>
                  <a:lnTo>
                    <a:pt x="68" y="23"/>
                  </a:lnTo>
                  <a:lnTo>
                    <a:pt x="64" y="19"/>
                  </a:lnTo>
                  <a:lnTo>
                    <a:pt x="58" y="15"/>
                  </a:lnTo>
                  <a:lnTo>
                    <a:pt x="50" y="13"/>
                  </a:lnTo>
                  <a:lnTo>
                    <a:pt x="43" y="13"/>
                  </a:lnTo>
                  <a:close/>
                  <a:moveTo>
                    <a:pt x="41" y="0"/>
                  </a:moveTo>
                  <a:lnTo>
                    <a:pt x="50" y="0"/>
                  </a:lnTo>
                  <a:lnTo>
                    <a:pt x="58" y="2"/>
                  </a:lnTo>
                  <a:lnTo>
                    <a:pt x="66" y="4"/>
                  </a:lnTo>
                  <a:lnTo>
                    <a:pt x="72" y="8"/>
                  </a:lnTo>
                  <a:lnTo>
                    <a:pt x="75" y="11"/>
                  </a:lnTo>
                  <a:lnTo>
                    <a:pt x="79" y="17"/>
                  </a:lnTo>
                  <a:lnTo>
                    <a:pt x="83" y="25"/>
                  </a:lnTo>
                  <a:lnTo>
                    <a:pt x="85" y="35"/>
                  </a:lnTo>
                  <a:lnTo>
                    <a:pt x="83" y="44"/>
                  </a:lnTo>
                  <a:lnTo>
                    <a:pt x="79" y="54"/>
                  </a:lnTo>
                  <a:lnTo>
                    <a:pt x="73" y="61"/>
                  </a:lnTo>
                  <a:lnTo>
                    <a:pt x="68" y="65"/>
                  </a:lnTo>
                  <a:lnTo>
                    <a:pt x="60" y="69"/>
                  </a:lnTo>
                  <a:lnTo>
                    <a:pt x="52" y="69"/>
                  </a:lnTo>
                  <a:lnTo>
                    <a:pt x="43" y="71"/>
                  </a:lnTo>
                  <a:lnTo>
                    <a:pt x="24" y="67"/>
                  </a:lnTo>
                  <a:lnTo>
                    <a:pt x="10" y="60"/>
                  </a:lnTo>
                  <a:lnTo>
                    <a:pt x="4" y="52"/>
                  </a:lnTo>
                  <a:lnTo>
                    <a:pt x="2" y="44"/>
                  </a:lnTo>
                  <a:lnTo>
                    <a:pt x="0" y="35"/>
                  </a:lnTo>
                  <a:lnTo>
                    <a:pt x="2" y="25"/>
                  </a:lnTo>
                  <a:lnTo>
                    <a:pt x="6" y="17"/>
                  </a:lnTo>
                  <a:lnTo>
                    <a:pt x="12" y="10"/>
                  </a:lnTo>
                  <a:lnTo>
                    <a:pt x="18" y="4"/>
                  </a:lnTo>
                  <a:lnTo>
                    <a:pt x="25" y="2"/>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7" name="Freeform 92"/>
            <p:cNvSpPr>
              <a:spLocks noEditPoints="1"/>
            </p:cNvSpPr>
            <p:nvPr/>
          </p:nvSpPr>
          <p:spPr bwMode="auto">
            <a:xfrm>
              <a:off x="1103" y="3422"/>
              <a:ext cx="111" cy="69"/>
            </a:xfrm>
            <a:custGeom>
              <a:avLst/>
              <a:gdLst>
                <a:gd name="T0" fmla="*/ 71 w 111"/>
                <a:gd name="T1" fmla="*/ 16 h 69"/>
                <a:gd name="T2" fmla="*/ 61 w 111"/>
                <a:gd name="T3" fmla="*/ 16 h 69"/>
                <a:gd name="T4" fmla="*/ 53 w 111"/>
                <a:gd name="T5" fmla="*/ 18 h 69"/>
                <a:gd name="T6" fmla="*/ 48 w 111"/>
                <a:gd name="T7" fmla="*/ 21 h 69"/>
                <a:gd name="T8" fmla="*/ 44 w 111"/>
                <a:gd name="T9" fmla="*/ 25 h 69"/>
                <a:gd name="T10" fmla="*/ 40 w 111"/>
                <a:gd name="T11" fmla="*/ 29 h 69"/>
                <a:gd name="T12" fmla="*/ 40 w 111"/>
                <a:gd name="T13" fmla="*/ 35 h 69"/>
                <a:gd name="T14" fmla="*/ 40 w 111"/>
                <a:gd name="T15" fmla="*/ 41 h 69"/>
                <a:gd name="T16" fmla="*/ 44 w 111"/>
                <a:gd name="T17" fmla="*/ 44 h 69"/>
                <a:gd name="T18" fmla="*/ 48 w 111"/>
                <a:gd name="T19" fmla="*/ 48 h 69"/>
                <a:gd name="T20" fmla="*/ 53 w 111"/>
                <a:gd name="T21" fmla="*/ 52 h 69"/>
                <a:gd name="T22" fmla="*/ 59 w 111"/>
                <a:gd name="T23" fmla="*/ 54 h 69"/>
                <a:gd name="T24" fmla="*/ 69 w 111"/>
                <a:gd name="T25" fmla="*/ 54 h 69"/>
                <a:gd name="T26" fmla="*/ 78 w 111"/>
                <a:gd name="T27" fmla="*/ 54 h 69"/>
                <a:gd name="T28" fmla="*/ 84 w 111"/>
                <a:gd name="T29" fmla="*/ 52 h 69"/>
                <a:gd name="T30" fmla="*/ 90 w 111"/>
                <a:gd name="T31" fmla="*/ 48 h 69"/>
                <a:gd name="T32" fmla="*/ 94 w 111"/>
                <a:gd name="T33" fmla="*/ 44 h 69"/>
                <a:gd name="T34" fmla="*/ 96 w 111"/>
                <a:gd name="T35" fmla="*/ 41 h 69"/>
                <a:gd name="T36" fmla="*/ 98 w 111"/>
                <a:gd name="T37" fmla="*/ 35 h 69"/>
                <a:gd name="T38" fmla="*/ 96 w 111"/>
                <a:gd name="T39" fmla="*/ 29 h 69"/>
                <a:gd name="T40" fmla="*/ 94 w 111"/>
                <a:gd name="T41" fmla="*/ 25 h 69"/>
                <a:gd name="T42" fmla="*/ 90 w 111"/>
                <a:gd name="T43" fmla="*/ 21 h 69"/>
                <a:gd name="T44" fmla="*/ 86 w 111"/>
                <a:gd name="T45" fmla="*/ 18 h 69"/>
                <a:gd name="T46" fmla="*/ 78 w 111"/>
                <a:gd name="T47" fmla="*/ 16 h 69"/>
                <a:gd name="T48" fmla="*/ 71 w 111"/>
                <a:gd name="T49" fmla="*/ 16 h 69"/>
                <a:gd name="T50" fmla="*/ 0 w 111"/>
                <a:gd name="T51" fmla="*/ 0 h 69"/>
                <a:gd name="T52" fmla="*/ 109 w 111"/>
                <a:gd name="T53" fmla="*/ 0 h 69"/>
                <a:gd name="T54" fmla="*/ 109 w 111"/>
                <a:gd name="T55" fmla="*/ 16 h 69"/>
                <a:gd name="T56" fmla="*/ 96 w 111"/>
                <a:gd name="T57" fmla="*/ 16 h 69"/>
                <a:gd name="T58" fmla="*/ 103 w 111"/>
                <a:gd name="T59" fmla="*/ 19 h 69"/>
                <a:gd name="T60" fmla="*/ 107 w 111"/>
                <a:gd name="T61" fmla="*/ 23 h 69"/>
                <a:gd name="T62" fmla="*/ 109 w 111"/>
                <a:gd name="T63" fmla="*/ 29 h 69"/>
                <a:gd name="T64" fmla="*/ 111 w 111"/>
                <a:gd name="T65" fmla="*/ 37 h 69"/>
                <a:gd name="T66" fmla="*/ 109 w 111"/>
                <a:gd name="T67" fmla="*/ 44 h 69"/>
                <a:gd name="T68" fmla="*/ 105 w 111"/>
                <a:gd name="T69" fmla="*/ 52 h 69"/>
                <a:gd name="T70" fmla="*/ 99 w 111"/>
                <a:gd name="T71" fmla="*/ 60 h 69"/>
                <a:gd name="T72" fmla="*/ 90 w 111"/>
                <a:gd name="T73" fmla="*/ 66 h 69"/>
                <a:gd name="T74" fmla="*/ 80 w 111"/>
                <a:gd name="T75" fmla="*/ 67 h 69"/>
                <a:gd name="T76" fmla="*/ 69 w 111"/>
                <a:gd name="T77" fmla="*/ 69 h 69"/>
                <a:gd name="T78" fmla="*/ 57 w 111"/>
                <a:gd name="T79" fmla="*/ 67 h 69"/>
                <a:gd name="T80" fmla="*/ 48 w 111"/>
                <a:gd name="T81" fmla="*/ 66 h 69"/>
                <a:gd name="T82" fmla="*/ 42 w 111"/>
                <a:gd name="T83" fmla="*/ 62 h 69"/>
                <a:gd name="T84" fmla="*/ 36 w 111"/>
                <a:gd name="T85" fmla="*/ 58 h 69"/>
                <a:gd name="T86" fmla="*/ 32 w 111"/>
                <a:gd name="T87" fmla="*/ 54 h 69"/>
                <a:gd name="T88" fmla="*/ 28 w 111"/>
                <a:gd name="T89" fmla="*/ 44 h 69"/>
                <a:gd name="T90" fmla="*/ 26 w 111"/>
                <a:gd name="T91" fmla="*/ 37 h 69"/>
                <a:gd name="T92" fmla="*/ 28 w 111"/>
                <a:gd name="T93" fmla="*/ 29 h 69"/>
                <a:gd name="T94" fmla="*/ 30 w 111"/>
                <a:gd name="T95" fmla="*/ 23 h 69"/>
                <a:gd name="T96" fmla="*/ 34 w 111"/>
                <a:gd name="T97" fmla="*/ 19 h 69"/>
                <a:gd name="T98" fmla="*/ 40 w 111"/>
                <a:gd name="T99" fmla="*/ 16 h 69"/>
                <a:gd name="T100" fmla="*/ 0 w 111"/>
                <a:gd name="T101" fmla="*/ 16 h 69"/>
                <a:gd name="T102" fmla="*/ 0 w 111"/>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1" h="69">
                  <a:moveTo>
                    <a:pt x="71" y="16"/>
                  </a:moveTo>
                  <a:lnTo>
                    <a:pt x="61" y="16"/>
                  </a:lnTo>
                  <a:lnTo>
                    <a:pt x="53" y="18"/>
                  </a:lnTo>
                  <a:lnTo>
                    <a:pt x="48" y="21"/>
                  </a:lnTo>
                  <a:lnTo>
                    <a:pt x="44" y="25"/>
                  </a:lnTo>
                  <a:lnTo>
                    <a:pt x="40" y="29"/>
                  </a:lnTo>
                  <a:lnTo>
                    <a:pt x="40" y="35"/>
                  </a:lnTo>
                  <a:lnTo>
                    <a:pt x="40" y="41"/>
                  </a:lnTo>
                  <a:lnTo>
                    <a:pt x="44" y="44"/>
                  </a:lnTo>
                  <a:lnTo>
                    <a:pt x="48" y="48"/>
                  </a:lnTo>
                  <a:lnTo>
                    <a:pt x="53" y="52"/>
                  </a:lnTo>
                  <a:lnTo>
                    <a:pt x="59" y="54"/>
                  </a:lnTo>
                  <a:lnTo>
                    <a:pt x="69" y="54"/>
                  </a:lnTo>
                  <a:lnTo>
                    <a:pt x="78" y="54"/>
                  </a:lnTo>
                  <a:lnTo>
                    <a:pt x="84" y="52"/>
                  </a:lnTo>
                  <a:lnTo>
                    <a:pt x="90" y="48"/>
                  </a:lnTo>
                  <a:lnTo>
                    <a:pt x="94" y="44"/>
                  </a:lnTo>
                  <a:lnTo>
                    <a:pt x="96" y="41"/>
                  </a:lnTo>
                  <a:lnTo>
                    <a:pt x="98" y="35"/>
                  </a:lnTo>
                  <a:lnTo>
                    <a:pt x="96" y="29"/>
                  </a:lnTo>
                  <a:lnTo>
                    <a:pt x="94" y="25"/>
                  </a:lnTo>
                  <a:lnTo>
                    <a:pt x="90" y="21"/>
                  </a:lnTo>
                  <a:lnTo>
                    <a:pt x="86" y="18"/>
                  </a:lnTo>
                  <a:lnTo>
                    <a:pt x="78" y="16"/>
                  </a:lnTo>
                  <a:lnTo>
                    <a:pt x="71" y="16"/>
                  </a:lnTo>
                  <a:close/>
                  <a:moveTo>
                    <a:pt x="0" y="0"/>
                  </a:moveTo>
                  <a:lnTo>
                    <a:pt x="109" y="0"/>
                  </a:lnTo>
                  <a:lnTo>
                    <a:pt x="109" y="16"/>
                  </a:lnTo>
                  <a:lnTo>
                    <a:pt x="96" y="16"/>
                  </a:lnTo>
                  <a:lnTo>
                    <a:pt x="103" y="19"/>
                  </a:lnTo>
                  <a:lnTo>
                    <a:pt x="107" y="23"/>
                  </a:lnTo>
                  <a:lnTo>
                    <a:pt x="109" y="29"/>
                  </a:lnTo>
                  <a:lnTo>
                    <a:pt x="111" y="37"/>
                  </a:lnTo>
                  <a:lnTo>
                    <a:pt x="109" y="44"/>
                  </a:lnTo>
                  <a:lnTo>
                    <a:pt x="105" y="52"/>
                  </a:lnTo>
                  <a:lnTo>
                    <a:pt x="99" y="60"/>
                  </a:lnTo>
                  <a:lnTo>
                    <a:pt x="90" y="66"/>
                  </a:lnTo>
                  <a:lnTo>
                    <a:pt x="80" y="67"/>
                  </a:lnTo>
                  <a:lnTo>
                    <a:pt x="69" y="69"/>
                  </a:lnTo>
                  <a:lnTo>
                    <a:pt x="57" y="67"/>
                  </a:lnTo>
                  <a:lnTo>
                    <a:pt x="48" y="66"/>
                  </a:lnTo>
                  <a:lnTo>
                    <a:pt x="42" y="62"/>
                  </a:lnTo>
                  <a:lnTo>
                    <a:pt x="36" y="58"/>
                  </a:lnTo>
                  <a:lnTo>
                    <a:pt x="32" y="54"/>
                  </a:lnTo>
                  <a:lnTo>
                    <a:pt x="28" y="44"/>
                  </a:lnTo>
                  <a:lnTo>
                    <a:pt x="26" y="37"/>
                  </a:lnTo>
                  <a:lnTo>
                    <a:pt x="28" y="29"/>
                  </a:lnTo>
                  <a:lnTo>
                    <a:pt x="30" y="23"/>
                  </a:lnTo>
                  <a:lnTo>
                    <a:pt x="34" y="19"/>
                  </a:lnTo>
                  <a:lnTo>
                    <a:pt x="40" y="16"/>
                  </a:lnTo>
                  <a:lnTo>
                    <a:pt x="0" y="1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8" name="Freeform 93"/>
            <p:cNvSpPr>
              <a:spLocks noEditPoints="1"/>
            </p:cNvSpPr>
            <p:nvPr/>
          </p:nvSpPr>
          <p:spPr bwMode="auto">
            <a:xfrm>
              <a:off x="1129" y="3334"/>
              <a:ext cx="112" cy="67"/>
            </a:xfrm>
            <a:custGeom>
              <a:avLst/>
              <a:gdLst>
                <a:gd name="T0" fmla="*/ 43 w 112"/>
                <a:gd name="T1" fmla="*/ 13 h 67"/>
                <a:gd name="T2" fmla="*/ 33 w 112"/>
                <a:gd name="T3" fmla="*/ 15 h 67"/>
                <a:gd name="T4" fmla="*/ 27 w 112"/>
                <a:gd name="T5" fmla="*/ 17 h 67"/>
                <a:gd name="T6" fmla="*/ 22 w 112"/>
                <a:gd name="T7" fmla="*/ 19 h 67"/>
                <a:gd name="T8" fmla="*/ 18 w 112"/>
                <a:gd name="T9" fmla="*/ 23 h 67"/>
                <a:gd name="T10" fmla="*/ 14 w 112"/>
                <a:gd name="T11" fmla="*/ 29 h 67"/>
                <a:gd name="T12" fmla="*/ 14 w 112"/>
                <a:gd name="T13" fmla="*/ 33 h 67"/>
                <a:gd name="T14" fmla="*/ 14 w 112"/>
                <a:gd name="T15" fmla="*/ 38 h 67"/>
                <a:gd name="T16" fmla="*/ 18 w 112"/>
                <a:gd name="T17" fmla="*/ 42 h 67"/>
                <a:gd name="T18" fmla="*/ 22 w 112"/>
                <a:gd name="T19" fmla="*/ 48 h 67"/>
                <a:gd name="T20" fmla="*/ 27 w 112"/>
                <a:gd name="T21" fmla="*/ 50 h 67"/>
                <a:gd name="T22" fmla="*/ 35 w 112"/>
                <a:gd name="T23" fmla="*/ 54 h 67"/>
                <a:gd name="T24" fmla="*/ 43 w 112"/>
                <a:gd name="T25" fmla="*/ 54 h 67"/>
                <a:gd name="T26" fmla="*/ 52 w 112"/>
                <a:gd name="T27" fmla="*/ 54 h 67"/>
                <a:gd name="T28" fmla="*/ 60 w 112"/>
                <a:gd name="T29" fmla="*/ 52 h 67"/>
                <a:gd name="T30" fmla="*/ 64 w 112"/>
                <a:gd name="T31" fmla="*/ 48 h 67"/>
                <a:gd name="T32" fmla="*/ 68 w 112"/>
                <a:gd name="T33" fmla="*/ 44 h 67"/>
                <a:gd name="T34" fmla="*/ 70 w 112"/>
                <a:gd name="T35" fmla="*/ 38 h 67"/>
                <a:gd name="T36" fmla="*/ 72 w 112"/>
                <a:gd name="T37" fmla="*/ 34 h 67"/>
                <a:gd name="T38" fmla="*/ 70 w 112"/>
                <a:gd name="T39" fmla="*/ 29 h 67"/>
                <a:gd name="T40" fmla="*/ 68 w 112"/>
                <a:gd name="T41" fmla="*/ 23 h 67"/>
                <a:gd name="T42" fmla="*/ 64 w 112"/>
                <a:gd name="T43" fmla="*/ 19 h 67"/>
                <a:gd name="T44" fmla="*/ 58 w 112"/>
                <a:gd name="T45" fmla="*/ 17 h 67"/>
                <a:gd name="T46" fmla="*/ 50 w 112"/>
                <a:gd name="T47" fmla="*/ 15 h 67"/>
                <a:gd name="T48" fmla="*/ 43 w 112"/>
                <a:gd name="T49" fmla="*/ 13 h 67"/>
                <a:gd name="T50" fmla="*/ 43 w 112"/>
                <a:gd name="T51" fmla="*/ 0 h 67"/>
                <a:gd name="T52" fmla="*/ 54 w 112"/>
                <a:gd name="T53" fmla="*/ 0 h 67"/>
                <a:gd name="T54" fmla="*/ 64 w 112"/>
                <a:gd name="T55" fmla="*/ 4 h 67"/>
                <a:gd name="T56" fmla="*/ 70 w 112"/>
                <a:gd name="T57" fmla="*/ 8 h 67"/>
                <a:gd name="T58" fmla="*/ 75 w 112"/>
                <a:gd name="T59" fmla="*/ 11 h 67"/>
                <a:gd name="T60" fmla="*/ 79 w 112"/>
                <a:gd name="T61" fmla="*/ 15 h 67"/>
                <a:gd name="T62" fmla="*/ 83 w 112"/>
                <a:gd name="T63" fmla="*/ 25 h 67"/>
                <a:gd name="T64" fmla="*/ 85 w 112"/>
                <a:gd name="T65" fmla="*/ 33 h 67"/>
                <a:gd name="T66" fmla="*/ 83 w 112"/>
                <a:gd name="T67" fmla="*/ 40 h 67"/>
                <a:gd name="T68" fmla="*/ 81 w 112"/>
                <a:gd name="T69" fmla="*/ 44 h 67"/>
                <a:gd name="T70" fmla="*/ 77 w 112"/>
                <a:gd name="T71" fmla="*/ 50 h 67"/>
                <a:gd name="T72" fmla="*/ 72 w 112"/>
                <a:gd name="T73" fmla="*/ 54 h 67"/>
                <a:gd name="T74" fmla="*/ 112 w 112"/>
                <a:gd name="T75" fmla="*/ 54 h 67"/>
                <a:gd name="T76" fmla="*/ 112 w 112"/>
                <a:gd name="T77" fmla="*/ 67 h 67"/>
                <a:gd name="T78" fmla="*/ 2 w 112"/>
                <a:gd name="T79" fmla="*/ 67 h 67"/>
                <a:gd name="T80" fmla="*/ 2 w 112"/>
                <a:gd name="T81" fmla="*/ 54 h 67"/>
                <a:gd name="T82" fmla="*/ 16 w 112"/>
                <a:gd name="T83" fmla="*/ 54 h 67"/>
                <a:gd name="T84" fmla="*/ 10 w 112"/>
                <a:gd name="T85" fmla="*/ 50 h 67"/>
                <a:gd name="T86" fmla="*/ 4 w 112"/>
                <a:gd name="T87" fmla="*/ 44 h 67"/>
                <a:gd name="T88" fmla="*/ 2 w 112"/>
                <a:gd name="T89" fmla="*/ 38 h 67"/>
                <a:gd name="T90" fmla="*/ 0 w 112"/>
                <a:gd name="T91" fmla="*/ 31 h 67"/>
                <a:gd name="T92" fmla="*/ 2 w 112"/>
                <a:gd name="T93" fmla="*/ 23 h 67"/>
                <a:gd name="T94" fmla="*/ 6 w 112"/>
                <a:gd name="T95" fmla="*/ 15 h 67"/>
                <a:gd name="T96" fmla="*/ 10 w 112"/>
                <a:gd name="T97" fmla="*/ 9 h 67"/>
                <a:gd name="T98" fmla="*/ 16 w 112"/>
                <a:gd name="T99" fmla="*/ 6 h 67"/>
                <a:gd name="T100" fmla="*/ 22 w 112"/>
                <a:gd name="T101" fmla="*/ 4 h 67"/>
                <a:gd name="T102" fmla="*/ 31 w 112"/>
                <a:gd name="T103" fmla="*/ 0 h 67"/>
                <a:gd name="T104" fmla="*/ 43 w 112"/>
                <a:gd name="T10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7">
                  <a:moveTo>
                    <a:pt x="43" y="13"/>
                  </a:moveTo>
                  <a:lnTo>
                    <a:pt x="33" y="15"/>
                  </a:lnTo>
                  <a:lnTo>
                    <a:pt x="27" y="17"/>
                  </a:lnTo>
                  <a:lnTo>
                    <a:pt x="22" y="19"/>
                  </a:lnTo>
                  <a:lnTo>
                    <a:pt x="18" y="23"/>
                  </a:lnTo>
                  <a:lnTo>
                    <a:pt x="14" y="29"/>
                  </a:lnTo>
                  <a:lnTo>
                    <a:pt x="14" y="33"/>
                  </a:lnTo>
                  <a:lnTo>
                    <a:pt x="14" y="38"/>
                  </a:lnTo>
                  <a:lnTo>
                    <a:pt x="18" y="42"/>
                  </a:lnTo>
                  <a:lnTo>
                    <a:pt x="22" y="48"/>
                  </a:lnTo>
                  <a:lnTo>
                    <a:pt x="27" y="50"/>
                  </a:lnTo>
                  <a:lnTo>
                    <a:pt x="35" y="54"/>
                  </a:lnTo>
                  <a:lnTo>
                    <a:pt x="43" y="54"/>
                  </a:lnTo>
                  <a:lnTo>
                    <a:pt x="52" y="54"/>
                  </a:lnTo>
                  <a:lnTo>
                    <a:pt x="60" y="52"/>
                  </a:lnTo>
                  <a:lnTo>
                    <a:pt x="64" y="48"/>
                  </a:lnTo>
                  <a:lnTo>
                    <a:pt x="68" y="44"/>
                  </a:lnTo>
                  <a:lnTo>
                    <a:pt x="70" y="38"/>
                  </a:lnTo>
                  <a:lnTo>
                    <a:pt x="72" y="34"/>
                  </a:lnTo>
                  <a:lnTo>
                    <a:pt x="70" y="29"/>
                  </a:lnTo>
                  <a:lnTo>
                    <a:pt x="68" y="23"/>
                  </a:lnTo>
                  <a:lnTo>
                    <a:pt x="64" y="19"/>
                  </a:lnTo>
                  <a:lnTo>
                    <a:pt x="58" y="17"/>
                  </a:lnTo>
                  <a:lnTo>
                    <a:pt x="50" y="15"/>
                  </a:lnTo>
                  <a:lnTo>
                    <a:pt x="43" y="13"/>
                  </a:lnTo>
                  <a:close/>
                  <a:moveTo>
                    <a:pt x="43" y="0"/>
                  </a:moveTo>
                  <a:lnTo>
                    <a:pt x="54" y="0"/>
                  </a:lnTo>
                  <a:lnTo>
                    <a:pt x="64" y="4"/>
                  </a:lnTo>
                  <a:lnTo>
                    <a:pt x="70" y="8"/>
                  </a:lnTo>
                  <a:lnTo>
                    <a:pt x="75" y="11"/>
                  </a:lnTo>
                  <a:lnTo>
                    <a:pt x="79" y="15"/>
                  </a:lnTo>
                  <a:lnTo>
                    <a:pt x="83" y="25"/>
                  </a:lnTo>
                  <a:lnTo>
                    <a:pt x="85" y="33"/>
                  </a:lnTo>
                  <a:lnTo>
                    <a:pt x="83" y="40"/>
                  </a:lnTo>
                  <a:lnTo>
                    <a:pt x="81" y="44"/>
                  </a:lnTo>
                  <a:lnTo>
                    <a:pt x="77" y="50"/>
                  </a:lnTo>
                  <a:lnTo>
                    <a:pt x="72" y="54"/>
                  </a:lnTo>
                  <a:lnTo>
                    <a:pt x="112" y="54"/>
                  </a:lnTo>
                  <a:lnTo>
                    <a:pt x="112" y="67"/>
                  </a:lnTo>
                  <a:lnTo>
                    <a:pt x="2" y="67"/>
                  </a:lnTo>
                  <a:lnTo>
                    <a:pt x="2" y="54"/>
                  </a:lnTo>
                  <a:lnTo>
                    <a:pt x="16" y="54"/>
                  </a:lnTo>
                  <a:lnTo>
                    <a:pt x="10" y="50"/>
                  </a:lnTo>
                  <a:lnTo>
                    <a:pt x="4" y="44"/>
                  </a:lnTo>
                  <a:lnTo>
                    <a:pt x="2" y="38"/>
                  </a:lnTo>
                  <a:lnTo>
                    <a:pt x="0" y="31"/>
                  </a:lnTo>
                  <a:lnTo>
                    <a:pt x="2" y="23"/>
                  </a:lnTo>
                  <a:lnTo>
                    <a:pt x="6" y="15"/>
                  </a:lnTo>
                  <a:lnTo>
                    <a:pt x="10" y="9"/>
                  </a:lnTo>
                  <a:lnTo>
                    <a:pt x="16" y="6"/>
                  </a:lnTo>
                  <a:lnTo>
                    <a:pt x="22" y="4"/>
                  </a:lnTo>
                  <a:lnTo>
                    <a:pt x="31"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9" name="Freeform 94"/>
            <p:cNvSpPr>
              <a:spLocks/>
            </p:cNvSpPr>
            <p:nvPr/>
          </p:nvSpPr>
          <p:spPr bwMode="auto">
            <a:xfrm>
              <a:off x="1131" y="3253"/>
              <a:ext cx="83" cy="64"/>
            </a:xfrm>
            <a:custGeom>
              <a:avLst/>
              <a:gdLst>
                <a:gd name="T0" fmla="*/ 0 w 83"/>
                <a:gd name="T1" fmla="*/ 0 h 64"/>
                <a:gd name="T2" fmla="*/ 81 w 83"/>
                <a:gd name="T3" fmla="*/ 0 h 64"/>
                <a:gd name="T4" fmla="*/ 81 w 83"/>
                <a:gd name="T5" fmla="*/ 15 h 64"/>
                <a:gd name="T6" fmla="*/ 68 w 83"/>
                <a:gd name="T7" fmla="*/ 15 h 64"/>
                <a:gd name="T8" fmla="*/ 73 w 83"/>
                <a:gd name="T9" fmla="*/ 19 h 64"/>
                <a:gd name="T10" fmla="*/ 79 w 83"/>
                <a:gd name="T11" fmla="*/ 25 h 64"/>
                <a:gd name="T12" fmla="*/ 81 w 83"/>
                <a:gd name="T13" fmla="*/ 31 h 64"/>
                <a:gd name="T14" fmla="*/ 83 w 83"/>
                <a:gd name="T15" fmla="*/ 39 h 64"/>
                <a:gd name="T16" fmla="*/ 81 w 83"/>
                <a:gd name="T17" fmla="*/ 44 h 64"/>
                <a:gd name="T18" fmla="*/ 79 w 83"/>
                <a:gd name="T19" fmla="*/ 50 h 64"/>
                <a:gd name="T20" fmla="*/ 77 w 83"/>
                <a:gd name="T21" fmla="*/ 54 h 64"/>
                <a:gd name="T22" fmla="*/ 73 w 83"/>
                <a:gd name="T23" fmla="*/ 58 h 64"/>
                <a:gd name="T24" fmla="*/ 68 w 83"/>
                <a:gd name="T25" fmla="*/ 60 h 64"/>
                <a:gd name="T26" fmla="*/ 62 w 83"/>
                <a:gd name="T27" fmla="*/ 62 h 64"/>
                <a:gd name="T28" fmla="*/ 58 w 83"/>
                <a:gd name="T29" fmla="*/ 64 h 64"/>
                <a:gd name="T30" fmla="*/ 50 w 83"/>
                <a:gd name="T31" fmla="*/ 64 h 64"/>
                <a:gd name="T32" fmla="*/ 0 w 83"/>
                <a:gd name="T33" fmla="*/ 64 h 64"/>
                <a:gd name="T34" fmla="*/ 0 w 83"/>
                <a:gd name="T35" fmla="*/ 48 h 64"/>
                <a:gd name="T36" fmla="*/ 45 w 83"/>
                <a:gd name="T37" fmla="*/ 48 h 64"/>
                <a:gd name="T38" fmla="*/ 52 w 83"/>
                <a:gd name="T39" fmla="*/ 48 h 64"/>
                <a:gd name="T40" fmla="*/ 58 w 83"/>
                <a:gd name="T41" fmla="*/ 48 h 64"/>
                <a:gd name="T42" fmla="*/ 62 w 83"/>
                <a:gd name="T43" fmla="*/ 46 h 64"/>
                <a:gd name="T44" fmla="*/ 66 w 83"/>
                <a:gd name="T45" fmla="*/ 42 h 64"/>
                <a:gd name="T46" fmla="*/ 68 w 83"/>
                <a:gd name="T47" fmla="*/ 39 h 64"/>
                <a:gd name="T48" fmla="*/ 70 w 83"/>
                <a:gd name="T49" fmla="*/ 35 h 64"/>
                <a:gd name="T50" fmla="*/ 68 w 83"/>
                <a:gd name="T51" fmla="*/ 29 h 64"/>
                <a:gd name="T52" fmla="*/ 66 w 83"/>
                <a:gd name="T53" fmla="*/ 23 h 64"/>
                <a:gd name="T54" fmla="*/ 62 w 83"/>
                <a:gd name="T55" fmla="*/ 19 h 64"/>
                <a:gd name="T56" fmla="*/ 58 w 83"/>
                <a:gd name="T57" fmla="*/ 17 h 64"/>
                <a:gd name="T58" fmla="*/ 52 w 83"/>
                <a:gd name="T59" fmla="*/ 15 h 64"/>
                <a:gd name="T60" fmla="*/ 43 w 83"/>
                <a:gd name="T61" fmla="*/ 15 h 64"/>
                <a:gd name="T62" fmla="*/ 0 w 83"/>
                <a:gd name="T63" fmla="*/ 15 h 64"/>
                <a:gd name="T64" fmla="*/ 0 w 83"/>
                <a:gd name="T6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64">
                  <a:moveTo>
                    <a:pt x="0" y="0"/>
                  </a:moveTo>
                  <a:lnTo>
                    <a:pt x="81" y="0"/>
                  </a:lnTo>
                  <a:lnTo>
                    <a:pt x="81" y="15"/>
                  </a:lnTo>
                  <a:lnTo>
                    <a:pt x="68" y="15"/>
                  </a:lnTo>
                  <a:lnTo>
                    <a:pt x="73" y="19"/>
                  </a:lnTo>
                  <a:lnTo>
                    <a:pt x="79" y="25"/>
                  </a:lnTo>
                  <a:lnTo>
                    <a:pt x="81" y="31"/>
                  </a:lnTo>
                  <a:lnTo>
                    <a:pt x="83" y="39"/>
                  </a:lnTo>
                  <a:lnTo>
                    <a:pt x="81" y="44"/>
                  </a:lnTo>
                  <a:lnTo>
                    <a:pt x="79" y="50"/>
                  </a:lnTo>
                  <a:lnTo>
                    <a:pt x="77" y="54"/>
                  </a:lnTo>
                  <a:lnTo>
                    <a:pt x="73" y="58"/>
                  </a:lnTo>
                  <a:lnTo>
                    <a:pt x="68" y="60"/>
                  </a:lnTo>
                  <a:lnTo>
                    <a:pt x="62" y="62"/>
                  </a:lnTo>
                  <a:lnTo>
                    <a:pt x="58" y="64"/>
                  </a:lnTo>
                  <a:lnTo>
                    <a:pt x="50" y="64"/>
                  </a:lnTo>
                  <a:lnTo>
                    <a:pt x="0" y="64"/>
                  </a:lnTo>
                  <a:lnTo>
                    <a:pt x="0" y="48"/>
                  </a:lnTo>
                  <a:lnTo>
                    <a:pt x="45" y="48"/>
                  </a:lnTo>
                  <a:lnTo>
                    <a:pt x="52" y="48"/>
                  </a:lnTo>
                  <a:lnTo>
                    <a:pt x="58" y="48"/>
                  </a:lnTo>
                  <a:lnTo>
                    <a:pt x="62" y="46"/>
                  </a:lnTo>
                  <a:lnTo>
                    <a:pt x="66" y="42"/>
                  </a:lnTo>
                  <a:lnTo>
                    <a:pt x="68" y="39"/>
                  </a:lnTo>
                  <a:lnTo>
                    <a:pt x="70" y="35"/>
                  </a:lnTo>
                  <a:lnTo>
                    <a:pt x="68" y="29"/>
                  </a:lnTo>
                  <a:lnTo>
                    <a:pt x="66" y="23"/>
                  </a:lnTo>
                  <a:lnTo>
                    <a:pt x="62" y="19"/>
                  </a:lnTo>
                  <a:lnTo>
                    <a:pt x="58" y="17"/>
                  </a:lnTo>
                  <a:lnTo>
                    <a:pt x="52" y="15"/>
                  </a:lnTo>
                  <a:lnTo>
                    <a:pt x="43"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0" name="Freeform 95"/>
            <p:cNvSpPr>
              <a:spLocks/>
            </p:cNvSpPr>
            <p:nvPr/>
          </p:nvSpPr>
          <p:spPr bwMode="auto">
            <a:xfrm>
              <a:off x="1104" y="3201"/>
              <a:ext cx="110" cy="39"/>
            </a:xfrm>
            <a:custGeom>
              <a:avLst/>
              <a:gdLst>
                <a:gd name="T0" fmla="*/ 108 w 110"/>
                <a:gd name="T1" fmla="*/ 0 h 39"/>
                <a:gd name="T2" fmla="*/ 108 w 110"/>
                <a:gd name="T3" fmla="*/ 6 h 39"/>
                <a:gd name="T4" fmla="*/ 110 w 110"/>
                <a:gd name="T5" fmla="*/ 10 h 39"/>
                <a:gd name="T6" fmla="*/ 108 w 110"/>
                <a:gd name="T7" fmla="*/ 18 h 39"/>
                <a:gd name="T8" fmla="*/ 106 w 110"/>
                <a:gd name="T9" fmla="*/ 21 h 39"/>
                <a:gd name="T10" fmla="*/ 104 w 110"/>
                <a:gd name="T11" fmla="*/ 25 h 39"/>
                <a:gd name="T12" fmla="*/ 100 w 110"/>
                <a:gd name="T13" fmla="*/ 27 h 39"/>
                <a:gd name="T14" fmla="*/ 97 w 110"/>
                <a:gd name="T15" fmla="*/ 29 h 39"/>
                <a:gd name="T16" fmla="*/ 93 w 110"/>
                <a:gd name="T17" fmla="*/ 29 h 39"/>
                <a:gd name="T18" fmla="*/ 85 w 110"/>
                <a:gd name="T19" fmla="*/ 29 h 39"/>
                <a:gd name="T20" fmla="*/ 41 w 110"/>
                <a:gd name="T21" fmla="*/ 29 h 39"/>
                <a:gd name="T22" fmla="*/ 41 w 110"/>
                <a:gd name="T23" fmla="*/ 39 h 39"/>
                <a:gd name="T24" fmla="*/ 27 w 110"/>
                <a:gd name="T25" fmla="*/ 39 h 39"/>
                <a:gd name="T26" fmla="*/ 27 w 110"/>
                <a:gd name="T27" fmla="*/ 29 h 39"/>
                <a:gd name="T28" fmla="*/ 8 w 110"/>
                <a:gd name="T29" fmla="*/ 29 h 39"/>
                <a:gd name="T30" fmla="*/ 0 w 110"/>
                <a:gd name="T31" fmla="*/ 14 h 39"/>
                <a:gd name="T32" fmla="*/ 27 w 110"/>
                <a:gd name="T33" fmla="*/ 14 h 39"/>
                <a:gd name="T34" fmla="*/ 27 w 110"/>
                <a:gd name="T35" fmla="*/ 2 h 39"/>
                <a:gd name="T36" fmla="*/ 41 w 110"/>
                <a:gd name="T37" fmla="*/ 2 h 39"/>
                <a:gd name="T38" fmla="*/ 41 w 110"/>
                <a:gd name="T39" fmla="*/ 14 h 39"/>
                <a:gd name="T40" fmla="*/ 85 w 110"/>
                <a:gd name="T41" fmla="*/ 14 h 39"/>
                <a:gd name="T42" fmla="*/ 91 w 110"/>
                <a:gd name="T43" fmla="*/ 14 h 39"/>
                <a:gd name="T44" fmla="*/ 93 w 110"/>
                <a:gd name="T45" fmla="*/ 14 h 39"/>
                <a:gd name="T46" fmla="*/ 95 w 110"/>
                <a:gd name="T47" fmla="*/ 12 h 39"/>
                <a:gd name="T48" fmla="*/ 97 w 110"/>
                <a:gd name="T49" fmla="*/ 10 h 39"/>
                <a:gd name="T50" fmla="*/ 97 w 110"/>
                <a:gd name="T51" fmla="*/ 8 h 39"/>
                <a:gd name="T52" fmla="*/ 97 w 110"/>
                <a:gd name="T53" fmla="*/ 2 h 39"/>
                <a:gd name="T54" fmla="*/ 108 w 110"/>
                <a:gd name="T5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39">
                  <a:moveTo>
                    <a:pt x="108" y="0"/>
                  </a:moveTo>
                  <a:lnTo>
                    <a:pt x="108" y="6"/>
                  </a:lnTo>
                  <a:lnTo>
                    <a:pt x="110" y="10"/>
                  </a:lnTo>
                  <a:lnTo>
                    <a:pt x="108" y="18"/>
                  </a:lnTo>
                  <a:lnTo>
                    <a:pt x="106" y="21"/>
                  </a:lnTo>
                  <a:lnTo>
                    <a:pt x="104" y="25"/>
                  </a:lnTo>
                  <a:lnTo>
                    <a:pt x="100" y="27"/>
                  </a:lnTo>
                  <a:lnTo>
                    <a:pt x="97" y="29"/>
                  </a:lnTo>
                  <a:lnTo>
                    <a:pt x="93" y="29"/>
                  </a:lnTo>
                  <a:lnTo>
                    <a:pt x="85" y="29"/>
                  </a:lnTo>
                  <a:lnTo>
                    <a:pt x="41" y="29"/>
                  </a:lnTo>
                  <a:lnTo>
                    <a:pt x="41" y="39"/>
                  </a:lnTo>
                  <a:lnTo>
                    <a:pt x="27" y="39"/>
                  </a:lnTo>
                  <a:lnTo>
                    <a:pt x="27" y="29"/>
                  </a:lnTo>
                  <a:lnTo>
                    <a:pt x="8" y="29"/>
                  </a:lnTo>
                  <a:lnTo>
                    <a:pt x="0" y="14"/>
                  </a:lnTo>
                  <a:lnTo>
                    <a:pt x="27" y="14"/>
                  </a:lnTo>
                  <a:lnTo>
                    <a:pt x="27" y="2"/>
                  </a:lnTo>
                  <a:lnTo>
                    <a:pt x="41" y="2"/>
                  </a:lnTo>
                  <a:lnTo>
                    <a:pt x="41" y="14"/>
                  </a:lnTo>
                  <a:lnTo>
                    <a:pt x="85" y="14"/>
                  </a:lnTo>
                  <a:lnTo>
                    <a:pt x="91" y="14"/>
                  </a:lnTo>
                  <a:lnTo>
                    <a:pt x="93" y="14"/>
                  </a:lnTo>
                  <a:lnTo>
                    <a:pt x="95" y="12"/>
                  </a:lnTo>
                  <a:lnTo>
                    <a:pt x="97" y="10"/>
                  </a:lnTo>
                  <a:lnTo>
                    <a:pt x="97" y="8"/>
                  </a:lnTo>
                  <a:lnTo>
                    <a:pt x="97" y="2"/>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1" name="Freeform 96"/>
            <p:cNvSpPr>
              <a:spLocks/>
            </p:cNvSpPr>
            <p:nvPr/>
          </p:nvSpPr>
          <p:spPr bwMode="auto">
            <a:xfrm>
              <a:off x="1103" y="3111"/>
              <a:ext cx="138" cy="36"/>
            </a:xfrm>
            <a:custGeom>
              <a:avLst/>
              <a:gdLst>
                <a:gd name="T0" fmla="*/ 0 w 138"/>
                <a:gd name="T1" fmla="*/ 0 h 36"/>
                <a:gd name="T2" fmla="*/ 7 w 138"/>
                <a:gd name="T3" fmla="*/ 6 h 36"/>
                <a:gd name="T4" fmla="*/ 15 w 138"/>
                <a:gd name="T5" fmla="*/ 10 h 36"/>
                <a:gd name="T6" fmla="*/ 21 w 138"/>
                <a:gd name="T7" fmla="*/ 11 h 36"/>
                <a:gd name="T8" fmla="*/ 30 w 138"/>
                <a:gd name="T9" fmla="*/ 15 h 36"/>
                <a:gd name="T10" fmla="*/ 42 w 138"/>
                <a:gd name="T11" fmla="*/ 19 h 36"/>
                <a:gd name="T12" fmla="*/ 55 w 138"/>
                <a:gd name="T13" fmla="*/ 21 h 36"/>
                <a:gd name="T14" fmla="*/ 69 w 138"/>
                <a:gd name="T15" fmla="*/ 21 h 36"/>
                <a:gd name="T16" fmla="*/ 103 w 138"/>
                <a:gd name="T17" fmla="*/ 15 h 36"/>
                <a:gd name="T18" fmla="*/ 138 w 138"/>
                <a:gd name="T19" fmla="*/ 0 h 36"/>
                <a:gd name="T20" fmla="*/ 138 w 138"/>
                <a:gd name="T21" fmla="*/ 10 h 36"/>
                <a:gd name="T22" fmla="*/ 124 w 138"/>
                <a:gd name="T23" fmla="*/ 19 h 36"/>
                <a:gd name="T24" fmla="*/ 107 w 138"/>
                <a:gd name="T25" fmla="*/ 29 h 36"/>
                <a:gd name="T26" fmla="*/ 88 w 138"/>
                <a:gd name="T27" fmla="*/ 35 h 36"/>
                <a:gd name="T28" fmla="*/ 69 w 138"/>
                <a:gd name="T29" fmla="*/ 36 h 36"/>
                <a:gd name="T30" fmla="*/ 36 w 138"/>
                <a:gd name="T31" fmla="*/ 31 h 36"/>
                <a:gd name="T32" fmla="*/ 0 w 138"/>
                <a:gd name="T33" fmla="*/ 10 h 36"/>
                <a:gd name="T34" fmla="*/ 0 w 13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6">
                  <a:moveTo>
                    <a:pt x="0" y="0"/>
                  </a:moveTo>
                  <a:lnTo>
                    <a:pt x="7" y="6"/>
                  </a:lnTo>
                  <a:lnTo>
                    <a:pt x="15" y="10"/>
                  </a:lnTo>
                  <a:lnTo>
                    <a:pt x="21" y="11"/>
                  </a:lnTo>
                  <a:lnTo>
                    <a:pt x="30" y="15"/>
                  </a:lnTo>
                  <a:lnTo>
                    <a:pt x="42" y="19"/>
                  </a:lnTo>
                  <a:lnTo>
                    <a:pt x="55" y="21"/>
                  </a:lnTo>
                  <a:lnTo>
                    <a:pt x="69" y="21"/>
                  </a:lnTo>
                  <a:lnTo>
                    <a:pt x="103" y="15"/>
                  </a:lnTo>
                  <a:lnTo>
                    <a:pt x="138" y="0"/>
                  </a:lnTo>
                  <a:lnTo>
                    <a:pt x="138" y="10"/>
                  </a:lnTo>
                  <a:lnTo>
                    <a:pt x="124" y="19"/>
                  </a:lnTo>
                  <a:lnTo>
                    <a:pt x="107" y="29"/>
                  </a:lnTo>
                  <a:lnTo>
                    <a:pt x="88" y="35"/>
                  </a:lnTo>
                  <a:lnTo>
                    <a:pt x="69" y="36"/>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2" name="Freeform 97"/>
            <p:cNvSpPr>
              <a:spLocks/>
            </p:cNvSpPr>
            <p:nvPr/>
          </p:nvSpPr>
          <p:spPr bwMode="auto">
            <a:xfrm>
              <a:off x="1103" y="2992"/>
              <a:ext cx="109" cy="102"/>
            </a:xfrm>
            <a:custGeom>
              <a:avLst/>
              <a:gdLst>
                <a:gd name="T0" fmla="*/ 0 w 109"/>
                <a:gd name="T1" fmla="*/ 0 h 102"/>
                <a:gd name="T2" fmla="*/ 109 w 109"/>
                <a:gd name="T3" fmla="*/ 0 h 102"/>
                <a:gd name="T4" fmla="*/ 109 w 109"/>
                <a:gd name="T5" fmla="*/ 13 h 102"/>
                <a:gd name="T6" fmla="*/ 15 w 109"/>
                <a:gd name="T7" fmla="*/ 13 h 102"/>
                <a:gd name="T8" fmla="*/ 109 w 109"/>
                <a:gd name="T9" fmla="*/ 42 h 102"/>
                <a:gd name="T10" fmla="*/ 109 w 109"/>
                <a:gd name="T11" fmla="*/ 59 h 102"/>
                <a:gd name="T12" fmla="*/ 15 w 109"/>
                <a:gd name="T13" fmla="*/ 88 h 102"/>
                <a:gd name="T14" fmla="*/ 109 w 109"/>
                <a:gd name="T15" fmla="*/ 88 h 102"/>
                <a:gd name="T16" fmla="*/ 109 w 109"/>
                <a:gd name="T17" fmla="*/ 102 h 102"/>
                <a:gd name="T18" fmla="*/ 0 w 109"/>
                <a:gd name="T19" fmla="*/ 102 h 102"/>
                <a:gd name="T20" fmla="*/ 0 w 109"/>
                <a:gd name="T21" fmla="*/ 80 h 102"/>
                <a:gd name="T22" fmla="*/ 76 w 109"/>
                <a:gd name="T23" fmla="*/ 56 h 102"/>
                <a:gd name="T24" fmla="*/ 86 w 109"/>
                <a:gd name="T25" fmla="*/ 54 h 102"/>
                <a:gd name="T26" fmla="*/ 92 w 109"/>
                <a:gd name="T27" fmla="*/ 52 h 102"/>
                <a:gd name="T28" fmla="*/ 84 w 109"/>
                <a:gd name="T29" fmla="*/ 48 h 102"/>
                <a:gd name="T30" fmla="*/ 74 w 109"/>
                <a:gd name="T31" fmla="*/ 46 h 102"/>
                <a:gd name="T32" fmla="*/ 0 w 109"/>
                <a:gd name="T33" fmla="*/ 21 h 102"/>
                <a:gd name="T34" fmla="*/ 0 w 109"/>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02">
                  <a:moveTo>
                    <a:pt x="0" y="0"/>
                  </a:moveTo>
                  <a:lnTo>
                    <a:pt x="109" y="0"/>
                  </a:lnTo>
                  <a:lnTo>
                    <a:pt x="109" y="13"/>
                  </a:lnTo>
                  <a:lnTo>
                    <a:pt x="15" y="13"/>
                  </a:lnTo>
                  <a:lnTo>
                    <a:pt x="109" y="42"/>
                  </a:lnTo>
                  <a:lnTo>
                    <a:pt x="109" y="59"/>
                  </a:lnTo>
                  <a:lnTo>
                    <a:pt x="15" y="88"/>
                  </a:lnTo>
                  <a:lnTo>
                    <a:pt x="109" y="88"/>
                  </a:lnTo>
                  <a:lnTo>
                    <a:pt x="109" y="102"/>
                  </a:lnTo>
                  <a:lnTo>
                    <a:pt x="0" y="102"/>
                  </a:lnTo>
                  <a:lnTo>
                    <a:pt x="0" y="80"/>
                  </a:lnTo>
                  <a:lnTo>
                    <a:pt x="76" y="56"/>
                  </a:lnTo>
                  <a:lnTo>
                    <a:pt x="86" y="54"/>
                  </a:lnTo>
                  <a:lnTo>
                    <a:pt x="92" y="52"/>
                  </a:lnTo>
                  <a:lnTo>
                    <a:pt x="84" y="48"/>
                  </a:lnTo>
                  <a:lnTo>
                    <a:pt x="74" y="46"/>
                  </a:lnTo>
                  <a:lnTo>
                    <a:pt x="0" y="2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3" name="Freeform 98"/>
            <p:cNvSpPr>
              <a:spLocks noEditPoints="1"/>
            </p:cNvSpPr>
            <p:nvPr/>
          </p:nvSpPr>
          <p:spPr bwMode="auto">
            <a:xfrm>
              <a:off x="1103" y="2901"/>
              <a:ext cx="111" cy="70"/>
            </a:xfrm>
            <a:custGeom>
              <a:avLst/>
              <a:gdLst>
                <a:gd name="T0" fmla="*/ 69 w 111"/>
                <a:gd name="T1" fmla="*/ 16 h 70"/>
                <a:gd name="T2" fmla="*/ 59 w 111"/>
                <a:gd name="T3" fmla="*/ 16 h 70"/>
                <a:gd name="T4" fmla="*/ 53 w 111"/>
                <a:gd name="T5" fmla="*/ 18 h 70"/>
                <a:gd name="T6" fmla="*/ 48 w 111"/>
                <a:gd name="T7" fmla="*/ 22 h 70"/>
                <a:gd name="T8" fmla="*/ 44 w 111"/>
                <a:gd name="T9" fmla="*/ 25 h 70"/>
                <a:gd name="T10" fmla="*/ 40 w 111"/>
                <a:gd name="T11" fmla="*/ 29 h 70"/>
                <a:gd name="T12" fmla="*/ 40 w 111"/>
                <a:gd name="T13" fmla="*/ 35 h 70"/>
                <a:gd name="T14" fmla="*/ 40 w 111"/>
                <a:gd name="T15" fmla="*/ 41 h 70"/>
                <a:gd name="T16" fmla="*/ 44 w 111"/>
                <a:gd name="T17" fmla="*/ 45 h 70"/>
                <a:gd name="T18" fmla="*/ 48 w 111"/>
                <a:gd name="T19" fmla="*/ 49 h 70"/>
                <a:gd name="T20" fmla="*/ 53 w 111"/>
                <a:gd name="T21" fmla="*/ 52 h 70"/>
                <a:gd name="T22" fmla="*/ 59 w 111"/>
                <a:gd name="T23" fmla="*/ 54 h 70"/>
                <a:gd name="T24" fmla="*/ 69 w 111"/>
                <a:gd name="T25" fmla="*/ 54 h 70"/>
                <a:gd name="T26" fmla="*/ 76 w 111"/>
                <a:gd name="T27" fmla="*/ 54 h 70"/>
                <a:gd name="T28" fmla="*/ 82 w 111"/>
                <a:gd name="T29" fmla="*/ 54 h 70"/>
                <a:gd name="T30" fmla="*/ 88 w 111"/>
                <a:gd name="T31" fmla="*/ 52 h 70"/>
                <a:gd name="T32" fmla="*/ 94 w 111"/>
                <a:gd name="T33" fmla="*/ 47 h 70"/>
                <a:gd name="T34" fmla="*/ 96 w 111"/>
                <a:gd name="T35" fmla="*/ 41 h 70"/>
                <a:gd name="T36" fmla="*/ 98 w 111"/>
                <a:gd name="T37" fmla="*/ 35 h 70"/>
                <a:gd name="T38" fmla="*/ 96 w 111"/>
                <a:gd name="T39" fmla="*/ 29 h 70"/>
                <a:gd name="T40" fmla="*/ 94 w 111"/>
                <a:gd name="T41" fmla="*/ 25 h 70"/>
                <a:gd name="T42" fmla="*/ 90 w 111"/>
                <a:gd name="T43" fmla="*/ 22 h 70"/>
                <a:gd name="T44" fmla="*/ 84 w 111"/>
                <a:gd name="T45" fmla="*/ 18 h 70"/>
                <a:gd name="T46" fmla="*/ 76 w 111"/>
                <a:gd name="T47" fmla="*/ 16 h 70"/>
                <a:gd name="T48" fmla="*/ 69 w 111"/>
                <a:gd name="T49" fmla="*/ 16 h 70"/>
                <a:gd name="T50" fmla="*/ 67 w 111"/>
                <a:gd name="T51" fmla="*/ 0 h 70"/>
                <a:gd name="T52" fmla="*/ 86 w 111"/>
                <a:gd name="T53" fmla="*/ 4 h 70"/>
                <a:gd name="T54" fmla="*/ 99 w 111"/>
                <a:gd name="T55" fmla="*/ 10 h 70"/>
                <a:gd name="T56" fmla="*/ 105 w 111"/>
                <a:gd name="T57" fmla="*/ 18 h 70"/>
                <a:gd name="T58" fmla="*/ 109 w 111"/>
                <a:gd name="T59" fmla="*/ 25 h 70"/>
                <a:gd name="T60" fmla="*/ 111 w 111"/>
                <a:gd name="T61" fmla="*/ 33 h 70"/>
                <a:gd name="T62" fmla="*/ 109 w 111"/>
                <a:gd name="T63" fmla="*/ 41 h 70"/>
                <a:gd name="T64" fmla="*/ 107 w 111"/>
                <a:gd name="T65" fmla="*/ 47 h 70"/>
                <a:gd name="T66" fmla="*/ 103 w 111"/>
                <a:gd name="T67" fmla="*/ 50 h 70"/>
                <a:gd name="T68" fmla="*/ 96 w 111"/>
                <a:gd name="T69" fmla="*/ 54 h 70"/>
                <a:gd name="T70" fmla="*/ 109 w 111"/>
                <a:gd name="T71" fmla="*/ 54 h 70"/>
                <a:gd name="T72" fmla="*/ 109 w 111"/>
                <a:gd name="T73" fmla="*/ 70 h 70"/>
                <a:gd name="T74" fmla="*/ 0 w 111"/>
                <a:gd name="T75" fmla="*/ 70 h 70"/>
                <a:gd name="T76" fmla="*/ 0 w 111"/>
                <a:gd name="T77" fmla="*/ 54 h 70"/>
                <a:gd name="T78" fmla="*/ 40 w 111"/>
                <a:gd name="T79" fmla="*/ 54 h 70"/>
                <a:gd name="T80" fmla="*/ 32 w 111"/>
                <a:gd name="T81" fmla="*/ 49 h 70"/>
                <a:gd name="T82" fmla="*/ 28 w 111"/>
                <a:gd name="T83" fmla="*/ 43 h 70"/>
                <a:gd name="T84" fmla="*/ 26 w 111"/>
                <a:gd name="T85" fmla="*/ 33 h 70"/>
                <a:gd name="T86" fmla="*/ 28 w 111"/>
                <a:gd name="T87" fmla="*/ 27 h 70"/>
                <a:gd name="T88" fmla="*/ 30 w 111"/>
                <a:gd name="T89" fmla="*/ 20 h 70"/>
                <a:gd name="T90" fmla="*/ 34 w 111"/>
                <a:gd name="T91" fmla="*/ 14 h 70"/>
                <a:gd name="T92" fmla="*/ 38 w 111"/>
                <a:gd name="T93" fmla="*/ 10 h 70"/>
                <a:gd name="T94" fmla="*/ 44 w 111"/>
                <a:gd name="T95" fmla="*/ 6 h 70"/>
                <a:gd name="T96" fmla="*/ 51 w 111"/>
                <a:gd name="T97" fmla="*/ 2 h 70"/>
                <a:gd name="T98" fmla="*/ 59 w 111"/>
                <a:gd name="T99" fmla="*/ 2 h 70"/>
                <a:gd name="T100" fmla="*/ 67 w 111"/>
                <a:gd name="T10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 h="70">
                  <a:moveTo>
                    <a:pt x="69" y="16"/>
                  </a:moveTo>
                  <a:lnTo>
                    <a:pt x="59" y="16"/>
                  </a:lnTo>
                  <a:lnTo>
                    <a:pt x="53" y="18"/>
                  </a:lnTo>
                  <a:lnTo>
                    <a:pt x="48" y="22"/>
                  </a:lnTo>
                  <a:lnTo>
                    <a:pt x="44" y="25"/>
                  </a:lnTo>
                  <a:lnTo>
                    <a:pt x="40" y="29"/>
                  </a:lnTo>
                  <a:lnTo>
                    <a:pt x="40" y="35"/>
                  </a:lnTo>
                  <a:lnTo>
                    <a:pt x="40" y="41"/>
                  </a:lnTo>
                  <a:lnTo>
                    <a:pt x="44" y="45"/>
                  </a:lnTo>
                  <a:lnTo>
                    <a:pt x="48" y="49"/>
                  </a:lnTo>
                  <a:lnTo>
                    <a:pt x="53" y="52"/>
                  </a:lnTo>
                  <a:lnTo>
                    <a:pt x="59" y="54"/>
                  </a:lnTo>
                  <a:lnTo>
                    <a:pt x="69" y="54"/>
                  </a:lnTo>
                  <a:lnTo>
                    <a:pt x="76" y="54"/>
                  </a:lnTo>
                  <a:lnTo>
                    <a:pt x="82" y="54"/>
                  </a:lnTo>
                  <a:lnTo>
                    <a:pt x="88" y="52"/>
                  </a:lnTo>
                  <a:lnTo>
                    <a:pt x="94" y="47"/>
                  </a:lnTo>
                  <a:lnTo>
                    <a:pt x="96" y="41"/>
                  </a:lnTo>
                  <a:lnTo>
                    <a:pt x="98" y="35"/>
                  </a:lnTo>
                  <a:lnTo>
                    <a:pt x="96" y="29"/>
                  </a:lnTo>
                  <a:lnTo>
                    <a:pt x="94" y="25"/>
                  </a:lnTo>
                  <a:lnTo>
                    <a:pt x="90" y="22"/>
                  </a:lnTo>
                  <a:lnTo>
                    <a:pt x="84" y="18"/>
                  </a:lnTo>
                  <a:lnTo>
                    <a:pt x="76" y="16"/>
                  </a:lnTo>
                  <a:lnTo>
                    <a:pt x="69" y="16"/>
                  </a:lnTo>
                  <a:close/>
                  <a:moveTo>
                    <a:pt x="67" y="0"/>
                  </a:moveTo>
                  <a:lnTo>
                    <a:pt x="86" y="4"/>
                  </a:lnTo>
                  <a:lnTo>
                    <a:pt x="99" y="10"/>
                  </a:lnTo>
                  <a:lnTo>
                    <a:pt x="105" y="18"/>
                  </a:lnTo>
                  <a:lnTo>
                    <a:pt x="109" y="25"/>
                  </a:lnTo>
                  <a:lnTo>
                    <a:pt x="111" y="33"/>
                  </a:lnTo>
                  <a:lnTo>
                    <a:pt x="109" y="41"/>
                  </a:lnTo>
                  <a:lnTo>
                    <a:pt x="107" y="47"/>
                  </a:lnTo>
                  <a:lnTo>
                    <a:pt x="103" y="50"/>
                  </a:lnTo>
                  <a:lnTo>
                    <a:pt x="96" y="54"/>
                  </a:lnTo>
                  <a:lnTo>
                    <a:pt x="109" y="54"/>
                  </a:lnTo>
                  <a:lnTo>
                    <a:pt x="109" y="70"/>
                  </a:lnTo>
                  <a:lnTo>
                    <a:pt x="0" y="70"/>
                  </a:lnTo>
                  <a:lnTo>
                    <a:pt x="0" y="54"/>
                  </a:lnTo>
                  <a:lnTo>
                    <a:pt x="40" y="54"/>
                  </a:lnTo>
                  <a:lnTo>
                    <a:pt x="32" y="49"/>
                  </a:lnTo>
                  <a:lnTo>
                    <a:pt x="28" y="43"/>
                  </a:lnTo>
                  <a:lnTo>
                    <a:pt x="26" y="33"/>
                  </a:lnTo>
                  <a:lnTo>
                    <a:pt x="28" y="27"/>
                  </a:lnTo>
                  <a:lnTo>
                    <a:pt x="30" y="20"/>
                  </a:lnTo>
                  <a:lnTo>
                    <a:pt x="34" y="14"/>
                  </a:lnTo>
                  <a:lnTo>
                    <a:pt x="38" y="10"/>
                  </a:lnTo>
                  <a:lnTo>
                    <a:pt x="44" y="6"/>
                  </a:lnTo>
                  <a:lnTo>
                    <a:pt x="51" y="2"/>
                  </a:lnTo>
                  <a:lnTo>
                    <a:pt x="59" y="2"/>
                  </a:lnTo>
                  <a:lnTo>
                    <a:pt x="6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4" name="Freeform 99"/>
            <p:cNvSpPr>
              <a:spLocks noEditPoints="1"/>
            </p:cNvSpPr>
            <p:nvPr/>
          </p:nvSpPr>
          <p:spPr bwMode="auto">
            <a:xfrm>
              <a:off x="1129" y="2817"/>
              <a:ext cx="112" cy="69"/>
            </a:xfrm>
            <a:custGeom>
              <a:avLst/>
              <a:gdLst>
                <a:gd name="T0" fmla="*/ 43 w 112"/>
                <a:gd name="T1" fmla="*/ 15 h 69"/>
                <a:gd name="T2" fmla="*/ 33 w 112"/>
                <a:gd name="T3" fmla="*/ 15 h 69"/>
                <a:gd name="T4" fmla="*/ 27 w 112"/>
                <a:gd name="T5" fmla="*/ 17 h 69"/>
                <a:gd name="T6" fmla="*/ 22 w 112"/>
                <a:gd name="T7" fmla="*/ 21 h 69"/>
                <a:gd name="T8" fmla="*/ 18 w 112"/>
                <a:gd name="T9" fmla="*/ 25 h 69"/>
                <a:gd name="T10" fmla="*/ 14 w 112"/>
                <a:gd name="T11" fmla="*/ 29 h 69"/>
                <a:gd name="T12" fmla="*/ 14 w 112"/>
                <a:gd name="T13" fmla="*/ 35 h 69"/>
                <a:gd name="T14" fmla="*/ 14 w 112"/>
                <a:gd name="T15" fmla="*/ 40 h 69"/>
                <a:gd name="T16" fmla="*/ 18 w 112"/>
                <a:gd name="T17" fmla="*/ 44 h 69"/>
                <a:gd name="T18" fmla="*/ 22 w 112"/>
                <a:gd name="T19" fmla="*/ 48 h 69"/>
                <a:gd name="T20" fmla="*/ 27 w 112"/>
                <a:gd name="T21" fmla="*/ 52 h 69"/>
                <a:gd name="T22" fmla="*/ 35 w 112"/>
                <a:gd name="T23" fmla="*/ 54 h 69"/>
                <a:gd name="T24" fmla="*/ 43 w 112"/>
                <a:gd name="T25" fmla="*/ 56 h 69"/>
                <a:gd name="T26" fmla="*/ 52 w 112"/>
                <a:gd name="T27" fmla="*/ 54 h 69"/>
                <a:gd name="T28" fmla="*/ 60 w 112"/>
                <a:gd name="T29" fmla="*/ 52 h 69"/>
                <a:gd name="T30" fmla="*/ 64 w 112"/>
                <a:gd name="T31" fmla="*/ 50 h 69"/>
                <a:gd name="T32" fmla="*/ 68 w 112"/>
                <a:gd name="T33" fmla="*/ 44 h 69"/>
                <a:gd name="T34" fmla="*/ 70 w 112"/>
                <a:gd name="T35" fmla="*/ 40 h 69"/>
                <a:gd name="T36" fmla="*/ 72 w 112"/>
                <a:gd name="T37" fmla="*/ 35 h 69"/>
                <a:gd name="T38" fmla="*/ 70 w 112"/>
                <a:gd name="T39" fmla="*/ 31 h 69"/>
                <a:gd name="T40" fmla="*/ 68 w 112"/>
                <a:gd name="T41" fmla="*/ 25 h 69"/>
                <a:gd name="T42" fmla="*/ 64 w 112"/>
                <a:gd name="T43" fmla="*/ 21 h 69"/>
                <a:gd name="T44" fmla="*/ 58 w 112"/>
                <a:gd name="T45" fmla="*/ 17 h 69"/>
                <a:gd name="T46" fmla="*/ 50 w 112"/>
                <a:gd name="T47" fmla="*/ 15 h 69"/>
                <a:gd name="T48" fmla="*/ 43 w 112"/>
                <a:gd name="T49" fmla="*/ 15 h 69"/>
                <a:gd name="T50" fmla="*/ 43 w 112"/>
                <a:gd name="T51" fmla="*/ 0 h 69"/>
                <a:gd name="T52" fmla="*/ 54 w 112"/>
                <a:gd name="T53" fmla="*/ 2 h 69"/>
                <a:gd name="T54" fmla="*/ 64 w 112"/>
                <a:gd name="T55" fmla="*/ 6 h 69"/>
                <a:gd name="T56" fmla="*/ 70 w 112"/>
                <a:gd name="T57" fmla="*/ 8 h 69"/>
                <a:gd name="T58" fmla="*/ 75 w 112"/>
                <a:gd name="T59" fmla="*/ 11 h 69"/>
                <a:gd name="T60" fmla="*/ 79 w 112"/>
                <a:gd name="T61" fmla="*/ 17 h 69"/>
                <a:gd name="T62" fmla="*/ 83 w 112"/>
                <a:gd name="T63" fmla="*/ 25 h 69"/>
                <a:gd name="T64" fmla="*/ 85 w 112"/>
                <a:gd name="T65" fmla="*/ 35 h 69"/>
                <a:gd name="T66" fmla="*/ 83 w 112"/>
                <a:gd name="T67" fmla="*/ 40 h 69"/>
                <a:gd name="T68" fmla="*/ 81 w 112"/>
                <a:gd name="T69" fmla="*/ 46 h 69"/>
                <a:gd name="T70" fmla="*/ 77 w 112"/>
                <a:gd name="T71" fmla="*/ 52 h 69"/>
                <a:gd name="T72" fmla="*/ 72 w 112"/>
                <a:gd name="T73" fmla="*/ 56 h 69"/>
                <a:gd name="T74" fmla="*/ 112 w 112"/>
                <a:gd name="T75" fmla="*/ 56 h 69"/>
                <a:gd name="T76" fmla="*/ 112 w 112"/>
                <a:gd name="T77" fmla="*/ 69 h 69"/>
                <a:gd name="T78" fmla="*/ 2 w 112"/>
                <a:gd name="T79" fmla="*/ 69 h 69"/>
                <a:gd name="T80" fmla="*/ 2 w 112"/>
                <a:gd name="T81" fmla="*/ 56 h 69"/>
                <a:gd name="T82" fmla="*/ 16 w 112"/>
                <a:gd name="T83" fmla="*/ 56 h 69"/>
                <a:gd name="T84" fmla="*/ 10 w 112"/>
                <a:gd name="T85" fmla="*/ 50 h 69"/>
                <a:gd name="T86" fmla="*/ 4 w 112"/>
                <a:gd name="T87" fmla="*/ 46 h 69"/>
                <a:gd name="T88" fmla="*/ 2 w 112"/>
                <a:gd name="T89" fmla="*/ 40 h 69"/>
                <a:gd name="T90" fmla="*/ 0 w 112"/>
                <a:gd name="T91" fmla="*/ 33 h 69"/>
                <a:gd name="T92" fmla="*/ 2 w 112"/>
                <a:gd name="T93" fmla="*/ 23 h 69"/>
                <a:gd name="T94" fmla="*/ 6 w 112"/>
                <a:gd name="T95" fmla="*/ 15 h 69"/>
                <a:gd name="T96" fmla="*/ 10 w 112"/>
                <a:gd name="T97" fmla="*/ 11 h 69"/>
                <a:gd name="T98" fmla="*/ 16 w 112"/>
                <a:gd name="T99" fmla="*/ 8 h 69"/>
                <a:gd name="T100" fmla="*/ 22 w 112"/>
                <a:gd name="T101" fmla="*/ 4 h 69"/>
                <a:gd name="T102" fmla="*/ 31 w 112"/>
                <a:gd name="T103" fmla="*/ 2 h 69"/>
                <a:gd name="T104" fmla="*/ 43 w 112"/>
                <a:gd name="T10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 h="69">
                  <a:moveTo>
                    <a:pt x="43" y="15"/>
                  </a:moveTo>
                  <a:lnTo>
                    <a:pt x="33" y="15"/>
                  </a:lnTo>
                  <a:lnTo>
                    <a:pt x="27" y="17"/>
                  </a:lnTo>
                  <a:lnTo>
                    <a:pt x="22" y="21"/>
                  </a:lnTo>
                  <a:lnTo>
                    <a:pt x="18" y="25"/>
                  </a:lnTo>
                  <a:lnTo>
                    <a:pt x="14" y="29"/>
                  </a:lnTo>
                  <a:lnTo>
                    <a:pt x="14" y="35"/>
                  </a:lnTo>
                  <a:lnTo>
                    <a:pt x="14" y="40"/>
                  </a:lnTo>
                  <a:lnTo>
                    <a:pt x="18" y="44"/>
                  </a:lnTo>
                  <a:lnTo>
                    <a:pt x="22" y="48"/>
                  </a:lnTo>
                  <a:lnTo>
                    <a:pt x="27" y="52"/>
                  </a:lnTo>
                  <a:lnTo>
                    <a:pt x="35" y="54"/>
                  </a:lnTo>
                  <a:lnTo>
                    <a:pt x="43" y="56"/>
                  </a:lnTo>
                  <a:lnTo>
                    <a:pt x="52" y="54"/>
                  </a:lnTo>
                  <a:lnTo>
                    <a:pt x="60" y="52"/>
                  </a:lnTo>
                  <a:lnTo>
                    <a:pt x="64" y="50"/>
                  </a:lnTo>
                  <a:lnTo>
                    <a:pt x="68" y="44"/>
                  </a:lnTo>
                  <a:lnTo>
                    <a:pt x="70" y="40"/>
                  </a:lnTo>
                  <a:lnTo>
                    <a:pt x="72" y="35"/>
                  </a:lnTo>
                  <a:lnTo>
                    <a:pt x="70" y="31"/>
                  </a:lnTo>
                  <a:lnTo>
                    <a:pt x="68" y="25"/>
                  </a:lnTo>
                  <a:lnTo>
                    <a:pt x="64" y="21"/>
                  </a:lnTo>
                  <a:lnTo>
                    <a:pt x="58" y="17"/>
                  </a:lnTo>
                  <a:lnTo>
                    <a:pt x="50" y="15"/>
                  </a:lnTo>
                  <a:lnTo>
                    <a:pt x="43" y="15"/>
                  </a:lnTo>
                  <a:close/>
                  <a:moveTo>
                    <a:pt x="43" y="0"/>
                  </a:moveTo>
                  <a:lnTo>
                    <a:pt x="54" y="2"/>
                  </a:lnTo>
                  <a:lnTo>
                    <a:pt x="64" y="6"/>
                  </a:lnTo>
                  <a:lnTo>
                    <a:pt x="70" y="8"/>
                  </a:lnTo>
                  <a:lnTo>
                    <a:pt x="75" y="11"/>
                  </a:lnTo>
                  <a:lnTo>
                    <a:pt x="79" y="17"/>
                  </a:lnTo>
                  <a:lnTo>
                    <a:pt x="83" y="25"/>
                  </a:lnTo>
                  <a:lnTo>
                    <a:pt x="85" y="35"/>
                  </a:lnTo>
                  <a:lnTo>
                    <a:pt x="83" y="40"/>
                  </a:lnTo>
                  <a:lnTo>
                    <a:pt x="81" y="46"/>
                  </a:lnTo>
                  <a:lnTo>
                    <a:pt x="77" y="52"/>
                  </a:lnTo>
                  <a:lnTo>
                    <a:pt x="72" y="56"/>
                  </a:lnTo>
                  <a:lnTo>
                    <a:pt x="112" y="56"/>
                  </a:lnTo>
                  <a:lnTo>
                    <a:pt x="112" y="69"/>
                  </a:lnTo>
                  <a:lnTo>
                    <a:pt x="2" y="69"/>
                  </a:lnTo>
                  <a:lnTo>
                    <a:pt x="2" y="56"/>
                  </a:lnTo>
                  <a:lnTo>
                    <a:pt x="16" y="56"/>
                  </a:lnTo>
                  <a:lnTo>
                    <a:pt x="10" y="50"/>
                  </a:lnTo>
                  <a:lnTo>
                    <a:pt x="4" y="46"/>
                  </a:lnTo>
                  <a:lnTo>
                    <a:pt x="2" y="40"/>
                  </a:lnTo>
                  <a:lnTo>
                    <a:pt x="0" y="33"/>
                  </a:lnTo>
                  <a:lnTo>
                    <a:pt x="2" y="23"/>
                  </a:lnTo>
                  <a:lnTo>
                    <a:pt x="6" y="15"/>
                  </a:lnTo>
                  <a:lnTo>
                    <a:pt x="10" y="11"/>
                  </a:lnTo>
                  <a:lnTo>
                    <a:pt x="16" y="8"/>
                  </a:lnTo>
                  <a:lnTo>
                    <a:pt x="22" y="4"/>
                  </a:lnTo>
                  <a:lnTo>
                    <a:pt x="31"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5" name="Freeform 100"/>
            <p:cNvSpPr>
              <a:spLocks/>
            </p:cNvSpPr>
            <p:nvPr/>
          </p:nvSpPr>
          <p:spPr bwMode="auto">
            <a:xfrm>
              <a:off x="1129" y="2742"/>
              <a:ext cx="85" cy="65"/>
            </a:xfrm>
            <a:custGeom>
              <a:avLst/>
              <a:gdLst>
                <a:gd name="T0" fmla="*/ 66 w 85"/>
                <a:gd name="T1" fmla="*/ 0 h 65"/>
                <a:gd name="T2" fmla="*/ 77 w 85"/>
                <a:gd name="T3" fmla="*/ 8 h 65"/>
                <a:gd name="T4" fmla="*/ 83 w 85"/>
                <a:gd name="T5" fmla="*/ 23 h 65"/>
                <a:gd name="T6" fmla="*/ 83 w 85"/>
                <a:gd name="T7" fmla="*/ 40 h 65"/>
                <a:gd name="T8" fmla="*/ 77 w 85"/>
                <a:gd name="T9" fmla="*/ 54 h 65"/>
                <a:gd name="T10" fmla="*/ 66 w 85"/>
                <a:gd name="T11" fmla="*/ 61 h 65"/>
                <a:gd name="T12" fmla="*/ 56 w 85"/>
                <a:gd name="T13" fmla="*/ 50 h 65"/>
                <a:gd name="T14" fmla="*/ 68 w 85"/>
                <a:gd name="T15" fmla="*/ 44 h 65"/>
                <a:gd name="T16" fmla="*/ 72 w 85"/>
                <a:gd name="T17" fmla="*/ 31 h 65"/>
                <a:gd name="T18" fmla="*/ 70 w 85"/>
                <a:gd name="T19" fmla="*/ 21 h 65"/>
                <a:gd name="T20" fmla="*/ 64 w 85"/>
                <a:gd name="T21" fmla="*/ 15 h 65"/>
                <a:gd name="T22" fmla="*/ 56 w 85"/>
                <a:gd name="T23" fmla="*/ 15 h 65"/>
                <a:gd name="T24" fmla="*/ 52 w 85"/>
                <a:gd name="T25" fmla="*/ 23 h 65"/>
                <a:gd name="T26" fmla="*/ 47 w 85"/>
                <a:gd name="T27" fmla="*/ 40 h 65"/>
                <a:gd name="T28" fmla="*/ 43 w 85"/>
                <a:gd name="T29" fmla="*/ 50 h 65"/>
                <a:gd name="T30" fmla="*/ 35 w 85"/>
                <a:gd name="T31" fmla="*/ 60 h 65"/>
                <a:gd name="T32" fmla="*/ 25 w 85"/>
                <a:gd name="T33" fmla="*/ 63 h 65"/>
                <a:gd name="T34" fmla="*/ 14 w 85"/>
                <a:gd name="T35" fmla="*/ 61 h 65"/>
                <a:gd name="T36" fmla="*/ 6 w 85"/>
                <a:gd name="T37" fmla="*/ 54 h 65"/>
                <a:gd name="T38" fmla="*/ 2 w 85"/>
                <a:gd name="T39" fmla="*/ 46 h 65"/>
                <a:gd name="T40" fmla="*/ 0 w 85"/>
                <a:gd name="T41" fmla="*/ 35 h 65"/>
                <a:gd name="T42" fmla="*/ 4 w 85"/>
                <a:gd name="T43" fmla="*/ 19 h 65"/>
                <a:gd name="T44" fmla="*/ 12 w 85"/>
                <a:gd name="T45" fmla="*/ 8 h 65"/>
                <a:gd name="T46" fmla="*/ 24 w 85"/>
                <a:gd name="T47" fmla="*/ 4 h 65"/>
                <a:gd name="T48" fmla="*/ 20 w 85"/>
                <a:gd name="T49" fmla="*/ 19 h 65"/>
                <a:gd name="T50" fmla="*/ 14 w 85"/>
                <a:gd name="T51" fmla="*/ 27 h 65"/>
                <a:gd name="T52" fmla="*/ 14 w 85"/>
                <a:gd name="T53" fmla="*/ 40 h 65"/>
                <a:gd name="T54" fmla="*/ 20 w 85"/>
                <a:gd name="T55" fmla="*/ 48 h 65"/>
                <a:gd name="T56" fmla="*/ 27 w 85"/>
                <a:gd name="T57" fmla="*/ 48 h 65"/>
                <a:gd name="T58" fmla="*/ 31 w 85"/>
                <a:gd name="T59" fmla="*/ 42 h 65"/>
                <a:gd name="T60" fmla="*/ 31 w 85"/>
                <a:gd name="T61" fmla="*/ 36 h 65"/>
                <a:gd name="T62" fmla="*/ 37 w 85"/>
                <a:gd name="T63" fmla="*/ 21 h 65"/>
                <a:gd name="T64" fmla="*/ 43 w 85"/>
                <a:gd name="T65" fmla="*/ 8 h 65"/>
                <a:gd name="T66" fmla="*/ 52 w 85"/>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 h="65">
                  <a:moveTo>
                    <a:pt x="58" y="0"/>
                  </a:moveTo>
                  <a:lnTo>
                    <a:pt x="66" y="0"/>
                  </a:lnTo>
                  <a:lnTo>
                    <a:pt x="72" y="4"/>
                  </a:lnTo>
                  <a:lnTo>
                    <a:pt x="77" y="8"/>
                  </a:lnTo>
                  <a:lnTo>
                    <a:pt x="81" y="13"/>
                  </a:lnTo>
                  <a:lnTo>
                    <a:pt x="83" y="23"/>
                  </a:lnTo>
                  <a:lnTo>
                    <a:pt x="85" y="31"/>
                  </a:lnTo>
                  <a:lnTo>
                    <a:pt x="83" y="40"/>
                  </a:lnTo>
                  <a:lnTo>
                    <a:pt x="81" y="48"/>
                  </a:lnTo>
                  <a:lnTo>
                    <a:pt x="77" y="54"/>
                  </a:lnTo>
                  <a:lnTo>
                    <a:pt x="73" y="60"/>
                  </a:lnTo>
                  <a:lnTo>
                    <a:pt x="66" y="61"/>
                  </a:lnTo>
                  <a:lnTo>
                    <a:pt x="58" y="65"/>
                  </a:lnTo>
                  <a:lnTo>
                    <a:pt x="56" y="50"/>
                  </a:lnTo>
                  <a:lnTo>
                    <a:pt x="64" y="48"/>
                  </a:lnTo>
                  <a:lnTo>
                    <a:pt x="68" y="44"/>
                  </a:lnTo>
                  <a:lnTo>
                    <a:pt x="70" y="38"/>
                  </a:lnTo>
                  <a:lnTo>
                    <a:pt x="72" y="31"/>
                  </a:lnTo>
                  <a:lnTo>
                    <a:pt x="72" y="25"/>
                  </a:lnTo>
                  <a:lnTo>
                    <a:pt x="70" y="21"/>
                  </a:lnTo>
                  <a:lnTo>
                    <a:pt x="68" y="17"/>
                  </a:lnTo>
                  <a:lnTo>
                    <a:pt x="64" y="15"/>
                  </a:lnTo>
                  <a:lnTo>
                    <a:pt x="60" y="13"/>
                  </a:lnTo>
                  <a:lnTo>
                    <a:pt x="56" y="15"/>
                  </a:lnTo>
                  <a:lnTo>
                    <a:pt x="54" y="19"/>
                  </a:lnTo>
                  <a:lnTo>
                    <a:pt x="52" y="23"/>
                  </a:lnTo>
                  <a:lnTo>
                    <a:pt x="50" y="33"/>
                  </a:lnTo>
                  <a:lnTo>
                    <a:pt x="47" y="40"/>
                  </a:lnTo>
                  <a:lnTo>
                    <a:pt x="45" y="46"/>
                  </a:lnTo>
                  <a:lnTo>
                    <a:pt x="43" y="50"/>
                  </a:lnTo>
                  <a:lnTo>
                    <a:pt x="39" y="56"/>
                  </a:lnTo>
                  <a:lnTo>
                    <a:pt x="35" y="60"/>
                  </a:lnTo>
                  <a:lnTo>
                    <a:pt x="29" y="61"/>
                  </a:lnTo>
                  <a:lnTo>
                    <a:pt x="25" y="63"/>
                  </a:lnTo>
                  <a:lnTo>
                    <a:pt x="20" y="61"/>
                  </a:lnTo>
                  <a:lnTo>
                    <a:pt x="14" y="61"/>
                  </a:lnTo>
                  <a:lnTo>
                    <a:pt x="10" y="58"/>
                  </a:lnTo>
                  <a:lnTo>
                    <a:pt x="6" y="54"/>
                  </a:lnTo>
                  <a:lnTo>
                    <a:pt x="4" y="50"/>
                  </a:lnTo>
                  <a:lnTo>
                    <a:pt x="2" y="46"/>
                  </a:lnTo>
                  <a:lnTo>
                    <a:pt x="2" y="40"/>
                  </a:lnTo>
                  <a:lnTo>
                    <a:pt x="0" y="35"/>
                  </a:lnTo>
                  <a:lnTo>
                    <a:pt x="2" y="27"/>
                  </a:lnTo>
                  <a:lnTo>
                    <a:pt x="4" y="19"/>
                  </a:lnTo>
                  <a:lnTo>
                    <a:pt x="6" y="13"/>
                  </a:lnTo>
                  <a:lnTo>
                    <a:pt x="12" y="8"/>
                  </a:lnTo>
                  <a:lnTo>
                    <a:pt x="16" y="6"/>
                  </a:lnTo>
                  <a:lnTo>
                    <a:pt x="24" y="4"/>
                  </a:lnTo>
                  <a:lnTo>
                    <a:pt x="25" y="19"/>
                  </a:lnTo>
                  <a:lnTo>
                    <a:pt x="20" y="19"/>
                  </a:lnTo>
                  <a:lnTo>
                    <a:pt x="18" y="23"/>
                  </a:lnTo>
                  <a:lnTo>
                    <a:pt x="14" y="27"/>
                  </a:lnTo>
                  <a:lnTo>
                    <a:pt x="14" y="33"/>
                  </a:lnTo>
                  <a:lnTo>
                    <a:pt x="14" y="40"/>
                  </a:lnTo>
                  <a:lnTo>
                    <a:pt x="16" y="44"/>
                  </a:lnTo>
                  <a:lnTo>
                    <a:pt x="20" y="48"/>
                  </a:lnTo>
                  <a:lnTo>
                    <a:pt x="24" y="48"/>
                  </a:lnTo>
                  <a:lnTo>
                    <a:pt x="27" y="48"/>
                  </a:lnTo>
                  <a:lnTo>
                    <a:pt x="29" y="46"/>
                  </a:lnTo>
                  <a:lnTo>
                    <a:pt x="31" y="42"/>
                  </a:lnTo>
                  <a:lnTo>
                    <a:pt x="31" y="40"/>
                  </a:lnTo>
                  <a:lnTo>
                    <a:pt x="31" y="36"/>
                  </a:lnTo>
                  <a:lnTo>
                    <a:pt x="33" y="33"/>
                  </a:lnTo>
                  <a:lnTo>
                    <a:pt x="37" y="21"/>
                  </a:lnTo>
                  <a:lnTo>
                    <a:pt x="39" y="13"/>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6" name="Freeform 101"/>
            <p:cNvSpPr>
              <a:spLocks/>
            </p:cNvSpPr>
            <p:nvPr/>
          </p:nvSpPr>
          <p:spPr bwMode="auto">
            <a:xfrm>
              <a:off x="1103" y="2694"/>
              <a:ext cx="138" cy="36"/>
            </a:xfrm>
            <a:custGeom>
              <a:avLst/>
              <a:gdLst>
                <a:gd name="T0" fmla="*/ 69 w 138"/>
                <a:gd name="T1" fmla="*/ 0 h 36"/>
                <a:gd name="T2" fmla="*/ 88 w 138"/>
                <a:gd name="T3" fmla="*/ 2 h 36"/>
                <a:gd name="T4" fmla="*/ 107 w 138"/>
                <a:gd name="T5" fmla="*/ 8 h 36"/>
                <a:gd name="T6" fmla="*/ 124 w 138"/>
                <a:gd name="T7" fmla="*/ 15 h 36"/>
                <a:gd name="T8" fmla="*/ 138 w 138"/>
                <a:gd name="T9" fmla="*/ 27 h 36"/>
                <a:gd name="T10" fmla="*/ 138 w 138"/>
                <a:gd name="T11" fmla="*/ 36 h 36"/>
                <a:gd name="T12" fmla="*/ 103 w 138"/>
                <a:gd name="T13" fmla="*/ 19 h 36"/>
                <a:gd name="T14" fmla="*/ 69 w 138"/>
                <a:gd name="T15" fmla="*/ 13 h 36"/>
                <a:gd name="T16" fmla="*/ 55 w 138"/>
                <a:gd name="T17" fmla="*/ 15 h 36"/>
                <a:gd name="T18" fmla="*/ 42 w 138"/>
                <a:gd name="T19" fmla="*/ 17 h 36"/>
                <a:gd name="T20" fmla="*/ 30 w 138"/>
                <a:gd name="T21" fmla="*/ 19 h 36"/>
                <a:gd name="T22" fmla="*/ 21 w 138"/>
                <a:gd name="T23" fmla="*/ 25 h 36"/>
                <a:gd name="T24" fmla="*/ 15 w 138"/>
                <a:gd name="T25" fmla="*/ 27 h 36"/>
                <a:gd name="T26" fmla="*/ 7 w 138"/>
                <a:gd name="T27" fmla="*/ 31 h 36"/>
                <a:gd name="T28" fmla="*/ 0 w 138"/>
                <a:gd name="T29" fmla="*/ 36 h 36"/>
                <a:gd name="T30" fmla="*/ 0 w 138"/>
                <a:gd name="T31" fmla="*/ 27 h 36"/>
                <a:gd name="T32" fmla="*/ 36 w 138"/>
                <a:gd name="T33" fmla="*/ 6 h 36"/>
                <a:gd name="T34" fmla="*/ 69 w 138"/>
                <a:gd name="T3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6">
                  <a:moveTo>
                    <a:pt x="69" y="0"/>
                  </a:moveTo>
                  <a:lnTo>
                    <a:pt x="88" y="2"/>
                  </a:lnTo>
                  <a:lnTo>
                    <a:pt x="107" y="8"/>
                  </a:lnTo>
                  <a:lnTo>
                    <a:pt x="124" y="15"/>
                  </a:lnTo>
                  <a:lnTo>
                    <a:pt x="138" y="27"/>
                  </a:lnTo>
                  <a:lnTo>
                    <a:pt x="138" y="36"/>
                  </a:lnTo>
                  <a:lnTo>
                    <a:pt x="103" y="19"/>
                  </a:lnTo>
                  <a:lnTo>
                    <a:pt x="69" y="13"/>
                  </a:lnTo>
                  <a:lnTo>
                    <a:pt x="55" y="15"/>
                  </a:lnTo>
                  <a:lnTo>
                    <a:pt x="42" y="17"/>
                  </a:lnTo>
                  <a:lnTo>
                    <a:pt x="30" y="19"/>
                  </a:lnTo>
                  <a:lnTo>
                    <a:pt x="21" y="25"/>
                  </a:lnTo>
                  <a:lnTo>
                    <a:pt x="15" y="27"/>
                  </a:lnTo>
                  <a:lnTo>
                    <a:pt x="7" y="31"/>
                  </a:lnTo>
                  <a:lnTo>
                    <a:pt x="0" y="36"/>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7" name="Rectangle 102"/>
            <p:cNvSpPr>
              <a:spLocks noChangeArrowheads="1"/>
            </p:cNvSpPr>
            <p:nvPr/>
          </p:nvSpPr>
          <p:spPr bwMode="auto">
            <a:xfrm>
              <a:off x="6895" y="3393"/>
              <a:ext cx="486" cy="3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8" name="Freeform 103"/>
            <p:cNvSpPr>
              <a:spLocks noEditPoints="1"/>
            </p:cNvSpPr>
            <p:nvPr/>
          </p:nvSpPr>
          <p:spPr bwMode="auto">
            <a:xfrm>
              <a:off x="6887" y="3386"/>
              <a:ext cx="504" cy="397"/>
            </a:xfrm>
            <a:custGeom>
              <a:avLst/>
              <a:gdLst>
                <a:gd name="T0" fmla="*/ 18 w 504"/>
                <a:gd name="T1" fmla="*/ 17 h 397"/>
                <a:gd name="T2" fmla="*/ 18 w 504"/>
                <a:gd name="T3" fmla="*/ 380 h 397"/>
                <a:gd name="T4" fmla="*/ 486 w 504"/>
                <a:gd name="T5" fmla="*/ 380 h 397"/>
                <a:gd name="T6" fmla="*/ 486 w 504"/>
                <a:gd name="T7" fmla="*/ 17 h 397"/>
                <a:gd name="T8" fmla="*/ 18 w 504"/>
                <a:gd name="T9" fmla="*/ 17 h 397"/>
                <a:gd name="T10" fmla="*/ 8 w 504"/>
                <a:gd name="T11" fmla="*/ 0 h 397"/>
                <a:gd name="T12" fmla="*/ 494 w 504"/>
                <a:gd name="T13" fmla="*/ 0 h 397"/>
                <a:gd name="T14" fmla="*/ 500 w 504"/>
                <a:gd name="T15" fmla="*/ 2 h 397"/>
                <a:gd name="T16" fmla="*/ 502 w 504"/>
                <a:gd name="T17" fmla="*/ 7 h 397"/>
                <a:gd name="T18" fmla="*/ 504 w 504"/>
                <a:gd name="T19" fmla="*/ 7 h 397"/>
                <a:gd name="T20" fmla="*/ 504 w 504"/>
                <a:gd name="T21" fmla="*/ 388 h 397"/>
                <a:gd name="T22" fmla="*/ 502 w 504"/>
                <a:gd name="T23" fmla="*/ 388 h 397"/>
                <a:gd name="T24" fmla="*/ 500 w 504"/>
                <a:gd name="T25" fmla="*/ 394 h 397"/>
                <a:gd name="T26" fmla="*/ 494 w 504"/>
                <a:gd name="T27" fmla="*/ 396 h 397"/>
                <a:gd name="T28" fmla="*/ 494 w 504"/>
                <a:gd name="T29" fmla="*/ 397 h 397"/>
                <a:gd name="T30" fmla="*/ 8 w 504"/>
                <a:gd name="T31" fmla="*/ 397 h 397"/>
                <a:gd name="T32" fmla="*/ 8 w 504"/>
                <a:gd name="T33" fmla="*/ 388 h 397"/>
                <a:gd name="T34" fmla="*/ 0 w 504"/>
                <a:gd name="T35" fmla="*/ 388 h 397"/>
                <a:gd name="T36" fmla="*/ 0 w 504"/>
                <a:gd name="T37" fmla="*/ 7 h 397"/>
                <a:gd name="T38" fmla="*/ 2 w 504"/>
                <a:gd name="T39" fmla="*/ 2 h 397"/>
                <a:gd name="T40" fmla="*/ 8 w 504"/>
                <a:gd name="T41"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4" h="397">
                  <a:moveTo>
                    <a:pt x="18" y="17"/>
                  </a:moveTo>
                  <a:lnTo>
                    <a:pt x="18" y="380"/>
                  </a:lnTo>
                  <a:lnTo>
                    <a:pt x="486" y="380"/>
                  </a:lnTo>
                  <a:lnTo>
                    <a:pt x="486" y="17"/>
                  </a:lnTo>
                  <a:lnTo>
                    <a:pt x="18" y="17"/>
                  </a:lnTo>
                  <a:close/>
                  <a:moveTo>
                    <a:pt x="8" y="0"/>
                  </a:moveTo>
                  <a:lnTo>
                    <a:pt x="494" y="0"/>
                  </a:lnTo>
                  <a:lnTo>
                    <a:pt x="500" y="2"/>
                  </a:lnTo>
                  <a:lnTo>
                    <a:pt x="502" y="7"/>
                  </a:lnTo>
                  <a:lnTo>
                    <a:pt x="504" y="7"/>
                  </a:lnTo>
                  <a:lnTo>
                    <a:pt x="504" y="388"/>
                  </a:lnTo>
                  <a:lnTo>
                    <a:pt x="502" y="388"/>
                  </a:lnTo>
                  <a:lnTo>
                    <a:pt x="500" y="394"/>
                  </a:lnTo>
                  <a:lnTo>
                    <a:pt x="494" y="396"/>
                  </a:lnTo>
                  <a:lnTo>
                    <a:pt x="494" y="397"/>
                  </a:lnTo>
                  <a:lnTo>
                    <a:pt x="8" y="397"/>
                  </a:lnTo>
                  <a:lnTo>
                    <a:pt x="8" y="388"/>
                  </a:lnTo>
                  <a:lnTo>
                    <a:pt x="0" y="388"/>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9" name="Rectangle 104"/>
            <p:cNvSpPr>
              <a:spLocks noChangeArrowheads="1"/>
            </p:cNvSpPr>
            <p:nvPr/>
          </p:nvSpPr>
          <p:spPr bwMode="auto">
            <a:xfrm>
              <a:off x="6895" y="338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0" name="Rectangle 105"/>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1" name="Rectangle 106"/>
            <p:cNvSpPr>
              <a:spLocks noChangeArrowheads="1"/>
            </p:cNvSpPr>
            <p:nvPr/>
          </p:nvSpPr>
          <p:spPr bwMode="auto">
            <a:xfrm>
              <a:off x="7373"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2" name="Rectangle 107"/>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3" name="Rectangle 108"/>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4" name="Rectangle 109"/>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5" name="Rectangle 110"/>
            <p:cNvSpPr>
              <a:spLocks noChangeArrowheads="1"/>
            </p:cNvSpPr>
            <p:nvPr/>
          </p:nvSpPr>
          <p:spPr bwMode="auto">
            <a:xfrm>
              <a:off x="6895" y="338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6" name="Rectangle 111"/>
            <p:cNvSpPr>
              <a:spLocks noChangeArrowheads="1"/>
            </p:cNvSpPr>
            <p:nvPr/>
          </p:nvSpPr>
          <p:spPr bwMode="auto">
            <a:xfrm>
              <a:off x="6895" y="3766"/>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7" name="Rectangle 112"/>
            <p:cNvSpPr>
              <a:spLocks noChangeArrowheads="1"/>
            </p:cNvSpPr>
            <p:nvPr/>
          </p:nvSpPr>
          <p:spPr bwMode="auto">
            <a:xfrm>
              <a:off x="7373"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8" name="Rectangle 113"/>
            <p:cNvSpPr>
              <a:spLocks noChangeArrowheads="1"/>
            </p:cNvSpPr>
            <p:nvPr/>
          </p:nvSpPr>
          <p:spPr bwMode="auto">
            <a:xfrm>
              <a:off x="6887" y="3393"/>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9" name="Freeform 114"/>
            <p:cNvSpPr>
              <a:spLocks/>
            </p:cNvSpPr>
            <p:nvPr/>
          </p:nvSpPr>
          <p:spPr bwMode="auto">
            <a:xfrm>
              <a:off x="7129" y="3436"/>
              <a:ext cx="94" cy="113"/>
            </a:xfrm>
            <a:custGeom>
              <a:avLst/>
              <a:gdLst>
                <a:gd name="T0" fmla="*/ 50 w 94"/>
                <a:gd name="T1" fmla="*/ 0 h 113"/>
                <a:gd name="T2" fmla="*/ 60 w 94"/>
                <a:gd name="T3" fmla="*/ 2 h 113"/>
                <a:gd name="T4" fmla="*/ 68 w 94"/>
                <a:gd name="T5" fmla="*/ 4 h 113"/>
                <a:gd name="T6" fmla="*/ 75 w 94"/>
                <a:gd name="T7" fmla="*/ 9 h 113"/>
                <a:gd name="T8" fmla="*/ 83 w 94"/>
                <a:gd name="T9" fmla="*/ 15 h 113"/>
                <a:gd name="T10" fmla="*/ 87 w 94"/>
                <a:gd name="T11" fmla="*/ 23 h 113"/>
                <a:gd name="T12" fmla="*/ 91 w 94"/>
                <a:gd name="T13" fmla="*/ 32 h 113"/>
                <a:gd name="T14" fmla="*/ 77 w 94"/>
                <a:gd name="T15" fmla="*/ 36 h 113"/>
                <a:gd name="T16" fmla="*/ 73 w 94"/>
                <a:gd name="T17" fmla="*/ 29 h 113"/>
                <a:gd name="T18" fmla="*/ 69 w 94"/>
                <a:gd name="T19" fmla="*/ 23 h 113"/>
                <a:gd name="T20" fmla="*/ 66 w 94"/>
                <a:gd name="T21" fmla="*/ 19 h 113"/>
                <a:gd name="T22" fmla="*/ 62 w 94"/>
                <a:gd name="T23" fmla="*/ 15 h 113"/>
                <a:gd name="T24" fmla="*/ 56 w 94"/>
                <a:gd name="T25" fmla="*/ 13 h 113"/>
                <a:gd name="T26" fmla="*/ 48 w 94"/>
                <a:gd name="T27" fmla="*/ 13 h 113"/>
                <a:gd name="T28" fmla="*/ 41 w 94"/>
                <a:gd name="T29" fmla="*/ 13 h 113"/>
                <a:gd name="T30" fmla="*/ 35 w 94"/>
                <a:gd name="T31" fmla="*/ 15 h 113"/>
                <a:gd name="T32" fmla="*/ 29 w 94"/>
                <a:gd name="T33" fmla="*/ 19 h 113"/>
                <a:gd name="T34" fmla="*/ 23 w 94"/>
                <a:gd name="T35" fmla="*/ 23 h 113"/>
                <a:gd name="T36" fmla="*/ 20 w 94"/>
                <a:gd name="T37" fmla="*/ 29 h 113"/>
                <a:gd name="T38" fmla="*/ 18 w 94"/>
                <a:gd name="T39" fmla="*/ 34 h 113"/>
                <a:gd name="T40" fmla="*/ 16 w 94"/>
                <a:gd name="T41" fmla="*/ 46 h 113"/>
                <a:gd name="T42" fmla="*/ 14 w 94"/>
                <a:gd name="T43" fmla="*/ 55 h 113"/>
                <a:gd name="T44" fmla="*/ 16 w 94"/>
                <a:gd name="T45" fmla="*/ 69 h 113"/>
                <a:gd name="T46" fmla="*/ 18 w 94"/>
                <a:gd name="T47" fmla="*/ 80 h 113"/>
                <a:gd name="T48" fmla="*/ 21 w 94"/>
                <a:gd name="T49" fmla="*/ 86 h 113"/>
                <a:gd name="T50" fmla="*/ 25 w 94"/>
                <a:gd name="T51" fmla="*/ 92 h 113"/>
                <a:gd name="T52" fmla="*/ 31 w 94"/>
                <a:gd name="T53" fmla="*/ 96 h 113"/>
                <a:gd name="T54" fmla="*/ 39 w 94"/>
                <a:gd name="T55" fmla="*/ 100 h 113"/>
                <a:gd name="T56" fmla="*/ 48 w 94"/>
                <a:gd name="T57" fmla="*/ 102 h 113"/>
                <a:gd name="T58" fmla="*/ 56 w 94"/>
                <a:gd name="T59" fmla="*/ 100 h 113"/>
                <a:gd name="T60" fmla="*/ 62 w 94"/>
                <a:gd name="T61" fmla="*/ 98 h 113"/>
                <a:gd name="T62" fmla="*/ 68 w 94"/>
                <a:gd name="T63" fmla="*/ 94 h 113"/>
                <a:gd name="T64" fmla="*/ 73 w 94"/>
                <a:gd name="T65" fmla="*/ 88 h 113"/>
                <a:gd name="T66" fmla="*/ 77 w 94"/>
                <a:gd name="T67" fmla="*/ 82 h 113"/>
                <a:gd name="T68" fmla="*/ 79 w 94"/>
                <a:gd name="T69" fmla="*/ 73 h 113"/>
                <a:gd name="T70" fmla="*/ 94 w 94"/>
                <a:gd name="T71" fmla="*/ 77 h 113"/>
                <a:gd name="T72" fmla="*/ 91 w 94"/>
                <a:gd name="T73" fmla="*/ 88 h 113"/>
                <a:gd name="T74" fmla="*/ 85 w 94"/>
                <a:gd name="T75" fmla="*/ 96 h 113"/>
                <a:gd name="T76" fmla="*/ 77 w 94"/>
                <a:gd name="T77" fmla="*/ 103 h 113"/>
                <a:gd name="T78" fmla="*/ 69 w 94"/>
                <a:gd name="T79" fmla="*/ 109 h 113"/>
                <a:gd name="T80" fmla="*/ 60 w 94"/>
                <a:gd name="T81" fmla="*/ 113 h 113"/>
                <a:gd name="T82" fmla="*/ 50 w 94"/>
                <a:gd name="T83" fmla="*/ 113 h 113"/>
                <a:gd name="T84" fmla="*/ 39 w 94"/>
                <a:gd name="T85" fmla="*/ 113 h 113"/>
                <a:gd name="T86" fmla="*/ 29 w 94"/>
                <a:gd name="T87" fmla="*/ 109 h 113"/>
                <a:gd name="T88" fmla="*/ 21 w 94"/>
                <a:gd name="T89" fmla="*/ 105 h 113"/>
                <a:gd name="T90" fmla="*/ 16 w 94"/>
                <a:gd name="T91" fmla="*/ 102 h 113"/>
                <a:gd name="T92" fmla="*/ 10 w 94"/>
                <a:gd name="T93" fmla="*/ 94 h 113"/>
                <a:gd name="T94" fmla="*/ 6 w 94"/>
                <a:gd name="T95" fmla="*/ 86 h 113"/>
                <a:gd name="T96" fmla="*/ 2 w 94"/>
                <a:gd name="T97" fmla="*/ 71 h 113"/>
                <a:gd name="T98" fmla="*/ 0 w 94"/>
                <a:gd name="T99" fmla="*/ 55 h 113"/>
                <a:gd name="T100" fmla="*/ 0 w 94"/>
                <a:gd name="T101" fmla="*/ 46 h 113"/>
                <a:gd name="T102" fmla="*/ 2 w 94"/>
                <a:gd name="T103" fmla="*/ 34 h 113"/>
                <a:gd name="T104" fmla="*/ 6 w 94"/>
                <a:gd name="T105" fmla="*/ 27 h 113"/>
                <a:gd name="T106" fmla="*/ 12 w 94"/>
                <a:gd name="T107" fmla="*/ 19 h 113"/>
                <a:gd name="T108" fmla="*/ 18 w 94"/>
                <a:gd name="T109" fmla="*/ 11 h 113"/>
                <a:gd name="T110" fmla="*/ 23 w 94"/>
                <a:gd name="T111" fmla="*/ 7 h 113"/>
                <a:gd name="T112" fmla="*/ 31 w 94"/>
                <a:gd name="T113" fmla="*/ 4 h 113"/>
                <a:gd name="T114" fmla="*/ 41 w 94"/>
                <a:gd name="T115" fmla="*/ 2 h 113"/>
                <a:gd name="T116" fmla="*/ 50 w 94"/>
                <a:gd name="T11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113">
                  <a:moveTo>
                    <a:pt x="50" y="0"/>
                  </a:moveTo>
                  <a:lnTo>
                    <a:pt x="60" y="2"/>
                  </a:lnTo>
                  <a:lnTo>
                    <a:pt x="68" y="4"/>
                  </a:lnTo>
                  <a:lnTo>
                    <a:pt x="75" y="9"/>
                  </a:lnTo>
                  <a:lnTo>
                    <a:pt x="83" y="15"/>
                  </a:lnTo>
                  <a:lnTo>
                    <a:pt x="87" y="23"/>
                  </a:lnTo>
                  <a:lnTo>
                    <a:pt x="91" y="32"/>
                  </a:lnTo>
                  <a:lnTo>
                    <a:pt x="77" y="36"/>
                  </a:lnTo>
                  <a:lnTo>
                    <a:pt x="73" y="29"/>
                  </a:lnTo>
                  <a:lnTo>
                    <a:pt x="69" y="23"/>
                  </a:lnTo>
                  <a:lnTo>
                    <a:pt x="66" y="19"/>
                  </a:lnTo>
                  <a:lnTo>
                    <a:pt x="62" y="15"/>
                  </a:lnTo>
                  <a:lnTo>
                    <a:pt x="56" y="13"/>
                  </a:lnTo>
                  <a:lnTo>
                    <a:pt x="48" y="13"/>
                  </a:lnTo>
                  <a:lnTo>
                    <a:pt x="41" y="13"/>
                  </a:lnTo>
                  <a:lnTo>
                    <a:pt x="35" y="15"/>
                  </a:lnTo>
                  <a:lnTo>
                    <a:pt x="29" y="19"/>
                  </a:lnTo>
                  <a:lnTo>
                    <a:pt x="23" y="23"/>
                  </a:lnTo>
                  <a:lnTo>
                    <a:pt x="20" y="29"/>
                  </a:lnTo>
                  <a:lnTo>
                    <a:pt x="18" y="34"/>
                  </a:lnTo>
                  <a:lnTo>
                    <a:pt x="16" y="46"/>
                  </a:lnTo>
                  <a:lnTo>
                    <a:pt x="14" y="55"/>
                  </a:lnTo>
                  <a:lnTo>
                    <a:pt x="16" y="69"/>
                  </a:lnTo>
                  <a:lnTo>
                    <a:pt x="18" y="80"/>
                  </a:lnTo>
                  <a:lnTo>
                    <a:pt x="21" y="86"/>
                  </a:lnTo>
                  <a:lnTo>
                    <a:pt x="25" y="92"/>
                  </a:lnTo>
                  <a:lnTo>
                    <a:pt x="31" y="96"/>
                  </a:lnTo>
                  <a:lnTo>
                    <a:pt x="39" y="100"/>
                  </a:lnTo>
                  <a:lnTo>
                    <a:pt x="48" y="102"/>
                  </a:lnTo>
                  <a:lnTo>
                    <a:pt x="56" y="100"/>
                  </a:lnTo>
                  <a:lnTo>
                    <a:pt x="62" y="98"/>
                  </a:lnTo>
                  <a:lnTo>
                    <a:pt x="68" y="94"/>
                  </a:lnTo>
                  <a:lnTo>
                    <a:pt x="73" y="88"/>
                  </a:lnTo>
                  <a:lnTo>
                    <a:pt x="77" y="82"/>
                  </a:lnTo>
                  <a:lnTo>
                    <a:pt x="79" y="73"/>
                  </a:lnTo>
                  <a:lnTo>
                    <a:pt x="94" y="77"/>
                  </a:lnTo>
                  <a:lnTo>
                    <a:pt x="91" y="88"/>
                  </a:lnTo>
                  <a:lnTo>
                    <a:pt x="85" y="96"/>
                  </a:lnTo>
                  <a:lnTo>
                    <a:pt x="77" y="103"/>
                  </a:lnTo>
                  <a:lnTo>
                    <a:pt x="69" y="109"/>
                  </a:lnTo>
                  <a:lnTo>
                    <a:pt x="60" y="113"/>
                  </a:lnTo>
                  <a:lnTo>
                    <a:pt x="50" y="113"/>
                  </a:lnTo>
                  <a:lnTo>
                    <a:pt x="39" y="113"/>
                  </a:lnTo>
                  <a:lnTo>
                    <a:pt x="29" y="109"/>
                  </a:lnTo>
                  <a:lnTo>
                    <a:pt x="21" y="105"/>
                  </a:lnTo>
                  <a:lnTo>
                    <a:pt x="16" y="102"/>
                  </a:lnTo>
                  <a:lnTo>
                    <a:pt x="10" y="94"/>
                  </a:lnTo>
                  <a:lnTo>
                    <a:pt x="6" y="86"/>
                  </a:lnTo>
                  <a:lnTo>
                    <a:pt x="2" y="71"/>
                  </a:lnTo>
                  <a:lnTo>
                    <a:pt x="0" y="55"/>
                  </a:lnTo>
                  <a:lnTo>
                    <a:pt x="0" y="46"/>
                  </a:lnTo>
                  <a:lnTo>
                    <a:pt x="2" y="34"/>
                  </a:lnTo>
                  <a:lnTo>
                    <a:pt x="6" y="27"/>
                  </a:lnTo>
                  <a:lnTo>
                    <a:pt x="12" y="19"/>
                  </a:lnTo>
                  <a:lnTo>
                    <a:pt x="18" y="11"/>
                  </a:lnTo>
                  <a:lnTo>
                    <a:pt x="23" y="7"/>
                  </a:lnTo>
                  <a:lnTo>
                    <a:pt x="31"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0" name="Freeform 115"/>
            <p:cNvSpPr>
              <a:spLocks noEditPoints="1"/>
            </p:cNvSpPr>
            <p:nvPr/>
          </p:nvSpPr>
          <p:spPr bwMode="auto">
            <a:xfrm>
              <a:off x="7239" y="3436"/>
              <a:ext cx="104" cy="121"/>
            </a:xfrm>
            <a:custGeom>
              <a:avLst/>
              <a:gdLst>
                <a:gd name="T0" fmla="*/ 40 w 104"/>
                <a:gd name="T1" fmla="*/ 15 h 121"/>
                <a:gd name="T2" fmla="*/ 25 w 104"/>
                <a:gd name="T3" fmla="*/ 25 h 121"/>
                <a:gd name="T4" fmla="*/ 13 w 104"/>
                <a:gd name="T5" fmla="*/ 57 h 121"/>
                <a:gd name="T6" fmla="*/ 25 w 104"/>
                <a:gd name="T7" fmla="*/ 90 h 121"/>
                <a:gd name="T8" fmla="*/ 40 w 104"/>
                <a:gd name="T9" fmla="*/ 100 h 121"/>
                <a:gd name="T10" fmla="*/ 57 w 104"/>
                <a:gd name="T11" fmla="*/ 100 h 121"/>
                <a:gd name="T12" fmla="*/ 57 w 104"/>
                <a:gd name="T13" fmla="*/ 94 h 121"/>
                <a:gd name="T14" fmla="*/ 54 w 104"/>
                <a:gd name="T15" fmla="*/ 80 h 121"/>
                <a:gd name="T16" fmla="*/ 73 w 104"/>
                <a:gd name="T17" fmla="*/ 92 h 121"/>
                <a:gd name="T18" fmla="*/ 86 w 104"/>
                <a:gd name="T19" fmla="*/ 57 h 121"/>
                <a:gd name="T20" fmla="*/ 80 w 104"/>
                <a:gd name="T21" fmla="*/ 34 h 121"/>
                <a:gd name="T22" fmla="*/ 75 w 104"/>
                <a:gd name="T23" fmla="*/ 23 h 121"/>
                <a:gd name="T24" fmla="*/ 59 w 104"/>
                <a:gd name="T25" fmla="*/ 15 h 121"/>
                <a:gd name="T26" fmla="*/ 50 w 104"/>
                <a:gd name="T27" fmla="*/ 0 h 121"/>
                <a:gd name="T28" fmla="*/ 69 w 104"/>
                <a:gd name="T29" fmla="*/ 4 h 121"/>
                <a:gd name="T30" fmla="*/ 82 w 104"/>
                <a:gd name="T31" fmla="*/ 13 h 121"/>
                <a:gd name="T32" fmla="*/ 94 w 104"/>
                <a:gd name="T33" fmla="*/ 27 h 121"/>
                <a:gd name="T34" fmla="*/ 100 w 104"/>
                <a:gd name="T35" fmla="*/ 46 h 121"/>
                <a:gd name="T36" fmla="*/ 100 w 104"/>
                <a:gd name="T37" fmla="*/ 69 h 121"/>
                <a:gd name="T38" fmla="*/ 92 w 104"/>
                <a:gd name="T39" fmla="*/ 90 h 121"/>
                <a:gd name="T40" fmla="*/ 94 w 104"/>
                <a:gd name="T41" fmla="*/ 105 h 121"/>
                <a:gd name="T42" fmla="*/ 98 w 104"/>
                <a:gd name="T43" fmla="*/ 121 h 121"/>
                <a:gd name="T44" fmla="*/ 75 w 104"/>
                <a:gd name="T45" fmla="*/ 107 h 121"/>
                <a:gd name="T46" fmla="*/ 59 w 104"/>
                <a:gd name="T47" fmla="*/ 113 h 121"/>
                <a:gd name="T48" fmla="*/ 40 w 104"/>
                <a:gd name="T49" fmla="*/ 113 h 121"/>
                <a:gd name="T50" fmla="*/ 25 w 104"/>
                <a:gd name="T51" fmla="*/ 105 h 121"/>
                <a:gd name="T52" fmla="*/ 11 w 104"/>
                <a:gd name="T53" fmla="*/ 94 h 121"/>
                <a:gd name="T54" fmla="*/ 2 w 104"/>
                <a:gd name="T55" fmla="*/ 77 h 121"/>
                <a:gd name="T56" fmla="*/ 0 w 104"/>
                <a:gd name="T57" fmla="*/ 57 h 121"/>
                <a:gd name="T58" fmla="*/ 2 w 104"/>
                <a:gd name="T59" fmla="*/ 36 h 121"/>
                <a:gd name="T60" fmla="*/ 11 w 104"/>
                <a:gd name="T61" fmla="*/ 19 h 121"/>
                <a:gd name="T62" fmla="*/ 25 w 104"/>
                <a:gd name="T63" fmla="*/ 7 h 121"/>
                <a:gd name="T64" fmla="*/ 40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3"/>
                  </a:moveTo>
                  <a:lnTo>
                    <a:pt x="40" y="15"/>
                  </a:lnTo>
                  <a:lnTo>
                    <a:pt x="32" y="17"/>
                  </a:lnTo>
                  <a:lnTo>
                    <a:pt x="25" y="25"/>
                  </a:lnTo>
                  <a:lnTo>
                    <a:pt x="17" y="38"/>
                  </a:lnTo>
                  <a:lnTo>
                    <a:pt x="13" y="57"/>
                  </a:lnTo>
                  <a:lnTo>
                    <a:pt x="17" y="75"/>
                  </a:lnTo>
                  <a:lnTo>
                    <a:pt x="25" y="90"/>
                  </a:lnTo>
                  <a:lnTo>
                    <a:pt x="32" y="96"/>
                  </a:lnTo>
                  <a:lnTo>
                    <a:pt x="40" y="100"/>
                  </a:lnTo>
                  <a:lnTo>
                    <a:pt x="50" y="102"/>
                  </a:lnTo>
                  <a:lnTo>
                    <a:pt x="57" y="100"/>
                  </a:lnTo>
                  <a:lnTo>
                    <a:pt x="63" y="98"/>
                  </a:lnTo>
                  <a:lnTo>
                    <a:pt x="57" y="94"/>
                  </a:lnTo>
                  <a:lnTo>
                    <a:pt x="50" y="92"/>
                  </a:lnTo>
                  <a:lnTo>
                    <a:pt x="54" y="80"/>
                  </a:lnTo>
                  <a:lnTo>
                    <a:pt x="65" y="86"/>
                  </a:lnTo>
                  <a:lnTo>
                    <a:pt x="73" y="92"/>
                  </a:lnTo>
                  <a:lnTo>
                    <a:pt x="82" y="77"/>
                  </a:lnTo>
                  <a:lnTo>
                    <a:pt x="86" y="57"/>
                  </a:lnTo>
                  <a:lnTo>
                    <a:pt x="84" y="44"/>
                  </a:lnTo>
                  <a:lnTo>
                    <a:pt x="80" y="34"/>
                  </a:lnTo>
                  <a:lnTo>
                    <a:pt x="79" y="29"/>
                  </a:lnTo>
                  <a:lnTo>
                    <a:pt x="75" y="23"/>
                  </a:lnTo>
                  <a:lnTo>
                    <a:pt x="69" y="19"/>
                  </a:lnTo>
                  <a:lnTo>
                    <a:pt x="59" y="15"/>
                  </a:lnTo>
                  <a:lnTo>
                    <a:pt x="50" y="13"/>
                  </a:lnTo>
                  <a:close/>
                  <a:moveTo>
                    <a:pt x="50" y="0"/>
                  </a:moveTo>
                  <a:lnTo>
                    <a:pt x="59" y="2"/>
                  </a:lnTo>
                  <a:lnTo>
                    <a:pt x="69" y="4"/>
                  </a:lnTo>
                  <a:lnTo>
                    <a:pt x="77" y="7"/>
                  </a:lnTo>
                  <a:lnTo>
                    <a:pt x="82" y="13"/>
                  </a:lnTo>
                  <a:lnTo>
                    <a:pt x="90" y="19"/>
                  </a:lnTo>
                  <a:lnTo>
                    <a:pt x="94" y="27"/>
                  </a:lnTo>
                  <a:lnTo>
                    <a:pt x="98" y="36"/>
                  </a:lnTo>
                  <a:lnTo>
                    <a:pt x="100" y="46"/>
                  </a:lnTo>
                  <a:lnTo>
                    <a:pt x="100" y="57"/>
                  </a:lnTo>
                  <a:lnTo>
                    <a:pt x="100" y="69"/>
                  </a:lnTo>
                  <a:lnTo>
                    <a:pt x="96" y="80"/>
                  </a:lnTo>
                  <a:lnTo>
                    <a:pt x="92" y="90"/>
                  </a:lnTo>
                  <a:lnTo>
                    <a:pt x="84" y="100"/>
                  </a:lnTo>
                  <a:lnTo>
                    <a:pt x="94" y="105"/>
                  </a:lnTo>
                  <a:lnTo>
                    <a:pt x="104" y="109"/>
                  </a:lnTo>
                  <a:lnTo>
                    <a:pt x="98" y="121"/>
                  </a:lnTo>
                  <a:lnTo>
                    <a:pt x="86" y="115"/>
                  </a:lnTo>
                  <a:lnTo>
                    <a:pt x="75" y="107"/>
                  </a:lnTo>
                  <a:lnTo>
                    <a:pt x="67" y="111"/>
                  </a:lnTo>
                  <a:lnTo>
                    <a:pt x="59" y="113"/>
                  </a:lnTo>
                  <a:lnTo>
                    <a:pt x="50" y="113"/>
                  </a:lnTo>
                  <a:lnTo>
                    <a:pt x="40" y="113"/>
                  </a:lnTo>
                  <a:lnTo>
                    <a:pt x="32" y="109"/>
                  </a:lnTo>
                  <a:lnTo>
                    <a:pt x="25" y="105"/>
                  </a:lnTo>
                  <a:lnTo>
                    <a:pt x="17" y="102"/>
                  </a:lnTo>
                  <a:lnTo>
                    <a:pt x="11" y="94"/>
                  </a:lnTo>
                  <a:lnTo>
                    <a:pt x="6" y="86"/>
                  </a:lnTo>
                  <a:lnTo>
                    <a:pt x="2" y="77"/>
                  </a:lnTo>
                  <a:lnTo>
                    <a:pt x="0" y="67"/>
                  </a:lnTo>
                  <a:lnTo>
                    <a:pt x="0" y="57"/>
                  </a:lnTo>
                  <a:lnTo>
                    <a:pt x="0" y="46"/>
                  </a:lnTo>
                  <a:lnTo>
                    <a:pt x="2" y="36"/>
                  </a:lnTo>
                  <a:lnTo>
                    <a:pt x="6" y="27"/>
                  </a:lnTo>
                  <a:lnTo>
                    <a:pt x="11" y="19"/>
                  </a:lnTo>
                  <a:lnTo>
                    <a:pt x="17" y="13"/>
                  </a:lnTo>
                  <a:lnTo>
                    <a:pt x="25" y="7"/>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1" name="Rectangle 116"/>
            <p:cNvSpPr>
              <a:spLocks noChangeArrowheads="1"/>
            </p:cNvSpPr>
            <p:nvPr/>
          </p:nvSpPr>
          <p:spPr bwMode="auto">
            <a:xfrm>
              <a:off x="6945" y="3486"/>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2" name="Rectangle 117"/>
            <p:cNvSpPr>
              <a:spLocks noChangeArrowheads="1"/>
            </p:cNvSpPr>
            <p:nvPr/>
          </p:nvSpPr>
          <p:spPr bwMode="auto">
            <a:xfrm>
              <a:off x="7008" y="3422"/>
              <a:ext cx="18"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3" name="Freeform 118"/>
            <p:cNvSpPr>
              <a:spLocks noEditPoints="1"/>
            </p:cNvSpPr>
            <p:nvPr/>
          </p:nvSpPr>
          <p:spPr bwMode="auto">
            <a:xfrm>
              <a:off x="7129" y="3616"/>
              <a:ext cx="104" cy="114"/>
            </a:xfrm>
            <a:custGeom>
              <a:avLst/>
              <a:gdLst>
                <a:gd name="T0" fmla="*/ 52 w 104"/>
                <a:gd name="T1" fmla="*/ 14 h 114"/>
                <a:gd name="T2" fmla="*/ 43 w 104"/>
                <a:gd name="T3" fmla="*/ 16 h 114"/>
                <a:gd name="T4" fmla="*/ 33 w 104"/>
                <a:gd name="T5" fmla="*/ 18 h 114"/>
                <a:gd name="T6" fmla="*/ 25 w 104"/>
                <a:gd name="T7" fmla="*/ 23 h 114"/>
                <a:gd name="T8" fmla="*/ 18 w 104"/>
                <a:gd name="T9" fmla="*/ 39 h 114"/>
                <a:gd name="T10" fmla="*/ 14 w 104"/>
                <a:gd name="T11" fmla="*/ 60 h 114"/>
                <a:gd name="T12" fmla="*/ 18 w 104"/>
                <a:gd name="T13" fmla="*/ 77 h 114"/>
                <a:gd name="T14" fmla="*/ 25 w 104"/>
                <a:gd name="T15" fmla="*/ 91 h 114"/>
                <a:gd name="T16" fmla="*/ 33 w 104"/>
                <a:gd name="T17" fmla="*/ 96 h 114"/>
                <a:gd name="T18" fmla="*/ 41 w 104"/>
                <a:gd name="T19" fmla="*/ 100 h 114"/>
                <a:gd name="T20" fmla="*/ 52 w 104"/>
                <a:gd name="T21" fmla="*/ 102 h 114"/>
                <a:gd name="T22" fmla="*/ 62 w 104"/>
                <a:gd name="T23" fmla="*/ 100 h 114"/>
                <a:gd name="T24" fmla="*/ 71 w 104"/>
                <a:gd name="T25" fmla="*/ 96 h 114"/>
                <a:gd name="T26" fmla="*/ 79 w 104"/>
                <a:gd name="T27" fmla="*/ 91 h 114"/>
                <a:gd name="T28" fmla="*/ 87 w 104"/>
                <a:gd name="T29" fmla="*/ 75 h 114"/>
                <a:gd name="T30" fmla="*/ 89 w 104"/>
                <a:gd name="T31" fmla="*/ 58 h 114"/>
                <a:gd name="T32" fmla="*/ 89 w 104"/>
                <a:gd name="T33" fmla="*/ 48 h 114"/>
                <a:gd name="T34" fmla="*/ 87 w 104"/>
                <a:gd name="T35" fmla="*/ 41 h 114"/>
                <a:gd name="T36" fmla="*/ 85 w 104"/>
                <a:gd name="T37" fmla="*/ 35 h 114"/>
                <a:gd name="T38" fmla="*/ 81 w 104"/>
                <a:gd name="T39" fmla="*/ 29 h 114"/>
                <a:gd name="T40" fmla="*/ 77 w 104"/>
                <a:gd name="T41" fmla="*/ 23 h 114"/>
                <a:gd name="T42" fmla="*/ 71 w 104"/>
                <a:gd name="T43" fmla="*/ 20 h 114"/>
                <a:gd name="T44" fmla="*/ 62 w 104"/>
                <a:gd name="T45" fmla="*/ 16 h 114"/>
                <a:gd name="T46" fmla="*/ 52 w 104"/>
                <a:gd name="T47" fmla="*/ 14 h 114"/>
                <a:gd name="T48" fmla="*/ 52 w 104"/>
                <a:gd name="T49" fmla="*/ 0 h 114"/>
                <a:gd name="T50" fmla="*/ 62 w 104"/>
                <a:gd name="T51" fmla="*/ 2 h 114"/>
                <a:gd name="T52" fmla="*/ 69 w 104"/>
                <a:gd name="T53" fmla="*/ 4 h 114"/>
                <a:gd name="T54" fmla="*/ 79 w 104"/>
                <a:gd name="T55" fmla="*/ 8 h 114"/>
                <a:gd name="T56" fmla="*/ 87 w 104"/>
                <a:gd name="T57" fmla="*/ 14 h 114"/>
                <a:gd name="T58" fmla="*/ 93 w 104"/>
                <a:gd name="T59" fmla="*/ 20 h 114"/>
                <a:gd name="T60" fmla="*/ 96 w 104"/>
                <a:gd name="T61" fmla="*/ 29 h 114"/>
                <a:gd name="T62" fmla="*/ 100 w 104"/>
                <a:gd name="T63" fmla="*/ 37 h 114"/>
                <a:gd name="T64" fmla="*/ 102 w 104"/>
                <a:gd name="T65" fmla="*/ 46 h 114"/>
                <a:gd name="T66" fmla="*/ 104 w 104"/>
                <a:gd name="T67" fmla="*/ 58 h 114"/>
                <a:gd name="T68" fmla="*/ 102 w 104"/>
                <a:gd name="T69" fmla="*/ 68 h 114"/>
                <a:gd name="T70" fmla="*/ 100 w 104"/>
                <a:gd name="T71" fmla="*/ 79 h 114"/>
                <a:gd name="T72" fmla="*/ 96 w 104"/>
                <a:gd name="T73" fmla="*/ 87 h 114"/>
                <a:gd name="T74" fmla="*/ 93 w 104"/>
                <a:gd name="T75" fmla="*/ 96 h 114"/>
                <a:gd name="T76" fmla="*/ 85 w 104"/>
                <a:gd name="T77" fmla="*/ 102 h 114"/>
                <a:gd name="T78" fmla="*/ 77 w 104"/>
                <a:gd name="T79" fmla="*/ 108 h 114"/>
                <a:gd name="T80" fmla="*/ 69 w 104"/>
                <a:gd name="T81" fmla="*/ 112 h 114"/>
                <a:gd name="T82" fmla="*/ 62 w 104"/>
                <a:gd name="T83" fmla="*/ 114 h 114"/>
                <a:gd name="T84" fmla="*/ 52 w 104"/>
                <a:gd name="T85" fmla="*/ 114 h 114"/>
                <a:gd name="T86" fmla="*/ 43 w 104"/>
                <a:gd name="T87" fmla="*/ 114 h 114"/>
                <a:gd name="T88" fmla="*/ 33 w 104"/>
                <a:gd name="T89" fmla="*/ 110 h 114"/>
                <a:gd name="T90" fmla="*/ 25 w 104"/>
                <a:gd name="T91" fmla="*/ 106 h 114"/>
                <a:gd name="T92" fmla="*/ 18 w 104"/>
                <a:gd name="T93" fmla="*/ 100 h 114"/>
                <a:gd name="T94" fmla="*/ 12 w 104"/>
                <a:gd name="T95" fmla="*/ 94 h 114"/>
                <a:gd name="T96" fmla="*/ 6 w 104"/>
                <a:gd name="T97" fmla="*/ 87 h 114"/>
                <a:gd name="T98" fmla="*/ 2 w 104"/>
                <a:gd name="T99" fmla="*/ 77 h 114"/>
                <a:gd name="T100" fmla="*/ 0 w 104"/>
                <a:gd name="T101" fmla="*/ 68 h 114"/>
                <a:gd name="T102" fmla="*/ 0 w 104"/>
                <a:gd name="T103" fmla="*/ 60 h 114"/>
                <a:gd name="T104" fmla="*/ 4 w 104"/>
                <a:gd name="T105" fmla="*/ 35 h 114"/>
                <a:gd name="T106" fmla="*/ 14 w 104"/>
                <a:gd name="T107" fmla="*/ 16 h 114"/>
                <a:gd name="T108" fmla="*/ 31 w 104"/>
                <a:gd name="T109" fmla="*/ 4 h 114"/>
                <a:gd name="T110" fmla="*/ 52 w 104"/>
                <a:gd name="T11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4" h="114">
                  <a:moveTo>
                    <a:pt x="52" y="14"/>
                  </a:moveTo>
                  <a:lnTo>
                    <a:pt x="43" y="16"/>
                  </a:lnTo>
                  <a:lnTo>
                    <a:pt x="33" y="18"/>
                  </a:lnTo>
                  <a:lnTo>
                    <a:pt x="25" y="23"/>
                  </a:lnTo>
                  <a:lnTo>
                    <a:pt x="18" y="39"/>
                  </a:lnTo>
                  <a:lnTo>
                    <a:pt x="14" y="60"/>
                  </a:lnTo>
                  <a:lnTo>
                    <a:pt x="18" y="77"/>
                  </a:lnTo>
                  <a:lnTo>
                    <a:pt x="25" y="91"/>
                  </a:lnTo>
                  <a:lnTo>
                    <a:pt x="33" y="96"/>
                  </a:lnTo>
                  <a:lnTo>
                    <a:pt x="41" y="100"/>
                  </a:lnTo>
                  <a:lnTo>
                    <a:pt x="52" y="102"/>
                  </a:lnTo>
                  <a:lnTo>
                    <a:pt x="62" y="100"/>
                  </a:lnTo>
                  <a:lnTo>
                    <a:pt x="71" y="96"/>
                  </a:lnTo>
                  <a:lnTo>
                    <a:pt x="79" y="91"/>
                  </a:lnTo>
                  <a:lnTo>
                    <a:pt x="87" y="75"/>
                  </a:lnTo>
                  <a:lnTo>
                    <a:pt x="89" y="58"/>
                  </a:lnTo>
                  <a:lnTo>
                    <a:pt x="89" y="48"/>
                  </a:lnTo>
                  <a:lnTo>
                    <a:pt x="87" y="41"/>
                  </a:lnTo>
                  <a:lnTo>
                    <a:pt x="85" y="35"/>
                  </a:lnTo>
                  <a:lnTo>
                    <a:pt x="81" y="29"/>
                  </a:lnTo>
                  <a:lnTo>
                    <a:pt x="77" y="23"/>
                  </a:lnTo>
                  <a:lnTo>
                    <a:pt x="71" y="20"/>
                  </a:lnTo>
                  <a:lnTo>
                    <a:pt x="62" y="16"/>
                  </a:lnTo>
                  <a:lnTo>
                    <a:pt x="52" y="14"/>
                  </a:lnTo>
                  <a:close/>
                  <a:moveTo>
                    <a:pt x="52" y="0"/>
                  </a:moveTo>
                  <a:lnTo>
                    <a:pt x="62" y="2"/>
                  </a:lnTo>
                  <a:lnTo>
                    <a:pt x="69" y="4"/>
                  </a:lnTo>
                  <a:lnTo>
                    <a:pt x="79" y="8"/>
                  </a:lnTo>
                  <a:lnTo>
                    <a:pt x="87" y="14"/>
                  </a:lnTo>
                  <a:lnTo>
                    <a:pt x="93" y="20"/>
                  </a:lnTo>
                  <a:lnTo>
                    <a:pt x="96" y="29"/>
                  </a:lnTo>
                  <a:lnTo>
                    <a:pt x="100" y="37"/>
                  </a:lnTo>
                  <a:lnTo>
                    <a:pt x="102" y="46"/>
                  </a:lnTo>
                  <a:lnTo>
                    <a:pt x="104" y="58"/>
                  </a:lnTo>
                  <a:lnTo>
                    <a:pt x="102" y="68"/>
                  </a:lnTo>
                  <a:lnTo>
                    <a:pt x="100" y="79"/>
                  </a:lnTo>
                  <a:lnTo>
                    <a:pt x="96" y="87"/>
                  </a:lnTo>
                  <a:lnTo>
                    <a:pt x="93" y="96"/>
                  </a:lnTo>
                  <a:lnTo>
                    <a:pt x="85" y="102"/>
                  </a:lnTo>
                  <a:lnTo>
                    <a:pt x="77" y="108"/>
                  </a:lnTo>
                  <a:lnTo>
                    <a:pt x="69" y="112"/>
                  </a:lnTo>
                  <a:lnTo>
                    <a:pt x="62" y="114"/>
                  </a:lnTo>
                  <a:lnTo>
                    <a:pt x="52" y="114"/>
                  </a:lnTo>
                  <a:lnTo>
                    <a:pt x="43" y="114"/>
                  </a:lnTo>
                  <a:lnTo>
                    <a:pt x="33" y="110"/>
                  </a:lnTo>
                  <a:lnTo>
                    <a:pt x="25" y="106"/>
                  </a:lnTo>
                  <a:lnTo>
                    <a:pt x="18" y="100"/>
                  </a:lnTo>
                  <a:lnTo>
                    <a:pt x="12" y="94"/>
                  </a:lnTo>
                  <a:lnTo>
                    <a:pt x="6" y="87"/>
                  </a:lnTo>
                  <a:lnTo>
                    <a:pt x="2" y="77"/>
                  </a:lnTo>
                  <a:lnTo>
                    <a:pt x="0" y="68"/>
                  </a:lnTo>
                  <a:lnTo>
                    <a:pt x="0" y="60"/>
                  </a:lnTo>
                  <a:lnTo>
                    <a:pt x="4" y="35"/>
                  </a:lnTo>
                  <a:lnTo>
                    <a:pt x="14" y="16"/>
                  </a:lnTo>
                  <a:lnTo>
                    <a:pt x="31" y="4"/>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4" name="Freeform 119"/>
            <p:cNvSpPr>
              <a:spLocks noEditPoints="1"/>
            </p:cNvSpPr>
            <p:nvPr/>
          </p:nvSpPr>
          <p:spPr bwMode="auto">
            <a:xfrm>
              <a:off x="7248" y="3616"/>
              <a:ext cx="104" cy="121"/>
            </a:xfrm>
            <a:custGeom>
              <a:avLst/>
              <a:gdLst>
                <a:gd name="T0" fmla="*/ 41 w 104"/>
                <a:gd name="T1" fmla="*/ 16 h 121"/>
                <a:gd name="T2" fmla="*/ 25 w 104"/>
                <a:gd name="T3" fmla="*/ 25 h 121"/>
                <a:gd name="T4" fmla="*/ 14 w 104"/>
                <a:gd name="T5" fmla="*/ 58 h 121"/>
                <a:gd name="T6" fmla="*/ 25 w 104"/>
                <a:gd name="T7" fmla="*/ 91 h 121"/>
                <a:gd name="T8" fmla="*/ 41 w 104"/>
                <a:gd name="T9" fmla="*/ 100 h 121"/>
                <a:gd name="T10" fmla="*/ 58 w 104"/>
                <a:gd name="T11" fmla="*/ 100 h 121"/>
                <a:gd name="T12" fmla="*/ 58 w 104"/>
                <a:gd name="T13" fmla="*/ 94 h 121"/>
                <a:gd name="T14" fmla="*/ 54 w 104"/>
                <a:gd name="T15" fmla="*/ 81 h 121"/>
                <a:gd name="T16" fmla="*/ 73 w 104"/>
                <a:gd name="T17" fmla="*/ 93 h 121"/>
                <a:gd name="T18" fmla="*/ 87 w 104"/>
                <a:gd name="T19" fmla="*/ 58 h 121"/>
                <a:gd name="T20" fmla="*/ 81 w 104"/>
                <a:gd name="T21" fmla="*/ 35 h 121"/>
                <a:gd name="T22" fmla="*/ 73 w 104"/>
                <a:gd name="T23" fmla="*/ 23 h 121"/>
                <a:gd name="T24" fmla="*/ 60 w 104"/>
                <a:gd name="T25" fmla="*/ 16 h 121"/>
                <a:gd name="T26" fmla="*/ 50 w 104"/>
                <a:gd name="T27" fmla="*/ 0 h 121"/>
                <a:gd name="T28" fmla="*/ 68 w 104"/>
                <a:gd name="T29" fmla="*/ 4 h 121"/>
                <a:gd name="T30" fmla="*/ 83 w 104"/>
                <a:gd name="T31" fmla="*/ 14 h 121"/>
                <a:gd name="T32" fmla="*/ 95 w 104"/>
                <a:gd name="T33" fmla="*/ 29 h 121"/>
                <a:gd name="T34" fmla="*/ 100 w 104"/>
                <a:gd name="T35" fmla="*/ 46 h 121"/>
                <a:gd name="T36" fmla="*/ 100 w 104"/>
                <a:gd name="T37" fmla="*/ 69 h 121"/>
                <a:gd name="T38" fmla="*/ 91 w 104"/>
                <a:gd name="T39" fmla="*/ 91 h 121"/>
                <a:gd name="T40" fmla="*/ 95 w 104"/>
                <a:gd name="T41" fmla="*/ 106 h 121"/>
                <a:gd name="T42" fmla="*/ 98 w 104"/>
                <a:gd name="T43" fmla="*/ 121 h 121"/>
                <a:gd name="T44" fmla="*/ 75 w 104"/>
                <a:gd name="T45" fmla="*/ 108 h 121"/>
                <a:gd name="T46" fmla="*/ 60 w 104"/>
                <a:gd name="T47" fmla="*/ 114 h 121"/>
                <a:gd name="T48" fmla="*/ 41 w 104"/>
                <a:gd name="T49" fmla="*/ 114 h 121"/>
                <a:gd name="T50" fmla="*/ 23 w 104"/>
                <a:gd name="T51" fmla="*/ 106 h 121"/>
                <a:gd name="T52" fmla="*/ 12 w 104"/>
                <a:gd name="T53" fmla="*/ 94 h 121"/>
                <a:gd name="T54" fmla="*/ 2 w 104"/>
                <a:gd name="T55" fmla="*/ 77 h 121"/>
                <a:gd name="T56" fmla="*/ 0 w 104"/>
                <a:gd name="T57" fmla="*/ 58 h 121"/>
                <a:gd name="T58" fmla="*/ 2 w 104"/>
                <a:gd name="T59" fmla="*/ 37 h 121"/>
                <a:gd name="T60" fmla="*/ 12 w 104"/>
                <a:gd name="T61" fmla="*/ 20 h 121"/>
                <a:gd name="T62" fmla="*/ 25 w 104"/>
                <a:gd name="T63" fmla="*/ 8 h 121"/>
                <a:gd name="T64" fmla="*/ 41 w 104"/>
                <a:gd name="T65" fmla="*/ 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21">
                  <a:moveTo>
                    <a:pt x="50" y="14"/>
                  </a:moveTo>
                  <a:lnTo>
                    <a:pt x="41" y="16"/>
                  </a:lnTo>
                  <a:lnTo>
                    <a:pt x="33" y="20"/>
                  </a:lnTo>
                  <a:lnTo>
                    <a:pt x="25" y="25"/>
                  </a:lnTo>
                  <a:lnTo>
                    <a:pt x="18" y="39"/>
                  </a:lnTo>
                  <a:lnTo>
                    <a:pt x="14" y="58"/>
                  </a:lnTo>
                  <a:lnTo>
                    <a:pt x="18" y="75"/>
                  </a:lnTo>
                  <a:lnTo>
                    <a:pt x="25" y="91"/>
                  </a:lnTo>
                  <a:lnTo>
                    <a:pt x="31" y="96"/>
                  </a:lnTo>
                  <a:lnTo>
                    <a:pt x="41" y="100"/>
                  </a:lnTo>
                  <a:lnTo>
                    <a:pt x="50" y="102"/>
                  </a:lnTo>
                  <a:lnTo>
                    <a:pt x="58" y="100"/>
                  </a:lnTo>
                  <a:lnTo>
                    <a:pt x="64" y="98"/>
                  </a:lnTo>
                  <a:lnTo>
                    <a:pt x="58" y="94"/>
                  </a:lnTo>
                  <a:lnTo>
                    <a:pt x="50" y="93"/>
                  </a:lnTo>
                  <a:lnTo>
                    <a:pt x="54" y="81"/>
                  </a:lnTo>
                  <a:lnTo>
                    <a:pt x="66" y="87"/>
                  </a:lnTo>
                  <a:lnTo>
                    <a:pt x="73" y="93"/>
                  </a:lnTo>
                  <a:lnTo>
                    <a:pt x="83" y="77"/>
                  </a:lnTo>
                  <a:lnTo>
                    <a:pt x="87" y="58"/>
                  </a:lnTo>
                  <a:lnTo>
                    <a:pt x="85" y="45"/>
                  </a:lnTo>
                  <a:lnTo>
                    <a:pt x="81" y="35"/>
                  </a:lnTo>
                  <a:lnTo>
                    <a:pt x="79" y="29"/>
                  </a:lnTo>
                  <a:lnTo>
                    <a:pt x="73" y="23"/>
                  </a:lnTo>
                  <a:lnTo>
                    <a:pt x="70" y="20"/>
                  </a:lnTo>
                  <a:lnTo>
                    <a:pt x="60" y="16"/>
                  </a:lnTo>
                  <a:lnTo>
                    <a:pt x="50" y="14"/>
                  </a:lnTo>
                  <a:close/>
                  <a:moveTo>
                    <a:pt x="50" y="0"/>
                  </a:moveTo>
                  <a:lnTo>
                    <a:pt x="60" y="2"/>
                  </a:lnTo>
                  <a:lnTo>
                    <a:pt x="68" y="4"/>
                  </a:lnTo>
                  <a:lnTo>
                    <a:pt x="77" y="8"/>
                  </a:lnTo>
                  <a:lnTo>
                    <a:pt x="83" y="14"/>
                  </a:lnTo>
                  <a:lnTo>
                    <a:pt x="89" y="20"/>
                  </a:lnTo>
                  <a:lnTo>
                    <a:pt x="95" y="29"/>
                  </a:lnTo>
                  <a:lnTo>
                    <a:pt x="98" y="37"/>
                  </a:lnTo>
                  <a:lnTo>
                    <a:pt x="100" y="46"/>
                  </a:lnTo>
                  <a:lnTo>
                    <a:pt x="100" y="58"/>
                  </a:lnTo>
                  <a:lnTo>
                    <a:pt x="100" y="69"/>
                  </a:lnTo>
                  <a:lnTo>
                    <a:pt x="96" y="81"/>
                  </a:lnTo>
                  <a:lnTo>
                    <a:pt x="91" y="91"/>
                  </a:lnTo>
                  <a:lnTo>
                    <a:pt x="85" y="100"/>
                  </a:lnTo>
                  <a:lnTo>
                    <a:pt x="95" y="106"/>
                  </a:lnTo>
                  <a:lnTo>
                    <a:pt x="104" y="110"/>
                  </a:lnTo>
                  <a:lnTo>
                    <a:pt x="98" y="121"/>
                  </a:lnTo>
                  <a:lnTo>
                    <a:pt x="87" y="116"/>
                  </a:lnTo>
                  <a:lnTo>
                    <a:pt x="75" y="108"/>
                  </a:lnTo>
                  <a:lnTo>
                    <a:pt x="68" y="112"/>
                  </a:lnTo>
                  <a:lnTo>
                    <a:pt x="60" y="114"/>
                  </a:lnTo>
                  <a:lnTo>
                    <a:pt x="50" y="114"/>
                  </a:lnTo>
                  <a:lnTo>
                    <a:pt x="41" y="114"/>
                  </a:lnTo>
                  <a:lnTo>
                    <a:pt x="33" y="112"/>
                  </a:lnTo>
                  <a:lnTo>
                    <a:pt x="23" y="106"/>
                  </a:lnTo>
                  <a:lnTo>
                    <a:pt x="18" y="102"/>
                  </a:lnTo>
                  <a:lnTo>
                    <a:pt x="12" y="94"/>
                  </a:lnTo>
                  <a:lnTo>
                    <a:pt x="6" y="87"/>
                  </a:lnTo>
                  <a:lnTo>
                    <a:pt x="2" y="77"/>
                  </a:lnTo>
                  <a:lnTo>
                    <a:pt x="0" y="68"/>
                  </a:lnTo>
                  <a:lnTo>
                    <a:pt x="0" y="58"/>
                  </a:lnTo>
                  <a:lnTo>
                    <a:pt x="0" y="46"/>
                  </a:lnTo>
                  <a:lnTo>
                    <a:pt x="2" y="37"/>
                  </a:lnTo>
                  <a:lnTo>
                    <a:pt x="6" y="27"/>
                  </a:lnTo>
                  <a:lnTo>
                    <a:pt x="12" y="20"/>
                  </a:lnTo>
                  <a:lnTo>
                    <a:pt x="18" y="14"/>
                  </a:lnTo>
                  <a:lnTo>
                    <a:pt x="25" y="8"/>
                  </a:lnTo>
                  <a:lnTo>
                    <a:pt x="33" y="4"/>
                  </a:lnTo>
                  <a:lnTo>
                    <a:pt x="41"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5" name="Freeform 120"/>
            <p:cNvSpPr>
              <a:spLocks noEditPoints="1"/>
            </p:cNvSpPr>
            <p:nvPr/>
          </p:nvSpPr>
          <p:spPr bwMode="auto">
            <a:xfrm>
              <a:off x="6937" y="3595"/>
              <a:ext cx="160" cy="160"/>
            </a:xfrm>
            <a:custGeom>
              <a:avLst/>
              <a:gdLst>
                <a:gd name="T0" fmla="*/ 52 w 160"/>
                <a:gd name="T1" fmla="*/ 23 h 160"/>
                <a:gd name="T2" fmla="*/ 46 w 160"/>
                <a:gd name="T3" fmla="*/ 25 h 160"/>
                <a:gd name="T4" fmla="*/ 25 w 160"/>
                <a:gd name="T5" fmla="*/ 46 h 160"/>
                <a:gd name="T6" fmla="*/ 23 w 160"/>
                <a:gd name="T7" fmla="*/ 52 h 160"/>
                <a:gd name="T8" fmla="*/ 18 w 160"/>
                <a:gd name="T9" fmla="*/ 92 h 160"/>
                <a:gd name="T10" fmla="*/ 21 w 160"/>
                <a:gd name="T11" fmla="*/ 106 h 160"/>
                <a:gd name="T12" fmla="*/ 35 w 160"/>
                <a:gd name="T13" fmla="*/ 123 h 160"/>
                <a:gd name="T14" fmla="*/ 56 w 160"/>
                <a:gd name="T15" fmla="*/ 139 h 160"/>
                <a:gd name="T16" fmla="*/ 79 w 160"/>
                <a:gd name="T17" fmla="*/ 142 h 160"/>
                <a:gd name="T18" fmla="*/ 102 w 160"/>
                <a:gd name="T19" fmla="*/ 139 h 160"/>
                <a:gd name="T20" fmla="*/ 133 w 160"/>
                <a:gd name="T21" fmla="*/ 114 h 160"/>
                <a:gd name="T22" fmla="*/ 141 w 160"/>
                <a:gd name="T23" fmla="*/ 92 h 160"/>
                <a:gd name="T24" fmla="*/ 141 w 160"/>
                <a:gd name="T25" fmla="*/ 66 h 160"/>
                <a:gd name="T26" fmla="*/ 133 w 160"/>
                <a:gd name="T27" fmla="*/ 46 h 160"/>
                <a:gd name="T28" fmla="*/ 114 w 160"/>
                <a:gd name="T29" fmla="*/ 25 h 160"/>
                <a:gd name="T30" fmla="*/ 106 w 160"/>
                <a:gd name="T31" fmla="*/ 23 h 160"/>
                <a:gd name="T32" fmla="*/ 66 w 160"/>
                <a:gd name="T33" fmla="*/ 17 h 160"/>
                <a:gd name="T34" fmla="*/ 92 w 160"/>
                <a:gd name="T35" fmla="*/ 0 h 160"/>
                <a:gd name="T36" fmla="*/ 112 w 160"/>
                <a:gd name="T37" fmla="*/ 8 h 160"/>
                <a:gd name="T38" fmla="*/ 135 w 160"/>
                <a:gd name="T39" fmla="*/ 23 h 160"/>
                <a:gd name="T40" fmla="*/ 150 w 160"/>
                <a:gd name="T41" fmla="*/ 46 h 160"/>
                <a:gd name="T42" fmla="*/ 158 w 160"/>
                <a:gd name="T43" fmla="*/ 66 h 160"/>
                <a:gd name="T44" fmla="*/ 158 w 160"/>
                <a:gd name="T45" fmla="*/ 92 h 160"/>
                <a:gd name="T46" fmla="*/ 150 w 160"/>
                <a:gd name="T47" fmla="*/ 112 h 160"/>
                <a:gd name="T48" fmla="*/ 125 w 160"/>
                <a:gd name="T49" fmla="*/ 144 h 160"/>
                <a:gd name="T50" fmla="*/ 106 w 160"/>
                <a:gd name="T51" fmla="*/ 154 h 160"/>
                <a:gd name="T52" fmla="*/ 79 w 160"/>
                <a:gd name="T53" fmla="*/ 160 h 160"/>
                <a:gd name="T54" fmla="*/ 52 w 160"/>
                <a:gd name="T55" fmla="*/ 154 h 160"/>
                <a:gd name="T56" fmla="*/ 35 w 160"/>
                <a:gd name="T57" fmla="*/ 144 h 160"/>
                <a:gd name="T58" fmla="*/ 14 w 160"/>
                <a:gd name="T59" fmla="*/ 125 h 160"/>
                <a:gd name="T60" fmla="*/ 6 w 160"/>
                <a:gd name="T61" fmla="*/ 106 h 160"/>
                <a:gd name="T62" fmla="*/ 0 w 160"/>
                <a:gd name="T63" fmla="*/ 66 h 160"/>
                <a:gd name="T64" fmla="*/ 8 w 160"/>
                <a:gd name="T65" fmla="*/ 46 h 160"/>
                <a:gd name="T66" fmla="*/ 23 w 160"/>
                <a:gd name="T67" fmla="*/ 23 h 160"/>
                <a:gd name="T68" fmla="*/ 46 w 160"/>
                <a:gd name="T69" fmla="*/ 8 h 160"/>
                <a:gd name="T70" fmla="*/ 66 w 160"/>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66" y="17"/>
                  </a:moveTo>
                  <a:lnTo>
                    <a:pt x="52" y="23"/>
                  </a:lnTo>
                  <a:lnTo>
                    <a:pt x="52" y="23"/>
                  </a:lnTo>
                  <a:lnTo>
                    <a:pt x="46" y="25"/>
                  </a:lnTo>
                  <a:lnTo>
                    <a:pt x="35" y="35"/>
                  </a:lnTo>
                  <a:lnTo>
                    <a:pt x="25" y="46"/>
                  </a:lnTo>
                  <a:lnTo>
                    <a:pt x="23" y="52"/>
                  </a:lnTo>
                  <a:lnTo>
                    <a:pt x="23" y="52"/>
                  </a:lnTo>
                  <a:lnTo>
                    <a:pt x="18" y="66"/>
                  </a:lnTo>
                  <a:lnTo>
                    <a:pt x="18" y="92"/>
                  </a:lnTo>
                  <a:lnTo>
                    <a:pt x="23" y="106"/>
                  </a:lnTo>
                  <a:lnTo>
                    <a:pt x="21" y="106"/>
                  </a:lnTo>
                  <a:lnTo>
                    <a:pt x="25" y="114"/>
                  </a:lnTo>
                  <a:lnTo>
                    <a:pt x="35" y="123"/>
                  </a:lnTo>
                  <a:lnTo>
                    <a:pt x="46" y="133"/>
                  </a:lnTo>
                  <a:lnTo>
                    <a:pt x="56" y="139"/>
                  </a:lnTo>
                  <a:lnTo>
                    <a:pt x="66" y="140"/>
                  </a:lnTo>
                  <a:lnTo>
                    <a:pt x="79" y="142"/>
                  </a:lnTo>
                  <a:lnTo>
                    <a:pt x="92" y="140"/>
                  </a:lnTo>
                  <a:lnTo>
                    <a:pt x="102" y="139"/>
                  </a:lnTo>
                  <a:lnTo>
                    <a:pt x="114" y="133"/>
                  </a:lnTo>
                  <a:lnTo>
                    <a:pt x="133" y="114"/>
                  </a:lnTo>
                  <a:lnTo>
                    <a:pt x="139" y="102"/>
                  </a:lnTo>
                  <a:lnTo>
                    <a:pt x="141" y="92"/>
                  </a:lnTo>
                  <a:lnTo>
                    <a:pt x="142" y="79"/>
                  </a:lnTo>
                  <a:lnTo>
                    <a:pt x="141" y="66"/>
                  </a:lnTo>
                  <a:lnTo>
                    <a:pt x="139" y="56"/>
                  </a:lnTo>
                  <a:lnTo>
                    <a:pt x="133" y="46"/>
                  </a:lnTo>
                  <a:lnTo>
                    <a:pt x="123" y="35"/>
                  </a:lnTo>
                  <a:lnTo>
                    <a:pt x="114" y="25"/>
                  </a:lnTo>
                  <a:lnTo>
                    <a:pt x="106" y="21"/>
                  </a:lnTo>
                  <a:lnTo>
                    <a:pt x="106" y="23"/>
                  </a:lnTo>
                  <a:lnTo>
                    <a:pt x="92" y="17"/>
                  </a:lnTo>
                  <a:lnTo>
                    <a:pt x="66" y="17"/>
                  </a:lnTo>
                  <a:close/>
                  <a:moveTo>
                    <a:pt x="66" y="0"/>
                  </a:moveTo>
                  <a:lnTo>
                    <a:pt x="92" y="0"/>
                  </a:lnTo>
                  <a:lnTo>
                    <a:pt x="106" y="6"/>
                  </a:lnTo>
                  <a:lnTo>
                    <a:pt x="112" y="8"/>
                  </a:lnTo>
                  <a:lnTo>
                    <a:pt x="125" y="14"/>
                  </a:lnTo>
                  <a:lnTo>
                    <a:pt x="135" y="23"/>
                  </a:lnTo>
                  <a:lnTo>
                    <a:pt x="144" y="35"/>
                  </a:lnTo>
                  <a:lnTo>
                    <a:pt x="150" y="46"/>
                  </a:lnTo>
                  <a:lnTo>
                    <a:pt x="154" y="52"/>
                  </a:lnTo>
                  <a:lnTo>
                    <a:pt x="158" y="66"/>
                  </a:lnTo>
                  <a:lnTo>
                    <a:pt x="160" y="79"/>
                  </a:lnTo>
                  <a:lnTo>
                    <a:pt x="158" y="92"/>
                  </a:lnTo>
                  <a:lnTo>
                    <a:pt x="154" y="106"/>
                  </a:lnTo>
                  <a:lnTo>
                    <a:pt x="150" y="112"/>
                  </a:lnTo>
                  <a:lnTo>
                    <a:pt x="144" y="125"/>
                  </a:lnTo>
                  <a:lnTo>
                    <a:pt x="125" y="144"/>
                  </a:lnTo>
                  <a:lnTo>
                    <a:pt x="112" y="150"/>
                  </a:lnTo>
                  <a:lnTo>
                    <a:pt x="106" y="154"/>
                  </a:lnTo>
                  <a:lnTo>
                    <a:pt x="92" y="158"/>
                  </a:lnTo>
                  <a:lnTo>
                    <a:pt x="79" y="160"/>
                  </a:lnTo>
                  <a:lnTo>
                    <a:pt x="66" y="158"/>
                  </a:lnTo>
                  <a:lnTo>
                    <a:pt x="52" y="154"/>
                  </a:lnTo>
                  <a:lnTo>
                    <a:pt x="46" y="150"/>
                  </a:lnTo>
                  <a:lnTo>
                    <a:pt x="35" y="144"/>
                  </a:lnTo>
                  <a:lnTo>
                    <a:pt x="23" y="135"/>
                  </a:lnTo>
                  <a:lnTo>
                    <a:pt x="14" y="125"/>
                  </a:lnTo>
                  <a:lnTo>
                    <a:pt x="8" y="112"/>
                  </a:lnTo>
                  <a:lnTo>
                    <a:pt x="6" y="106"/>
                  </a:lnTo>
                  <a:lnTo>
                    <a:pt x="0" y="92"/>
                  </a:lnTo>
                  <a:lnTo>
                    <a:pt x="0" y="66"/>
                  </a:lnTo>
                  <a:lnTo>
                    <a:pt x="6" y="52"/>
                  </a:lnTo>
                  <a:lnTo>
                    <a:pt x="8" y="46"/>
                  </a:lnTo>
                  <a:lnTo>
                    <a:pt x="14" y="35"/>
                  </a:lnTo>
                  <a:lnTo>
                    <a:pt x="23" y="23"/>
                  </a:lnTo>
                  <a:lnTo>
                    <a:pt x="35" y="14"/>
                  </a:lnTo>
                  <a:lnTo>
                    <a:pt x="46" y="8"/>
                  </a:lnTo>
                  <a:lnTo>
                    <a:pt x="52" y="6"/>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56" name="Group 123"/>
          <p:cNvGrpSpPr>
            <a:grpSpLocks noChangeAspect="1"/>
          </p:cNvGrpSpPr>
          <p:nvPr/>
        </p:nvGrpSpPr>
        <p:grpSpPr bwMode="auto">
          <a:xfrm>
            <a:off x="1690693" y="1286669"/>
            <a:ext cx="10058400" cy="2451100"/>
            <a:chOff x="0" y="1224"/>
            <a:chExt cx="6336" cy="1544"/>
          </a:xfrm>
        </p:grpSpPr>
        <p:sp>
          <p:nvSpPr>
            <p:cNvPr id="457" name="AutoShape 122"/>
            <p:cNvSpPr>
              <a:spLocks noChangeAspect="1" noChangeArrowheads="1" noTextEdit="1"/>
            </p:cNvSpPr>
            <p:nvPr/>
          </p:nvSpPr>
          <p:spPr bwMode="auto">
            <a:xfrm>
              <a:off x="0" y="1224"/>
              <a:ext cx="6336" cy="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8" name="Rectangle 124"/>
            <p:cNvSpPr>
              <a:spLocks noChangeArrowheads="1"/>
            </p:cNvSpPr>
            <p:nvPr/>
          </p:nvSpPr>
          <p:spPr bwMode="auto">
            <a:xfrm>
              <a:off x="0" y="1224"/>
              <a:ext cx="6336" cy="1542"/>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59" name="Rectangle 125"/>
            <p:cNvSpPr>
              <a:spLocks noChangeArrowheads="1"/>
            </p:cNvSpPr>
            <p:nvPr/>
          </p:nvSpPr>
          <p:spPr bwMode="auto">
            <a:xfrm>
              <a:off x="0" y="1222"/>
              <a:ext cx="6340" cy="1542"/>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0" name="Rectangle 126"/>
            <p:cNvSpPr>
              <a:spLocks noChangeArrowheads="1"/>
            </p:cNvSpPr>
            <p:nvPr/>
          </p:nvSpPr>
          <p:spPr bwMode="auto">
            <a:xfrm>
              <a:off x="507" y="1355"/>
              <a:ext cx="5831" cy="1077"/>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1" name="Freeform 127"/>
            <p:cNvSpPr>
              <a:spLocks noEditPoints="1"/>
            </p:cNvSpPr>
            <p:nvPr/>
          </p:nvSpPr>
          <p:spPr bwMode="auto">
            <a:xfrm>
              <a:off x="499" y="1347"/>
              <a:ext cx="5841" cy="1094"/>
            </a:xfrm>
            <a:custGeom>
              <a:avLst/>
              <a:gdLst>
                <a:gd name="T0" fmla="*/ 17 w 5841"/>
                <a:gd name="T1" fmla="*/ 17 h 1094"/>
                <a:gd name="T2" fmla="*/ 17 w 5841"/>
                <a:gd name="T3" fmla="*/ 1077 h 1094"/>
                <a:gd name="T4" fmla="*/ 5831 w 5841"/>
                <a:gd name="T5" fmla="*/ 1077 h 1094"/>
                <a:gd name="T6" fmla="*/ 5831 w 5841"/>
                <a:gd name="T7" fmla="*/ 17 h 1094"/>
                <a:gd name="T8" fmla="*/ 17 w 5841"/>
                <a:gd name="T9" fmla="*/ 17 h 1094"/>
                <a:gd name="T10" fmla="*/ 8 w 5841"/>
                <a:gd name="T11" fmla="*/ 0 h 1094"/>
                <a:gd name="T12" fmla="*/ 5839 w 5841"/>
                <a:gd name="T13" fmla="*/ 0 h 1094"/>
                <a:gd name="T14" fmla="*/ 5841 w 5841"/>
                <a:gd name="T15" fmla="*/ 0 h 1094"/>
                <a:gd name="T16" fmla="*/ 5841 w 5841"/>
                <a:gd name="T17" fmla="*/ 1092 h 1094"/>
                <a:gd name="T18" fmla="*/ 5839 w 5841"/>
                <a:gd name="T19" fmla="*/ 1092 h 1094"/>
                <a:gd name="T20" fmla="*/ 5839 w 5841"/>
                <a:gd name="T21" fmla="*/ 1094 h 1094"/>
                <a:gd name="T22" fmla="*/ 8 w 5841"/>
                <a:gd name="T23" fmla="*/ 1094 h 1094"/>
                <a:gd name="T24" fmla="*/ 8 w 5841"/>
                <a:gd name="T25" fmla="*/ 1085 h 1094"/>
                <a:gd name="T26" fmla="*/ 0 w 5841"/>
                <a:gd name="T27" fmla="*/ 1085 h 1094"/>
                <a:gd name="T28" fmla="*/ 0 w 5841"/>
                <a:gd name="T29" fmla="*/ 8 h 1094"/>
                <a:gd name="T30" fmla="*/ 2 w 5841"/>
                <a:gd name="T31" fmla="*/ 2 h 1094"/>
                <a:gd name="T32" fmla="*/ 8 w 5841"/>
                <a:gd name="T33" fmla="*/ 0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1" h="1094">
                  <a:moveTo>
                    <a:pt x="17" y="17"/>
                  </a:moveTo>
                  <a:lnTo>
                    <a:pt x="17" y="1077"/>
                  </a:lnTo>
                  <a:lnTo>
                    <a:pt x="5831" y="1077"/>
                  </a:lnTo>
                  <a:lnTo>
                    <a:pt x="5831" y="17"/>
                  </a:lnTo>
                  <a:lnTo>
                    <a:pt x="17" y="17"/>
                  </a:lnTo>
                  <a:close/>
                  <a:moveTo>
                    <a:pt x="8" y="0"/>
                  </a:moveTo>
                  <a:lnTo>
                    <a:pt x="5839" y="0"/>
                  </a:lnTo>
                  <a:lnTo>
                    <a:pt x="5841" y="0"/>
                  </a:lnTo>
                  <a:lnTo>
                    <a:pt x="5841" y="1092"/>
                  </a:lnTo>
                  <a:lnTo>
                    <a:pt x="5839" y="1092"/>
                  </a:lnTo>
                  <a:lnTo>
                    <a:pt x="5839" y="1094"/>
                  </a:lnTo>
                  <a:lnTo>
                    <a:pt x="8" y="1094"/>
                  </a:lnTo>
                  <a:lnTo>
                    <a:pt x="8" y="1085"/>
                  </a:lnTo>
                  <a:lnTo>
                    <a:pt x="0" y="1085"/>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2" name="Freeform 128"/>
            <p:cNvSpPr>
              <a:spLocks noEditPoints="1"/>
            </p:cNvSpPr>
            <p:nvPr/>
          </p:nvSpPr>
          <p:spPr bwMode="auto">
            <a:xfrm>
              <a:off x="507" y="2210"/>
              <a:ext cx="5812" cy="12"/>
            </a:xfrm>
            <a:custGeom>
              <a:avLst/>
              <a:gdLst>
                <a:gd name="T0" fmla="*/ 5731 w 5812"/>
                <a:gd name="T1" fmla="*/ 12 h 12"/>
                <a:gd name="T2" fmla="*/ 5624 w 5812"/>
                <a:gd name="T3" fmla="*/ 0 h 12"/>
                <a:gd name="T4" fmla="*/ 5545 w 5812"/>
                <a:gd name="T5" fmla="*/ 12 h 12"/>
                <a:gd name="T6" fmla="*/ 5441 w 5812"/>
                <a:gd name="T7" fmla="*/ 0 h 12"/>
                <a:gd name="T8" fmla="*/ 5359 w 5812"/>
                <a:gd name="T9" fmla="*/ 0 h 12"/>
                <a:gd name="T10" fmla="*/ 5257 w 5812"/>
                <a:gd name="T11" fmla="*/ 12 h 12"/>
                <a:gd name="T12" fmla="*/ 5147 w 5812"/>
                <a:gd name="T13" fmla="*/ 0 h 12"/>
                <a:gd name="T14" fmla="*/ 5069 w 5812"/>
                <a:gd name="T15" fmla="*/ 12 h 12"/>
                <a:gd name="T16" fmla="*/ 4967 w 5812"/>
                <a:gd name="T17" fmla="*/ 0 h 12"/>
                <a:gd name="T18" fmla="*/ 4884 w 5812"/>
                <a:gd name="T19" fmla="*/ 0 h 12"/>
                <a:gd name="T20" fmla="*/ 4781 w 5812"/>
                <a:gd name="T21" fmla="*/ 12 h 12"/>
                <a:gd name="T22" fmla="*/ 4673 w 5812"/>
                <a:gd name="T23" fmla="*/ 0 h 12"/>
                <a:gd name="T24" fmla="*/ 4594 w 5812"/>
                <a:gd name="T25" fmla="*/ 12 h 12"/>
                <a:gd name="T26" fmla="*/ 4491 w 5812"/>
                <a:gd name="T27" fmla="*/ 0 h 12"/>
                <a:gd name="T28" fmla="*/ 4408 w 5812"/>
                <a:gd name="T29" fmla="*/ 0 h 12"/>
                <a:gd name="T30" fmla="*/ 4306 w 5812"/>
                <a:gd name="T31" fmla="*/ 12 h 12"/>
                <a:gd name="T32" fmla="*/ 4197 w 5812"/>
                <a:gd name="T33" fmla="*/ 0 h 12"/>
                <a:gd name="T34" fmla="*/ 4118 w 5812"/>
                <a:gd name="T35" fmla="*/ 12 h 12"/>
                <a:gd name="T36" fmla="*/ 4017 w 5812"/>
                <a:gd name="T37" fmla="*/ 0 h 12"/>
                <a:gd name="T38" fmla="*/ 3934 w 5812"/>
                <a:gd name="T39" fmla="*/ 0 h 12"/>
                <a:gd name="T40" fmla="*/ 3830 w 5812"/>
                <a:gd name="T41" fmla="*/ 12 h 12"/>
                <a:gd name="T42" fmla="*/ 3723 w 5812"/>
                <a:gd name="T43" fmla="*/ 0 h 12"/>
                <a:gd name="T44" fmla="*/ 3644 w 5812"/>
                <a:gd name="T45" fmla="*/ 12 h 12"/>
                <a:gd name="T46" fmla="*/ 3540 w 5812"/>
                <a:gd name="T47" fmla="*/ 0 h 12"/>
                <a:gd name="T48" fmla="*/ 3458 w 5812"/>
                <a:gd name="T49" fmla="*/ 0 h 12"/>
                <a:gd name="T50" fmla="*/ 3356 w 5812"/>
                <a:gd name="T51" fmla="*/ 12 h 12"/>
                <a:gd name="T52" fmla="*/ 3247 w 5812"/>
                <a:gd name="T53" fmla="*/ 0 h 12"/>
                <a:gd name="T54" fmla="*/ 3168 w 5812"/>
                <a:gd name="T55" fmla="*/ 12 h 12"/>
                <a:gd name="T56" fmla="*/ 3066 w 5812"/>
                <a:gd name="T57" fmla="*/ 0 h 12"/>
                <a:gd name="T58" fmla="*/ 2984 w 5812"/>
                <a:gd name="T59" fmla="*/ 0 h 12"/>
                <a:gd name="T60" fmla="*/ 2880 w 5812"/>
                <a:gd name="T61" fmla="*/ 12 h 12"/>
                <a:gd name="T62" fmla="*/ 2772 w 5812"/>
                <a:gd name="T63" fmla="*/ 0 h 12"/>
                <a:gd name="T64" fmla="*/ 2694 w 5812"/>
                <a:gd name="T65" fmla="*/ 12 h 12"/>
                <a:gd name="T66" fmla="*/ 2590 w 5812"/>
                <a:gd name="T67" fmla="*/ 0 h 12"/>
                <a:gd name="T68" fmla="*/ 2507 w 5812"/>
                <a:gd name="T69" fmla="*/ 0 h 12"/>
                <a:gd name="T70" fmla="*/ 2406 w 5812"/>
                <a:gd name="T71" fmla="*/ 12 h 12"/>
                <a:gd name="T72" fmla="*/ 2296 w 5812"/>
                <a:gd name="T73" fmla="*/ 0 h 12"/>
                <a:gd name="T74" fmla="*/ 2217 w 5812"/>
                <a:gd name="T75" fmla="*/ 12 h 12"/>
                <a:gd name="T76" fmla="*/ 2116 w 5812"/>
                <a:gd name="T77" fmla="*/ 0 h 12"/>
                <a:gd name="T78" fmla="*/ 2033 w 5812"/>
                <a:gd name="T79" fmla="*/ 0 h 12"/>
                <a:gd name="T80" fmla="*/ 1929 w 5812"/>
                <a:gd name="T81" fmla="*/ 12 h 12"/>
                <a:gd name="T82" fmla="*/ 1822 w 5812"/>
                <a:gd name="T83" fmla="*/ 0 h 12"/>
                <a:gd name="T84" fmla="*/ 1743 w 5812"/>
                <a:gd name="T85" fmla="*/ 12 h 12"/>
                <a:gd name="T86" fmla="*/ 1640 w 5812"/>
                <a:gd name="T87" fmla="*/ 0 h 12"/>
                <a:gd name="T88" fmla="*/ 1557 w 5812"/>
                <a:gd name="T89" fmla="*/ 0 h 12"/>
                <a:gd name="T90" fmla="*/ 1455 w 5812"/>
                <a:gd name="T91" fmla="*/ 12 h 12"/>
                <a:gd name="T92" fmla="*/ 1346 w 5812"/>
                <a:gd name="T93" fmla="*/ 0 h 12"/>
                <a:gd name="T94" fmla="*/ 1267 w 5812"/>
                <a:gd name="T95" fmla="*/ 12 h 12"/>
                <a:gd name="T96" fmla="*/ 1165 w 5812"/>
                <a:gd name="T97" fmla="*/ 0 h 12"/>
                <a:gd name="T98" fmla="*/ 1083 w 5812"/>
                <a:gd name="T99" fmla="*/ 0 h 12"/>
                <a:gd name="T100" fmla="*/ 979 w 5812"/>
                <a:gd name="T101" fmla="*/ 12 h 12"/>
                <a:gd name="T102" fmla="*/ 872 w 5812"/>
                <a:gd name="T103" fmla="*/ 0 h 12"/>
                <a:gd name="T104" fmla="*/ 793 w 5812"/>
                <a:gd name="T105" fmla="*/ 12 h 12"/>
                <a:gd name="T106" fmla="*/ 689 w 5812"/>
                <a:gd name="T107" fmla="*/ 0 h 12"/>
                <a:gd name="T108" fmla="*/ 607 w 5812"/>
                <a:gd name="T109" fmla="*/ 0 h 12"/>
                <a:gd name="T110" fmla="*/ 505 w 5812"/>
                <a:gd name="T111" fmla="*/ 12 h 12"/>
                <a:gd name="T112" fmla="*/ 395 w 5812"/>
                <a:gd name="T113" fmla="*/ 0 h 12"/>
                <a:gd name="T114" fmla="*/ 317 w 5812"/>
                <a:gd name="T115" fmla="*/ 12 h 12"/>
                <a:gd name="T116" fmla="*/ 215 w 5812"/>
                <a:gd name="T117" fmla="*/ 0 h 12"/>
                <a:gd name="T118" fmla="*/ 132 w 5812"/>
                <a:gd name="T119" fmla="*/ 0 h 12"/>
                <a:gd name="T120" fmla="*/ 29 w 5812"/>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2">
                  <a:moveTo>
                    <a:pt x="5808" y="0"/>
                  </a:moveTo>
                  <a:lnTo>
                    <a:pt x="5812" y="0"/>
                  </a:lnTo>
                  <a:lnTo>
                    <a:pt x="5812" y="12"/>
                  </a:lnTo>
                  <a:lnTo>
                    <a:pt x="5808" y="12"/>
                  </a:lnTo>
                  <a:lnTo>
                    <a:pt x="5808" y="0"/>
                  </a:lnTo>
                  <a:close/>
                  <a:moveTo>
                    <a:pt x="5781" y="0"/>
                  </a:moveTo>
                  <a:lnTo>
                    <a:pt x="5785" y="0"/>
                  </a:lnTo>
                  <a:lnTo>
                    <a:pt x="5785" y="12"/>
                  </a:lnTo>
                  <a:lnTo>
                    <a:pt x="5781" y="12"/>
                  </a:lnTo>
                  <a:lnTo>
                    <a:pt x="5781" y="0"/>
                  </a:lnTo>
                  <a:close/>
                  <a:moveTo>
                    <a:pt x="5756" y="0"/>
                  </a:moveTo>
                  <a:lnTo>
                    <a:pt x="5758" y="0"/>
                  </a:lnTo>
                  <a:lnTo>
                    <a:pt x="5758" y="12"/>
                  </a:lnTo>
                  <a:lnTo>
                    <a:pt x="5756" y="12"/>
                  </a:lnTo>
                  <a:lnTo>
                    <a:pt x="5756" y="0"/>
                  </a:lnTo>
                  <a:close/>
                  <a:moveTo>
                    <a:pt x="5729" y="0"/>
                  </a:moveTo>
                  <a:lnTo>
                    <a:pt x="5731" y="0"/>
                  </a:lnTo>
                  <a:lnTo>
                    <a:pt x="5731" y="12"/>
                  </a:lnTo>
                  <a:lnTo>
                    <a:pt x="5729" y="12"/>
                  </a:lnTo>
                  <a:lnTo>
                    <a:pt x="5729" y="0"/>
                  </a:lnTo>
                  <a:close/>
                  <a:moveTo>
                    <a:pt x="5702" y="0"/>
                  </a:moveTo>
                  <a:lnTo>
                    <a:pt x="5706" y="0"/>
                  </a:lnTo>
                  <a:lnTo>
                    <a:pt x="5706" y="12"/>
                  </a:lnTo>
                  <a:lnTo>
                    <a:pt x="5702" y="12"/>
                  </a:lnTo>
                  <a:lnTo>
                    <a:pt x="5702" y="0"/>
                  </a:lnTo>
                  <a:close/>
                  <a:moveTo>
                    <a:pt x="5675" y="0"/>
                  </a:moveTo>
                  <a:lnTo>
                    <a:pt x="5679" y="0"/>
                  </a:lnTo>
                  <a:lnTo>
                    <a:pt x="5679" y="12"/>
                  </a:lnTo>
                  <a:lnTo>
                    <a:pt x="5675" y="12"/>
                  </a:lnTo>
                  <a:lnTo>
                    <a:pt x="5675" y="0"/>
                  </a:lnTo>
                  <a:close/>
                  <a:moveTo>
                    <a:pt x="5650" y="0"/>
                  </a:moveTo>
                  <a:lnTo>
                    <a:pt x="5652" y="0"/>
                  </a:lnTo>
                  <a:lnTo>
                    <a:pt x="5652" y="12"/>
                  </a:lnTo>
                  <a:lnTo>
                    <a:pt x="5650" y="12"/>
                  </a:lnTo>
                  <a:lnTo>
                    <a:pt x="5650" y="0"/>
                  </a:lnTo>
                  <a:close/>
                  <a:moveTo>
                    <a:pt x="5624" y="0"/>
                  </a:moveTo>
                  <a:lnTo>
                    <a:pt x="5625" y="0"/>
                  </a:lnTo>
                  <a:lnTo>
                    <a:pt x="5625" y="12"/>
                  </a:lnTo>
                  <a:lnTo>
                    <a:pt x="5624" y="12"/>
                  </a:lnTo>
                  <a:lnTo>
                    <a:pt x="5624" y="0"/>
                  </a:lnTo>
                  <a:close/>
                  <a:moveTo>
                    <a:pt x="5597" y="0"/>
                  </a:moveTo>
                  <a:lnTo>
                    <a:pt x="5601" y="0"/>
                  </a:lnTo>
                  <a:lnTo>
                    <a:pt x="5601" y="12"/>
                  </a:lnTo>
                  <a:lnTo>
                    <a:pt x="5597" y="12"/>
                  </a:lnTo>
                  <a:lnTo>
                    <a:pt x="5597" y="0"/>
                  </a:lnTo>
                  <a:close/>
                  <a:moveTo>
                    <a:pt x="5570" y="0"/>
                  </a:moveTo>
                  <a:lnTo>
                    <a:pt x="5574" y="0"/>
                  </a:lnTo>
                  <a:lnTo>
                    <a:pt x="5574" y="12"/>
                  </a:lnTo>
                  <a:lnTo>
                    <a:pt x="5570" y="12"/>
                  </a:lnTo>
                  <a:lnTo>
                    <a:pt x="5570" y="0"/>
                  </a:lnTo>
                  <a:close/>
                  <a:moveTo>
                    <a:pt x="5545" y="0"/>
                  </a:moveTo>
                  <a:lnTo>
                    <a:pt x="5547" y="0"/>
                  </a:lnTo>
                  <a:lnTo>
                    <a:pt x="5547" y="12"/>
                  </a:lnTo>
                  <a:lnTo>
                    <a:pt x="5545" y="12"/>
                  </a:lnTo>
                  <a:lnTo>
                    <a:pt x="5545" y="0"/>
                  </a:lnTo>
                  <a:close/>
                  <a:moveTo>
                    <a:pt x="5518" y="0"/>
                  </a:moveTo>
                  <a:lnTo>
                    <a:pt x="5520" y="0"/>
                  </a:lnTo>
                  <a:lnTo>
                    <a:pt x="5520" y="12"/>
                  </a:lnTo>
                  <a:lnTo>
                    <a:pt x="5518" y="12"/>
                  </a:lnTo>
                  <a:lnTo>
                    <a:pt x="5518" y="0"/>
                  </a:lnTo>
                  <a:close/>
                  <a:moveTo>
                    <a:pt x="5491" y="0"/>
                  </a:moveTo>
                  <a:lnTo>
                    <a:pt x="5495" y="0"/>
                  </a:lnTo>
                  <a:lnTo>
                    <a:pt x="5495" y="12"/>
                  </a:lnTo>
                  <a:lnTo>
                    <a:pt x="5491" y="12"/>
                  </a:lnTo>
                  <a:lnTo>
                    <a:pt x="5491" y="0"/>
                  </a:lnTo>
                  <a:close/>
                  <a:moveTo>
                    <a:pt x="5464" y="0"/>
                  </a:moveTo>
                  <a:lnTo>
                    <a:pt x="5468" y="0"/>
                  </a:lnTo>
                  <a:lnTo>
                    <a:pt x="5468" y="12"/>
                  </a:lnTo>
                  <a:lnTo>
                    <a:pt x="5464" y="12"/>
                  </a:lnTo>
                  <a:lnTo>
                    <a:pt x="5464" y="0"/>
                  </a:lnTo>
                  <a:close/>
                  <a:moveTo>
                    <a:pt x="5439" y="0"/>
                  </a:moveTo>
                  <a:lnTo>
                    <a:pt x="5441" y="0"/>
                  </a:lnTo>
                  <a:lnTo>
                    <a:pt x="5441" y="12"/>
                  </a:lnTo>
                  <a:lnTo>
                    <a:pt x="5439" y="12"/>
                  </a:lnTo>
                  <a:lnTo>
                    <a:pt x="5439" y="0"/>
                  </a:lnTo>
                  <a:close/>
                  <a:moveTo>
                    <a:pt x="5412" y="0"/>
                  </a:moveTo>
                  <a:lnTo>
                    <a:pt x="5414" y="0"/>
                  </a:lnTo>
                  <a:lnTo>
                    <a:pt x="5414" y="12"/>
                  </a:lnTo>
                  <a:lnTo>
                    <a:pt x="5412" y="12"/>
                  </a:lnTo>
                  <a:lnTo>
                    <a:pt x="5412" y="0"/>
                  </a:lnTo>
                  <a:close/>
                  <a:moveTo>
                    <a:pt x="5385" y="0"/>
                  </a:moveTo>
                  <a:lnTo>
                    <a:pt x="5389" y="0"/>
                  </a:lnTo>
                  <a:lnTo>
                    <a:pt x="5389" y="12"/>
                  </a:lnTo>
                  <a:lnTo>
                    <a:pt x="5385" y="12"/>
                  </a:lnTo>
                  <a:lnTo>
                    <a:pt x="5385" y="0"/>
                  </a:lnTo>
                  <a:close/>
                  <a:moveTo>
                    <a:pt x="5359" y="0"/>
                  </a:moveTo>
                  <a:lnTo>
                    <a:pt x="5362" y="0"/>
                  </a:lnTo>
                  <a:lnTo>
                    <a:pt x="5362" y="12"/>
                  </a:lnTo>
                  <a:lnTo>
                    <a:pt x="5359" y="12"/>
                  </a:lnTo>
                  <a:lnTo>
                    <a:pt x="5359" y="0"/>
                  </a:lnTo>
                  <a:close/>
                  <a:moveTo>
                    <a:pt x="5334" y="0"/>
                  </a:moveTo>
                  <a:lnTo>
                    <a:pt x="5336" y="0"/>
                  </a:lnTo>
                  <a:lnTo>
                    <a:pt x="5336" y="12"/>
                  </a:lnTo>
                  <a:lnTo>
                    <a:pt x="5334" y="12"/>
                  </a:lnTo>
                  <a:lnTo>
                    <a:pt x="5334" y="0"/>
                  </a:lnTo>
                  <a:close/>
                  <a:moveTo>
                    <a:pt x="5307" y="0"/>
                  </a:moveTo>
                  <a:lnTo>
                    <a:pt x="5309" y="0"/>
                  </a:lnTo>
                  <a:lnTo>
                    <a:pt x="5309" y="12"/>
                  </a:lnTo>
                  <a:lnTo>
                    <a:pt x="5307" y="12"/>
                  </a:lnTo>
                  <a:lnTo>
                    <a:pt x="5307" y="0"/>
                  </a:lnTo>
                  <a:close/>
                  <a:moveTo>
                    <a:pt x="5280" y="0"/>
                  </a:moveTo>
                  <a:lnTo>
                    <a:pt x="5284" y="0"/>
                  </a:lnTo>
                  <a:lnTo>
                    <a:pt x="5284" y="12"/>
                  </a:lnTo>
                  <a:lnTo>
                    <a:pt x="5280" y="12"/>
                  </a:lnTo>
                  <a:lnTo>
                    <a:pt x="5280" y="0"/>
                  </a:lnTo>
                  <a:close/>
                  <a:moveTo>
                    <a:pt x="5253" y="0"/>
                  </a:moveTo>
                  <a:lnTo>
                    <a:pt x="5257" y="0"/>
                  </a:lnTo>
                  <a:lnTo>
                    <a:pt x="5257" y="12"/>
                  </a:lnTo>
                  <a:lnTo>
                    <a:pt x="5253" y="12"/>
                  </a:lnTo>
                  <a:lnTo>
                    <a:pt x="5253" y="0"/>
                  </a:lnTo>
                  <a:close/>
                  <a:moveTo>
                    <a:pt x="5228" y="0"/>
                  </a:moveTo>
                  <a:lnTo>
                    <a:pt x="5230" y="0"/>
                  </a:lnTo>
                  <a:lnTo>
                    <a:pt x="5230" y="12"/>
                  </a:lnTo>
                  <a:lnTo>
                    <a:pt x="5228" y="12"/>
                  </a:lnTo>
                  <a:lnTo>
                    <a:pt x="5228" y="0"/>
                  </a:lnTo>
                  <a:close/>
                  <a:moveTo>
                    <a:pt x="5201" y="0"/>
                  </a:moveTo>
                  <a:lnTo>
                    <a:pt x="5203" y="0"/>
                  </a:lnTo>
                  <a:lnTo>
                    <a:pt x="5203" y="12"/>
                  </a:lnTo>
                  <a:lnTo>
                    <a:pt x="5201" y="12"/>
                  </a:lnTo>
                  <a:lnTo>
                    <a:pt x="5201" y="0"/>
                  </a:lnTo>
                  <a:close/>
                  <a:moveTo>
                    <a:pt x="5174" y="0"/>
                  </a:moveTo>
                  <a:lnTo>
                    <a:pt x="5178" y="0"/>
                  </a:lnTo>
                  <a:lnTo>
                    <a:pt x="5178" y="12"/>
                  </a:lnTo>
                  <a:lnTo>
                    <a:pt x="5174" y="12"/>
                  </a:lnTo>
                  <a:lnTo>
                    <a:pt x="5174" y="0"/>
                  </a:lnTo>
                  <a:close/>
                  <a:moveTo>
                    <a:pt x="5147" y="0"/>
                  </a:moveTo>
                  <a:lnTo>
                    <a:pt x="5151" y="0"/>
                  </a:lnTo>
                  <a:lnTo>
                    <a:pt x="5151" y="12"/>
                  </a:lnTo>
                  <a:lnTo>
                    <a:pt x="5147" y="12"/>
                  </a:lnTo>
                  <a:lnTo>
                    <a:pt x="5147" y="0"/>
                  </a:lnTo>
                  <a:close/>
                  <a:moveTo>
                    <a:pt x="5122" y="0"/>
                  </a:moveTo>
                  <a:lnTo>
                    <a:pt x="5124" y="0"/>
                  </a:lnTo>
                  <a:lnTo>
                    <a:pt x="5124" y="12"/>
                  </a:lnTo>
                  <a:lnTo>
                    <a:pt x="5122" y="12"/>
                  </a:lnTo>
                  <a:lnTo>
                    <a:pt x="5122" y="0"/>
                  </a:lnTo>
                  <a:close/>
                  <a:moveTo>
                    <a:pt x="5096" y="0"/>
                  </a:moveTo>
                  <a:lnTo>
                    <a:pt x="5097" y="0"/>
                  </a:lnTo>
                  <a:lnTo>
                    <a:pt x="5097" y="12"/>
                  </a:lnTo>
                  <a:lnTo>
                    <a:pt x="5096" y="12"/>
                  </a:lnTo>
                  <a:lnTo>
                    <a:pt x="5096" y="0"/>
                  </a:lnTo>
                  <a:close/>
                  <a:moveTo>
                    <a:pt x="5069" y="0"/>
                  </a:moveTo>
                  <a:lnTo>
                    <a:pt x="5073" y="0"/>
                  </a:lnTo>
                  <a:lnTo>
                    <a:pt x="5073" y="12"/>
                  </a:lnTo>
                  <a:lnTo>
                    <a:pt x="5069" y="12"/>
                  </a:lnTo>
                  <a:lnTo>
                    <a:pt x="5069" y="0"/>
                  </a:lnTo>
                  <a:close/>
                  <a:moveTo>
                    <a:pt x="5042" y="0"/>
                  </a:moveTo>
                  <a:lnTo>
                    <a:pt x="5046" y="0"/>
                  </a:lnTo>
                  <a:lnTo>
                    <a:pt x="5046" y="12"/>
                  </a:lnTo>
                  <a:lnTo>
                    <a:pt x="5042" y="12"/>
                  </a:lnTo>
                  <a:lnTo>
                    <a:pt x="5042" y="0"/>
                  </a:lnTo>
                  <a:close/>
                  <a:moveTo>
                    <a:pt x="5017" y="0"/>
                  </a:moveTo>
                  <a:lnTo>
                    <a:pt x="5019" y="0"/>
                  </a:lnTo>
                  <a:lnTo>
                    <a:pt x="5019" y="12"/>
                  </a:lnTo>
                  <a:lnTo>
                    <a:pt x="5017" y="12"/>
                  </a:lnTo>
                  <a:lnTo>
                    <a:pt x="5017" y="0"/>
                  </a:lnTo>
                  <a:close/>
                  <a:moveTo>
                    <a:pt x="4990" y="0"/>
                  </a:moveTo>
                  <a:lnTo>
                    <a:pt x="4992" y="0"/>
                  </a:lnTo>
                  <a:lnTo>
                    <a:pt x="4992" y="12"/>
                  </a:lnTo>
                  <a:lnTo>
                    <a:pt x="4990" y="12"/>
                  </a:lnTo>
                  <a:lnTo>
                    <a:pt x="4990" y="0"/>
                  </a:lnTo>
                  <a:close/>
                  <a:moveTo>
                    <a:pt x="4963" y="0"/>
                  </a:moveTo>
                  <a:lnTo>
                    <a:pt x="4967" y="0"/>
                  </a:lnTo>
                  <a:lnTo>
                    <a:pt x="4967" y="12"/>
                  </a:lnTo>
                  <a:lnTo>
                    <a:pt x="4963" y="12"/>
                  </a:lnTo>
                  <a:lnTo>
                    <a:pt x="4963" y="0"/>
                  </a:lnTo>
                  <a:close/>
                  <a:moveTo>
                    <a:pt x="4936" y="0"/>
                  </a:moveTo>
                  <a:lnTo>
                    <a:pt x="4940" y="0"/>
                  </a:lnTo>
                  <a:lnTo>
                    <a:pt x="4940" y="12"/>
                  </a:lnTo>
                  <a:lnTo>
                    <a:pt x="4936" y="12"/>
                  </a:lnTo>
                  <a:lnTo>
                    <a:pt x="4936" y="0"/>
                  </a:lnTo>
                  <a:close/>
                  <a:moveTo>
                    <a:pt x="4911" y="0"/>
                  </a:moveTo>
                  <a:lnTo>
                    <a:pt x="4913" y="0"/>
                  </a:lnTo>
                  <a:lnTo>
                    <a:pt x="4913" y="12"/>
                  </a:lnTo>
                  <a:lnTo>
                    <a:pt x="4911" y="12"/>
                  </a:lnTo>
                  <a:lnTo>
                    <a:pt x="4911" y="0"/>
                  </a:lnTo>
                  <a:close/>
                  <a:moveTo>
                    <a:pt x="4884" y="0"/>
                  </a:moveTo>
                  <a:lnTo>
                    <a:pt x="4886" y="0"/>
                  </a:lnTo>
                  <a:lnTo>
                    <a:pt x="4886" y="12"/>
                  </a:lnTo>
                  <a:lnTo>
                    <a:pt x="4884" y="12"/>
                  </a:lnTo>
                  <a:lnTo>
                    <a:pt x="4884" y="0"/>
                  </a:lnTo>
                  <a:close/>
                  <a:moveTo>
                    <a:pt x="4857" y="0"/>
                  </a:moveTo>
                  <a:lnTo>
                    <a:pt x="4861" y="0"/>
                  </a:lnTo>
                  <a:lnTo>
                    <a:pt x="4861" y="12"/>
                  </a:lnTo>
                  <a:lnTo>
                    <a:pt x="4857" y="12"/>
                  </a:lnTo>
                  <a:lnTo>
                    <a:pt x="4857" y="0"/>
                  </a:lnTo>
                  <a:close/>
                  <a:moveTo>
                    <a:pt x="4831" y="0"/>
                  </a:moveTo>
                  <a:lnTo>
                    <a:pt x="4834" y="0"/>
                  </a:lnTo>
                  <a:lnTo>
                    <a:pt x="4834" y="12"/>
                  </a:lnTo>
                  <a:lnTo>
                    <a:pt x="4831" y="12"/>
                  </a:lnTo>
                  <a:lnTo>
                    <a:pt x="4831" y="0"/>
                  </a:lnTo>
                  <a:close/>
                  <a:moveTo>
                    <a:pt x="4806" y="0"/>
                  </a:moveTo>
                  <a:lnTo>
                    <a:pt x="4808" y="0"/>
                  </a:lnTo>
                  <a:lnTo>
                    <a:pt x="4808" y="12"/>
                  </a:lnTo>
                  <a:lnTo>
                    <a:pt x="4806" y="12"/>
                  </a:lnTo>
                  <a:lnTo>
                    <a:pt x="4806" y="0"/>
                  </a:lnTo>
                  <a:close/>
                  <a:moveTo>
                    <a:pt x="4779" y="0"/>
                  </a:moveTo>
                  <a:lnTo>
                    <a:pt x="4781" y="0"/>
                  </a:lnTo>
                  <a:lnTo>
                    <a:pt x="4781" y="12"/>
                  </a:lnTo>
                  <a:lnTo>
                    <a:pt x="4779" y="12"/>
                  </a:lnTo>
                  <a:lnTo>
                    <a:pt x="4779" y="0"/>
                  </a:lnTo>
                  <a:close/>
                  <a:moveTo>
                    <a:pt x="4752" y="0"/>
                  </a:moveTo>
                  <a:lnTo>
                    <a:pt x="4756" y="0"/>
                  </a:lnTo>
                  <a:lnTo>
                    <a:pt x="4756" y="12"/>
                  </a:lnTo>
                  <a:lnTo>
                    <a:pt x="4752" y="12"/>
                  </a:lnTo>
                  <a:lnTo>
                    <a:pt x="4752" y="0"/>
                  </a:lnTo>
                  <a:close/>
                  <a:moveTo>
                    <a:pt x="4725" y="0"/>
                  </a:moveTo>
                  <a:lnTo>
                    <a:pt x="4729" y="0"/>
                  </a:lnTo>
                  <a:lnTo>
                    <a:pt x="4729" y="12"/>
                  </a:lnTo>
                  <a:lnTo>
                    <a:pt x="4725" y="12"/>
                  </a:lnTo>
                  <a:lnTo>
                    <a:pt x="4725" y="0"/>
                  </a:lnTo>
                  <a:close/>
                  <a:moveTo>
                    <a:pt x="4700" y="0"/>
                  </a:moveTo>
                  <a:lnTo>
                    <a:pt x="4702" y="0"/>
                  </a:lnTo>
                  <a:lnTo>
                    <a:pt x="4702" y="12"/>
                  </a:lnTo>
                  <a:lnTo>
                    <a:pt x="4700" y="12"/>
                  </a:lnTo>
                  <a:lnTo>
                    <a:pt x="4700" y="0"/>
                  </a:lnTo>
                  <a:close/>
                  <a:moveTo>
                    <a:pt x="4673" y="0"/>
                  </a:moveTo>
                  <a:lnTo>
                    <a:pt x="4675" y="0"/>
                  </a:lnTo>
                  <a:lnTo>
                    <a:pt x="4675" y="12"/>
                  </a:lnTo>
                  <a:lnTo>
                    <a:pt x="4673" y="12"/>
                  </a:lnTo>
                  <a:lnTo>
                    <a:pt x="4673" y="0"/>
                  </a:lnTo>
                  <a:close/>
                  <a:moveTo>
                    <a:pt x="4646" y="0"/>
                  </a:moveTo>
                  <a:lnTo>
                    <a:pt x="4650" y="0"/>
                  </a:lnTo>
                  <a:lnTo>
                    <a:pt x="4650" y="12"/>
                  </a:lnTo>
                  <a:lnTo>
                    <a:pt x="4646" y="12"/>
                  </a:lnTo>
                  <a:lnTo>
                    <a:pt x="4646" y="0"/>
                  </a:lnTo>
                  <a:close/>
                  <a:moveTo>
                    <a:pt x="4619" y="0"/>
                  </a:moveTo>
                  <a:lnTo>
                    <a:pt x="4623" y="0"/>
                  </a:lnTo>
                  <a:lnTo>
                    <a:pt x="4623" y="12"/>
                  </a:lnTo>
                  <a:lnTo>
                    <a:pt x="4619" y="12"/>
                  </a:lnTo>
                  <a:lnTo>
                    <a:pt x="4619" y="0"/>
                  </a:lnTo>
                  <a:close/>
                  <a:moveTo>
                    <a:pt x="4594" y="0"/>
                  </a:moveTo>
                  <a:lnTo>
                    <a:pt x="4596" y="0"/>
                  </a:lnTo>
                  <a:lnTo>
                    <a:pt x="4596" y="12"/>
                  </a:lnTo>
                  <a:lnTo>
                    <a:pt x="4594" y="12"/>
                  </a:lnTo>
                  <a:lnTo>
                    <a:pt x="4594" y="0"/>
                  </a:lnTo>
                  <a:close/>
                  <a:moveTo>
                    <a:pt x="4568" y="0"/>
                  </a:moveTo>
                  <a:lnTo>
                    <a:pt x="4569" y="0"/>
                  </a:lnTo>
                  <a:lnTo>
                    <a:pt x="4569" y="12"/>
                  </a:lnTo>
                  <a:lnTo>
                    <a:pt x="4568" y="12"/>
                  </a:lnTo>
                  <a:lnTo>
                    <a:pt x="4568" y="0"/>
                  </a:lnTo>
                  <a:close/>
                  <a:moveTo>
                    <a:pt x="4541" y="0"/>
                  </a:moveTo>
                  <a:lnTo>
                    <a:pt x="4545" y="0"/>
                  </a:lnTo>
                  <a:lnTo>
                    <a:pt x="4545" y="12"/>
                  </a:lnTo>
                  <a:lnTo>
                    <a:pt x="4541" y="12"/>
                  </a:lnTo>
                  <a:lnTo>
                    <a:pt x="4541" y="0"/>
                  </a:lnTo>
                  <a:close/>
                  <a:moveTo>
                    <a:pt x="4514" y="0"/>
                  </a:moveTo>
                  <a:lnTo>
                    <a:pt x="4518" y="0"/>
                  </a:lnTo>
                  <a:lnTo>
                    <a:pt x="4518" y="12"/>
                  </a:lnTo>
                  <a:lnTo>
                    <a:pt x="4514" y="12"/>
                  </a:lnTo>
                  <a:lnTo>
                    <a:pt x="4514" y="0"/>
                  </a:lnTo>
                  <a:close/>
                  <a:moveTo>
                    <a:pt x="4489" y="0"/>
                  </a:moveTo>
                  <a:lnTo>
                    <a:pt x="4491" y="0"/>
                  </a:lnTo>
                  <a:lnTo>
                    <a:pt x="4491" y="12"/>
                  </a:lnTo>
                  <a:lnTo>
                    <a:pt x="4489" y="12"/>
                  </a:lnTo>
                  <a:lnTo>
                    <a:pt x="4489" y="0"/>
                  </a:lnTo>
                  <a:close/>
                  <a:moveTo>
                    <a:pt x="4462" y="0"/>
                  </a:moveTo>
                  <a:lnTo>
                    <a:pt x="4464" y="0"/>
                  </a:lnTo>
                  <a:lnTo>
                    <a:pt x="4464" y="12"/>
                  </a:lnTo>
                  <a:lnTo>
                    <a:pt x="4462" y="12"/>
                  </a:lnTo>
                  <a:lnTo>
                    <a:pt x="4462" y="0"/>
                  </a:lnTo>
                  <a:close/>
                  <a:moveTo>
                    <a:pt x="4435" y="0"/>
                  </a:moveTo>
                  <a:lnTo>
                    <a:pt x="4439" y="0"/>
                  </a:lnTo>
                  <a:lnTo>
                    <a:pt x="4439" y="12"/>
                  </a:lnTo>
                  <a:lnTo>
                    <a:pt x="4435" y="12"/>
                  </a:lnTo>
                  <a:lnTo>
                    <a:pt x="4435" y="0"/>
                  </a:lnTo>
                  <a:close/>
                  <a:moveTo>
                    <a:pt x="4408" y="0"/>
                  </a:moveTo>
                  <a:lnTo>
                    <a:pt x="4412" y="0"/>
                  </a:lnTo>
                  <a:lnTo>
                    <a:pt x="4412" y="12"/>
                  </a:lnTo>
                  <a:lnTo>
                    <a:pt x="4408" y="12"/>
                  </a:lnTo>
                  <a:lnTo>
                    <a:pt x="4408" y="0"/>
                  </a:lnTo>
                  <a:close/>
                  <a:moveTo>
                    <a:pt x="4383" y="0"/>
                  </a:moveTo>
                  <a:lnTo>
                    <a:pt x="4385" y="0"/>
                  </a:lnTo>
                  <a:lnTo>
                    <a:pt x="4385" y="12"/>
                  </a:lnTo>
                  <a:lnTo>
                    <a:pt x="4383" y="12"/>
                  </a:lnTo>
                  <a:lnTo>
                    <a:pt x="4383" y="0"/>
                  </a:lnTo>
                  <a:close/>
                  <a:moveTo>
                    <a:pt x="4356" y="0"/>
                  </a:moveTo>
                  <a:lnTo>
                    <a:pt x="4358" y="0"/>
                  </a:lnTo>
                  <a:lnTo>
                    <a:pt x="4358" y="12"/>
                  </a:lnTo>
                  <a:lnTo>
                    <a:pt x="4356" y="12"/>
                  </a:lnTo>
                  <a:lnTo>
                    <a:pt x="4356" y="0"/>
                  </a:lnTo>
                  <a:close/>
                  <a:moveTo>
                    <a:pt x="4329" y="0"/>
                  </a:moveTo>
                  <a:lnTo>
                    <a:pt x="4333" y="0"/>
                  </a:lnTo>
                  <a:lnTo>
                    <a:pt x="4333" y="12"/>
                  </a:lnTo>
                  <a:lnTo>
                    <a:pt x="4329" y="12"/>
                  </a:lnTo>
                  <a:lnTo>
                    <a:pt x="4329" y="0"/>
                  </a:lnTo>
                  <a:close/>
                  <a:moveTo>
                    <a:pt x="4303" y="0"/>
                  </a:moveTo>
                  <a:lnTo>
                    <a:pt x="4306" y="0"/>
                  </a:lnTo>
                  <a:lnTo>
                    <a:pt x="4306" y="12"/>
                  </a:lnTo>
                  <a:lnTo>
                    <a:pt x="4303" y="12"/>
                  </a:lnTo>
                  <a:lnTo>
                    <a:pt x="4303" y="0"/>
                  </a:lnTo>
                  <a:close/>
                  <a:moveTo>
                    <a:pt x="4278" y="0"/>
                  </a:moveTo>
                  <a:lnTo>
                    <a:pt x="4280" y="0"/>
                  </a:lnTo>
                  <a:lnTo>
                    <a:pt x="4280" y="12"/>
                  </a:lnTo>
                  <a:lnTo>
                    <a:pt x="4278" y="12"/>
                  </a:lnTo>
                  <a:lnTo>
                    <a:pt x="4278" y="0"/>
                  </a:lnTo>
                  <a:close/>
                  <a:moveTo>
                    <a:pt x="4251" y="0"/>
                  </a:moveTo>
                  <a:lnTo>
                    <a:pt x="4253" y="0"/>
                  </a:lnTo>
                  <a:lnTo>
                    <a:pt x="4253" y="12"/>
                  </a:lnTo>
                  <a:lnTo>
                    <a:pt x="4251" y="12"/>
                  </a:lnTo>
                  <a:lnTo>
                    <a:pt x="4251" y="0"/>
                  </a:lnTo>
                  <a:close/>
                  <a:moveTo>
                    <a:pt x="4224" y="0"/>
                  </a:moveTo>
                  <a:lnTo>
                    <a:pt x="4228" y="0"/>
                  </a:lnTo>
                  <a:lnTo>
                    <a:pt x="4228" y="12"/>
                  </a:lnTo>
                  <a:lnTo>
                    <a:pt x="4224" y="12"/>
                  </a:lnTo>
                  <a:lnTo>
                    <a:pt x="4224" y="0"/>
                  </a:lnTo>
                  <a:close/>
                  <a:moveTo>
                    <a:pt x="4197" y="0"/>
                  </a:moveTo>
                  <a:lnTo>
                    <a:pt x="4201" y="0"/>
                  </a:lnTo>
                  <a:lnTo>
                    <a:pt x="4201" y="12"/>
                  </a:lnTo>
                  <a:lnTo>
                    <a:pt x="4197" y="12"/>
                  </a:lnTo>
                  <a:lnTo>
                    <a:pt x="4197" y="0"/>
                  </a:lnTo>
                  <a:close/>
                  <a:moveTo>
                    <a:pt x="4172" y="0"/>
                  </a:moveTo>
                  <a:lnTo>
                    <a:pt x="4174" y="0"/>
                  </a:lnTo>
                  <a:lnTo>
                    <a:pt x="4174" y="12"/>
                  </a:lnTo>
                  <a:lnTo>
                    <a:pt x="4172" y="12"/>
                  </a:lnTo>
                  <a:lnTo>
                    <a:pt x="4172" y="0"/>
                  </a:lnTo>
                  <a:close/>
                  <a:moveTo>
                    <a:pt x="4145" y="0"/>
                  </a:moveTo>
                  <a:lnTo>
                    <a:pt x="4147" y="0"/>
                  </a:lnTo>
                  <a:lnTo>
                    <a:pt x="4147" y="12"/>
                  </a:lnTo>
                  <a:lnTo>
                    <a:pt x="4145" y="12"/>
                  </a:lnTo>
                  <a:lnTo>
                    <a:pt x="4145" y="0"/>
                  </a:lnTo>
                  <a:close/>
                  <a:moveTo>
                    <a:pt x="4118" y="0"/>
                  </a:moveTo>
                  <a:lnTo>
                    <a:pt x="4122" y="0"/>
                  </a:lnTo>
                  <a:lnTo>
                    <a:pt x="4122" y="12"/>
                  </a:lnTo>
                  <a:lnTo>
                    <a:pt x="4118" y="12"/>
                  </a:lnTo>
                  <a:lnTo>
                    <a:pt x="4118" y="0"/>
                  </a:lnTo>
                  <a:close/>
                  <a:moveTo>
                    <a:pt x="4091" y="0"/>
                  </a:moveTo>
                  <a:lnTo>
                    <a:pt x="4095" y="0"/>
                  </a:lnTo>
                  <a:lnTo>
                    <a:pt x="4095" y="12"/>
                  </a:lnTo>
                  <a:lnTo>
                    <a:pt x="4091" y="12"/>
                  </a:lnTo>
                  <a:lnTo>
                    <a:pt x="4091" y="0"/>
                  </a:lnTo>
                  <a:close/>
                  <a:moveTo>
                    <a:pt x="4066" y="0"/>
                  </a:moveTo>
                  <a:lnTo>
                    <a:pt x="4068" y="0"/>
                  </a:lnTo>
                  <a:lnTo>
                    <a:pt x="4068" y="12"/>
                  </a:lnTo>
                  <a:lnTo>
                    <a:pt x="4066" y="12"/>
                  </a:lnTo>
                  <a:lnTo>
                    <a:pt x="4066" y="0"/>
                  </a:lnTo>
                  <a:close/>
                  <a:moveTo>
                    <a:pt x="4040" y="0"/>
                  </a:moveTo>
                  <a:lnTo>
                    <a:pt x="4041" y="0"/>
                  </a:lnTo>
                  <a:lnTo>
                    <a:pt x="4041" y="12"/>
                  </a:lnTo>
                  <a:lnTo>
                    <a:pt x="4040" y="12"/>
                  </a:lnTo>
                  <a:lnTo>
                    <a:pt x="4040" y="0"/>
                  </a:lnTo>
                  <a:close/>
                  <a:moveTo>
                    <a:pt x="4013" y="0"/>
                  </a:moveTo>
                  <a:lnTo>
                    <a:pt x="4017" y="0"/>
                  </a:lnTo>
                  <a:lnTo>
                    <a:pt x="4017" y="12"/>
                  </a:lnTo>
                  <a:lnTo>
                    <a:pt x="4013" y="12"/>
                  </a:lnTo>
                  <a:lnTo>
                    <a:pt x="4013" y="0"/>
                  </a:lnTo>
                  <a:close/>
                  <a:moveTo>
                    <a:pt x="3986" y="0"/>
                  </a:moveTo>
                  <a:lnTo>
                    <a:pt x="3990" y="0"/>
                  </a:lnTo>
                  <a:lnTo>
                    <a:pt x="3990" y="12"/>
                  </a:lnTo>
                  <a:lnTo>
                    <a:pt x="3986" y="12"/>
                  </a:lnTo>
                  <a:lnTo>
                    <a:pt x="3986" y="0"/>
                  </a:lnTo>
                  <a:close/>
                  <a:moveTo>
                    <a:pt x="3961" y="0"/>
                  </a:moveTo>
                  <a:lnTo>
                    <a:pt x="3963" y="0"/>
                  </a:lnTo>
                  <a:lnTo>
                    <a:pt x="3963" y="12"/>
                  </a:lnTo>
                  <a:lnTo>
                    <a:pt x="3961" y="12"/>
                  </a:lnTo>
                  <a:lnTo>
                    <a:pt x="3961" y="0"/>
                  </a:lnTo>
                  <a:close/>
                  <a:moveTo>
                    <a:pt x="3934" y="0"/>
                  </a:moveTo>
                  <a:lnTo>
                    <a:pt x="3936" y="0"/>
                  </a:lnTo>
                  <a:lnTo>
                    <a:pt x="3936" y="12"/>
                  </a:lnTo>
                  <a:lnTo>
                    <a:pt x="3934" y="12"/>
                  </a:lnTo>
                  <a:lnTo>
                    <a:pt x="3934" y="0"/>
                  </a:lnTo>
                  <a:close/>
                  <a:moveTo>
                    <a:pt x="3907" y="0"/>
                  </a:moveTo>
                  <a:lnTo>
                    <a:pt x="3911" y="0"/>
                  </a:lnTo>
                  <a:lnTo>
                    <a:pt x="3911" y="12"/>
                  </a:lnTo>
                  <a:lnTo>
                    <a:pt x="3907" y="12"/>
                  </a:lnTo>
                  <a:lnTo>
                    <a:pt x="3907" y="0"/>
                  </a:lnTo>
                  <a:close/>
                  <a:moveTo>
                    <a:pt x="3880" y="0"/>
                  </a:moveTo>
                  <a:lnTo>
                    <a:pt x="3884" y="0"/>
                  </a:lnTo>
                  <a:lnTo>
                    <a:pt x="3884" y="12"/>
                  </a:lnTo>
                  <a:lnTo>
                    <a:pt x="3880" y="12"/>
                  </a:lnTo>
                  <a:lnTo>
                    <a:pt x="3880" y="0"/>
                  </a:lnTo>
                  <a:close/>
                  <a:moveTo>
                    <a:pt x="3855" y="0"/>
                  </a:moveTo>
                  <a:lnTo>
                    <a:pt x="3857" y="0"/>
                  </a:lnTo>
                  <a:lnTo>
                    <a:pt x="3857" y="12"/>
                  </a:lnTo>
                  <a:lnTo>
                    <a:pt x="3855" y="12"/>
                  </a:lnTo>
                  <a:lnTo>
                    <a:pt x="3855" y="0"/>
                  </a:lnTo>
                  <a:close/>
                  <a:moveTo>
                    <a:pt x="3828" y="0"/>
                  </a:moveTo>
                  <a:lnTo>
                    <a:pt x="3830" y="0"/>
                  </a:lnTo>
                  <a:lnTo>
                    <a:pt x="3830" y="12"/>
                  </a:lnTo>
                  <a:lnTo>
                    <a:pt x="3828" y="12"/>
                  </a:lnTo>
                  <a:lnTo>
                    <a:pt x="3828" y="0"/>
                  </a:lnTo>
                  <a:close/>
                  <a:moveTo>
                    <a:pt x="3801" y="0"/>
                  </a:moveTo>
                  <a:lnTo>
                    <a:pt x="3805" y="0"/>
                  </a:lnTo>
                  <a:lnTo>
                    <a:pt x="3805" y="12"/>
                  </a:lnTo>
                  <a:lnTo>
                    <a:pt x="3801" y="12"/>
                  </a:lnTo>
                  <a:lnTo>
                    <a:pt x="3801" y="0"/>
                  </a:lnTo>
                  <a:close/>
                  <a:moveTo>
                    <a:pt x="3775" y="0"/>
                  </a:moveTo>
                  <a:lnTo>
                    <a:pt x="3778" y="0"/>
                  </a:lnTo>
                  <a:lnTo>
                    <a:pt x="3778" y="12"/>
                  </a:lnTo>
                  <a:lnTo>
                    <a:pt x="3775" y="12"/>
                  </a:lnTo>
                  <a:lnTo>
                    <a:pt x="3775" y="0"/>
                  </a:lnTo>
                  <a:close/>
                  <a:moveTo>
                    <a:pt x="3750" y="0"/>
                  </a:moveTo>
                  <a:lnTo>
                    <a:pt x="3752" y="0"/>
                  </a:lnTo>
                  <a:lnTo>
                    <a:pt x="3752" y="12"/>
                  </a:lnTo>
                  <a:lnTo>
                    <a:pt x="3750" y="12"/>
                  </a:lnTo>
                  <a:lnTo>
                    <a:pt x="3750" y="0"/>
                  </a:lnTo>
                  <a:close/>
                  <a:moveTo>
                    <a:pt x="3723" y="0"/>
                  </a:moveTo>
                  <a:lnTo>
                    <a:pt x="3725" y="0"/>
                  </a:lnTo>
                  <a:lnTo>
                    <a:pt x="3725" y="12"/>
                  </a:lnTo>
                  <a:lnTo>
                    <a:pt x="3723" y="12"/>
                  </a:lnTo>
                  <a:lnTo>
                    <a:pt x="3723" y="0"/>
                  </a:lnTo>
                  <a:close/>
                  <a:moveTo>
                    <a:pt x="3696" y="0"/>
                  </a:moveTo>
                  <a:lnTo>
                    <a:pt x="3700" y="0"/>
                  </a:lnTo>
                  <a:lnTo>
                    <a:pt x="3700" y="12"/>
                  </a:lnTo>
                  <a:lnTo>
                    <a:pt x="3696" y="12"/>
                  </a:lnTo>
                  <a:lnTo>
                    <a:pt x="3696" y="0"/>
                  </a:lnTo>
                  <a:close/>
                  <a:moveTo>
                    <a:pt x="3669" y="0"/>
                  </a:moveTo>
                  <a:lnTo>
                    <a:pt x="3673" y="0"/>
                  </a:lnTo>
                  <a:lnTo>
                    <a:pt x="3673" y="12"/>
                  </a:lnTo>
                  <a:lnTo>
                    <a:pt x="3669" y="12"/>
                  </a:lnTo>
                  <a:lnTo>
                    <a:pt x="3669" y="0"/>
                  </a:lnTo>
                  <a:close/>
                  <a:moveTo>
                    <a:pt x="3644" y="0"/>
                  </a:moveTo>
                  <a:lnTo>
                    <a:pt x="3646" y="0"/>
                  </a:lnTo>
                  <a:lnTo>
                    <a:pt x="3646" y="12"/>
                  </a:lnTo>
                  <a:lnTo>
                    <a:pt x="3644" y="12"/>
                  </a:lnTo>
                  <a:lnTo>
                    <a:pt x="3644" y="0"/>
                  </a:lnTo>
                  <a:close/>
                  <a:moveTo>
                    <a:pt x="3617" y="0"/>
                  </a:moveTo>
                  <a:lnTo>
                    <a:pt x="3619" y="0"/>
                  </a:lnTo>
                  <a:lnTo>
                    <a:pt x="3619" y="12"/>
                  </a:lnTo>
                  <a:lnTo>
                    <a:pt x="3617" y="12"/>
                  </a:lnTo>
                  <a:lnTo>
                    <a:pt x="3617" y="0"/>
                  </a:lnTo>
                  <a:close/>
                  <a:moveTo>
                    <a:pt x="3590" y="0"/>
                  </a:moveTo>
                  <a:lnTo>
                    <a:pt x="3594" y="0"/>
                  </a:lnTo>
                  <a:lnTo>
                    <a:pt x="3594" y="12"/>
                  </a:lnTo>
                  <a:lnTo>
                    <a:pt x="3590" y="12"/>
                  </a:lnTo>
                  <a:lnTo>
                    <a:pt x="3590" y="0"/>
                  </a:lnTo>
                  <a:close/>
                  <a:moveTo>
                    <a:pt x="3563" y="0"/>
                  </a:moveTo>
                  <a:lnTo>
                    <a:pt x="3567" y="0"/>
                  </a:lnTo>
                  <a:lnTo>
                    <a:pt x="3567" y="12"/>
                  </a:lnTo>
                  <a:lnTo>
                    <a:pt x="3563" y="12"/>
                  </a:lnTo>
                  <a:lnTo>
                    <a:pt x="3563" y="0"/>
                  </a:lnTo>
                  <a:close/>
                  <a:moveTo>
                    <a:pt x="3538" y="0"/>
                  </a:moveTo>
                  <a:lnTo>
                    <a:pt x="3540" y="0"/>
                  </a:lnTo>
                  <a:lnTo>
                    <a:pt x="3540" y="12"/>
                  </a:lnTo>
                  <a:lnTo>
                    <a:pt x="3538" y="12"/>
                  </a:lnTo>
                  <a:lnTo>
                    <a:pt x="3538" y="0"/>
                  </a:lnTo>
                  <a:close/>
                  <a:moveTo>
                    <a:pt x="3512" y="0"/>
                  </a:moveTo>
                  <a:lnTo>
                    <a:pt x="3513" y="0"/>
                  </a:lnTo>
                  <a:lnTo>
                    <a:pt x="3513" y="12"/>
                  </a:lnTo>
                  <a:lnTo>
                    <a:pt x="3512" y="12"/>
                  </a:lnTo>
                  <a:lnTo>
                    <a:pt x="3512" y="0"/>
                  </a:lnTo>
                  <a:close/>
                  <a:moveTo>
                    <a:pt x="3485" y="0"/>
                  </a:moveTo>
                  <a:lnTo>
                    <a:pt x="3489" y="0"/>
                  </a:lnTo>
                  <a:lnTo>
                    <a:pt x="3489" y="12"/>
                  </a:lnTo>
                  <a:lnTo>
                    <a:pt x="3485" y="12"/>
                  </a:lnTo>
                  <a:lnTo>
                    <a:pt x="3485" y="0"/>
                  </a:lnTo>
                  <a:close/>
                  <a:moveTo>
                    <a:pt x="3458" y="0"/>
                  </a:moveTo>
                  <a:lnTo>
                    <a:pt x="3462" y="0"/>
                  </a:lnTo>
                  <a:lnTo>
                    <a:pt x="3462" y="12"/>
                  </a:lnTo>
                  <a:lnTo>
                    <a:pt x="3458" y="12"/>
                  </a:lnTo>
                  <a:lnTo>
                    <a:pt x="3458" y="0"/>
                  </a:lnTo>
                  <a:close/>
                  <a:moveTo>
                    <a:pt x="3433" y="0"/>
                  </a:moveTo>
                  <a:lnTo>
                    <a:pt x="3435" y="0"/>
                  </a:lnTo>
                  <a:lnTo>
                    <a:pt x="3435" y="12"/>
                  </a:lnTo>
                  <a:lnTo>
                    <a:pt x="3433" y="12"/>
                  </a:lnTo>
                  <a:lnTo>
                    <a:pt x="3433" y="0"/>
                  </a:lnTo>
                  <a:close/>
                  <a:moveTo>
                    <a:pt x="3406" y="0"/>
                  </a:moveTo>
                  <a:lnTo>
                    <a:pt x="3408" y="0"/>
                  </a:lnTo>
                  <a:lnTo>
                    <a:pt x="3408" y="12"/>
                  </a:lnTo>
                  <a:lnTo>
                    <a:pt x="3406" y="12"/>
                  </a:lnTo>
                  <a:lnTo>
                    <a:pt x="3406" y="0"/>
                  </a:lnTo>
                  <a:close/>
                  <a:moveTo>
                    <a:pt x="3379" y="0"/>
                  </a:moveTo>
                  <a:lnTo>
                    <a:pt x="3383" y="0"/>
                  </a:lnTo>
                  <a:lnTo>
                    <a:pt x="3383" y="12"/>
                  </a:lnTo>
                  <a:lnTo>
                    <a:pt x="3379" y="12"/>
                  </a:lnTo>
                  <a:lnTo>
                    <a:pt x="3379" y="0"/>
                  </a:lnTo>
                  <a:close/>
                  <a:moveTo>
                    <a:pt x="3352" y="0"/>
                  </a:moveTo>
                  <a:lnTo>
                    <a:pt x="3356" y="0"/>
                  </a:lnTo>
                  <a:lnTo>
                    <a:pt x="3356" y="12"/>
                  </a:lnTo>
                  <a:lnTo>
                    <a:pt x="3352" y="12"/>
                  </a:lnTo>
                  <a:lnTo>
                    <a:pt x="3352" y="0"/>
                  </a:lnTo>
                  <a:close/>
                  <a:moveTo>
                    <a:pt x="3327" y="0"/>
                  </a:moveTo>
                  <a:lnTo>
                    <a:pt x="3329" y="0"/>
                  </a:lnTo>
                  <a:lnTo>
                    <a:pt x="3329" y="12"/>
                  </a:lnTo>
                  <a:lnTo>
                    <a:pt x="3327" y="12"/>
                  </a:lnTo>
                  <a:lnTo>
                    <a:pt x="3327" y="0"/>
                  </a:lnTo>
                  <a:close/>
                  <a:moveTo>
                    <a:pt x="3300" y="0"/>
                  </a:moveTo>
                  <a:lnTo>
                    <a:pt x="3302" y="0"/>
                  </a:lnTo>
                  <a:lnTo>
                    <a:pt x="3302" y="12"/>
                  </a:lnTo>
                  <a:lnTo>
                    <a:pt x="3300" y="12"/>
                  </a:lnTo>
                  <a:lnTo>
                    <a:pt x="3300" y="0"/>
                  </a:lnTo>
                  <a:close/>
                  <a:moveTo>
                    <a:pt x="3273" y="0"/>
                  </a:moveTo>
                  <a:lnTo>
                    <a:pt x="3277" y="0"/>
                  </a:lnTo>
                  <a:lnTo>
                    <a:pt x="3277" y="12"/>
                  </a:lnTo>
                  <a:lnTo>
                    <a:pt x="3273" y="12"/>
                  </a:lnTo>
                  <a:lnTo>
                    <a:pt x="3273" y="0"/>
                  </a:lnTo>
                  <a:close/>
                  <a:moveTo>
                    <a:pt x="3247" y="0"/>
                  </a:moveTo>
                  <a:lnTo>
                    <a:pt x="3250" y="0"/>
                  </a:lnTo>
                  <a:lnTo>
                    <a:pt x="3250" y="12"/>
                  </a:lnTo>
                  <a:lnTo>
                    <a:pt x="3247" y="12"/>
                  </a:lnTo>
                  <a:lnTo>
                    <a:pt x="3247" y="0"/>
                  </a:lnTo>
                  <a:close/>
                  <a:moveTo>
                    <a:pt x="3222" y="0"/>
                  </a:moveTo>
                  <a:lnTo>
                    <a:pt x="3224" y="0"/>
                  </a:lnTo>
                  <a:lnTo>
                    <a:pt x="3224" y="12"/>
                  </a:lnTo>
                  <a:lnTo>
                    <a:pt x="3222" y="12"/>
                  </a:lnTo>
                  <a:lnTo>
                    <a:pt x="3222" y="0"/>
                  </a:lnTo>
                  <a:close/>
                  <a:moveTo>
                    <a:pt x="3195" y="0"/>
                  </a:moveTo>
                  <a:lnTo>
                    <a:pt x="3197" y="0"/>
                  </a:lnTo>
                  <a:lnTo>
                    <a:pt x="3197" y="12"/>
                  </a:lnTo>
                  <a:lnTo>
                    <a:pt x="3195" y="12"/>
                  </a:lnTo>
                  <a:lnTo>
                    <a:pt x="3195" y="0"/>
                  </a:lnTo>
                  <a:close/>
                  <a:moveTo>
                    <a:pt x="3168" y="0"/>
                  </a:moveTo>
                  <a:lnTo>
                    <a:pt x="3172" y="0"/>
                  </a:lnTo>
                  <a:lnTo>
                    <a:pt x="3172" y="12"/>
                  </a:lnTo>
                  <a:lnTo>
                    <a:pt x="3168" y="12"/>
                  </a:lnTo>
                  <a:lnTo>
                    <a:pt x="3168" y="0"/>
                  </a:lnTo>
                  <a:close/>
                  <a:moveTo>
                    <a:pt x="3141" y="0"/>
                  </a:moveTo>
                  <a:lnTo>
                    <a:pt x="3145" y="0"/>
                  </a:lnTo>
                  <a:lnTo>
                    <a:pt x="3145" y="12"/>
                  </a:lnTo>
                  <a:lnTo>
                    <a:pt x="3141" y="12"/>
                  </a:lnTo>
                  <a:lnTo>
                    <a:pt x="3141" y="0"/>
                  </a:lnTo>
                  <a:close/>
                  <a:moveTo>
                    <a:pt x="3116" y="0"/>
                  </a:moveTo>
                  <a:lnTo>
                    <a:pt x="3118" y="0"/>
                  </a:lnTo>
                  <a:lnTo>
                    <a:pt x="3118" y="12"/>
                  </a:lnTo>
                  <a:lnTo>
                    <a:pt x="3116" y="12"/>
                  </a:lnTo>
                  <a:lnTo>
                    <a:pt x="3116" y="0"/>
                  </a:lnTo>
                  <a:close/>
                  <a:moveTo>
                    <a:pt x="3089" y="0"/>
                  </a:moveTo>
                  <a:lnTo>
                    <a:pt x="3091" y="0"/>
                  </a:lnTo>
                  <a:lnTo>
                    <a:pt x="3091" y="12"/>
                  </a:lnTo>
                  <a:lnTo>
                    <a:pt x="3089" y="12"/>
                  </a:lnTo>
                  <a:lnTo>
                    <a:pt x="3089" y="0"/>
                  </a:lnTo>
                  <a:close/>
                  <a:moveTo>
                    <a:pt x="3062" y="0"/>
                  </a:moveTo>
                  <a:lnTo>
                    <a:pt x="3066" y="0"/>
                  </a:lnTo>
                  <a:lnTo>
                    <a:pt x="3066" y="12"/>
                  </a:lnTo>
                  <a:lnTo>
                    <a:pt x="3062" y="12"/>
                  </a:lnTo>
                  <a:lnTo>
                    <a:pt x="3062" y="0"/>
                  </a:lnTo>
                  <a:close/>
                  <a:moveTo>
                    <a:pt x="3035" y="0"/>
                  </a:moveTo>
                  <a:lnTo>
                    <a:pt x="3039" y="0"/>
                  </a:lnTo>
                  <a:lnTo>
                    <a:pt x="3039" y="12"/>
                  </a:lnTo>
                  <a:lnTo>
                    <a:pt x="3035" y="12"/>
                  </a:lnTo>
                  <a:lnTo>
                    <a:pt x="3035" y="0"/>
                  </a:lnTo>
                  <a:close/>
                  <a:moveTo>
                    <a:pt x="3010" y="0"/>
                  </a:moveTo>
                  <a:lnTo>
                    <a:pt x="3012" y="0"/>
                  </a:lnTo>
                  <a:lnTo>
                    <a:pt x="3012" y="12"/>
                  </a:lnTo>
                  <a:lnTo>
                    <a:pt x="3010" y="12"/>
                  </a:lnTo>
                  <a:lnTo>
                    <a:pt x="3010" y="0"/>
                  </a:lnTo>
                  <a:close/>
                  <a:moveTo>
                    <a:pt x="2984" y="0"/>
                  </a:moveTo>
                  <a:lnTo>
                    <a:pt x="2985" y="0"/>
                  </a:lnTo>
                  <a:lnTo>
                    <a:pt x="2985" y="12"/>
                  </a:lnTo>
                  <a:lnTo>
                    <a:pt x="2984" y="12"/>
                  </a:lnTo>
                  <a:lnTo>
                    <a:pt x="2984" y="0"/>
                  </a:lnTo>
                  <a:close/>
                  <a:moveTo>
                    <a:pt x="2957" y="0"/>
                  </a:moveTo>
                  <a:lnTo>
                    <a:pt x="2961" y="0"/>
                  </a:lnTo>
                  <a:lnTo>
                    <a:pt x="2961" y="12"/>
                  </a:lnTo>
                  <a:lnTo>
                    <a:pt x="2957" y="12"/>
                  </a:lnTo>
                  <a:lnTo>
                    <a:pt x="2957" y="0"/>
                  </a:lnTo>
                  <a:close/>
                  <a:moveTo>
                    <a:pt x="2930" y="0"/>
                  </a:moveTo>
                  <a:lnTo>
                    <a:pt x="2934" y="0"/>
                  </a:lnTo>
                  <a:lnTo>
                    <a:pt x="2934" y="12"/>
                  </a:lnTo>
                  <a:lnTo>
                    <a:pt x="2930" y="12"/>
                  </a:lnTo>
                  <a:lnTo>
                    <a:pt x="2930" y="0"/>
                  </a:lnTo>
                  <a:close/>
                  <a:moveTo>
                    <a:pt x="2905" y="0"/>
                  </a:moveTo>
                  <a:lnTo>
                    <a:pt x="2907" y="0"/>
                  </a:lnTo>
                  <a:lnTo>
                    <a:pt x="2907" y="12"/>
                  </a:lnTo>
                  <a:lnTo>
                    <a:pt x="2905" y="12"/>
                  </a:lnTo>
                  <a:lnTo>
                    <a:pt x="2905" y="0"/>
                  </a:lnTo>
                  <a:close/>
                  <a:moveTo>
                    <a:pt x="2878" y="0"/>
                  </a:moveTo>
                  <a:lnTo>
                    <a:pt x="2880" y="0"/>
                  </a:lnTo>
                  <a:lnTo>
                    <a:pt x="2880" y="12"/>
                  </a:lnTo>
                  <a:lnTo>
                    <a:pt x="2878" y="12"/>
                  </a:lnTo>
                  <a:lnTo>
                    <a:pt x="2878" y="0"/>
                  </a:lnTo>
                  <a:close/>
                  <a:moveTo>
                    <a:pt x="2851" y="0"/>
                  </a:moveTo>
                  <a:lnTo>
                    <a:pt x="2855" y="0"/>
                  </a:lnTo>
                  <a:lnTo>
                    <a:pt x="2855" y="12"/>
                  </a:lnTo>
                  <a:lnTo>
                    <a:pt x="2851" y="12"/>
                  </a:lnTo>
                  <a:lnTo>
                    <a:pt x="2851" y="0"/>
                  </a:lnTo>
                  <a:close/>
                  <a:moveTo>
                    <a:pt x="2824" y="0"/>
                  </a:moveTo>
                  <a:lnTo>
                    <a:pt x="2828" y="0"/>
                  </a:lnTo>
                  <a:lnTo>
                    <a:pt x="2828" y="12"/>
                  </a:lnTo>
                  <a:lnTo>
                    <a:pt x="2824" y="12"/>
                  </a:lnTo>
                  <a:lnTo>
                    <a:pt x="2824" y="0"/>
                  </a:lnTo>
                  <a:close/>
                  <a:moveTo>
                    <a:pt x="2799" y="0"/>
                  </a:moveTo>
                  <a:lnTo>
                    <a:pt x="2801" y="0"/>
                  </a:lnTo>
                  <a:lnTo>
                    <a:pt x="2801" y="12"/>
                  </a:lnTo>
                  <a:lnTo>
                    <a:pt x="2799" y="12"/>
                  </a:lnTo>
                  <a:lnTo>
                    <a:pt x="2799" y="0"/>
                  </a:lnTo>
                  <a:close/>
                  <a:moveTo>
                    <a:pt x="2772" y="0"/>
                  </a:moveTo>
                  <a:lnTo>
                    <a:pt x="2774" y="0"/>
                  </a:lnTo>
                  <a:lnTo>
                    <a:pt x="2774" y="12"/>
                  </a:lnTo>
                  <a:lnTo>
                    <a:pt x="2772" y="12"/>
                  </a:lnTo>
                  <a:lnTo>
                    <a:pt x="2772" y="0"/>
                  </a:lnTo>
                  <a:close/>
                  <a:moveTo>
                    <a:pt x="2745" y="0"/>
                  </a:moveTo>
                  <a:lnTo>
                    <a:pt x="2749" y="0"/>
                  </a:lnTo>
                  <a:lnTo>
                    <a:pt x="2749" y="12"/>
                  </a:lnTo>
                  <a:lnTo>
                    <a:pt x="2745" y="12"/>
                  </a:lnTo>
                  <a:lnTo>
                    <a:pt x="2745" y="0"/>
                  </a:lnTo>
                  <a:close/>
                  <a:moveTo>
                    <a:pt x="2719" y="0"/>
                  </a:moveTo>
                  <a:lnTo>
                    <a:pt x="2722" y="0"/>
                  </a:lnTo>
                  <a:lnTo>
                    <a:pt x="2722" y="12"/>
                  </a:lnTo>
                  <a:lnTo>
                    <a:pt x="2719" y="12"/>
                  </a:lnTo>
                  <a:lnTo>
                    <a:pt x="2719" y="0"/>
                  </a:lnTo>
                  <a:close/>
                  <a:moveTo>
                    <a:pt x="2694" y="0"/>
                  </a:moveTo>
                  <a:lnTo>
                    <a:pt x="2696" y="0"/>
                  </a:lnTo>
                  <a:lnTo>
                    <a:pt x="2696" y="12"/>
                  </a:lnTo>
                  <a:lnTo>
                    <a:pt x="2694" y="12"/>
                  </a:lnTo>
                  <a:lnTo>
                    <a:pt x="2694" y="0"/>
                  </a:lnTo>
                  <a:close/>
                  <a:moveTo>
                    <a:pt x="2667" y="0"/>
                  </a:moveTo>
                  <a:lnTo>
                    <a:pt x="2669" y="0"/>
                  </a:lnTo>
                  <a:lnTo>
                    <a:pt x="2669" y="12"/>
                  </a:lnTo>
                  <a:lnTo>
                    <a:pt x="2667" y="12"/>
                  </a:lnTo>
                  <a:lnTo>
                    <a:pt x="2667" y="0"/>
                  </a:lnTo>
                  <a:close/>
                  <a:moveTo>
                    <a:pt x="2640" y="0"/>
                  </a:moveTo>
                  <a:lnTo>
                    <a:pt x="2644" y="0"/>
                  </a:lnTo>
                  <a:lnTo>
                    <a:pt x="2644" y="12"/>
                  </a:lnTo>
                  <a:lnTo>
                    <a:pt x="2640" y="12"/>
                  </a:lnTo>
                  <a:lnTo>
                    <a:pt x="2640" y="0"/>
                  </a:lnTo>
                  <a:close/>
                  <a:moveTo>
                    <a:pt x="2613" y="0"/>
                  </a:moveTo>
                  <a:lnTo>
                    <a:pt x="2617" y="0"/>
                  </a:lnTo>
                  <a:lnTo>
                    <a:pt x="2617" y="12"/>
                  </a:lnTo>
                  <a:lnTo>
                    <a:pt x="2613" y="12"/>
                  </a:lnTo>
                  <a:lnTo>
                    <a:pt x="2613" y="0"/>
                  </a:lnTo>
                  <a:close/>
                  <a:moveTo>
                    <a:pt x="2588" y="0"/>
                  </a:moveTo>
                  <a:lnTo>
                    <a:pt x="2590" y="0"/>
                  </a:lnTo>
                  <a:lnTo>
                    <a:pt x="2590" y="12"/>
                  </a:lnTo>
                  <a:lnTo>
                    <a:pt x="2588" y="12"/>
                  </a:lnTo>
                  <a:lnTo>
                    <a:pt x="2588" y="0"/>
                  </a:lnTo>
                  <a:close/>
                  <a:moveTo>
                    <a:pt x="2561" y="0"/>
                  </a:moveTo>
                  <a:lnTo>
                    <a:pt x="2563" y="0"/>
                  </a:lnTo>
                  <a:lnTo>
                    <a:pt x="2563" y="12"/>
                  </a:lnTo>
                  <a:lnTo>
                    <a:pt x="2561" y="12"/>
                  </a:lnTo>
                  <a:lnTo>
                    <a:pt x="2561" y="0"/>
                  </a:lnTo>
                  <a:close/>
                  <a:moveTo>
                    <a:pt x="2534" y="0"/>
                  </a:moveTo>
                  <a:lnTo>
                    <a:pt x="2538" y="0"/>
                  </a:lnTo>
                  <a:lnTo>
                    <a:pt x="2538" y="12"/>
                  </a:lnTo>
                  <a:lnTo>
                    <a:pt x="2534" y="12"/>
                  </a:lnTo>
                  <a:lnTo>
                    <a:pt x="2534" y="0"/>
                  </a:lnTo>
                  <a:close/>
                  <a:moveTo>
                    <a:pt x="2507" y="0"/>
                  </a:moveTo>
                  <a:lnTo>
                    <a:pt x="2511" y="0"/>
                  </a:lnTo>
                  <a:lnTo>
                    <a:pt x="2511" y="12"/>
                  </a:lnTo>
                  <a:lnTo>
                    <a:pt x="2507" y="12"/>
                  </a:lnTo>
                  <a:lnTo>
                    <a:pt x="2507" y="0"/>
                  </a:lnTo>
                  <a:close/>
                  <a:moveTo>
                    <a:pt x="2482" y="0"/>
                  </a:moveTo>
                  <a:lnTo>
                    <a:pt x="2484" y="0"/>
                  </a:lnTo>
                  <a:lnTo>
                    <a:pt x="2484" y="12"/>
                  </a:lnTo>
                  <a:lnTo>
                    <a:pt x="2482" y="12"/>
                  </a:lnTo>
                  <a:lnTo>
                    <a:pt x="2482" y="0"/>
                  </a:lnTo>
                  <a:close/>
                  <a:moveTo>
                    <a:pt x="2456" y="0"/>
                  </a:moveTo>
                  <a:lnTo>
                    <a:pt x="2457" y="0"/>
                  </a:lnTo>
                  <a:lnTo>
                    <a:pt x="2457" y="12"/>
                  </a:lnTo>
                  <a:lnTo>
                    <a:pt x="2456" y="12"/>
                  </a:lnTo>
                  <a:lnTo>
                    <a:pt x="2456" y="0"/>
                  </a:lnTo>
                  <a:close/>
                  <a:moveTo>
                    <a:pt x="2429" y="0"/>
                  </a:moveTo>
                  <a:lnTo>
                    <a:pt x="2433" y="0"/>
                  </a:lnTo>
                  <a:lnTo>
                    <a:pt x="2433" y="12"/>
                  </a:lnTo>
                  <a:lnTo>
                    <a:pt x="2429" y="12"/>
                  </a:lnTo>
                  <a:lnTo>
                    <a:pt x="2429" y="0"/>
                  </a:lnTo>
                  <a:close/>
                  <a:moveTo>
                    <a:pt x="2402" y="0"/>
                  </a:moveTo>
                  <a:lnTo>
                    <a:pt x="2406" y="0"/>
                  </a:lnTo>
                  <a:lnTo>
                    <a:pt x="2406" y="12"/>
                  </a:lnTo>
                  <a:lnTo>
                    <a:pt x="2402" y="12"/>
                  </a:lnTo>
                  <a:lnTo>
                    <a:pt x="2402" y="0"/>
                  </a:lnTo>
                  <a:close/>
                  <a:moveTo>
                    <a:pt x="2377" y="0"/>
                  </a:moveTo>
                  <a:lnTo>
                    <a:pt x="2379" y="0"/>
                  </a:lnTo>
                  <a:lnTo>
                    <a:pt x="2379" y="12"/>
                  </a:lnTo>
                  <a:lnTo>
                    <a:pt x="2377" y="12"/>
                  </a:lnTo>
                  <a:lnTo>
                    <a:pt x="2377" y="0"/>
                  </a:lnTo>
                  <a:close/>
                  <a:moveTo>
                    <a:pt x="2350" y="0"/>
                  </a:moveTo>
                  <a:lnTo>
                    <a:pt x="2352" y="0"/>
                  </a:lnTo>
                  <a:lnTo>
                    <a:pt x="2352" y="12"/>
                  </a:lnTo>
                  <a:lnTo>
                    <a:pt x="2350" y="12"/>
                  </a:lnTo>
                  <a:lnTo>
                    <a:pt x="2350" y="0"/>
                  </a:lnTo>
                  <a:close/>
                  <a:moveTo>
                    <a:pt x="2323" y="0"/>
                  </a:moveTo>
                  <a:lnTo>
                    <a:pt x="2327" y="0"/>
                  </a:lnTo>
                  <a:lnTo>
                    <a:pt x="2327" y="12"/>
                  </a:lnTo>
                  <a:lnTo>
                    <a:pt x="2323" y="12"/>
                  </a:lnTo>
                  <a:lnTo>
                    <a:pt x="2323" y="0"/>
                  </a:lnTo>
                  <a:close/>
                  <a:moveTo>
                    <a:pt x="2296" y="0"/>
                  </a:moveTo>
                  <a:lnTo>
                    <a:pt x="2300" y="0"/>
                  </a:lnTo>
                  <a:lnTo>
                    <a:pt x="2300" y="12"/>
                  </a:lnTo>
                  <a:lnTo>
                    <a:pt x="2296" y="12"/>
                  </a:lnTo>
                  <a:lnTo>
                    <a:pt x="2296" y="0"/>
                  </a:lnTo>
                  <a:close/>
                  <a:moveTo>
                    <a:pt x="2271" y="0"/>
                  </a:moveTo>
                  <a:lnTo>
                    <a:pt x="2273" y="0"/>
                  </a:lnTo>
                  <a:lnTo>
                    <a:pt x="2273" y="12"/>
                  </a:lnTo>
                  <a:lnTo>
                    <a:pt x="2271" y="12"/>
                  </a:lnTo>
                  <a:lnTo>
                    <a:pt x="2271" y="0"/>
                  </a:lnTo>
                  <a:close/>
                  <a:moveTo>
                    <a:pt x="2244" y="0"/>
                  </a:moveTo>
                  <a:lnTo>
                    <a:pt x="2246" y="0"/>
                  </a:lnTo>
                  <a:lnTo>
                    <a:pt x="2246" y="12"/>
                  </a:lnTo>
                  <a:lnTo>
                    <a:pt x="2244" y="12"/>
                  </a:lnTo>
                  <a:lnTo>
                    <a:pt x="2244" y="0"/>
                  </a:lnTo>
                  <a:close/>
                  <a:moveTo>
                    <a:pt x="2217" y="0"/>
                  </a:moveTo>
                  <a:lnTo>
                    <a:pt x="2221" y="0"/>
                  </a:lnTo>
                  <a:lnTo>
                    <a:pt x="2221" y="12"/>
                  </a:lnTo>
                  <a:lnTo>
                    <a:pt x="2217" y="12"/>
                  </a:lnTo>
                  <a:lnTo>
                    <a:pt x="2217" y="0"/>
                  </a:lnTo>
                  <a:close/>
                  <a:moveTo>
                    <a:pt x="2191" y="0"/>
                  </a:moveTo>
                  <a:lnTo>
                    <a:pt x="2194" y="0"/>
                  </a:lnTo>
                  <a:lnTo>
                    <a:pt x="2194" y="12"/>
                  </a:lnTo>
                  <a:lnTo>
                    <a:pt x="2191" y="12"/>
                  </a:lnTo>
                  <a:lnTo>
                    <a:pt x="2191" y="0"/>
                  </a:lnTo>
                  <a:close/>
                  <a:moveTo>
                    <a:pt x="2166" y="0"/>
                  </a:moveTo>
                  <a:lnTo>
                    <a:pt x="2168" y="0"/>
                  </a:lnTo>
                  <a:lnTo>
                    <a:pt x="2168" y="12"/>
                  </a:lnTo>
                  <a:lnTo>
                    <a:pt x="2166" y="12"/>
                  </a:lnTo>
                  <a:lnTo>
                    <a:pt x="2166" y="0"/>
                  </a:lnTo>
                  <a:close/>
                  <a:moveTo>
                    <a:pt x="2139" y="0"/>
                  </a:moveTo>
                  <a:lnTo>
                    <a:pt x="2141" y="0"/>
                  </a:lnTo>
                  <a:lnTo>
                    <a:pt x="2141" y="12"/>
                  </a:lnTo>
                  <a:lnTo>
                    <a:pt x="2139" y="12"/>
                  </a:lnTo>
                  <a:lnTo>
                    <a:pt x="2139" y="0"/>
                  </a:lnTo>
                  <a:close/>
                  <a:moveTo>
                    <a:pt x="2112" y="0"/>
                  </a:moveTo>
                  <a:lnTo>
                    <a:pt x="2116" y="0"/>
                  </a:lnTo>
                  <a:lnTo>
                    <a:pt x="2116" y="12"/>
                  </a:lnTo>
                  <a:lnTo>
                    <a:pt x="2112" y="12"/>
                  </a:lnTo>
                  <a:lnTo>
                    <a:pt x="2112" y="0"/>
                  </a:lnTo>
                  <a:close/>
                  <a:moveTo>
                    <a:pt x="2085" y="0"/>
                  </a:moveTo>
                  <a:lnTo>
                    <a:pt x="2089" y="0"/>
                  </a:lnTo>
                  <a:lnTo>
                    <a:pt x="2089" y="12"/>
                  </a:lnTo>
                  <a:lnTo>
                    <a:pt x="2085" y="12"/>
                  </a:lnTo>
                  <a:lnTo>
                    <a:pt x="2085" y="0"/>
                  </a:lnTo>
                  <a:close/>
                  <a:moveTo>
                    <a:pt x="2060" y="0"/>
                  </a:moveTo>
                  <a:lnTo>
                    <a:pt x="2062" y="0"/>
                  </a:lnTo>
                  <a:lnTo>
                    <a:pt x="2062" y="12"/>
                  </a:lnTo>
                  <a:lnTo>
                    <a:pt x="2060" y="12"/>
                  </a:lnTo>
                  <a:lnTo>
                    <a:pt x="2060" y="0"/>
                  </a:lnTo>
                  <a:close/>
                  <a:moveTo>
                    <a:pt x="2033" y="0"/>
                  </a:moveTo>
                  <a:lnTo>
                    <a:pt x="2035" y="0"/>
                  </a:lnTo>
                  <a:lnTo>
                    <a:pt x="2035" y="12"/>
                  </a:lnTo>
                  <a:lnTo>
                    <a:pt x="2033" y="12"/>
                  </a:lnTo>
                  <a:lnTo>
                    <a:pt x="2033" y="0"/>
                  </a:lnTo>
                  <a:close/>
                  <a:moveTo>
                    <a:pt x="2006" y="0"/>
                  </a:moveTo>
                  <a:lnTo>
                    <a:pt x="2010" y="0"/>
                  </a:lnTo>
                  <a:lnTo>
                    <a:pt x="2010" y="12"/>
                  </a:lnTo>
                  <a:lnTo>
                    <a:pt x="2006" y="12"/>
                  </a:lnTo>
                  <a:lnTo>
                    <a:pt x="2006" y="0"/>
                  </a:lnTo>
                  <a:close/>
                  <a:moveTo>
                    <a:pt x="1979" y="0"/>
                  </a:moveTo>
                  <a:lnTo>
                    <a:pt x="1983" y="0"/>
                  </a:lnTo>
                  <a:lnTo>
                    <a:pt x="1983" y="12"/>
                  </a:lnTo>
                  <a:lnTo>
                    <a:pt x="1979" y="12"/>
                  </a:lnTo>
                  <a:lnTo>
                    <a:pt x="1979" y="0"/>
                  </a:lnTo>
                  <a:close/>
                  <a:moveTo>
                    <a:pt x="1954" y="0"/>
                  </a:moveTo>
                  <a:lnTo>
                    <a:pt x="1956" y="0"/>
                  </a:lnTo>
                  <a:lnTo>
                    <a:pt x="1956" y="12"/>
                  </a:lnTo>
                  <a:lnTo>
                    <a:pt x="1954" y="12"/>
                  </a:lnTo>
                  <a:lnTo>
                    <a:pt x="1954" y="0"/>
                  </a:lnTo>
                  <a:close/>
                  <a:moveTo>
                    <a:pt x="1928" y="0"/>
                  </a:moveTo>
                  <a:lnTo>
                    <a:pt x="1929" y="0"/>
                  </a:lnTo>
                  <a:lnTo>
                    <a:pt x="1929" y="12"/>
                  </a:lnTo>
                  <a:lnTo>
                    <a:pt x="1928" y="12"/>
                  </a:lnTo>
                  <a:lnTo>
                    <a:pt x="1928" y="0"/>
                  </a:lnTo>
                  <a:close/>
                  <a:moveTo>
                    <a:pt x="1901" y="0"/>
                  </a:moveTo>
                  <a:lnTo>
                    <a:pt x="1905" y="0"/>
                  </a:lnTo>
                  <a:lnTo>
                    <a:pt x="1905" y="12"/>
                  </a:lnTo>
                  <a:lnTo>
                    <a:pt x="1901" y="12"/>
                  </a:lnTo>
                  <a:lnTo>
                    <a:pt x="1901" y="0"/>
                  </a:lnTo>
                  <a:close/>
                  <a:moveTo>
                    <a:pt x="1874" y="0"/>
                  </a:moveTo>
                  <a:lnTo>
                    <a:pt x="1878" y="0"/>
                  </a:lnTo>
                  <a:lnTo>
                    <a:pt x="1878" y="12"/>
                  </a:lnTo>
                  <a:lnTo>
                    <a:pt x="1874" y="12"/>
                  </a:lnTo>
                  <a:lnTo>
                    <a:pt x="1874" y="0"/>
                  </a:lnTo>
                  <a:close/>
                  <a:moveTo>
                    <a:pt x="1849" y="0"/>
                  </a:moveTo>
                  <a:lnTo>
                    <a:pt x="1851" y="0"/>
                  </a:lnTo>
                  <a:lnTo>
                    <a:pt x="1851" y="12"/>
                  </a:lnTo>
                  <a:lnTo>
                    <a:pt x="1849" y="12"/>
                  </a:lnTo>
                  <a:lnTo>
                    <a:pt x="1849" y="0"/>
                  </a:lnTo>
                  <a:close/>
                  <a:moveTo>
                    <a:pt x="1822" y="0"/>
                  </a:moveTo>
                  <a:lnTo>
                    <a:pt x="1824" y="0"/>
                  </a:lnTo>
                  <a:lnTo>
                    <a:pt x="1824" y="12"/>
                  </a:lnTo>
                  <a:lnTo>
                    <a:pt x="1822" y="12"/>
                  </a:lnTo>
                  <a:lnTo>
                    <a:pt x="1822" y="0"/>
                  </a:lnTo>
                  <a:close/>
                  <a:moveTo>
                    <a:pt x="1795" y="0"/>
                  </a:moveTo>
                  <a:lnTo>
                    <a:pt x="1799" y="0"/>
                  </a:lnTo>
                  <a:lnTo>
                    <a:pt x="1799" y="12"/>
                  </a:lnTo>
                  <a:lnTo>
                    <a:pt x="1795" y="12"/>
                  </a:lnTo>
                  <a:lnTo>
                    <a:pt x="1795" y="0"/>
                  </a:lnTo>
                  <a:close/>
                  <a:moveTo>
                    <a:pt x="1768" y="0"/>
                  </a:moveTo>
                  <a:lnTo>
                    <a:pt x="1772" y="0"/>
                  </a:lnTo>
                  <a:lnTo>
                    <a:pt x="1772" y="12"/>
                  </a:lnTo>
                  <a:lnTo>
                    <a:pt x="1768" y="12"/>
                  </a:lnTo>
                  <a:lnTo>
                    <a:pt x="1768" y="0"/>
                  </a:lnTo>
                  <a:close/>
                  <a:moveTo>
                    <a:pt x="1743" y="0"/>
                  </a:moveTo>
                  <a:lnTo>
                    <a:pt x="1745" y="0"/>
                  </a:lnTo>
                  <a:lnTo>
                    <a:pt x="1745" y="12"/>
                  </a:lnTo>
                  <a:lnTo>
                    <a:pt x="1743" y="12"/>
                  </a:lnTo>
                  <a:lnTo>
                    <a:pt x="1743" y="0"/>
                  </a:lnTo>
                  <a:close/>
                  <a:moveTo>
                    <a:pt x="1716" y="0"/>
                  </a:moveTo>
                  <a:lnTo>
                    <a:pt x="1718" y="0"/>
                  </a:lnTo>
                  <a:lnTo>
                    <a:pt x="1718" y="12"/>
                  </a:lnTo>
                  <a:lnTo>
                    <a:pt x="1716" y="12"/>
                  </a:lnTo>
                  <a:lnTo>
                    <a:pt x="1716" y="0"/>
                  </a:lnTo>
                  <a:close/>
                  <a:moveTo>
                    <a:pt x="1689" y="0"/>
                  </a:moveTo>
                  <a:lnTo>
                    <a:pt x="1693" y="0"/>
                  </a:lnTo>
                  <a:lnTo>
                    <a:pt x="1693" y="12"/>
                  </a:lnTo>
                  <a:lnTo>
                    <a:pt x="1689" y="12"/>
                  </a:lnTo>
                  <a:lnTo>
                    <a:pt x="1689" y="0"/>
                  </a:lnTo>
                  <a:close/>
                  <a:moveTo>
                    <a:pt x="1663" y="0"/>
                  </a:moveTo>
                  <a:lnTo>
                    <a:pt x="1666" y="0"/>
                  </a:lnTo>
                  <a:lnTo>
                    <a:pt x="1666" y="12"/>
                  </a:lnTo>
                  <a:lnTo>
                    <a:pt x="1663" y="12"/>
                  </a:lnTo>
                  <a:lnTo>
                    <a:pt x="1663" y="0"/>
                  </a:lnTo>
                  <a:close/>
                  <a:moveTo>
                    <a:pt x="1638" y="0"/>
                  </a:moveTo>
                  <a:lnTo>
                    <a:pt x="1640" y="0"/>
                  </a:lnTo>
                  <a:lnTo>
                    <a:pt x="1640" y="12"/>
                  </a:lnTo>
                  <a:lnTo>
                    <a:pt x="1638" y="12"/>
                  </a:lnTo>
                  <a:lnTo>
                    <a:pt x="1638" y="0"/>
                  </a:lnTo>
                  <a:close/>
                  <a:moveTo>
                    <a:pt x="1611" y="0"/>
                  </a:moveTo>
                  <a:lnTo>
                    <a:pt x="1613" y="0"/>
                  </a:lnTo>
                  <a:lnTo>
                    <a:pt x="1613" y="12"/>
                  </a:lnTo>
                  <a:lnTo>
                    <a:pt x="1611" y="12"/>
                  </a:lnTo>
                  <a:lnTo>
                    <a:pt x="1611" y="0"/>
                  </a:lnTo>
                  <a:close/>
                  <a:moveTo>
                    <a:pt x="1584" y="0"/>
                  </a:moveTo>
                  <a:lnTo>
                    <a:pt x="1588" y="0"/>
                  </a:lnTo>
                  <a:lnTo>
                    <a:pt x="1588" y="12"/>
                  </a:lnTo>
                  <a:lnTo>
                    <a:pt x="1584" y="12"/>
                  </a:lnTo>
                  <a:lnTo>
                    <a:pt x="1584" y="0"/>
                  </a:lnTo>
                  <a:close/>
                  <a:moveTo>
                    <a:pt x="1557" y="0"/>
                  </a:moveTo>
                  <a:lnTo>
                    <a:pt x="1561" y="0"/>
                  </a:lnTo>
                  <a:lnTo>
                    <a:pt x="1561" y="12"/>
                  </a:lnTo>
                  <a:lnTo>
                    <a:pt x="1557" y="12"/>
                  </a:lnTo>
                  <a:lnTo>
                    <a:pt x="1557" y="0"/>
                  </a:lnTo>
                  <a:close/>
                  <a:moveTo>
                    <a:pt x="1532" y="0"/>
                  </a:moveTo>
                  <a:lnTo>
                    <a:pt x="1534" y="0"/>
                  </a:lnTo>
                  <a:lnTo>
                    <a:pt x="1534" y="12"/>
                  </a:lnTo>
                  <a:lnTo>
                    <a:pt x="1532" y="12"/>
                  </a:lnTo>
                  <a:lnTo>
                    <a:pt x="1532" y="0"/>
                  </a:lnTo>
                  <a:close/>
                  <a:moveTo>
                    <a:pt x="1505" y="0"/>
                  </a:moveTo>
                  <a:lnTo>
                    <a:pt x="1507" y="0"/>
                  </a:lnTo>
                  <a:lnTo>
                    <a:pt x="1507" y="12"/>
                  </a:lnTo>
                  <a:lnTo>
                    <a:pt x="1505" y="12"/>
                  </a:lnTo>
                  <a:lnTo>
                    <a:pt x="1505" y="0"/>
                  </a:lnTo>
                  <a:close/>
                  <a:moveTo>
                    <a:pt x="1478" y="0"/>
                  </a:moveTo>
                  <a:lnTo>
                    <a:pt x="1482" y="0"/>
                  </a:lnTo>
                  <a:lnTo>
                    <a:pt x="1482" y="12"/>
                  </a:lnTo>
                  <a:lnTo>
                    <a:pt x="1478" y="12"/>
                  </a:lnTo>
                  <a:lnTo>
                    <a:pt x="1478" y="0"/>
                  </a:lnTo>
                  <a:close/>
                  <a:moveTo>
                    <a:pt x="1451" y="0"/>
                  </a:moveTo>
                  <a:lnTo>
                    <a:pt x="1455" y="0"/>
                  </a:lnTo>
                  <a:lnTo>
                    <a:pt x="1455" y="12"/>
                  </a:lnTo>
                  <a:lnTo>
                    <a:pt x="1451" y="12"/>
                  </a:lnTo>
                  <a:lnTo>
                    <a:pt x="1451" y="0"/>
                  </a:lnTo>
                  <a:close/>
                  <a:moveTo>
                    <a:pt x="1426" y="0"/>
                  </a:moveTo>
                  <a:lnTo>
                    <a:pt x="1428" y="0"/>
                  </a:lnTo>
                  <a:lnTo>
                    <a:pt x="1428" y="12"/>
                  </a:lnTo>
                  <a:lnTo>
                    <a:pt x="1426" y="12"/>
                  </a:lnTo>
                  <a:lnTo>
                    <a:pt x="1426" y="0"/>
                  </a:lnTo>
                  <a:close/>
                  <a:moveTo>
                    <a:pt x="1400" y="0"/>
                  </a:moveTo>
                  <a:lnTo>
                    <a:pt x="1401" y="0"/>
                  </a:lnTo>
                  <a:lnTo>
                    <a:pt x="1401" y="12"/>
                  </a:lnTo>
                  <a:lnTo>
                    <a:pt x="1400" y="12"/>
                  </a:lnTo>
                  <a:lnTo>
                    <a:pt x="1400" y="0"/>
                  </a:lnTo>
                  <a:close/>
                  <a:moveTo>
                    <a:pt x="1373" y="0"/>
                  </a:moveTo>
                  <a:lnTo>
                    <a:pt x="1377" y="0"/>
                  </a:lnTo>
                  <a:lnTo>
                    <a:pt x="1377" y="12"/>
                  </a:lnTo>
                  <a:lnTo>
                    <a:pt x="1373" y="12"/>
                  </a:lnTo>
                  <a:lnTo>
                    <a:pt x="1373" y="0"/>
                  </a:lnTo>
                  <a:close/>
                  <a:moveTo>
                    <a:pt x="1346" y="0"/>
                  </a:moveTo>
                  <a:lnTo>
                    <a:pt x="1350" y="0"/>
                  </a:lnTo>
                  <a:lnTo>
                    <a:pt x="1350" y="12"/>
                  </a:lnTo>
                  <a:lnTo>
                    <a:pt x="1346" y="12"/>
                  </a:lnTo>
                  <a:lnTo>
                    <a:pt x="1346" y="0"/>
                  </a:lnTo>
                  <a:close/>
                  <a:moveTo>
                    <a:pt x="1321" y="0"/>
                  </a:moveTo>
                  <a:lnTo>
                    <a:pt x="1323" y="0"/>
                  </a:lnTo>
                  <a:lnTo>
                    <a:pt x="1323" y="12"/>
                  </a:lnTo>
                  <a:lnTo>
                    <a:pt x="1321" y="12"/>
                  </a:lnTo>
                  <a:lnTo>
                    <a:pt x="1321" y="0"/>
                  </a:lnTo>
                  <a:close/>
                  <a:moveTo>
                    <a:pt x="1294" y="0"/>
                  </a:moveTo>
                  <a:lnTo>
                    <a:pt x="1296" y="0"/>
                  </a:lnTo>
                  <a:lnTo>
                    <a:pt x="1296" y="12"/>
                  </a:lnTo>
                  <a:lnTo>
                    <a:pt x="1294" y="12"/>
                  </a:lnTo>
                  <a:lnTo>
                    <a:pt x="1294" y="0"/>
                  </a:lnTo>
                  <a:close/>
                  <a:moveTo>
                    <a:pt x="1267" y="0"/>
                  </a:moveTo>
                  <a:lnTo>
                    <a:pt x="1271" y="0"/>
                  </a:lnTo>
                  <a:lnTo>
                    <a:pt x="1271" y="12"/>
                  </a:lnTo>
                  <a:lnTo>
                    <a:pt x="1267" y="12"/>
                  </a:lnTo>
                  <a:lnTo>
                    <a:pt x="1267" y="0"/>
                  </a:lnTo>
                  <a:close/>
                  <a:moveTo>
                    <a:pt x="1240" y="0"/>
                  </a:moveTo>
                  <a:lnTo>
                    <a:pt x="1244" y="0"/>
                  </a:lnTo>
                  <a:lnTo>
                    <a:pt x="1244" y="12"/>
                  </a:lnTo>
                  <a:lnTo>
                    <a:pt x="1240" y="12"/>
                  </a:lnTo>
                  <a:lnTo>
                    <a:pt x="1240" y="0"/>
                  </a:lnTo>
                  <a:close/>
                  <a:moveTo>
                    <a:pt x="1215" y="0"/>
                  </a:moveTo>
                  <a:lnTo>
                    <a:pt x="1217" y="0"/>
                  </a:lnTo>
                  <a:lnTo>
                    <a:pt x="1217" y="12"/>
                  </a:lnTo>
                  <a:lnTo>
                    <a:pt x="1215" y="12"/>
                  </a:lnTo>
                  <a:lnTo>
                    <a:pt x="1215" y="0"/>
                  </a:lnTo>
                  <a:close/>
                  <a:moveTo>
                    <a:pt x="1188" y="0"/>
                  </a:moveTo>
                  <a:lnTo>
                    <a:pt x="1190" y="0"/>
                  </a:lnTo>
                  <a:lnTo>
                    <a:pt x="1190" y="12"/>
                  </a:lnTo>
                  <a:lnTo>
                    <a:pt x="1188" y="12"/>
                  </a:lnTo>
                  <a:lnTo>
                    <a:pt x="1188" y="0"/>
                  </a:lnTo>
                  <a:close/>
                  <a:moveTo>
                    <a:pt x="1161" y="0"/>
                  </a:moveTo>
                  <a:lnTo>
                    <a:pt x="1165" y="0"/>
                  </a:lnTo>
                  <a:lnTo>
                    <a:pt x="1165" y="12"/>
                  </a:lnTo>
                  <a:lnTo>
                    <a:pt x="1161" y="12"/>
                  </a:lnTo>
                  <a:lnTo>
                    <a:pt x="1161" y="0"/>
                  </a:lnTo>
                  <a:close/>
                  <a:moveTo>
                    <a:pt x="1135" y="0"/>
                  </a:moveTo>
                  <a:lnTo>
                    <a:pt x="1138" y="0"/>
                  </a:lnTo>
                  <a:lnTo>
                    <a:pt x="1138" y="12"/>
                  </a:lnTo>
                  <a:lnTo>
                    <a:pt x="1135" y="12"/>
                  </a:lnTo>
                  <a:lnTo>
                    <a:pt x="1135" y="0"/>
                  </a:lnTo>
                  <a:close/>
                  <a:moveTo>
                    <a:pt x="1110" y="0"/>
                  </a:moveTo>
                  <a:lnTo>
                    <a:pt x="1112" y="0"/>
                  </a:lnTo>
                  <a:lnTo>
                    <a:pt x="1112" y="12"/>
                  </a:lnTo>
                  <a:lnTo>
                    <a:pt x="1110" y="12"/>
                  </a:lnTo>
                  <a:lnTo>
                    <a:pt x="1110" y="0"/>
                  </a:lnTo>
                  <a:close/>
                  <a:moveTo>
                    <a:pt x="1083" y="0"/>
                  </a:moveTo>
                  <a:lnTo>
                    <a:pt x="1085" y="0"/>
                  </a:lnTo>
                  <a:lnTo>
                    <a:pt x="1085" y="12"/>
                  </a:lnTo>
                  <a:lnTo>
                    <a:pt x="1083" y="12"/>
                  </a:lnTo>
                  <a:lnTo>
                    <a:pt x="1083" y="0"/>
                  </a:lnTo>
                  <a:close/>
                  <a:moveTo>
                    <a:pt x="1056" y="0"/>
                  </a:moveTo>
                  <a:lnTo>
                    <a:pt x="1060" y="0"/>
                  </a:lnTo>
                  <a:lnTo>
                    <a:pt x="1060" y="12"/>
                  </a:lnTo>
                  <a:lnTo>
                    <a:pt x="1056" y="12"/>
                  </a:lnTo>
                  <a:lnTo>
                    <a:pt x="1056" y="0"/>
                  </a:lnTo>
                  <a:close/>
                  <a:moveTo>
                    <a:pt x="1029" y="0"/>
                  </a:moveTo>
                  <a:lnTo>
                    <a:pt x="1033" y="0"/>
                  </a:lnTo>
                  <a:lnTo>
                    <a:pt x="1033" y="12"/>
                  </a:lnTo>
                  <a:lnTo>
                    <a:pt x="1029" y="12"/>
                  </a:lnTo>
                  <a:lnTo>
                    <a:pt x="1029" y="0"/>
                  </a:lnTo>
                  <a:close/>
                  <a:moveTo>
                    <a:pt x="1004" y="0"/>
                  </a:moveTo>
                  <a:lnTo>
                    <a:pt x="1006" y="0"/>
                  </a:lnTo>
                  <a:lnTo>
                    <a:pt x="1006" y="12"/>
                  </a:lnTo>
                  <a:lnTo>
                    <a:pt x="1004" y="12"/>
                  </a:lnTo>
                  <a:lnTo>
                    <a:pt x="1004" y="0"/>
                  </a:lnTo>
                  <a:close/>
                  <a:moveTo>
                    <a:pt x="977" y="0"/>
                  </a:moveTo>
                  <a:lnTo>
                    <a:pt x="979" y="0"/>
                  </a:lnTo>
                  <a:lnTo>
                    <a:pt x="979" y="12"/>
                  </a:lnTo>
                  <a:lnTo>
                    <a:pt x="977" y="12"/>
                  </a:lnTo>
                  <a:lnTo>
                    <a:pt x="977" y="0"/>
                  </a:lnTo>
                  <a:close/>
                  <a:moveTo>
                    <a:pt x="950" y="0"/>
                  </a:moveTo>
                  <a:lnTo>
                    <a:pt x="954" y="0"/>
                  </a:lnTo>
                  <a:lnTo>
                    <a:pt x="954" y="12"/>
                  </a:lnTo>
                  <a:lnTo>
                    <a:pt x="950" y="12"/>
                  </a:lnTo>
                  <a:lnTo>
                    <a:pt x="950" y="0"/>
                  </a:lnTo>
                  <a:close/>
                  <a:moveTo>
                    <a:pt x="923" y="0"/>
                  </a:moveTo>
                  <a:lnTo>
                    <a:pt x="927" y="0"/>
                  </a:lnTo>
                  <a:lnTo>
                    <a:pt x="927" y="12"/>
                  </a:lnTo>
                  <a:lnTo>
                    <a:pt x="923" y="12"/>
                  </a:lnTo>
                  <a:lnTo>
                    <a:pt x="923" y="0"/>
                  </a:lnTo>
                  <a:close/>
                  <a:moveTo>
                    <a:pt x="898" y="0"/>
                  </a:moveTo>
                  <a:lnTo>
                    <a:pt x="900" y="0"/>
                  </a:lnTo>
                  <a:lnTo>
                    <a:pt x="900" y="12"/>
                  </a:lnTo>
                  <a:lnTo>
                    <a:pt x="898" y="12"/>
                  </a:lnTo>
                  <a:lnTo>
                    <a:pt x="898" y="0"/>
                  </a:lnTo>
                  <a:close/>
                  <a:moveTo>
                    <a:pt x="872" y="0"/>
                  </a:moveTo>
                  <a:lnTo>
                    <a:pt x="873" y="0"/>
                  </a:lnTo>
                  <a:lnTo>
                    <a:pt x="873" y="12"/>
                  </a:lnTo>
                  <a:lnTo>
                    <a:pt x="872" y="12"/>
                  </a:lnTo>
                  <a:lnTo>
                    <a:pt x="872" y="0"/>
                  </a:lnTo>
                  <a:close/>
                  <a:moveTo>
                    <a:pt x="845" y="0"/>
                  </a:moveTo>
                  <a:lnTo>
                    <a:pt x="849" y="0"/>
                  </a:lnTo>
                  <a:lnTo>
                    <a:pt x="849" y="12"/>
                  </a:lnTo>
                  <a:lnTo>
                    <a:pt x="845" y="12"/>
                  </a:lnTo>
                  <a:lnTo>
                    <a:pt x="845" y="0"/>
                  </a:lnTo>
                  <a:close/>
                  <a:moveTo>
                    <a:pt x="818" y="0"/>
                  </a:moveTo>
                  <a:lnTo>
                    <a:pt x="822" y="0"/>
                  </a:lnTo>
                  <a:lnTo>
                    <a:pt x="822" y="12"/>
                  </a:lnTo>
                  <a:lnTo>
                    <a:pt x="818" y="12"/>
                  </a:lnTo>
                  <a:lnTo>
                    <a:pt x="818" y="0"/>
                  </a:lnTo>
                  <a:close/>
                  <a:moveTo>
                    <a:pt x="793" y="0"/>
                  </a:moveTo>
                  <a:lnTo>
                    <a:pt x="795" y="0"/>
                  </a:lnTo>
                  <a:lnTo>
                    <a:pt x="795" y="12"/>
                  </a:lnTo>
                  <a:lnTo>
                    <a:pt x="793" y="12"/>
                  </a:lnTo>
                  <a:lnTo>
                    <a:pt x="793" y="0"/>
                  </a:lnTo>
                  <a:close/>
                  <a:moveTo>
                    <a:pt x="766" y="0"/>
                  </a:moveTo>
                  <a:lnTo>
                    <a:pt x="768" y="0"/>
                  </a:lnTo>
                  <a:lnTo>
                    <a:pt x="768" y="12"/>
                  </a:lnTo>
                  <a:lnTo>
                    <a:pt x="766" y="12"/>
                  </a:lnTo>
                  <a:lnTo>
                    <a:pt x="766" y="0"/>
                  </a:lnTo>
                  <a:close/>
                  <a:moveTo>
                    <a:pt x="739" y="0"/>
                  </a:moveTo>
                  <a:lnTo>
                    <a:pt x="743" y="0"/>
                  </a:lnTo>
                  <a:lnTo>
                    <a:pt x="743" y="12"/>
                  </a:lnTo>
                  <a:lnTo>
                    <a:pt x="739" y="12"/>
                  </a:lnTo>
                  <a:lnTo>
                    <a:pt x="739" y="0"/>
                  </a:lnTo>
                  <a:close/>
                  <a:moveTo>
                    <a:pt x="712" y="0"/>
                  </a:moveTo>
                  <a:lnTo>
                    <a:pt x="716" y="0"/>
                  </a:lnTo>
                  <a:lnTo>
                    <a:pt x="716" y="12"/>
                  </a:lnTo>
                  <a:lnTo>
                    <a:pt x="712" y="12"/>
                  </a:lnTo>
                  <a:lnTo>
                    <a:pt x="712" y="0"/>
                  </a:lnTo>
                  <a:close/>
                  <a:moveTo>
                    <a:pt x="687" y="0"/>
                  </a:moveTo>
                  <a:lnTo>
                    <a:pt x="689" y="0"/>
                  </a:lnTo>
                  <a:lnTo>
                    <a:pt x="689" y="12"/>
                  </a:lnTo>
                  <a:lnTo>
                    <a:pt x="687" y="12"/>
                  </a:lnTo>
                  <a:lnTo>
                    <a:pt x="687" y="0"/>
                  </a:lnTo>
                  <a:close/>
                  <a:moveTo>
                    <a:pt x="660" y="0"/>
                  </a:moveTo>
                  <a:lnTo>
                    <a:pt x="662" y="0"/>
                  </a:lnTo>
                  <a:lnTo>
                    <a:pt x="662" y="12"/>
                  </a:lnTo>
                  <a:lnTo>
                    <a:pt x="660" y="12"/>
                  </a:lnTo>
                  <a:lnTo>
                    <a:pt x="660" y="0"/>
                  </a:lnTo>
                  <a:close/>
                  <a:moveTo>
                    <a:pt x="633" y="0"/>
                  </a:moveTo>
                  <a:lnTo>
                    <a:pt x="637" y="0"/>
                  </a:lnTo>
                  <a:lnTo>
                    <a:pt x="637" y="12"/>
                  </a:lnTo>
                  <a:lnTo>
                    <a:pt x="633" y="12"/>
                  </a:lnTo>
                  <a:lnTo>
                    <a:pt x="633" y="0"/>
                  </a:lnTo>
                  <a:close/>
                  <a:moveTo>
                    <a:pt x="607" y="0"/>
                  </a:moveTo>
                  <a:lnTo>
                    <a:pt x="610" y="0"/>
                  </a:lnTo>
                  <a:lnTo>
                    <a:pt x="610" y="12"/>
                  </a:lnTo>
                  <a:lnTo>
                    <a:pt x="607" y="12"/>
                  </a:lnTo>
                  <a:lnTo>
                    <a:pt x="607" y="0"/>
                  </a:lnTo>
                  <a:close/>
                  <a:moveTo>
                    <a:pt x="582" y="0"/>
                  </a:moveTo>
                  <a:lnTo>
                    <a:pt x="584" y="0"/>
                  </a:lnTo>
                  <a:lnTo>
                    <a:pt x="584" y="12"/>
                  </a:lnTo>
                  <a:lnTo>
                    <a:pt x="582" y="12"/>
                  </a:lnTo>
                  <a:lnTo>
                    <a:pt x="582" y="0"/>
                  </a:lnTo>
                  <a:close/>
                  <a:moveTo>
                    <a:pt x="555" y="0"/>
                  </a:moveTo>
                  <a:lnTo>
                    <a:pt x="557" y="0"/>
                  </a:lnTo>
                  <a:lnTo>
                    <a:pt x="557" y="12"/>
                  </a:lnTo>
                  <a:lnTo>
                    <a:pt x="555" y="12"/>
                  </a:lnTo>
                  <a:lnTo>
                    <a:pt x="555" y="0"/>
                  </a:lnTo>
                  <a:close/>
                  <a:moveTo>
                    <a:pt x="528" y="0"/>
                  </a:moveTo>
                  <a:lnTo>
                    <a:pt x="532" y="0"/>
                  </a:lnTo>
                  <a:lnTo>
                    <a:pt x="532" y="12"/>
                  </a:lnTo>
                  <a:lnTo>
                    <a:pt x="528" y="12"/>
                  </a:lnTo>
                  <a:lnTo>
                    <a:pt x="528" y="0"/>
                  </a:lnTo>
                  <a:close/>
                  <a:moveTo>
                    <a:pt x="501" y="0"/>
                  </a:moveTo>
                  <a:lnTo>
                    <a:pt x="505" y="0"/>
                  </a:lnTo>
                  <a:lnTo>
                    <a:pt x="505" y="12"/>
                  </a:lnTo>
                  <a:lnTo>
                    <a:pt x="501" y="12"/>
                  </a:lnTo>
                  <a:lnTo>
                    <a:pt x="501" y="0"/>
                  </a:lnTo>
                  <a:close/>
                  <a:moveTo>
                    <a:pt x="476" y="0"/>
                  </a:moveTo>
                  <a:lnTo>
                    <a:pt x="478" y="0"/>
                  </a:lnTo>
                  <a:lnTo>
                    <a:pt x="478" y="12"/>
                  </a:lnTo>
                  <a:lnTo>
                    <a:pt x="476" y="12"/>
                  </a:lnTo>
                  <a:lnTo>
                    <a:pt x="476" y="0"/>
                  </a:lnTo>
                  <a:close/>
                  <a:moveTo>
                    <a:pt x="449" y="0"/>
                  </a:moveTo>
                  <a:lnTo>
                    <a:pt x="451" y="0"/>
                  </a:lnTo>
                  <a:lnTo>
                    <a:pt x="451" y="12"/>
                  </a:lnTo>
                  <a:lnTo>
                    <a:pt x="449" y="12"/>
                  </a:lnTo>
                  <a:lnTo>
                    <a:pt x="449" y="0"/>
                  </a:lnTo>
                  <a:close/>
                  <a:moveTo>
                    <a:pt x="422" y="0"/>
                  </a:moveTo>
                  <a:lnTo>
                    <a:pt x="426" y="0"/>
                  </a:lnTo>
                  <a:lnTo>
                    <a:pt x="426" y="12"/>
                  </a:lnTo>
                  <a:lnTo>
                    <a:pt x="422" y="12"/>
                  </a:lnTo>
                  <a:lnTo>
                    <a:pt x="422" y="0"/>
                  </a:lnTo>
                  <a:close/>
                  <a:moveTo>
                    <a:pt x="395" y="0"/>
                  </a:moveTo>
                  <a:lnTo>
                    <a:pt x="399" y="0"/>
                  </a:lnTo>
                  <a:lnTo>
                    <a:pt x="399" y="12"/>
                  </a:lnTo>
                  <a:lnTo>
                    <a:pt x="395" y="12"/>
                  </a:lnTo>
                  <a:lnTo>
                    <a:pt x="395" y="0"/>
                  </a:lnTo>
                  <a:close/>
                  <a:moveTo>
                    <a:pt x="370" y="0"/>
                  </a:moveTo>
                  <a:lnTo>
                    <a:pt x="372" y="0"/>
                  </a:lnTo>
                  <a:lnTo>
                    <a:pt x="372" y="12"/>
                  </a:lnTo>
                  <a:lnTo>
                    <a:pt x="370" y="12"/>
                  </a:lnTo>
                  <a:lnTo>
                    <a:pt x="370" y="0"/>
                  </a:lnTo>
                  <a:close/>
                  <a:moveTo>
                    <a:pt x="344" y="0"/>
                  </a:moveTo>
                  <a:lnTo>
                    <a:pt x="345" y="0"/>
                  </a:lnTo>
                  <a:lnTo>
                    <a:pt x="345"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2" y="0"/>
                  </a:moveTo>
                  <a:lnTo>
                    <a:pt x="134" y="0"/>
                  </a:lnTo>
                  <a:lnTo>
                    <a:pt x="134" y="12"/>
                  </a:lnTo>
                  <a:lnTo>
                    <a:pt x="132" y="12"/>
                  </a:lnTo>
                  <a:lnTo>
                    <a:pt x="132" y="0"/>
                  </a:lnTo>
                  <a:close/>
                  <a:moveTo>
                    <a:pt x="105" y="0"/>
                  </a:moveTo>
                  <a:lnTo>
                    <a:pt x="109" y="0"/>
                  </a:lnTo>
                  <a:lnTo>
                    <a:pt x="109" y="12"/>
                  </a:lnTo>
                  <a:lnTo>
                    <a:pt x="105" y="12"/>
                  </a:lnTo>
                  <a:lnTo>
                    <a:pt x="105" y="0"/>
                  </a:lnTo>
                  <a:close/>
                  <a:moveTo>
                    <a:pt x="79" y="0"/>
                  </a:moveTo>
                  <a:lnTo>
                    <a:pt x="82" y="0"/>
                  </a:lnTo>
                  <a:lnTo>
                    <a:pt x="82"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3" name="Freeform 129"/>
            <p:cNvSpPr>
              <a:spLocks noEditPoints="1"/>
            </p:cNvSpPr>
            <p:nvPr/>
          </p:nvSpPr>
          <p:spPr bwMode="auto">
            <a:xfrm>
              <a:off x="507" y="1780"/>
              <a:ext cx="5812" cy="11"/>
            </a:xfrm>
            <a:custGeom>
              <a:avLst/>
              <a:gdLst>
                <a:gd name="T0" fmla="*/ 5731 w 5812"/>
                <a:gd name="T1" fmla="*/ 11 h 11"/>
                <a:gd name="T2" fmla="*/ 5624 w 5812"/>
                <a:gd name="T3" fmla="*/ 0 h 11"/>
                <a:gd name="T4" fmla="*/ 5545 w 5812"/>
                <a:gd name="T5" fmla="*/ 11 h 11"/>
                <a:gd name="T6" fmla="*/ 5441 w 5812"/>
                <a:gd name="T7" fmla="*/ 0 h 11"/>
                <a:gd name="T8" fmla="*/ 5359 w 5812"/>
                <a:gd name="T9" fmla="*/ 0 h 11"/>
                <a:gd name="T10" fmla="*/ 5257 w 5812"/>
                <a:gd name="T11" fmla="*/ 11 h 11"/>
                <a:gd name="T12" fmla="*/ 5147 w 5812"/>
                <a:gd name="T13" fmla="*/ 0 h 11"/>
                <a:gd name="T14" fmla="*/ 5069 w 5812"/>
                <a:gd name="T15" fmla="*/ 11 h 11"/>
                <a:gd name="T16" fmla="*/ 4967 w 5812"/>
                <a:gd name="T17" fmla="*/ 0 h 11"/>
                <a:gd name="T18" fmla="*/ 4884 w 5812"/>
                <a:gd name="T19" fmla="*/ 0 h 11"/>
                <a:gd name="T20" fmla="*/ 4781 w 5812"/>
                <a:gd name="T21" fmla="*/ 11 h 11"/>
                <a:gd name="T22" fmla="*/ 4673 w 5812"/>
                <a:gd name="T23" fmla="*/ 0 h 11"/>
                <a:gd name="T24" fmla="*/ 4594 w 5812"/>
                <a:gd name="T25" fmla="*/ 11 h 11"/>
                <a:gd name="T26" fmla="*/ 4491 w 5812"/>
                <a:gd name="T27" fmla="*/ 0 h 11"/>
                <a:gd name="T28" fmla="*/ 4408 w 5812"/>
                <a:gd name="T29" fmla="*/ 0 h 11"/>
                <a:gd name="T30" fmla="*/ 4306 w 5812"/>
                <a:gd name="T31" fmla="*/ 11 h 11"/>
                <a:gd name="T32" fmla="*/ 4197 w 5812"/>
                <a:gd name="T33" fmla="*/ 0 h 11"/>
                <a:gd name="T34" fmla="*/ 4118 w 5812"/>
                <a:gd name="T35" fmla="*/ 11 h 11"/>
                <a:gd name="T36" fmla="*/ 4017 w 5812"/>
                <a:gd name="T37" fmla="*/ 0 h 11"/>
                <a:gd name="T38" fmla="*/ 3934 w 5812"/>
                <a:gd name="T39" fmla="*/ 0 h 11"/>
                <a:gd name="T40" fmla="*/ 3830 w 5812"/>
                <a:gd name="T41" fmla="*/ 11 h 11"/>
                <a:gd name="T42" fmla="*/ 3723 w 5812"/>
                <a:gd name="T43" fmla="*/ 0 h 11"/>
                <a:gd name="T44" fmla="*/ 3644 w 5812"/>
                <a:gd name="T45" fmla="*/ 11 h 11"/>
                <a:gd name="T46" fmla="*/ 3540 w 5812"/>
                <a:gd name="T47" fmla="*/ 0 h 11"/>
                <a:gd name="T48" fmla="*/ 3458 w 5812"/>
                <a:gd name="T49" fmla="*/ 0 h 11"/>
                <a:gd name="T50" fmla="*/ 3356 w 5812"/>
                <a:gd name="T51" fmla="*/ 11 h 11"/>
                <a:gd name="T52" fmla="*/ 3247 w 5812"/>
                <a:gd name="T53" fmla="*/ 0 h 11"/>
                <a:gd name="T54" fmla="*/ 3168 w 5812"/>
                <a:gd name="T55" fmla="*/ 11 h 11"/>
                <a:gd name="T56" fmla="*/ 3066 w 5812"/>
                <a:gd name="T57" fmla="*/ 0 h 11"/>
                <a:gd name="T58" fmla="*/ 2984 w 5812"/>
                <a:gd name="T59" fmla="*/ 0 h 11"/>
                <a:gd name="T60" fmla="*/ 2880 w 5812"/>
                <a:gd name="T61" fmla="*/ 11 h 11"/>
                <a:gd name="T62" fmla="*/ 2772 w 5812"/>
                <a:gd name="T63" fmla="*/ 0 h 11"/>
                <a:gd name="T64" fmla="*/ 2694 w 5812"/>
                <a:gd name="T65" fmla="*/ 11 h 11"/>
                <a:gd name="T66" fmla="*/ 2590 w 5812"/>
                <a:gd name="T67" fmla="*/ 0 h 11"/>
                <a:gd name="T68" fmla="*/ 2507 w 5812"/>
                <a:gd name="T69" fmla="*/ 0 h 11"/>
                <a:gd name="T70" fmla="*/ 2406 w 5812"/>
                <a:gd name="T71" fmla="*/ 11 h 11"/>
                <a:gd name="T72" fmla="*/ 2296 w 5812"/>
                <a:gd name="T73" fmla="*/ 0 h 11"/>
                <a:gd name="T74" fmla="*/ 2217 w 5812"/>
                <a:gd name="T75" fmla="*/ 11 h 11"/>
                <a:gd name="T76" fmla="*/ 2116 w 5812"/>
                <a:gd name="T77" fmla="*/ 0 h 11"/>
                <a:gd name="T78" fmla="*/ 2033 w 5812"/>
                <a:gd name="T79" fmla="*/ 0 h 11"/>
                <a:gd name="T80" fmla="*/ 1929 w 5812"/>
                <a:gd name="T81" fmla="*/ 11 h 11"/>
                <a:gd name="T82" fmla="*/ 1822 w 5812"/>
                <a:gd name="T83" fmla="*/ 0 h 11"/>
                <a:gd name="T84" fmla="*/ 1743 w 5812"/>
                <a:gd name="T85" fmla="*/ 11 h 11"/>
                <a:gd name="T86" fmla="*/ 1640 w 5812"/>
                <a:gd name="T87" fmla="*/ 0 h 11"/>
                <a:gd name="T88" fmla="*/ 1557 w 5812"/>
                <a:gd name="T89" fmla="*/ 0 h 11"/>
                <a:gd name="T90" fmla="*/ 1455 w 5812"/>
                <a:gd name="T91" fmla="*/ 11 h 11"/>
                <a:gd name="T92" fmla="*/ 1346 w 5812"/>
                <a:gd name="T93" fmla="*/ 0 h 11"/>
                <a:gd name="T94" fmla="*/ 1267 w 5812"/>
                <a:gd name="T95" fmla="*/ 11 h 11"/>
                <a:gd name="T96" fmla="*/ 1165 w 5812"/>
                <a:gd name="T97" fmla="*/ 0 h 11"/>
                <a:gd name="T98" fmla="*/ 1083 w 5812"/>
                <a:gd name="T99" fmla="*/ 0 h 11"/>
                <a:gd name="T100" fmla="*/ 979 w 5812"/>
                <a:gd name="T101" fmla="*/ 11 h 11"/>
                <a:gd name="T102" fmla="*/ 872 w 5812"/>
                <a:gd name="T103" fmla="*/ 0 h 11"/>
                <a:gd name="T104" fmla="*/ 793 w 5812"/>
                <a:gd name="T105" fmla="*/ 11 h 11"/>
                <a:gd name="T106" fmla="*/ 689 w 5812"/>
                <a:gd name="T107" fmla="*/ 0 h 11"/>
                <a:gd name="T108" fmla="*/ 607 w 5812"/>
                <a:gd name="T109" fmla="*/ 0 h 11"/>
                <a:gd name="T110" fmla="*/ 505 w 5812"/>
                <a:gd name="T111" fmla="*/ 11 h 11"/>
                <a:gd name="T112" fmla="*/ 395 w 5812"/>
                <a:gd name="T113" fmla="*/ 0 h 11"/>
                <a:gd name="T114" fmla="*/ 317 w 5812"/>
                <a:gd name="T115" fmla="*/ 11 h 11"/>
                <a:gd name="T116" fmla="*/ 215 w 5812"/>
                <a:gd name="T117" fmla="*/ 0 h 11"/>
                <a:gd name="T118" fmla="*/ 132 w 5812"/>
                <a:gd name="T119" fmla="*/ 0 h 11"/>
                <a:gd name="T120" fmla="*/ 29 w 5812"/>
                <a:gd name="T1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1">
                  <a:moveTo>
                    <a:pt x="5808" y="0"/>
                  </a:moveTo>
                  <a:lnTo>
                    <a:pt x="5812" y="0"/>
                  </a:lnTo>
                  <a:lnTo>
                    <a:pt x="5812" y="11"/>
                  </a:lnTo>
                  <a:lnTo>
                    <a:pt x="5808" y="11"/>
                  </a:lnTo>
                  <a:lnTo>
                    <a:pt x="5808" y="0"/>
                  </a:lnTo>
                  <a:close/>
                  <a:moveTo>
                    <a:pt x="5781" y="0"/>
                  </a:moveTo>
                  <a:lnTo>
                    <a:pt x="5785" y="0"/>
                  </a:lnTo>
                  <a:lnTo>
                    <a:pt x="5785" y="11"/>
                  </a:lnTo>
                  <a:lnTo>
                    <a:pt x="5781" y="11"/>
                  </a:lnTo>
                  <a:lnTo>
                    <a:pt x="5781" y="0"/>
                  </a:lnTo>
                  <a:close/>
                  <a:moveTo>
                    <a:pt x="5756" y="0"/>
                  </a:moveTo>
                  <a:lnTo>
                    <a:pt x="5758" y="0"/>
                  </a:lnTo>
                  <a:lnTo>
                    <a:pt x="5758" y="11"/>
                  </a:lnTo>
                  <a:lnTo>
                    <a:pt x="5756" y="11"/>
                  </a:lnTo>
                  <a:lnTo>
                    <a:pt x="5756" y="0"/>
                  </a:lnTo>
                  <a:close/>
                  <a:moveTo>
                    <a:pt x="5729" y="0"/>
                  </a:moveTo>
                  <a:lnTo>
                    <a:pt x="5731" y="0"/>
                  </a:lnTo>
                  <a:lnTo>
                    <a:pt x="5731" y="11"/>
                  </a:lnTo>
                  <a:lnTo>
                    <a:pt x="5729" y="11"/>
                  </a:lnTo>
                  <a:lnTo>
                    <a:pt x="5729" y="0"/>
                  </a:lnTo>
                  <a:close/>
                  <a:moveTo>
                    <a:pt x="5702" y="0"/>
                  </a:moveTo>
                  <a:lnTo>
                    <a:pt x="5706" y="0"/>
                  </a:lnTo>
                  <a:lnTo>
                    <a:pt x="5706" y="11"/>
                  </a:lnTo>
                  <a:lnTo>
                    <a:pt x="5702" y="11"/>
                  </a:lnTo>
                  <a:lnTo>
                    <a:pt x="5702" y="0"/>
                  </a:lnTo>
                  <a:close/>
                  <a:moveTo>
                    <a:pt x="5675" y="0"/>
                  </a:moveTo>
                  <a:lnTo>
                    <a:pt x="5679" y="0"/>
                  </a:lnTo>
                  <a:lnTo>
                    <a:pt x="5679" y="11"/>
                  </a:lnTo>
                  <a:lnTo>
                    <a:pt x="5675" y="11"/>
                  </a:lnTo>
                  <a:lnTo>
                    <a:pt x="5675" y="0"/>
                  </a:lnTo>
                  <a:close/>
                  <a:moveTo>
                    <a:pt x="5650" y="0"/>
                  </a:moveTo>
                  <a:lnTo>
                    <a:pt x="5652" y="0"/>
                  </a:lnTo>
                  <a:lnTo>
                    <a:pt x="5652" y="11"/>
                  </a:lnTo>
                  <a:lnTo>
                    <a:pt x="5650" y="11"/>
                  </a:lnTo>
                  <a:lnTo>
                    <a:pt x="5650" y="0"/>
                  </a:lnTo>
                  <a:close/>
                  <a:moveTo>
                    <a:pt x="5624" y="0"/>
                  </a:moveTo>
                  <a:lnTo>
                    <a:pt x="5625" y="0"/>
                  </a:lnTo>
                  <a:lnTo>
                    <a:pt x="5625" y="11"/>
                  </a:lnTo>
                  <a:lnTo>
                    <a:pt x="5624" y="11"/>
                  </a:lnTo>
                  <a:lnTo>
                    <a:pt x="5624" y="0"/>
                  </a:lnTo>
                  <a:close/>
                  <a:moveTo>
                    <a:pt x="5597" y="0"/>
                  </a:moveTo>
                  <a:lnTo>
                    <a:pt x="5601" y="0"/>
                  </a:lnTo>
                  <a:lnTo>
                    <a:pt x="5601" y="11"/>
                  </a:lnTo>
                  <a:lnTo>
                    <a:pt x="5597" y="11"/>
                  </a:lnTo>
                  <a:lnTo>
                    <a:pt x="5597" y="0"/>
                  </a:lnTo>
                  <a:close/>
                  <a:moveTo>
                    <a:pt x="5570" y="0"/>
                  </a:moveTo>
                  <a:lnTo>
                    <a:pt x="5574" y="0"/>
                  </a:lnTo>
                  <a:lnTo>
                    <a:pt x="5574" y="11"/>
                  </a:lnTo>
                  <a:lnTo>
                    <a:pt x="5570" y="11"/>
                  </a:lnTo>
                  <a:lnTo>
                    <a:pt x="5570" y="0"/>
                  </a:lnTo>
                  <a:close/>
                  <a:moveTo>
                    <a:pt x="5545" y="0"/>
                  </a:moveTo>
                  <a:lnTo>
                    <a:pt x="5547" y="0"/>
                  </a:lnTo>
                  <a:lnTo>
                    <a:pt x="5547" y="11"/>
                  </a:lnTo>
                  <a:lnTo>
                    <a:pt x="5545" y="11"/>
                  </a:lnTo>
                  <a:lnTo>
                    <a:pt x="5545" y="0"/>
                  </a:lnTo>
                  <a:close/>
                  <a:moveTo>
                    <a:pt x="5518" y="0"/>
                  </a:moveTo>
                  <a:lnTo>
                    <a:pt x="5520" y="0"/>
                  </a:lnTo>
                  <a:lnTo>
                    <a:pt x="5520" y="11"/>
                  </a:lnTo>
                  <a:lnTo>
                    <a:pt x="5518" y="11"/>
                  </a:lnTo>
                  <a:lnTo>
                    <a:pt x="5518" y="0"/>
                  </a:lnTo>
                  <a:close/>
                  <a:moveTo>
                    <a:pt x="5491" y="0"/>
                  </a:moveTo>
                  <a:lnTo>
                    <a:pt x="5495" y="0"/>
                  </a:lnTo>
                  <a:lnTo>
                    <a:pt x="5495" y="11"/>
                  </a:lnTo>
                  <a:lnTo>
                    <a:pt x="5491" y="11"/>
                  </a:lnTo>
                  <a:lnTo>
                    <a:pt x="5491" y="0"/>
                  </a:lnTo>
                  <a:close/>
                  <a:moveTo>
                    <a:pt x="5464" y="0"/>
                  </a:moveTo>
                  <a:lnTo>
                    <a:pt x="5468" y="0"/>
                  </a:lnTo>
                  <a:lnTo>
                    <a:pt x="5468" y="11"/>
                  </a:lnTo>
                  <a:lnTo>
                    <a:pt x="5464" y="11"/>
                  </a:lnTo>
                  <a:lnTo>
                    <a:pt x="5464" y="0"/>
                  </a:lnTo>
                  <a:close/>
                  <a:moveTo>
                    <a:pt x="5439" y="0"/>
                  </a:moveTo>
                  <a:lnTo>
                    <a:pt x="5441" y="0"/>
                  </a:lnTo>
                  <a:lnTo>
                    <a:pt x="5441" y="11"/>
                  </a:lnTo>
                  <a:lnTo>
                    <a:pt x="5439" y="11"/>
                  </a:lnTo>
                  <a:lnTo>
                    <a:pt x="5439" y="0"/>
                  </a:lnTo>
                  <a:close/>
                  <a:moveTo>
                    <a:pt x="5412" y="0"/>
                  </a:moveTo>
                  <a:lnTo>
                    <a:pt x="5414" y="0"/>
                  </a:lnTo>
                  <a:lnTo>
                    <a:pt x="5414" y="11"/>
                  </a:lnTo>
                  <a:lnTo>
                    <a:pt x="5412" y="11"/>
                  </a:lnTo>
                  <a:lnTo>
                    <a:pt x="5412" y="0"/>
                  </a:lnTo>
                  <a:close/>
                  <a:moveTo>
                    <a:pt x="5385" y="0"/>
                  </a:moveTo>
                  <a:lnTo>
                    <a:pt x="5389" y="0"/>
                  </a:lnTo>
                  <a:lnTo>
                    <a:pt x="5389" y="11"/>
                  </a:lnTo>
                  <a:lnTo>
                    <a:pt x="5385" y="11"/>
                  </a:lnTo>
                  <a:lnTo>
                    <a:pt x="5385" y="0"/>
                  </a:lnTo>
                  <a:close/>
                  <a:moveTo>
                    <a:pt x="5359" y="0"/>
                  </a:moveTo>
                  <a:lnTo>
                    <a:pt x="5362" y="0"/>
                  </a:lnTo>
                  <a:lnTo>
                    <a:pt x="5362" y="11"/>
                  </a:lnTo>
                  <a:lnTo>
                    <a:pt x="5359" y="11"/>
                  </a:lnTo>
                  <a:lnTo>
                    <a:pt x="5359" y="0"/>
                  </a:lnTo>
                  <a:close/>
                  <a:moveTo>
                    <a:pt x="5334" y="0"/>
                  </a:moveTo>
                  <a:lnTo>
                    <a:pt x="5336" y="0"/>
                  </a:lnTo>
                  <a:lnTo>
                    <a:pt x="5336" y="11"/>
                  </a:lnTo>
                  <a:lnTo>
                    <a:pt x="5334" y="11"/>
                  </a:lnTo>
                  <a:lnTo>
                    <a:pt x="5334" y="0"/>
                  </a:lnTo>
                  <a:close/>
                  <a:moveTo>
                    <a:pt x="5307" y="0"/>
                  </a:moveTo>
                  <a:lnTo>
                    <a:pt x="5309" y="0"/>
                  </a:lnTo>
                  <a:lnTo>
                    <a:pt x="5309" y="11"/>
                  </a:lnTo>
                  <a:lnTo>
                    <a:pt x="5307" y="11"/>
                  </a:lnTo>
                  <a:lnTo>
                    <a:pt x="5307" y="0"/>
                  </a:lnTo>
                  <a:close/>
                  <a:moveTo>
                    <a:pt x="5280" y="0"/>
                  </a:moveTo>
                  <a:lnTo>
                    <a:pt x="5284" y="0"/>
                  </a:lnTo>
                  <a:lnTo>
                    <a:pt x="5284" y="11"/>
                  </a:lnTo>
                  <a:lnTo>
                    <a:pt x="5280" y="11"/>
                  </a:lnTo>
                  <a:lnTo>
                    <a:pt x="5280" y="0"/>
                  </a:lnTo>
                  <a:close/>
                  <a:moveTo>
                    <a:pt x="5253" y="0"/>
                  </a:moveTo>
                  <a:lnTo>
                    <a:pt x="5257" y="0"/>
                  </a:lnTo>
                  <a:lnTo>
                    <a:pt x="5257" y="11"/>
                  </a:lnTo>
                  <a:lnTo>
                    <a:pt x="5253" y="11"/>
                  </a:lnTo>
                  <a:lnTo>
                    <a:pt x="5253" y="0"/>
                  </a:lnTo>
                  <a:close/>
                  <a:moveTo>
                    <a:pt x="5228" y="0"/>
                  </a:moveTo>
                  <a:lnTo>
                    <a:pt x="5230" y="0"/>
                  </a:lnTo>
                  <a:lnTo>
                    <a:pt x="5230" y="11"/>
                  </a:lnTo>
                  <a:lnTo>
                    <a:pt x="5228" y="11"/>
                  </a:lnTo>
                  <a:lnTo>
                    <a:pt x="5228" y="0"/>
                  </a:lnTo>
                  <a:close/>
                  <a:moveTo>
                    <a:pt x="5201" y="0"/>
                  </a:moveTo>
                  <a:lnTo>
                    <a:pt x="5203" y="0"/>
                  </a:lnTo>
                  <a:lnTo>
                    <a:pt x="5203" y="11"/>
                  </a:lnTo>
                  <a:lnTo>
                    <a:pt x="5201" y="11"/>
                  </a:lnTo>
                  <a:lnTo>
                    <a:pt x="5201" y="0"/>
                  </a:lnTo>
                  <a:close/>
                  <a:moveTo>
                    <a:pt x="5174" y="0"/>
                  </a:moveTo>
                  <a:lnTo>
                    <a:pt x="5178" y="0"/>
                  </a:lnTo>
                  <a:lnTo>
                    <a:pt x="5178" y="11"/>
                  </a:lnTo>
                  <a:lnTo>
                    <a:pt x="5174" y="11"/>
                  </a:lnTo>
                  <a:lnTo>
                    <a:pt x="5174" y="0"/>
                  </a:lnTo>
                  <a:close/>
                  <a:moveTo>
                    <a:pt x="5147" y="0"/>
                  </a:moveTo>
                  <a:lnTo>
                    <a:pt x="5151" y="0"/>
                  </a:lnTo>
                  <a:lnTo>
                    <a:pt x="5151" y="11"/>
                  </a:lnTo>
                  <a:lnTo>
                    <a:pt x="5147" y="11"/>
                  </a:lnTo>
                  <a:lnTo>
                    <a:pt x="5147" y="0"/>
                  </a:lnTo>
                  <a:close/>
                  <a:moveTo>
                    <a:pt x="5122" y="0"/>
                  </a:moveTo>
                  <a:lnTo>
                    <a:pt x="5124" y="0"/>
                  </a:lnTo>
                  <a:lnTo>
                    <a:pt x="5124" y="11"/>
                  </a:lnTo>
                  <a:lnTo>
                    <a:pt x="5122" y="11"/>
                  </a:lnTo>
                  <a:lnTo>
                    <a:pt x="5122" y="0"/>
                  </a:lnTo>
                  <a:close/>
                  <a:moveTo>
                    <a:pt x="5096" y="0"/>
                  </a:moveTo>
                  <a:lnTo>
                    <a:pt x="5097" y="0"/>
                  </a:lnTo>
                  <a:lnTo>
                    <a:pt x="5097" y="11"/>
                  </a:lnTo>
                  <a:lnTo>
                    <a:pt x="5096" y="11"/>
                  </a:lnTo>
                  <a:lnTo>
                    <a:pt x="5096" y="0"/>
                  </a:lnTo>
                  <a:close/>
                  <a:moveTo>
                    <a:pt x="5069" y="0"/>
                  </a:moveTo>
                  <a:lnTo>
                    <a:pt x="5073" y="0"/>
                  </a:lnTo>
                  <a:lnTo>
                    <a:pt x="5073" y="11"/>
                  </a:lnTo>
                  <a:lnTo>
                    <a:pt x="5069" y="11"/>
                  </a:lnTo>
                  <a:lnTo>
                    <a:pt x="5069" y="0"/>
                  </a:lnTo>
                  <a:close/>
                  <a:moveTo>
                    <a:pt x="5042" y="0"/>
                  </a:moveTo>
                  <a:lnTo>
                    <a:pt x="5046" y="0"/>
                  </a:lnTo>
                  <a:lnTo>
                    <a:pt x="5046" y="11"/>
                  </a:lnTo>
                  <a:lnTo>
                    <a:pt x="5042" y="11"/>
                  </a:lnTo>
                  <a:lnTo>
                    <a:pt x="5042" y="0"/>
                  </a:lnTo>
                  <a:close/>
                  <a:moveTo>
                    <a:pt x="5017" y="0"/>
                  </a:moveTo>
                  <a:lnTo>
                    <a:pt x="5019" y="0"/>
                  </a:lnTo>
                  <a:lnTo>
                    <a:pt x="5019" y="11"/>
                  </a:lnTo>
                  <a:lnTo>
                    <a:pt x="5017" y="11"/>
                  </a:lnTo>
                  <a:lnTo>
                    <a:pt x="5017" y="0"/>
                  </a:lnTo>
                  <a:close/>
                  <a:moveTo>
                    <a:pt x="4990" y="0"/>
                  </a:moveTo>
                  <a:lnTo>
                    <a:pt x="4992" y="0"/>
                  </a:lnTo>
                  <a:lnTo>
                    <a:pt x="4992" y="11"/>
                  </a:lnTo>
                  <a:lnTo>
                    <a:pt x="4990" y="11"/>
                  </a:lnTo>
                  <a:lnTo>
                    <a:pt x="4990" y="0"/>
                  </a:lnTo>
                  <a:close/>
                  <a:moveTo>
                    <a:pt x="4963" y="0"/>
                  </a:moveTo>
                  <a:lnTo>
                    <a:pt x="4967" y="0"/>
                  </a:lnTo>
                  <a:lnTo>
                    <a:pt x="4967" y="11"/>
                  </a:lnTo>
                  <a:lnTo>
                    <a:pt x="4963" y="11"/>
                  </a:lnTo>
                  <a:lnTo>
                    <a:pt x="4963" y="0"/>
                  </a:lnTo>
                  <a:close/>
                  <a:moveTo>
                    <a:pt x="4936" y="0"/>
                  </a:moveTo>
                  <a:lnTo>
                    <a:pt x="4940" y="0"/>
                  </a:lnTo>
                  <a:lnTo>
                    <a:pt x="4940" y="11"/>
                  </a:lnTo>
                  <a:lnTo>
                    <a:pt x="4936" y="11"/>
                  </a:lnTo>
                  <a:lnTo>
                    <a:pt x="4936" y="0"/>
                  </a:lnTo>
                  <a:close/>
                  <a:moveTo>
                    <a:pt x="4911" y="0"/>
                  </a:moveTo>
                  <a:lnTo>
                    <a:pt x="4913" y="0"/>
                  </a:lnTo>
                  <a:lnTo>
                    <a:pt x="4913" y="11"/>
                  </a:lnTo>
                  <a:lnTo>
                    <a:pt x="4911" y="11"/>
                  </a:lnTo>
                  <a:lnTo>
                    <a:pt x="4911" y="0"/>
                  </a:lnTo>
                  <a:close/>
                  <a:moveTo>
                    <a:pt x="4884" y="0"/>
                  </a:moveTo>
                  <a:lnTo>
                    <a:pt x="4886" y="0"/>
                  </a:lnTo>
                  <a:lnTo>
                    <a:pt x="4886" y="11"/>
                  </a:lnTo>
                  <a:lnTo>
                    <a:pt x="4884" y="11"/>
                  </a:lnTo>
                  <a:lnTo>
                    <a:pt x="4884" y="0"/>
                  </a:lnTo>
                  <a:close/>
                  <a:moveTo>
                    <a:pt x="4857" y="0"/>
                  </a:moveTo>
                  <a:lnTo>
                    <a:pt x="4861" y="0"/>
                  </a:lnTo>
                  <a:lnTo>
                    <a:pt x="4861" y="11"/>
                  </a:lnTo>
                  <a:lnTo>
                    <a:pt x="4857" y="11"/>
                  </a:lnTo>
                  <a:lnTo>
                    <a:pt x="4857" y="0"/>
                  </a:lnTo>
                  <a:close/>
                  <a:moveTo>
                    <a:pt x="4831" y="0"/>
                  </a:moveTo>
                  <a:lnTo>
                    <a:pt x="4834" y="0"/>
                  </a:lnTo>
                  <a:lnTo>
                    <a:pt x="4834" y="11"/>
                  </a:lnTo>
                  <a:lnTo>
                    <a:pt x="4831" y="11"/>
                  </a:lnTo>
                  <a:lnTo>
                    <a:pt x="4831" y="0"/>
                  </a:lnTo>
                  <a:close/>
                  <a:moveTo>
                    <a:pt x="4806" y="0"/>
                  </a:moveTo>
                  <a:lnTo>
                    <a:pt x="4808" y="0"/>
                  </a:lnTo>
                  <a:lnTo>
                    <a:pt x="4808" y="11"/>
                  </a:lnTo>
                  <a:lnTo>
                    <a:pt x="4806" y="11"/>
                  </a:lnTo>
                  <a:lnTo>
                    <a:pt x="4806" y="0"/>
                  </a:lnTo>
                  <a:close/>
                  <a:moveTo>
                    <a:pt x="4779" y="0"/>
                  </a:moveTo>
                  <a:lnTo>
                    <a:pt x="4781" y="0"/>
                  </a:lnTo>
                  <a:lnTo>
                    <a:pt x="4781" y="11"/>
                  </a:lnTo>
                  <a:lnTo>
                    <a:pt x="4779" y="11"/>
                  </a:lnTo>
                  <a:lnTo>
                    <a:pt x="4779" y="0"/>
                  </a:lnTo>
                  <a:close/>
                  <a:moveTo>
                    <a:pt x="4752" y="0"/>
                  </a:moveTo>
                  <a:lnTo>
                    <a:pt x="4756" y="0"/>
                  </a:lnTo>
                  <a:lnTo>
                    <a:pt x="4756" y="11"/>
                  </a:lnTo>
                  <a:lnTo>
                    <a:pt x="4752" y="11"/>
                  </a:lnTo>
                  <a:lnTo>
                    <a:pt x="4752" y="0"/>
                  </a:lnTo>
                  <a:close/>
                  <a:moveTo>
                    <a:pt x="4725" y="0"/>
                  </a:moveTo>
                  <a:lnTo>
                    <a:pt x="4729" y="0"/>
                  </a:lnTo>
                  <a:lnTo>
                    <a:pt x="4729" y="11"/>
                  </a:lnTo>
                  <a:lnTo>
                    <a:pt x="4725" y="11"/>
                  </a:lnTo>
                  <a:lnTo>
                    <a:pt x="4725" y="0"/>
                  </a:lnTo>
                  <a:close/>
                  <a:moveTo>
                    <a:pt x="4700" y="0"/>
                  </a:moveTo>
                  <a:lnTo>
                    <a:pt x="4702" y="0"/>
                  </a:lnTo>
                  <a:lnTo>
                    <a:pt x="4702" y="11"/>
                  </a:lnTo>
                  <a:lnTo>
                    <a:pt x="4700" y="11"/>
                  </a:lnTo>
                  <a:lnTo>
                    <a:pt x="4700" y="0"/>
                  </a:lnTo>
                  <a:close/>
                  <a:moveTo>
                    <a:pt x="4673" y="0"/>
                  </a:moveTo>
                  <a:lnTo>
                    <a:pt x="4675" y="0"/>
                  </a:lnTo>
                  <a:lnTo>
                    <a:pt x="4675" y="11"/>
                  </a:lnTo>
                  <a:lnTo>
                    <a:pt x="4673" y="11"/>
                  </a:lnTo>
                  <a:lnTo>
                    <a:pt x="4673" y="0"/>
                  </a:lnTo>
                  <a:close/>
                  <a:moveTo>
                    <a:pt x="4646" y="0"/>
                  </a:moveTo>
                  <a:lnTo>
                    <a:pt x="4650" y="0"/>
                  </a:lnTo>
                  <a:lnTo>
                    <a:pt x="4650" y="11"/>
                  </a:lnTo>
                  <a:lnTo>
                    <a:pt x="4646" y="11"/>
                  </a:lnTo>
                  <a:lnTo>
                    <a:pt x="4646" y="0"/>
                  </a:lnTo>
                  <a:close/>
                  <a:moveTo>
                    <a:pt x="4619" y="0"/>
                  </a:moveTo>
                  <a:lnTo>
                    <a:pt x="4623" y="0"/>
                  </a:lnTo>
                  <a:lnTo>
                    <a:pt x="4623" y="11"/>
                  </a:lnTo>
                  <a:lnTo>
                    <a:pt x="4619" y="11"/>
                  </a:lnTo>
                  <a:lnTo>
                    <a:pt x="4619" y="0"/>
                  </a:lnTo>
                  <a:close/>
                  <a:moveTo>
                    <a:pt x="4594" y="0"/>
                  </a:moveTo>
                  <a:lnTo>
                    <a:pt x="4596" y="0"/>
                  </a:lnTo>
                  <a:lnTo>
                    <a:pt x="4596" y="11"/>
                  </a:lnTo>
                  <a:lnTo>
                    <a:pt x="4594" y="11"/>
                  </a:lnTo>
                  <a:lnTo>
                    <a:pt x="4594" y="0"/>
                  </a:lnTo>
                  <a:close/>
                  <a:moveTo>
                    <a:pt x="4568" y="0"/>
                  </a:moveTo>
                  <a:lnTo>
                    <a:pt x="4569" y="0"/>
                  </a:lnTo>
                  <a:lnTo>
                    <a:pt x="4569" y="11"/>
                  </a:lnTo>
                  <a:lnTo>
                    <a:pt x="4568" y="11"/>
                  </a:lnTo>
                  <a:lnTo>
                    <a:pt x="4568" y="0"/>
                  </a:lnTo>
                  <a:close/>
                  <a:moveTo>
                    <a:pt x="4541" y="0"/>
                  </a:moveTo>
                  <a:lnTo>
                    <a:pt x="4545" y="0"/>
                  </a:lnTo>
                  <a:lnTo>
                    <a:pt x="4545" y="11"/>
                  </a:lnTo>
                  <a:lnTo>
                    <a:pt x="4541" y="11"/>
                  </a:lnTo>
                  <a:lnTo>
                    <a:pt x="4541" y="0"/>
                  </a:lnTo>
                  <a:close/>
                  <a:moveTo>
                    <a:pt x="4514" y="0"/>
                  </a:moveTo>
                  <a:lnTo>
                    <a:pt x="4518" y="0"/>
                  </a:lnTo>
                  <a:lnTo>
                    <a:pt x="4518" y="11"/>
                  </a:lnTo>
                  <a:lnTo>
                    <a:pt x="4514" y="11"/>
                  </a:lnTo>
                  <a:lnTo>
                    <a:pt x="4514" y="0"/>
                  </a:lnTo>
                  <a:close/>
                  <a:moveTo>
                    <a:pt x="4489" y="0"/>
                  </a:moveTo>
                  <a:lnTo>
                    <a:pt x="4491" y="0"/>
                  </a:lnTo>
                  <a:lnTo>
                    <a:pt x="4491" y="11"/>
                  </a:lnTo>
                  <a:lnTo>
                    <a:pt x="4489" y="11"/>
                  </a:lnTo>
                  <a:lnTo>
                    <a:pt x="4489" y="0"/>
                  </a:lnTo>
                  <a:close/>
                  <a:moveTo>
                    <a:pt x="4462" y="0"/>
                  </a:moveTo>
                  <a:lnTo>
                    <a:pt x="4464" y="0"/>
                  </a:lnTo>
                  <a:lnTo>
                    <a:pt x="4464" y="11"/>
                  </a:lnTo>
                  <a:lnTo>
                    <a:pt x="4462" y="11"/>
                  </a:lnTo>
                  <a:lnTo>
                    <a:pt x="4462" y="0"/>
                  </a:lnTo>
                  <a:close/>
                  <a:moveTo>
                    <a:pt x="4435" y="0"/>
                  </a:moveTo>
                  <a:lnTo>
                    <a:pt x="4439" y="0"/>
                  </a:lnTo>
                  <a:lnTo>
                    <a:pt x="4439" y="11"/>
                  </a:lnTo>
                  <a:lnTo>
                    <a:pt x="4435" y="11"/>
                  </a:lnTo>
                  <a:lnTo>
                    <a:pt x="4435" y="0"/>
                  </a:lnTo>
                  <a:close/>
                  <a:moveTo>
                    <a:pt x="4408" y="0"/>
                  </a:moveTo>
                  <a:lnTo>
                    <a:pt x="4412" y="0"/>
                  </a:lnTo>
                  <a:lnTo>
                    <a:pt x="4412" y="11"/>
                  </a:lnTo>
                  <a:lnTo>
                    <a:pt x="4408" y="11"/>
                  </a:lnTo>
                  <a:lnTo>
                    <a:pt x="4408" y="0"/>
                  </a:lnTo>
                  <a:close/>
                  <a:moveTo>
                    <a:pt x="4383" y="0"/>
                  </a:moveTo>
                  <a:lnTo>
                    <a:pt x="4385" y="0"/>
                  </a:lnTo>
                  <a:lnTo>
                    <a:pt x="4385" y="11"/>
                  </a:lnTo>
                  <a:lnTo>
                    <a:pt x="4383" y="11"/>
                  </a:lnTo>
                  <a:lnTo>
                    <a:pt x="4383" y="0"/>
                  </a:lnTo>
                  <a:close/>
                  <a:moveTo>
                    <a:pt x="4356" y="0"/>
                  </a:moveTo>
                  <a:lnTo>
                    <a:pt x="4358" y="0"/>
                  </a:lnTo>
                  <a:lnTo>
                    <a:pt x="4358" y="11"/>
                  </a:lnTo>
                  <a:lnTo>
                    <a:pt x="4356" y="11"/>
                  </a:lnTo>
                  <a:lnTo>
                    <a:pt x="4356" y="0"/>
                  </a:lnTo>
                  <a:close/>
                  <a:moveTo>
                    <a:pt x="4329" y="0"/>
                  </a:moveTo>
                  <a:lnTo>
                    <a:pt x="4333" y="0"/>
                  </a:lnTo>
                  <a:lnTo>
                    <a:pt x="4333" y="11"/>
                  </a:lnTo>
                  <a:lnTo>
                    <a:pt x="4329" y="11"/>
                  </a:lnTo>
                  <a:lnTo>
                    <a:pt x="4329" y="0"/>
                  </a:lnTo>
                  <a:close/>
                  <a:moveTo>
                    <a:pt x="4303" y="0"/>
                  </a:moveTo>
                  <a:lnTo>
                    <a:pt x="4306" y="0"/>
                  </a:lnTo>
                  <a:lnTo>
                    <a:pt x="4306" y="11"/>
                  </a:lnTo>
                  <a:lnTo>
                    <a:pt x="4303" y="11"/>
                  </a:lnTo>
                  <a:lnTo>
                    <a:pt x="4303" y="0"/>
                  </a:lnTo>
                  <a:close/>
                  <a:moveTo>
                    <a:pt x="4278" y="0"/>
                  </a:moveTo>
                  <a:lnTo>
                    <a:pt x="4280" y="0"/>
                  </a:lnTo>
                  <a:lnTo>
                    <a:pt x="4280" y="11"/>
                  </a:lnTo>
                  <a:lnTo>
                    <a:pt x="4278" y="11"/>
                  </a:lnTo>
                  <a:lnTo>
                    <a:pt x="4278" y="0"/>
                  </a:lnTo>
                  <a:close/>
                  <a:moveTo>
                    <a:pt x="4251" y="0"/>
                  </a:moveTo>
                  <a:lnTo>
                    <a:pt x="4253" y="0"/>
                  </a:lnTo>
                  <a:lnTo>
                    <a:pt x="4253" y="11"/>
                  </a:lnTo>
                  <a:lnTo>
                    <a:pt x="4251" y="11"/>
                  </a:lnTo>
                  <a:lnTo>
                    <a:pt x="4251" y="0"/>
                  </a:lnTo>
                  <a:close/>
                  <a:moveTo>
                    <a:pt x="4224" y="0"/>
                  </a:moveTo>
                  <a:lnTo>
                    <a:pt x="4228" y="0"/>
                  </a:lnTo>
                  <a:lnTo>
                    <a:pt x="4228" y="11"/>
                  </a:lnTo>
                  <a:lnTo>
                    <a:pt x="4224" y="11"/>
                  </a:lnTo>
                  <a:lnTo>
                    <a:pt x="4224" y="0"/>
                  </a:lnTo>
                  <a:close/>
                  <a:moveTo>
                    <a:pt x="4197" y="0"/>
                  </a:moveTo>
                  <a:lnTo>
                    <a:pt x="4201" y="0"/>
                  </a:lnTo>
                  <a:lnTo>
                    <a:pt x="4201" y="11"/>
                  </a:lnTo>
                  <a:lnTo>
                    <a:pt x="4197" y="11"/>
                  </a:lnTo>
                  <a:lnTo>
                    <a:pt x="4197" y="0"/>
                  </a:lnTo>
                  <a:close/>
                  <a:moveTo>
                    <a:pt x="4172" y="0"/>
                  </a:moveTo>
                  <a:lnTo>
                    <a:pt x="4174" y="0"/>
                  </a:lnTo>
                  <a:lnTo>
                    <a:pt x="4174" y="11"/>
                  </a:lnTo>
                  <a:lnTo>
                    <a:pt x="4172" y="11"/>
                  </a:lnTo>
                  <a:lnTo>
                    <a:pt x="4172" y="0"/>
                  </a:lnTo>
                  <a:close/>
                  <a:moveTo>
                    <a:pt x="4145" y="0"/>
                  </a:moveTo>
                  <a:lnTo>
                    <a:pt x="4147" y="0"/>
                  </a:lnTo>
                  <a:lnTo>
                    <a:pt x="4147" y="11"/>
                  </a:lnTo>
                  <a:lnTo>
                    <a:pt x="4145" y="11"/>
                  </a:lnTo>
                  <a:lnTo>
                    <a:pt x="4145" y="0"/>
                  </a:lnTo>
                  <a:close/>
                  <a:moveTo>
                    <a:pt x="4118" y="0"/>
                  </a:moveTo>
                  <a:lnTo>
                    <a:pt x="4122" y="0"/>
                  </a:lnTo>
                  <a:lnTo>
                    <a:pt x="4122" y="11"/>
                  </a:lnTo>
                  <a:lnTo>
                    <a:pt x="4118" y="11"/>
                  </a:lnTo>
                  <a:lnTo>
                    <a:pt x="4118" y="0"/>
                  </a:lnTo>
                  <a:close/>
                  <a:moveTo>
                    <a:pt x="4091" y="0"/>
                  </a:moveTo>
                  <a:lnTo>
                    <a:pt x="4095" y="0"/>
                  </a:lnTo>
                  <a:lnTo>
                    <a:pt x="4095" y="11"/>
                  </a:lnTo>
                  <a:lnTo>
                    <a:pt x="4091" y="11"/>
                  </a:lnTo>
                  <a:lnTo>
                    <a:pt x="4091" y="0"/>
                  </a:lnTo>
                  <a:close/>
                  <a:moveTo>
                    <a:pt x="4066" y="0"/>
                  </a:moveTo>
                  <a:lnTo>
                    <a:pt x="4068" y="0"/>
                  </a:lnTo>
                  <a:lnTo>
                    <a:pt x="4068" y="11"/>
                  </a:lnTo>
                  <a:lnTo>
                    <a:pt x="4066" y="11"/>
                  </a:lnTo>
                  <a:lnTo>
                    <a:pt x="4066" y="0"/>
                  </a:lnTo>
                  <a:close/>
                  <a:moveTo>
                    <a:pt x="4040" y="0"/>
                  </a:moveTo>
                  <a:lnTo>
                    <a:pt x="4041" y="0"/>
                  </a:lnTo>
                  <a:lnTo>
                    <a:pt x="4041" y="11"/>
                  </a:lnTo>
                  <a:lnTo>
                    <a:pt x="4040" y="11"/>
                  </a:lnTo>
                  <a:lnTo>
                    <a:pt x="4040" y="0"/>
                  </a:lnTo>
                  <a:close/>
                  <a:moveTo>
                    <a:pt x="4013" y="0"/>
                  </a:moveTo>
                  <a:lnTo>
                    <a:pt x="4017" y="0"/>
                  </a:lnTo>
                  <a:lnTo>
                    <a:pt x="4017" y="11"/>
                  </a:lnTo>
                  <a:lnTo>
                    <a:pt x="4013" y="11"/>
                  </a:lnTo>
                  <a:lnTo>
                    <a:pt x="4013" y="0"/>
                  </a:lnTo>
                  <a:close/>
                  <a:moveTo>
                    <a:pt x="3986" y="0"/>
                  </a:moveTo>
                  <a:lnTo>
                    <a:pt x="3990" y="0"/>
                  </a:lnTo>
                  <a:lnTo>
                    <a:pt x="3990" y="11"/>
                  </a:lnTo>
                  <a:lnTo>
                    <a:pt x="3986" y="11"/>
                  </a:lnTo>
                  <a:lnTo>
                    <a:pt x="3986" y="0"/>
                  </a:lnTo>
                  <a:close/>
                  <a:moveTo>
                    <a:pt x="3961" y="0"/>
                  </a:moveTo>
                  <a:lnTo>
                    <a:pt x="3963" y="0"/>
                  </a:lnTo>
                  <a:lnTo>
                    <a:pt x="3963" y="11"/>
                  </a:lnTo>
                  <a:lnTo>
                    <a:pt x="3961" y="11"/>
                  </a:lnTo>
                  <a:lnTo>
                    <a:pt x="3961" y="0"/>
                  </a:lnTo>
                  <a:close/>
                  <a:moveTo>
                    <a:pt x="3934" y="0"/>
                  </a:moveTo>
                  <a:lnTo>
                    <a:pt x="3936" y="0"/>
                  </a:lnTo>
                  <a:lnTo>
                    <a:pt x="3936" y="11"/>
                  </a:lnTo>
                  <a:lnTo>
                    <a:pt x="3934" y="11"/>
                  </a:lnTo>
                  <a:lnTo>
                    <a:pt x="3934" y="0"/>
                  </a:lnTo>
                  <a:close/>
                  <a:moveTo>
                    <a:pt x="3907" y="0"/>
                  </a:moveTo>
                  <a:lnTo>
                    <a:pt x="3911" y="0"/>
                  </a:lnTo>
                  <a:lnTo>
                    <a:pt x="3911" y="11"/>
                  </a:lnTo>
                  <a:lnTo>
                    <a:pt x="3907" y="11"/>
                  </a:lnTo>
                  <a:lnTo>
                    <a:pt x="3907" y="0"/>
                  </a:lnTo>
                  <a:close/>
                  <a:moveTo>
                    <a:pt x="3880" y="0"/>
                  </a:moveTo>
                  <a:lnTo>
                    <a:pt x="3884" y="0"/>
                  </a:lnTo>
                  <a:lnTo>
                    <a:pt x="3884" y="11"/>
                  </a:lnTo>
                  <a:lnTo>
                    <a:pt x="3880" y="11"/>
                  </a:lnTo>
                  <a:lnTo>
                    <a:pt x="3880" y="0"/>
                  </a:lnTo>
                  <a:close/>
                  <a:moveTo>
                    <a:pt x="3855" y="0"/>
                  </a:moveTo>
                  <a:lnTo>
                    <a:pt x="3857" y="0"/>
                  </a:lnTo>
                  <a:lnTo>
                    <a:pt x="3857" y="11"/>
                  </a:lnTo>
                  <a:lnTo>
                    <a:pt x="3855" y="11"/>
                  </a:lnTo>
                  <a:lnTo>
                    <a:pt x="3855" y="0"/>
                  </a:lnTo>
                  <a:close/>
                  <a:moveTo>
                    <a:pt x="3828" y="0"/>
                  </a:moveTo>
                  <a:lnTo>
                    <a:pt x="3830" y="0"/>
                  </a:lnTo>
                  <a:lnTo>
                    <a:pt x="3830" y="11"/>
                  </a:lnTo>
                  <a:lnTo>
                    <a:pt x="3828" y="11"/>
                  </a:lnTo>
                  <a:lnTo>
                    <a:pt x="3828" y="0"/>
                  </a:lnTo>
                  <a:close/>
                  <a:moveTo>
                    <a:pt x="3801" y="0"/>
                  </a:moveTo>
                  <a:lnTo>
                    <a:pt x="3805" y="0"/>
                  </a:lnTo>
                  <a:lnTo>
                    <a:pt x="3805" y="11"/>
                  </a:lnTo>
                  <a:lnTo>
                    <a:pt x="3801" y="11"/>
                  </a:lnTo>
                  <a:lnTo>
                    <a:pt x="3801" y="0"/>
                  </a:lnTo>
                  <a:close/>
                  <a:moveTo>
                    <a:pt x="3775" y="0"/>
                  </a:moveTo>
                  <a:lnTo>
                    <a:pt x="3778" y="0"/>
                  </a:lnTo>
                  <a:lnTo>
                    <a:pt x="3778" y="11"/>
                  </a:lnTo>
                  <a:lnTo>
                    <a:pt x="3775" y="11"/>
                  </a:lnTo>
                  <a:lnTo>
                    <a:pt x="3775" y="0"/>
                  </a:lnTo>
                  <a:close/>
                  <a:moveTo>
                    <a:pt x="3750" y="0"/>
                  </a:moveTo>
                  <a:lnTo>
                    <a:pt x="3752" y="0"/>
                  </a:lnTo>
                  <a:lnTo>
                    <a:pt x="3752" y="11"/>
                  </a:lnTo>
                  <a:lnTo>
                    <a:pt x="3750" y="11"/>
                  </a:lnTo>
                  <a:lnTo>
                    <a:pt x="3750" y="0"/>
                  </a:lnTo>
                  <a:close/>
                  <a:moveTo>
                    <a:pt x="3723" y="0"/>
                  </a:moveTo>
                  <a:lnTo>
                    <a:pt x="3725" y="0"/>
                  </a:lnTo>
                  <a:lnTo>
                    <a:pt x="3725" y="11"/>
                  </a:lnTo>
                  <a:lnTo>
                    <a:pt x="3723" y="11"/>
                  </a:lnTo>
                  <a:lnTo>
                    <a:pt x="3723" y="0"/>
                  </a:lnTo>
                  <a:close/>
                  <a:moveTo>
                    <a:pt x="3696" y="0"/>
                  </a:moveTo>
                  <a:lnTo>
                    <a:pt x="3700" y="0"/>
                  </a:lnTo>
                  <a:lnTo>
                    <a:pt x="3700" y="11"/>
                  </a:lnTo>
                  <a:lnTo>
                    <a:pt x="3696" y="11"/>
                  </a:lnTo>
                  <a:lnTo>
                    <a:pt x="3696" y="0"/>
                  </a:lnTo>
                  <a:close/>
                  <a:moveTo>
                    <a:pt x="3669" y="0"/>
                  </a:moveTo>
                  <a:lnTo>
                    <a:pt x="3673" y="0"/>
                  </a:lnTo>
                  <a:lnTo>
                    <a:pt x="3673" y="11"/>
                  </a:lnTo>
                  <a:lnTo>
                    <a:pt x="3669" y="11"/>
                  </a:lnTo>
                  <a:lnTo>
                    <a:pt x="3669" y="0"/>
                  </a:lnTo>
                  <a:close/>
                  <a:moveTo>
                    <a:pt x="3644" y="0"/>
                  </a:moveTo>
                  <a:lnTo>
                    <a:pt x="3646" y="0"/>
                  </a:lnTo>
                  <a:lnTo>
                    <a:pt x="3646" y="11"/>
                  </a:lnTo>
                  <a:lnTo>
                    <a:pt x="3644" y="11"/>
                  </a:lnTo>
                  <a:lnTo>
                    <a:pt x="3644" y="0"/>
                  </a:lnTo>
                  <a:close/>
                  <a:moveTo>
                    <a:pt x="3617" y="0"/>
                  </a:moveTo>
                  <a:lnTo>
                    <a:pt x="3619" y="0"/>
                  </a:lnTo>
                  <a:lnTo>
                    <a:pt x="3619" y="11"/>
                  </a:lnTo>
                  <a:lnTo>
                    <a:pt x="3617" y="11"/>
                  </a:lnTo>
                  <a:lnTo>
                    <a:pt x="3617" y="0"/>
                  </a:lnTo>
                  <a:close/>
                  <a:moveTo>
                    <a:pt x="3590" y="0"/>
                  </a:moveTo>
                  <a:lnTo>
                    <a:pt x="3594" y="0"/>
                  </a:lnTo>
                  <a:lnTo>
                    <a:pt x="3594" y="11"/>
                  </a:lnTo>
                  <a:lnTo>
                    <a:pt x="3590" y="11"/>
                  </a:lnTo>
                  <a:lnTo>
                    <a:pt x="3590" y="0"/>
                  </a:lnTo>
                  <a:close/>
                  <a:moveTo>
                    <a:pt x="3563" y="0"/>
                  </a:moveTo>
                  <a:lnTo>
                    <a:pt x="3567" y="0"/>
                  </a:lnTo>
                  <a:lnTo>
                    <a:pt x="3567" y="11"/>
                  </a:lnTo>
                  <a:lnTo>
                    <a:pt x="3563" y="11"/>
                  </a:lnTo>
                  <a:lnTo>
                    <a:pt x="3563" y="0"/>
                  </a:lnTo>
                  <a:close/>
                  <a:moveTo>
                    <a:pt x="3538" y="0"/>
                  </a:moveTo>
                  <a:lnTo>
                    <a:pt x="3540" y="0"/>
                  </a:lnTo>
                  <a:lnTo>
                    <a:pt x="3540" y="11"/>
                  </a:lnTo>
                  <a:lnTo>
                    <a:pt x="3538" y="11"/>
                  </a:lnTo>
                  <a:lnTo>
                    <a:pt x="3538" y="0"/>
                  </a:lnTo>
                  <a:close/>
                  <a:moveTo>
                    <a:pt x="3512" y="0"/>
                  </a:moveTo>
                  <a:lnTo>
                    <a:pt x="3513" y="0"/>
                  </a:lnTo>
                  <a:lnTo>
                    <a:pt x="3513" y="11"/>
                  </a:lnTo>
                  <a:lnTo>
                    <a:pt x="3512" y="11"/>
                  </a:lnTo>
                  <a:lnTo>
                    <a:pt x="3512" y="0"/>
                  </a:lnTo>
                  <a:close/>
                  <a:moveTo>
                    <a:pt x="3485" y="0"/>
                  </a:moveTo>
                  <a:lnTo>
                    <a:pt x="3489" y="0"/>
                  </a:lnTo>
                  <a:lnTo>
                    <a:pt x="3489" y="11"/>
                  </a:lnTo>
                  <a:lnTo>
                    <a:pt x="3485" y="11"/>
                  </a:lnTo>
                  <a:lnTo>
                    <a:pt x="3485" y="0"/>
                  </a:lnTo>
                  <a:close/>
                  <a:moveTo>
                    <a:pt x="3458" y="0"/>
                  </a:moveTo>
                  <a:lnTo>
                    <a:pt x="3462" y="0"/>
                  </a:lnTo>
                  <a:lnTo>
                    <a:pt x="3462" y="11"/>
                  </a:lnTo>
                  <a:lnTo>
                    <a:pt x="3458" y="11"/>
                  </a:lnTo>
                  <a:lnTo>
                    <a:pt x="3458" y="0"/>
                  </a:lnTo>
                  <a:close/>
                  <a:moveTo>
                    <a:pt x="3433" y="0"/>
                  </a:moveTo>
                  <a:lnTo>
                    <a:pt x="3435" y="0"/>
                  </a:lnTo>
                  <a:lnTo>
                    <a:pt x="3435" y="11"/>
                  </a:lnTo>
                  <a:lnTo>
                    <a:pt x="3433" y="11"/>
                  </a:lnTo>
                  <a:lnTo>
                    <a:pt x="3433" y="0"/>
                  </a:lnTo>
                  <a:close/>
                  <a:moveTo>
                    <a:pt x="3406" y="0"/>
                  </a:moveTo>
                  <a:lnTo>
                    <a:pt x="3408" y="0"/>
                  </a:lnTo>
                  <a:lnTo>
                    <a:pt x="3408" y="11"/>
                  </a:lnTo>
                  <a:lnTo>
                    <a:pt x="3406" y="11"/>
                  </a:lnTo>
                  <a:lnTo>
                    <a:pt x="3406" y="0"/>
                  </a:lnTo>
                  <a:close/>
                  <a:moveTo>
                    <a:pt x="3379" y="0"/>
                  </a:moveTo>
                  <a:lnTo>
                    <a:pt x="3383" y="0"/>
                  </a:lnTo>
                  <a:lnTo>
                    <a:pt x="3383" y="11"/>
                  </a:lnTo>
                  <a:lnTo>
                    <a:pt x="3379" y="11"/>
                  </a:lnTo>
                  <a:lnTo>
                    <a:pt x="3379" y="0"/>
                  </a:lnTo>
                  <a:close/>
                  <a:moveTo>
                    <a:pt x="3352" y="0"/>
                  </a:moveTo>
                  <a:lnTo>
                    <a:pt x="3356" y="0"/>
                  </a:lnTo>
                  <a:lnTo>
                    <a:pt x="3356" y="11"/>
                  </a:lnTo>
                  <a:lnTo>
                    <a:pt x="3352" y="11"/>
                  </a:lnTo>
                  <a:lnTo>
                    <a:pt x="3352" y="0"/>
                  </a:lnTo>
                  <a:close/>
                  <a:moveTo>
                    <a:pt x="3327" y="0"/>
                  </a:moveTo>
                  <a:lnTo>
                    <a:pt x="3329" y="0"/>
                  </a:lnTo>
                  <a:lnTo>
                    <a:pt x="3329" y="11"/>
                  </a:lnTo>
                  <a:lnTo>
                    <a:pt x="3327" y="11"/>
                  </a:lnTo>
                  <a:lnTo>
                    <a:pt x="3327" y="0"/>
                  </a:lnTo>
                  <a:close/>
                  <a:moveTo>
                    <a:pt x="3300" y="0"/>
                  </a:moveTo>
                  <a:lnTo>
                    <a:pt x="3302" y="0"/>
                  </a:lnTo>
                  <a:lnTo>
                    <a:pt x="3302" y="11"/>
                  </a:lnTo>
                  <a:lnTo>
                    <a:pt x="3300" y="11"/>
                  </a:lnTo>
                  <a:lnTo>
                    <a:pt x="3300" y="0"/>
                  </a:lnTo>
                  <a:close/>
                  <a:moveTo>
                    <a:pt x="3273" y="0"/>
                  </a:moveTo>
                  <a:lnTo>
                    <a:pt x="3277" y="0"/>
                  </a:lnTo>
                  <a:lnTo>
                    <a:pt x="3277" y="11"/>
                  </a:lnTo>
                  <a:lnTo>
                    <a:pt x="3273" y="11"/>
                  </a:lnTo>
                  <a:lnTo>
                    <a:pt x="3273" y="0"/>
                  </a:lnTo>
                  <a:close/>
                  <a:moveTo>
                    <a:pt x="3247" y="0"/>
                  </a:moveTo>
                  <a:lnTo>
                    <a:pt x="3250" y="0"/>
                  </a:lnTo>
                  <a:lnTo>
                    <a:pt x="3250" y="11"/>
                  </a:lnTo>
                  <a:lnTo>
                    <a:pt x="3247" y="11"/>
                  </a:lnTo>
                  <a:lnTo>
                    <a:pt x="3247" y="0"/>
                  </a:lnTo>
                  <a:close/>
                  <a:moveTo>
                    <a:pt x="3222" y="0"/>
                  </a:moveTo>
                  <a:lnTo>
                    <a:pt x="3224" y="0"/>
                  </a:lnTo>
                  <a:lnTo>
                    <a:pt x="3224" y="11"/>
                  </a:lnTo>
                  <a:lnTo>
                    <a:pt x="3222" y="11"/>
                  </a:lnTo>
                  <a:lnTo>
                    <a:pt x="3222" y="0"/>
                  </a:lnTo>
                  <a:close/>
                  <a:moveTo>
                    <a:pt x="3195" y="0"/>
                  </a:moveTo>
                  <a:lnTo>
                    <a:pt x="3197" y="0"/>
                  </a:lnTo>
                  <a:lnTo>
                    <a:pt x="3197" y="11"/>
                  </a:lnTo>
                  <a:lnTo>
                    <a:pt x="3195" y="11"/>
                  </a:lnTo>
                  <a:lnTo>
                    <a:pt x="3195" y="0"/>
                  </a:lnTo>
                  <a:close/>
                  <a:moveTo>
                    <a:pt x="3168" y="0"/>
                  </a:moveTo>
                  <a:lnTo>
                    <a:pt x="3172" y="0"/>
                  </a:lnTo>
                  <a:lnTo>
                    <a:pt x="3172" y="11"/>
                  </a:lnTo>
                  <a:lnTo>
                    <a:pt x="3168" y="11"/>
                  </a:lnTo>
                  <a:lnTo>
                    <a:pt x="3168" y="0"/>
                  </a:lnTo>
                  <a:close/>
                  <a:moveTo>
                    <a:pt x="3141" y="0"/>
                  </a:moveTo>
                  <a:lnTo>
                    <a:pt x="3145" y="0"/>
                  </a:lnTo>
                  <a:lnTo>
                    <a:pt x="3145" y="11"/>
                  </a:lnTo>
                  <a:lnTo>
                    <a:pt x="3141" y="11"/>
                  </a:lnTo>
                  <a:lnTo>
                    <a:pt x="3141" y="0"/>
                  </a:lnTo>
                  <a:close/>
                  <a:moveTo>
                    <a:pt x="3116" y="0"/>
                  </a:moveTo>
                  <a:lnTo>
                    <a:pt x="3118" y="0"/>
                  </a:lnTo>
                  <a:lnTo>
                    <a:pt x="3118" y="11"/>
                  </a:lnTo>
                  <a:lnTo>
                    <a:pt x="3116" y="11"/>
                  </a:lnTo>
                  <a:lnTo>
                    <a:pt x="3116" y="0"/>
                  </a:lnTo>
                  <a:close/>
                  <a:moveTo>
                    <a:pt x="3089" y="0"/>
                  </a:moveTo>
                  <a:lnTo>
                    <a:pt x="3091" y="0"/>
                  </a:lnTo>
                  <a:lnTo>
                    <a:pt x="3091" y="11"/>
                  </a:lnTo>
                  <a:lnTo>
                    <a:pt x="3089" y="11"/>
                  </a:lnTo>
                  <a:lnTo>
                    <a:pt x="3089" y="0"/>
                  </a:lnTo>
                  <a:close/>
                  <a:moveTo>
                    <a:pt x="3062" y="0"/>
                  </a:moveTo>
                  <a:lnTo>
                    <a:pt x="3066" y="0"/>
                  </a:lnTo>
                  <a:lnTo>
                    <a:pt x="3066" y="11"/>
                  </a:lnTo>
                  <a:lnTo>
                    <a:pt x="3062" y="11"/>
                  </a:lnTo>
                  <a:lnTo>
                    <a:pt x="3062" y="0"/>
                  </a:lnTo>
                  <a:close/>
                  <a:moveTo>
                    <a:pt x="3035" y="0"/>
                  </a:moveTo>
                  <a:lnTo>
                    <a:pt x="3039" y="0"/>
                  </a:lnTo>
                  <a:lnTo>
                    <a:pt x="3039" y="11"/>
                  </a:lnTo>
                  <a:lnTo>
                    <a:pt x="3035" y="11"/>
                  </a:lnTo>
                  <a:lnTo>
                    <a:pt x="3035" y="0"/>
                  </a:lnTo>
                  <a:close/>
                  <a:moveTo>
                    <a:pt x="3010" y="0"/>
                  </a:moveTo>
                  <a:lnTo>
                    <a:pt x="3012" y="0"/>
                  </a:lnTo>
                  <a:lnTo>
                    <a:pt x="3012" y="11"/>
                  </a:lnTo>
                  <a:lnTo>
                    <a:pt x="3010" y="11"/>
                  </a:lnTo>
                  <a:lnTo>
                    <a:pt x="3010" y="0"/>
                  </a:lnTo>
                  <a:close/>
                  <a:moveTo>
                    <a:pt x="2984" y="0"/>
                  </a:moveTo>
                  <a:lnTo>
                    <a:pt x="2985" y="0"/>
                  </a:lnTo>
                  <a:lnTo>
                    <a:pt x="2985" y="11"/>
                  </a:lnTo>
                  <a:lnTo>
                    <a:pt x="2984" y="11"/>
                  </a:lnTo>
                  <a:lnTo>
                    <a:pt x="2984" y="0"/>
                  </a:lnTo>
                  <a:close/>
                  <a:moveTo>
                    <a:pt x="2957" y="0"/>
                  </a:moveTo>
                  <a:lnTo>
                    <a:pt x="2961" y="0"/>
                  </a:lnTo>
                  <a:lnTo>
                    <a:pt x="2961" y="11"/>
                  </a:lnTo>
                  <a:lnTo>
                    <a:pt x="2957" y="11"/>
                  </a:lnTo>
                  <a:lnTo>
                    <a:pt x="2957" y="0"/>
                  </a:lnTo>
                  <a:close/>
                  <a:moveTo>
                    <a:pt x="2930" y="0"/>
                  </a:moveTo>
                  <a:lnTo>
                    <a:pt x="2934" y="0"/>
                  </a:lnTo>
                  <a:lnTo>
                    <a:pt x="2934" y="11"/>
                  </a:lnTo>
                  <a:lnTo>
                    <a:pt x="2930" y="11"/>
                  </a:lnTo>
                  <a:lnTo>
                    <a:pt x="2930" y="0"/>
                  </a:lnTo>
                  <a:close/>
                  <a:moveTo>
                    <a:pt x="2905" y="0"/>
                  </a:moveTo>
                  <a:lnTo>
                    <a:pt x="2907" y="0"/>
                  </a:lnTo>
                  <a:lnTo>
                    <a:pt x="2907" y="11"/>
                  </a:lnTo>
                  <a:lnTo>
                    <a:pt x="2905" y="11"/>
                  </a:lnTo>
                  <a:lnTo>
                    <a:pt x="2905" y="0"/>
                  </a:lnTo>
                  <a:close/>
                  <a:moveTo>
                    <a:pt x="2878" y="0"/>
                  </a:moveTo>
                  <a:lnTo>
                    <a:pt x="2880" y="0"/>
                  </a:lnTo>
                  <a:lnTo>
                    <a:pt x="2880" y="11"/>
                  </a:lnTo>
                  <a:lnTo>
                    <a:pt x="2878" y="11"/>
                  </a:lnTo>
                  <a:lnTo>
                    <a:pt x="2878" y="0"/>
                  </a:lnTo>
                  <a:close/>
                  <a:moveTo>
                    <a:pt x="2851" y="0"/>
                  </a:moveTo>
                  <a:lnTo>
                    <a:pt x="2855" y="0"/>
                  </a:lnTo>
                  <a:lnTo>
                    <a:pt x="2855" y="11"/>
                  </a:lnTo>
                  <a:lnTo>
                    <a:pt x="2851" y="11"/>
                  </a:lnTo>
                  <a:lnTo>
                    <a:pt x="2851" y="0"/>
                  </a:lnTo>
                  <a:close/>
                  <a:moveTo>
                    <a:pt x="2824" y="0"/>
                  </a:moveTo>
                  <a:lnTo>
                    <a:pt x="2828" y="0"/>
                  </a:lnTo>
                  <a:lnTo>
                    <a:pt x="2828" y="11"/>
                  </a:lnTo>
                  <a:lnTo>
                    <a:pt x="2824" y="11"/>
                  </a:lnTo>
                  <a:lnTo>
                    <a:pt x="2824" y="0"/>
                  </a:lnTo>
                  <a:close/>
                  <a:moveTo>
                    <a:pt x="2799" y="0"/>
                  </a:moveTo>
                  <a:lnTo>
                    <a:pt x="2801" y="0"/>
                  </a:lnTo>
                  <a:lnTo>
                    <a:pt x="2801" y="11"/>
                  </a:lnTo>
                  <a:lnTo>
                    <a:pt x="2799" y="11"/>
                  </a:lnTo>
                  <a:lnTo>
                    <a:pt x="2799" y="0"/>
                  </a:lnTo>
                  <a:close/>
                  <a:moveTo>
                    <a:pt x="2772" y="0"/>
                  </a:moveTo>
                  <a:lnTo>
                    <a:pt x="2774" y="0"/>
                  </a:lnTo>
                  <a:lnTo>
                    <a:pt x="2774" y="11"/>
                  </a:lnTo>
                  <a:lnTo>
                    <a:pt x="2772" y="11"/>
                  </a:lnTo>
                  <a:lnTo>
                    <a:pt x="2772" y="0"/>
                  </a:lnTo>
                  <a:close/>
                  <a:moveTo>
                    <a:pt x="2745" y="0"/>
                  </a:moveTo>
                  <a:lnTo>
                    <a:pt x="2749" y="0"/>
                  </a:lnTo>
                  <a:lnTo>
                    <a:pt x="2749" y="11"/>
                  </a:lnTo>
                  <a:lnTo>
                    <a:pt x="2745" y="11"/>
                  </a:lnTo>
                  <a:lnTo>
                    <a:pt x="2745" y="0"/>
                  </a:lnTo>
                  <a:close/>
                  <a:moveTo>
                    <a:pt x="2719" y="0"/>
                  </a:moveTo>
                  <a:lnTo>
                    <a:pt x="2722" y="0"/>
                  </a:lnTo>
                  <a:lnTo>
                    <a:pt x="2722" y="11"/>
                  </a:lnTo>
                  <a:lnTo>
                    <a:pt x="2719" y="11"/>
                  </a:lnTo>
                  <a:lnTo>
                    <a:pt x="2719" y="0"/>
                  </a:lnTo>
                  <a:close/>
                  <a:moveTo>
                    <a:pt x="2694" y="0"/>
                  </a:moveTo>
                  <a:lnTo>
                    <a:pt x="2696" y="0"/>
                  </a:lnTo>
                  <a:lnTo>
                    <a:pt x="2696" y="11"/>
                  </a:lnTo>
                  <a:lnTo>
                    <a:pt x="2694" y="11"/>
                  </a:lnTo>
                  <a:lnTo>
                    <a:pt x="2694" y="0"/>
                  </a:lnTo>
                  <a:close/>
                  <a:moveTo>
                    <a:pt x="2667" y="0"/>
                  </a:moveTo>
                  <a:lnTo>
                    <a:pt x="2669" y="0"/>
                  </a:lnTo>
                  <a:lnTo>
                    <a:pt x="2669" y="11"/>
                  </a:lnTo>
                  <a:lnTo>
                    <a:pt x="2667" y="11"/>
                  </a:lnTo>
                  <a:lnTo>
                    <a:pt x="2667" y="0"/>
                  </a:lnTo>
                  <a:close/>
                  <a:moveTo>
                    <a:pt x="2640" y="0"/>
                  </a:moveTo>
                  <a:lnTo>
                    <a:pt x="2644" y="0"/>
                  </a:lnTo>
                  <a:lnTo>
                    <a:pt x="2644" y="11"/>
                  </a:lnTo>
                  <a:lnTo>
                    <a:pt x="2640" y="11"/>
                  </a:lnTo>
                  <a:lnTo>
                    <a:pt x="2640" y="0"/>
                  </a:lnTo>
                  <a:close/>
                  <a:moveTo>
                    <a:pt x="2613" y="0"/>
                  </a:moveTo>
                  <a:lnTo>
                    <a:pt x="2617" y="0"/>
                  </a:lnTo>
                  <a:lnTo>
                    <a:pt x="2617" y="11"/>
                  </a:lnTo>
                  <a:lnTo>
                    <a:pt x="2613" y="11"/>
                  </a:lnTo>
                  <a:lnTo>
                    <a:pt x="2613" y="0"/>
                  </a:lnTo>
                  <a:close/>
                  <a:moveTo>
                    <a:pt x="2588" y="0"/>
                  </a:moveTo>
                  <a:lnTo>
                    <a:pt x="2590" y="0"/>
                  </a:lnTo>
                  <a:lnTo>
                    <a:pt x="2590" y="11"/>
                  </a:lnTo>
                  <a:lnTo>
                    <a:pt x="2588" y="11"/>
                  </a:lnTo>
                  <a:lnTo>
                    <a:pt x="2588" y="0"/>
                  </a:lnTo>
                  <a:close/>
                  <a:moveTo>
                    <a:pt x="2561" y="0"/>
                  </a:moveTo>
                  <a:lnTo>
                    <a:pt x="2563" y="0"/>
                  </a:lnTo>
                  <a:lnTo>
                    <a:pt x="2563" y="11"/>
                  </a:lnTo>
                  <a:lnTo>
                    <a:pt x="2561" y="11"/>
                  </a:lnTo>
                  <a:lnTo>
                    <a:pt x="2561" y="0"/>
                  </a:lnTo>
                  <a:close/>
                  <a:moveTo>
                    <a:pt x="2534" y="0"/>
                  </a:moveTo>
                  <a:lnTo>
                    <a:pt x="2538" y="0"/>
                  </a:lnTo>
                  <a:lnTo>
                    <a:pt x="2538" y="11"/>
                  </a:lnTo>
                  <a:lnTo>
                    <a:pt x="2534" y="11"/>
                  </a:lnTo>
                  <a:lnTo>
                    <a:pt x="2534" y="0"/>
                  </a:lnTo>
                  <a:close/>
                  <a:moveTo>
                    <a:pt x="2507" y="0"/>
                  </a:moveTo>
                  <a:lnTo>
                    <a:pt x="2511" y="0"/>
                  </a:lnTo>
                  <a:lnTo>
                    <a:pt x="2511" y="11"/>
                  </a:lnTo>
                  <a:lnTo>
                    <a:pt x="2507" y="11"/>
                  </a:lnTo>
                  <a:lnTo>
                    <a:pt x="2507" y="0"/>
                  </a:lnTo>
                  <a:close/>
                  <a:moveTo>
                    <a:pt x="2482" y="0"/>
                  </a:moveTo>
                  <a:lnTo>
                    <a:pt x="2484" y="0"/>
                  </a:lnTo>
                  <a:lnTo>
                    <a:pt x="2484" y="11"/>
                  </a:lnTo>
                  <a:lnTo>
                    <a:pt x="2482" y="11"/>
                  </a:lnTo>
                  <a:lnTo>
                    <a:pt x="2482" y="0"/>
                  </a:lnTo>
                  <a:close/>
                  <a:moveTo>
                    <a:pt x="2456" y="0"/>
                  </a:moveTo>
                  <a:lnTo>
                    <a:pt x="2457" y="0"/>
                  </a:lnTo>
                  <a:lnTo>
                    <a:pt x="2457" y="11"/>
                  </a:lnTo>
                  <a:lnTo>
                    <a:pt x="2456" y="11"/>
                  </a:lnTo>
                  <a:lnTo>
                    <a:pt x="2456" y="0"/>
                  </a:lnTo>
                  <a:close/>
                  <a:moveTo>
                    <a:pt x="2429" y="0"/>
                  </a:moveTo>
                  <a:lnTo>
                    <a:pt x="2433" y="0"/>
                  </a:lnTo>
                  <a:lnTo>
                    <a:pt x="2433" y="11"/>
                  </a:lnTo>
                  <a:lnTo>
                    <a:pt x="2429" y="11"/>
                  </a:lnTo>
                  <a:lnTo>
                    <a:pt x="2429" y="0"/>
                  </a:lnTo>
                  <a:close/>
                  <a:moveTo>
                    <a:pt x="2402" y="0"/>
                  </a:moveTo>
                  <a:lnTo>
                    <a:pt x="2406" y="0"/>
                  </a:lnTo>
                  <a:lnTo>
                    <a:pt x="2406" y="11"/>
                  </a:lnTo>
                  <a:lnTo>
                    <a:pt x="2402" y="11"/>
                  </a:lnTo>
                  <a:lnTo>
                    <a:pt x="2402" y="0"/>
                  </a:lnTo>
                  <a:close/>
                  <a:moveTo>
                    <a:pt x="2377" y="0"/>
                  </a:moveTo>
                  <a:lnTo>
                    <a:pt x="2379" y="0"/>
                  </a:lnTo>
                  <a:lnTo>
                    <a:pt x="2379" y="11"/>
                  </a:lnTo>
                  <a:lnTo>
                    <a:pt x="2377" y="11"/>
                  </a:lnTo>
                  <a:lnTo>
                    <a:pt x="2377" y="0"/>
                  </a:lnTo>
                  <a:close/>
                  <a:moveTo>
                    <a:pt x="2350" y="0"/>
                  </a:moveTo>
                  <a:lnTo>
                    <a:pt x="2352" y="0"/>
                  </a:lnTo>
                  <a:lnTo>
                    <a:pt x="2352" y="11"/>
                  </a:lnTo>
                  <a:lnTo>
                    <a:pt x="2350" y="11"/>
                  </a:lnTo>
                  <a:lnTo>
                    <a:pt x="2350" y="0"/>
                  </a:lnTo>
                  <a:close/>
                  <a:moveTo>
                    <a:pt x="2323" y="0"/>
                  </a:moveTo>
                  <a:lnTo>
                    <a:pt x="2327" y="0"/>
                  </a:lnTo>
                  <a:lnTo>
                    <a:pt x="2327" y="11"/>
                  </a:lnTo>
                  <a:lnTo>
                    <a:pt x="2323" y="11"/>
                  </a:lnTo>
                  <a:lnTo>
                    <a:pt x="2323" y="0"/>
                  </a:lnTo>
                  <a:close/>
                  <a:moveTo>
                    <a:pt x="2296" y="0"/>
                  </a:moveTo>
                  <a:lnTo>
                    <a:pt x="2300" y="0"/>
                  </a:lnTo>
                  <a:lnTo>
                    <a:pt x="2300" y="11"/>
                  </a:lnTo>
                  <a:lnTo>
                    <a:pt x="2296" y="11"/>
                  </a:lnTo>
                  <a:lnTo>
                    <a:pt x="2296" y="0"/>
                  </a:lnTo>
                  <a:close/>
                  <a:moveTo>
                    <a:pt x="2271" y="0"/>
                  </a:moveTo>
                  <a:lnTo>
                    <a:pt x="2273" y="0"/>
                  </a:lnTo>
                  <a:lnTo>
                    <a:pt x="2273" y="11"/>
                  </a:lnTo>
                  <a:lnTo>
                    <a:pt x="2271" y="11"/>
                  </a:lnTo>
                  <a:lnTo>
                    <a:pt x="2271" y="0"/>
                  </a:lnTo>
                  <a:close/>
                  <a:moveTo>
                    <a:pt x="2244" y="0"/>
                  </a:moveTo>
                  <a:lnTo>
                    <a:pt x="2246" y="0"/>
                  </a:lnTo>
                  <a:lnTo>
                    <a:pt x="2246" y="11"/>
                  </a:lnTo>
                  <a:lnTo>
                    <a:pt x="2244" y="11"/>
                  </a:lnTo>
                  <a:lnTo>
                    <a:pt x="2244" y="0"/>
                  </a:lnTo>
                  <a:close/>
                  <a:moveTo>
                    <a:pt x="2217" y="0"/>
                  </a:moveTo>
                  <a:lnTo>
                    <a:pt x="2221" y="0"/>
                  </a:lnTo>
                  <a:lnTo>
                    <a:pt x="2221" y="11"/>
                  </a:lnTo>
                  <a:lnTo>
                    <a:pt x="2217" y="11"/>
                  </a:lnTo>
                  <a:lnTo>
                    <a:pt x="2217" y="0"/>
                  </a:lnTo>
                  <a:close/>
                  <a:moveTo>
                    <a:pt x="2191" y="0"/>
                  </a:moveTo>
                  <a:lnTo>
                    <a:pt x="2194" y="0"/>
                  </a:lnTo>
                  <a:lnTo>
                    <a:pt x="2194" y="11"/>
                  </a:lnTo>
                  <a:lnTo>
                    <a:pt x="2191" y="11"/>
                  </a:lnTo>
                  <a:lnTo>
                    <a:pt x="2191" y="0"/>
                  </a:lnTo>
                  <a:close/>
                  <a:moveTo>
                    <a:pt x="2166" y="0"/>
                  </a:moveTo>
                  <a:lnTo>
                    <a:pt x="2168" y="0"/>
                  </a:lnTo>
                  <a:lnTo>
                    <a:pt x="2168" y="11"/>
                  </a:lnTo>
                  <a:lnTo>
                    <a:pt x="2166" y="11"/>
                  </a:lnTo>
                  <a:lnTo>
                    <a:pt x="2166" y="0"/>
                  </a:lnTo>
                  <a:close/>
                  <a:moveTo>
                    <a:pt x="2139" y="0"/>
                  </a:moveTo>
                  <a:lnTo>
                    <a:pt x="2141" y="0"/>
                  </a:lnTo>
                  <a:lnTo>
                    <a:pt x="2141" y="11"/>
                  </a:lnTo>
                  <a:lnTo>
                    <a:pt x="2139" y="11"/>
                  </a:lnTo>
                  <a:lnTo>
                    <a:pt x="2139" y="0"/>
                  </a:lnTo>
                  <a:close/>
                  <a:moveTo>
                    <a:pt x="2112" y="0"/>
                  </a:moveTo>
                  <a:lnTo>
                    <a:pt x="2116" y="0"/>
                  </a:lnTo>
                  <a:lnTo>
                    <a:pt x="2116" y="11"/>
                  </a:lnTo>
                  <a:lnTo>
                    <a:pt x="2112" y="11"/>
                  </a:lnTo>
                  <a:lnTo>
                    <a:pt x="2112" y="0"/>
                  </a:lnTo>
                  <a:close/>
                  <a:moveTo>
                    <a:pt x="2085" y="0"/>
                  </a:moveTo>
                  <a:lnTo>
                    <a:pt x="2089" y="0"/>
                  </a:lnTo>
                  <a:lnTo>
                    <a:pt x="2089" y="11"/>
                  </a:lnTo>
                  <a:lnTo>
                    <a:pt x="2085" y="11"/>
                  </a:lnTo>
                  <a:lnTo>
                    <a:pt x="2085" y="0"/>
                  </a:lnTo>
                  <a:close/>
                  <a:moveTo>
                    <a:pt x="2060" y="0"/>
                  </a:moveTo>
                  <a:lnTo>
                    <a:pt x="2062" y="0"/>
                  </a:lnTo>
                  <a:lnTo>
                    <a:pt x="2062" y="11"/>
                  </a:lnTo>
                  <a:lnTo>
                    <a:pt x="2060" y="11"/>
                  </a:lnTo>
                  <a:lnTo>
                    <a:pt x="2060" y="0"/>
                  </a:lnTo>
                  <a:close/>
                  <a:moveTo>
                    <a:pt x="2033" y="0"/>
                  </a:moveTo>
                  <a:lnTo>
                    <a:pt x="2035" y="0"/>
                  </a:lnTo>
                  <a:lnTo>
                    <a:pt x="2035" y="11"/>
                  </a:lnTo>
                  <a:lnTo>
                    <a:pt x="2033" y="11"/>
                  </a:lnTo>
                  <a:lnTo>
                    <a:pt x="2033" y="0"/>
                  </a:lnTo>
                  <a:close/>
                  <a:moveTo>
                    <a:pt x="2006" y="0"/>
                  </a:moveTo>
                  <a:lnTo>
                    <a:pt x="2010" y="0"/>
                  </a:lnTo>
                  <a:lnTo>
                    <a:pt x="2010" y="11"/>
                  </a:lnTo>
                  <a:lnTo>
                    <a:pt x="2006" y="11"/>
                  </a:lnTo>
                  <a:lnTo>
                    <a:pt x="2006" y="0"/>
                  </a:lnTo>
                  <a:close/>
                  <a:moveTo>
                    <a:pt x="1979" y="0"/>
                  </a:moveTo>
                  <a:lnTo>
                    <a:pt x="1983" y="0"/>
                  </a:lnTo>
                  <a:lnTo>
                    <a:pt x="1983" y="11"/>
                  </a:lnTo>
                  <a:lnTo>
                    <a:pt x="1979" y="11"/>
                  </a:lnTo>
                  <a:lnTo>
                    <a:pt x="1979" y="0"/>
                  </a:lnTo>
                  <a:close/>
                  <a:moveTo>
                    <a:pt x="1954" y="0"/>
                  </a:moveTo>
                  <a:lnTo>
                    <a:pt x="1956" y="0"/>
                  </a:lnTo>
                  <a:lnTo>
                    <a:pt x="1956" y="11"/>
                  </a:lnTo>
                  <a:lnTo>
                    <a:pt x="1954" y="11"/>
                  </a:lnTo>
                  <a:lnTo>
                    <a:pt x="1954" y="0"/>
                  </a:lnTo>
                  <a:close/>
                  <a:moveTo>
                    <a:pt x="1928" y="0"/>
                  </a:moveTo>
                  <a:lnTo>
                    <a:pt x="1929" y="0"/>
                  </a:lnTo>
                  <a:lnTo>
                    <a:pt x="1929" y="11"/>
                  </a:lnTo>
                  <a:lnTo>
                    <a:pt x="1928" y="11"/>
                  </a:lnTo>
                  <a:lnTo>
                    <a:pt x="1928" y="0"/>
                  </a:lnTo>
                  <a:close/>
                  <a:moveTo>
                    <a:pt x="1901" y="0"/>
                  </a:moveTo>
                  <a:lnTo>
                    <a:pt x="1905" y="0"/>
                  </a:lnTo>
                  <a:lnTo>
                    <a:pt x="1905" y="11"/>
                  </a:lnTo>
                  <a:lnTo>
                    <a:pt x="1901" y="11"/>
                  </a:lnTo>
                  <a:lnTo>
                    <a:pt x="1901" y="0"/>
                  </a:lnTo>
                  <a:close/>
                  <a:moveTo>
                    <a:pt x="1874" y="0"/>
                  </a:moveTo>
                  <a:lnTo>
                    <a:pt x="1878" y="0"/>
                  </a:lnTo>
                  <a:lnTo>
                    <a:pt x="1878" y="11"/>
                  </a:lnTo>
                  <a:lnTo>
                    <a:pt x="1874" y="11"/>
                  </a:lnTo>
                  <a:lnTo>
                    <a:pt x="1874" y="0"/>
                  </a:lnTo>
                  <a:close/>
                  <a:moveTo>
                    <a:pt x="1849" y="0"/>
                  </a:moveTo>
                  <a:lnTo>
                    <a:pt x="1851" y="0"/>
                  </a:lnTo>
                  <a:lnTo>
                    <a:pt x="1851" y="11"/>
                  </a:lnTo>
                  <a:lnTo>
                    <a:pt x="1849" y="11"/>
                  </a:lnTo>
                  <a:lnTo>
                    <a:pt x="1849" y="0"/>
                  </a:lnTo>
                  <a:close/>
                  <a:moveTo>
                    <a:pt x="1822" y="0"/>
                  </a:moveTo>
                  <a:lnTo>
                    <a:pt x="1824" y="0"/>
                  </a:lnTo>
                  <a:lnTo>
                    <a:pt x="1824" y="11"/>
                  </a:lnTo>
                  <a:lnTo>
                    <a:pt x="1822" y="11"/>
                  </a:lnTo>
                  <a:lnTo>
                    <a:pt x="1822" y="0"/>
                  </a:lnTo>
                  <a:close/>
                  <a:moveTo>
                    <a:pt x="1795" y="0"/>
                  </a:moveTo>
                  <a:lnTo>
                    <a:pt x="1799" y="0"/>
                  </a:lnTo>
                  <a:lnTo>
                    <a:pt x="1799" y="11"/>
                  </a:lnTo>
                  <a:lnTo>
                    <a:pt x="1795" y="11"/>
                  </a:lnTo>
                  <a:lnTo>
                    <a:pt x="1795" y="0"/>
                  </a:lnTo>
                  <a:close/>
                  <a:moveTo>
                    <a:pt x="1768" y="0"/>
                  </a:moveTo>
                  <a:lnTo>
                    <a:pt x="1772" y="0"/>
                  </a:lnTo>
                  <a:lnTo>
                    <a:pt x="1772" y="11"/>
                  </a:lnTo>
                  <a:lnTo>
                    <a:pt x="1768" y="11"/>
                  </a:lnTo>
                  <a:lnTo>
                    <a:pt x="1768" y="0"/>
                  </a:lnTo>
                  <a:close/>
                  <a:moveTo>
                    <a:pt x="1743" y="0"/>
                  </a:moveTo>
                  <a:lnTo>
                    <a:pt x="1745" y="0"/>
                  </a:lnTo>
                  <a:lnTo>
                    <a:pt x="1745" y="11"/>
                  </a:lnTo>
                  <a:lnTo>
                    <a:pt x="1743" y="11"/>
                  </a:lnTo>
                  <a:lnTo>
                    <a:pt x="1743" y="0"/>
                  </a:lnTo>
                  <a:close/>
                  <a:moveTo>
                    <a:pt x="1716" y="0"/>
                  </a:moveTo>
                  <a:lnTo>
                    <a:pt x="1718" y="0"/>
                  </a:lnTo>
                  <a:lnTo>
                    <a:pt x="1718" y="11"/>
                  </a:lnTo>
                  <a:lnTo>
                    <a:pt x="1716" y="11"/>
                  </a:lnTo>
                  <a:lnTo>
                    <a:pt x="1716" y="0"/>
                  </a:lnTo>
                  <a:close/>
                  <a:moveTo>
                    <a:pt x="1689" y="0"/>
                  </a:moveTo>
                  <a:lnTo>
                    <a:pt x="1693" y="0"/>
                  </a:lnTo>
                  <a:lnTo>
                    <a:pt x="1693" y="11"/>
                  </a:lnTo>
                  <a:lnTo>
                    <a:pt x="1689" y="11"/>
                  </a:lnTo>
                  <a:lnTo>
                    <a:pt x="1689" y="0"/>
                  </a:lnTo>
                  <a:close/>
                  <a:moveTo>
                    <a:pt x="1663" y="0"/>
                  </a:moveTo>
                  <a:lnTo>
                    <a:pt x="1666" y="0"/>
                  </a:lnTo>
                  <a:lnTo>
                    <a:pt x="1666" y="11"/>
                  </a:lnTo>
                  <a:lnTo>
                    <a:pt x="1663" y="11"/>
                  </a:lnTo>
                  <a:lnTo>
                    <a:pt x="1663" y="0"/>
                  </a:lnTo>
                  <a:close/>
                  <a:moveTo>
                    <a:pt x="1638" y="0"/>
                  </a:moveTo>
                  <a:lnTo>
                    <a:pt x="1640" y="0"/>
                  </a:lnTo>
                  <a:lnTo>
                    <a:pt x="1640" y="11"/>
                  </a:lnTo>
                  <a:lnTo>
                    <a:pt x="1638" y="11"/>
                  </a:lnTo>
                  <a:lnTo>
                    <a:pt x="1638" y="0"/>
                  </a:lnTo>
                  <a:close/>
                  <a:moveTo>
                    <a:pt x="1611" y="0"/>
                  </a:moveTo>
                  <a:lnTo>
                    <a:pt x="1613" y="0"/>
                  </a:lnTo>
                  <a:lnTo>
                    <a:pt x="1613" y="11"/>
                  </a:lnTo>
                  <a:lnTo>
                    <a:pt x="1611" y="11"/>
                  </a:lnTo>
                  <a:lnTo>
                    <a:pt x="1611" y="0"/>
                  </a:lnTo>
                  <a:close/>
                  <a:moveTo>
                    <a:pt x="1584" y="0"/>
                  </a:moveTo>
                  <a:lnTo>
                    <a:pt x="1588" y="0"/>
                  </a:lnTo>
                  <a:lnTo>
                    <a:pt x="1588" y="11"/>
                  </a:lnTo>
                  <a:lnTo>
                    <a:pt x="1584" y="11"/>
                  </a:lnTo>
                  <a:lnTo>
                    <a:pt x="1584" y="0"/>
                  </a:lnTo>
                  <a:close/>
                  <a:moveTo>
                    <a:pt x="1557" y="0"/>
                  </a:moveTo>
                  <a:lnTo>
                    <a:pt x="1561" y="0"/>
                  </a:lnTo>
                  <a:lnTo>
                    <a:pt x="1561" y="11"/>
                  </a:lnTo>
                  <a:lnTo>
                    <a:pt x="1557" y="11"/>
                  </a:lnTo>
                  <a:lnTo>
                    <a:pt x="1557" y="0"/>
                  </a:lnTo>
                  <a:close/>
                  <a:moveTo>
                    <a:pt x="1532" y="0"/>
                  </a:moveTo>
                  <a:lnTo>
                    <a:pt x="1534" y="0"/>
                  </a:lnTo>
                  <a:lnTo>
                    <a:pt x="1534" y="11"/>
                  </a:lnTo>
                  <a:lnTo>
                    <a:pt x="1532" y="11"/>
                  </a:lnTo>
                  <a:lnTo>
                    <a:pt x="1532" y="0"/>
                  </a:lnTo>
                  <a:close/>
                  <a:moveTo>
                    <a:pt x="1505" y="0"/>
                  </a:moveTo>
                  <a:lnTo>
                    <a:pt x="1507" y="0"/>
                  </a:lnTo>
                  <a:lnTo>
                    <a:pt x="1507" y="11"/>
                  </a:lnTo>
                  <a:lnTo>
                    <a:pt x="1505" y="11"/>
                  </a:lnTo>
                  <a:lnTo>
                    <a:pt x="1505" y="0"/>
                  </a:lnTo>
                  <a:close/>
                  <a:moveTo>
                    <a:pt x="1478" y="0"/>
                  </a:moveTo>
                  <a:lnTo>
                    <a:pt x="1482" y="0"/>
                  </a:lnTo>
                  <a:lnTo>
                    <a:pt x="1482" y="11"/>
                  </a:lnTo>
                  <a:lnTo>
                    <a:pt x="1478" y="11"/>
                  </a:lnTo>
                  <a:lnTo>
                    <a:pt x="1478" y="0"/>
                  </a:lnTo>
                  <a:close/>
                  <a:moveTo>
                    <a:pt x="1451" y="0"/>
                  </a:moveTo>
                  <a:lnTo>
                    <a:pt x="1455" y="0"/>
                  </a:lnTo>
                  <a:lnTo>
                    <a:pt x="1455" y="11"/>
                  </a:lnTo>
                  <a:lnTo>
                    <a:pt x="1451" y="11"/>
                  </a:lnTo>
                  <a:lnTo>
                    <a:pt x="1451" y="0"/>
                  </a:lnTo>
                  <a:close/>
                  <a:moveTo>
                    <a:pt x="1426" y="0"/>
                  </a:moveTo>
                  <a:lnTo>
                    <a:pt x="1428" y="0"/>
                  </a:lnTo>
                  <a:lnTo>
                    <a:pt x="1428" y="11"/>
                  </a:lnTo>
                  <a:lnTo>
                    <a:pt x="1426" y="11"/>
                  </a:lnTo>
                  <a:lnTo>
                    <a:pt x="1426" y="0"/>
                  </a:lnTo>
                  <a:close/>
                  <a:moveTo>
                    <a:pt x="1400" y="0"/>
                  </a:moveTo>
                  <a:lnTo>
                    <a:pt x="1401" y="0"/>
                  </a:lnTo>
                  <a:lnTo>
                    <a:pt x="1401" y="11"/>
                  </a:lnTo>
                  <a:lnTo>
                    <a:pt x="1400" y="11"/>
                  </a:lnTo>
                  <a:lnTo>
                    <a:pt x="1400" y="0"/>
                  </a:lnTo>
                  <a:close/>
                  <a:moveTo>
                    <a:pt x="1373" y="0"/>
                  </a:moveTo>
                  <a:lnTo>
                    <a:pt x="1377" y="0"/>
                  </a:lnTo>
                  <a:lnTo>
                    <a:pt x="1377" y="11"/>
                  </a:lnTo>
                  <a:lnTo>
                    <a:pt x="1373" y="11"/>
                  </a:lnTo>
                  <a:lnTo>
                    <a:pt x="1373" y="0"/>
                  </a:lnTo>
                  <a:close/>
                  <a:moveTo>
                    <a:pt x="1346" y="0"/>
                  </a:moveTo>
                  <a:lnTo>
                    <a:pt x="1350" y="0"/>
                  </a:lnTo>
                  <a:lnTo>
                    <a:pt x="1350" y="11"/>
                  </a:lnTo>
                  <a:lnTo>
                    <a:pt x="1346" y="11"/>
                  </a:lnTo>
                  <a:lnTo>
                    <a:pt x="1346" y="0"/>
                  </a:lnTo>
                  <a:close/>
                  <a:moveTo>
                    <a:pt x="1321" y="0"/>
                  </a:moveTo>
                  <a:lnTo>
                    <a:pt x="1323" y="0"/>
                  </a:lnTo>
                  <a:lnTo>
                    <a:pt x="1323" y="11"/>
                  </a:lnTo>
                  <a:lnTo>
                    <a:pt x="1321" y="11"/>
                  </a:lnTo>
                  <a:lnTo>
                    <a:pt x="1321" y="0"/>
                  </a:lnTo>
                  <a:close/>
                  <a:moveTo>
                    <a:pt x="1294" y="0"/>
                  </a:moveTo>
                  <a:lnTo>
                    <a:pt x="1296" y="0"/>
                  </a:lnTo>
                  <a:lnTo>
                    <a:pt x="1296" y="11"/>
                  </a:lnTo>
                  <a:lnTo>
                    <a:pt x="1294" y="11"/>
                  </a:lnTo>
                  <a:lnTo>
                    <a:pt x="1294" y="0"/>
                  </a:lnTo>
                  <a:close/>
                  <a:moveTo>
                    <a:pt x="1267" y="0"/>
                  </a:moveTo>
                  <a:lnTo>
                    <a:pt x="1271" y="0"/>
                  </a:lnTo>
                  <a:lnTo>
                    <a:pt x="1271" y="11"/>
                  </a:lnTo>
                  <a:lnTo>
                    <a:pt x="1267" y="11"/>
                  </a:lnTo>
                  <a:lnTo>
                    <a:pt x="1267" y="0"/>
                  </a:lnTo>
                  <a:close/>
                  <a:moveTo>
                    <a:pt x="1240" y="0"/>
                  </a:moveTo>
                  <a:lnTo>
                    <a:pt x="1244" y="0"/>
                  </a:lnTo>
                  <a:lnTo>
                    <a:pt x="1244" y="11"/>
                  </a:lnTo>
                  <a:lnTo>
                    <a:pt x="1240" y="11"/>
                  </a:lnTo>
                  <a:lnTo>
                    <a:pt x="1240" y="0"/>
                  </a:lnTo>
                  <a:close/>
                  <a:moveTo>
                    <a:pt x="1215" y="0"/>
                  </a:moveTo>
                  <a:lnTo>
                    <a:pt x="1217" y="0"/>
                  </a:lnTo>
                  <a:lnTo>
                    <a:pt x="1217" y="11"/>
                  </a:lnTo>
                  <a:lnTo>
                    <a:pt x="1215" y="11"/>
                  </a:lnTo>
                  <a:lnTo>
                    <a:pt x="1215" y="0"/>
                  </a:lnTo>
                  <a:close/>
                  <a:moveTo>
                    <a:pt x="1188" y="0"/>
                  </a:moveTo>
                  <a:lnTo>
                    <a:pt x="1190" y="0"/>
                  </a:lnTo>
                  <a:lnTo>
                    <a:pt x="1190" y="11"/>
                  </a:lnTo>
                  <a:lnTo>
                    <a:pt x="1188" y="11"/>
                  </a:lnTo>
                  <a:lnTo>
                    <a:pt x="1188" y="0"/>
                  </a:lnTo>
                  <a:close/>
                  <a:moveTo>
                    <a:pt x="1161" y="0"/>
                  </a:moveTo>
                  <a:lnTo>
                    <a:pt x="1165" y="0"/>
                  </a:lnTo>
                  <a:lnTo>
                    <a:pt x="1165" y="11"/>
                  </a:lnTo>
                  <a:lnTo>
                    <a:pt x="1161" y="11"/>
                  </a:lnTo>
                  <a:lnTo>
                    <a:pt x="1161" y="0"/>
                  </a:lnTo>
                  <a:close/>
                  <a:moveTo>
                    <a:pt x="1135" y="0"/>
                  </a:moveTo>
                  <a:lnTo>
                    <a:pt x="1138" y="0"/>
                  </a:lnTo>
                  <a:lnTo>
                    <a:pt x="1138" y="11"/>
                  </a:lnTo>
                  <a:lnTo>
                    <a:pt x="1135" y="11"/>
                  </a:lnTo>
                  <a:lnTo>
                    <a:pt x="1135" y="0"/>
                  </a:lnTo>
                  <a:close/>
                  <a:moveTo>
                    <a:pt x="1110" y="0"/>
                  </a:moveTo>
                  <a:lnTo>
                    <a:pt x="1112" y="0"/>
                  </a:lnTo>
                  <a:lnTo>
                    <a:pt x="1112" y="11"/>
                  </a:lnTo>
                  <a:lnTo>
                    <a:pt x="1110" y="11"/>
                  </a:lnTo>
                  <a:lnTo>
                    <a:pt x="1110" y="0"/>
                  </a:lnTo>
                  <a:close/>
                  <a:moveTo>
                    <a:pt x="1083" y="0"/>
                  </a:moveTo>
                  <a:lnTo>
                    <a:pt x="1085" y="0"/>
                  </a:lnTo>
                  <a:lnTo>
                    <a:pt x="1085" y="11"/>
                  </a:lnTo>
                  <a:lnTo>
                    <a:pt x="1083" y="11"/>
                  </a:lnTo>
                  <a:lnTo>
                    <a:pt x="1083" y="0"/>
                  </a:lnTo>
                  <a:close/>
                  <a:moveTo>
                    <a:pt x="1056" y="0"/>
                  </a:moveTo>
                  <a:lnTo>
                    <a:pt x="1060" y="0"/>
                  </a:lnTo>
                  <a:lnTo>
                    <a:pt x="1060" y="11"/>
                  </a:lnTo>
                  <a:lnTo>
                    <a:pt x="1056" y="11"/>
                  </a:lnTo>
                  <a:lnTo>
                    <a:pt x="1056" y="0"/>
                  </a:lnTo>
                  <a:close/>
                  <a:moveTo>
                    <a:pt x="1029" y="0"/>
                  </a:moveTo>
                  <a:lnTo>
                    <a:pt x="1033" y="0"/>
                  </a:lnTo>
                  <a:lnTo>
                    <a:pt x="1033" y="11"/>
                  </a:lnTo>
                  <a:lnTo>
                    <a:pt x="1029" y="11"/>
                  </a:lnTo>
                  <a:lnTo>
                    <a:pt x="1029" y="0"/>
                  </a:lnTo>
                  <a:close/>
                  <a:moveTo>
                    <a:pt x="1004" y="0"/>
                  </a:moveTo>
                  <a:lnTo>
                    <a:pt x="1006" y="0"/>
                  </a:lnTo>
                  <a:lnTo>
                    <a:pt x="1006" y="11"/>
                  </a:lnTo>
                  <a:lnTo>
                    <a:pt x="1004" y="11"/>
                  </a:lnTo>
                  <a:lnTo>
                    <a:pt x="1004" y="0"/>
                  </a:lnTo>
                  <a:close/>
                  <a:moveTo>
                    <a:pt x="977" y="0"/>
                  </a:moveTo>
                  <a:lnTo>
                    <a:pt x="979" y="0"/>
                  </a:lnTo>
                  <a:lnTo>
                    <a:pt x="979" y="11"/>
                  </a:lnTo>
                  <a:lnTo>
                    <a:pt x="977" y="11"/>
                  </a:lnTo>
                  <a:lnTo>
                    <a:pt x="977" y="0"/>
                  </a:lnTo>
                  <a:close/>
                  <a:moveTo>
                    <a:pt x="950" y="0"/>
                  </a:moveTo>
                  <a:lnTo>
                    <a:pt x="954" y="0"/>
                  </a:lnTo>
                  <a:lnTo>
                    <a:pt x="954" y="11"/>
                  </a:lnTo>
                  <a:lnTo>
                    <a:pt x="950" y="11"/>
                  </a:lnTo>
                  <a:lnTo>
                    <a:pt x="950" y="0"/>
                  </a:lnTo>
                  <a:close/>
                  <a:moveTo>
                    <a:pt x="923" y="0"/>
                  </a:moveTo>
                  <a:lnTo>
                    <a:pt x="927" y="0"/>
                  </a:lnTo>
                  <a:lnTo>
                    <a:pt x="927" y="11"/>
                  </a:lnTo>
                  <a:lnTo>
                    <a:pt x="923" y="11"/>
                  </a:lnTo>
                  <a:lnTo>
                    <a:pt x="923" y="0"/>
                  </a:lnTo>
                  <a:close/>
                  <a:moveTo>
                    <a:pt x="898" y="0"/>
                  </a:moveTo>
                  <a:lnTo>
                    <a:pt x="900" y="0"/>
                  </a:lnTo>
                  <a:lnTo>
                    <a:pt x="900" y="11"/>
                  </a:lnTo>
                  <a:lnTo>
                    <a:pt x="898" y="11"/>
                  </a:lnTo>
                  <a:lnTo>
                    <a:pt x="898" y="0"/>
                  </a:lnTo>
                  <a:close/>
                  <a:moveTo>
                    <a:pt x="872" y="0"/>
                  </a:moveTo>
                  <a:lnTo>
                    <a:pt x="873" y="0"/>
                  </a:lnTo>
                  <a:lnTo>
                    <a:pt x="873" y="11"/>
                  </a:lnTo>
                  <a:lnTo>
                    <a:pt x="872" y="11"/>
                  </a:lnTo>
                  <a:lnTo>
                    <a:pt x="872" y="0"/>
                  </a:lnTo>
                  <a:close/>
                  <a:moveTo>
                    <a:pt x="845" y="0"/>
                  </a:moveTo>
                  <a:lnTo>
                    <a:pt x="849" y="0"/>
                  </a:lnTo>
                  <a:lnTo>
                    <a:pt x="849" y="11"/>
                  </a:lnTo>
                  <a:lnTo>
                    <a:pt x="845" y="11"/>
                  </a:lnTo>
                  <a:lnTo>
                    <a:pt x="845" y="0"/>
                  </a:lnTo>
                  <a:close/>
                  <a:moveTo>
                    <a:pt x="818" y="0"/>
                  </a:moveTo>
                  <a:lnTo>
                    <a:pt x="822" y="0"/>
                  </a:lnTo>
                  <a:lnTo>
                    <a:pt x="822" y="11"/>
                  </a:lnTo>
                  <a:lnTo>
                    <a:pt x="818" y="11"/>
                  </a:lnTo>
                  <a:lnTo>
                    <a:pt x="818" y="0"/>
                  </a:lnTo>
                  <a:close/>
                  <a:moveTo>
                    <a:pt x="793" y="0"/>
                  </a:moveTo>
                  <a:lnTo>
                    <a:pt x="795" y="0"/>
                  </a:lnTo>
                  <a:lnTo>
                    <a:pt x="795" y="11"/>
                  </a:lnTo>
                  <a:lnTo>
                    <a:pt x="793" y="11"/>
                  </a:lnTo>
                  <a:lnTo>
                    <a:pt x="793" y="0"/>
                  </a:lnTo>
                  <a:close/>
                  <a:moveTo>
                    <a:pt x="766" y="0"/>
                  </a:moveTo>
                  <a:lnTo>
                    <a:pt x="768" y="0"/>
                  </a:lnTo>
                  <a:lnTo>
                    <a:pt x="768" y="11"/>
                  </a:lnTo>
                  <a:lnTo>
                    <a:pt x="766" y="11"/>
                  </a:lnTo>
                  <a:lnTo>
                    <a:pt x="766" y="0"/>
                  </a:lnTo>
                  <a:close/>
                  <a:moveTo>
                    <a:pt x="739" y="0"/>
                  </a:moveTo>
                  <a:lnTo>
                    <a:pt x="743" y="0"/>
                  </a:lnTo>
                  <a:lnTo>
                    <a:pt x="743" y="11"/>
                  </a:lnTo>
                  <a:lnTo>
                    <a:pt x="739" y="11"/>
                  </a:lnTo>
                  <a:lnTo>
                    <a:pt x="739" y="0"/>
                  </a:lnTo>
                  <a:close/>
                  <a:moveTo>
                    <a:pt x="712" y="0"/>
                  </a:moveTo>
                  <a:lnTo>
                    <a:pt x="716" y="0"/>
                  </a:lnTo>
                  <a:lnTo>
                    <a:pt x="716" y="11"/>
                  </a:lnTo>
                  <a:lnTo>
                    <a:pt x="712" y="11"/>
                  </a:lnTo>
                  <a:lnTo>
                    <a:pt x="712" y="0"/>
                  </a:lnTo>
                  <a:close/>
                  <a:moveTo>
                    <a:pt x="687" y="0"/>
                  </a:moveTo>
                  <a:lnTo>
                    <a:pt x="689" y="0"/>
                  </a:lnTo>
                  <a:lnTo>
                    <a:pt x="689" y="11"/>
                  </a:lnTo>
                  <a:lnTo>
                    <a:pt x="687" y="11"/>
                  </a:lnTo>
                  <a:lnTo>
                    <a:pt x="687" y="0"/>
                  </a:lnTo>
                  <a:close/>
                  <a:moveTo>
                    <a:pt x="660" y="0"/>
                  </a:moveTo>
                  <a:lnTo>
                    <a:pt x="662" y="0"/>
                  </a:lnTo>
                  <a:lnTo>
                    <a:pt x="662" y="11"/>
                  </a:lnTo>
                  <a:lnTo>
                    <a:pt x="660" y="11"/>
                  </a:lnTo>
                  <a:lnTo>
                    <a:pt x="660" y="0"/>
                  </a:lnTo>
                  <a:close/>
                  <a:moveTo>
                    <a:pt x="633" y="0"/>
                  </a:moveTo>
                  <a:lnTo>
                    <a:pt x="637" y="0"/>
                  </a:lnTo>
                  <a:lnTo>
                    <a:pt x="637" y="11"/>
                  </a:lnTo>
                  <a:lnTo>
                    <a:pt x="633" y="11"/>
                  </a:lnTo>
                  <a:lnTo>
                    <a:pt x="633" y="0"/>
                  </a:lnTo>
                  <a:close/>
                  <a:moveTo>
                    <a:pt x="607" y="0"/>
                  </a:moveTo>
                  <a:lnTo>
                    <a:pt x="610" y="0"/>
                  </a:lnTo>
                  <a:lnTo>
                    <a:pt x="610" y="11"/>
                  </a:lnTo>
                  <a:lnTo>
                    <a:pt x="607" y="11"/>
                  </a:lnTo>
                  <a:lnTo>
                    <a:pt x="607" y="0"/>
                  </a:lnTo>
                  <a:close/>
                  <a:moveTo>
                    <a:pt x="582" y="0"/>
                  </a:moveTo>
                  <a:lnTo>
                    <a:pt x="584" y="0"/>
                  </a:lnTo>
                  <a:lnTo>
                    <a:pt x="584" y="11"/>
                  </a:lnTo>
                  <a:lnTo>
                    <a:pt x="582" y="11"/>
                  </a:lnTo>
                  <a:lnTo>
                    <a:pt x="582" y="0"/>
                  </a:lnTo>
                  <a:close/>
                  <a:moveTo>
                    <a:pt x="555" y="0"/>
                  </a:moveTo>
                  <a:lnTo>
                    <a:pt x="557" y="0"/>
                  </a:lnTo>
                  <a:lnTo>
                    <a:pt x="557" y="11"/>
                  </a:lnTo>
                  <a:lnTo>
                    <a:pt x="555" y="11"/>
                  </a:lnTo>
                  <a:lnTo>
                    <a:pt x="555" y="0"/>
                  </a:lnTo>
                  <a:close/>
                  <a:moveTo>
                    <a:pt x="528" y="0"/>
                  </a:moveTo>
                  <a:lnTo>
                    <a:pt x="532" y="0"/>
                  </a:lnTo>
                  <a:lnTo>
                    <a:pt x="532" y="11"/>
                  </a:lnTo>
                  <a:lnTo>
                    <a:pt x="528" y="11"/>
                  </a:lnTo>
                  <a:lnTo>
                    <a:pt x="528" y="0"/>
                  </a:lnTo>
                  <a:close/>
                  <a:moveTo>
                    <a:pt x="501" y="0"/>
                  </a:moveTo>
                  <a:lnTo>
                    <a:pt x="505" y="0"/>
                  </a:lnTo>
                  <a:lnTo>
                    <a:pt x="505" y="11"/>
                  </a:lnTo>
                  <a:lnTo>
                    <a:pt x="501" y="11"/>
                  </a:lnTo>
                  <a:lnTo>
                    <a:pt x="501" y="0"/>
                  </a:lnTo>
                  <a:close/>
                  <a:moveTo>
                    <a:pt x="476" y="0"/>
                  </a:moveTo>
                  <a:lnTo>
                    <a:pt x="478" y="0"/>
                  </a:lnTo>
                  <a:lnTo>
                    <a:pt x="478" y="11"/>
                  </a:lnTo>
                  <a:lnTo>
                    <a:pt x="476" y="11"/>
                  </a:lnTo>
                  <a:lnTo>
                    <a:pt x="476" y="0"/>
                  </a:lnTo>
                  <a:close/>
                  <a:moveTo>
                    <a:pt x="449" y="0"/>
                  </a:moveTo>
                  <a:lnTo>
                    <a:pt x="451" y="0"/>
                  </a:lnTo>
                  <a:lnTo>
                    <a:pt x="451" y="11"/>
                  </a:lnTo>
                  <a:lnTo>
                    <a:pt x="449" y="11"/>
                  </a:lnTo>
                  <a:lnTo>
                    <a:pt x="449" y="0"/>
                  </a:lnTo>
                  <a:close/>
                  <a:moveTo>
                    <a:pt x="422" y="0"/>
                  </a:moveTo>
                  <a:lnTo>
                    <a:pt x="426" y="0"/>
                  </a:lnTo>
                  <a:lnTo>
                    <a:pt x="426" y="11"/>
                  </a:lnTo>
                  <a:lnTo>
                    <a:pt x="422" y="11"/>
                  </a:lnTo>
                  <a:lnTo>
                    <a:pt x="422" y="0"/>
                  </a:lnTo>
                  <a:close/>
                  <a:moveTo>
                    <a:pt x="395" y="0"/>
                  </a:moveTo>
                  <a:lnTo>
                    <a:pt x="399" y="0"/>
                  </a:lnTo>
                  <a:lnTo>
                    <a:pt x="399" y="11"/>
                  </a:lnTo>
                  <a:lnTo>
                    <a:pt x="395" y="11"/>
                  </a:lnTo>
                  <a:lnTo>
                    <a:pt x="395" y="0"/>
                  </a:lnTo>
                  <a:close/>
                  <a:moveTo>
                    <a:pt x="370" y="0"/>
                  </a:moveTo>
                  <a:lnTo>
                    <a:pt x="372" y="0"/>
                  </a:lnTo>
                  <a:lnTo>
                    <a:pt x="372" y="11"/>
                  </a:lnTo>
                  <a:lnTo>
                    <a:pt x="370" y="11"/>
                  </a:lnTo>
                  <a:lnTo>
                    <a:pt x="370" y="0"/>
                  </a:lnTo>
                  <a:close/>
                  <a:moveTo>
                    <a:pt x="344" y="0"/>
                  </a:moveTo>
                  <a:lnTo>
                    <a:pt x="345" y="0"/>
                  </a:lnTo>
                  <a:lnTo>
                    <a:pt x="345" y="11"/>
                  </a:lnTo>
                  <a:lnTo>
                    <a:pt x="344" y="11"/>
                  </a:lnTo>
                  <a:lnTo>
                    <a:pt x="344" y="0"/>
                  </a:lnTo>
                  <a:close/>
                  <a:moveTo>
                    <a:pt x="317" y="0"/>
                  </a:moveTo>
                  <a:lnTo>
                    <a:pt x="321" y="0"/>
                  </a:lnTo>
                  <a:lnTo>
                    <a:pt x="321" y="11"/>
                  </a:lnTo>
                  <a:lnTo>
                    <a:pt x="317" y="11"/>
                  </a:lnTo>
                  <a:lnTo>
                    <a:pt x="317" y="0"/>
                  </a:lnTo>
                  <a:close/>
                  <a:moveTo>
                    <a:pt x="290" y="0"/>
                  </a:moveTo>
                  <a:lnTo>
                    <a:pt x="294" y="0"/>
                  </a:lnTo>
                  <a:lnTo>
                    <a:pt x="294" y="11"/>
                  </a:lnTo>
                  <a:lnTo>
                    <a:pt x="290" y="11"/>
                  </a:lnTo>
                  <a:lnTo>
                    <a:pt x="290" y="0"/>
                  </a:lnTo>
                  <a:close/>
                  <a:moveTo>
                    <a:pt x="265" y="0"/>
                  </a:moveTo>
                  <a:lnTo>
                    <a:pt x="267" y="0"/>
                  </a:lnTo>
                  <a:lnTo>
                    <a:pt x="267" y="11"/>
                  </a:lnTo>
                  <a:lnTo>
                    <a:pt x="265" y="11"/>
                  </a:lnTo>
                  <a:lnTo>
                    <a:pt x="265" y="0"/>
                  </a:lnTo>
                  <a:close/>
                  <a:moveTo>
                    <a:pt x="238" y="0"/>
                  </a:moveTo>
                  <a:lnTo>
                    <a:pt x="240" y="0"/>
                  </a:lnTo>
                  <a:lnTo>
                    <a:pt x="240" y="11"/>
                  </a:lnTo>
                  <a:lnTo>
                    <a:pt x="238" y="11"/>
                  </a:lnTo>
                  <a:lnTo>
                    <a:pt x="238" y="0"/>
                  </a:lnTo>
                  <a:close/>
                  <a:moveTo>
                    <a:pt x="211" y="0"/>
                  </a:moveTo>
                  <a:lnTo>
                    <a:pt x="215" y="0"/>
                  </a:lnTo>
                  <a:lnTo>
                    <a:pt x="215" y="11"/>
                  </a:lnTo>
                  <a:lnTo>
                    <a:pt x="211" y="11"/>
                  </a:lnTo>
                  <a:lnTo>
                    <a:pt x="211" y="0"/>
                  </a:lnTo>
                  <a:close/>
                  <a:moveTo>
                    <a:pt x="184" y="0"/>
                  </a:moveTo>
                  <a:lnTo>
                    <a:pt x="188" y="0"/>
                  </a:lnTo>
                  <a:lnTo>
                    <a:pt x="188" y="11"/>
                  </a:lnTo>
                  <a:lnTo>
                    <a:pt x="184" y="11"/>
                  </a:lnTo>
                  <a:lnTo>
                    <a:pt x="184" y="0"/>
                  </a:lnTo>
                  <a:close/>
                  <a:moveTo>
                    <a:pt x="159" y="0"/>
                  </a:moveTo>
                  <a:lnTo>
                    <a:pt x="161" y="0"/>
                  </a:lnTo>
                  <a:lnTo>
                    <a:pt x="161" y="11"/>
                  </a:lnTo>
                  <a:lnTo>
                    <a:pt x="159" y="11"/>
                  </a:lnTo>
                  <a:lnTo>
                    <a:pt x="159" y="0"/>
                  </a:lnTo>
                  <a:close/>
                  <a:moveTo>
                    <a:pt x="132" y="0"/>
                  </a:moveTo>
                  <a:lnTo>
                    <a:pt x="134" y="0"/>
                  </a:lnTo>
                  <a:lnTo>
                    <a:pt x="134" y="11"/>
                  </a:lnTo>
                  <a:lnTo>
                    <a:pt x="132" y="11"/>
                  </a:lnTo>
                  <a:lnTo>
                    <a:pt x="132" y="0"/>
                  </a:lnTo>
                  <a:close/>
                  <a:moveTo>
                    <a:pt x="105" y="0"/>
                  </a:moveTo>
                  <a:lnTo>
                    <a:pt x="109" y="0"/>
                  </a:lnTo>
                  <a:lnTo>
                    <a:pt x="109" y="11"/>
                  </a:lnTo>
                  <a:lnTo>
                    <a:pt x="105" y="11"/>
                  </a:lnTo>
                  <a:lnTo>
                    <a:pt x="105" y="0"/>
                  </a:lnTo>
                  <a:close/>
                  <a:moveTo>
                    <a:pt x="79" y="0"/>
                  </a:moveTo>
                  <a:lnTo>
                    <a:pt x="82" y="0"/>
                  </a:lnTo>
                  <a:lnTo>
                    <a:pt x="82" y="11"/>
                  </a:lnTo>
                  <a:lnTo>
                    <a:pt x="79" y="11"/>
                  </a:lnTo>
                  <a:lnTo>
                    <a:pt x="79" y="0"/>
                  </a:lnTo>
                  <a:close/>
                  <a:moveTo>
                    <a:pt x="54" y="0"/>
                  </a:moveTo>
                  <a:lnTo>
                    <a:pt x="56" y="0"/>
                  </a:lnTo>
                  <a:lnTo>
                    <a:pt x="56" y="11"/>
                  </a:lnTo>
                  <a:lnTo>
                    <a:pt x="54" y="11"/>
                  </a:lnTo>
                  <a:lnTo>
                    <a:pt x="54" y="0"/>
                  </a:lnTo>
                  <a:close/>
                  <a:moveTo>
                    <a:pt x="27" y="0"/>
                  </a:moveTo>
                  <a:lnTo>
                    <a:pt x="29" y="0"/>
                  </a:lnTo>
                  <a:lnTo>
                    <a:pt x="29" y="11"/>
                  </a:lnTo>
                  <a:lnTo>
                    <a:pt x="27" y="11"/>
                  </a:lnTo>
                  <a:lnTo>
                    <a:pt x="27" y="0"/>
                  </a:lnTo>
                  <a:close/>
                  <a:moveTo>
                    <a:pt x="0" y="0"/>
                  </a:moveTo>
                  <a:lnTo>
                    <a:pt x="4" y="0"/>
                  </a:lnTo>
                  <a:lnTo>
                    <a:pt x="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4" name="Freeform 130"/>
            <p:cNvSpPr>
              <a:spLocks noEditPoints="1"/>
            </p:cNvSpPr>
            <p:nvPr/>
          </p:nvSpPr>
          <p:spPr bwMode="auto">
            <a:xfrm>
              <a:off x="507" y="1349"/>
              <a:ext cx="5812" cy="12"/>
            </a:xfrm>
            <a:custGeom>
              <a:avLst/>
              <a:gdLst>
                <a:gd name="T0" fmla="*/ 5731 w 5812"/>
                <a:gd name="T1" fmla="*/ 12 h 12"/>
                <a:gd name="T2" fmla="*/ 5624 w 5812"/>
                <a:gd name="T3" fmla="*/ 0 h 12"/>
                <a:gd name="T4" fmla="*/ 5545 w 5812"/>
                <a:gd name="T5" fmla="*/ 12 h 12"/>
                <a:gd name="T6" fmla="*/ 5441 w 5812"/>
                <a:gd name="T7" fmla="*/ 0 h 12"/>
                <a:gd name="T8" fmla="*/ 5359 w 5812"/>
                <a:gd name="T9" fmla="*/ 0 h 12"/>
                <a:gd name="T10" fmla="*/ 5257 w 5812"/>
                <a:gd name="T11" fmla="*/ 12 h 12"/>
                <a:gd name="T12" fmla="*/ 5147 w 5812"/>
                <a:gd name="T13" fmla="*/ 0 h 12"/>
                <a:gd name="T14" fmla="*/ 5069 w 5812"/>
                <a:gd name="T15" fmla="*/ 12 h 12"/>
                <a:gd name="T16" fmla="*/ 4967 w 5812"/>
                <a:gd name="T17" fmla="*/ 0 h 12"/>
                <a:gd name="T18" fmla="*/ 4884 w 5812"/>
                <a:gd name="T19" fmla="*/ 0 h 12"/>
                <a:gd name="T20" fmla="*/ 4781 w 5812"/>
                <a:gd name="T21" fmla="*/ 12 h 12"/>
                <a:gd name="T22" fmla="*/ 4673 w 5812"/>
                <a:gd name="T23" fmla="*/ 0 h 12"/>
                <a:gd name="T24" fmla="*/ 4594 w 5812"/>
                <a:gd name="T25" fmla="*/ 12 h 12"/>
                <a:gd name="T26" fmla="*/ 4491 w 5812"/>
                <a:gd name="T27" fmla="*/ 0 h 12"/>
                <a:gd name="T28" fmla="*/ 4408 w 5812"/>
                <a:gd name="T29" fmla="*/ 0 h 12"/>
                <a:gd name="T30" fmla="*/ 4306 w 5812"/>
                <a:gd name="T31" fmla="*/ 12 h 12"/>
                <a:gd name="T32" fmla="*/ 4197 w 5812"/>
                <a:gd name="T33" fmla="*/ 0 h 12"/>
                <a:gd name="T34" fmla="*/ 4118 w 5812"/>
                <a:gd name="T35" fmla="*/ 12 h 12"/>
                <a:gd name="T36" fmla="*/ 4017 w 5812"/>
                <a:gd name="T37" fmla="*/ 0 h 12"/>
                <a:gd name="T38" fmla="*/ 3934 w 5812"/>
                <a:gd name="T39" fmla="*/ 0 h 12"/>
                <a:gd name="T40" fmla="*/ 3830 w 5812"/>
                <a:gd name="T41" fmla="*/ 12 h 12"/>
                <a:gd name="T42" fmla="*/ 3723 w 5812"/>
                <a:gd name="T43" fmla="*/ 0 h 12"/>
                <a:gd name="T44" fmla="*/ 3644 w 5812"/>
                <a:gd name="T45" fmla="*/ 12 h 12"/>
                <a:gd name="T46" fmla="*/ 3540 w 5812"/>
                <a:gd name="T47" fmla="*/ 0 h 12"/>
                <a:gd name="T48" fmla="*/ 3458 w 5812"/>
                <a:gd name="T49" fmla="*/ 0 h 12"/>
                <a:gd name="T50" fmla="*/ 3356 w 5812"/>
                <a:gd name="T51" fmla="*/ 12 h 12"/>
                <a:gd name="T52" fmla="*/ 3247 w 5812"/>
                <a:gd name="T53" fmla="*/ 0 h 12"/>
                <a:gd name="T54" fmla="*/ 3168 w 5812"/>
                <a:gd name="T55" fmla="*/ 12 h 12"/>
                <a:gd name="T56" fmla="*/ 3066 w 5812"/>
                <a:gd name="T57" fmla="*/ 0 h 12"/>
                <a:gd name="T58" fmla="*/ 2984 w 5812"/>
                <a:gd name="T59" fmla="*/ 0 h 12"/>
                <a:gd name="T60" fmla="*/ 2880 w 5812"/>
                <a:gd name="T61" fmla="*/ 12 h 12"/>
                <a:gd name="T62" fmla="*/ 2772 w 5812"/>
                <a:gd name="T63" fmla="*/ 0 h 12"/>
                <a:gd name="T64" fmla="*/ 2694 w 5812"/>
                <a:gd name="T65" fmla="*/ 12 h 12"/>
                <a:gd name="T66" fmla="*/ 2590 w 5812"/>
                <a:gd name="T67" fmla="*/ 0 h 12"/>
                <a:gd name="T68" fmla="*/ 2507 w 5812"/>
                <a:gd name="T69" fmla="*/ 0 h 12"/>
                <a:gd name="T70" fmla="*/ 2406 w 5812"/>
                <a:gd name="T71" fmla="*/ 12 h 12"/>
                <a:gd name="T72" fmla="*/ 2296 w 5812"/>
                <a:gd name="T73" fmla="*/ 0 h 12"/>
                <a:gd name="T74" fmla="*/ 2217 w 5812"/>
                <a:gd name="T75" fmla="*/ 12 h 12"/>
                <a:gd name="T76" fmla="*/ 2116 w 5812"/>
                <a:gd name="T77" fmla="*/ 0 h 12"/>
                <a:gd name="T78" fmla="*/ 2033 w 5812"/>
                <a:gd name="T79" fmla="*/ 0 h 12"/>
                <a:gd name="T80" fmla="*/ 1929 w 5812"/>
                <a:gd name="T81" fmla="*/ 12 h 12"/>
                <a:gd name="T82" fmla="*/ 1822 w 5812"/>
                <a:gd name="T83" fmla="*/ 0 h 12"/>
                <a:gd name="T84" fmla="*/ 1743 w 5812"/>
                <a:gd name="T85" fmla="*/ 12 h 12"/>
                <a:gd name="T86" fmla="*/ 1640 w 5812"/>
                <a:gd name="T87" fmla="*/ 0 h 12"/>
                <a:gd name="T88" fmla="*/ 1557 w 5812"/>
                <a:gd name="T89" fmla="*/ 0 h 12"/>
                <a:gd name="T90" fmla="*/ 1455 w 5812"/>
                <a:gd name="T91" fmla="*/ 12 h 12"/>
                <a:gd name="T92" fmla="*/ 1346 w 5812"/>
                <a:gd name="T93" fmla="*/ 0 h 12"/>
                <a:gd name="T94" fmla="*/ 1267 w 5812"/>
                <a:gd name="T95" fmla="*/ 12 h 12"/>
                <a:gd name="T96" fmla="*/ 1165 w 5812"/>
                <a:gd name="T97" fmla="*/ 0 h 12"/>
                <a:gd name="T98" fmla="*/ 1083 w 5812"/>
                <a:gd name="T99" fmla="*/ 0 h 12"/>
                <a:gd name="T100" fmla="*/ 979 w 5812"/>
                <a:gd name="T101" fmla="*/ 12 h 12"/>
                <a:gd name="T102" fmla="*/ 872 w 5812"/>
                <a:gd name="T103" fmla="*/ 0 h 12"/>
                <a:gd name="T104" fmla="*/ 793 w 5812"/>
                <a:gd name="T105" fmla="*/ 12 h 12"/>
                <a:gd name="T106" fmla="*/ 689 w 5812"/>
                <a:gd name="T107" fmla="*/ 0 h 12"/>
                <a:gd name="T108" fmla="*/ 607 w 5812"/>
                <a:gd name="T109" fmla="*/ 0 h 12"/>
                <a:gd name="T110" fmla="*/ 505 w 5812"/>
                <a:gd name="T111" fmla="*/ 12 h 12"/>
                <a:gd name="T112" fmla="*/ 395 w 5812"/>
                <a:gd name="T113" fmla="*/ 0 h 12"/>
                <a:gd name="T114" fmla="*/ 317 w 5812"/>
                <a:gd name="T115" fmla="*/ 12 h 12"/>
                <a:gd name="T116" fmla="*/ 215 w 5812"/>
                <a:gd name="T117" fmla="*/ 0 h 12"/>
                <a:gd name="T118" fmla="*/ 132 w 5812"/>
                <a:gd name="T119" fmla="*/ 0 h 12"/>
                <a:gd name="T120" fmla="*/ 29 w 5812"/>
                <a:gd name="T1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2" h="12">
                  <a:moveTo>
                    <a:pt x="5808" y="0"/>
                  </a:moveTo>
                  <a:lnTo>
                    <a:pt x="5812" y="0"/>
                  </a:lnTo>
                  <a:lnTo>
                    <a:pt x="5812" y="12"/>
                  </a:lnTo>
                  <a:lnTo>
                    <a:pt x="5808" y="12"/>
                  </a:lnTo>
                  <a:lnTo>
                    <a:pt x="5808" y="0"/>
                  </a:lnTo>
                  <a:close/>
                  <a:moveTo>
                    <a:pt x="5781" y="0"/>
                  </a:moveTo>
                  <a:lnTo>
                    <a:pt x="5785" y="0"/>
                  </a:lnTo>
                  <a:lnTo>
                    <a:pt x="5785" y="12"/>
                  </a:lnTo>
                  <a:lnTo>
                    <a:pt x="5781" y="12"/>
                  </a:lnTo>
                  <a:lnTo>
                    <a:pt x="5781" y="0"/>
                  </a:lnTo>
                  <a:close/>
                  <a:moveTo>
                    <a:pt x="5756" y="0"/>
                  </a:moveTo>
                  <a:lnTo>
                    <a:pt x="5758" y="0"/>
                  </a:lnTo>
                  <a:lnTo>
                    <a:pt x="5758" y="12"/>
                  </a:lnTo>
                  <a:lnTo>
                    <a:pt x="5756" y="12"/>
                  </a:lnTo>
                  <a:lnTo>
                    <a:pt x="5756" y="0"/>
                  </a:lnTo>
                  <a:close/>
                  <a:moveTo>
                    <a:pt x="5729" y="0"/>
                  </a:moveTo>
                  <a:lnTo>
                    <a:pt x="5731" y="0"/>
                  </a:lnTo>
                  <a:lnTo>
                    <a:pt x="5731" y="12"/>
                  </a:lnTo>
                  <a:lnTo>
                    <a:pt x="5729" y="12"/>
                  </a:lnTo>
                  <a:lnTo>
                    <a:pt x="5729" y="0"/>
                  </a:lnTo>
                  <a:close/>
                  <a:moveTo>
                    <a:pt x="5702" y="0"/>
                  </a:moveTo>
                  <a:lnTo>
                    <a:pt x="5706" y="0"/>
                  </a:lnTo>
                  <a:lnTo>
                    <a:pt x="5706" y="12"/>
                  </a:lnTo>
                  <a:lnTo>
                    <a:pt x="5702" y="12"/>
                  </a:lnTo>
                  <a:lnTo>
                    <a:pt x="5702" y="0"/>
                  </a:lnTo>
                  <a:close/>
                  <a:moveTo>
                    <a:pt x="5675" y="0"/>
                  </a:moveTo>
                  <a:lnTo>
                    <a:pt x="5679" y="0"/>
                  </a:lnTo>
                  <a:lnTo>
                    <a:pt x="5679" y="12"/>
                  </a:lnTo>
                  <a:lnTo>
                    <a:pt x="5675" y="12"/>
                  </a:lnTo>
                  <a:lnTo>
                    <a:pt x="5675" y="0"/>
                  </a:lnTo>
                  <a:close/>
                  <a:moveTo>
                    <a:pt x="5650" y="0"/>
                  </a:moveTo>
                  <a:lnTo>
                    <a:pt x="5652" y="0"/>
                  </a:lnTo>
                  <a:lnTo>
                    <a:pt x="5652" y="12"/>
                  </a:lnTo>
                  <a:lnTo>
                    <a:pt x="5650" y="12"/>
                  </a:lnTo>
                  <a:lnTo>
                    <a:pt x="5650" y="0"/>
                  </a:lnTo>
                  <a:close/>
                  <a:moveTo>
                    <a:pt x="5624" y="0"/>
                  </a:moveTo>
                  <a:lnTo>
                    <a:pt x="5625" y="0"/>
                  </a:lnTo>
                  <a:lnTo>
                    <a:pt x="5625" y="12"/>
                  </a:lnTo>
                  <a:lnTo>
                    <a:pt x="5624" y="12"/>
                  </a:lnTo>
                  <a:lnTo>
                    <a:pt x="5624" y="0"/>
                  </a:lnTo>
                  <a:close/>
                  <a:moveTo>
                    <a:pt x="5597" y="0"/>
                  </a:moveTo>
                  <a:lnTo>
                    <a:pt x="5601" y="0"/>
                  </a:lnTo>
                  <a:lnTo>
                    <a:pt x="5601" y="12"/>
                  </a:lnTo>
                  <a:lnTo>
                    <a:pt x="5597" y="12"/>
                  </a:lnTo>
                  <a:lnTo>
                    <a:pt x="5597" y="0"/>
                  </a:lnTo>
                  <a:close/>
                  <a:moveTo>
                    <a:pt x="5570" y="0"/>
                  </a:moveTo>
                  <a:lnTo>
                    <a:pt x="5574" y="0"/>
                  </a:lnTo>
                  <a:lnTo>
                    <a:pt x="5574" y="12"/>
                  </a:lnTo>
                  <a:lnTo>
                    <a:pt x="5570" y="12"/>
                  </a:lnTo>
                  <a:lnTo>
                    <a:pt x="5570" y="0"/>
                  </a:lnTo>
                  <a:close/>
                  <a:moveTo>
                    <a:pt x="5545" y="0"/>
                  </a:moveTo>
                  <a:lnTo>
                    <a:pt x="5547" y="0"/>
                  </a:lnTo>
                  <a:lnTo>
                    <a:pt x="5547" y="12"/>
                  </a:lnTo>
                  <a:lnTo>
                    <a:pt x="5545" y="12"/>
                  </a:lnTo>
                  <a:lnTo>
                    <a:pt x="5545" y="0"/>
                  </a:lnTo>
                  <a:close/>
                  <a:moveTo>
                    <a:pt x="5518" y="0"/>
                  </a:moveTo>
                  <a:lnTo>
                    <a:pt x="5520" y="0"/>
                  </a:lnTo>
                  <a:lnTo>
                    <a:pt x="5520" y="12"/>
                  </a:lnTo>
                  <a:lnTo>
                    <a:pt x="5518" y="12"/>
                  </a:lnTo>
                  <a:lnTo>
                    <a:pt x="5518" y="0"/>
                  </a:lnTo>
                  <a:close/>
                  <a:moveTo>
                    <a:pt x="5491" y="0"/>
                  </a:moveTo>
                  <a:lnTo>
                    <a:pt x="5495" y="0"/>
                  </a:lnTo>
                  <a:lnTo>
                    <a:pt x="5495" y="12"/>
                  </a:lnTo>
                  <a:lnTo>
                    <a:pt x="5491" y="12"/>
                  </a:lnTo>
                  <a:lnTo>
                    <a:pt x="5491" y="0"/>
                  </a:lnTo>
                  <a:close/>
                  <a:moveTo>
                    <a:pt x="5464" y="0"/>
                  </a:moveTo>
                  <a:lnTo>
                    <a:pt x="5468" y="0"/>
                  </a:lnTo>
                  <a:lnTo>
                    <a:pt x="5468" y="12"/>
                  </a:lnTo>
                  <a:lnTo>
                    <a:pt x="5464" y="12"/>
                  </a:lnTo>
                  <a:lnTo>
                    <a:pt x="5464" y="0"/>
                  </a:lnTo>
                  <a:close/>
                  <a:moveTo>
                    <a:pt x="5439" y="0"/>
                  </a:moveTo>
                  <a:lnTo>
                    <a:pt x="5441" y="0"/>
                  </a:lnTo>
                  <a:lnTo>
                    <a:pt x="5441" y="12"/>
                  </a:lnTo>
                  <a:lnTo>
                    <a:pt x="5439" y="12"/>
                  </a:lnTo>
                  <a:lnTo>
                    <a:pt x="5439" y="0"/>
                  </a:lnTo>
                  <a:close/>
                  <a:moveTo>
                    <a:pt x="5412" y="0"/>
                  </a:moveTo>
                  <a:lnTo>
                    <a:pt x="5414" y="0"/>
                  </a:lnTo>
                  <a:lnTo>
                    <a:pt x="5414" y="12"/>
                  </a:lnTo>
                  <a:lnTo>
                    <a:pt x="5412" y="12"/>
                  </a:lnTo>
                  <a:lnTo>
                    <a:pt x="5412" y="0"/>
                  </a:lnTo>
                  <a:close/>
                  <a:moveTo>
                    <a:pt x="5385" y="0"/>
                  </a:moveTo>
                  <a:lnTo>
                    <a:pt x="5389" y="0"/>
                  </a:lnTo>
                  <a:lnTo>
                    <a:pt x="5389" y="12"/>
                  </a:lnTo>
                  <a:lnTo>
                    <a:pt x="5385" y="12"/>
                  </a:lnTo>
                  <a:lnTo>
                    <a:pt x="5385" y="0"/>
                  </a:lnTo>
                  <a:close/>
                  <a:moveTo>
                    <a:pt x="5359" y="0"/>
                  </a:moveTo>
                  <a:lnTo>
                    <a:pt x="5362" y="0"/>
                  </a:lnTo>
                  <a:lnTo>
                    <a:pt x="5362" y="12"/>
                  </a:lnTo>
                  <a:lnTo>
                    <a:pt x="5359" y="12"/>
                  </a:lnTo>
                  <a:lnTo>
                    <a:pt x="5359" y="0"/>
                  </a:lnTo>
                  <a:close/>
                  <a:moveTo>
                    <a:pt x="5334" y="0"/>
                  </a:moveTo>
                  <a:lnTo>
                    <a:pt x="5336" y="0"/>
                  </a:lnTo>
                  <a:lnTo>
                    <a:pt x="5336" y="12"/>
                  </a:lnTo>
                  <a:lnTo>
                    <a:pt x="5334" y="12"/>
                  </a:lnTo>
                  <a:lnTo>
                    <a:pt x="5334" y="0"/>
                  </a:lnTo>
                  <a:close/>
                  <a:moveTo>
                    <a:pt x="5307" y="0"/>
                  </a:moveTo>
                  <a:lnTo>
                    <a:pt x="5309" y="0"/>
                  </a:lnTo>
                  <a:lnTo>
                    <a:pt x="5309" y="12"/>
                  </a:lnTo>
                  <a:lnTo>
                    <a:pt x="5307" y="12"/>
                  </a:lnTo>
                  <a:lnTo>
                    <a:pt x="5307" y="0"/>
                  </a:lnTo>
                  <a:close/>
                  <a:moveTo>
                    <a:pt x="5280" y="0"/>
                  </a:moveTo>
                  <a:lnTo>
                    <a:pt x="5284" y="0"/>
                  </a:lnTo>
                  <a:lnTo>
                    <a:pt x="5284" y="12"/>
                  </a:lnTo>
                  <a:lnTo>
                    <a:pt x="5280" y="12"/>
                  </a:lnTo>
                  <a:lnTo>
                    <a:pt x="5280" y="0"/>
                  </a:lnTo>
                  <a:close/>
                  <a:moveTo>
                    <a:pt x="5253" y="0"/>
                  </a:moveTo>
                  <a:lnTo>
                    <a:pt x="5257" y="0"/>
                  </a:lnTo>
                  <a:lnTo>
                    <a:pt x="5257" y="12"/>
                  </a:lnTo>
                  <a:lnTo>
                    <a:pt x="5253" y="12"/>
                  </a:lnTo>
                  <a:lnTo>
                    <a:pt x="5253" y="0"/>
                  </a:lnTo>
                  <a:close/>
                  <a:moveTo>
                    <a:pt x="5228" y="0"/>
                  </a:moveTo>
                  <a:lnTo>
                    <a:pt x="5230" y="0"/>
                  </a:lnTo>
                  <a:lnTo>
                    <a:pt x="5230" y="12"/>
                  </a:lnTo>
                  <a:lnTo>
                    <a:pt x="5228" y="12"/>
                  </a:lnTo>
                  <a:lnTo>
                    <a:pt x="5228" y="0"/>
                  </a:lnTo>
                  <a:close/>
                  <a:moveTo>
                    <a:pt x="5201" y="0"/>
                  </a:moveTo>
                  <a:lnTo>
                    <a:pt x="5203" y="0"/>
                  </a:lnTo>
                  <a:lnTo>
                    <a:pt x="5203" y="12"/>
                  </a:lnTo>
                  <a:lnTo>
                    <a:pt x="5201" y="12"/>
                  </a:lnTo>
                  <a:lnTo>
                    <a:pt x="5201" y="0"/>
                  </a:lnTo>
                  <a:close/>
                  <a:moveTo>
                    <a:pt x="5174" y="0"/>
                  </a:moveTo>
                  <a:lnTo>
                    <a:pt x="5178" y="0"/>
                  </a:lnTo>
                  <a:lnTo>
                    <a:pt x="5178" y="12"/>
                  </a:lnTo>
                  <a:lnTo>
                    <a:pt x="5174" y="12"/>
                  </a:lnTo>
                  <a:lnTo>
                    <a:pt x="5174" y="0"/>
                  </a:lnTo>
                  <a:close/>
                  <a:moveTo>
                    <a:pt x="5147" y="0"/>
                  </a:moveTo>
                  <a:lnTo>
                    <a:pt x="5151" y="0"/>
                  </a:lnTo>
                  <a:lnTo>
                    <a:pt x="5151" y="12"/>
                  </a:lnTo>
                  <a:lnTo>
                    <a:pt x="5147" y="12"/>
                  </a:lnTo>
                  <a:lnTo>
                    <a:pt x="5147" y="0"/>
                  </a:lnTo>
                  <a:close/>
                  <a:moveTo>
                    <a:pt x="5122" y="0"/>
                  </a:moveTo>
                  <a:lnTo>
                    <a:pt x="5124" y="0"/>
                  </a:lnTo>
                  <a:lnTo>
                    <a:pt x="5124" y="12"/>
                  </a:lnTo>
                  <a:lnTo>
                    <a:pt x="5122" y="12"/>
                  </a:lnTo>
                  <a:lnTo>
                    <a:pt x="5122" y="0"/>
                  </a:lnTo>
                  <a:close/>
                  <a:moveTo>
                    <a:pt x="5096" y="0"/>
                  </a:moveTo>
                  <a:lnTo>
                    <a:pt x="5097" y="0"/>
                  </a:lnTo>
                  <a:lnTo>
                    <a:pt x="5097" y="12"/>
                  </a:lnTo>
                  <a:lnTo>
                    <a:pt x="5096" y="12"/>
                  </a:lnTo>
                  <a:lnTo>
                    <a:pt x="5096" y="0"/>
                  </a:lnTo>
                  <a:close/>
                  <a:moveTo>
                    <a:pt x="5069" y="0"/>
                  </a:moveTo>
                  <a:lnTo>
                    <a:pt x="5073" y="0"/>
                  </a:lnTo>
                  <a:lnTo>
                    <a:pt x="5073" y="12"/>
                  </a:lnTo>
                  <a:lnTo>
                    <a:pt x="5069" y="12"/>
                  </a:lnTo>
                  <a:lnTo>
                    <a:pt x="5069" y="0"/>
                  </a:lnTo>
                  <a:close/>
                  <a:moveTo>
                    <a:pt x="5042" y="0"/>
                  </a:moveTo>
                  <a:lnTo>
                    <a:pt x="5046" y="0"/>
                  </a:lnTo>
                  <a:lnTo>
                    <a:pt x="5046" y="12"/>
                  </a:lnTo>
                  <a:lnTo>
                    <a:pt x="5042" y="12"/>
                  </a:lnTo>
                  <a:lnTo>
                    <a:pt x="5042" y="0"/>
                  </a:lnTo>
                  <a:close/>
                  <a:moveTo>
                    <a:pt x="5017" y="0"/>
                  </a:moveTo>
                  <a:lnTo>
                    <a:pt x="5019" y="0"/>
                  </a:lnTo>
                  <a:lnTo>
                    <a:pt x="5019" y="12"/>
                  </a:lnTo>
                  <a:lnTo>
                    <a:pt x="5017" y="12"/>
                  </a:lnTo>
                  <a:lnTo>
                    <a:pt x="5017" y="0"/>
                  </a:lnTo>
                  <a:close/>
                  <a:moveTo>
                    <a:pt x="4990" y="0"/>
                  </a:moveTo>
                  <a:lnTo>
                    <a:pt x="4992" y="0"/>
                  </a:lnTo>
                  <a:lnTo>
                    <a:pt x="4992" y="12"/>
                  </a:lnTo>
                  <a:lnTo>
                    <a:pt x="4990" y="12"/>
                  </a:lnTo>
                  <a:lnTo>
                    <a:pt x="4990" y="0"/>
                  </a:lnTo>
                  <a:close/>
                  <a:moveTo>
                    <a:pt x="4963" y="0"/>
                  </a:moveTo>
                  <a:lnTo>
                    <a:pt x="4967" y="0"/>
                  </a:lnTo>
                  <a:lnTo>
                    <a:pt x="4967" y="12"/>
                  </a:lnTo>
                  <a:lnTo>
                    <a:pt x="4963" y="12"/>
                  </a:lnTo>
                  <a:lnTo>
                    <a:pt x="4963" y="0"/>
                  </a:lnTo>
                  <a:close/>
                  <a:moveTo>
                    <a:pt x="4936" y="0"/>
                  </a:moveTo>
                  <a:lnTo>
                    <a:pt x="4940" y="0"/>
                  </a:lnTo>
                  <a:lnTo>
                    <a:pt x="4940" y="12"/>
                  </a:lnTo>
                  <a:lnTo>
                    <a:pt x="4936" y="12"/>
                  </a:lnTo>
                  <a:lnTo>
                    <a:pt x="4936" y="0"/>
                  </a:lnTo>
                  <a:close/>
                  <a:moveTo>
                    <a:pt x="4911" y="0"/>
                  </a:moveTo>
                  <a:lnTo>
                    <a:pt x="4913" y="0"/>
                  </a:lnTo>
                  <a:lnTo>
                    <a:pt x="4913" y="12"/>
                  </a:lnTo>
                  <a:lnTo>
                    <a:pt x="4911" y="12"/>
                  </a:lnTo>
                  <a:lnTo>
                    <a:pt x="4911" y="0"/>
                  </a:lnTo>
                  <a:close/>
                  <a:moveTo>
                    <a:pt x="4884" y="0"/>
                  </a:moveTo>
                  <a:lnTo>
                    <a:pt x="4886" y="0"/>
                  </a:lnTo>
                  <a:lnTo>
                    <a:pt x="4886" y="12"/>
                  </a:lnTo>
                  <a:lnTo>
                    <a:pt x="4884" y="12"/>
                  </a:lnTo>
                  <a:lnTo>
                    <a:pt x="4884" y="0"/>
                  </a:lnTo>
                  <a:close/>
                  <a:moveTo>
                    <a:pt x="4857" y="0"/>
                  </a:moveTo>
                  <a:lnTo>
                    <a:pt x="4861" y="0"/>
                  </a:lnTo>
                  <a:lnTo>
                    <a:pt x="4861" y="12"/>
                  </a:lnTo>
                  <a:lnTo>
                    <a:pt x="4857" y="12"/>
                  </a:lnTo>
                  <a:lnTo>
                    <a:pt x="4857" y="0"/>
                  </a:lnTo>
                  <a:close/>
                  <a:moveTo>
                    <a:pt x="4831" y="0"/>
                  </a:moveTo>
                  <a:lnTo>
                    <a:pt x="4834" y="0"/>
                  </a:lnTo>
                  <a:lnTo>
                    <a:pt x="4834" y="12"/>
                  </a:lnTo>
                  <a:lnTo>
                    <a:pt x="4831" y="12"/>
                  </a:lnTo>
                  <a:lnTo>
                    <a:pt x="4831" y="0"/>
                  </a:lnTo>
                  <a:close/>
                  <a:moveTo>
                    <a:pt x="4806" y="0"/>
                  </a:moveTo>
                  <a:lnTo>
                    <a:pt x="4808" y="0"/>
                  </a:lnTo>
                  <a:lnTo>
                    <a:pt x="4808" y="12"/>
                  </a:lnTo>
                  <a:lnTo>
                    <a:pt x="4806" y="12"/>
                  </a:lnTo>
                  <a:lnTo>
                    <a:pt x="4806" y="0"/>
                  </a:lnTo>
                  <a:close/>
                  <a:moveTo>
                    <a:pt x="4779" y="0"/>
                  </a:moveTo>
                  <a:lnTo>
                    <a:pt x="4781" y="0"/>
                  </a:lnTo>
                  <a:lnTo>
                    <a:pt x="4781" y="12"/>
                  </a:lnTo>
                  <a:lnTo>
                    <a:pt x="4779" y="12"/>
                  </a:lnTo>
                  <a:lnTo>
                    <a:pt x="4779" y="0"/>
                  </a:lnTo>
                  <a:close/>
                  <a:moveTo>
                    <a:pt x="4752" y="0"/>
                  </a:moveTo>
                  <a:lnTo>
                    <a:pt x="4756" y="0"/>
                  </a:lnTo>
                  <a:lnTo>
                    <a:pt x="4756" y="12"/>
                  </a:lnTo>
                  <a:lnTo>
                    <a:pt x="4752" y="12"/>
                  </a:lnTo>
                  <a:lnTo>
                    <a:pt x="4752" y="0"/>
                  </a:lnTo>
                  <a:close/>
                  <a:moveTo>
                    <a:pt x="4725" y="0"/>
                  </a:moveTo>
                  <a:lnTo>
                    <a:pt x="4729" y="0"/>
                  </a:lnTo>
                  <a:lnTo>
                    <a:pt x="4729" y="12"/>
                  </a:lnTo>
                  <a:lnTo>
                    <a:pt x="4725" y="12"/>
                  </a:lnTo>
                  <a:lnTo>
                    <a:pt x="4725" y="0"/>
                  </a:lnTo>
                  <a:close/>
                  <a:moveTo>
                    <a:pt x="4700" y="0"/>
                  </a:moveTo>
                  <a:lnTo>
                    <a:pt x="4702" y="0"/>
                  </a:lnTo>
                  <a:lnTo>
                    <a:pt x="4702" y="12"/>
                  </a:lnTo>
                  <a:lnTo>
                    <a:pt x="4700" y="12"/>
                  </a:lnTo>
                  <a:lnTo>
                    <a:pt x="4700" y="0"/>
                  </a:lnTo>
                  <a:close/>
                  <a:moveTo>
                    <a:pt x="4673" y="0"/>
                  </a:moveTo>
                  <a:lnTo>
                    <a:pt x="4675" y="0"/>
                  </a:lnTo>
                  <a:lnTo>
                    <a:pt x="4675" y="12"/>
                  </a:lnTo>
                  <a:lnTo>
                    <a:pt x="4673" y="12"/>
                  </a:lnTo>
                  <a:lnTo>
                    <a:pt x="4673" y="0"/>
                  </a:lnTo>
                  <a:close/>
                  <a:moveTo>
                    <a:pt x="4646" y="0"/>
                  </a:moveTo>
                  <a:lnTo>
                    <a:pt x="4650" y="0"/>
                  </a:lnTo>
                  <a:lnTo>
                    <a:pt x="4650" y="12"/>
                  </a:lnTo>
                  <a:lnTo>
                    <a:pt x="4646" y="12"/>
                  </a:lnTo>
                  <a:lnTo>
                    <a:pt x="4646" y="0"/>
                  </a:lnTo>
                  <a:close/>
                  <a:moveTo>
                    <a:pt x="4619" y="0"/>
                  </a:moveTo>
                  <a:lnTo>
                    <a:pt x="4623" y="0"/>
                  </a:lnTo>
                  <a:lnTo>
                    <a:pt x="4623" y="12"/>
                  </a:lnTo>
                  <a:lnTo>
                    <a:pt x="4619" y="12"/>
                  </a:lnTo>
                  <a:lnTo>
                    <a:pt x="4619" y="0"/>
                  </a:lnTo>
                  <a:close/>
                  <a:moveTo>
                    <a:pt x="4594" y="0"/>
                  </a:moveTo>
                  <a:lnTo>
                    <a:pt x="4596" y="0"/>
                  </a:lnTo>
                  <a:lnTo>
                    <a:pt x="4596" y="12"/>
                  </a:lnTo>
                  <a:lnTo>
                    <a:pt x="4594" y="12"/>
                  </a:lnTo>
                  <a:lnTo>
                    <a:pt x="4594" y="0"/>
                  </a:lnTo>
                  <a:close/>
                  <a:moveTo>
                    <a:pt x="4568" y="0"/>
                  </a:moveTo>
                  <a:lnTo>
                    <a:pt x="4569" y="0"/>
                  </a:lnTo>
                  <a:lnTo>
                    <a:pt x="4569" y="12"/>
                  </a:lnTo>
                  <a:lnTo>
                    <a:pt x="4568" y="12"/>
                  </a:lnTo>
                  <a:lnTo>
                    <a:pt x="4568" y="0"/>
                  </a:lnTo>
                  <a:close/>
                  <a:moveTo>
                    <a:pt x="4541" y="0"/>
                  </a:moveTo>
                  <a:lnTo>
                    <a:pt x="4545" y="0"/>
                  </a:lnTo>
                  <a:lnTo>
                    <a:pt x="4545" y="12"/>
                  </a:lnTo>
                  <a:lnTo>
                    <a:pt x="4541" y="12"/>
                  </a:lnTo>
                  <a:lnTo>
                    <a:pt x="4541" y="0"/>
                  </a:lnTo>
                  <a:close/>
                  <a:moveTo>
                    <a:pt x="4514" y="0"/>
                  </a:moveTo>
                  <a:lnTo>
                    <a:pt x="4518" y="0"/>
                  </a:lnTo>
                  <a:lnTo>
                    <a:pt x="4518" y="12"/>
                  </a:lnTo>
                  <a:lnTo>
                    <a:pt x="4514" y="12"/>
                  </a:lnTo>
                  <a:lnTo>
                    <a:pt x="4514" y="0"/>
                  </a:lnTo>
                  <a:close/>
                  <a:moveTo>
                    <a:pt x="4489" y="0"/>
                  </a:moveTo>
                  <a:lnTo>
                    <a:pt x="4491" y="0"/>
                  </a:lnTo>
                  <a:lnTo>
                    <a:pt x="4491" y="12"/>
                  </a:lnTo>
                  <a:lnTo>
                    <a:pt x="4489" y="12"/>
                  </a:lnTo>
                  <a:lnTo>
                    <a:pt x="4489" y="0"/>
                  </a:lnTo>
                  <a:close/>
                  <a:moveTo>
                    <a:pt x="4462" y="0"/>
                  </a:moveTo>
                  <a:lnTo>
                    <a:pt x="4464" y="0"/>
                  </a:lnTo>
                  <a:lnTo>
                    <a:pt x="4464" y="12"/>
                  </a:lnTo>
                  <a:lnTo>
                    <a:pt x="4462" y="12"/>
                  </a:lnTo>
                  <a:lnTo>
                    <a:pt x="4462" y="0"/>
                  </a:lnTo>
                  <a:close/>
                  <a:moveTo>
                    <a:pt x="4435" y="0"/>
                  </a:moveTo>
                  <a:lnTo>
                    <a:pt x="4439" y="0"/>
                  </a:lnTo>
                  <a:lnTo>
                    <a:pt x="4439" y="12"/>
                  </a:lnTo>
                  <a:lnTo>
                    <a:pt x="4435" y="12"/>
                  </a:lnTo>
                  <a:lnTo>
                    <a:pt x="4435" y="0"/>
                  </a:lnTo>
                  <a:close/>
                  <a:moveTo>
                    <a:pt x="4408" y="0"/>
                  </a:moveTo>
                  <a:lnTo>
                    <a:pt x="4412" y="0"/>
                  </a:lnTo>
                  <a:lnTo>
                    <a:pt x="4412" y="12"/>
                  </a:lnTo>
                  <a:lnTo>
                    <a:pt x="4408" y="12"/>
                  </a:lnTo>
                  <a:lnTo>
                    <a:pt x="4408" y="0"/>
                  </a:lnTo>
                  <a:close/>
                  <a:moveTo>
                    <a:pt x="4383" y="0"/>
                  </a:moveTo>
                  <a:lnTo>
                    <a:pt x="4385" y="0"/>
                  </a:lnTo>
                  <a:lnTo>
                    <a:pt x="4385" y="12"/>
                  </a:lnTo>
                  <a:lnTo>
                    <a:pt x="4383" y="12"/>
                  </a:lnTo>
                  <a:lnTo>
                    <a:pt x="4383" y="0"/>
                  </a:lnTo>
                  <a:close/>
                  <a:moveTo>
                    <a:pt x="4356" y="0"/>
                  </a:moveTo>
                  <a:lnTo>
                    <a:pt x="4358" y="0"/>
                  </a:lnTo>
                  <a:lnTo>
                    <a:pt x="4358" y="12"/>
                  </a:lnTo>
                  <a:lnTo>
                    <a:pt x="4356" y="12"/>
                  </a:lnTo>
                  <a:lnTo>
                    <a:pt x="4356" y="0"/>
                  </a:lnTo>
                  <a:close/>
                  <a:moveTo>
                    <a:pt x="4329" y="0"/>
                  </a:moveTo>
                  <a:lnTo>
                    <a:pt x="4333" y="0"/>
                  </a:lnTo>
                  <a:lnTo>
                    <a:pt x="4333" y="12"/>
                  </a:lnTo>
                  <a:lnTo>
                    <a:pt x="4329" y="12"/>
                  </a:lnTo>
                  <a:lnTo>
                    <a:pt x="4329" y="0"/>
                  </a:lnTo>
                  <a:close/>
                  <a:moveTo>
                    <a:pt x="4303" y="0"/>
                  </a:moveTo>
                  <a:lnTo>
                    <a:pt x="4306" y="0"/>
                  </a:lnTo>
                  <a:lnTo>
                    <a:pt x="4306" y="12"/>
                  </a:lnTo>
                  <a:lnTo>
                    <a:pt x="4303" y="12"/>
                  </a:lnTo>
                  <a:lnTo>
                    <a:pt x="4303" y="0"/>
                  </a:lnTo>
                  <a:close/>
                  <a:moveTo>
                    <a:pt x="4278" y="0"/>
                  </a:moveTo>
                  <a:lnTo>
                    <a:pt x="4280" y="0"/>
                  </a:lnTo>
                  <a:lnTo>
                    <a:pt x="4280" y="12"/>
                  </a:lnTo>
                  <a:lnTo>
                    <a:pt x="4278" y="12"/>
                  </a:lnTo>
                  <a:lnTo>
                    <a:pt x="4278" y="0"/>
                  </a:lnTo>
                  <a:close/>
                  <a:moveTo>
                    <a:pt x="4251" y="0"/>
                  </a:moveTo>
                  <a:lnTo>
                    <a:pt x="4253" y="0"/>
                  </a:lnTo>
                  <a:lnTo>
                    <a:pt x="4253" y="12"/>
                  </a:lnTo>
                  <a:lnTo>
                    <a:pt x="4251" y="12"/>
                  </a:lnTo>
                  <a:lnTo>
                    <a:pt x="4251" y="0"/>
                  </a:lnTo>
                  <a:close/>
                  <a:moveTo>
                    <a:pt x="4224" y="0"/>
                  </a:moveTo>
                  <a:lnTo>
                    <a:pt x="4228" y="0"/>
                  </a:lnTo>
                  <a:lnTo>
                    <a:pt x="4228" y="12"/>
                  </a:lnTo>
                  <a:lnTo>
                    <a:pt x="4224" y="12"/>
                  </a:lnTo>
                  <a:lnTo>
                    <a:pt x="4224" y="0"/>
                  </a:lnTo>
                  <a:close/>
                  <a:moveTo>
                    <a:pt x="4197" y="0"/>
                  </a:moveTo>
                  <a:lnTo>
                    <a:pt x="4201" y="0"/>
                  </a:lnTo>
                  <a:lnTo>
                    <a:pt x="4201" y="12"/>
                  </a:lnTo>
                  <a:lnTo>
                    <a:pt x="4197" y="12"/>
                  </a:lnTo>
                  <a:lnTo>
                    <a:pt x="4197" y="0"/>
                  </a:lnTo>
                  <a:close/>
                  <a:moveTo>
                    <a:pt x="4172" y="0"/>
                  </a:moveTo>
                  <a:lnTo>
                    <a:pt x="4174" y="0"/>
                  </a:lnTo>
                  <a:lnTo>
                    <a:pt x="4174" y="12"/>
                  </a:lnTo>
                  <a:lnTo>
                    <a:pt x="4172" y="12"/>
                  </a:lnTo>
                  <a:lnTo>
                    <a:pt x="4172" y="0"/>
                  </a:lnTo>
                  <a:close/>
                  <a:moveTo>
                    <a:pt x="4145" y="0"/>
                  </a:moveTo>
                  <a:lnTo>
                    <a:pt x="4147" y="0"/>
                  </a:lnTo>
                  <a:lnTo>
                    <a:pt x="4147" y="12"/>
                  </a:lnTo>
                  <a:lnTo>
                    <a:pt x="4145" y="12"/>
                  </a:lnTo>
                  <a:lnTo>
                    <a:pt x="4145" y="0"/>
                  </a:lnTo>
                  <a:close/>
                  <a:moveTo>
                    <a:pt x="4118" y="0"/>
                  </a:moveTo>
                  <a:lnTo>
                    <a:pt x="4122" y="0"/>
                  </a:lnTo>
                  <a:lnTo>
                    <a:pt x="4122" y="12"/>
                  </a:lnTo>
                  <a:lnTo>
                    <a:pt x="4118" y="12"/>
                  </a:lnTo>
                  <a:lnTo>
                    <a:pt x="4118" y="0"/>
                  </a:lnTo>
                  <a:close/>
                  <a:moveTo>
                    <a:pt x="4091" y="0"/>
                  </a:moveTo>
                  <a:lnTo>
                    <a:pt x="4095" y="0"/>
                  </a:lnTo>
                  <a:lnTo>
                    <a:pt x="4095" y="12"/>
                  </a:lnTo>
                  <a:lnTo>
                    <a:pt x="4091" y="12"/>
                  </a:lnTo>
                  <a:lnTo>
                    <a:pt x="4091" y="0"/>
                  </a:lnTo>
                  <a:close/>
                  <a:moveTo>
                    <a:pt x="4066" y="0"/>
                  </a:moveTo>
                  <a:lnTo>
                    <a:pt x="4068" y="0"/>
                  </a:lnTo>
                  <a:lnTo>
                    <a:pt x="4068" y="12"/>
                  </a:lnTo>
                  <a:lnTo>
                    <a:pt x="4066" y="12"/>
                  </a:lnTo>
                  <a:lnTo>
                    <a:pt x="4066" y="0"/>
                  </a:lnTo>
                  <a:close/>
                  <a:moveTo>
                    <a:pt x="4040" y="0"/>
                  </a:moveTo>
                  <a:lnTo>
                    <a:pt x="4041" y="0"/>
                  </a:lnTo>
                  <a:lnTo>
                    <a:pt x="4041" y="12"/>
                  </a:lnTo>
                  <a:lnTo>
                    <a:pt x="4040" y="12"/>
                  </a:lnTo>
                  <a:lnTo>
                    <a:pt x="4040" y="0"/>
                  </a:lnTo>
                  <a:close/>
                  <a:moveTo>
                    <a:pt x="4013" y="0"/>
                  </a:moveTo>
                  <a:lnTo>
                    <a:pt x="4017" y="0"/>
                  </a:lnTo>
                  <a:lnTo>
                    <a:pt x="4017" y="12"/>
                  </a:lnTo>
                  <a:lnTo>
                    <a:pt x="4013" y="12"/>
                  </a:lnTo>
                  <a:lnTo>
                    <a:pt x="4013" y="0"/>
                  </a:lnTo>
                  <a:close/>
                  <a:moveTo>
                    <a:pt x="3986" y="0"/>
                  </a:moveTo>
                  <a:lnTo>
                    <a:pt x="3990" y="0"/>
                  </a:lnTo>
                  <a:lnTo>
                    <a:pt x="3990" y="12"/>
                  </a:lnTo>
                  <a:lnTo>
                    <a:pt x="3986" y="12"/>
                  </a:lnTo>
                  <a:lnTo>
                    <a:pt x="3986" y="0"/>
                  </a:lnTo>
                  <a:close/>
                  <a:moveTo>
                    <a:pt x="3961" y="0"/>
                  </a:moveTo>
                  <a:lnTo>
                    <a:pt x="3963" y="0"/>
                  </a:lnTo>
                  <a:lnTo>
                    <a:pt x="3963" y="12"/>
                  </a:lnTo>
                  <a:lnTo>
                    <a:pt x="3961" y="12"/>
                  </a:lnTo>
                  <a:lnTo>
                    <a:pt x="3961" y="0"/>
                  </a:lnTo>
                  <a:close/>
                  <a:moveTo>
                    <a:pt x="3934" y="0"/>
                  </a:moveTo>
                  <a:lnTo>
                    <a:pt x="3936" y="0"/>
                  </a:lnTo>
                  <a:lnTo>
                    <a:pt x="3936" y="12"/>
                  </a:lnTo>
                  <a:lnTo>
                    <a:pt x="3934" y="12"/>
                  </a:lnTo>
                  <a:lnTo>
                    <a:pt x="3934" y="0"/>
                  </a:lnTo>
                  <a:close/>
                  <a:moveTo>
                    <a:pt x="3907" y="0"/>
                  </a:moveTo>
                  <a:lnTo>
                    <a:pt x="3911" y="0"/>
                  </a:lnTo>
                  <a:lnTo>
                    <a:pt x="3911" y="12"/>
                  </a:lnTo>
                  <a:lnTo>
                    <a:pt x="3907" y="12"/>
                  </a:lnTo>
                  <a:lnTo>
                    <a:pt x="3907" y="0"/>
                  </a:lnTo>
                  <a:close/>
                  <a:moveTo>
                    <a:pt x="3880" y="0"/>
                  </a:moveTo>
                  <a:lnTo>
                    <a:pt x="3884" y="0"/>
                  </a:lnTo>
                  <a:lnTo>
                    <a:pt x="3884" y="12"/>
                  </a:lnTo>
                  <a:lnTo>
                    <a:pt x="3880" y="12"/>
                  </a:lnTo>
                  <a:lnTo>
                    <a:pt x="3880" y="0"/>
                  </a:lnTo>
                  <a:close/>
                  <a:moveTo>
                    <a:pt x="3855" y="0"/>
                  </a:moveTo>
                  <a:lnTo>
                    <a:pt x="3857" y="0"/>
                  </a:lnTo>
                  <a:lnTo>
                    <a:pt x="3857" y="12"/>
                  </a:lnTo>
                  <a:lnTo>
                    <a:pt x="3855" y="12"/>
                  </a:lnTo>
                  <a:lnTo>
                    <a:pt x="3855" y="0"/>
                  </a:lnTo>
                  <a:close/>
                  <a:moveTo>
                    <a:pt x="3828" y="0"/>
                  </a:moveTo>
                  <a:lnTo>
                    <a:pt x="3830" y="0"/>
                  </a:lnTo>
                  <a:lnTo>
                    <a:pt x="3830" y="12"/>
                  </a:lnTo>
                  <a:lnTo>
                    <a:pt x="3828" y="12"/>
                  </a:lnTo>
                  <a:lnTo>
                    <a:pt x="3828" y="0"/>
                  </a:lnTo>
                  <a:close/>
                  <a:moveTo>
                    <a:pt x="3801" y="0"/>
                  </a:moveTo>
                  <a:lnTo>
                    <a:pt x="3805" y="0"/>
                  </a:lnTo>
                  <a:lnTo>
                    <a:pt x="3805" y="12"/>
                  </a:lnTo>
                  <a:lnTo>
                    <a:pt x="3801" y="12"/>
                  </a:lnTo>
                  <a:lnTo>
                    <a:pt x="3801" y="0"/>
                  </a:lnTo>
                  <a:close/>
                  <a:moveTo>
                    <a:pt x="3775" y="0"/>
                  </a:moveTo>
                  <a:lnTo>
                    <a:pt x="3778" y="0"/>
                  </a:lnTo>
                  <a:lnTo>
                    <a:pt x="3778" y="12"/>
                  </a:lnTo>
                  <a:lnTo>
                    <a:pt x="3775" y="12"/>
                  </a:lnTo>
                  <a:lnTo>
                    <a:pt x="3775" y="0"/>
                  </a:lnTo>
                  <a:close/>
                  <a:moveTo>
                    <a:pt x="3750" y="0"/>
                  </a:moveTo>
                  <a:lnTo>
                    <a:pt x="3752" y="0"/>
                  </a:lnTo>
                  <a:lnTo>
                    <a:pt x="3752" y="12"/>
                  </a:lnTo>
                  <a:lnTo>
                    <a:pt x="3750" y="12"/>
                  </a:lnTo>
                  <a:lnTo>
                    <a:pt x="3750" y="0"/>
                  </a:lnTo>
                  <a:close/>
                  <a:moveTo>
                    <a:pt x="3723" y="0"/>
                  </a:moveTo>
                  <a:lnTo>
                    <a:pt x="3725" y="0"/>
                  </a:lnTo>
                  <a:lnTo>
                    <a:pt x="3725" y="12"/>
                  </a:lnTo>
                  <a:lnTo>
                    <a:pt x="3723" y="12"/>
                  </a:lnTo>
                  <a:lnTo>
                    <a:pt x="3723" y="0"/>
                  </a:lnTo>
                  <a:close/>
                  <a:moveTo>
                    <a:pt x="3696" y="0"/>
                  </a:moveTo>
                  <a:lnTo>
                    <a:pt x="3700" y="0"/>
                  </a:lnTo>
                  <a:lnTo>
                    <a:pt x="3700" y="12"/>
                  </a:lnTo>
                  <a:lnTo>
                    <a:pt x="3696" y="12"/>
                  </a:lnTo>
                  <a:lnTo>
                    <a:pt x="3696" y="0"/>
                  </a:lnTo>
                  <a:close/>
                  <a:moveTo>
                    <a:pt x="3669" y="0"/>
                  </a:moveTo>
                  <a:lnTo>
                    <a:pt x="3673" y="0"/>
                  </a:lnTo>
                  <a:lnTo>
                    <a:pt x="3673" y="12"/>
                  </a:lnTo>
                  <a:lnTo>
                    <a:pt x="3669" y="12"/>
                  </a:lnTo>
                  <a:lnTo>
                    <a:pt x="3669" y="0"/>
                  </a:lnTo>
                  <a:close/>
                  <a:moveTo>
                    <a:pt x="3644" y="0"/>
                  </a:moveTo>
                  <a:lnTo>
                    <a:pt x="3646" y="0"/>
                  </a:lnTo>
                  <a:lnTo>
                    <a:pt x="3646" y="12"/>
                  </a:lnTo>
                  <a:lnTo>
                    <a:pt x="3644" y="12"/>
                  </a:lnTo>
                  <a:lnTo>
                    <a:pt x="3644" y="0"/>
                  </a:lnTo>
                  <a:close/>
                  <a:moveTo>
                    <a:pt x="3617" y="0"/>
                  </a:moveTo>
                  <a:lnTo>
                    <a:pt x="3619" y="0"/>
                  </a:lnTo>
                  <a:lnTo>
                    <a:pt x="3619" y="12"/>
                  </a:lnTo>
                  <a:lnTo>
                    <a:pt x="3617" y="12"/>
                  </a:lnTo>
                  <a:lnTo>
                    <a:pt x="3617" y="0"/>
                  </a:lnTo>
                  <a:close/>
                  <a:moveTo>
                    <a:pt x="3590" y="0"/>
                  </a:moveTo>
                  <a:lnTo>
                    <a:pt x="3594" y="0"/>
                  </a:lnTo>
                  <a:lnTo>
                    <a:pt x="3594" y="12"/>
                  </a:lnTo>
                  <a:lnTo>
                    <a:pt x="3590" y="12"/>
                  </a:lnTo>
                  <a:lnTo>
                    <a:pt x="3590" y="0"/>
                  </a:lnTo>
                  <a:close/>
                  <a:moveTo>
                    <a:pt x="3563" y="0"/>
                  </a:moveTo>
                  <a:lnTo>
                    <a:pt x="3567" y="0"/>
                  </a:lnTo>
                  <a:lnTo>
                    <a:pt x="3567" y="12"/>
                  </a:lnTo>
                  <a:lnTo>
                    <a:pt x="3563" y="12"/>
                  </a:lnTo>
                  <a:lnTo>
                    <a:pt x="3563" y="0"/>
                  </a:lnTo>
                  <a:close/>
                  <a:moveTo>
                    <a:pt x="3538" y="0"/>
                  </a:moveTo>
                  <a:lnTo>
                    <a:pt x="3540" y="0"/>
                  </a:lnTo>
                  <a:lnTo>
                    <a:pt x="3540" y="12"/>
                  </a:lnTo>
                  <a:lnTo>
                    <a:pt x="3538" y="12"/>
                  </a:lnTo>
                  <a:lnTo>
                    <a:pt x="3538" y="0"/>
                  </a:lnTo>
                  <a:close/>
                  <a:moveTo>
                    <a:pt x="3512" y="0"/>
                  </a:moveTo>
                  <a:lnTo>
                    <a:pt x="3513" y="0"/>
                  </a:lnTo>
                  <a:lnTo>
                    <a:pt x="3513" y="12"/>
                  </a:lnTo>
                  <a:lnTo>
                    <a:pt x="3512" y="12"/>
                  </a:lnTo>
                  <a:lnTo>
                    <a:pt x="3512" y="0"/>
                  </a:lnTo>
                  <a:close/>
                  <a:moveTo>
                    <a:pt x="3485" y="0"/>
                  </a:moveTo>
                  <a:lnTo>
                    <a:pt x="3489" y="0"/>
                  </a:lnTo>
                  <a:lnTo>
                    <a:pt x="3489" y="12"/>
                  </a:lnTo>
                  <a:lnTo>
                    <a:pt x="3485" y="12"/>
                  </a:lnTo>
                  <a:lnTo>
                    <a:pt x="3485" y="0"/>
                  </a:lnTo>
                  <a:close/>
                  <a:moveTo>
                    <a:pt x="3458" y="0"/>
                  </a:moveTo>
                  <a:lnTo>
                    <a:pt x="3462" y="0"/>
                  </a:lnTo>
                  <a:lnTo>
                    <a:pt x="3462" y="12"/>
                  </a:lnTo>
                  <a:lnTo>
                    <a:pt x="3458" y="12"/>
                  </a:lnTo>
                  <a:lnTo>
                    <a:pt x="3458" y="0"/>
                  </a:lnTo>
                  <a:close/>
                  <a:moveTo>
                    <a:pt x="3433" y="0"/>
                  </a:moveTo>
                  <a:lnTo>
                    <a:pt x="3435" y="0"/>
                  </a:lnTo>
                  <a:lnTo>
                    <a:pt x="3435" y="12"/>
                  </a:lnTo>
                  <a:lnTo>
                    <a:pt x="3433" y="12"/>
                  </a:lnTo>
                  <a:lnTo>
                    <a:pt x="3433" y="0"/>
                  </a:lnTo>
                  <a:close/>
                  <a:moveTo>
                    <a:pt x="3406" y="0"/>
                  </a:moveTo>
                  <a:lnTo>
                    <a:pt x="3408" y="0"/>
                  </a:lnTo>
                  <a:lnTo>
                    <a:pt x="3408" y="12"/>
                  </a:lnTo>
                  <a:lnTo>
                    <a:pt x="3406" y="12"/>
                  </a:lnTo>
                  <a:lnTo>
                    <a:pt x="3406" y="0"/>
                  </a:lnTo>
                  <a:close/>
                  <a:moveTo>
                    <a:pt x="3379" y="0"/>
                  </a:moveTo>
                  <a:lnTo>
                    <a:pt x="3383" y="0"/>
                  </a:lnTo>
                  <a:lnTo>
                    <a:pt x="3383" y="12"/>
                  </a:lnTo>
                  <a:lnTo>
                    <a:pt x="3379" y="12"/>
                  </a:lnTo>
                  <a:lnTo>
                    <a:pt x="3379" y="0"/>
                  </a:lnTo>
                  <a:close/>
                  <a:moveTo>
                    <a:pt x="3352" y="0"/>
                  </a:moveTo>
                  <a:lnTo>
                    <a:pt x="3356" y="0"/>
                  </a:lnTo>
                  <a:lnTo>
                    <a:pt x="3356" y="12"/>
                  </a:lnTo>
                  <a:lnTo>
                    <a:pt x="3352" y="12"/>
                  </a:lnTo>
                  <a:lnTo>
                    <a:pt x="3352" y="0"/>
                  </a:lnTo>
                  <a:close/>
                  <a:moveTo>
                    <a:pt x="3327" y="0"/>
                  </a:moveTo>
                  <a:lnTo>
                    <a:pt x="3329" y="0"/>
                  </a:lnTo>
                  <a:lnTo>
                    <a:pt x="3329" y="12"/>
                  </a:lnTo>
                  <a:lnTo>
                    <a:pt x="3327" y="12"/>
                  </a:lnTo>
                  <a:lnTo>
                    <a:pt x="3327" y="0"/>
                  </a:lnTo>
                  <a:close/>
                  <a:moveTo>
                    <a:pt x="3300" y="0"/>
                  </a:moveTo>
                  <a:lnTo>
                    <a:pt x="3302" y="0"/>
                  </a:lnTo>
                  <a:lnTo>
                    <a:pt x="3302" y="12"/>
                  </a:lnTo>
                  <a:lnTo>
                    <a:pt x="3300" y="12"/>
                  </a:lnTo>
                  <a:lnTo>
                    <a:pt x="3300" y="0"/>
                  </a:lnTo>
                  <a:close/>
                  <a:moveTo>
                    <a:pt x="3273" y="0"/>
                  </a:moveTo>
                  <a:lnTo>
                    <a:pt x="3277" y="0"/>
                  </a:lnTo>
                  <a:lnTo>
                    <a:pt x="3277" y="12"/>
                  </a:lnTo>
                  <a:lnTo>
                    <a:pt x="3273" y="12"/>
                  </a:lnTo>
                  <a:lnTo>
                    <a:pt x="3273" y="0"/>
                  </a:lnTo>
                  <a:close/>
                  <a:moveTo>
                    <a:pt x="3247" y="0"/>
                  </a:moveTo>
                  <a:lnTo>
                    <a:pt x="3250" y="0"/>
                  </a:lnTo>
                  <a:lnTo>
                    <a:pt x="3250" y="12"/>
                  </a:lnTo>
                  <a:lnTo>
                    <a:pt x="3247" y="12"/>
                  </a:lnTo>
                  <a:lnTo>
                    <a:pt x="3247" y="0"/>
                  </a:lnTo>
                  <a:close/>
                  <a:moveTo>
                    <a:pt x="3222" y="0"/>
                  </a:moveTo>
                  <a:lnTo>
                    <a:pt x="3224" y="0"/>
                  </a:lnTo>
                  <a:lnTo>
                    <a:pt x="3224" y="12"/>
                  </a:lnTo>
                  <a:lnTo>
                    <a:pt x="3222" y="12"/>
                  </a:lnTo>
                  <a:lnTo>
                    <a:pt x="3222" y="0"/>
                  </a:lnTo>
                  <a:close/>
                  <a:moveTo>
                    <a:pt x="3195" y="0"/>
                  </a:moveTo>
                  <a:lnTo>
                    <a:pt x="3197" y="0"/>
                  </a:lnTo>
                  <a:lnTo>
                    <a:pt x="3197" y="12"/>
                  </a:lnTo>
                  <a:lnTo>
                    <a:pt x="3195" y="12"/>
                  </a:lnTo>
                  <a:lnTo>
                    <a:pt x="3195" y="0"/>
                  </a:lnTo>
                  <a:close/>
                  <a:moveTo>
                    <a:pt x="3168" y="0"/>
                  </a:moveTo>
                  <a:lnTo>
                    <a:pt x="3172" y="0"/>
                  </a:lnTo>
                  <a:lnTo>
                    <a:pt x="3172" y="12"/>
                  </a:lnTo>
                  <a:lnTo>
                    <a:pt x="3168" y="12"/>
                  </a:lnTo>
                  <a:lnTo>
                    <a:pt x="3168" y="0"/>
                  </a:lnTo>
                  <a:close/>
                  <a:moveTo>
                    <a:pt x="3141" y="0"/>
                  </a:moveTo>
                  <a:lnTo>
                    <a:pt x="3145" y="0"/>
                  </a:lnTo>
                  <a:lnTo>
                    <a:pt x="3145" y="12"/>
                  </a:lnTo>
                  <a:lnTo>
                    <a:pt x="3141" y="12"/>
                  </a:lnTo>
                  <a:lnTo>
                    <a:pt x="3141" y="0"/>
                  </a:lnTo>
                  <a:close/>
                  <a:moveTo>
                    <a:pt x="3116" y="0"/>
                  </a:moveTo>
                  <a:lnTo>
                    <a:pt x="3118" y="0"/>
                  </a:lnTo>
                  <a:lnTo>
                    <a:pt x="3118" y="12"/>
                  </a:lnTo>
                  <a:lnTo>
                    <a:pt x="3116" y="12"/>
                  </a:lnTo>
                  <a:lnTo>
                    <a:pt x="3116" y="0"/>
                  </a:lnTo>
                  <a:close/>
                  <a:moveTo>
                    <a:pt x="3089" y="0"/>
                  </a:moveTo>
                  <a:lnTo>
                    <a:pt x="3091" y="0"/>
                  </a:lnTo>
                  <a:lnTo>
                    <a:pt x="3091" y="12"/>
                  </a:lnTo>
                  <a:lnTo>
                    <a:pt x="3089" y="12"/>
                  </a:lnTo>
                  <a:lnTo>
                    <a:pt x="3089" y="0"/>
                  </a:lnTo>
                  <a:close/>
                  <a:moveTo>
                    <a:pt x="3062" y="0"/>
                  </a:moveTo>
                  <a:lnTo>
                    <a:pt x="3066" y="0"/>
                  </a:lnTo>
                  <a:lnTo>
                    <a:pt x="3066" y="12"/>
                  </a:lnTo>
                  <a:lnTo>
                    <a:pt x="3062" y="12"/>
                  </a:lnTo>
                  <a:lnTo>
                    <a:pt x="3062" y="0"/>
                  </a:lnTo>
                  <a:close/>
                  <a:moveTo>
                    <a:pt x="3035" y="0"/>
                  </a:moveTo>
                  <a:lnTo>
                    <a:pt x="3039" y="0"/>
                  </a:lnTo>
                  <a:lnTo>
                    <a:pt x="3039" y="12"/>
                  </a:lnTo>
                  <a:lnTo>
                    <a:pt x="3035" y="12"/>
                  </a:lnTo>
                  <a:lnTo>
                    <a:pt x="3035" y="0"/>
                  </a:lnTo>
                  <a:close/>
                  <a:moveTo>
                    <a:pt x="3010" y="0"/>
                  </a:moveTo>
                  <a:lnTo>
                    <a:pt x="3012" y="0"/>
                  </a:lnTo>
                  <a:lnTo>
                    <a:pt x="3012" y="12"/>
                  </a:lnTo>
                  <a:lnTo>
                    <a:pt x="3010" y="12"/>
                  </a:lnTo>
                  <a:lnTo>
                    <a:pt x="3010" y="0"/>
                  </a:lnTo>
                  <a:close/>
                  <a:moveTo>
                    <a:pt x="2984" y="0"/>
                  </a:moveTo>
                  <a:lnTo>
                    <a:pt x="2985" y="0"/>
                  </a:lnTo>
                  <a:lnTo>
                    <a:pt x="2985" y="12"/>
                  </a:lnTo>
                  <a:lnTo>
                    <a:pt x="2984" y="12"/>
                  </a:lnTo>
                  <a:lnTo>
                    <a:pt x="2984" y="0"/>
                  </a:lnTo>
                  <a:close/>
                  <a:moveTo>
                    <a:pt x="2957" y="0"/>
                  </a:moveTo>
                  <a:lnTo>
                    <a:pt x="2961" y="0"/>
                  </a:lnTo>
                  <a:lnTo>
                    <a:pt x="2961" y="12"/>
                  </a:lnTo>
                  <a:lnTo>
                    <a:pt x="2957" y="12"/>
                  </a:lnTo>
                  <a:lnTo>
                    <a:pt x="2957" y="0"/>
                  </a:lnTo>
                  <a:close/>
                  <a:moveTo>
                    <a:pt x="2930" y="0"/>
                  </a:moveTo>
                  <a:lnTo>
                    <a:pt x="2934" y="0"/>
                  </a:lnTo>
                  <a:lnTo>
                    <a:pt x="2934" y="12"/>
                  </a:lnTo>
                  <a:lnTo>
                    <a:pt x="2930" y="12"/>
                  </a:lnTo>
                  <a:lnTo>
                    <a:pt x="2930" y="0"/>
                  </a:lnTo>
                  <a:close/>
                  <a:moveTo>
                    <a:pt x="2905" y="0"/>
                  </a:moveTo>
                  <a:lnTo>
                    <a:pt x="2907" y="0"/>
                  </a:lnTo>
                  <a:lnTo>
                    <a:pt x="2907" y="12"/>
                  </a:lnTo>
                  <a:lnTo>
                    <a:pt x="2905" y="12"/>
                  </a:lnTo>
                  <a:lnTo>
                    <a:pt x="2905" y="0"/>
                  </a:lnTo>
                  <a:close/>
                  <a:moveTo>
                    <a:pt x="2878" y="0"/>
                  </a:moveTo>
                  <a:lnTo>
                    <a:pt x="2880" y="0"/>
                  </a:lnTo>
                  <a:lnTo>
                    <a:pt x="2880" y="12"/>
                  </a:lnTo>
                  <a:lnTo>
                    <a:pt x="2878" y="12"/>
                  </a:lnTo>
                  <a:lnTo>
                    <a:pt x="2878" y="0"/>
                  </a:lnTo>
                  <a:close/>
                  <a:moveTo>
                    <a:pt x="2851" y="0"/>
                  </a:moveTo>
                  <a:lnTo>
                    <a:pt x="2855" y="0"/>
                  </a:lnTo>
                  <a:lnTo>
                    <a:pt x="2855" y="12"/>
                  </a:lnTo>
                  <a:lnTo>
                    <a:pt x="2851" y="12"/>
                  </a:lnTo>
                  <a:lnTo>
                    <a:pt x="2851" y="0"/>
                  </a:lnTo>
                  <a:close/>
                  <a:moveTo>
                    <a:pt x="2824" y="0"/>
                  </a:moveTo>
                  <a:lnTo>
                    <a:pt x="2828" y="0"/>
                  </a:lnTo>
                  <a:lnTo>
                    <a:pt x="2828" y="12"/>
                  </a:lnTo>
                  <a:lnTo>
                    <a:pt x="2824" y="12"/>
                  </a:lnTo>
                  <a:lnTo>
                    <a:pt x="2824" y="0"/>
                  </a:lnTo>
                  <a:close/>
                  <a:moveTo>
                    <a:pt x="2799" y="0"/>
                  </a:moveTo>
                  <a:lnTo>
                    <a:pt x="2801" y="0"/>
                  </a:lnTo>
                  <a:lnTo>
                    <a:pt x="2801" y="12"/>
                  </a:lnTo>
                  <a:lnTo>
                    <a:pt x="2799" y="12"/>
                  </a:lnTo>
                  <a:lnTo>
                    <a:pt x="2799" y="0"/>
                  </a:lnTo>
                  <a:close/>
                  <a:moveTo>
                    <a:pt x="2772" y="0"/>
                  </a:moveTo>
                  <a:lnTo>
                    <a:pt x="2774" y="0"/>
                  </a:lnTo>
                  <a:lnTo>
                    <a:pt x="2774" y="12"/>
                  </a:lnTo>
                  <a:lnTo>
                    <a:pt x="2772" y="12"/>
                  </a:lnTo>
                  <a:lnTo>
                    <a:pt x="2772" y="0"/>
                  </a:lnTo>
                  <a:close/>
                  <a:moveTo>
                    <a:pt x="2745" y="0"/>
                  </a:moveTo>
                  <a:lnTo>
                    <a:pt x="2749" y="0"/>
                  </a:lnTo>
                  <a:lnTo>
                    <a:pt x="2749" y="12"/>
                  </a:lnTo>
                  <a:lnTo>
                    <a:pt x="2745" y="12"/>
                  </a:lnTo>
                  <a:lnTo>
                    <a:pt x="2745" y="0"/>
                  </a:lnTo>
                  <a:close/>
                  <a:moveTo>
                    <a:pt x="2719" y="0"/>
                  </a:moveTo>
                  <a:lnTo>
                    <a:pt x="2722" y="0"/>
                  </a:lnTo>
                  <a:lnTo>
                    <a:pt x="2722" y="12"/>
                  </a:lnTo>
                  <a:lnTo>
                    <a:pt x="2719" y="12"/>
                  </a:lnTo>
                  <a:lnTo>
                    <a:pt x="2719" y="0"/>
                  </a:lnTo>
                  <a:close/>
                  <a:moveTo>
                    <a:pt x="2694" y="0"/>
                  </a:moveTo>
                  <a:lnTo>
                    <a:pt x="2696" y="0"/>
                  </a:lnTo>
                  <a:lnTo>
                    <a:pt x="2696" y="12"/>
                  </a:lnTo>
                  <a:lnTo>
                    <a:pt x="2694" y="12"/>
                  </a:lnTo>
                  <a:lnTo>
                    <a:pt x="2694" y="0"/>
                  </a:lnTo>
                  <a:close/>
                  <a:moveTo>
                    <a:pt x="2667" y="0"/>
                  </a:moveTo>
                  <a:lnTo>
                    <a:pt x="2669" y="0"/>
                  </a:lnTo>
                  <a:lnTo>
                    <a:pt x="2669" y="12"/>
                  </a:lnTo>
                  <a:lnTo>
                    <a:pt x="2667" y="12"/>
                  </a:lnTo>
                  <a:lnTo>
                    <a:pt x="2667" y="0"/>
                  </a:lnTo>
                  <a:close/>
                  <a:moveTo>
                    <a:pt x="2640" y="0"/>
                  </a:moveTo>
                  <a:lnTo>
                    <a:pt x="2644" y="0"/>
                  </a:lnTo>
                  <a:lnTo>
                    <a:pt x="2644" y="12"/>
                  </a:lnTo>
                  <a:lnTo>
                    <a:pt x="2640" y="12"/>
                  </a:lnTo>
                  <a:lnTo>
                    <a:pt x="2640" y="0"/>
                  </a:lnTo>
                  <a:close/>
                  <a:moveTo>
                    <a:pt x="2613" y="0"/>
                  </a:moveTo>
                  <a:lnTo>
                    <a:pt x="2617" y="0"/>
                  </a:lnTo>
                  <a:lnTo>
                    <a:pt x="2617" y="12"/>
                  </a:lnTo>
                  <a:lnTo>
                    <a:pt x="2613" y="12"/>
                  </a:lnTo>
                  <a:lnTo>
                    <a:pt x="2613" y="0"/>
                  </a:lnTo>
                  <a:close/>
                  <a:moveTo>
                    <a:pt x="2588" y="0"/>
                  </a:moveTo>
                  <a:lnTo>
                    <a:pt x="2590" y="0"/>
                  </a:lnTo>
                  <a:lnTo>
                    <a:pt x="2590" y="12"/>
                  </a:lnTo>
                  <a:lnTo>
                    <a:pt x="2588" y="12"/>
                  </a:lnTo>
                  <a:lnTo>
                    <a:pt x="2588" y="0"/>
                  </a:lnTo>
                  <a:close/>
                  <a:moveTo>
                    <a:pt x="2561" y="0"/>
                  </a:moveTo>
                  <a:lnTo>
                    <a:pt x="2563" y="0"/>
                  </a:lnTo>
                  <a:lnTo>
                    <a:pt x="2563" y="12"/>
                  </a:lnTo>
                  <a:lnTo>
                    <a:pt x="2561" y="12"/>
                  </a:lnTo>
                  <a:lnTo>
                    <a:pt x="2561" y="0"/>
                  </a:lnTo>
                  <a:close/>
                  <a:moveTo>
                    <a:pt x="2534" y="0"/>
                  </a:moveTo>
                  <a:lnTo>
                    <a:pt x="2538" y="0"/>
                  </a:lnTo>
                  <a:lnTo>
                    <a:pt x="2538" y="12"/>
                  </a:lnTo>
                  <a:lnTo>
                    <a:pt x="2534" y="12"/>
                  </a:lnTo>
                  <a:lnTo>
                    <a:pt x="2534" y="0"/>
                  </a:lnTo>
                  <a:close/>
                  <a:moveTo>
                    <a:pt x="2507" y="0"/>
                  </a:moveTo>
                  <a:lnTo>
                    <a:pt x="2511" y="0"/>
                  </a:lnTo>
                  <a:lnTo>
                    <a:pt x="2511" y="12"/>
                  </a:lnTo>
                  <a:lnTo>
                    <a:pt x="2507" y="12"/>
                  </a:lnTo>
                  <a:lnTo>
                    <a:pt x="2507" y="0"/>
                  </a:lnTo>
                  <a:close/>
                  <a:moveTo>
                    <a:pt x="2482" y="0"/>
                  </a:moveTo>
                  <a:lnTo>
                    <a:pt x="2484" y="0"/>
                  </a:lnTo>
                  <a:lnTo>
                    <a:pt x="2484" y="12"/>
                  </a:lnTo>
                  <a:lnTo>
                    <a:pt x="2482" y="12"/>
                  </a:lnTo>
                  <a:lnTo>
                    <a:pt x="2482" y="0"/>
                  </a:lnTo>
                  <a:close/>
                  <a:moveTo>
                    <a:pt x="2456" y="0"/>
                  </a:moveTo>
                  <a:lnTo>
                    <a:pt x="2457" y="0"/>
                  </a:lnTo>
                  <a:lnTo>
                    <a:pt x="2457" y="12"/>
                  </a:lnTo>
                  <a:lnTo>
                    <a:pt x="2456" y="12"/>
                  </a:lnTo>
                  <a:lnTo>
                    <a:pt x="2456" y="0"/>
                  </a:lnTo>
                  <a:close/>
                  <a:moveTo>
                    <a:pt x="2429" y="0"/>
                  </a:moveTo>
                  <a:lnTo>
                    <a:pt x="2433" y="0"/>
                  </a:lnTo>
                  <a:lnTo>
                    <a:pt x="2433" y="12"/>
                  </a:lnTo>
                  <a:lnTo>
                    <a:pt x="2429" y="12"/>
                  </a:lnTo>
                  <a:lnTo>
                    <a:pt x="2429" y="0"/>
                  </a:lnTo>
                  <a:close/>
                  <a:moveTo>
                    <a:pt x="2402" y="0"/>
                  </a:moveTo>
                  <a:lnTo>
                    <a:pt x="2406" y="0"/>
                  </a:lnTo>
                  <a:lnTo>
                    <a:pt x="2406" y="12"/>
                  </a:lnTo>
                  <a:lnTo>
                    <a:pt x="2402" y="12"/>
                  </a:lnTo>
                  <a:lnTo>
                    <a:pt x="2402" y="0"/>
                  </a:lnTo>
                  <a:close/>
                  <a:moveTo>
                    <a:pt x="2377" y="0"/>
                  </a:moveTo>
                  <a:lnTo>
                    <a:pt x="2379" y="0"/>
                  </a:lnTo>
                  <a:lnTo>
                    <a:pt x="2379" y="12"/>
                  </a:lnTo>
                  <a:lnTo>
                    <a:pt x="2377" y="12"/>
                  </a:lnTo>
                  <a:lnTo>
                    <a:pt x="2377" y="0"/>
                  </a:lnTo>
                  <a:close/>
                  <a:moveTo>
                    <a:pt x="2350" y="0"/>
                  </a:moveTo>
                  <a:lnTo>
                    <a:pt x="2352" y="0"/>
                  </a:lnTo>
                  <a:lnTo>
                    <a:pt x="2352" y="12"/>
                  </a:lnTo>
                  <a:lnTo>
                    <a:pt x="2350" y="12"/>
                  </a:lnTo>
                  <a:lnTo>
                    <a:pt x="2350" y="0"/>
                  </a:lnTo>
                  <a:close/>
                  <a:moveTo>
                    <a:pt x="2323" y="0"/>
                  </a:moveTo>
                  <a:lnTo>
                    <a:pt x="2327" y="0"/>
                  </a:lnTo>
                  <a:lnTo>
                    <a:pt x="2327" y="12"/>
                  </a:lnTo>
                  <a:lnTo>
                    <a:pt x="2323" y="12"/>
                  </a:lnTo>
                  <a:lnTo>
                    <a:pt x="2323" y="0"/>
                  </a:lnTo>
                  <a:close/>
                  <a:moveTo>
                    <a:pt x="2296" y="0"/>
                  </a:moveTo>
                  <a:lnTo>
                    <a:pt x="2300" y="0"/>
                  </a:lnTo>
                  <a:lnTo>
                    <a:pt x="2300" y="12"/>
                  </a:lnTo>
                  <a:lnTo>
                    <a:pt x="2296" y="12"/>
                  </a:lnTo>
                  <a:lnTo>
                    <a:pt x="2296" y="0"/>
                  </a:lnTo>
                  <a:close/>
                  <a:moveTo>
                    <a:pt x="2271" y="0"/>
                  </a:moveTo>
                  <a:lnTo>
                    <a:pt x="2273" y="0"/>
                  </a:lnTo>
                  <a:lnTo>
                    <a:pt x="2273" y="12"/>
                  </a:lnTo>
                  <a:lnTo>
                    <a:pt x="2271" y="12"/>
                  </a:lnTo>
                  <a:lnTo>
                    <a:pt x="2271" y="0"/>
                  </a:lnTo>
                  <a:close/>
                  <a:moveTo>
                    <a:pt x="2244" y="0"/>
                  </a:moveTo>
                  <a:lnTo>
                    <a:pt x="2246" y="0"/>
                  </a:lnTo>
                  <a:lnTo>
                    <a:pt x="2246" y="12"/>
                  </a:lnTo>
                  <a:lnTo>
                    <a:pt x="2244" y="12"/>
                  </a:lnTo>
                  <a:lnTo>
                    <a:pt x="2244" y="0"/>
                  </a:lnTo>
                  <a:close/>
                  <a:moveTo>
                    <a:pt x="2217" y="0"/>
                  </a:moveTo>
                  <a:lnTo>
                    <a:pt x="2221" y="0"/>
                  </a:lnTo>
                  <a:lnTo>
                    <a:pt x="2221" y="12"/>
                  </a:lnTo>
                  <a:lnTo>
                    <a:pt x="2217" y="12"/>
                  </a:lnTo>
                  <a:lnTo>
                    <a:pt x="2217" y="0"/>
                  </a:lnTo>
                  <a:close/>
                  <a:moveTo>
                    <a:pt x="2191" y="0"/>
                  </a:moveTo>
                  <a:lnTo>
                    <a:pt x="2194" y="0"/>
                  </a:lnTo>
                  <a:lnTo>
                    <a:pt x="2194" y="12"/>
                  </a:lnTo>
                  <a:lnTo>
                    <a:pt x="2191" y="12"/>
                  </a:lnTo>
                  <a:lnTo>
                    <a:pt x="2191" y="0"/>
                  </a:lnTo>
                  <a:close/>
                  <a:moveTo>
                    <a:pt x="2166" y="0"/>
                  </a:moveTo>
                  <a:lnTo>
                    <a:pt x="2168" y="0"/>
                  </a:lnTo>
                  <a:lnTo>
                    <a:pt x="2168" y="12"/>
                  </a:lnTo>
                  <a:lnTo>
                    <a:pt x="2166" y="12"/>
                  </a:lnTo>
                  <a:lnTo>
                    <a:pt x="2166" y="0"/>
                  </a:lnTo>
                  <a:close/>
                  <a:moveTo>
                    <a:pt x="2139" y="0"/>
                  </a:moveTo>
                  <a:lnTo>
                    <a:pt x="2141" y="0"/>
                  </a:lnTo>
                  <a:lnTo>
                    <a:pt x="2141" y="12"/>
                  </a:lnTo>
                  <a:lnTo>
                    <a:pt x="2139" y="12"/>
                  </a:lnTo>
                  <a:lnTo>
                    <a:pt x="2139" y="0"/>
                  </a:lnTo>
                  <a:close/>
                  <a:moveTo>
                    <a:pt x="2112" y="0"/>
                  </a:moveTo>
                  <a:lnTo>
                    <a:pt x="2116" y="0"/>
                  </a:lnTo>
                  <a:lnTo>
                    <a:pt x="2116" y="12"/>
                  </a:lnTo>
                  <a:lnTo>
                    <a:pt x="2112" y="12"/>
                  </a:lnTo>
                  <a:lnTo>
                    <a:pt x="2112" y="0"/>
                  </a:lnTo>
                  <a:close/>
                  <a:moveTo>
                    <a:pt x="2085" y="0"/>
                  </a:moveTo>
                  <a:lnTo>
                    <a:pt x="2089" y="0"/>
                  </a:lnTo>
                  <a:lnTo>
                    <a:pt x="2089" y="12"/>
                  </a:lnTo>
                  <a:lnTo>
                    <a:pt x="2085" y="12"/>
                  </a:lnTo>
                  <a:lnTo>
                    <a:pt x="2085" y="0"/>
                  </a:lnTo>
                  <a:close/>
                  <a:moveTo>
                    <a:pt x="2060" y="0"/>
                  </a:moveTo>
                  <a:lnTo>
                    <a:pt x="2062" y="0"/>
                  </a:lnTo>
                  <a:lnTo>
                    <a:pt x="2062" y="12"/>
                  </a:lnTo>
                  <a:lnTo>
                    <a:pt x="2060" y="12"/>
                  </a:lnTo>
                  <a:lnTo>
                    <a:pt x="2060" y="0"/>
                  </a:lnTo>
                  <a:close/>
                  <a:moveTo>
                    <a:pt x="2033" y="0"/>
                  </a:moveTo>
                  <a:lnTo>
                    <a:pt x="2035" y="0"/>
                  </a:lnTo>
                  <a:lnTo>
                    <a:pt x="2035" y="12"/>
                  </a:lnTo>
                  <a:lnTo>
                    <a:pt x="2033" y="12"/>
                  </a:lnTo>
                  <a:lnTo>
                    <a:pt x="2033" y="0"/>
                  </a:lnTo>
                  <a:close/>
                  <a:moveTo>
                    <a:pt x="2006" y="0"/>
                  </a:moveTo>
                  <a:lnTo>
                    <a:pt x="2010" y="0"/>
                  </a:lnTo>
                  <a:lnTo>
                    <a:pt x="2010" y="12"/>
                  </a:lnTo>
                  <a:lnTo>
                    <a:pt x="2006" y="12"/>
                  </a:lnTo>
                  <a:lnTo>
                    <a:pt x="2006" y="0"/>
                  </a:lnTo>
                  <a:close/>
                  <a:moveTo>
                    <a:pt x="1979" y="0"/>
                  </a:moveTo>
                  <a:lnTo>
                    <a:pt x="1983" y="0"/>
                  </a:lnTo>
                  <a:lnTo>
                    <a:pt x="1983" y="12"/>
                  </a:lnTo>
                  <a:lnTo>
                    <a:pt x="1979" y="12"/>
                  </a:lnTo>
                  <a:lnTo>
                    <a:pt x="1979" y="0"/>
                  </a:lnTo>
                  <a:close/>
                  <a:moveTo>
                    <a:pt x="1954" y="0"/>
                  </a:moveTo>
                  <a:lnTo>
                    <a:pt x="1956" y="0"/>
                  </a:lnTo>
                  <a:lnTo>
                    <a:pt x="1956" y="12"/>
                  </a:lnTo>
                  <a:lnTo>
                    <a:pt x="1954" y="12"/>
                  </a:lnTo>
                  <a:lnTo>
                    <a:pt x="1954" y="0"/>
                  </a:lnTo>
                  <a:close/>
                  <a:moveTo>
                    <a:pt x="1928" y="0"/>
                  </a:moveTo>
                  <a:lnTo>
                    <a:pt x="1929" y="0"/>
                  </a:lnTo>
                  <a:lnTo>
                    <a:pt x="1929" y="12"/>
                  </a:lnTo>
                  <a:lnTo>
                    <a:pt x="1928" y="12"/>
                  </a:lnTo>
                  <a:lnTo>
                    <a:pt x="1928" y="0"/>
                  </a:lnTo>
                  <a:close/>
                  <a:moveTo>
                    <a:pt x="1901" y="0"/>
                  </a:moveTo>
                  <a:lnTo>
                    <a:pt x="1905" y="0"/>
                  </a:lnTo>
                  <a:lnTo>
                    <a:pt x="1905" y="12"/>
                  </a:lnTo>
                  <a:lnTo>
                    <a:pt x="1901" y="12"/>
                  </a:lnTo>
                  <a:lnTo>
                    <a:pt x="1901" y="0"/>
                  </a:lnTo>
                  <a:close/>
                  <a:moveTo>
                    <a:pt x="1874" y="0"/>
                  </a:moveTo>
                  <a:lnTo>
                    <a:pt x="1878" y="0"/>
                  </a:lnTo>
                  <a:lnTo>
                    <a:pt x="1878" y="12"/>
                  </a:lnTo>
                  <a:lnTo>
                    <a:pt x="1874" y="12"/>
                  </a:lnTo>
                  <a:lnTo>
                    <a:pt x="1874" y="0"/>
                  </a:lnTo>
                  <a:close/>
                  <a:moveTo>
                    <a:pt x="1849" y="0"/>
                  </a:moveTo>
                  <a:lnTo>
                    <a:pt x="1851" y="0"/>
                  </a:lnTo>
                  <a:lnTo>
                    <a:pt x="1851" y="12"/>
                  </a:lnTo>
                  <a:lnTo>
                    <a:pt x="1849" y="12"/>
                  </a:lnTo>
                  <a:lnTo>
                    <a:pt x="1849" y="0"/>
                  </a:lnTo>
                  <a:close/>
                  <a:moveTo>
                    <a:pt x="1822" y="0"/>
                  </a:moveTo>
                  <a:lnTo>
                    <a:pt x="1824" y="0"/>
                  </a:lnTo>
                  <a:lnTo>
                    <a:pt x="1824" y="12"/>
                  </a:lnTo>
                  <a:lnTo>
                    <a:pt x="1822" y="12"/>
                  </a:lnTo>
                  <a:lnTo>
                    <a:pt x="1822" y="0"/>
                  </a:lnTo>
                  <a:close/>
                  <a:moveTo>
                    <a:pt x="1795" y="0"/>
                  </a:moveTo>
                  <a:lnTo>
                    <a:pt x="1799" y="0"/>
                  </a:lnTo>
                  <a:lnTo>
                    <a:pt x="1799" y="12"/>
                  </a:lnTo>
                  <a:lnTo>
                    <a:pt x="1795" y="12"/>
                  </a:lnTo>
                  <a:lnTo>
                    <a:pt x="1795" y="0"/>
                  </a:lnTo>
                  <a:close/>
                  <a:moveTo>
                    <a:pt x="1768" y="0"/>
                  </a:moveTo>
                  <a:lnTo>
                    <a:pt x="1772" y="0"/>
                  </a:lnTo>
                  <a:lnTo>
                    <a:pt x="1772" y="12"/>
                  </a:lnTo>
                  <a:lnTo>
                    <a:pt x="1768" y="12"/>
                  </a:lnTo>
                  <a:lnTo>
                    <a:pt x="1768" y="0"/>
                  </a:lnTo>
                  <a:close/>
                  <a:moveTo>
                    <a:pt x="1743" y="0"/>
                  </a:moveTo>
                  <a:lnTo>
                    <a:pt x="1745" y="0"/>
                  </a:lnTo>
                  <a:lnTo>
                    <a:pt x="1745" y="12"/>
                  </a:lnTo>
                  <a:lnTo>
                    <a:pt x="1743" y="12"/>
                  </a:lnTo>
                  <a:lnTo>
                    <a:pt x="1743" y="0"/>
                  </a:lnTo>
                  <a:close/>
                  <a:moveTo>
                    <a:pt x="1716" y="0"/>
                  </a:moveTo>
                  <a:lnTo>
                    <a:pt x="1718" y="0"/>
                  </a:lnTo>
                  <a:lnTo>
                    <a:pt x="1718" y="12"/>
                  </a:lnTo>
                  <a:lnTo>
                    <a:pt x="1716" y="12"/>
                  </a:lnTo>
                  <a:lnTo>
                    <a:pt x="1716" y="0"/>
                  </a:lnTo>
                  <a:close/>
                  <a:moveTo>
                    <a:pt x="1689" y="0"/>
                  </a:moveTo>
                  <a:lnTo>
                    <a:pt x="1693" y="0"/>
                  </a:lnTo>
                  <a:lnTo>
                    <a:pt x="1693" y="12"/>
                  </a:lnTo>
                  <a:lnTo>
                    <a:pt x="1689" y="12"/>
                  </a:lnTo>
                  <a:lnTo>
                    <a:pt x="1689" y="0"/>
                  </a:lnTo>
                  <a:close/>
                  <a:moveTo>
                    <a:pt x="1663" y="0"/>
                  </a:moveTo>
                  <a:lnTo>
                    <a:pt x="1666" y="0"/>
                  </a:lnTo>
                  <a:lnTo>
                    <a:pt x="1666" y="12"/>
                  </a:lnTo>
                  <a:lnTo>
                    <a:pt x="1663" y="12"/>
                  </a:lnTo>
                  <a:lnTo>
                    <a:pt x="1663" y="0"/>
                  </a:lnTo>
                  <a:close/>
                  <a:moveTo>
                    <a:pt x="1638" y="0"/>
                  </a:moveTo>
                  <a:lnTo>
                    <a:pt x="1640" y="0"/>
                  </a:lnTo>
                  <a:lnTo>
                    <a:pt x="1640" y="12"/>
                  </a:lnTo>
                  <a:lnTo>
                    <a:pt x="1638" y="12"/>
                  </a:lnTo>
                  <a:lnTo>
                    <a:pt x="1638" y="0"/>
                  </a:lnTo>
                  <a:close/>
                  <a:moveTo>
                    <a:pt x="1611" y="0"/>
                  </a:moveTo>
                  <a:lnTo>
                    <a:pt x="1613" y="0"/>
                  </a:lnTo>
                  <a:lnTo>
                    <a:pt x="1613" y="12"/>
                  </a:lnTo>
                  <a:lnTo>
                    <a:pt x="1611" y="12"/>
                  </a:lnTo>
                  <a:lnTo>
                    <a:pt x="1611" y="0"/>
                  </a:lnTo>
                  <a:close/>
                  <a:moveTo>
                    <a:pt x="1584" y="0"/>
                  </a:moveTo>
                  <a:lnTo>
                    <a:pt x="1588" y="0"/>
                  </a:lnTo>
                  <a:lnTo>
                    <a:pt x="1588" y="12"/>
                  </a:lnTo>
                  <a:lnTo>
                    <a:pt x="1584" y="12"/>
                  </a:lnTo>
                  <a:lnTo>
                    <a:pt x="1584" y="0"/>
                  </a:lnTo>
                  <a:close/>
                  <a:moveTo>
                    <a:pt x="1557" y="0"/>
                  </a:moveTo>
                  <a:lnTo>
                    <a:pt x="1561" y="0"/>
                  </a:lnTo>
                  <a:lnTo>
                    <a:pt x="1561" y="12"/>
                  </a:lnTo>
                  <a:lnTo>
                    <a:pt x="1557" y="12"/>
                  </a:lnTo>
                  <a:lnTo>
                    <a:pt x="1557" y="0"/>
                  </a:lnTo>
                  <a:close/>
                  <a:moveTo>
                    <a:pt x="1532" y="0"/>
                  </a:moveTo>
                  <a:lnTo>
                    <a:pt x="1534" y="0"/>
                  </a:lnTo>
                  <a:lnTo>
                    <a:pt x="1534" y="12"/>
                  </a:lnTo>
                  <a:lnTo>
                    <a:pt x="1532" y="12"/>
                  </a:lnTo>
                  <a:lnTo>
                    <a:pt x="1532" y="0"/>
                  </a:lnTo>
                  <a:close/>
                  <a:moveTo>
                    <a:pt x="1505" y="0"/>
                  </a:moveTo>
                  <a:lnTo>
                    <a:pt x="1507" y="0"/>
                  </a:lnTo>
                  <a:lnTo>
                    <a:pt x="1507" y="12"/>
                  </a:lnTo>
                  <a:lnTo>
                    <a:pt x="1505" y="12"/>
                  </a:lnTo>
                  <a:lnTo>
                    <a:pt x="1505" y="0"/>
                  </a:lnTo>
                  <a:close/>
                  <a:moveTo>
                    <a:pt x="1478" y="0"/>
                  </a:moveTo>
                  <a:lnTo>
                    <a:pt x="1482" y="0"/>
                  </a:lnTo>
                  <a:lnTo>
                    <a:pt x="1482" y="12"/>
                  </a:lnTo>
                  <a:lnTo>
                    <a:pt x="1478" y="12"/>
                  </a:lnTo>
                  <a:lnTo>
                    <a:pt x="1478" y="0"/>
                  </a:lnTo>
                  <a:close/>
                  <a:moveTo>
                    <a:pt x="1451" y="0"/>
                  </a:moveTo>
                  <a:lnTo>
                    <a:pt x="1455" y="0"/>
                  </a:lnTo>
                  <a:lnTo>
                    <a:pt x="1455" y="12"/>
                  </a:lnTo>
                  <a:lnTo>
                    <a:pt x="1451" y="12"/>
                  </a:lnTo>
                  <a:lnTo>
                    <a:pt x="1451" y="0"/>
                  </a:lnTo>
                  <a:close/>
                  <a:moveTo>
                    <a:pt x="1426" y="0"/>
                  </a:moveTo>
                  <a:lnTo>
                    <a:pt x="1428" y="0"/>
                  </a:lnTo>
                  <a:lnTo>
                    <a:pt x="1428" y="12"/>
                  </a:lnTo>
                  <a:lnTo>
                    <a:pt x="1426" y="12"/>
                  </a:lnTo>
                  <a:lnTo>
                    <a:pt x="1426" y="0"/>
                  </a:lnTo>
                  <a:close/>
                  <a:moveTo>
                    <a:pt x="1400" y="0"/>
                  </a:moveTo>
                  <a:lnTo>
                    <a:pt x="1401" y="0"/>
                  </a:lnTo>
                  <a:lnTo>
                    <a:pt x="1401" y="12"/>
                  </a:lnTo>
                  <a:lnTo>
                    <a:pt x="1400" y="12"/>
                  </a:lnTo>
                  <a:lnTo>
                    <a:pt x="1400" y="0"/>
                  </a:lnTo>
                  <a:close/>
                  <a:moveTo>
                    <a:pt x="1373" y="0"/>
                  </a:moveTo>
                  <a:lnTo>
                    <a:pt x="1377" y="0"/>
                  </a:lnTo>
                  <a:lnTo>
                    <a:pt x="1377" y="12"/>
                  </a:lnTo>
                  <a:lnTo>
                    <a:pt x="1373" y="12"/>
                  </a:lnTo>
                  <a:lnTo>
                    <a:pt x="1373" y="0"/>
                  </a:lnTo>
                  <a:close/>
                  <a:moveTo>
                    <a:pt x="1346" y="0"/>
                  </a:moveTo>
                  <a:lnTo>
                    <a:pt x="1350" y="0"/>
                  </a:lnTo>
                  <a:lnTo>
                    <a:pt x="1350" y="12"/>
                  </a:lnTo>
                  <a:lnTo>
                    <a:pt x="1346" y="12"/>
                  </a:lnTo>
                  <a:lnTo>
                    <a:pt x="1346" y="0"/>
                  </a:lnTo>
                  <a:close/>
                  <a:moveTo>
                    <a:pt x="1321" y="0"/>
                  </a:moveTo>
                  <a:lnTo>
                    <a:pt x="1323" y="0"/>
                  </a:lnTo>
                  <a:lnTo>
                    <a:pt x="1323" y="12"/>
                  </a:lnTo>
                  <a:lnTo>
                    <a:pt x="1321" y="12"/>
                  </a:lnTo>
                  <a:lnTo>
                    <a:pt x="1321" y="0"/>
                  </a:lnTo>
                  <a:close/>
                  <a:moveTo>
                    <a:pt x="1294" y="0"/>
                  </a:moveTo>
                  <a:lnTo>
                    <a:pt x="1296" y="0"/>
                  </a:lnTo>
                  <a:lnTo>
                    <a:pt x="1296" y="12"/>
                  </a:lnTo>
                  <a:lnTo>
                    <a:pt x="1294" y="12"/>
                  </a:lnTo>
                  <a:lnTo>
                    <a:pt x="1294" y="0"/>
                  </a:lnTo>
                  <a:close/>
                  <a:moveTo>
                    <a:pt x="1267" y="0"/>
                  </a:moveTo>
                  <a:lnTo>
                    <a:pt x="1271" y="0"/>
                  </a:lnTo>
                  <a:lnTo>
                    <a:pt x="1271" y="12"/>
                  </a:lnTo>
                  <a:lnTo>
                    <a:pt x="1267" y="12"/>
                  </a:lnTo>
                  <a:lnTo>
                    <a:pt x="1267" y="0"/>
                  </a:lnTo>
                  <a:close/>
                  <a:moveTo>
                    <a:pt x="1240" y="0"/>
                  </a:moveTo>
                  <a:lnTo>
                    <a:pt x="1244" y="0"/>
                  </a:lnTo>
                  <a:lnTo>
                    <a:pt x="1244" y="12"/>
                  </a:lnTo>
                  <a:lnTo>
                    <a:pt x="1240" y="12"/>
                  </a:lnTo>
                  <a:lnTo>
                    <a:pt x="1240" y="0"/>
                  </a:lnTo>
                  <a:close/>
                  <a:moveTo>
                    <a:pt x="1215" y="0"/>
                  </a:moveTo>
                  <a:lnTo>
                    <a:pt x="1217" y="0"/>
                  </a:lnTo>
                  <a:lnTo>
                    <a:pt x="1217" y="12"/>
                  </a:lnTo>
                  <a:lnTo>
                    <a:pt x="1215" y="12"/>
                  </a:lnTo>
                  <a:lnTo>
                    <a:pt x="1215" y="0"/>
                  </a:lnTo>
                  <a:close/>
                  <a:moveTo>
                    <a:pt x="1188" y="0"/>
                  </a:moveTo>
                  <a:lnTo>
                    <a:pt x="1190" y="0"/>
                  </a:lnTo>
                  <a:lnTo>
                    <a:pt x="1190" y="12"/>
                  </a:lnTo>
                  <a:lnTo>
                    <a:pt x="1188" y="12"/>
                  </a:lnTo>
                  <a:lnTo>
                    <a:pt x="1188" y="0"/>
                  </a:lnTo>
                  <a:close/>
                  <a:moveTo>
                    <a:pt x="1161" y="0"/>
                  </a:moveTo>
                  <a:lnTo>
                    <a:pt x="1165" y="0"/>
                  </a:lnTo>
                  <a:lnTo>
                    <a:pt x="1165" y="12"/>
                  </a:lnTo>
                  <a:lnTo>
                    <a:pt x="1161" y="12"/>
                  </a:lnTo>
                  <a:lnTo>
                    <a:pt x="1161" y="0"/>
                  </a:lnTo>
                  <a:close/>
                  <a:moveTo>
                    <a:pt x="1135" y="0"/>
                  </a:moveTo>
                  <a:lnTo>
                    <a:pt x="1138" y="0"/>
                  </a:lnTo>
                  <a:lnTo>
                    <a:pt x="1138" y="12"/>
                  </a:lnTo>
                  <a:lnTo>
                    <a:pt x="1135" y="12"/>
                  </a:lnTo>
                  <a:lnTo>
                    <a:pt x="1135" y="0"/>
                  </a:lnTo>
                  <a:close/>
                  <a:moveTo>
                    <a:pt x="1110" y="0"/>
                  </a:moveTo>
                  <a:lnTo>
                    <a:pt x="1112" y="0"/>
                  </a:lnTo>
                  <a:lnTo>
                    <a:pt x="1112" y="12"/>
                  </a:lnTo>
                  <a:lnTo>
                    <a:pt x="1110" y="12"/>
                  </a:lnTo>
                  <a:lnTo>
                    <a:pt x="1110" y="0"/>
                  </a:lnTo>
                  <a:close/>
                  <a:moveTo>
                    <a:pt x="1083" y="0"/>
                  </a:moveTo>
                  <a:lnTo>
                    <a:pt x="1085" y="0"/>
                  </a:lnTo>
                  <a:lnTo>
                    <a:pt x="1085" y="12"/>
                  </a:lnTo>
                  <a:lnTo>
                    <a:pt x="1083" y="12"/>
                  </a:lnTo>
                  <a:lnTo>
                    <a:pt x="1083" y="0"/>
                  </a:lnTo>
                  <a:close/>
                  <a:moveTo>
                    <a:pt x="1056" y="0"/>
                  </a:moveTo>
                  <a:lnTo>
                    <a:pt x="1060" y="0"/>
                  </a:lnTo>
                  <a:lnTo>
                    <a:pt x="1060" y="12"/>
                  </a:lnTo>
                  <a:lnTo>
                    <a:pt x="1056" y="12"/>
                  </a:lnTo>
                  <a:lnTo>
                    <a:pt x="1056" y="0"/>
                  </a:lnTo>
                  <a:close/>
                  <a:moveTo>
                    <a:pt x="1029" y="0"/>
                  </a:moveTo>
                  <a:lnTo>
                    <a:pt x="1033" y="0"/>
                  </a:lnTo>
                  <a:lnTo>
                    <a:pt x="1033" y="12"/>
                  </a:lnTo>
                  <a:lnTo>
                    <a:pt x="1029" y="12"/>
                  </a:lnTo>
                  <a:lnTo>
                    <a:pt x="1029" y="0"/>
                  </a:lnTo>
                  <a:close/>
                  <a:moveTo>
                    <a:pt x="1004" y="0"/>
                  </a:moveTo>
                  <a:lnTo>
                    <a:pt x="1006" y="0"/>
                  </a:lnTo>
                  <a:lnTo>
                    <a:pt x="1006" y="12"/>
                  </a:lnTo>
                  <a:lnTo>
                    <a:pt x="1004" y="12"/>
                  </a:lnTo>
                  <a:lnTo>
                    <a:pt x="1004" y="0"/>
                  </a:lnTo>
                  <a:close/>
                  <a:moveTo>
                    <a:pt x="977" y="0"/>
                  </a:moveTo>
                  <a:lnTo>
                    <a:pt x="979" y="0"/>
                  </a:lnTo>
                  <a:lnTo>
                    <a:pt x="979" y="12"/>
                  </a:lnTo>
                  <a:lnTo>
                    <a:pt x="977" y="12"/>
                  </a:lnTo>
                  <a:lnTo>
                    <a:pt x="977" y="0"/>
                  </a:lnTo>
                  <a:close/>
                  <a:moveTo>
                    <a:pt x="950" y="0"/>
                  </a:moveTo>
                  <a:lnTo>
                    <a:pt x="954" y="0"/>
                  </a:lnTo>
                  <a:lnTo>
                    <a:pt x="954" y="12"/>
                  </a:lnTo>
                  <a:lnTo>
                    <a:pt x="950" y="12"/>
                  </a:lnTo>
                  <a:lnTo>
                    <a:pt x="950" y="0"/>
                  </a:lnTo>
                  <a:close/>
                  <a:moveTo>
                    <a:pt x="923" y="0"/>
                  </a:moveTo>
                  <a:lnTo>
                    <a:pt x="927" y="0"/>
                  </a:lnTo>
                  <a:lnTo>
                    <a:pt x="927" y="12"/>
                  </a:lnTo>
                  <a:lnTo>
                    <a:pt x="923" y="12"/>
                  </a:lnTo>
                  <a:lnTo>
                    <a:pt x="923" y="0"/>
                  </a:lnTo>
                  <a:close/>
                  <a:moveTo>
                    <a:pt x="898" y="0"/>
                  </a:moveTo>
                  <a:lnTo>
                    <a:pt x="900" y="0"/>
                  </a:lnTo>
                  <a:lnTo>
                    <a:pt x="900" y="12"/>
                  </a:lnTo>
                  <a:lnTo>
                    <a:pt x="898" y="12"/>
                  </a:lnTo>
                  <a:lnTo>
                    <a:pt x="898" y="0"/>
                  </a:lnTo>
                  <a:close/>
                  <a:moveTo>
                    <a:pt x="872" y="0"/>
                  </a:moveTo>
                  <a:lnTo>
                    <a:pt x="873" y="0"/>
                  </a:lnTo>
                  <a:lnTo>
                    <a:pt x="873" y="12"/>
                  </a:lnTo>
                  <a:lnTo>
                    <a:pt x="872" y="12"/>
                  </a:lnTo>
                  <a:lnTo>
                    <a:pt x="872" y="0"/>
                  </a:lnTo>
                  <a:close/>
                  <a:moveTo>
                    <a:pt x="845" y="0"/>
                  </a:moveTo>
                  <a:lnTo>
                    <a:pt x="849" y="0"/>
                  </a:lnTo>
                  <a:lnTo>
                    <a:pt x="849" y="12"/>
                  </a:lnTo>
                  <a:lnTo>
                    <a:pt x="845" y="12"/>
                  </a:lnTo>
                  <a:lnTo>
                    <a:pt x="845" y="0"/>
                  </a:lnTo>
                  <a:close/>
                  <a:moveTo>
                    <a:pt x="818" y="0"/>
                  </a:moveTo>
                  <a:lnTo>
                    <a:pt x="822" y="0"/>
                  </a:lnTo>
                  <a:lnTo>
                    <a:pt x="822" y="12"/>
                  </a:lnTo>
                  <a:lnTo>
                    <a:pt x="818" y="12"/>
                  </a:lnTo>
                  <a:lnTo>
                    <a:pt x="818" y="0"/>
                  </a:lnTo>
                  <a:close/>
                  <a:moveTo>
                    <a:pt x="793" y="0"/>
                  </a:moveTo>
                  <a:lnTo>
                    <a:pt x="795" y="0"/>
                  </a:lnTo>
                  <a:lnTo>
                    <a:pt x="795" y="12"/>
                  </a:lnTo>
                  <a:lnTo>
                    <a:pt x="793" y="12"/>
                  </a:lnTo>
                  <a:lnTo>
                    <a:pt x="793" y="0"/>
                  </a:lnTo>
                  <a:close/>
                  <a:moveTo>
                    <a:pt x="766" y="0"/>
                  </a:moveTo>
                  <a:lnTo>
                    <a:pt x="768" y="0"/>
                  </a:lnTo>
                  <a:lnTo>
                    <a:pt x="768" y="12"/>
                  </a:lnTo>
                  <a:lnTo>
                    <a:pt x="766" y="12"/>
                  </a:lnTo>
                  <a:lnTo>
                    <a:pt x="766" y="0"/>
                  </a:lnTo>
                  <a:close/>
                  <a:moveTo>
                    <a:pt x="739" y="0"/>
                  </a:moveTo>
                  <a:lnTo>
                    <a:pt x="743" y="0"/>
                  </a:lnTo>
                  <a:lnTo>
                    <a:pt x="743" y="12"/>
                  </a:lnTo>
                  <a:lnTo>
                    <a:pt x="739" y="12"/>
                  </a:lnTo>
                  <a:lnTo>
                    <a:pt x="739" y="0"/>
                  </a:lnTo>
                  <a:close/>
                  <a:moveTo>
                    <a:pt x="712" y="0"/>
                  </a:moveTo>
                  <a:lnTo>
                    <a:pt x="716" y="0"/>
                  </a:lnTo>
                  <a:lnTo>
                    <a:pt x="716" y="12"/>
                  </a:lnTo>
                  <a:lnTo>
                    <a:pt x="712" y="12"/>
                  </a:lnTo>
                  <a:lnTo>
                    <a:pt x="712" y="0"/>
                  </a:lnTo>
                  <a:close/>
                  <a:moveTo>
                    <a:pt x="687" y="0"/>
                  </a:moveTo>
                  <a:lnTo>
                    <a:pt x="689" y="0"/>
                  </a:lnTo>
                  <a:lnTo>
                    <a:pt x="689" y="12"/>
                  </a:lnTo>
                  <a:lnTo>
                    <a:pt x="687" y="12"/>
                  </a:lnTo>
                  <a:lnTo>
                    <a:pt x="687" y="0"/>
                  </a:lnTo>
                  <a:close/>
                  <a:moveTo>
                    <a:pt x="660" y="0"/>
                  </a:moveTo>
                  <a:lnTo>
                    <a:pt x="662" y="0"/>
                  </a:lnTo>
                  <a:lnTo>
                    <a:pt x="662" y="12"/>
                  </a:lnTo>
                  <a:lnTo>
                    <a:pt x="660" y="12"/>
                  </a:lnTo>
                  <a:lnTo>
                    <a:pt x="660" y="0"/>
                  </a:lnTo>
                  <a:close/>
                  <a:moveTo>
                    <a:pt x="633" y="0"/>
                  </a:moveTo>
                  <a:lnTo>
                    <a:pt x="637" y="0"/>
                  </a:lnTo>
                  <a:lnTo>
                    <a:pt x="637" y="12"/>
                  </a:lnTo>
                  <a:lnTo>
                    <a:pt x="633" y="12"/>
                  </a:lnTo>
                  <a:lnTo>
                    <a:pt x="633" y="0"/>
                  </a:lnTo>
                  <a:close/>
                  <a:moveTo>
                    <a:pt x="607" y="0"/>
                  </a:moveTo>
                  <a:lnTo>
                    <a:pt x="610" y="0"/>
                  </a:lnTo>
                  <a:lnTo>
                    <a:pt x="610" y="12"/>
                  </a:lnTo>
                  <a:lnTo>
                    <a:pt x="607" y="12"/>
                  </a:lnTo>
                  <a:lnTo>
                    <a:pt x="607" y="0"/>
                  </a:lnTo>
                  <a:close/>
                  <a:moveTo>
                    <a:pt x="582" y="0"/>
                  </a:moveTo>
                  <a:lnTo>
                    <a:pt x="584" y="0"/>
                  </a:lnTo>
                  <a:lnTo>
                    <a:pt x="584" y="12"/>
                  </a:lnTo>
                  <a:lnTo>
                    <a:pt x="582" y="12"/>
                  </a:lnTo>
                  <a:lnTo>
                    <a:pt x="582" y="0"/>
                  </a:lnTo>
                  <a:close/>
                  <a:moveTo>
                    <a:pt x="555" y="0"/>
                  </a:moveTo>
                  <a:lnTo>
                    <a:pt x="557" y="0"/>
                  </a:lnTo>
                  <a:lnTo>
                    <a:pt x="557" y="12"/>
                  </a:lnTo>
                  <a:lnTo>
                    <a:pt x="555" y="12"/>
                  </a:lnTo>
                  <a:lnTo>
                    <a:pt x="555" y="0"/>
                  </a:lnTo>
                  <a:close/>
                  <a:moveTo>
                    <a:pt x="528" y="0"/>
                  </a:moveTo>
                  <a:lnTo>
                    <a:pt x="532" y="0"/>
                  </a:lnTo>
                  <a:lnTo>
                    <a:pt x="532" y="12"/>
                  </a:lnTo>
                  <a:lnTo>
                    <a:pt x="528" y="12"/>
                  </a:lnTo>
                  <a:lnTo>
                    <a:pt x="528" y="0"/>
                  </a:lnTo>
                  <a:close/>
                  <a:moveTo>
                    <a:pt x="501" y="0"/>
                  </a:moveTo>
                  <a:lnTo>
                    <a:pt x="505" y="0"/>
                  </a:lnTo>
                  <a:lnTo>
                    <a:pt x="505" y="12"/>
                  </a:lnTo>
                  <a:lnTo>
                    <a:pt x="501" y="12"/>
                  </a:lnTo>
                  <a:lnTo>
                    <a:pt x="501" y="0"/>
                  </a:lnTo>
                  <a:close/>
                  <a:moveTo>
                    <a:pt x="476" y="0"/>
                  </a:moveTo>
                  <a:lnTo>
                    <a:pt x="478" y="0"/>
                  </a:lnTo>
                  <a:lnTo>
                    <a:pt x="478" y="12"/>
                  </a:lnTo>
                  <a:lnTo>
                    <a:pt x="476" y="12"/>
                  </a:lnTo>
                  <a:lnTo>
                    <a:pt x="476" y="0"/>
                  </a:lnTo>
                  <a:close/>
                  <a:moveTo>
                    <a:pt x="449" y="0"/>
                  </a:moveTo>
                  <a:lnTo>
                    <a:pt x="451" y="0"/>
                  </a:lnTo>
                  <a:lnTo>
                    <a:pt x="451" y="12"/>
                  </a:lnTo>
                  <a:lnTo>
                    <a:pt x="449" y="12"/>
                  </a:lnTo>
                  <a:lnTo>
                    <a:pt x="449" y="0"/>
                  </a:lnTo>
                  <a:close/>
                  <a:moveTo>
                    <a:pt x="422" y="0"/>
                  </a:moveTo>
                  <a:lnTo>
                    <a:pt x="426" y="0"/>
                  </a:lnTo>
                  <a:lnTo>
                    <a:pt x="426" y="12"/>
                  </a:lnTo>
                  <a:lnTo>
                    <a:pt x="422" y="12"/>
                  </a:lnTo>
                  <a:lnTo>
                    <a:pt x="422" y="0"/>
                  </a:lnTo>
                  <a:close/>
                  <a:moveTo>
                    <a:pt x="395" y="0"/>
                  </a:moveTo>
                  <a:lnTo>
                    <a:pt x="399" y="0"/>
                  </a:lnTo>
                  <a:lnTo>
                    <a:pt x="399" y="12"/>
                  </a:lnTo>
                  <a:lnTo>
                    <a:pt x="395" y="12"/>
                  </a:lnTo>
                  <a:lnTo>
                    <a:pt x="395" y="0"/>
                  </a:lnTo>
                  <a:close/>
                  <a:moveTo>
                    <a:pt x="370" y="0"/>
                  </a:moveTo>
                  <a:lnTo>
                    <a:pt x="372" y="0"/>
                  </a:lnTo>
                  <a:lnTo>
                    <a:pt x="372" y="12"/>
                  </a:lnTo>
                  <a:lnTo>
                    <a:pt x="370" y="12"/>
                  </a:lnTo>
                  <a:lnTo>
                    <a:pt x="370" y="0"/>
                  </a:lnTo>
                  <a:close/>
                  <a:moveTo>
                    <a:pt x="344" y="0"/>
                  </a:moveTo>
                  <a:lnTo>
                    <a:pt x="345" y="0"/>
                  </a:lnTo>
                  <a:lnTo>
                    <a:pt x="345" y="12"/>
                  </a:lnTo>
                  <a:lnTo>
                    <a:pt x="344" y="12"/>
                  </a:lnTo>
                  <a:lnTo>
                    <a:pt x="344" y="0"/>
                  </a:lnTo>
                  <a:close/>
                  <a:moveTo>
                    <a:pt x="317" y="0"/>
                  </a:moveTo>
                  <a:lnTo>
                    <a:pt x="321" y="0"/>
                  </a:lnTo>
                  <a:lnTo>
                    <a:pt x="321" y="12"/>
                  </a:lnTo>
                  <a:lnTo>
                    <a:pt x="317" y="12"/>
                  </a:lnTo>
                  <a:lnTo>
                    <a:pt x="317" y="0"/>
                  </a:lnTo>
                  <a:close/>
                  <a:moveTo>
                    <a:pt x="290" y="0"/>
                  </a:moveTo>
                  <a:lnTo>
                    <a:pt x="294" y="0"/>
                  </a:lnTo>
                  <a:lnTo>
                    <a:pt x="294" y="12"/>
                  </a:lnTo>
                  <a:lnTo>
                    <a:pt x="290" y="12"/>
                  </a:lnTo>
                  <a:lnTo>
                    <a:pt x="290" y="0"/>
                  </a:lnTo>
                  <a:close/>
                  <a:moveTo>
                    <a:pt x="265" y="0"/>
                  </a:moveTo>
                  <a:lnTo>
                    <a:pt x="267" y="0"/>
                  </a:lnTo>
                  <a:lnTo>
                    <a:pt x="267" y="12"/>
                  </a:lnTo>
                  <a:lnTo>
                    <a:pt x="265" y="12"/>
                  </a:lnTo>
                  <a:lnTo>
                    <a:pt x="265" y="0"/>
                  </a:lnTo>
                  <a:close/>
                  <a:moveTo>
                    <a:pt x="238" y="0"/>
                  </a:moveTo>
                  <a:lnTo>
                    <a:pt x="240" y="0"/>
                  </a:lnTo>
                  <a:lnTo>
                    <a:pt x="240" y="12"/>
                  </a:lnTo>
                  <a:lnTo>
                    <a:pt x="238" y="12"/>
                  </a:lnTo>
                  <a:lnTo>
                    <a:pt x="238" y="0"/>
                  </a:lnTo>
                  <a:close/>
                  <a:moveTo>
                    <a:pt x="211" y="0"/>
                  </a:moveTo>
                  <a:lnTo>
                    <a:pt x="215" y="0"/>
                  </a:lnTo>
                  <a:lnTo>
                    <a:pt x="215" y="12"/>
                  </a:lnTo>
                  <a:lnTo>
                    <a:pt x="211" y="12"/>
                  </a:lnTo>
                  <a:lnTo>
                    <a:pt x="211" y="0"/>
                  </a:lnTo>
                  <a:close/>
                  <a:moveTo>
                    <a:pt x="184" y="0"/>
                  </a:moveTo>
                  <a:lnTo>
                    <a:pt x="188" y="0"/>
                  </a:lnTo>
                  <a:lnTo>
                    <a:pt x="188" y="12"/>
                  </a:lnTo>
                  <a:lnTo>
                    <a:pt x="184" y="12"/>
                  </a:lnTo>
                  <a:lnTo>
                    <a:pt x="184" y="0"/>
                  </a:lnTo>
                  <a:close/>
                  <a:moveTo>
                    <a:pt x="159" y="0"/>
                  </a:moveTo>
                  <a:lnTo>
                    <a:pt x="161" y="0"/>
                  </a:lnTo>
                  <a:lnTo>
                    <a:pt x="161" y="12"/>
                  </a:lnTo>
                  <a:lnTo>
                    <a:pt x="159" y="12"/>
                  </a:lnTo>
                  <a:lnTo>
                    <a:pt x="159" y="0"/>
                  </a:lnTo>
                  <a:close/>
                  <a:moveTo>
                    <a:pt x="132" y="0"/>
                  </a:moveTo>
                  <a:lnTo>
                    <a:pt x="134" y="0"/>
                  </a:lnTo>
                  <a:lnTo>
                    <a:pt x="134" y="12"/>
                  </a:lnTo>
                  <a:lnTo>
                    <a:pt x="132" y="12"/>
                  </a:lnTo>
                  <a:lnTo>
                    <a:pt x="132" y="0"/>
                  </a:lnTo>
                  <a:close/>
                  <a:moveTo>
                    <a:pt x="105" y="0"/>
                  </a:moveTo>
                  <a:lnTo>
                    <a:pt x="109" y="0"/>
                  </a:lnTo>
                  <a:lnTo>
                    <a:pt x="109" y="12"/>
                  </a:lnTo>
                  <a:lnTo>
                    <a:pt x="105" y="12"/>
                  </a:lnTo>
                  <a:lnTo>
                    <a:pt x="105" y="0"/>
                  </a:lnTo>
                  <a:close/>
                  <a:moveTo>
                    <a:pt x="79" y="0"/>
                  </a:moveTo>
                  <a:lnTo>
                    <a:pt x="82" y="0"/>
                  </a:lnTo>
                  <a:lnTo>
                    <a:pt x="82" y="12"/>
                  </a:lnTo>
                  <a:lnTo>
                    <a:pt x="79" y="12"/>
                  </a:lnTo>
                  <a:lnTo>
                    <a:pt x="79" y="0"/>
                  </a:lnTo>
                  <a:close/>
                  <a:moveTo>
                    <a:pt x="54" y="0"/>
                  </a:moveTo>
                  <a:lnTo>
                    <a:pt x="56" y="0"/>
                  </a:lnTo>
                  <a:lnTo>
                    <a:pt x="56" y="12"/>
                  </a:lnTo>
                  <a:lnTo>
                    <a:pt x="54" y="12"/>
                  </a:lnTo>
                  <a:lnTo>
                    <a:pt x="54" y="0"/>
                  </a:lnTo>
                  <a:close/>
                  <a:moveTo>
                    <a:pt x="27" y="0"/>
                  </a:moveTo>
                  <a:lnTo>
                    <a:pt x="29" y="0"/>
                  </a:lnTo>
                  <a:lnTo>
                    <a:pt x="29" y="12"/>
                  </a:lnTo>
                  <a:lnTo>
                    <a:pt x="27" y="12"/>
                  </a:lnTo>
                  <a:lnTo>
                    <a:pt x="27" y="0"/>
                  </a:lnTo>
                  <a:close/>
                  <a:moveTo>
                    <a:pt x="0" y="0"/>
                  </a:moveTo>
                  <a:lnTo>
                    <a:pt x="4" y="0"/>
                  </a:lnTo>
                  <a:lnTo>
                    <a:pt x="4"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5" name="Rectangle 131"/>
            <p:cNvSpPr>
              <a:spLocks noChangeArrowheads="1"/>
            </p:cNvSpPr>
            <p:nvPr/>
          </p:nvSpPr>
          <p:spPr bwMode="auto">
            <a:xfrm>
              <a:off x="507" y="1347"/>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6" name="Rectangle 132"/>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7" name="Rectangle 133"/>
            <p:cNvSpPr>
              <a:spLocks noChangeArrowheads="1"/>
            </p:cNvSpPr>
            <p:nvPr/>
          </p:nvSpPr>
          <p:spPr bwMode="auto">
            <a:xfrm>
              <a:off x="6330" y="1355"/>
              <a:ext cx="10"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8" name="Rectangle 134"/>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9" name="Rectangle 135"/>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0" name="Rectangle 136"/>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1" name="Rectangle 137"/>
            <p:cNvSpPr>
              <a:spLocks noChangeArrowheads="1"/>
            </p:cNvSpPr>
            <p:nvPr/>
          </p:nvSpPr>
          <p:spPr bwMode="auto">
            <a:xfrm>
              <a:off x="1227"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2" name="Rectangle 138"/>
            <p:cNvSpPr>
              <a:spLocks noChangeArrowheads="1"/>
            </p:cNvSpPr>
            <p:nvPr/>
          </p:nvSpPr>
          <p:spPr bwMode="auto">
            <a:xfrm>
              <a:off x="1227"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3" name="Freeform 139"/>
            <p:cNvSpPr>
              <a:spLocks/>
            </p:cNvSpPr>
            <p:nvPr/>
          </p:nvSpPr>
          <p:spPr bwMode="auto">
            <a:xfrm>
              <a:off x="1210" y="2482"/>
              <a:ext cx="40" cy="109"/>
            </a:xfrm>
            <a:custGeom>
              <a:avLst/>
              <a:gdLst>
                <a:gd name="T0" fmla="*/ 30 w 40"/>
                <a:gd name="T1" fmla="*/ 0 h 109"/>
                <a:gd name="T2" fmla="*/ 40 w 40"/>
                <a:gd name="T3" fmla="*/ 0 h 109"/>
                <a:gd name="T4" fmla="*/ 40 w 40"/>
                <a:gd name="T5" fmla="*/ 109 h 109"/>
                <a:gd name="T6" fmla="*/ 25 w 40"/>
                <a:gd name="T7" fmla="*/ 109 h 109"/>
                <a:gd name="T8" fmla="*/ 25 w 40"/>
                <a:gd name="T9" fmla="*/ 23 h 109"/>
                <a:gd name="T10" fmla="*/ 19 w 40"/>
                <a:gd name="T11" fmla="*/ 28 h 109"/>
                <a:gd name="T12" fmla="*/ 13 w 40"/>
                <a:gd name="T13" fmla="*/ 32 h 109"/>
                <a:gd name="T14" fmla="*/ 5 w 40"/>
                <a:gd name="T15" fmla="*/ 36 h 109"/>
                <a:gd name="T16" fmla="*/ 0 w 40"/>
                <a:gd name="T17" fmla="*/ 40 h 109"/>
                <a:gd name="T18" fmla="*/ 0 w 40"/>
                <a:gd name="T19" fmla="*/ 26 h 109"/>
                <a:gd name="T20" fmla="*/ 9 w 40"/>
                <a:gd name="T21" fmla="*/ 21 h 109"/>
                <a:gd name="T22" fmla="*/ 19 w 40"/>
                <a:gd name="T23" fmla="*/ 13 h 109"/>
                <a:gd name="T24" fmla="*/ 25 w 40"/>
                <a:gd name="T25" fmla="*/ 5 h 109"/>
                <a:gd name="T26" fmla="*/ 30 w 40"/>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9">
                  <a:moveTo>
                    <a:pt x="30" y="0"/>
                  </a:moveTo>
                  <a:lnTo>
                    <a:pt x="40" y="0"/>
                  </a:lnTo>
                  <a:lnTo>
                    <a:pt x="40" y="109"/>
                  </a:lnTo>
                  <a:lnTo>
                    <a:pt x="25" y="109"/>
                  </a:lnTo>
                  <a:lnTo>
                    <a:pt x="25" y="23"/>
                  </a:lnTo>
                  <a:lnTo>
                    <a:pt x="19" y="28"/>
                  </a:lnTo>
                  <a:lnTo>
                    <a:pt x="13" y="32"/>
                  </a:lnTo>
                  <a:lnTo>
                    <a:pt x="5" y="36"/>
                  </a:lnTo>
                  <a:lnTo>
                    <a:pt x="0" y="40"/>
                  </a:lnTo>
                  <a:lnTo>
                    <a:pt x="0" y="26"/>
                  </a:lnTo>
                  <a:lnTo>
                    <a:pt x="9" y="21"/>
                  </a:lnTo>
                  <a:lnTo>
                    <a:pt x="19" y="13"/>
                  </a:lnTo>
                  <a:lnTo>
                    <a:pt x="25" y="5"/>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4" name="Rectangle 140"/>
            <p:cNvSpPr>
              <a:spLocks noChangeArrowheads="1"/>
            </p:cNvSpPr>
            <p:nvPr/>
          </p:nvSpPr>
          <p:spPr bwMode="auto">
            <a:xfrm>
              <a:off x="1956" y="2374"/>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5" name="Rectangle 141"/>
            <p:cNvSpPr>
              <a:spLocks noChangeArrowheads="1"/>
            </p:cNvSpPr>
            <p:nvPr/>
          </p:nvSpPr>
          <p:spPr bwMode="auto">
            <a:xfrm>
              <a:off x="1956" y="135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6" name="Freeform 142"/>
            <p:cNvSpPr>
              <a:spLocks/>
            </p:cNvSpPr>
            <p:nvPr/>
          </p:nvSpPr>
          <p:spPr bwMode="auto">
            <a:xfrm>
              <a:off x="1928" y="2482"/>
              <a:ext cx="71" cy="109"/>
            </a:xfrm>
            <a:custGeom>
              <a:avLst/>
              <a:gdLst>
                <a:gd name="T0" fmla="*/ 36 w 71"/>
                <a:gd name="T1" fmla="*/ 0 h 109"/>
                <a:gd name="T2" fmla="*/ 46 w 71"/>
                <a:gd name="T3" fmla="*/ 0 h 109"/>
                <a:gd name="T4" fmla="*/ 53 w 71"/>
                <a:gd name="T5" fmla="*/ 3 h 109"/>
                <a:gd name="T6" fmla="*/ 59 w 71"/>
                <a:gd name="T7" fmla="*/ 7 h 109"/>
                <a:gd name="T8" fmla="*/ 65 w 71"/>
                <a:gd name="T9" fmla="*/ 13 h 109"/>
                <a:gd name="T10" fmla="*/ 69 w 71"/>
                <a:gd name="T11" fmla="*/ 21 h 109"/>
                <a:gd name="T12" fmla="*/ 69 w 71"/>
                <a:gd name="T13" fmla="*/ 28 h 109"/>
                <a:gd name="T14" fmla="*/ 69 w 71"/>
                <a:gd name="T15" fmla="*/ 36 h 109"/>
                <a:gd name="T16" fmla="*/ 67 w 71"/>
                <a:gd name="T17" fmla="*/ 42 h 109"/>
                <a:gd name="T18" fmla="*/ 63 w 71"/>
                <a:gd name="T19" fmla="*/ 48 h 109"/>
                <a:gd name="T20" fmla="*/ 59 w 71"/>
                <a:gd name="T21" fmla="*/ 55 h 109"/>
                <a:gd name="T22" fmla="*/ 53 w 71"/>
                <a:gd name="T23" fmla="*/ 61 h 109"/>
                <a:gd name="T24" fmla="*/ 48 w 71"/>
                <a:gd name="T25" fmla="*/ 67 h 109"/>
                <a:gd name="T26" fmla="*/ 38 w 71"/>
                <a:gd name="T27" fmla="*/ 74 h 109"/>
                <a:gd name="T28" fmla="*/ 32 w 71"/>
                <a:gd name="T29" fmla="*/ 80 h 109"/>
                <a:gd name="T30" fmla="*/ 27 w 71"/>
                <a:gd name="T31" fmla="*/ 84 h 109"/>
                <a:gd name="T32" fmla="*/ 23 w 71"/>
                <a:gd name="T33" fmla="*/ 88 h 109"/>
                <a:gd name="T34" fmla="*/ 17 w 71"/>
                <a:gd name="T35" fmla="*/ 94 h 109"/>
                <a:gd name="T36" fmla="*/ 71 w 71"/>
                <a:gd name="T37" fmla="*/ 94 h 109"/>
                <a:gd name="T38" fmla="*/ 71 w 71"/>
                <a:gd name="T39" fmla="*/ 109 h 109"/>
                <a:gd name="T40" fmla="*/ 0 w 71"/>
                <a:gd name="T41" fmla="*/ 109 h 109"/>
                <a:gd name="T42" fmla="*/ 0 w 71"/>
                <a:gd name="T43" fmla="*/ 103 h 109"/>
                <a:gd name="T44" fmla="*/ 0 w 71"/>
                <a:gd name="T45" fmla="*/ 99 h 109"/>
                <a:gd name="T46" fmla="*/ 4 w 71"/>
                <a:gd name="T47" fmla="*/ 92 h 109"/>
                <a:gd name="T48" fmla="*/ 9 w 71"/>
                <a:gd name="T49" fmla="*/ 84 h 109"/>
                <a:gd name="T50" fmla="*/ 15 w 71"/>
                <a:gd name="T51" fmla="*/ 76 h 109"/>
                <a:gd name="T52" fmla="*/ 25 w 71"/>
                <a:gd name="T53" fmla="*/ 67 h 109"/>
                <a:gd name="T54" fmla="*/ 34 w 71"/>
                <a:gd name="T55" fmla="*/ 61 h 109"/>
                <a:gd name="T56" fmla="*/ 40 w 71"/>
                <a:gd name="T57" fmla="*/ 53 h 109"/>
                <a:gd name="T58" fmla="*/ 46 w 71"/>
                <a:gd name="T59" fmla="*/ 49 h 109"/>
                <a:gd name="T60" fmla="*/ 50 w 71"/>
                <a:gd name="T61" fmla="*/ 44 h 109"/>
                <a:gd name="T62" fmla="*/ 53 w 71"/>
                <a:gd name="T63" fmla="*/ 36 h 109"/>
                <a:gd name="T64" fmla="*/ 55 w 71"/>
                <a:gd name="T65" fmla="*/ 28 h 109"/>
                <a:gd name="T66" fmla="*/ 53 w 71"/>
                <a:gd name="T67" fmla="*/ 25 h 109"/>
                <a:gd name="T68" fmla="*/ 52 w 71"/>
                <a:gd name="T69" fmla="*/ 21 h 109"/>
                <a:gd name="T70" fmla="*/ 50 w 71"/>
                <a:gd name="T71" fmla="*/ 17 h 109"/>
                <a:gd name="T72" fmla="*/ 46 w 71"/>
                <a:gd name="T73" fmla="*/ 13 h 109"/>
                <a:gd name="T74" fmla="*/ 40 w 71"/>
                <a:gd name="T75" fmla="*/ 11 h 109"/>
                <a:gd name="T76" fmla="*/ 36 w 71"/>
                <a:gd name="T77" fmla="*/ 11 h 109"/>
                <a:gd name="T78" fmla="*/ 30 w 71"/>
                <a:gd name="T79" fmla="*/ 11 h 109"/>
                <a:gd name="T80" fmla="*/ 25 w 71"/>
                <a:gd name="T81" fmla="*/ 13 h 109"/>
                <a:gd name="T82" fmla="*/ 21 w 71"/>
                <a:gd name="T83" fmla="*/ 17 h 109"/>
                <a:gd name="T84" fmla="*/ 17 w 71"/>
                <a:gd name="T85" fmla="*/ 21 h 109"/>
                <a:gd name="T86" fmla="*/ 15 w 71"/>
                <a:gd name="T87" fmla="*/ 25 h 109"/>
                <a:gd name="T88" fmla="*/ 15 w 71"/>
                <a:gd name="T89" fmla="*/ 30 h 109"/>
                <a:gd name="T90" fmla="*/ 2 w 71"/>
                <a:gd name="T91" fmla="*/ 28 h 109"/>
                <a:gd name="T92" fmla="*/ 2 w 71"/>
                <a:gd name="T93" fmla="*/ 21 h 109"/>
                <a:gd name="T94" fmla="*/ 5 w 71"/>
                <a:gd name="T95" fmla="*/ 13 h 109"/>
                <a:gd name="T96" fmla="*/ 11 w 71"/>
                <a:gd name="T97" fmla="*/ 7 h 109"/>
                <a:gd name="T98" fmla="*/ 17 w 71"/>
                <a:gd name="T99" fmla="*/ 1 h 109"/>
                <a:gd name="T100" fmla="*/ 27 w 71"/>
                <a:gd name="T101" fmla="*/ 0 h 109"/>
                <a:gd name="T102" fmla="*/ 36 w 71"/>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109">
                  <a:moveTo>
                    <a:pt x="36" y="0"/>
                  </a:moveTo>
                  <a:lnTo>
                    <a:pt x="46" y="0"/>
                  </a:lnTo>
                  <a:lnTo>
                    <a:pt x="53" y="3"/>
                  </a:lnTo>
                  <a:lnTo>
                    <a:pt x="59" y="7"/>
                  </a:lnTo>
                  <a:lnTo>
                    <a:pt x="65" y="13"/>
                  </a:lnTo>
                  <a:lnTo>
                    <a:pt x="69" y="21"/>
                  </a:lnTo>
                  <a:lnTo>
                    <a:pt x="69" y="28"/>
                  </a:lnTo>
                  <a:lnTo>
                    <a:pt x="69" y="36"/>
                  </a:lnTo>
                  <a:lnTo>
                    <a:pt x="67" y="42"/>
                  </a:lnTo>
                  <a:lnTo>
                    <a:pt x="63" y="48"/>
                  </a:lnTo>
                  <a:lnTo>
                    <a:pt x="59" y="55"/>
                  </a:lnTo>
                  <a:lnTo>
                    <a:pt x="53" y="61"/>
                  </a:lnTo>
                  <a:lnTo>
                    <a:pt x="48" y="67"/>
                  </a:lnTo>
                  <a:lnTo>
                    <a:pt x="38" y="74"/>
                  </a:lnTo>
                  <a:lnTo>
                    <a:pt x="32" y="80"/>
                  </a:lnTo>
                  <a:lnTo>
                    <a:pt x="27" y="84"/>
                  </a:lnTo>
                  <a:lnTo>
                    <a:pt x="23" y="88"/>
                  </a:lnTo>
                  <a:lnTo>
                    <a:pt x="17" y="94"/>
                  </a:lnTo>
                  <a:lnTo>
                    <a:pt x="71" y="94"/>
                  </a:lnTo>
                  <a:lnTo>
                    <a:pt x="71" y="109"/>
                  </a:lnTo>
                  <a:lnTo>
                    <a:pt x="0" y="109"/>
                  </a:lnTo>
                  <a:lnTo>
                    <a:pt x="0" y="103"/>
                  </a:lnTo>
                  <a:lnTo>
                    <a:pt x="0" y="99"/>
                  </a:lnTo>
                  <a:lnTo>
                    <a:pt x="4" y="92"/>
                  </a:lnTo>
                  <a:lnTo>
                    <a:pt x="9" y="84"/>
                  </a:lnTo>
                  <a:lnTo>
                    <a:pt x="15" y="76"/>
                  </a:lnTo>
                  <a:lnTo>
                    <a:pt x="25" y="67"/>
                  </a:lnTo>
                  <a:lnTo>
                    <a:pt x="34" y="61"/>
                  </a:lnTo>
                  <a:lnTo>
                    <a:pt x="40" y="53"/>
                  </a:lnTo>
                  <a:lnTo>
                    <a:pt x="46" y="49"/>
                  </a:lnTo>
                  <a:lnTo>
                    <a:pt x="50" y="44"/>
                  </a:lnTo>
                  <a:lnTo>
                    <a:pt x="53" y="36"/>
                  </a:lnTo>
                  <a:lnTo>
                    <a:pt x="55" y="28"/>
                  </a:lnTo>
                  <a:lnTo>
                    <a:pt x="53" y="25"/>
                  </a:lnTo>
                  <a:lnTo>
                    <a:pt x="52" y="21"/>
                  </a:lnTo>
                  <a:lnTo>
                    <a:pt x="50" y="17"/>
                  </a:lnTo>
                  <a:lnTo>
                    <a:pt x="46" y="13"/>
                  </a:lnTo>
                  <a:lnTo>
                    <a:pt x="40" y="11"/>
                  </a:lnTo>
                  <a:lnTo>
                    <a:pt x="36" y="11"/>
                  </a:lnTo>
                  <a:lnTo>
                    <a:pt x="30" y="11"/>
                  </a:lnTo>
                  <a:lnTo>
                    <a:pt x="25" y="13"/>
                  </a:lnTo>
                  <a:lnTo>
                    <a:pt x="21" y="17"/>
                  </a:lnTo>
                  <a:lnTo>
                    <a:pt x="17" y="21"/>
                  </a:lnTo>
                  <a:lnTo>
                    <a:pt x="15" y="25"/>
                  </a:lnTo>
                  <a:lnTo>
                    <a:pt x="15" y="30"/>
                  </a:lnTo>
                  <a:lnTo>
                    <a:pt x="2" y="28"/>
                  </a:lnTo>
                  <a:lnTo>
                    <a:pt x="2" y="21"/>
                  </a:lnTo>
                  <a:lnTo>
                    <a:pt x="5" y="13"/>
                  </a:lnTo>
                  <a:lnTo>
                    <a:pt x="11" y="7"/>
                  </a:lnTo>
                  <a:lnTo>
                    <a:pt x="17" y="1"/>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7" name="Rectangle 143"/>
            <p:cNvSpPr>
              <a:spLocks noChangeArrowheads="1"/>
            </p:cNvSpPr>
            <p:nvPr/>
          </p:nvSpPr>
          <p:spPr bwMode="auto">
            <a:xfrm>
              <a:off x="2686"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8" name="Rectangle 144"/>
            <p:cNvSpPr>
              <a:spLocks noChangeArrowheads="1"/>
            </p:cNvSpPr>
            <p:nvPr/>
          </p:nvSpPr>
          <p:spPr bwMode="auto">
            <a:xfrm>
              <a:off x="2686"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9" name="Freeform 145"/>
            <p:cNvSpPr>
              <a:spLocks/>
            </p:cNvSpPr>
            <p:nvPr/>
          </p:nvSpPr>
          <p:spPr bwMode="auto">
            <a:xfrm>
              <a:off x="2657" y="2482"/>
              <a:ext cx="71" cy="109"/>
            </a:xfrm>
            <a:custGeom>
              <a:avLst/>
              <a:gdLst>
                <a:gd name="T0" fmla="*/ 43 w 71"/>
                <a:gd name="T1" fmla="*/ 0 h 109"/>
                <a:gd name="T2" fmla="*/ 58 w 71"/>
                <a:gd name="T3" fmla="*/ 7 h 109"/>
                <a:gd name="T4" fmla="*/ 66 w 71"/>
                <a:gd name="T5" fmla="*/ 19 h 109"/>
                <a:gd name="T6" fmla="*/ 66 w 71"/>
                <a:gd name="T7" fmla="*/ 32 h 109"/>
                <a:gd name="T8" fmla="*/ 58 w 71"/>
                <a:gd name="T9" fmla="*/ 44 h 109"/>
                <a:gd name="T10" fmla="*/ 56 w 71"/>
                <a:gd name="T11" fmla="*/ 49 h 109"/>
                <a:gd name="T12" fmla="*/ 66 w 71"/>
                <a:gd name="T13" fmla="*/ 57 h 109"/>
                <a:gd name="T14" fmla="*/ 71 w 71"/>
                <a:gd name="T15" fmla="*/ 69 h 109"/>
                <a:gd name="T16" fmla="*/ 71 w 71"/>
                <a:gd name="T17" fmla="*/ 84 h 109"/>
                <a:gd name="T18" fmla="*/ 62 w 71"/>
                <a:gd name="T19" fmla="*/ 99 h 109"/>
                <a:gd name="T20" fmla="*/ 44 w 71"/>
                <a:gd name="T21" fmla="*/ 109 h 109"/>
                <a:gd name="T22" fmla="*/ 27 w 71"/>
                <a:gd name="T23" fmla="*/ 109 h 109"/>
                <a:gd name="T24" fmla="*/ 12 w 71"/>
                <a:gd name="T25" fmla="*/ 101 h 109"/>
                <a:gd name="T26" fmla="*/ 2 w 71"/>
                <a:gd name="T27" fmla="*/ 88 h 109"/>
                <a:gd name="T28" fmla="*/ 16 w 71"/>
                <a:gd name="T29" fmla="*/ 78 h 109"/>
                <a:gd name="T30" fmla="*/ 19 w 71"/>
                <a:gd name="T31" fmla="*/ 90 h 109"/>
                <a:gd name="T32" fmla="*/ 25 w 71"/>
                <a:gd name="T33" fmla="*/ 96 h 109"/>
                <a:gd name="T34" fmla="*/ 37 w 71"/>
                <a:gd name="T35" fmla="*/ 98 h 109"/>
                <a:gd name="T36" fmla="*/ 48 w 71"/>
                <a:gd name="T37" fmla="*/ 94 h 109"/>
                <a:gd name="T38" fmla="*/ 56 w 71"/>
                <a:gd name="T39" fmla="*/ 86 h 109"/>
                <a:gd name="T40" fmla="*/ 58 w 71"/>
                <a:gd name="T41" fmla="*/ 74 h 109"/>
                <a:gd name="T42" fmla="*/ 56 w 71"/>
                <a:gd name="T43" fmla="*/ 65 h 109"/>
                <a:gd name="T44" fmla="*/ 48 w 71"/>
                <a:gd name="T45" fmla="*/ 57 h 109"/>
                <a:gd name="T46" fmla="*/ 37 w 71"/>
                <a:gd name="T47" fmla="*/ 55 h 109"/>
                <a:gd name="T48" fmla="*/ 27 w 71"/>
                <a:gd name="T49" fmla="*/ 55 h 109"/>
                <a:gd name="T50" fmla="*/ 31 w 71"/>
                <a:gd name="T51" fmla="*/ 44 h 109"/>
                <a:gd name="T52" fmla="*/ 44 w 71"/>
                <a:gd name="T53" fmla="*/ 40 h 109"/>
                <a:gd name="T54" fmla="*/ 50 w 71"/>
                <a:gd name="T55" fmla="*/ 32 h 109"/>
                <a:gd name="T56" fmla="*/ 50 w 71"/>
                <a:gd name="T57" fmla="*/ 21 h 109"/>
                <a:gd name="T58" fmla="*/ 41 w 71"/>
                <a:gd name="T59" fmla="*/ 13 h 109"/>
                <a:gd name="T60" fmla="*/ 29 w 71"/>
                <a:gd name="T61" fmla="*/ 13 h 109"/>
                <a:gd name="T62" fmla="*/ 19 w 71"/>
                <a:gd name="T63" fmla="*/ 19 h 109"/>
                <a:gd name="T64" fmla="*/ 16 w 71"/>
                <a:gd name="T65" fmla="*/ 28 h 109"/>
                <a:gd name="T66" fmla="*/ 4 w 71"/>
                <a:gd name="T67" fmla="*/ 19 h 109"/>
                <a:gd name="T68" fmla="*/ 14 w 71"/>
                <a:gd name="T69" fmla="*/ 5 h 109"/>
                <a:gd name="T70" fmla="*/ 27 w 71"/>
                <a:gd name="T7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109">
                  <a:moveTo>
                    <a:pt x="35" y="0"/>
                  </a:moveTo>
                  <a:lnTo>
                    <a:pt x="43" y="0"/>
                  </a:lnTo>
                  <a:lnTo>
                    <a:pt x="50" y="1"/>
                  </a:lnTo>
                  <a:lnTo>
                    <a:pt x="58" y="7"/>
                  </a:lnTo>
                  <a:lnTo>
                    <a:pt x="62" y="13"/>
                  </a:lnTo>
                  <a:lnTo>
                    <a:pt x="66" y="19"/>
                  </a:lnTo>
                  <a:lnTo>
                    <a:pt x="66" y="26"/>
                  </a:lnTo>
                  <a:lnTo>
                    <a:pt x="66" y="32"/>
                  </a:lnTo>
                  <a:lnTo>
                    <a:pt x="62" y="38"/>
                  </a:lnTo>
                  <a:lnTo>
                    <a:pt x="58" y="44"/>
                  </a:lnTo>
                  <a:lnTo>
                    <a:pt x="50" y="48"/>
                  </a:lnTo>
                  <a:lnTo>
                    <a:pt x="56" y="49"/>
                  </a:lnTo>
                  <a:lnTo>
                    <a:pt x="62" y="53"/>
                  </a:lnTo>
                  <a:lnTo>
                    <a:pt x="66" y="57"/>
                  </a:lnTo>
                  <a:lnTo>
                    <a:pt x="69" y="63"/>
                  </a:lnTo>
                  <a:lnTo>
                    <a:pt x="71" y="69"/>
                  </a:lnTo>
                  <a:lnTo>
                    <a:pt x="71" y="74"/>
                  </a:lnTo>
                  <a:lnTo>
                    <a:pt x="71" y="84"/>
                  </a:lnTo>
                  <a:lnTo>
                    <a:pt x="67" y="92"/>
                  </a:lnTo>
                  <a:lnTo>
                    <a:pt x="62" y="99"/>
                  </a:lnTo>
                  <a:lnTo>
                    <a:pt x="54" y="105"/>
                  </a:lnTo>
                  <a:lnTo>
                    <a:pt x="44" y="109"/>
                  </a:lnTo>
                  <a:lnTo>
                    <a:pt x="35" y="109"/>
                  </a:lnTo>
                  <a:lnTo>
                    <a:pt x="27" y="109"/>
                  </a:lnTo>
                  <a:lnTo>
                    <a:pt x="18" y="107"/>
                  </a:lnTo>
                  <a:lnTo>
                    <a:pt x="12" y="101"/>
                  </a:lnTo>
                  <a:lnTo>
                    <a:pt x="6" y="96"/>
                  </a:lnTo>
                  <a:lnTo>
                    <a:pt x="2" y="88"/>
                  </a:lnTo>
                  <a:lnTo>
                    <a:pt x="0" y="80"/>
                  </a:lnTo>
                  <a:lnTo>
                    <a:pt x="16" y="78"/>
                  </a:lnTo>
                  <a:lnTo>
                    <a:pt x="18" y="84"/>
                  </a:lnTo>
                  <a:lnTo>
                    <a:pt x="19" y="90"/>
                  </a:lnTo>
                  <a:lnTo>
                    <a:pt x="21" y="94"/>
                  </a:lnTo>
                  <a:lnTo>
                    <a:pt x="25" y="96"/>
                  </a:lnTo>
                  <a:lnTo>
                    <a:pt x="31" y="98"/>
                  </a:lnTo>
                  <a:lnTo>
                    <a:pt x="37" y="98"/>
                  </a:lnTo>
                  <a:lnTo>
                    <a:pt x="43" y="96"/>
                  </a:lnTo>
                  <a:lnTo>
                    <a:pt x="48" y="94"/>
                  </a:lnTo>
                  <a:lnTo>
                    <a:pt x="52" y="92"/>
                  </a:lnTo>
                  <a:lnTo>
                    <a:pt x="56" y="86"/>
                  </a:lnTo>
                  <a:lnTo>
                    <a:pt x="58" y="80"/>
                  </a:lnTo>
                  <a:lnTo>
                    <a:pt x="58" y="74"/>
                  </a:lnTo>
                  <a:lnTo>
                    <a:pt x="58" y="69"/>
                  </a:lnTo>
                  <a:lnTo>
                    <a:pt x="56" y="65"/>
                  </a:lnTo>
                  <a:lnTo>
                    <a:pt x="52" y="61"/>
                  </a:lnTo>
                  <a:lnTo>
                    <a:pt x="48" y="57"/>
                  </a:lnTo>
                  <a:lnTo>
                    <a:pt x="43" y="55"/>
                  </a:lnTo>
                  <a:lnTo>
                    <a:pt x="37" y="55"/>
                  </a:lnTo>
                  <a:lnTo>
                    <a:pt x="33" y="55"/>
                  </a:lnTo>
                  <a:lnTo>
                    <a:pt x="27" y="55"/>
                  </a:lnTo>
                  <a:lnTo>
                    <a:pt x="29" y="44"/>
                  </a:lnTo>
                  <a:lnTo>
                    <a:pt x="31" y="44"/>
                  </a:lnTo>
                  <a:lnTo>
                    <a:pt x="39" y="42"/>
                  </a:lnTo>
                  <a:lnTo>
                    <a:pt x="44" y="40"/>
                  </a:lnTo>
                  <a:lnTo>
                    <a:pt x="48" y="36"/>
                  </a:lnTo>
                  <a:lnTo>
                    <a:pt x="50" y="32"/>
                  </a:lnTo>
                  <a:lnTo>
                    <a:pt x="52" y="26"/>
                  </a:lnTo>
                  <a:lnTo>
                    <a:pt x="50" y="21"/>
                  </a:lnTo>
                  <a:lnTo>
                    <a:pt x="46" y="15"/>
                  </a:lnTo>
                  <a:lnTo>
                    <a:pt x="41" y="13"/>
                  </a:lnTo>
                  <a:lnTo>
                    <a:pt x="35" y="11"/>
                  </a:lnTo>
                  <a:lnTo>
                    <a:pt x="29" y="13"/>
                  </a:lnTo>
                  <a:lnTo>
                    <a:pt x="23" y="15"/>
                  </a:lnTo>
                  <a:lnTo>
                    <a:pt x="19" y="19"/>
                  </a:lnTo>
                  <a:lnTo>
                    <a:pt x="18" y="23"/>
                  </a:lnTo>
                  <a:lnTo>
                    <a:pt x="16" y="28"/>
                  </a:lnTo>
                  <a:lnTo>
                    <a:pt x="2" y="26"/>
                  </a:lnTo>
                  <a:lnTo>
                    <a:pt x="4" y="19"/>
                  </a:lnTo>
                  <a:lnTo>
                    <a:pt x="8" y="11"/>
                  </a:lnTo>
                  <a:lnTo>
                    <a:pt x="14" y="5"/>
                  </a:lnTo>
                  <a:lnTo>
                    <a:pt x="19" y="1"/>
                  </a:lnTo>
                  <a:lnTo>
                    <a:pt x="27"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0" name="Rectangle 146"/>
            <p:cNvSpPr>
              <a:spLocks noChangeArrowheads="1"/>
            </p:cNvSpPr>
            <p:nvPr/>
          </p:nvSpPr>
          <p:spPr bwMode="auto">
            <a:xfrm>
              <a:off x="3414"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1" name="Rectangle 147"/>
            <p:cNvSpPr>
              <a:spLocks noChangeArrowheads="1"/>
            </p:cNvSpPr>
            <p:nvPr/>
          </p:nvSpPr>
          <p:spPr bwMode="auto">
            <a:xfrm>
              <a:off x="3414"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2" name="Freeform 148"/>
            <p:cNvSpPr>
              <a:spLocks noEditPoints="1"/>
            </p:cNvSpPr>
            <p:nvPr/>
          </p:nvSpPr>
          <p:spPr bwMode="auto">
            <a:xfrm>
              <a:off x="3381" y="2482"/>
              <a:ext cx="77" cy="109"/>
            </a:xfrm>
            <a:custGeom>
              <a:avLst/>
              <a:gdLst>
                <a:gd name="T0" fmla="*/ 50 w 77"/>
                <a:gd name="T1" fmla="*/ 26 h 109"/>
                <a:gd name="T2" fmla="*/ 17 w 77"/>
                <a:gd name="T3" fmla="*/ 69 h 109"/>
                <a:gd name="T4" fmla="*/ 50 w 77"/>
                <a:gd name="T5" fmla="*/ 69 h 109"/>
                <a:gd name="T6" fmla="*/ 50 w 77"/>
                <a:gd name="T7" fmla="*/ 26 h 109"/>
                <a:gd name="T8" fmla="*/ 54 w 77"/>
                <a:gd name="T9" fmla="*/ 0 h 109"/>
                <a:gd name="T10" fmla="*/ 63 w 77"/>
                <a:gd name="T11" fmla="*/ 0 h 109"/>
                <a:gd name="T12" fmla="*/ 63 w 77"/>
                <a:gd name="T13" fmla="*/ 69 h 109"/>
                <a:gd name="T14" fmla="*/ 77 w 77"/>
                <a:gd name="T15" fmla="*/ 69 h 109"/>
                <a:gd name="T16" fmla="*/ 77 w 77"/>
                <a:gd name="T17" fmla="*/ 82 h 109"/>
                <a:gd name="T18" fmla="*/ 63 w 77"/>
                <a:gd name="T19" fmla="*/ 82 h 109"/>
                <a:gd name="T20" fmla="*/ 63 w 77"/>
                <a:gd name="T21" fmla="*/ 109 h 109"/>
                <a:gd name="T22" fmla="*/ 50 w 77"/>
                <a:gd name="T23" fmla="*/ 109 h 109"/>
                <a:gd name="T24" fmla="*/ 50 w 77"/>
                <a:gd name="T25" fmla="*/ 82 h 109"/>
                <a:gd name="T26" fmla="*/ 0 w 77"/>
                <a:gd name="T27" fmla="*/ 82 h 109"/>
                <a:gd name="T28" fmla="*/ 0 w 77"/>
                <a:gd name="T29" fmla="*/ 69 h 109"/>
                <a:gd name="T30" fmla="*/ 54 w 77"/>
                <a:gd name="T3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109">
                  <a:moveTo>
                    <a:pt x="50" y="26"/>
                  </a:moveTo>
                  <a:lnTo>
                    <a:pt x="17" y="69"/>
                  </a:lnTo>
                  <a:lnTo>
                    <a:pt x="50" y="69"/>
                  </a:lnTo>
                  <a:lnTo>
                    <a:pt x="50" y="26"/>
                  </a:lnTo>
                  <a:close/>
                  <a:moveTo>
                    <a:pt x="54" y="0"/>
                  </a:moveTo>
                  <a:lnTo>
                    <a:pt x="63" y="0"/>
                  </a:lnTo>
                  <a:lnTo>
                    <a:pt x="63" y="69"/>
                  </a:lnTo>
                  <a:lnTo>
                    <a:pt x="77" y="69"/>
                  </a:lnTo>
                  <a:lnTo>
                    <a:pt x="77" y="82"/>
                  </a:lnTo>
                  <a:lnTo>
                    <a:pt x="63" y="82"/>
                  </a:lnTo>
                  <a:lnTo>
                    <a:pt x="63" y="109"/>
                  </a:lnTo>
                  <a:lnTo>
                    <a:pt x="50" y="109"/>
                  </a:lnTo>
                  <a:lnTo>
                    <a:pt x="50" y="82"/>
                  </a:lnTo>
                  <a:lnTo>
                    <a:pt x="0" y="82"/>
                  </a:lnTo>
                  <a:lnTo>
                    <a:pt x="0" y="69"/>
                  </a:lnTo>
                  <a:lnTo>
                    <a:pt x="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3" name="Rectangle 149"/>
            <p:cNvSpPr>
              <a:spLocks noChangeArrowheads="1"/>
            </p:cNvSpPr>
            <p:nvPr/>
          </p:nvSpPr>
          <p:spPr bwMode="auto">
            <a:xfrm>
              <a:off x="4143" y="2374"/>
              <a:ext cx="18"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4" name="Rectangle 150"/>
            <p:cNvSpPr>
              <a:spLocks noChangeArrowheads="1"/>
            </p:cNvSpPr>
            <p:nvPr/>
          </p:nvSpPr>
          <p:spPr bwMode="auto">
            <a:xfrm>
              <a:off x="4143" y="1355"/>
              <a:ext cx="18"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5" name="Freeform 151"/>
            <p:cNvSpPr>
              <a:spLocks/>
            </p:cNvSpPr>
            <p:nvPr/>
          </p:nvSpPr>
          <p:spPr bwMode="auto">
            <a:xfrm>
              <a:off x="4115" y="2482"/>
              <a:ext cx="73" cy="109"/>
            </a:xfrm>
            <a:custGeom>
              <a:avLst/>
              <a:gdLst>
                <a:gd name="T0" fmla="*/ 13 w 73"/>
                <a:gd name="T1" fmla="*/ 0 h 109"/>
                <a:gd name="T2" fmla="*/ 65 w 73"/>
                <a:gd name="T3" fmla="*/ 0 h 109"/>
                <a:gd name="T4" fmla="*/ 65 w 73"/>
                <a:gd name="T5" fmla="*/ 15 h 109"/>
                <a:gd name="T6" fmla="*/ 25 w 73"/>
                <a:gd name="T7" fmla="*/ 15 h 109"/>
                <a:gd name="T8" fmla="*/ 19 w 73"/>
                <a:gd name="T9" fmla="*/ 42 h 109"/>
                <a:gd name="T10" fmla="*/ 26 w 73"/>
                <a:gd name="T11" fmla="*/ 38 h 109"/>
                <a:gd name="T12" fmla="*/ 32 w 73"/>
                <a:gd name="T13" fmla="*/ 36 h 109"/>
                <a:gd name="T14" fmla="*/ 40 w 73"/>
                <a:gd name="T15" fmla="*/ 36 h 109"/>
                <a:gd name="T16" fmla="*/ 48 w 73"/>
                <a:gd name="T17" fmla="*/ 36 h 109"/>
                <a:gd name="T18" fmla="*/ 55 w 73"/>
                <a:gd name="T19" fmla="*/ 40 h 109"/>
                <a:gd name="T20" fmla="*/ 63 w 73"/>
                <a:gd name="T21" fmla="*/ 46 h 109"/>
                <a:gd name="T22" fmla="*/ 69 w 73"/>
                <a:gd name="T23" fmla="*/ 53 h 109"/>
                <a:gd name="T24" fmla="*/ 71 w 73"/>
                <a:gd name="T25" fmla="*/ 61 h 109"/>
                <a:gd name="T26" fmla="*/ 73 w 73"/>
                <a:gd name="T27" fmla="*/ 71 h 109"/>
                <a:gd name="T28" fmla="*/ 71 w 73"/>
                <a:gd name="T29" fmla="*/ 80 h 109"/>
                <a:gd name="T30" fmla="*/ 69 w 73"/>
                <a:gd name="T31" fmla="*/ 90 h 109"/>
                <a:gd name="T32" fmla="*/ 63 w 73"/>
                <a:gd name="T33" fmla="*/ 98 h 109"/>
                <a:gd name="T34" fmla="*/ 57 w 73"/>
                <a:gd name="T35" fmla="*/ 103 h 109"/>
                <a:gd name="T36" fmla="*/ 51 w 73"/>
                <a:gd name="T37" fmla="*/ 107 h 109"/>
                <a:gd name="T38" fmla="*/ 44 w 73"/>
                <a:gd name="T39" fmla="*/ 109 h 109"/>
                <a:gd name="T40" fmla="*/ 36 w 73"/>
                <a:gd name="T41" fmla="*/ 109 h 109"/>
                <a:gd name="T42" fmla="*/ 26 w 73"/>
                <a:gd name="T43" fmla="*/ 109 h 109"/>
                <a:gd name="T44" fmla="*/ 19 w 73"/>
                <a:gd name="T45" fmla="*/ 107 h 109"/>
                <a:gd name="T46" fmla="*/ 11 w 73"/>
                <a:gd name="T47" fmla="*/ 101 h 109"/>
                <a:gd name="T48" fmla="*/ 5 w 73"/>
                <a:gd name="T49" fmla="*/ 96 h 109"/>
                <a:gd name="T50" fmla="*/ 1 w 73"/>
                <a:gd name="T51" fmla="*/ 88 h 109"/>
                <a:gd name="T52" fmla="*/ 0 w 73"/>
                <a:gd name="T53" fmla="*/ 80 h 109"/>
                <a:gd name="T54" fmla="*/ 15 w 73"/>
                <a:gd name="T55" fmla="*/ 78 h 109"/>
                <a:gd name="T56" fmla="*/ 17 w 73"/>
                <a:gd name="T57" fmla="*/ 84 h 109"/>
                <a:gd name="T58" fmla="*/ 19 w 73"/>
                <a:gd name="T59" fmla="*/ 88 h 109"/>
                <a:gd name="T60" fmla="*/ 21 w 73"/>
                <a:gd name="T61" fmla="*/ 92 h 109"/>
                <a:gd name="T62" fmla="*/ 25 w 73"/>
                <a:gd name="T63" fmla="*/ 96 h 109"/>
                <a:gd name="T64" fmla="*/ 30 w 73"/>
                <a:gd name="T65" fmla="*/ 98 h 109"/>
                <a:gd name="T66" fmla="*/ 36 w 73"/>
                <a:gd name="T67" fmla="*/ 98 h 109"/>
                <a:gd name="T68" fmla="*/ 42 w 73"/>
                <a:gd name="T69" fmla="*/ 96 h 109"/>
                <a:gd name="T70" fmla="*/ 48 w 73"/>
                <a:gd name="T71" fmla="*/ 94 h 109"/>
                <a:gd name="T72" fmla="*/ 51 w 73"/>
                <a:gd name="T73" fmla="*/ 90 h 109"/>
                <a:gd name="T74" fmla="*/ 55 w 73"/>
                <a:gd name="T75" fmla="*/ 84 h 109"/>
                <a:gd name="T76" fmla="*/ 57 w 73"/>
                <a:gd name="T77" fmla="*/ 78 h 109"/>
                <a:gd name="T78" fmla="*/ 57 w 73"/>
                <a:gd name="T79" fmla="*/ 73 h 109"/>
                <a:gd name="T80" fmla="*/ 57 w 73"/>
                <a:gd name="T81" fmla="*/ 65 h 109"/>
                <a:gd name="T82" fmla="*/ 55 w 73"/>
                <a:gd name="T83" fmla="*/ 59 h 109"/>
                <a:gd name="T84" fmla="*/ 51 w 73"/>
                <a:gd name="T85" fmla="*/ 53 h 109"/>
                <a:gd name="T86" fmla="*/ 48 w 73"/>
                <a:gd name="T87" fmla="*/ 51 h 109"/>
                <a:gd name="T88" fmla="*/ 42 w 73"/>
                <a:gd name="T89" fmla="*/ 49 h 109"/>
                <a:gd name="T90" fmla="*/ 36 w 73"/>
                <a:gd name="T91" fmla="*/ 48 h 109"/>
                <a:gd name="T92" fmla="*/ 28 w 73"/>
                <a:gd name="T93" fmla="*/ 49 h 109"/>
                <a:gd name="T94" fmla="*/ 25 w 73"/>
                <a:gd name="T95" fmla="*/ 51 h 109"/>
                <a:gd name="T96" fmla="*/ 19 w 73"/>
                <a:gd name="T97" fmla="*/ 53 h 109"/>
                <a:gd name="T98" fmla="*/ 17 w 73"/>
                <a:gd name="T99" fmla="*/ 57 h 109"/>
                <a:gd name="T100" fmla="*/ 1 w 73"/>
                <a:gd name="T101" fmla="*/ 55 h 109"/>
                <a:gd name="T102" fmla="*/ 13 w 73"/>
                <a:gd name="T10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109">
                  <a:moveTo>
                    <a:pt x="13" y="0"/>
                  </a:moveTo>
                  <a:lnTo>
                    <a:pt x="65" y="0"/>
                  </a:lnTo>
                  <a:lnTo>
                    <a:pt x="65" y="15"/>
                  </a:lnTo>
                  <a:lnTo>
                    <a:pt x="25" y="15"/>
                  </a:lnTo>
                  <a:lnTo>
                    <a:pt x="19" y="42"/>
                  </a:lnTo>
                  <a:lnTo>
                    <a:pt x="26" y="38"/>
                  </a:lnTo>
                  <a:lnTo>
                    <a:pt x="32" y="36"/>
                  </a:lnTo>
                  <a:lnTo>
                    <a:pt x="40" y="36"/>
                  </a:lnTo>
                  <a:lnTo>
                    <a:pt x="48" y="36"/>
                  </a:lnTo>
                  <a:lnTo>
                    <a:pt x="55" y="40"/>
                  </a:lnTo>
                  <a:lnTo>
                    <a:pt x="63" y="46"/>
                  </a:lnTo>
                  <a:lnTo>
                    <a:pt x="69" y="53"/>
                  </a:lnTo>
                  <a:lnTo>
                    <a:pt x="71" y="61"/>
                  </a:lnTo>
                  <a:lnTo>
                    <a:pt x="73" y="71"/>
                  </a:lnTo>
                  <a:lnTo>
                    <a:pt x="71" y="80"/>
                  </a:lnTo>
                  <a:lnTo>
                    <a:pt x="69" y="90"/>
                  </a:lnTo>
                  <a:lnTo>
                    <a:pt x="63" y="98"/>
                  </a:lnTo>
                  <a:lnTo>
                    <a:pt x="57" y="103"/>
                  </a:lnTo>
                  <a:lnTo>
                    <a:pt x="51" y="107"/>
                  </a:lnTo>
                  <a:lnTo>
                    <a:pt x="44" y="109"/>
                  </a:lnTo>
                  <a:lnTo>
                    <a:pt x="36" y="109"/>
                  </a:lnTo>
                  <a:lnTo>
                    <a:pt x="26" y="109"/>
                  </a:lnTo>
                  <a:lnTo>
                    <a:pt x="19" y="107"/>
                  </a:lnTo>
                  <a:lnTo>
                    <a:pt x="11" y="101"/>
                  </a:lnTo>
                  <a:lnTo>
                    <a:pt x="5" y="96"/>
                  </a:lnTo>
                  <a:lnTo>
                    <a:pt x="1" y="88"/>
                  </a:lnTo>
                  <a:lnTo>
                    <a:pt x="0" y="80"/>
                  </a:lnTo>
                  <a:lnTo>
                    <a:pt x="15" y="78"/>
                  </a:lnTo>
                  <a:lnTo>
                    <a:pt x="17" y="84"/>
                  </a:lnTo>
                  <a:lnTo>
                    <a:pt x="19" y="88"/>
                  </a:lnTo>
                  <a:lnTo>
                    <a:pt x="21" y="92"/>
                  </a:lnTo>
                  <a:lnTo>
                    <a:pt x="25" y="96"/>
                  </a:lnTo>
                  <a:lnTo>
                    <a:pt x="30" y="98"/>
                  </a:lnTo>
                  <a:lnTo>
                    <a:pt x="36" y="98"/>
                  </a:lnTo>
                  <a:lnTo>
                    <a:pt x="42" y="96"/>
                  </a:lnTo>
                  <a:lnTo>
                    <a:pt x="48" y="94"/>
                  </a:lnTo>
                  <a:lnTo>
                    <a:pt x="51" y="90"/>
                  </a:lnTo>
                  <a:lnTo>
                    <a:pt x="55" y="84"/>
                  </a:lnTo>
                  <a:lnTo>
                    <a:pt x="57" y="78"/>
                  </a:lnTo>
                  <a:lnTo>
                    <a:pt x="57" y="73"/>
                  </a:lnTo>
                  <a:lnTo>
                    <a:pt x="57" y="65"/>
                  </a:lnTo>
                  <a:lnTo>
                    <a:pt x="55" y="59"/>
                  </a:lnTo>
                  <a:lnTo>
                    <a:pt x="51" y="53"/>
                  </a:lnTo>
                  <a:lnTo>
                    <a:pt x="48" y="51"/>
                  </a:lnTo>
                  <a:lnTo>
                    <a:pt x="42" y="49"/>
                  </a:lnTo>
                  <a:lnTo>
                    <a:pt x="36" y="48"/>
                  </a:lnTo>
                  <a:lnTo>
                    <a:pt x="28" y="49"/>
                  </a:lnTo>
                  <a:lnTo>
                    <a:pt x="25" y="51"/>
                  </a:lnTo>
                  <a:lnTo>
                    <a:pt x="19" y="53"/>
                  </a:lnTo>
                  <a:lnTo>
                    <a:pt x="17" y="57"/>
                  </a:lnTo>
                  <a:lnTo>
                    <a:pt x="1" y="55"/>
                  </a:lnTo>
                  <a:lnTo>
                    <a:pt x="1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6" name="Rectangle 152"/>
            <p:cNvSpPr>
              <a:spLocks noChangeArrowheads="1"/>
            </p:cNvSpPr>
            <p:nvPr/>
          </p:nvSpPr>
          <p:spPr bwMode="auto">
            <a:xfrm>
              <a:off x="4873"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7" name="Rectangle 153"/>
            <p:cNvSpPr>
              <a:spLocks noChangeArrowheads="1"/>
            </p:cNvSpPr>
            <p:nvPr/>
          </p:nvSpPr>
          <p:spPr bwMode="auto">
            <a:xfrm>
              <a:off x="4873"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8" name="Freeform 154"/>
            <p:cNvSpPr>
              <a:spLocks noEditPoints="1"/>
            </p:cNvSpPr>
            <p:nvPr/>
          </p:nvSpPr>
          <p:spPr bwMode="auto">
            <a:xfrm>
              <a:off x="4842" y="2482"/>
              <a:ext cx="73" cy="109"/>
            </a:xfrm>
            <a:custGeom>
              <a:avLst/>
              <a:gdLst>
                <a:gd name="T0" fmla="*/ 31 w 73"/>
                <a:gd name="T1" fmla="*/ 49 h 109"/>
                <a:gd name="T2" fmla="*/ 21 w 73"/>
                <a:gd name="T3" fmla="*/ 55 h 109"/>
                <a:gd name="T4" fmla="*/ 16 w 73"/>
                <a:gd name="T5" fmla="*/ 65 h 109"/>
                <a:gd name="T6" fmla="*/ 16 w 73"/>
                <a:gd name="T7" fmla="*/ 78 h 109"/>
                <a:gd name="T8" fmla="*/ 21 w 73"/>
                <a:gd name="T9" fmla="*/ 90 h 109"/>
                <a:gd name="T10" fmla="*/ 31 w 73"/>
                <a:gd name="T11" fmla="*/ 96 h 109"/>
                <a:gd name="T12" fmla="*/ 44 w 73"/>
                <a:gd name="T13" fmla="*/ 96 h 109"/>
                <a:gd name="T14" fmla="*/ 54 w 73"/>
                <a:gd name="T15" fmla="*/ 90 h 109"/>
                <a:gd name="T16" fmla="*/ 60 w 73"/>
                <a:gd name="T17" fmla="*/ 80 h 109"/>
                <a:gd name="T18" fmla="*/ 60 w 73"/>
                <a:gd name="T19" fmla="*/ 67 h 109"/>
                <a:gd name="T20" fmla="*/ 54 w 73"/>
                <a:gd name="T21" fmla="*/ 55 h 109"/>
                <a:gd name="T22" fmla="*/ 44 w 73"/>
                <a:gd name="T23" fmla="*/ 49 h 109"/>
                <a:gd name="T24" fmla="*/ 41 w 73"/>
                <a:gd name="T25" fmla="*/ 0 h 109"/>
                <a:gd name="T26" fmla="*/ 56 w 73"/>
                <a:gd name="T27" fmla="*/ 1 h 109"/>
                <a:gd name="T28" fmla="*/ 67 w 73"/>
                <a:gd name="T29" fmla="*/ 11 h 109"/>
                <a:gd name="T30" fmla="*/ 73 w 73"/>
                <a:gd name="T31" fmla="*/ 26 h 109"/>
                <a:gd name="T32" fmla="*/ 56 w 73"/>
                <a:gd name="T33" fmla="*/ 23 h 109"/>
                <a:gd name="T34" fmla="*/ 48 w 73"/>
                <a:gd name="T35" fmla="*/ 13 h 109"/>
                <a:gd name="T36" fmla="*/ 41 w 73"/>
                <a:gd name="T37" fmla="*/ 11 h 109"/>
                <a:gd name="T38" fmla="*/ 27 w 73"/>
                <a:gd name="T39" fmla="*/ 15 h 109"/>
                <a:gd name="T40" fmla="*/ 19 w 73"/>
                <a:gd name="T41" fmla="*/ 26 h 109"/>
                <a:gd name="T42" fmla="*/ 16 w 73"/>
                <a:gd name="T43" fmla="*/ 42 h 109"/>
                <a:gd name="T44" fmla="*/ 21 w 73"/>
                <a:gd name="T45" fmla="*/ 46 h 109"/>
                <a:gd name="T46" fmla="*/ 35 w 73"/>
                <a:gd name="T47" fmla="*/ 38 h 109"/>
                <a:gd name="T48" fmla="*/ 50 w 73"/>
                <a:gd name="T49" fmla="*/ 38 h 109"/>
                <a:gd name="T50" fmla="*/ 64 w 73"/>
                <a:gd name="T51" fmla="*/ 48 h 109"/>
                <a:gd name="T52" fmla="*/ 73 w 73"/>
                <a:gd name="T53" fmla="*/ 63 h 109"/>
                <a:gd name="T54" fmla="*/ 73 w 73"/>
                <a:gd name="T55" fmla="*/ 82 h 109"/>
                <a:gd name="T56" fmla="*/ 64 w 73"/>
                <a:gd name="T57" fmla="*/ 99 h 109"/>
                <a:gd name="T58" fmla="*/ 48 w 73"/>
                <a:gd name="T59" fmla="*/ 109 h 109"/>
                <a:gd name="T60" fmla="*/ 31 w 73"/>
                <a:gd name="T61" fmla="*/ 109 h 109"/>
                <a:gd name="T62" fmla="*/ 18 w 73"/>
                <a:gd name="T63" fmla="*/ 103 h 109"/>
                <a:gd name="T64" fmla="*/ 4 w 73"/>
                <a:gd name="T65" fmla="*/ 82 h 109"/>
                <a:gd name="T66" fmla="*/ 4 w 73"/>
                <a:gd name="T67" fmla="*/ 30 h 109"/>
                <a:gd name="T68" fmla="*/ 18 w 73"/>
                <a:gd name="T69" fmla="*/ 5 h 109"/>
                <a:gd name="T70" fmla="*/ 33 w 73"/>
                <a:gd name="T7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 h="109">
                  <a:moveTo>
                    <a:pt x="37" y="49"/>
                  </a:moveTo>
                  <a:lnTo>
                    <a:pt x="31" y="49"/>
                  </a:lnTo>
                  <a:lnTo>
                    <a:pt x="27" y="51"/>
                  </a:lnTo>
                  <a:lnTo>
                    <a:pt x="21" y="55"/>
                  </a:lnTo>
                  <a:lnTo>
                    <a:pt x="18" y="61"/>
                  </a:lnTo>
                  <a:lnTo>
                    <a:pt x="16" y="65"/>
                  </a:lnTo>
                  <a:lnTo>
                    <a:pt x="16" y="73"/>
                  </a:lnTo>
                  <a:lnTo>
                    <a:pt x="16" y="78"/>
                  </a:lnTo>
                  <a:lnTo>
                    <a:pt x="18" y="84"/>
                  </a:lnTo>
                  <a:lnTo>
                    <a:pt x="21" y="90"/>
                  </a:lnTo>
                  <a:lnTo>
                    <a:pt x="27" y="94"/>
                  </a:lnTo>
                  <a:lnTo>
                    <a:pt x="31" y="96"/>
                  </a:lnTo>
                  <a:lnTo>
                    <a:pt x="39" y="98"/>
                  </a:lnTo>
                  <a:lnTo>
                    <a:pt x="44" y="96"/>
                  </a:lnTo>
                  <a:lnTo>
                    <a:pt x="50" y="94"/>
                  </a:lnTo>
                  <a:lnTo>
                    <a:pt x="54" y="90"/>
                  </a:lnTo>
                  <a:lnTo>
                    <a:pt x="58" y="86"/>
                  </a:lnTo>
                  <a:lnTo>
                    <a:pt x="60" y="80"/>
                  </a:lnTo>
                  <a:lnTo>
                    <a:pt x="60" y="73"/>
                  </a:lnTo>
                  <a:lnTo>
                    <a:pt x="60" y="67"/>
                  </a:lnTo>
                  <a:lnTo>
                    <a:pt x="58" y="61"/>
                  </a:lnTo>
                  <a:lnTo>
                    <a:pt x="54" y="55"/>
                  </a:lnTo>
                  <a:lnTo>
                    <a:pt x="50" y="51"/>
                  </a:lnTo>
                  <a:lnTo>
                    <a:pt x="44" y="49"/>
                  </a:lnTo>
                  <a:lnTo>
                    <a:pt x="37" y="49"/>
                  </a:lnTo>
                  <a:close/>
                  <a:moveTo>
                    <a:pt x="41" y="0"/>
                  </a:moveTo>
                  <a:lnTo>
                    <a:pt x="48" y="0"/>
                  </a:lnTo>
                  <a:lnTo>
                    <a:pt x="56" y="1"/>
                  </a:lnTo>
                  <a:lnTo>
                    <a:pt x="62" y="5"/>
                  </a:lnTo>
                  <a:lnTo>
                    <a:pt x="67" y="11"/>
                  </a:lnTo>
                  <a:lnTo>
                    <a:pt x="71" y="19"/>
                  </a:lnTo>
                  <a:lnTo>
                    <a:pt x="73" y="26"/>
                  </a:lnTo>
                  <a:lnTo>
                    <a:pt x="58" y="28"/>
                  </a:lnTo>
                  <a:lnTo>
                    <a:pt x="56" y="23"/>
                  </a:lnTo>
                  <a:lnTo>
                    <a:pt x="52" y="17"/>
                  </a:lnTo>
                  <a:lnTo>
                    <a:pt x="48" y="13"/>
                  </a:lnTo>
                  <a:lnTo>
                    <a:pt x="44" y="11"/>
                  </a:lnTo>
                  <a:lnTo>
                    <a:pt x="41" y="11"/>
                  </a:lnTo>
                  <a:lnTo>
                    <a:pt x="33" y="13"/>
                  </a:lnTo>
                  <a:lnTo>
                    <a:pt x="27" y="15"/>
                  </a:lnTo>
                  <a:lnTo>
                    <a:pt x="23" y="21"/>
                  </a:lnTo>
                  <a:lnTo>
                    <a:pt x="19" y="26"/>
                  </a:lnTo>
                  <a:lnTo>
                    <a:pt x="18" y="34"/>
                  </a:lnTo>
                  <a:lnTo>
                    <a:pt x="16" y="42"/>
                  </a:lnTo>
                  <a:lnTo>
                    <a:pt x="16" y="51"/>
                  </a:lnTo>
                  <a:lnTo>
                    <a:pt x="21" y="46"/>
                  </a:lnTo>
                  <a:lnTo>
                    <a:pt x="27" y="40"/>
                  </a:lnTo>
                  <a:lnTo>
                    <a:pt x="35" y="38"/>
                  </a:lnTo>
                  <a:lnTo>
                    <a:pt x="42" y="36"/>
                  </a:lnTo>
                  <a:lnTo>
                    <a:pt x="50" y="38"/>
                  </a:lnTo>
                  <a:lnTo>
                    <a:pt x="58" y="42"/>
                  </a:lnTo>
                  <a:lnTo>
                    <a:pt x="64" y="48"/>
                  </a:lnTo>
                  <a:lnTo>
                    <a:pt x="69" y="53"/>
                  </a:lnTo>
                  <a:lnTo>
                    <a:pt x="73" y="63"/>
                  </a:lnTo>
                  <a:lnTo>
                    <a:pt x="73" y="73"/>
                  </a:lnTo>
                  <a:lnTo>
                    <a:pt x="73" y="82"/>
                  </a:lnTo>
                  <a:lnTo>
                    <a:pt x="69" y="92"/>
                  </a:lnTo>
                  <a:lnTo>
                    <a:pt x="64" y="99"/>
                  </a:lnTo>
                  <a:lnTo>
                    <a:pt x="58" y="105"/>
                  </a:lnTo>
                  <a:lnTo>
                    <a:pt x="48" y="109"/>
                  </a:lnTo>
                  <a:lnTo>
                    <a:pt x="39" y="109"/>
                  </a:lnTo>
                  <a:lnTo>
                    <a:pt x="31" y="109"/>
                  </a:lnTo>
                  <a:lnTo>
                    <a:pt x="23" y="107"/>
                  </a:lnTo>
                  <a:lnTo>
                    <a:pt x="18" y="103"/>
                  </a:lnTo>
                  <a:lnTo>
                    <a:pt x="12" y="98"/>
                  </a:lnTo>
                  <a:lnTo>
                    <a:pt x="4" y="82"/>
                  </a:lnTo>
                  <a:lnTo>
                    <a:pt x="0" y="57"/>
                  </a:lnTo>
                  <a:lnTo>
                    <a:pt x="4" y="30"/>
                  </a:lnTo>
                  <a:lnTo>
                    <a:pt x="14" y="11"/>
                  </a:lnTo>
                  <a:lnTo>
                    <a:pt x="18" y="5"/>
                  </a:lnTo>
                  <a:lnTo>
                    <a:pt x="25" y="1"/>
                  </a:lnTo>
                  <a:lnTo>
                    <a:pt x="33" y="0"/>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9" name="Rectangle 155"/>
            <p:cNvSpPr>
              <a:spLocks noChangeArrowheads="1"/>
            </p:cNvSpPr>
            <p:nvPr/>
          </p:nvSpPr>
          <p:spPr bwMode="auto">
            <a:xfrm>
              <a:off x="5601" y="2374"/>
              <a:ext cx="17"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0" name="Rectangle 156"/>
            <p:cNvSpPr>
              <a:spLocks noChangeArrowheads="1"/>
            </p:cNvSpPr>
            <p:nvPr/>
          </p:nvSpPr>
          <p:spPr bwMode="auto">
            <a:xfrm>
              <a:off x="5601" y="1355"/>
              <a:ext cx="17" cy="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1" name="Freeform 157"/>
            <p:cNvSpPr>
              <a:spLocks/>
            </p:cNvSpPr>
            <p:nvPr/>
          </p:nvSpPr>
          <p:spPr bwMode="auto">
            <a:xfrm>
              <a:off x="5576" y="2482"/>
              <a:ext cx="69" cy="109"/>
            </a:xfrm>
            <a:custGeom>
              <a:avLst/>
              <a:gdLst>
                <a:gd name="T0" fmla="*/ 0 w 69"/>
                <a:gd name="T1" fmla="*/ 0 h 109"/>
                <a:gd name="T2" fmla="*/ 69 w 69"/>
                <a:gd name="T3" fmla="*/ 0 h 109"/>
                <a:gd name="T4" fmla="*/ 69 w 69"/>
                <a:gd name="T5" fmla="*/ 11 h 109"/>
                <a:gd name="T6" fmla="*/ 59 w 69"/>
                <a:gd name="T7" fmla="*/ 25 h 109"/>
                <a:gd name="T8" fmla="*/ 50 w 69"/>
                <a:gd name="T9" fmla="*/ 42 h 109"/>
                <a:gd name="T10" fmla="*/ 34 w 69"/>
                <a:gd name="T11" fmla="*/ 78 h 109"/>
                <a:gd name="T12" fmla="*/ 30 w 69"/>
                <a:gd name="T13" fmla="*/ 94 h 109"/>
                <a:gd name="T14" fmla="*/ 28 w 69"/>
                <a:gd name="T15" fmla="*/ 109 h 109"/>
                <a:gd name="T16" fmla="*/ 15 w 69"/>
                <a:gd name="T17" fmla="*/ 109 h 109"/>
                <a:gd name="T18" fmla="*/ 17 w 69"/>
                <a:gd name="T19" fmla="*/ 94 h 109"/>
                <a:gd name="T20" fmla="*/ 21 w 69"/>
                <a:gd name="T21" fmla="*/ 78 h 109"/>
                <a:gd name="T22" fmla="*/ 34 w 69"/>
                <a:gd name="T23" fmla="*/ 42 h 109"/>
                <a:gd name="T24" fmla="*/ 44 w 69"/>
                <a:gd name="T25" fmla="*/ 26 h 109"/>
                <a:gd name="T26" fmla="*/ 55 w 69"/>
                <a:gd name="T27" fmla="*/ 15 h 109"/>
                <a:gd name="T28" fmla="*/ 0 w 69"/>
                <a:gd name="T29" fmla="*/ 15 h 109"/>
                <a:gd name="T30" fmla="*/ 0 w 69"/>
                <a:gd name="T3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09">
                  <a:moveTo>
                    <a:pt x="0" y="0"/>
                  </a:moveTo>
                  <a:lnTo>
                    <a:pt x="69" y="0"/>
                  </a:lnTo>
                  <a:lnTo>
                    <a:pt x="69" y="11"/>
                  </a:lnTo>
                  <a:lnTo>
                    <a:pt x="59" y="25"/>
                  </a:lnTo>
                  <a:lnTo>
                    <a:pt x="50" y="42"/>
                  </a:lnTo>
                  <a:lnTo>
                    <a:pt x="34" y="78"/>
                  </a:lnTo>
                  <a:lnTo>
                    <a:pt x="30" y="94"/>
                  </a:lnTo>
                  <a:lnTo>
                    <a:pt x="28" y="109"/>
                  </a:lnTo>
                  <a:lnTo>
                    <a:pt x="15" y="109"/>
                  </a:lnTo>
                  <a:lnTo>
                    <a:pt x="17" y="94"/>
                  </a:lnTo>
                  <a:lnTo>
                    <a:pt x="21" y="78"/>
                  </a:lnTo>
                  <a:lnTo>
                    <a:pt x="34" y="42"/>
                  </a:lnTo>
                  <a:lnTo>
                    <a:pt x="44" y="26"/>
                  </a:lnTo>
                  <a:lnTo>
                    <a:pt x="55" y="15"/>
                  </a:lnTo>
                  <a:lnTo>
                    <a:pt x="0" y="1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2" name="Rectangle 158"/>
            <p:cNvSpPr>
              <a:spLocks noChangeArrowheads="1"/>
            </p:cNvSpPr>
            <p:nvPr/>
          </p:nvSpPr>
          <p:spPr bwMode="auto">
            <a:xfrm>
              <a:off x="507" y="2208"/>
              <a:ext cx="57"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3" name="Rectangle 159"/>
            <p:cNvSpPr>
              <a:spLocks noChangeArrowheads="1"/>
            </p:cNvSpPr>
            <p:nvPr/>
          </p:nvSpPr>
          <p:spPr bwMode="auto">
            <a:xfrm>
              <a:off x="6278" y="2208"/>
              <a:ext cx="60"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4" name="Freeform 160"/>
            <p:cNvSpPr>
              <a:spLocks/>
            </p:cNvSpPr>
            <p:nvPr/>
          </p:nvSpPr>
          <p:spPr bwMode="auto">
            <a:xfrm>
              <a:off x="221" y="2164"/>
              <a:ext cx="38" cy="110"/>
            </a:xfrm>
            <a:custGeom>
              <a:avLst/>
              <a:gdLst>
                <a:gd name="T0" fmla="*/ 31 w 38"/>
                <a:gd name="T1" fmla="*/ 0 h 110"/>
                <a:gd name="T2" fmla="*/ 38 w 38"/>
                <a:gd name="T3" fmla="*/ 0 h 110"/>
                <a:gd name="T4" fmla="*/ 38 w 38"/>
                <a:gd name="T5" fmla="*/ 110 h 110"/>
                <a:gd name="T6" fmla="*/ 25 w 38"/>
                <a:gd name="T7" fmla="*/ 110 h 110"/>
                <a:gd name="T8" fmla="*/ 25 w 38"/>
                <a:gd name="T9" fmla="*/ 23 h 110"/>
                <a:gd name="T10" fmla="*/ 19 w 38"/>
                <a:gd name="T11" fmla="*/ 29 h 110"/>
                <a:gd name="T12" fmla="*/ 13 w 38"/>
                <a:gd name="T13" fmla="*/ 33 h 110"/>
                <a:gd name="T14" fmla="*/ 6 w 38"/>
                <a:gd name="T15" fmla="*/ 37 h 110"/>
                <a:gd name="T16" fmla="*/ 0 w 38"/>
                <a:gd name="T17" fmla="*/ 41 h 110"/>
                <a:gd name="T18" fmla="*/ 0 w 38"/>
                <a:gd name="T19" fmla="*/ 27 h 110"/>
                <a:gd name="T20" fmla="*/ 9 w 38"/>
                <a:gd name="T21" fmla="*/ 21 h 110"/>
                <a:gd name="T22" fmla="*/ 19 w 38"/>
                <a:gd name="T23" fmla="*/ 14 h 110"/>
                <a:gd name="T24" fmla="*/ 25 w 38"/>
                <a:gd name="T25" fmla="*/ 6 h 110"/>
                <a:gd name="T26" fmla="*/ 31 w 38"/>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0">
                  <a:moveTo>
                    <a:pt x="31" y="0"/>
                  </a:moveTo>
                  <a:lnTo>
                    <a:pt x="38" y="0"/>
                  </a:lnTo>
                  <a:lnTo>
                    <a:pt x="38" y="110"/>
                  </a:lnTo>
                  <a:lnTo>
                    <a:pt x="25" y="110"/>
                  </a:lnTo>
                  <a:lnTo>
                    <a:pt x="25" y="23"/>
                  </a:lnTo>
                  <a:lnTo>
                    <a:pt x="19" y="29"/>
                  </a:lnTo>
                  <a:lnTo>
                    <a:pt x="13" y="33"/>
                  </a:lnTo>
                  <a:lnTo>
                    <a:pt x="6" y="37"/>
                  </a:lnTo>
                  <a:lnTo>
                    <a:pt x="0" y="41"/>
                  </a:lnTo>
                  <a:lnTo>
                    <a:pt x="0" y="27"/>
                  </a:lnTo>
                  <a:lnTo>
                    <a:pt x="9" y="21"/>
                  </a:lnTo>
                  <a:lnTo>
                    <a:pt x="19" y="14"/>
                  </a:lnTo>
                  <a:lnTo>
                    <a:pt x="25" y="6"/>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5" name="Freeform 161"/>
            <p:cNvSpPr>
              <a:spLocks noEditPoints="1"/>
            </p:cNvSpPr>
            <p:nvPr/>
          </p:nvSpPr>
          <p:spPr bwMode="auto">
            <a:xfrm>
              <a:off x="296" y="2164"/>
              <a:ext cx="71" cy="110"/>
            </a:xfrm>
            <a:custGeom>
              <a:avLst/>
              <a:gdLst>
                <a:gd name="T0" fmla="*/ 34 w 71"/>
                <a:gd name="T1" fmla="*/ 12 h 110"/>
                <a:gd name="T2" fmla="*/ 28 w 71"/>
                <a:gd name="T3" fmla="*/ 14 h 110"/>
                <a:gd name="T4" fmla="*/ 25 w 71"/>
                <a:gd name="T5" fmla="*/ 16 h 110"/>
                <a:gd name="T6" fmla="*/ 19 w 71"/>
                <a:gd name="T7" fmla="*/ 19 h 110"/>
                <a:gd name="T8" fmla="*/ 15 w 71"/>
                <a:gd name="T9" fmla="*/ 33 h 110"/>
                <a:gd name="T10" fmla="*/ 13 w 71"/>
                <a:gd name="T11" fmla="*/ 54 h 110"/>
                <a:gd name="T12" fmla="*/ 15 w 71"/>
                <a:gd name="T13" fmla="*/ 77 h 110"/>
                <a:gd name="T14" fmla="*/ 19 w 71"/>
                <a:gd name="T15" fmla="*/ 91 h 110"/>
                <a:gd name="T16" fmla="*/ 25 w 71"/>
                <a:gd name="T17" fmla="*/ 94 h 110"/>
                <a:gd name="T18" fmla="*/ 28 w 71"/>
                <a:gd name="T19" fmla="*/ 96 h 110"/>
                <a:gd name="T20" fmla="*/ 34 w 71"/>
                <a:gd name="T21" fmla="*/ 98 h 110"/>
                <a:gd name="T22" fmla="*/ 40 w 71"/>
                <a:gd name="T23" fmla="*/ 96 h 110"/>
                <a:gd name="T24" fmla="*/ 46 w 71"/>
                <a:gd name="T25" fmla="*/ 94 h 110"/>
                <a:gd name="T26" fmla="*/ 50 w 71"/>
                <a:gd name="T27" fmla="*/ 91 h 110"/>
                <a:gd name="T28" fmla="*/ 55 w 71"/>
                <a:gd name="T29" fmla="*/ 77 h 110"/>
                <a:gd name="T30" fmla="*/ 55 w 71"/>
                <a:gd name="T31" fmla="*/ 54 h 110"/>
                <a:gd name="T32" fmla="*/ 55 w 71"/>
                <a:gd name="T33" fmla="*/ 33 h 110"/>
                <a:gd name="T34" fmla="*/ 50 w 71"/>
                <a:gd name="T35" fmla="*/ 21 h 110"/>
                <a:gd name="T36" fmla="*/ 46 w 71"/>
                <a:gd name="T37" fmla="*/ 16 h 110"/>
                <a:gd name="T38" fmla="*/ 40 w 71"/>
                <a:gd name="T39" fmla="*/ 14 h 110"/>
                <a:gd name="T40" fmla="*/ 34 w 71"/>
                <a:gd name="T41" fmla="*/ 12 h 110"/>
                <a:gd name="T42" fmla="*/ 34 w 71"/>
                <a:gd name="T43" fmla="*/ 0 h 110"/>
                <a:gd name="T44" fmla="*/ 44 w 71"/>
                <a:gd name="T45" fmla="*/ 0 h 110"/>
                <a:gd name="T46" fmla="*/ 50 w 71"/>
                <a:gd name="T47" fmla="*/ 2 h 110"/>
                <a:gd name="T48" fmla="*/ 57 w 71"/>
                <a:gd name="T49" fmla="*/ 8 h 110"/>
                <a:gd name="T50" fmla="*/ 61 w 71"/>
                <a:gd name="T51" fmla="*/ 14 h 110"/>
                <a:gd name="T52" fmla="*/ 65 w 71"/>
                <a:gd name="T53" fmla="*/ 21 h 110"/>
                <a:gd name="T54" fmla="*/ 69 w 71"/>
                <a:gd name="T55" fmla="*/ 29 h 110"/>
                <a:gd name="T56" fmla="*/ 69 w 71"/>
                <a:gd name="T57" fmla="*/ 37 h 110"/>
                <a:gd name="T58" fmla="*/ 71 w 71"/>
                <a:gd name="T59" fmla="*/ 44 h 110"/>
                <a:gd name="T60" fmla="*/ 71 w 71"/>
                <a:gd name="T61" fmla="*/ 56 h 110"/>
                <a:gd name="T62" fmla="*/ 69 w 71"/>
                <a:gd name="T63" fmla="*/ 73 h 110"/>
                <a:gd name="T64" fmla="*/ 67 w 71"/>
                <a:gd name="T65" fmla="*/ 87 h 110"/>
                <a:gd name="T66" fmla="*/ 63 w 71"/>
                <a:gd name="T67" fmla="*/ 94 h 110"/>
                <a:gd name="T68" fmla="*/ 59 w 71"/>
                <a:gd name="T69" fmla="*/ 100 h 110"/>
                <a:gd name="T70" fmla="*/ 55 w 71"/>
                <a:gd name="T71" fmla="*/ 104 h 110"/>
                <a:gd name="T72" fmla="*/ 50 w 71"/>
                <a:gd name="T73" fmla="*/ 108 h 110"/>
                <a:gd name="T74" fmla="*/ 42 w 71"/>
                <a:gd name="T75" fmla="*/ 110 h 110"/>
                <a:gd name="T76" fmla="*/ 34 w 71"/>
                <a:gd name="T77" fmla="*/ 110 h 110"/>
                <a:gd name="T78" fmla="*/ 27 w 71"/>
                <a:gd name="T79" fmla="*/ 110 h 110"/>
                <a:gd name="T80" fmla="*/ 21 w 71"/>
                <a:gd name="T81" fmla="*/ 108 h 110"/>
                <a:gd name="T82" fmla="*/ 15 w 71"/>
                <a:gd name="T83" fmla="*/ 104 h 110"/>
                <a:gd name="T84" fmla="*/ 9 w 71"/>
                <a:gd name="T85" fmla="*/ 100 h 110"/>
                <a:gd name="T86" fmla="*/ 2 w 71"/>
                <a:gd name="T87" fmla="*/ 81 h 110"/>
                <a:gd name="T88" fmla="*/ 0 w 71"/>
                <a:gd name="T89" fmla="*/ 56 h 110"/>
                <a:gd name="T90" fmla="*/ 0 w 71"/>
                <a:gd name="T91" fmla="*/ 37 h 110"/>
                <a:gd name="T92" fmla="*/ 4 w 71"/>
                <a:gd name="T93" fmla="*/ 23 h 110"/>
                <a:gd name="T94" fmla="*/ 5 w 71"/>
                <a:gd name="T95" fmla="*/ 16 h 110"/>
                <a:gd name="T96" fmla="*/ 9 w 71"/>
                <a:gd name="T97" fmla="*/ 10 h 110"/>
                <a:gd name="T98" fmla="*/ 15 w 71"/>
                <a:gd name="T99" fmla="*/ 6 h 110"/>
                <a:gd name="T100" fmla="*/ 21 w 71"/>
                <a:gd name="T101" fmla="*/ 2 h 110"/>
                <a:gd name="T102" fmla="*/ 27 w 71"/>
                <a:gd name="T103" fmla="*/ 0 h 110"/>
                <a:gd name="T104" fmla="*/ 34 w 71"/>
                <a:gd name="T10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0">
                  <a:moveTo>
                    <a:pt x="34" y="12"/>
                  </a:moveTo>
                  <a:lnTo>
                    <a:pt x="28" y="14"/>
                  </a:lnTo>
                  <a:lnTo>
                    <a:pt x="25" y="16"/>
                  </a:lnTo>
                  <a:lnTo>
                    <a:pt x="19" y="19"/>
                  </a:lnTo>
                  <a:lnTo>
                    <a:pt x="15" y="33"/>
                  </a:lnTo>
                  <a:lnTo>
                    <a:pt x="13" y="54"/>
                  </a:lnTo>
                  <a:lnTo>
                    <a:pt x="15" y="77"/>
                  </a:lnTo>
                  <a:lnTo>
                    <a:pt x="19" y="91"/>
                  </a:lnTo>
                  <a:lnTo>
                    <a:pt x="25" y="94"/>
                  </a:lnTo>
                  <a:lnTo>
                    <a:pt x="28" y="96"/>
                  </a:lnTo>
                  <a:lnTo>
                    <a:pt x="34" y="98"/>
                  </a:lnTo>
                  <a:lnTo>
                    <a:pt x="40" y="96"/>
                  </a:lnTo>
                  <a:lnTo>
                    <a:pt x="46" y="94"/>
                  </a:lnTo>
                  <a:lnTo>
                    <a:pt x="50" y="91"/>
                  </a:lnTo>
                  <a:lnTo>
                    <a:pt x="55" y="77"/>
                  </a:lnTo>
                  <a:lnTo>
                    <a:pt x="55" y="54"/>
                  </a:lnTo>
                  <a:lnTo>
                    <a:pt x="55" y="33"/>
                  </a:lnTo>
                  <a:lnTo>
                    <a:pt x="50" y="21"/>
                  </a:lnTo>
                  <a:lnTo>
                    <a:pt x="46" y="16"/>
                  </a:lnTo>
                  <a:lnTo>
                    <a:pt x="40" y="14"/>
                  </a:lnTo>
                  <a:lnTo>
                    <a:pt x="34" y="12"/>
                  </a:lnTo>
                  <a:close/>
                  <a:moveTo>
                    <a:pt x="34" y="0"/>
                  </a:moveTo>
                  <a:lnTo>
                    <a:pt x="44" y="0"/>
                  </a:lnTo>
                  <a:lnTo>
                    <a:pt x="50" y="2"/>
                  </a:lnTo>
                  <a:lnTo>
                    <a:pt x="57" y="8"/>
                  </a:lnTo>
                  <a:lnTo>
                    <a:pt x="61" y="14"/>
                  </a:lnTo>
                  <a:lnTo>
                    <a:pt x="65" y="21"/>
                  </a:lnTo>
                  <a:lnTo>
                    <a:pt x="69" y="29"/>
                  </a:lnTo>
                  <a:lnTo>
                    <a:pt x="69" y="37"/>
                  </a:lnTo>
                  <a:lnTo>
                    <a:pt x="71" y="44"/>
                  </a:lnTo>
                  <a:lnTo>
                    <a:pt x="71" y="56"/>
                  </a:lnTo>
                  <a:lnTo>
                    <a:pt x="69" y="73"/>
                  </a:lnTo>
                  <a:lnTo>
                    <a:pt x="67" y="87"/>
                  </a:lnTo>
                  <a:lnTo>
                    <a:pt x="63" y="94"/>
                  </a:lnTo>
                  <a:lnTo>
                    <a:pt x="59" y="100"/>
                  </a:lnTo>
                  <a:lnTo>
                    <a:pt x="55" y="104"/>
                  </a:lnTo>
                  <a:lnTo>
                    <a:pt x="50" y="108"/>
                  </a:lnTo>
                  <a:lnTo>
                    <a:pt x="42" y="110"/>
                  </a:lnTo>
                  <a:lnTo>
                    <a:pt x="34" y="110"/>
                  </a:lnTo>
                  <a:lnTo>
                    <a:pt x="27" y="110"/>
                  </a:lnTo>
                  <a:lnTo>
                    <a:pt x="21" y="108"/>
                  </a:lnTo>
                  <a:lnTo>
                    <a:pt x="15" y="104"/>
                  </a:lnTo>
                  <a:lnTo>
                    <a:pt x="9" y="100"/>
                  </a:lnTo>
                  <a:lnTo>
                    <a:pt x="2" y="81"/>
                  </a:lnTo>
                  <a:lnTo>
                    <a:pt x="0" y="56"/>
                  </a:lnTo>
                  <a:lnTo>
                    <a:pt x="0" y="37"/>
                  </a:lnTo>
                  <a:lnTo>
                    <a:pt x="4" y="23"/>
                  </a:lnTo>
                  <a:lnTo>
                    <a:pt x="5" y="16"/>
                  </a:lnTo>
                  <a:lnTo>
                    <a:pt x="9" y="10"/>
                  </a:lnTo>
                  <a:lnTo>
                    <a:pt x="15" y="6"/>
                  </a:lnTo>
                  <a:lnTo>
                    <a:pt x="21" y="2"/>
                  </a:lnTo>
                  <a:lnTo>
                    <a:pt x="27"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6" name="Rectangle 162"/>
            <p:cNvSpPr>
              <a:spLocks noChangeArrowheads="1"/>
            </p:cNvSpPr>
            <p:nvPr/>
          </p:nvSpPr>
          <p:spPr bwMode="auto">
            <a:xfrm>
              <a:off x="376" y="2147"/>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7" name="Freeform 163"/>
            <p:cNvSpPr>
              <a:spLocks noEditPoints="1"/>
            </p:cNvSpPr>
            <p:nvPr/>
          </p:nvSpPr>
          <p:spPr bwMode="auto">
            <a:xfrm>
              <a:off x="409" y="2107"/>
              <a:ext cx="50" cy="71"/>
            </a:xfrm>
            <a:custGeom>
              <a:avLst/>
              <a:gdLst>
                <a:gd name="T0" fmla="*/ 33 w 50"/>
                <a:gd name="T1" fmla="*/ 17 h 71"/>
                <a:gd name="T2" fmla="*/ 11 w 50"/>
                <a:gd name="T3" fmla="*/ 46 h 71"/>
                <a:gd name="T4" fmla="*/ 33 w 50"/>
                <a:gd name="T5" fmla="*/ 46 h 71"/>
                <a:gd name="T6" fmla="*/ 33 w 50"/>
                <a:gd name="T7" fmla="*/ 17 h 71"/>
                <a:gd name="T8" fmla="*/ 35 w 50"/>
                <a:gd name="T9" fmla="*/ 0 h 71"/>
                <a:gd name="T10" fmla="*/ 42 w 50"/>
                <a:gd name="T11" fmla="*/ 0 h 71"/>
                <a:gd name="T12" fmla="*/ 42 w 50"/>
                <a:gd name="T13" fmla="*/ 46 h 71"/>
                <a:gd name="T14" fmla="*/ 50 w 50"/>
                <a:gd name="T15" fmla="*/ 46 h 71"/>
                <a:gd name="T16" fmla="*/ 50 w 50"/>
                <a:gd name="T17" fmla="*/ 55 h 71"/>
                <a:gd name="T18" fmla="*/ 42 w 50"/>
                <a:gd name="T19" fmla="*/ 55 h 71"/>
                <a:gd name="T20" fmla="*/ 42 w 50"/>
                <a:gd name="T21" fmla="*/ 71 h 71"/>
                <a:gd name="T22" fmla="*/ 33 w 50"/>
                <a:gd name="T23" fmla="*/ 71 h 71"/>
                <a:gd name="T24" fmla="*/ 33 w 50"/>
                <a:gd name="T25" fmla="*/ 55 h 71"/>
                <a:gd name="T26" fmla="*/ 0 w 50"/>
                <a:gd name="T27" fmla="*/ 55 h 71"/>
                <a:gd name="T28" fmla="*/ 0 w 50"/>
                <a:gd name="T29" fmla="*/ 46 h 71"/>
                <a:gd name="T30" fmla="*/ 35 w 50"/>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71">
                  <a:moveTo>
                    <a:pt x="33" y="17"/>
                  </a:moveTo>
                  <a:lnTo>
                    <a:pt x="11" y="46"/>
                  </a:lnTo>
                  <a:lnTo>
                    <a:pt x="33" y="46"/>
                  </a:lnTo>
                  <a:lnTo>
                    <a:pt x="33" y="17"/>
                  </a:lnTo>
                  <a:close/>
                  <a:moveTo>
                    <a:pt x="35" y="0"/>
                  </a:moveTo>
                  <a:lnTo>
                    <a:pt x="42" y="0"/>
                  </a:lnTo>
                  <a:lnTo>
                    <a:pt x="42" y="46"/>
                  </a:lnTo>
                  <a:lnTo>
                    <a:pt x="50" y="46"/>
                  </a:lnTo>
                  <a:lnTo>
                    <a:pt x="50" y="55"/>
                  </a:lnTo>
                  <a:lnTo>
                    <a:pt x="42" y="55"/>
                  </a:lnTo>
                  <a:lnTo>
                    <a:pt x="42" y="71"/>
                  </a:lnTo>
                  <a:lnTo>
                    <a:pt x="33" y="71"/>
                  </a:lnTo>
                  <a:lnTo>
                    <a:pt x="33" y="55"/>
                  </a:lnTo>
                  <a:lnTo>
                    <a:pt x="0" y="55"/>
                  </a:lnTo>
                  <a:lnTo>
                    <a:pt x="0" y="46"/>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8" name="Rectangle 164"/>
            <p:cNvSpPr>
              <a:spLocks noChangeArrowheads="1"/>
            </p:cNvSpPr>
            <p:nvPr/>
          </p:nvSpPr>
          <p:spPr bwMode="auto">
            <a:xfrm>
              <a:off x="507" y="1778"/>
              <a:ext cx="57"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9" name="Rectangle 165"/>
            <p:cNvSpPr>
              <a:spLocks noChangeArrowheads="1"/>
            </p:cNvSpPr>
            <p:nvPr/>
          </p:nvSpPr>
          <p:spPr bwMode="auto">
            <a:xfrm>
              <a:off x="6278" y="1778"/>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0" name="Freeform 166"/>
            <p:cNvSpPr>
              <a:spLocks/>
            </p:cNvSpPr>
            <p:nvPr/>
          </p:nvSpPr>
          <p:spPr bwMode="auto">
            <a:xfrm>
              <a:off x="221" y="1732"/>
              <a:ext cx="38" cy="111"/>
            </a:xfrm>
            <a:custGeom>
              <a:avLst/>
              <a:gdLst>
                <a:gd name="T0" fmla="*/ 31 w 38"/>
                <a:gd name="T1" fmla="*/ 0 h 111"/>
                <a:gd name="T2" fmla="*/ 38 w 38"/>
                <a:gd name="T3" fmla="*/ 0 h 111"/>
                <a:gd name="T4" fmla="*/ 38 w 38"/>
                <a:gd name="T5" fmla="*/ 111 h 111"/>
                <a:gd name="T6" fmla="*/ 25 w 38"/>
                <a:gd name="T7" fmla="*/ 111 h 111"/>
                <a:gd name="T8" fmla="*/ 25 w 38"/>
                <a:gd name="T9" fmla="*/ 25 h 111"/>
                <a:gd name="T10" fmla="*/ 19 w 38"/>
                <a:gd name="T11" fmla="*/ 28 h 111"/>
                <a:gd name="T12" fmla="*/ 13 w 38"/>
                <a:gd name="T13" fmla="*/ 34 h 111"/>
                <a:gd name="T14" fmla="*/ 6 w 38"/>
                <a:gd name="T15" fmla="*/ 38 h 111"/>
                <a:gd name="T16" fmla="*/ 0 w 38"/>
                <a:gd name="T17" fmla="*/ 40 h 111"/>
                <a:gd name="T18" fmla="*/ 0 w 38"/>
                <a:gd name="T19" fmla="*/ 28 h 111"/>
                <a:gd name="T20" fmla="*/ 9 w 38"/>
                <a:gd name="T21" fmla="*/ 23 h 111"/>
                <a:gd name="T22" fmla="*/ 19 w 38"/>
                <a:gd name="T23" fmla="*/ 15 h 111"/>
                <a:gd name="T24" fmla="*/ 25 w 38"/>
                <a:gd name="T25" fmla="*/ 7 h 111"/>
                <a:gd name="T26" fmla="*/ 31 w 38"/>
                <a:gd name="T27"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1">
                  <a:moveTo>
                    <a:pt x="31" y="0"/>
                  </a:moveTo>
                  <a:lnTo>
                    <a:pt x="38" y="0"/>
                  </a:lnTo>
                  <a:lnTo>
                    <a:pt x="38" y="111"/>
                  </a:lnTo>
                  <a:lnTo>
                    <a:pt x="25" y="111"/>
                  </a:lnTo>
                  <a:lnTo>
                    <a:pt x="25" y="25"/>
                  </a:lnTo>
                  <a:lnTo>
                    <a:pt x="19" y="28"/>
                  </a:lnTo>
                  <a:lnTo>
                    <a:pt x="13" y="34"/>
                  </a:lnTo>
                  <a:lnTo>
                    <a:pt x="6" y="38"/>
                  </a:lnTo>
                  <a:lnTo>
                    <a:pt x="0" y="40"/>
                  </a:lnTo>
                  <a:lnTo>
                    <a:pt x="0" y="28"/>
                  </a:lnTo>
                  <a:lnTo>
                    <a:pt x="9" y="23"/>
                  </a:lnTo>
                  <a:lnTo>
                    <a:pt x="19" y="15"/>
                  </a:lnTo>
                  <a:lnTo>
                    <a:pt x="25" y="7"/>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1" name="Freeform 167"/>
            <p:cNvSpPr>
              <a:spLocks noEditPoints="1"/>
            </p:cNvSpPr>
            <p:nvPr/>
          </p:nvSpPr>
          <p:spPr bwMode="auto">
            <a:xfrm>
              <a:off x="296" y="1732"/>
              <a:ext cx="71" cy="111"/>
            </a:xfrm>
            <a:custGeom>
              <a:avLst/>
              <a:gdLst>
                <a:gd name="T0" fmla="*/ 34 w 71"/>
                <a:gd name="T1" fmla="*/ 13 h 111"/>
                <a:gd name="T2" fmla="*/ 28 w 71"/>
                <a:gd name="T3" fmla="*/ 15 h 111"/>
                <a:gd name="T4" fmla="*/ 25 w 71"/>
                <a:gd name="T5" fmla="*/ 17 h 111"/>
                <a:gd name="T6" fmla="*/ 19 w 71"/>
                <a:gd name="T7" fmla="*/ 21 h 111"/>
                <a:gd name="T8" fmla="*/ 15 w 71"/>
                <a:gd name="T9" fmla="*/ 34 h 111"/>
                <a:gd name="T10" fmla="*/ 13 w 71"/>
                <a:gd name="T11" fmla="*/ 55 h 111"/>
                <a:gd name="T12" fmla="*/ 15 w 71"/>
                <a:gd name="T13" fmla="*/ 78 h 111"/>
                <a:gd name="T14" fmla="*/ 19 w 71"/>
                <a:gd name="T15" fmla="*/ 92 h 111"/>
                <a:gd name="T16" fmla="*/ 25 w 71"/>
                <a:gd name="T17" fmla="*/ 96 h 111"/>
                <a:gd name="T18" fmla="*/ 28 w 71"/>
                <a:gd name="T19" fmla="*/ 98 h 111"/>
                <a:gd name="T20" fmla="*/ 34 w 71"/>
                <a:gd name="T21" fmla="*/ 100 h 111"/>
                <a:gd name="T22" fmla="*/ 40 w 71"/>
                <a:gd name="T23" fmla="*/ 98 h 111"/>
                <a:gd name="T24" fmla="*/ 46 w 71"/>
                <a:gd name="T25" fmla="*/ 96 h 111"/>
                <a:gd name="T26" fmla="*/ 50 w 71"/>
                <a:gd name="T27" fmla="*/ 92 h 111"/>
                <a:gd name="T28" fmla="*/ 55 w 71"/>
                <a:gd name="T29" fmla="*/ 78 h 111"/>
                <a:gd name="T30" fmla="*/ 55 w 71"/>
                <a:gd name="T31" fmla="*/ 55 h 111"/>
                <a:gd name="T32" fmla="*/ 55 w 71"/>
                <a:gd name="T33" fmla="*/ 34 h 111"/>
                <a:gd name="T34" fmla="*/ 50 w 71"/>
                <a:gd name="T35" fmla="*/ 23 h 111"/>
                <a:gd name="T36" fmla="*/ 46 w 71"/>
                <a:gd name="T37" fmla="*/ 17 h 111"/>
                <a:gd name="T38" fmla="*/ 40 w 71"/>
                <a:gd name="T39" fmla="*/ 15 h 111"/>
                <a:gd name="T40" fmla="*/ 34 w 71"/>
                <a:gd name="T41" fmla="*/ 13 h 111"/>
                <a:gd name="T42" fmla="*/ 34 w 71"/>
                <a:gd name="T43" fmla="*/ 0 h 111"/>
                <a:gd name="T44" fmla="*/ 44 w 71"/>
                <a:gd name="T45" fmla="*/ 2 h 111"/>
                <a:gd name="T46" fmla="*/ 50 w 71"/>
                <a:gd name="T47" fmla="*/ 3 h 111"/>
                <a:gd name="T48" fmla="*/ 57 w 71"/>
                <a:gd name="T49" fmla="*/ 9 h 111"/>
                <a:gd name="T50" fmla="*/ 61 w 71"/>
                <a:gd name="T51" fmla="*/ 15 h 111"/>
                <a:gd name="T52" fmla="*/ 65 w 71"/>
                <a:gd name="T53" fmla="*/ 21 h 111"/>
                <a:gd name="T54" fmla="*/ 69 w 71"/>
                <a:gd name="T55" fmla="*/ 30 h 111"/>
                <a:gd name="T56" fmla="*/ 69 w 71"/>
                <a:gd name="T57" fmla="*/ 38 h 111"/>
                <a:gd name="T58" fmla="*/ 71 w 71"/>
                <a:gd name="T59" fmla="*/ 46 h 111"/>
                <a:gd name="T60" fmla="*/ 71 w 71"/>
                <a:gd name="T61" fmla="*/ 55 h 111"/>
                <a:gd name="T62" fmla="*/ 69 w 71"/>
                <a:gd name="T63" fmla="*/ 75 h 111"/>
                <a:gd name="T64" fmla="*/ 67 w 71"/>
                <a:gd name="T65" fmla="*/ 88 h 111"/>
                <a:gd name="T66" fmla="*/ 63 w 71"/>
                <a:gd name="T67" fmla="*/ 96 h 111"/>
                <a:gd name="T68" fmla="*/ 59 w 71"/>
                <a:gd name="T69" fmla="*/ 102 h 111"/>
                <a:gd name="T70" fmla="*/ 55 w 71"/>
                <a:gd name="T71" fmla="*/ 105 h 111"/>
                <a:gd name="T72" fmla="*/ 50 w 71"/>
                <a:gd name="T73" fmla="*/ 109 h 111"/>
                <a:gd name="T74" fmla="*/ 42 w 71"/>
                <a:gd name="T75" fmla="*/ 111 h 111"/>
                <a:gd name="T76" fmla="*/ 34 w 71"/>
                <a:gd name="T77" fmla="*/ 111 h 111"/>
                <a:gd name="T78" fmla="*/ 27 w 71"/>
                <a:gd name="T79" fmla="*/ 111 h 111"/>
                <a:gd name="T80" fmla="*/ 21 w 71"/>
                <a:gd name="T81" fmla="*/ 109 h 111"/>
                <a:gd name="T82" fmla="*/ 15 w 71"/>
                <a:gd name="T83" fmla="*/ 105 h 111"/>
                <a:gd name="T84" fmla="*/ 9 w 71"/>
                <a:gd name="T85" fmla="*/ 102 h 111"/>
                <a:gd name="T86" fmla="*/ 2 w 71"/>
                <a:gd name="T87" fmla="*/ 82 h 111"/>
                <a:gd name="T88" fmla="*/ 0 w 71"/>
                <a:gd name="T89" fmla="*/ 55 h 111"/>
                <a:gd name="T90" fmla="*/ 0 w 71"/>
                <a:gd name="T91" fmla="*/ 38 h 111"/>
                <a:gd name="T92" fmla="*/ 4 w 71"/>
                <a:gd name="T93" fmla="*/ 25 h 111"/>
                <a:gd name="T94" fmla="*/ 5 w 71"/>
                <a:gd name="T95" fmla="*/ 17 h 111"/>
                <a:gd name="T96" fmla="*/ 9 w 71"/>
                <a:gd name="T97" fmla="*/ 11 h 111"/>
                <a:gd name="T98" fmla="*/ 15 w 71"/>
                <a:gd name="T99" fmla="*/ 7 h 111"/>
                <a:gd name="T100" fmla="*/ 21 w 71"/>
                <a:gd name="T101" fmla="*/ 3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8" y="15"/>
                  </a:lnTo>
                  <a:lnTo>
                    <a:pt x="25" y="17"/>
                  </a:lnTo>
                  <a:lnTo>
                    <a:pt x="19" y="21"/>
                  </a:lnTo>
                  <a:lnTo>
                    <a:pt x="15" y="34"/>
                  </a:lnTo>
                  <a:lnTo>
                    <a:pt x="13" y="55"/>
                  </a:lnTo>
                  <a:lnTo>
                    <a:pt x="15" y="78"/>
                  </a:lnTo>
                  <a:lnTo>
                    <a:pt x="19" y="92"/>
                  </a:lnTo>
                  <a:lnTo>
                    <a:pt x="25" y="96"/>
                  </a:lnTo>
                  <a:lnTo>
                    <a:pt x="28" y="98"/>
                  </a:lnTo>
                  <a:lnTo>
                    <a:pt x="34" y="100"/>
                  </a:lnTo>
                  <a:lnTo>
                    <a:pt x="40" y="98"/>
                  </a:lnTo>
                  <a:lnTo>
                    <a:pt x="46" y="96"/>
                  </a:lnTo>
                  <a:lnTo>
                    <a:pt x="50" y="92"/>
                  </a:lnTo>
                  <a:lnTo>
                    <a:pt x="55" y="78"/>
                  </a:lnTo>
                  <a:lnTo>
                    <a:pt x="55" y="55"/>
                  </a:lnTo>
                  <a:lnTo>
                    <a:pt x="55" y="34"/>
                  </a:lnTo>
                  <a:lnTo>
                    <a:pt x="50" y="23"/>
                  </a:lnTo>
                  <a:lnTo>
                    <a:pt x="46" y="17"/>
                  </a:lnTo>
                  <a:lnTo>
                    <a:pt x="40" y="15"/>
                  </a:lnTo>
                  <a:lnTo>
                    <a:pt x="34" y="13"/>
                  </a:lnTo>
                  <a:close/>
                  <a:moveTo>
                    <a:pt x="34" y="0"/>
                  </a:moveTo>
                  <a:lnTo>
                    <a:pt x="44" y="2"/>
                  </a:lnTo>
                  <a:lnTo>
                    <a:pt x="50" y="3"/>
                  </a:lnTo>
                  <a:lnTo>
                    <a:pt x="57" y="9"/>
                  </a:lnTo>
                  <a:lnTo>
                    <a:pt x="61" y="15"/>
                  </a:lnTo>
                  <a:lnTo>
                    <a:pt x="65" y="21"/>
                  </a:lnTo>
                  <a:lnTo>
                    <a:pt x="69" y="30"/>
                  </a:lnTo>
                  <a:lnTo>
                    <a:pt x="69" y="38"/>
                  </a:lnTo>
                  <a:lnTo>
                    <a:pt x="71" y="46"/>
                  </a:lnTo>
                  <a:lnTo>
                    <a:pt x="71" y="55"/>
                  </a:lnTo>
                  <a:lnTo>
                    <a:pt x="69" y="75"/>
                  </a:lnTo>
                  <a:lnTo>
                    <a:pt x="67" y="88"/>
                  </a:lnTo>
                  <a:lnTo>
                    <a:pt x="63" y="96"/>
                  </a:lnTo>
                  <a:lnTo>
                    <a:pt x="59" y="102"/>
                  </a:lnTo>
                  <a:lnTo>
                    <a:pt x="55" y="105"/>
                  </a:lnTo>
                  <a:lnTo>
                    <a:pt x="50" y="109"/>
                  </a:lnTo>
                  <a:lnTo>
                    <a:pt x="42" y="111"/>
                  </a:lnTo>
                  <a:lnTo>
                    <a:pt x="34" y="111"/>
                  </a:lnTo>
                  <a:lnTo>
                    <a:pt x="27" y="111"/>
                  </a:lnTo>
                  <a:lnTo>
                    <a:pt x="21" y="109"/>
                  </a:lnTo>
                  <a:lnTo>
                    <a:pt x="15" y="105"/>
                  </a:lnTo>
                  <a:lnTo>
                    <a:pt x="9" y="102"/>
                  </a:lnTo>
                  <a:lnTo>
                    <a:pt x="2" y="82"/>
                  </a:lnTo>
                  <a:lnTo>
                    <a:pt x="0" y="55"/>
                  </a:lnTo>
                  <a:lnTo>
                    <a:pt x="0" y="38"/>
                  </a:lnTo>
                  <a:lnTo>
                    <a:pt x="4" y="25"/>
                  </a:lnTo>
                  <a:lnTo>
                    <a:pt x="5" y="17"/>
                  </a:lnTo>
                  <a:lnTo>
                    <a:pt x="9" y="11"/>
                  </a:lnTo>
                  <a:lnTo>
                    <a:pt x="15" y="7"/>
                  </a:lnTo>
                  <a:lnTo>
                    <a:pt x="21" y="3"/>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2" name="Rectangle 168"/>
            <p:cNvSpPr>
              <a:spLocks noChangeArrowheads="1"/>
            </p:cNvSpPr>
            <p:nvPr/>
          </p:nvSpPr>
          <p:spPr bwMode="auto">
            <a:xfrm>
              <a:off x="376" y="1716"/>
              <a:ext cx="29" cy="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3" name="Freeform 169"/>
            <p:cNvSpPr>
              <a:spLocks/>
            </p:cNvSpPr>
            <p:nvPr/>
          </p:nvSpPr>
          <p:spPr bwMode="auto">
            <a:xfrm>
              <a:off x="411" y="1674"/>
              <a:ext cx="48" cy="73"/>
            </a:xfrm>
            <a:custGeom>
              <a:avLst/>
              <a:gdLst>
                <a:gd name="T0" fmla="*/ 25 w 48"/>
                <a:gd name="T1" fmla="*/ 0 h 73"/>
                <a:gd name="T2" fmla="*/ 31 w 48"/>
                <a:gd name="T3" fmla="*/ 2 h 73"/>
                <a:gd name="T4" fmla="*/ 36 w 48"/>
                <a:gd name="T5" fmla="*/ 4 h 73"/>
                <a:gd name="T6" fmla="*/ 40 w 48"/>
                <a:gd name="T7" fmla="*/ 6 h 73"/>
                <a:gd name="T8" fmla="*/ 44 w 48"/>
                <a:gd name="T9" fmla="*/ 11 h 73"/>
                <a:gd name="T10" fmla="*/ 46 w 48"/>
                <a:gd name="T11" fmla="*/ 15 h 73"/>
                <a:gd name="T12" fmla="*/ 46 w 48"/>
                <a:gd name="T13" fmla="*/ 21 h 73"/>
                <a:gd name="T14" fmla="*/ 44 w 48"/>
                <a:gd name="T15" fmla="*/ 29 h 73"/>
                <a:gd name="T16" fmla="*/ 42 w 48"/>
                <a:gd name="T17" fmla="*/ 35 h 73"/>
                <a:gd name="T18" fmla="*/ 38 w 48"/>
                <a:gd name="T19" fmla="*/ 38 h 73"/>
                <a:gd name="T20" fmla="*/ 36 w 48"/>
                <a:gd name="T21" fmla="*/ 42 h 73"/>
                <a:gd name="T22" fmla="*/ 33 w 48"/>
                <a:gd name="T23" fmla="*/ 46 h 73"/>
                <a:gd name="T24" fmla="*/ 27 w 48"/>
                <a:gd name="T25" fmla="*/ 50 h 73"/>
                <a:gd name="T26" fmla="*/ 21 w 48"/>
                <a:gd name="T27" fmla="*/ 54 h 73"/>
                <a:gd name="T28" fmla="*/ 17 w 48"/>
                <a:gd name="T29" fmla="*/ 58 h 73"/>
                <a:gd name="T30" fmla="*/ 15 w 48"/>
                <a:gd name="T31" fmla="*/ 60 h 73"/>
                <a:gd name="T32" fmla="*/ 11 w 48"/>
                <a:gd name="T33" fmla="*/ 63 h 73"/>
                <a:gd name="T34" fmla="*/ 48 w 48"/>
                <a:gd name="T35" fmla="*/ 63 h 73"/>
                <a:gd name="T36" fmla="*/ 48 w 48"/>
                <a:gd name="T37" fmla="*/ 73 h 73"/>
                <a:gd name="T38" fmla="*/ 0 w 48"/>
                <a:gd name="T39" fmla="*/ 73 h 73"/>
                <a:gd name="T40" fmla="*/ 0 w 48"/>
                <a:gd name="T41" fmla="*/ 67 h 73"/>
                <a:gd name="T42" fmla="*/ 2 w 48"/>
                <a:gd name="T43" fmla="*/ 61 h 73"/>
                <a:gd name="T44" fmla="*/ 6 w 48"/>
                <a:gd name="T45" fmla="*/ 58 h 73"/>
                <a:gd name="T46" fmla="*/ 11 w 48"/>
                <a:gd name="T47" fmla="*/ 52 h 73"/>
                <a:gd name="T48" fmla="*/ 17 w 48"/>
                <a:gd name="T49" fmla="*/ 46 h 73"/>
                <a:gd name="T50" fmla="*/ 25 w 48"/>
                <a:gd name="T51" fmla="*/ 40 h 73"/>
                <a:gd name="T52" fmla="*/ 29 w 48"/>
                <a:gd name="T53" fmla="*/ 35 h 73"/>
                <a:gd name="T54" fmla="*/ 33 w 48"/>
                <a:gd name="T55" fmla="*/ 31 h 73"/>
                <a:gd name="T56" fmla="*/ 36 w 48"/>
                <a:gd name="T57" fmla="*/ 25 h 73"/>
                <a:gd name="T58" fmla="*/ 36 w 48"/>
                <a:gd name="T59" fmla="*/ 21 h 73"/>
                <a:gd name="T60" fmla="*/ 36 w 48"/>
                <a:gd name="T61" fmla="*/ 15 h 73"/>
                <a:gd name="T62" fmla="*/ 33 w 48"/>
                <a:gd name="T63" fmla="*/ 13 h 73"/>
                <a:gd name="T64" fmla="*/ 29 w 48"/>
                <a:gd name="T65" fmla="*/ 10 h 73"/>
                <a:gd name="T66" fmla="*/ 23 w 48"/>
                <a:gd name="T67" fmla="*/ 10 h 73"/>
                <a:gd name="T68" fmla="*/ 19 w 48"/>
                <a:gd name="T69" fmla="*/ 10 h 73"/>
                <a:gd name="T70" fmla="*/ 13 w 48"/>
                <a:gd name="T71" fmla="*/ 13 h 73"/>
                <a:gd name="T72" fmla="*/ 11 w 48"/>
                <a:gd name="T73" fmla="*/ 17 h 73"/>
                <a:gd name="T74" fmla="*/ 9 w 48"/>
                <a:gd name="T75" fmla="*/ 21 h 73"/>
                <a:gd name="T76" fmla="*/ 0 w 48"/>
                <a:gd name="T77" fmla="*/ 21 h 73"/>
                <a:gd name="T78" fmla="*/ 2 w 48"/>
                <a:gd name="T79" fmla="*/ 15 h 73"/>
                <a:gd name="T80" fmla="*/ 4 w 48"/>
                <a:gd name="T81" fmla="*/ 10 h 73"/>
                <a:gd name="T82" fmla="*/ 8 w 48"/>
                <a:gd name="T83" fmla="*/ 6 h 73"/>
                <a:gd name="T84" fmla="*/ 11 w 48"/>
                <a:gd name="T85" fmla="*/ 4 h 73"/>
                <a:gd name="T86" fmla="*/ 17 w 48"/>
                <a:gd name="T87" fmla="*/ 2 h 73"/>
                <a:gd name="T88" fmla="*/ 25 w 48"/>
                <a:gd name="T8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73">
                  <a:moveTo>
                    <a:pt x="25" y="0"/>
                  </a:moveTo>
                  <a:lnTo>
                    <a:pt x="31" y="2"/>
                  </a:lnTo>
                  <a:lnTo>
                    <a:pt x="36" y="4"/>
                  </a:lnTo>
                  <a:lnTo>
                    <a:pt x="40" y="6"/>
                  </a:lnTo>
                  <a:lnTo>
                    <a:pt x="44" y="11"/>
                  </a:lnTo>
                  <a:lnTo>
                    <a:pt x="46" y="15"/>
                  </a:lnTo>
                  <a:lnTo>
                    <a:pt x="46" y="21"/>
                  </a:lnTo>
                  <a:lnTo>
                    <a:pt x="44" y="29"/>
                  </a:lnTo>
                  <a:lnTo>
                    <a:pt x="42" y="35"/>
                  </a:lnTo>
                  <a:lnTo>
                    <a:pt x="38" y="38"/>
                  </a:lnTo>
                  <a:lnTo>
                    <a:pt x="36" y="42"/>
                  </a:lnTo>
                  <a:lnTo>
                    <a:pt x="33" y="46"/>
                  </a:lnTo>
                  <a:lnTo>
                    <a:pt x="27" y="50"/>
                  </a:lnTo>
                  <a:lnTo>
                    <a:pt x="21" y="54"/>
                  </a:lnTo>
                  <a:lnTo>
                    <a:pt x="17" y="58"/>
                  </a:lnTo>
                  <a:lnTo>
                    <a:pt x="15" y="60"/>
                  </a:lnTo>
                  <a:lnTo>
                    <a:pt x="11" y="63"/>
                  </a:lnTo>
                  <a:lnTo>
                    <a:pt x="48" y="63"/>
                  </a:lnTo>
                  <a:lnTo>
                    <a:pt x="48" y="73"/>
                  </a:lnTo>
                  <a:lnTo>
                    <a:pt x="0" y="73"/>
                  </a:lnTo>
                  <a:lnTo>
                    <a:pt x="0" y="67"/>
                  </a:lnTo>
                  <a:lnTo>
                    <a:pt x="2" y="61"/>
                  </a:lnTo>
                  <a:lnTo>
                    <a:pt x="6" y="58"/>
                  </a:lnTo>
                  <a:lnTo>
                    <a:pt x="11" y="52"/>
                  </a:lnTo>
                  <a:lnTo>
                    <a:pt x="17" y="46"/>
                  </a:lnTo>
                  <a:lnTo>
                    <a:pt x="25" y="40"/>
                  </a:lnTo>
                  <a:lnTo>
                    <a:pt x="29" y="35"/>
                  </a:lnTo>
                  <a:lnTo>
                    <a:pt x="33" y="31"/>
                  </a:lnTo>
                  <a:lnTo>
                    <a:pt x="36" y="25"/>
                  </a:lnTo>
                  <a:lnTo>
                    <a:pt x="36" y="21"/>
                  </a:lnTo>
                  <a:lnTo>
                    <a:pt x="36" y="15"/>
                  </a:lnTo>
                  <a:lnTo>
                    <a:pt x="33" y="13"/>
                  </a:lnTo>
                  <a:lnTo>
                    <a:pt x="29" y="10"/>
                  </a:lnTo>
                  <a:lnTo>
                    <a:pt x="23" y="10"/>
                  </a:lnTo>
                  <a:lnTo>
                    <a:pt x="19" y="10"/>
                  </a:lnTo>
                  <a:lnTo>
                    <a:pt x="13" y="13"/>
                  </a:lnTo>
                  <a:lnTo>
                    <a:pt x="11" y="17"/>
                  </a:lnTo>
                  <a:lnTo>
                    <a:pt x="9" y="21"/>
                  </a:lnTo>
                  <a:lnTo>
                    <a:pt x="0" y="21"/>
                  </a:lnTo>
                  <a:lnTo>
                    <a:pt x="2" y="15"/>
                  </a:lnTo>
                  <a:lnTo>
                    <a:pt x="4" y="10"/>
                  </a:lnTo>
                  <a:lnTo>
                    <a:pt x="8" y="6"/>
                  </a:lnTo>
                  <a:lnTo>
                    <a:pt x="11" y="4"/>
                  </a:lnTo>
                  <a:lnTo>
                    <a:pt x="17" y="2"/>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4" name="Rectangle 170"/>
            <p:cNvSpPr>
              <a:spLocks noChangeArrowheads="1"/>
            </p:cNvSpPr>
            <p:nvPr/>
          </p:nvSpPr>
          <p:spPr bwMode="auto">
            <a:xfrm>
              <a:off x="507" y="1347"/>
              <a:ext cx="57"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5" name="Rectangle 171"/>
            <p:cNvSpPr>
              <a:spLocks noChangeArrowheads="1"/>
            </p:cNvSpPr>
            <p:nvPr/>
          </p:nvSpPr>
          <p:spPr bwMode="auto">
            <a:xfrm>
              <a:off x="6278" y="1347"/>
              <a:ext cx="60"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6" name="Freeform 172"/>
            <p:cNvSpPr>
              <a:spLocks/>
            </p:cNvSpPr>
            <p:nvPr/>
          </p:nvSpPr>
          <p:spPr bwMode="auto">
            <a:xfrm>
              <a:off x="221" y="1301"/>
              <a:ext cx="38" cy="110"/>
            </a:xfrm>
            <a:custGeom>
              <a:avLst/>
              <a:gdLst>
                <a:gd name="T0" fmla="*/ 31 w 38"/>
                <a:gd name="T1" fmla="*/ 0 h 110"/>
                <a:gd name="T2" fmla="*/ 38 w 38"/>
                <a:gd name="T3" fmla="*/ 0 h 110"/>
                <a:gd name="T4" fmla="*/ 38 w 38"/>
                <a:gd name="T5" fmla="*/ 110 h 110"/>
                <a:gd name="T6" fmla="*/ 25 w 38"/>
                <a:gd name="T7" fmla="*/ 110 h 110"/>
                <a:gd name="T8" fmla="*/ 25 w 38"/>
                <a:gd name="T9" fmla="*/ 25 h 110"/>
                <a:gd name="T10" fmla="*/ 19 w 38"/>
                <a:gd name="T11" fmla="*/ 29 h 110"/>
                <a:gd name="T12" fmla="*/ 13 w 38"/>
                <a:gd name="T13" fmla="*/ 35 h 110"/>
                <a:gd name="T14" fmla="*/ 6 w 38"/>
                <a:gd name="T15" fmla="*/ 38 h 110"/>
                <a:gd name="T16" fmla="*/ 0 w 38"/>
                <a:gd name="T17" fmla="*/ 40 h 110"/>
                <a:gd name="T18" fmla="*/ 0 w 38"/>
                <a:gd name="T19" fmla="*/ 29 h 110"/>
                <a:gd name="T20" fmla="*/ 9 w 38"/>
                <a:gd name="T21" fmla="*/ 23 h 110"/>
                <a:gd name="T22" fmla="*/ 19 w 38"/>
                <a:gd name="T23" fmla="*/ 15 h 110"/>
                <a:gd name="T24" fmla="*/ 25 w 38"/>
                <a:gd name="T25" fmla="*/ 8 h 110"/>
                <a:gd name="T26" fmla="*/ 31 w 38"/>
                <a:gd name="T2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110">
                  <a:moveTo>
                    <a:pt x="31" y="0"/>
                  </a:moveTo>
                  <a:lnTo>
                    <a:pt x="38" y="0"/>
                  </a:lnTo>
                  <a:lnTo>
                    <a:pt x="38" y="110"/>
                  </a:lnTo>
                  <a:lnTo>
                    <a:pt x="25" y="110"/>
                  </a:lnTo>
                  <a:lnTo>
                    <a:pt x="25" y="25"/>
                  </a:lnTo>
                  <a:lnTo>
                    <a:pt x="19" y="29"/>
                  </a:lnTo>
                  <a:lnTo>
                    <a:pt x="13" y="35"/>
                  </a:lnTo>
                  <a:lnTo>
                    <a:pt x="6" y="38"/>
                  </a:lnTo>
                  <a:lnTo>
                    <a:pt x="0" y="40"/>
                  </a:lnTo>
                  <a:lnTo>
                    <a:pt x="0" y="29"/>
                  </a:lnTo>
                  <a:lnTo>
                    <a:pt x="9" y="23"/>
                  </a:lnTo>
                  <a:lnTo>
                    <a:pt x="19" y="15"/>
                  </a:lnTo>
                  <a:lnTo>
                    <a:pt x="25" y="8"/>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7" name="Freeform 173"/>
            <p:cNvSpPr>
              <a:spLocks noEditPoints="1"/>
            </p:cNvSpPr>
            <p:nvPr/>
          </p:nvSpPr>
          <p:spPr bwMode="auto">
            <a:xfrm>
              <a:off x="296" y="1301"/>
              <a:ext cx="71" cy="111"/>
            </a:xfrm>
            <a:custGeom>
              <a:avLst/>
              <a:gdLst>
                <a:gd name="T0" fmla="*/ 34 w 71"/>
                <a:gd name="T1" fmla="*/ 13 h 111"/>
                <a:gd name="T2" fmla="*/ 28 w 71"/>
                <a:gd name="T3" fmla="*/ 13 h 111"/>
                <a:gd name="T4" fmla="*/ 25 w 71"/>
                <a:gd name="T5" fmla="*/ 17 h 111"/>
                <a:gd name="T6" fmla="*/ 19 w 71"/>
                <a:gd name="T7" fmla="*/ 21 h 111"/>
                <a:gd name="T8" fmla="*/ 15 w 71"/>
                <a:gd name="T9" fmla="*/ 35 h 111"/>
                <a:gd name="T10" fmla="*/ 13 w 71"/>
                <a:gd name="T11" fmla="*/ 56 h 111"/>
                <a:gd name="T12" fmla="*/ 15 w 71"/>
                <a:gd name="T13" fmla="*/ 79 h 111"/>
                <a:gd name="T14" fmla="*/ 19 w 71"/>
                <a:gd name="T15" fmla="*/ 90 h 111"/>
                <a:gd name="T16" fmla="*/ 25 w 71"/>
                <a:gd name="T17" fmla="*/ 96 h 111"/>
                <a:gd name="T18" fmla="*/ 28 w 71"/>
                <a:gd name="T19" fmla="*/ 98 h 111"/>
                <a:gd name="T20" fmla="*/ 34 w 71"/>
                <a:gd name="T21" fmla="*/ 100 h 111"/>
                <a:gd name="T22" fmla="*/ 40 w 71"/>
                <a:gd name="T23" fmla="*/ 98 h 111"/>
                <a:gd name="T24" fmla="*/ 46 w 71"/>
                <a:gd name="T25" fmla="*/ 96 h 111"/>
                <a:gd name="T26" fmla="*/ 50 w 71"/>
                <a:gd name="T27" fmla="*/ 90 h 111"/>
                <a:gd name="T28" fmla="*/ 55 w 71"/>
                <a:gd name="T29" fmla="*/ 79 h 111"/>
                <a:gd name="T30" fmla="*/ 55 w 71"/>
                <a:gd name="T31" fmla="*/ 56 h 111"/>
                <a:gd name="T32" fmla="*/ 55 w 71"/>
                <a:gd name="T33" fmla="*/ 35 h 111"/>
                <a:gd name="T34" fmla="*/ 50 w 71"/>
                <a:gd name="T35" fmla="*/ 21 h 111"/>
                <a:gd name="T36" fmla="*/ 46 w 71"/>
                <a:gd name="T37" fmla="*/ 17 h 111"/>
                <a:gd name="T38" fmla="*/ 40 w 71"/>
                <a:gd name="T39" fmla="*/ 13 h 111"/>
                <a:gd name="T40" fmla="*/ 34 w 71"/>
                <a:gd name="T41" fmla="*/ 13 h 111"/>
                <a:gd name="T42" fmla="*/ 34 w 71"/>
                <a:gd name="T43" fmla="*/ 0 h 111"/>
                <a:gd name="T44" fmla="*/ 44 w 71"/>
                <a:gd name="T45" fmla="*/ 2 h 111"/>
                <a:gd name="T46" fmla="*/ 50 w 71"/>
                <a:gd name="T47" fmla="*/ 4 h 111"/>
                <a:gd name="T48" fmla="*/ 57 w 71"/>
                <a:gd name="T49" fmla="*/ 8 h 111"/>
                <a:gd name="T50" fmla="*/ 61 w 71"/>
                <a:gd name="T51" fmla="*/ 15 h 111"/>
                <a:gd name="T52" fmla="*/ 65 w 71"/>
                <a:gd name="T53" fmla="*/ 21 h 111"/>
                <a:gd name="T54" fmla="*/ 69 w 71"/>
                <a:gd name="T55" fmla="*/ 31 h 111"/>
                <a:gd name="T56" fmla="*/ 69 w 71"/>
                <a:gd name="T57" fmla="*/ 38 h 111"/>
                <a:gd name="T58" fmla="*/ 71 w 71"/>
                <a:gd name="T59" fmla="*/ 46 h 111"/>
                <a:gd name="T60" fmla="*/ 71 w 71"/>
                <a:gd name="T61" fmla="*/ 56 h 111"/>
                <a:gd name="T62" fmla="*/ 69 w 71"/>
                <a:gd name="T63" fmla="*/ 73 h 111"/>
                <a:gd name="T64" fmla="*/ 67 w 71"/>
                <a:gd name="T65" fmla="*/ 88 h 111"/>
                <a:gd name="T66" fmla="*/ 63 w 71"/>
                <a:gd name="T67" fmla="*/ 96 h 111"/>
                <a:gd name="T68" fmla="*/ 59 w 71"/>
                <a:gd name="T69" fmla="*/ 102 h 111"/>
                <a:gd name="T70" fmla="*/ 55 w 71"/>
                <a:gd name="T71" fmla="*/ 106 h 111"/>
                <a:gd name="T72" fmla="*/ 50 w 71"/>
                <a:gd name="T73" fmla="*/ 110 h 111"/>
                <a:gd name="T74" fmla="*/ 42 w 71"/>
                <a:gd name="T75" fmla="*/ 111 h 111"/>
                <a:gd name="T76" fmla="*/ 34 w 71"/>
                <a:gd name="T77" fmla="*/ 111 h 111"/>
                <a:gd name="T78" fmla="*/ 27 w 71"/>
                <a:gd name="T79" fmla="*/ 111 h 111"/>
                <a:gd name="T80" fmla="*/ 21 w 71"/>
                <a:gd name="T81" fmla="*/ 110 h 111"/>
                <a:gd name="T82" fmla="*/ 15 w 71"/>
                <a:gd name="T83" fmla="*/ 106 h 111"/>
                <a:gd name="T84" fmla="*/ 9 w 71"/>
                <a:gd name="T85" fmla="*/ 102 h 111"/>
                <a:gd name="T86" fmla="*/ 2 w 71"/>
                <a:gd name="T87" fmla="*/ 83 h 111"/>
                <a:gd name="T88" fmla="*/ 0 w 71"/>
                <a:gd name="T89" fmla="*/ 56 h 111"/>
                <a:gd name="T90" fmla="*/ 0 w 71"/>
                <a:gd name="T91" fmla="*/ 38 h 111"/>
                <a:gd name="T92" fmla="*/ 4 w 71"/>
                <a:gd name="T93" fmla="*/ 25 h 111"/>
                <a:gd name="T94" fmla="*/ 5 w 71"/>
                <a:gd name="T95" fmla="*/ 17 h 111"/>
                <a:gd name="T96" fmla="*/ 9 w 71"/>
                <a:gd name="T97" fmla="*/ 11 h 111"/>
                <a:gd name="T98" fmla="*/ 15 w 71"/>
                <a:gd name="T99" fmla="*/ 8 h 111"/>
                <a:gd name="T100" fmla="*/ 21 w 71"/>
                <a:gd name="T101" fmla="*/ 4 h 111"/>
                <a:gd name="T102" fmla="*/ 27 w 71"/>
                <a:gd name="T103" fmla="*/ 2 h 111"/>
                <a:gd name="T104" fmla="*/ 34 w 71"/>
                <a:gd name="T10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111">
                  <a:moveTo>
                    <a:pt x="34" y="13"/>
                  </a:moveTo>
                  <a:lnTo>
                    <a:pt x="28" y="13"/>
                  </a:lnTo>
                  <a:lnTo>
                    <a:pt x="25" y="17"/>
                  </a:lnTo>
                  <a:lnTo>
                    <a:pt x="19" y="21"/>
                  </a:lnTo>
                  <a:lnTo>
                    <a:pt x="15" y="35"/>
                  </a:lnTo>
                  <a:lnTo>
                    <a:pt x="13" y="56"/>
                  </a:lnTo>
                  <a:lnTo>
                    <a:pt x="15" y="79"/>
                  </a:lnTo>
                  <a:lnTo>
                    <a:pt x="19" y="90"/>
                  </a:lnTo>
                  <a:lnTo>
                    <a:pt x="25" y="96"/>
                  </a:lnTo>
                  <a:lnTo>
                    <a:pt x="28" y="98"/>
                  </a:lnTo>
                  <a:lnTo>
                    <a:pt x="34" y="100"/>
                  </a:lnTo>
                  <a:lnTo>
                    <a:pt x="40" y="98"/>
                  </a:lnTo>
                  <a:lnTo>
                    <a:pt x="46" y="96"/>
                  </a:lnTo>
                  <a:lnTo>
                    <a:pt x="50" y="90"/>
                  </a:lnTo>
                  <a:lnTo>
                    <a:pt x="55" y="79"/>
                  </a:lnTo>
                  <a:lnTo>
                    <a:pt x="55" y="56"/>
                  </a:lnTo>
                  <a:lnTo>
                    <a:pt x="55" y="35"/>
                  </a:lnTo>
                  <a:lnTo>
                    <a:pt x="50" y="21"/>
                  </a:lnTo>
                  <a:lnTo>
                    <a:pt x="46" y="17"/>
                  </a:lnTo>
                  <a:lnTo>
                    <a:pt x="40" y="13"/>
                  </a:lnTo>
                  <a:lnTo>
                    <a:pt x="34" y="13"/>
                  </a:lnTo>
                  <a:close/>
                  <a:moveTo>
                    <a:pt x="34" y="0"/>
                  </a:moveTo>
                  <a:lnTo>
                    <a:pt x="44" y="2"/>
                  </a:lnTo>
                  <a:lnTo>
                    <a:pt x="50" y="4"/>
                  </a:lnTo>
                  <a:lnTo>
                    <a:pt x="57" y="8"/>
                  </a:lnTo>
                  <a:lnTo>
                    <a:pt x="61" y="15"/>
                  </a:lnTo>
                  <a:lnTo>
                    <a:pt x="65" y="21"/>
                  </a:lnTo>
                  <a:lnTo>
                    <a:pt x="69" y="31"/>
                  </a:lnTo>
                  <a:lnTo>
                    <a:pt x="69" y="38"/>
                  </a:lnTo>
                  <a:lnTo>
                    <a:pt x="71" y="46"/>
                  </a:lnTo>
                  <a:lnTo>
                    <a:pt x="71" y="56"/>
                  </a:lnTo>
                  <a:lnTo>
                    <a:pt x="69" y="73"/>
                  </a:lnTo>
                  <a:lnTo>
                    <a:pt x="67" y="88"/>
                  </a:lnTo>
                  <a:lnTo>
                    <a:pt x="63" y="96"/>
                  </a:lnTo>
                  <a:lnTo>
                    <a:pt x="59" y="102"/>
                  </a:lnTo>
                  <a:lnTo>
                    <a:pt x="55" y="106"/>
                  </a:lnTo>
                  <a:lnTo>
                    <a:pt x="50" y="110"/>
                  </a:lnTo>
                  <a:lnTo>
                    <a:pt x="42" y="111"/>
                  </a:lnTo>
                  <a:lnTo>
                    <a:pt x="34" y="111"/>
                  </a:lnTo>
                  <a:lnTo>
                    <a:pt x="27" y="111"/>
                  </a:lnTo>
                  <a:lnTo>
                    <a:pt x="21" y="110"/>
                  </a:lnTo>
                  <a:lnTo>
                    <a:pt x="15" y="106"/>
                  </a:lnTo>
                  <a:lnTo>
                    <a:pt x="9" y="102"/>
                  </a:lnTo>
                  <a:lnTo>
                    <a:pt x="2" y="83"/>
                  </a:lnTo>
                  <a:lnTo>
                    <a:pt x="0" y="56"/>
                  </a:lnTo>
                  <a:lnTo>
                    <a:pt x="0" y="38"/>
                  </a:lnTo>
                  <a:lnTo>
                    <a:pt x="4" y="25"/>
                  </a:lnTo>
                  <a:lnTo>
                    <a:pt x="5" y="17"/>
                  </a:lnTo>
                  <a:lnTo>
                    <a:pt x="9" y="11"/>
                  </a:lnTo>
                  <a:lnTo>
                    <a:pt x="15" y="8"/>
                  </a:lnTo>
                  <a:lnTo>
                    <a:pt x="21" y="4"/>
                  </a:lnTo>
                  <a:lnTo>
                    <a:pt x="27"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8" name="Freeform 174"/>
            <p:cNvSpPr>
              <a:spLocks noEditPoints="1"/>
            </p:cNvSpPr>
            <p:nvPr/>
          </p:nvSpPr>
          <p:spPr bwMode="auto">
            <a:xfrm>
              <a:off x="378" y="1243"/>
              <a:ext cx="48" cy="75"/>
            </a:xfrm>
            <a:custGeom>
              <a:avLst/>
              <a:gdLst>
                <a:gd name="T0" fmla="*/ 23 w 48"/>
                <a:gd name="T1" fmla="*/ 10 h 75"/>
                <a:gd name="T2" fmla="*/ 18 w 48"/>
                <a:gd name="T3" fmla="*/ 10 h 75"/>
                <a:gd name="T4" fmla="*/ 14 w 48"/>
                <a:gd name="T5" fmla="*/ 14 h 75"/>
                <a:gd name="T6" fmla="*/ 12 w 48"/>
                <a:gd name="T7" fmla="*/ 19 h 75"/>
                <a:gd name="T8" fmla="*/ 10 w 48"/>
                <a:gd name="T9" fmla="*/ 27 h 75"/>
                <a:gd name="T10" fmla="*/ 10 w 48"/>
                <a:gd name="T11" fmla="*/ 39 h 75"/>
                <a:gd name="T12" fmla="*/ 10 w 48"/>
                <a:gd name="T13" fmla="*/ 48 h 75"/>
                <a:gd name="T14" fmla="*/ 12 w 48"/>
                <a:gd name="T15" fmla="*/ 56 h 75"/>
                <a:gd name="T16" fmla="*/ 14 w 48"/>
                <a:gd name="T17" fmla="*/ 62 h 75"/>
                <a:gd name="T18" fmla="*/ 18 w 48"/>
                <a:gd name="T19" fmla="*/ 66 h 75"/>
                <a:gd name="T20" fmla="*/ 23 w 48"/>
                <a:gd name="T21" fmla="*/ 66 h 75"/>
                <a:gd name="T22" fmla="*/ 29 w 48"/>
                <a:gd name="T23" fmla="*/ 66 h 75"/>
                <a:gd name="T24" fmla="*/ 33 w 48"/>
                <a:gd name="T25" fmla="*/ 62 h 75"/>
                <a:gd name="T26" fmla="*/ 37 w 48"/>
                <a:gd name="T27" fmla="*/ 56 h 75"/>
                <a:gd name="T28" fmla="*/ 37 w 48"/>
                <a:gd name="T29" fmla="*/ 48 h 75"/>
                <a:gd name="T30" fmla="*/ 39 w 48"/>
                <a:gd name="T31" fmla="*/ 39 h 75"/>
                <a:gd name="T32" fmla="*/ 37 w 48"/>
                <a:gd name="T33" fmla="*/ 27 h 75"/>
                <a:gd name="T34" fmla="*/ 37 w 48"/>
                <a:gd name="T35" fmla="*/ 19 h 75"/>
                <a:gd name="T36" fmla="*/ 35 w 48"/>
                <a:gd name="T37" fmla="*/ 16 h 75"/>
                <a:gd name="T38" fmla="*/ 31 w 48"/>
                <a:gd name="T39" fmla="*/ 12 h 75"/>
                <a:gd name="T40" fmla="*/ 27 w 48"/>
                <a:gd name="T41" fmla="*/ 10 h 75"/>
                <a:gd name="T42" fmla="*/ 23 w 48"/>
                <a:gd name="T43" fmla="*/ 10 h 75"/>
                <a:gd name="T44" fmla="*/ 23 w 48"/>
                <a:gd name="T45" fmla="*/ 0 h 75"/>
                <a:gd name="T46" fmla="*/ 29 w 48"/>
                <a:gd name="T47" fmla="*/ 2 h 75"/>
                <a:gd name="T48" fmla="*/ 35 w 48"/>
                <a:gd name="T49" fmla="*/ 2 h 75"/>
                <a:gd name="T50" fmla="*/ 39 w 48"/>
                <a:gd name="T51" fmla="*/ 6 h 75"/>
                <a:gd name="T52" fmla="*/ 41 w 48"/>
                <a:gd name="T53" fmla="*/ 10 h 75"/>
                <a:gd name="T54" fmla="*/ 44 w 48"/>
                <a:gd name="T55" fmla="*/ 16 h 75"/>
                <a:gd name="T56" fmla="*/ 46 w 48"/>
                <a:gd name="T57" fmla="*/ 21 h 75"/>
                <a:gd name="T58" fmla="*/ 46 w 48"/>
                <a:gd name="T59" fmla="*/ 29 h 75"/>
                <a:gd name="T60" fmla="*/ 48 w 48"/>
                <a:gd name="T61" fmla="*/ 39 h 75"/>
                <a:gd name="T62" fmla="*/ 46 w 48"/>
                <a:gd name="T63" fmla="*/ 50 h 75"/>
                <a:gd name="T64" fmla="*/ 44 w 48"/>
                <a:gd name="T65" fmla="*/ 58 h 75"/>
                <a:gd name="T66" fmla="*/ 41 w 48"/>
                <a:gd name="T67" fmla="*/ 66 h 75"/>
                <a:gd name="T68" fmla="*/ 37 w 48"/>
                <a:gd name="T69" fmla="*/ 71 h 75"/>
                <a:gd name="T70" fmla="*/ 31 w 48"/>
                <a:gd name="T71" fmla="*/ 73 h 75"/>
                <a:gd name="T72" fmla="*/ 23 w 48"/>
                <a:gd name="T73" fmla="*/ 75 h 75"/>
                <a:gd name="T74" fmla="*/ 18 w 48"/>
                <a:gd name="T75" fmla="*/ 73 h 75"/>
                <a:gd name="T76" fmla="*/ 12 w 48"/>
                <a:gd name="T77" fmla="*/ 71 h 75"/>
                <a:gd name="T78" fmla="*/ 8 w 48"/>
                <a:gd name="T79" fmla="*/ 68 h 75"/>
                <a:gd name="T80" fmla="*/ 4 w 48"/>
                <a:gd name="T81" fmla="*/ 62 h 75"/>
                <a:gd name="T82" fmla="*/ 2 w 48"/>
                <a:gd name="T83" fmla="*/ 56 h 75"/>
                <a:gd name="T84" fmla="*/ 0 w 48"/>
                <a:gd name="T85" fmla="*/ 48 h 75"/>
                <a:gd name="T86" fmla="*/ 0 w 48"/>
                <a:gd name="T87" fmla="*/ 39 h 75"/>
                <a:gd name="T88" fmla="*/ 0 w 48"/>
                <a:gd name="T89" fmla="*/ 27 h 75"/>
                <a:gd name="T90" fmla="*/ 2 w 48"/>
                <a:gd name="T91" fmla="*/ 18 h 75"/>
                <a:gd name="T92" fmla="*/ 6 w 48"/>
                <a:gd name="T93" fmla="*/ 10 h 75"/>
                <a:gd name="T94" fmla="*/ 10 w 48"/>
                <a:gd name="T95" fmla="*/ 4 h 75"/>
                <a:gd name="T96" fmla="*/ 16 w 48"/>
                <a:gd name="T97" fmla="*/ 2 h 75"/>
                <a:gd name="T98" fmla="*/ 23 w 48"/>
                <a:gd name="T9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5">
                  <a:moveTo>
                    <a:pt x="23" y="10"/>
                  </a:moveTo>
                  <a:lnTo>
                    <a:pt x="18" y="10"/>
                  </a:lnTo>
                  <a:lnTo>
                    <a:pt x="14" y="14"/>
                  </a:lnTo>
                  <a:lnTo>
                    <a:pt x="12" y="19"/>
                  </a:lnTo>
                  <a:lnTo>
                    <a:pt x="10" y="27"/>
                  </a:lnTo>
                  <a:lnTo>
                    <a:pt x="10" y="39"/>
                  </a:lnTo>
                  <a:lnTo>
                    <a:pt x="10" y="48"/>
                  </a:lnTo>
                  <a:lnTo>
                    <a:pt x="12" y="56"/>
                  </a:lnTo>
                  <a:lnTo>
                    <a:pt x="14" y="62"/>
                  </a:lnTo>
                  <a:lnTo>
                    <a:pt x="18" y="66"/>
                  </a:lnTo>
                  <a:lnTo>
                    <a:pt x="23" y="66"/>
                  </a:lnTo>
                  <a:lnTo>
                    <a:pt x="29" y="66"/>
                  </a:lnTo>
                  <a:lnTo>
                    <a:pt x="33" y="62"/>
                  </a:lnTo>
                  <a:lnTo>
                    <a:pt x="37" y="56"/>
                  </a:lnTo>
                  <a:lnTo>
                    <a:pt x="37" y="48"/>
                  </a:lnTo>
                  <a:lnTo>
                    <a:pt x="39" y="39"/>
                  </a:lnTo>
                  <a:lnTo>
                    <a:pt x="37" y="27"/>
                  </a:lnTo>
                  <a:lnTo>
                    <a:pt x="37" y="19"/>
                  </a:lnTo>
                  <a:lnTo>
                    <a:pt x="35" y="16"/>
                  </a:lnTo>
                  <a:lnTo>
                    <a:pt x="31" y="12"/>
                  </a:lnTo>
                  <a:lnTo>
                    <a:pt x="27" y="10"/>
                  </a:lnTo>
                  <a:lnTo>
                    <a:pt x="23" y="10"/>
                  </a:lnTo>
                  <a:close/>
                  <a:moveTo>
                    <a:pt x="23" y="0"/>
                  </a:moveTo>
                  <a:lnTo>
                    <a:pt x="29" y="2"/>
                  </a:lnTo>
                  <a:lnTo>
                    <a:pt x="35" y="2"/>
                  </a:lnTo>
                  <a:lnTo>
                    <a:pt x="39" y="6"/>
                  </a:lnTo>
                  <a:lnTo>
                    <a:pt x="41" y="10"/>
                  </a:lnTo>
                  <a:lnTo>
                    <a:pt x="44" y="16"/>
                  </a:lnTo>
                  <a:lnTo>
                    <a:pt x="46" y="21"/>
                  </a:lnTo>
                  <a:lnTo>
                    <a:pt x="46" y="29"/>
                  </a:lnTo>
                  <a:lnTo>
                    <a:pt x="48" y="39"/>
                  </a:lnTo>
                  <a:lnTo>
                    <a:pt x="46" y="50"/>
                  </a:lnTo>
                  <a:lnTo>
                    <a:pt x="44" y="58"/>
                  </a:lnTo>
                  <a:lnTo>
                    <a:pt x="41" y="66"/>
                  </a:lnTo>
                  <a:lnTo>
                    <a:pt x="37" y="71"/>
                  </a:lnTo>
                  <a:lnTo>
                    <a:pt x="31" y="73"/>
                  </a:lnTo>
                  <a:lnTo>
                    <a:pt x="23" y="75"/>
                  </a:lnTo>
                  <a:lnTo>
                    <a:pt x="18" y="73"/>
                  </a:lnTo>
                  <a:lnTo>
                    <a:pt x="12" y="71"/>
                  </a:lnTo>
                  <a:lnTo>
                    <a:pt x="8" y="68"/>
                  </a:lnTo>
                  <a:lnTo>
                    <a:pt x="4" y="62"/>
                  </a:lnTo>
                  <a:lnTo>
                    <a:pt x="2" y="56"/>
                  </a:lnTo>
                  <a:lnTo>
                    <a:pt x="0" y="48"/>
                  </a:lnTo>
                  <a:lnTo>
                    <a:pt x="0" y="39"/>
                  </a:lnTo>
                  <a:lnTo>
                    <a:pt x="0" y="27"/>
                  </a:lnTo>
                  <a:lnTo>
                    <a:pt x="2" y="18"/>
                  </a:lnTo>
                  <a:lnTo>
                    <a:pt x="6" y="10"/>
                  </a:lnTo>
                  <a:lnTo>
                    <a:pt x="10" y="4"/>
                  </a:lnTo>
                  <a:lnTo>
                    <a:pt x="16" y="2"/>
                  </a:lnTo>
                  <a:lnTo>
                    <a:pt x="2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9" name="Rectangle 175"/>
            <p:cNvSpPr>
              <a:spLocks noChangeArrowheads="1"/>
            </p:cNvSpPr>
            <p:nvPr/>
          </p:nvSpPr>
          <p:spPr bwMode="auto">
            <a:xfrm>
              <a:off x="507" y="1347"/>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0" name="Rectangle 176"/>
            <p:cNvSpPr>
              <a:spLocks noChangeArrowheads="1"/>
            </p:cNvSpPr>
            <p:nvPr/>
          </p:nvSpPr>
          <p:spPr bwMode="auto">
            <a:xfrm>
              <a:off x="507" y="2424"/>
              <a:ext cx="5831"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1" name="Rectangle 177"/>
            <p:cNvSpPr>
              <a:spLocks noChangeArrowheads="1"/>
            </p:cNvSpPr>
            <p:nvPr/>
          </p:nvSpPr>
          <p:spPr bwMode="auto">
            <a:xfrm>
              <a:off x="6330" y="1355"/>
              <a:ext cx="10"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2" name="Rectangle 178"/>
            <p:cNvSpPr>
              <a:spLocks noChangeArrowheads="1"/>
            </p:cNvSpPr>
            <p:nvPr/>
          </p:nvSpPr>
          <p:spPr bwMode="auto">
            <a:xfrm>
              <a:off x="499" y="1355"/>
              <a:ext cx="17" cy="10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3" name="Rectangle 179"/>
            <p:cNvSpPr>
              <a:spLocks noChangeArrowheads="1"/>
            </p:cNvSpPr>
            <p:nvPr/>
          </p:nvSpPr>
          <p:spPr bwMode="auto">
            <a:xfrm>
              <a:off x="1165" y="2230"/>
              <a:ext cx="141"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4" name="Rectangle 180"/>
            <p:cNvSpPr>
              <a:spLocks noChangeArrowheads="1"/>
            </p:cNvSpPr>
            <p:nvPr/>
          </p:nvSpPr>
          <p:spPr bwMode="auto">
            <a:xfrm>
              <a:off x="1227" y="2166"/>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5" name="Rectangle 181"/>
            <p:cNvSpPr>
              <a:spLocks noChangeArrowheads="1"/>
            </p:cNvSpPr>
            <p:nvPr/>
          </p:nvSpPr>
          <p:spPr bwMode="auto">
            <a:xfrm>
              <a:off x="1893" y="2228"/>
              <a:ext cx="142"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6" name="Rectangle 182"/>
            <p:cNvSpPr>
              <a:spLocks noChangeArrowheads="1"/>
            </p:cNvSpPr>
            <p:nvPr/>
          </p:nvSpPr>
          <p:spPr bwMode="auto">
            <a:xfrm>
              <a:off x="1956" y="2164"/>
              <a:ext cx="18" cy="143"/>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7" name="Rectangle 183"/>
            <p:cNvSpPr>
              <a:spLocks noChangeArrowheads="1"/>
            </p:cNvSpPr>
            <p:nvPr/>
          </p:nvSpPr>
          <p:spPr bwMode="auto">
            <a:xfrm>
              <a:off x="2623" y="222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8" name="Rectangle 184"/>
            <p:cNvSpPr>
              <a:spLocks noChangeArrowheads="1"/>
            </p:cNvSpPr>
            <p:nvPr/>
          </p:nvSpPr>
          <p:spPr bwMode="auto">
            <a:xfrm>
              <a:off x="2686" y="2164"/>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9" name="Rectangle 185"/>
            <p:cNvSpPr>
              <a:spLocks noChangeArrowheads="1"/>
            </p:cNvSpPr>
            <p:nvPr/>
          </p:nvSpPr>
          <p:spPr bwMode="auto">
            <a:xfrm>
              <a:off x="3352" y="2226"/>
              <a:ext cx="140" cy="17"/>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0" name="Rectangle 186"/>
            <p:cNvSpPr>
              <a:spLocks noChangeArrowheads="1"/>
            </p:cNvSpPr>
            <p:nvPr/>
          </p:nvSpPr>
          <p:spPr bwMode="auto">
            <a:xfrm>
              <a:off x="3414" y="2162"/>
              <a:ext cx="17" cy="141"/>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1" name="Rectangle 187"/>
            <p:cNvSpPr>
              <a:spLocks noChangeArrowheads="1"/>
            </p:cNvSpPr>
            <p:nvPr/>
          </p:nvSpPr>
          <p:spPr bwMode="auto">
            <a:xfrm>
              <a:off x="4080" y="2214"/>
              <a:ext cx="142"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2" name="Rectangle 188"/>
            <p:cNvSpPr>
              <a:spLocks noChangeArrowheads="1"/>
            </p:cNvSpPr>
            <p:nvPr/>
          </p:nvSpPr>
          <p:spPr bwMode="auto">
            <a:xfrm>
              <a:off x="4143" y="2151"/>
              <a:ext cx="18"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3" name="Rectangle 189"/>
            <p:cNvSpPr>
              <a:spLocks noChangeArrowheads="1"/>
            </p:cNvSpPr>
            <p:nvPr/>
          </p:nvSpPr>
          <p:spPr bwMode="auto">
            <a:xfrm>
              <a:off x="4810" y="15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4" name="Rectangle 190"/>
            <p:cNvSpPr>
              <a:spLocks noChangeArrowheads="1"/>
            </p:cNvSpPr>
            <p:nvPr/>
          </p:nvSpPr>
          <p:spPr bwMode="auto">
            <a:xfrm>
              <a:off x="4873" y="145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5" name="Rectangle 191"/>
            <p:cNvSpPr>
              <a:spLocks noChangeArrowheads="1"/>
            </p:cNvSpPr>
            <p:nvPr/>
          </p:nvSpPr>
          <p:spPr bwMode="auto">
            <a:xfrm>
              <a:off x="5539" y="15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6" name="Rectangle 192"/>
            <p:cNvSpPr>
              <a:spLocks noChangeArrowheads="1"/>
            </p:cNvSpPr>
            <p:nvPr/>
          </p:nvSpPr>
          <p:spPr bwMode="auto">
            <a:xfrm>
              <a:off x="5601" y="1451"/>
              <a:ext cx="17" cy="140"/>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7" name="Freeform 193"/>
            <p:cNvSpPr>
              <a:spLocks noEditPoints="1"/>
            </p:cNvSpPr>
            <p:nvPr/>
          </p:nvSpPr>
          <p:spPr bwMode="auto">
            <a:xfrm>
              <a:off x="1158" y="1489"/>
              <a:ext cx="157" cy="158"/>
            </a:xfrm>
            <a:custGeom>
              <a:avLst/>
              <a:gdLst>
                <a:gd name="T0" fmla="*/ 54 w 157"/>
                <a:gd name="T1" fmla="*/ 20 h 158"/>
                <a:gd name="T2" fmla="*/ 25 w 157"/>
                <a:gd name="T3" fmla="*/ 45 h 158"/>
                <a:gd name="T4" fmla="*/ 17 w 157"/>
                <a:gd name="T5" fmla="*/ 64 h 158"/>
                <a:gd name="T6" fmla="*/ 19 w 157"/>
                <a:gd name="T7" fmla="*/ 102 h 158"/>
                <a:gd name="T8" fmla="*/ 34 w 157"/>
                <a:gd name="T9" fmla="*/ 123 h 158"/>
                <a:gd name="T10" fmla="*/ 54 w 157"/>
                <a:gd name="T11" fmla="*/ 137 h 158"/>
                <a:gd name="T12" fmla="*/ 77 w 157"/>
                <a:gd name="T13" fmla="*/ 141 h 158"/>
                <a:gd name="T14" fmla="*/ 102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5 w 157"/>
                <a:gd name="T31" fmla="*/ 4 h 158"/>
                <a:gd name="T32" fmla="*/ 123 w 157"/>
                <a:gd name="T33" fmla="*/ 14 h 158"/>
                <a:gd name="T34" fmla="*/ 148 w 157"/>
                <a:gd name="T35" fmla="*/ 45 h 158"/>
                <a:gd name="T36" fmla="*/ 155 w 157"/>
                <a:gd name="T37" fmla="*/ 64 h 158"/>
                <a:gd name="T38" fmla="*/ 155 w 157"/>
                <a:gd name="T39" fmla="*/ 93 h 158"/>
                <a:gd name="T40" fmla="*/ 148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7 w 157"/>
                <a:gd name="T55" fmla="*/ 112 h 158"/>
                <a:gd name="T56" fmla="*/ 0 w 157"/>
                <a:gd name="T57" fmla="*/ 93 h 158"/>
                <a:gd name="T58" fmla="*/ 4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4" y="20"/>
                  </a:lnTo>
                  <a:lnTo>
                    <a:pt x="44" y="25"/>
                  </a:lnTo>
                  <a:lnTo>
                    <a:pt x="25" y="45"/>
                  </a:lnTo>
                  <a:lnTo>
                    <a:pt x="19" y="54"/>
                  </a:lnTo>
                  <a:lnTo>
                    <a:pt x="17" y="64"/>
                  </a:lnTo>
                  <a:lnTo>
                    <a:pt x="17" y="93"/>
                  </a:lnTo>
                  <a:lnTo>
                    <a:pt x="19" y="102"/>
                  </a:lnTo>
                  <a:lnTo>
                    <a:pt x="25" y="112"/>
                  </a:lnTo>
                  <a:lnTo>
                    <a:pt x="34" y="123"/>
                  </a:lnTo>
                  <a:lnTo>
                    <a:pt x="44" y="131"/>
                  </a:lnTo>
                  <a:lnTo>
                    <a:pt x="54" y="137"/>
                  </a:lnTo>
                  <a:lnTo>
                    <a:pt x="63" y="139"/>
                  </a:lnTo>
                  <a:lnTo>
                    <a:pt x="77" y="141"/>
                  </a:lnTo>
                  <a:lnTo>
                    <a:pt x="92" y="139"/>
                  </a:lnTo>
                  <a:lnTo>
                    <a:pt x="102" y="137"/>
                  </a:lnTo>
                  <a:lnTo>
                    <a:pt x="111" y="131"/>
                  </a:lnTo>
                  <a:lnTo>
                    <a:pt x="121" y="123"/>
                  </a:lnTo>
                  <a:lnTo>
                    <a:pt x="130" y="112"/>
                  </a:lnTo>
                  <a:lnTo>
                    <a:pt x="136" y="102"/>
                  </a:lnTo>
                  <a:lnTo>
                    <a:pt x="138" y="93"/>
                  </a:lnTo>
                  <a:lnTo>
                    <a:pt x="140" y="79"/>
                  </a:lnTo>
                  <a:lnTo>
                    <a:pt x="138" y="64"/>
                  </a:lnTo>
                  <a:lnTo>
                    <a:pt x="136" y="54"/>
                  </a:lnTo>
                  <a:lnTo>
                    <a:pt x="130" y="45"/>
                  </a:lnTo>
                  <a:lnTo>
                    <a:pt x="111" y="25"/>
                  </a:lnTo>
                  <a:lnTo>
                    <a:pt x="102" y="20"/>
                  </a:lnTo>
                  <a:lnTo>
                    <a:pt x="92" y="18"/>
                  </a:lnTo>
                  <a:lnTo>
                    <a:pt x="63" y="18"/>
                  </a:lnTo>
                  <a:close/>
                  <a:moveTo>
                    <a:pt x="63" y="0"/>
                  </a:moveTo>
                  <a:lnTo>
                    <a:pt x="92" y="0"/>
                  </a:lnTo>
                  <a:lnTo>
                    <a:pt x="105" y="4"/>
                  </a:lnTo>
                  <a:lnTo>
                    <a:pt x="111" y="8"/>
                  </a:lnTo>
                  <a:lnTo>
                    <a:pt x="123" y="14"/>
                  </a:lnTo>
                  <a:lnTo>
                    <a:pt x="142" y="33"/>
                  </a:lnTo>
                  <a:lnTo>
                    <a:pt x="148" y="45"/>
                  </a:lnTo>
                  <a:lnTo>
                    <a:pt x="151" y="50"/>
                  </a:lnTo>
                  <a:lnTo>
                    <a:pt x="155" y="64"/>
                  </a:lnTo>
                  <a:lnTo>
                    <a:pt x="157" y="79"/>
                  </a:lnTo>
                  <a:lnTo>
                    <a:pt x="155" y="93"/>
                  </a:lnTo>
                  <a:lnTo>
                    <a:pt x="151" y="106"/>
                  </a:lnTo>
                  <a:lnTo>
                    <a:pt x="148" y="112"/>
                  </a:lnTo>
                  <a:lnTo>
                    <a:pt x="142" y="123"/>
                  </a:lnTo>
                  <a:lnTo>
                    <a:pt x="132" y="135"/>
                  </a:lnTo>
                  <a:lnTo>
                    <a:pt x="123" y="143"/>
                  </a:lnTo>
                  <a:lnTo>
                    <a:pt x="111" y="148"/>
                  </a:lnTo>
                  <a:lnTo>
                    <a:pt x="105" y="152"/>
                  </a:lnTo>
                  <a:lnTo>
                    <a:pt x="92" y="156"/>
                  </a:lnTo>
                  <a:lnTo>
                    <a:pt x="77" y="158"/>
                  </a:lnTo>
                  <a:lnTo>
                    <a:pt x="63" y="156"/>
                  </a:lnTo>
                  <a:lnTo>
                    <a:pt x="50" y="152"/>
                  </a:lnTo>
                  <a:lnTo>
                    <a:pt x="44" y="148"/>
                  </a:lnTo>
                  <a:lnTo>
                    <a:pt x="32" y="143"/>
                  </a:lnTo>
                  <a:lnTo>
                    <a:pt x="23" y="135"/>
                  </a:lnTo>
                  <a:lnTo>
                    <a:pt x="13" y="123"/>
                  </a:lnTo>
                  <a:lnTo>
                    <a:pt x="7" y="112"/>
                  </a:lnTo>
                  <a:lnTo>
                    <a:pt x="4" y="106"/>
                  </a:lnTo>
                  <a:lnTo>
                    <a:pt x="0" y="93"/>
                  </a:lnTo>
                  <a:lnTo>
                    <a:pt x="0" y="64"/>
                  </a:lnTo>
                  <a:lnTo>
                    <a:pt x="4" y="50"/>
                  </a:lnTo>
                  <a:lnTo>
                    <a:pt x="7" y="45"/>
                  </a:lnTo>
                  <a:lnTo>
                    <a:pt x="13" y="33"/>
                  </a:lnTo>
                  <a:lnTo>
                    <a:pt x="32" y="14"/>
                  </a:lnTo>
                  <a:lnTo>
                    <a:pt x="44" y="8"/>
                  </a:lnTo>
                  <a:lnTo>
                    <a:pt x="50"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8" name="Freeform 194"/>
            <p:cNvSpPr>
              <a:spLocks noEditPoints="1"/>
            </p:cNvSpPr>
            <p:nvPr/>
          </p:nvSpPr>
          <p:spPr bwMode="auto">
            <a:xfrm>
              <a:off x="1885" y="1489"/>
              <a:ext cx="160" cy="158"/>
            </a:xfrm>
            <a:custGeom>
              <a:avLst/>
              <a:gdLst>
                <a:gd name="T0" fmla="*/ 56 w 160"/>
                <a:gd name="T1" fmla="*/ 20 h 158"/>
                <a:gd name="T2" fmla="*/ 35 w 160"/>
                <a:gd name="T3" fmla="*/ 35 h 158"/>
                <a:gd name="T4" fmla="*/ 23 w 160"/>
                <a:gd name="T5" fmla="*/ 50 h 158"/>
                <a:gd name="T6" fmla="*/ 18 w 160"/>
                <a:gd name="T7" fmla="*/ 64 h 158"/>
                <a:gd name="T8" fmla="*/ 23 w 160"/>
                <a:gd name="T9" fmla="*/ 106 h 158"/>
                <a:gd name="T10" fmla="*/ 25 w 160"/>
                <a:gd name="T11" fmla="*/ 112 h 158"/>
                <a:gd name="T12" fmla="*/ 47 w 160"/>
                <a:gd name="T13" fmla="*/ 131 h 158"/>
                <a:gd name="T14" fmla="*/ 66 w 160"/>
                <a:gd name="T15" fmla="*/ 139 h 158"/>
                <a:gd name="T16" fmla="*/ 93 w 160"/>
                <a:gd name="T17" fmla="*/ 139 h 158"/>
                <a:gd name="T18" fmla="*/ 114 w 160"/>
                <a:gd name="T19" fmla="*/ 131 h 158"/>
                <a:gd name="T20" fmla="*/ 133 w 160"/>
                <a:gd name="T21" fmla="*/ 112 h 158"/>
                <a:gd name="T22" fmla="*/ 141 w 160"/>
                <a:gd name="T23" fmla="*/ 93 h 158"/>
                <a:gd name="T24" fmla="*/ 141 w 160"/>
                <a:gd name="T25" fmla="*/ 64 h 158"/>
                <a:gd name="T26" fmla="*/ 133 w 160"/>
                <a:gd name="T27" fmla="*/ 45 h 158"/>
                <a:gd name="T28" fmla="*/ 102 w 160"/>
                <a:gd name="T29" fmla="*/ 20 h 158"/>
                <a:gd name="T30" fmla="*/ 66 w 160"/>
                <a:gd name="T31" fmla="*/ 18 h 158"/>
                <a:gd name="T32" fmla="*/ 93 w 160"/>
                <a:gd name="T33" fmla="*/ 0 h 158"/>
                <a:gd name="T34" fmla="*/ 112 w 160"/>
                <a:gd name="T35" fmla="*/ 8 h 158"/>
                <a:gd name="T36" fmla="*/ 144 w 160"/>
                <a:gd name="T37" fmla="*/ 33 h 158"/>
                <a:gd name="T38" fmla="*/ 154 w 160"/>
                <a:gd name="T39" fmla="*/ 50 h 158"/>
                <a:gd name="T40" fmla="*/ 160 w 160"/>
                <a:gd name="T41" fmla="*/ 79 h 158"/>
                <a:gd name="T42" fmla="*/ 154 w 160"/>
                <a:gd name="T43" fmla="*/ 106 h 158"/>
                <a:gd name="T44" fmla="*/ 144 w 160"/>
                <a:gd name="T45" fmla="*/ 123 h 158"/>
                <a:gd name="T46" fmla="*/ 125 w 160"/>
                <a:gd name="T47" fmla="*/ 143 h 158"/>
                <a:gd name="T48" fmla="*/ 106 w 160"/>
                <a:gd name="T49" fmla="*/ 152 h 158"/>
                <a:gd name="T50" fmla="*/ 79 w 160"/>
                <a:gd name="T51" fmla="*/ 158 h 158"/>
                <a:gd name="T52" fmla="*/ 52 w 160"/>
                <a:gd name="T53" fmla="*/ 152 h 158"/>
                <a:gd name="T54" fmla="*/ 35 w 160"/>
                <a:gd name="T55" fmla="*/ 143 h 158"/>
                <a:gd name="T56" fmla="*/ 14 w 160"/>
                <a:gd name="T57" fmla="*/ 123 h 158"/>
                <a:gd name="T58" fmla="*/ 6 w 160"/>
                <a:gd name="T59" fmla="*/ 106 h 158"/>
                <a:gd name="T60" fmla="*/ 0 w 160"/>
                <a:gd name="T61" fmla="*/ 64 h 158"/>
                <a:gd name="T62" fmla="*/ 8 w 160"/>
                <a:gd name="T63" fmla="*/ 45 h 158"/>
                <a:gd name="T64" fmla="*/ 23 w 160"/>
                <a:gd name="T65" fmla="*/ 23 h 158"/>
                <a:gd name="T66" fmla="*/ 47 w 160"/>
                <a:gd name="T67" fmla="*/ 8 h 158"/>
                <a:gd name="T68" fmla="*/ 66 w 160"/>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58">
                  <a:moveTo>
                    <a:pt x="66" y="18"/>
                  </a:moveTo>
                  <a:lnTo>
                    <a:pt x="56" y="20"/>
                  </a:lnTo>
                  <a:lnTo>
                    <a:pt x="47" y="25"/>
                  </a:lnTo>
                  <a:lnTo>
                    <a:pt x="35" y="35"/>
                  </a:lnTo>
                  <a:lnTo>
                    <a:pt x="25" y="45"/>
                  </a:lnTo>
                  <a:lnTo>
                    <a:pt x="23" y="50"/>
                  </a:lnTo>
                  <a:lnTo>
                    <a:pt x="23" y="50"/>
                  </a:lnTo>
                  <a:lnTo>
                    <a:pt x="18" y="64"/>
                  </a:lnTo>
                  <a:lnTo>
                    <a:pt x="18" y="93"/>
                  </a:lnTo>
                  <a:lnTo>
                    <a:pt x="23" y="106"/>
                  </a:lnTo>
                  <a:lnTo>
                    <a:pt x="23" y="106"/>
                  </a:lnTo>
                  <a:lnTo>
                    <a:pt x="25" y="112"/>
                  </a:lnTo>
                  <a:lnTo>
                    <a:pt x="35" y="123"/>
                  </a:lnTo>
                  <a:lnTo>
                    <a:pt x="47" y="131"/>
                  </a:lnTo>
                  <a:lnTo>
                    <a:pt x="56" y="137"/>
                  </a:lnTo>
                  <a:lnTo>
                    <a:pt x="66" y="139"/>
                  </a:lnTo>
                  <a:lnTo>
                    <a:pt x="79" y="141"/>
                  </a:lnTo>
                  <a:lnTo>
                    <a:pt x="93" y="139"/>
                  </a:lnTo>
                  <a:lnTo>
                    <a:pt x="102" y="137"/>
                  </a:lnTo>
                  <a:lnTo>
                    <a:pt x="114" y="131"/>
                  </a:lnTo>
                  <a:lnTo>
                    <a:pt x="123" y="123"/>
                  </a:lnTo>
                  <a:lnTo>
                    <a:pt x="133" y="112"/>
                  </a:lnTo>
                  <a:lnTo>
                    <a:pt x="139" y="102"/>
                  </a:lnTo>
                  <a:lnTo>
                    <a:pt x="141" y="93"/>
                  </a:lnTo>
                  <a:lnTo>
                    <a:pt x="143" y="79"/>
                  </a:lnTo>
                  <a:lnTo>
                    <a:pt x="141" y="64"/>
                  </a:lnTo>
                  <a:lnTo>
                    <a:pt x="139" y="54"/>
                  </a:lnTo>
                  <a:lnTo>
                    <a:pt x="133" y="45"/>
                  </a:lnTo>
                  <a:lnTo>
                    <a:pt x="114" y="25"/>
                  </a:lnTo>
                  <a:lnTo>
                    <a:pt x="102" y="20"/>
                  </a:lnTo>
                  <a:lnTo>
                    <a:pt x="93" y="18"/>
                  </a:lnTo>
                  <a:lnTo>
                    <a:pt x="66" y="18"/>
                  </a:lnTo>
                  <a:close/>
                  <a:moveTo>
                    <a:pt x="66" y="0"/>
                  </a:moveTo>
                  <a:lnTo>
                    <a:pt x="93" y="0"/>
                  </a:lnTo>
                  <a:lnTo>
                    <a:pt x="106" y="4"/>
                  </a:lnTo>
                  <a:lnTo>
                    <a:pt x="112" y="8"/>
                  </a:lnTo>
                  <a:lnTo>
                    <a:pt x="125" y="14"/>
                  </a:lnTo>
                  <a:lnTo>
                    <a:pt x="144" y="33"/>
                  </a:lnTo>
                  <a:lnTo>
                    <a:pt x="150" y="45"/>
                  </a:lnTo>
                  <a:lnTo>
                    <a:pt x="154" y="50"/>
                  </a:lnTo>
                  <a:lnTo>
                    <a:pt x="158" y="64"/>
                  </a:lnTo>
                  <a:lnTo>
                    <a:pt x="160" y="79"/>
                  </a:lnTo>
                  <a:lnTo>
                    <a:pt x="158" y="93"/>
                  </a:lnTo>
                  <a:lnTo>
                    <a:pt x="154" y="106"/>
                  </a:lnTo>
                  <a:lnTo>
                    <a:pt x="150" y="112"/>
                  </a:lnTo>
                  <a:lnTo>
                    <a:pt x="144" y="123"/>
                  </a:lnTo>
                  <a:lnTo>
                    <a:pt x="135" y="135"/>
                  </a:lnTo>
                  <a:lnTo>
                    <a:pt x="125" y="143"/>
                  </a:lnTo>
                  <a:lnTo>
                    <a:pt x="112" y="148"/>
                  </a:lnTo>
                  <a:lnTo>
                    <a:pt x="106" y="152"/>
                  </a:lnTo>
                  <a:lnTo>
                    <a:pt x="93" y="156"/>
                  </a:lnTo>
                  <a:lnTo>
                    <a:pt x="79" y="158"/>
                  </a:lnTo>
                  <a:lnTo>
                    <a:pt x="66" y="156"/>
                  </a:lnTo>
                  <a:lnTo>
                    <a:pt x="52" y="152"/>
                  </a:lnTo>
                  <a:lnTo>
                    <a:pt x="47" y="148"/>
                  </a:lnTo>
                  <a:lnTo>
                    <a:pt x="35" y="143"/>
                  </a:lnTo>
                  <a:lnTo>
                    <a:pt x="23" y="135"/>
                  </a:lnTo>
                  <a:lnTo>
                    <a:pt x="14" y="123"/>
                  </a:lnTo>
                  <a:lnTo>
                    <a:pt x="8" y="112"/>
                  </a:lnTo>
                  <a:lnTo>
                    <a:pt x="6" y="106"/>
                  </a:lnTo>
                  <a:lnTo>
                    <a:pt x="0" y="93"/>
                  </a:lnTo>
                  <a:lnTo>
                    <a:pt x="0" y="64"/>
                  </a:lnTo>
                  <a:lnTo>
                    <a:pt x="6" y="50"/>
                  </a:lnTo>
                  <a:lnTo>
                    <a:pt x="8" y="45"/>
                  </a:lnTo>
                  <a:lnTo>
                    <a:pt x="14" y="33"/>
                  </a:lnTo>
                  <a:lnTo>
                    <a:pt x="23" y="23"/>
                  </a:lnTo>
                  <a:lnTo>
                    <a:pt x="35" y="14"/>
                  </a:lnTo>
                  <a:lnTo>
                    <a:pt x="47" y="8"/>
                  </a:lnTo>
                  <a:lnTo>
                    <a:pt x="52" y="4"/>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9" name="Freeform 195"/>
            <p:cNvSpPr>
              <a:spLocks noEditPoints="1"/>
            </p:cNvSpPr>
            <p:nvPr/>
          </p:nvSpPr>
          <p:spPr bwMode="auto">
            <a:xfrm>
              <a:off x="2615" y="1489"/>
              <a:ext cx="157" cy="158"/>
            </a:xfrm>
            <a:custGeom>
              <a:avLst/>
              <a:gdLst>
                <a:gd name="T0" fmla="*/ 56 w 157"/>
                <a:gd name="T1" fmla="*/ 20 h 158"/>
                <a:gd name="T2" fmla="*/ 35 w 157"/>
                <a:gd name="T3" fmla="*/ 35 h 158"/>
                <a:gd name="T4" fmla="*/ 23 w 157"/>
                <a:gd name="T5" fmla="*/ 50 h 158"/>
                <a:gd name="T6" fmla="*/ 17 w 157"/>
                <a:gd name="T7" fmla="*/ 64 h 158"/>
                <a:gd name="T8" fmla="*/ 23 w 157"/>
                <a:gd name="T9" fmla="*/ 106 h 158"/>
                <a:gd name="T10" fmla="*/ 25 w 157"/>
                <a:gd name="T11" fmla="*/ 112 h 158"/>
                <a:gd name="T12" fmla="*/ 46 w 157"/>
                <a:gd name="T13" fmla="*/ 131 h 158"/>
                <a:gd name="T14" fmla="*/ 65 w 157"/>
                <a:gd name="T15" fmla="*/ 139 h 158"/>
                <a:gd name="T16" fmla="*/ 92 w 157"/>
                <a:gd name="T17" fmla="*/ 139 h 158"/>
                <a:gd name="T18" fmla="*/ 111 w 157"/>
                <a:gd name="T19" fmla="*/ 131 h 158"/>
                <a:gd name="T20" fmla="*/ 131 w 157"/>
                <a:gd name="T21" fmla="*/ 112 h 158"/>
                <a:gd name="T22" fmla="*/ 138 w 157"/>
                <a:gd name="T23" fmla="*/ 93 h 158"/>
                <a:gd name="T24" fmla="*/ 138 w 157"/>
                <a:gd name="T25" fmla="*/ 64 h 158"/>
                <a:gd name="T26" fmla="*/ 131 w 157"/>
                <a:gd name="T27" fmla="*/ 45 h 158"/>
                <a:gd name="T28" fmla="*/ 111 w 157"/>
                <a:gd name="T29" fmla="*/ 25 h 158"/>
                <a:gd name="T30" fmla="*/ 92 w 157"/>
                <a:gd name="T31" fmla="*/ 18 h 158"/>
                <a:gd name="T32" fmla="*/ 65 w 157"/>
                <a:gd name="T33" fmla="*/ 0 h 158"/>
                <a:gd name="T34" fmla="*/ 106 w 157"/>
                <a:gd name="T35" fmla="*/ 4 h 158"/>
                <a:gd name="T36" fmla="*/ 123 w 157"/>
                <a:gd name="T37" fmla="*/ 14 h 158"/>
                <a:gd name="T38" fmla="*/ 142 w 157"/>
                <a:gd name="T39" fmla="*/ 33 h 158"/>
                <a:gd name="T40" fmla="*/ 152 w 157"/>
                <a:gd name="T41" fmla="*/ 50 h 158"/>
                <a:gd name="T42" fmla="*/ 157 w 157"/>
                <a:gd name="T43" fmla="*/ 79 h 158"/>
                <a:gd name="T44" fmla="*/ 152 w 157"/>
                <a:gd name="T45" fmla="*/ 106 h 158"/>
                <a:gd name="T46" fmla="*/ 142 w 157"/>
                <a:gd name="T47" fmla="*/ 123 h 158"/>
                <a:gd name="T48" fmla="*/ 123 w 157"/>
                <a:gd name="T49" fmla="*/ 143 h 158"/>
                <a:gd name="T50" fmla="*/ 106 w 157"/>
                <a:gd name="T51" fmla="*/ 152 h 158"/>
                <a:gd name="T52" fmla="*/ 79 w 157"/>
                <a:gd name="T53" fmla="*/ 158 h 158"/>
                <a:gd name="T54" fmla="*/ 52 w 157"/>
                <a:gd name="T55" fmla="*/ 152 h 158"/>
                <a:gd name="T56" fmla="*/ 35 w 157"/>
                <a:gd name="T57" fmla="*/ 143 h 158"/>
                <a:gd name="T58" fmla="*/ 13 w 157"/>
                <a:gd name="T59" fmla="*/ 123 h 158"/>
                <a:gd name="T60" fmla="*/ 6 w 157"/>
                <a:gd name="T61" fmla="*/ 106 h 158"/>
                <a:gd name="T62" fmla="*/ 0 w 157"/>
                <a:gd name="T63" fmla="*/ 64 h 158"/>
                <a:gd name="T64" fmla="*/ 8 w 157"/>
                <a:gd name="T65" fmla="*/ 45 h 158"/>
                <a:gd name="T66" fmla="*/ 23 w 157"/>
                <a:gd name="T67" fmla="*/ 23 h 158"/>
                <a:gd name="T68" fmla="*/ 46 w 157"/>
                <a:gd name="T69" fmla="*/ 8 h 158"/>
                <a:gd name="T70" fmla="*/ 65 w 157"/>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8">
                  <a:moveTo>
                    <a:pt x="65" y="18"/>
                  </a:moveTo>
                  <a:lnTo>
                    <a:pt x="56" y="20"/>
                  </a:lnTo>
                  <a:lnTo>
                    <a:pt x="46" y="25"/>
                  </a:lnTo>
                  <a:lnTo>
                    <a:pt x="35" y="35"/>
                  </a:lnTo>
                  <a:lnTo>
                    <a:pt x="25" y="45"/>
                  </a:lnTo>
                  <a:lnTo>
                    <a:pt x="23" y="50"/>
                  </a:lnTo>
                  <a:lnTo>
                    <a:pt x="23" y="50"/>
                  </a:lnTo>
                  <a:lnTo>
                    <a:pt x="17" y="64"/>
                  </a:lnTo>
                  <a:lnTo>
                    <a:pt x="17" y="93"/>
                  </a:lnTo>
                  <a:lnTo>
                    <a:pt x="23" y="106"/>
                  </a:lnTo>
                  <a:lnTo>
                    <a:pt x="23" y="106"/>
                  </a:lnTo>
                  <a:lnTo>
                    <a:pt x="25" y="112"/>
                  </a:lnTo>
                  <a:lnTo>
                    <a:pt x="35" y="123"/>
                  </a:lnTo>
                  <a:lnTo>
                    <a:pt x="46" y="131"/>
                  </a:lnTo>
                  <a:lnTo>
                    <a:pt x="56" y="137"/>
                  </a:lnTo>
                  <a:lnTo>
                    <a:pt x="65" y="139"/>
                  </a:lnTo>
                  <a:lnTo>
                    <a:pt x="79" y="141"/>
                  </a:lnTo>
                  <a:lnTo>
                    <a:pt x="92" y="139"/>
                  </a:lnTo>
                  <a:lnTo>
                    <a:pt x="102" y="137"/>
                  </a:lnTo>
                  <a:lnTo>
                    <a:pt x="111" y="131"/>
                  </a:lnTo>
                  <a:lnTo>
                    <a:pt x="123" y="123"/>
                  </a:lnTo>
                  <a:lnTo>
                    <a:pt x="131" y="112"/>
                  </a:lnTo>
                  <a:lnTo>
                    <a:pt x="136" y="102"/>
                  </a:lnTo>
                  <a:lnTo>
                    <a:pt x="138" y="93"/>
                  </a:lnTo>
                  <a:lnTo>
                    <a:pt x="140" y="79"/>
                  </a:lnTo>
                  <a:lnTo>
                    <a:pt x="138" y="64"/>
                  </a:lnTo>
                  <a:lnTo>
                    <a:pt x="136" y="54"/>
                  </a:lnTo>
                  <a:lnTo>
                    <a:pt x="131" y="45"/>
                  </a:lnTo>
                  <a:lnTo>
                    <a:pt x="123" y="35"/>
                  </a:lnTo>
                  <a:lnTo>
                    <a:pt x="111" y="25"/>
                  </a:lnTo>
                  <a:lnTo>
                    <a:pt x="102" y="20"/>
                  </a:lnTo>
                  <a:lnTo>
                    <a:pt x="92" y="18"/>
                  </a:lnTo>
                  <a:lnTo>
                    <a:pt x="65" y="18"/>
                  </a:lnTo>
                  <a:close/>
                  <a:moveTo>
                    <a:pt x="65" y="0"/>
                  </a:moveTo>
                  <a:lnTo>
                    <a:pt x="92" y="0"/>
                  </a:lnTo>
                  <a:lnTo>
                    <a:pt x="106" y="4"/>
                  </a:lnTo>
                  <a:lnTo>
                    <a:pt x="111" y="8"/>
                  </a:lnTo>
                  <a:lnTo>
                    <a:pt x="123" y="14"/>
                  </a:lnTo>
                  <a:lnTo>
                    <a:pt x="134" y="23"/>
                  </a:lnTo>
                  <a:lnTo>
                    <a:pt x="142" y="33"/>
                  </a:lnTo>
                  <a:lnTo>
                    <a:pt x="148" y="45"/>
                  </a:lnTo>
                  <a:lnTo>
                    <a:pt x="152" y="50"/>
                  </a:lnTo>
                  <a:lnTo>
                    <a:pt x="156" y="64"/>
                  </a:lnTo>
                  <a:lnTo>
                    <a:pt x="157" y="79"/>
                  </a:lnTo>
                  <a:lnTo>
                    <a:pt x="156" y="93"/>
                  </a:lnTo>
                  <a:lnTo>
                    <a:pt x="152" y="106"/>
                  </a:lnTo>
                  <a:lnTo>
                    <a:pt x="148" y="112"/>
                  </a:lnTo>
                  <a:lnTo>
                    <a:pt x="142" y="123"/>
                  </a:lnTo>
                  <a:lnTo>
                    <a:pt x="134" y="135"/>
                  </a:lnTo>
                  <a:lnTo>
                    <a:pt x="123" y="143"/>
                  </a:lnTo>
                  <a:lnTo>
                    <a:pt x="111" y="148"/>
                  </a:lnTo>
                  <a:lnTo>
                    <a:pt x="106" y="152"/>
                  </a:lnTo>
                  <a:lnTo>
                    <a:pt x="92" y="156"/>
                  </a:lnTo>
                  <a:lnTo>
                    <a:pt x="79" y="158"/>
                  </a:lnTo>
                  <a:lnTo>
                    <a:pt x="65" y="156"/>
                  </a:lnTo>
                  <a:lnTo>
                    <a:pt x="52" y="152"/>
                  </a:lnTo>
                  <a:lnTo>
                    <a:pt x="46" y="148"/>
                  </a:lnTo>
                  <a:lnTo>
                    <a:pt x="35" y="143"/>
                  </a:lnTo>
                  <a:lnTo>
                    <a:pt x="23" y="135"/>
                  </a:lnTo>
                  <a:lnTo>
                    <a:pt x="13" y="123"/>
                  </a:lnTo>
                  <a:lnTo>
                    <a:pt x="8" y="112"/>
                  </a:lnTo>
                  <a:lnTo>
                    <a:pt x="6" y="106"/>
                  </a:lnTo>
                  <a:lnTo>
                    <a:pt x="0" y="93"/>
                  </a:lnTo>
                  <a:lnTo>
                    <a:pt x="0" y="64"/>
                  </a:lnTo>
                  <a:lnTo>
                    <a:pt x="6" y="50"/>
                  </a:lnTo>
                  <a:lnTo>
                    <a:pt x="8" y="45"/>
                  </a:lnTo>
                  <a:lnTo>
                    <a:pt x="13" y="33"/>
                  </a:lnTo>
                  <a:lnTo>
                    <a:pt x="23" y="23"/>
                  </a:lnTo>
                  <a:lnTo>
                    <a:pt x="35" y="14"/>
                  </a:lnTo>
                  <a:lnTo>
                    <a:pt x="46" y="8"/>
                  </a:lnTo>
                  <a:lnTo>
                    <a:pt x="52" y="4"/>
                  </a:lnTo>
                  <a:lnTo>
                    <a:pt x="65"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0" name="Freeform 196"/>
            <p:cNvSpPr>
              <a:spLocks noEditPoints="1"/>
            </p:cNvSpPr>
            <p:nvPr/>
          </p:nvSpPr>
          <p:spPr bwMode="auto">
            <a:xfrm>
              <a:off x="3345" y="1489"/>
              <a:ext cx="157" cy="158"/>
            </a:xfrm>
            <a:custGeom>
              <a:avLst/>
              <a:gdLst>
                <a:gd name="T0" fmla="*/ 53 w 157"/>
                <a:gd name="T1" fmla="*/ 20 h 158"/>
                <a:gd name="T2" fmla="*/ 25 w 157"/>
                <a:gd name="T3" fmla="*/ 45 h 158"/>
                <a:gd name="T4" fmla="*/ 17 w 157"/>
                <a:gd name="T5" fmla="*/ 64 h 158"/>
                <a:gd name="T6" fmla="*/ 19 w 157"/>
                <a:gd name="T7" fmla="*/ 102 h 158"/>
                <a:gd name="T8" fmla="*/ 34 w 157"/>
                <a:gd name="T9" fmla="*/ 123 h 158"/>
                <a:gd name="T10" fmla="*/ 53 w 157"/>
                <a:gd name="T11" fmla="*/ 137 h 158"/>
                <a:gd name="T12" fmla="*/ 76 w 157"/>
                <a:gd name="T13" fmla="*/ 141 h 158"/>
                <a:gd name="T14" fmla="*/ 101 w 157"/>
                <a:gd name="T15" fmla="*/ 137 h 158"/>
                <a:gd name="T16" fmla="*/ 121 w 157"/>
                <a:gd name="T17" fmla="*/ 123 h 158"/>
                <a:gd name="T18" fmla="*/ 136 w 157"/>
                <a:gd name="T19" fmla="*/ 102 h 158"/>
                <a:gd name="T20" fmla="*/ 140 w 157"/>
                <a:gd name="T21" fmla="*/ 79 h 158"/>
                <a:gd name="T22" fmla="*/ 136 w 157"/>
                <a:gd name="T23" fmla="*/ 54 h 158"/>
                <a:gd name="T24" fmla="*/ 111 w 157"/>
                <a:gd name="T25" fmla="*/ 25 h 158"/>
                <a:gd name="T26" fmla="*/ 92 w 157"/>
                <a:gd name="T27" fmla="*/ 18 h 158"/>
                <a:gd name="T28" fmla="*/ 63 w 157"/>
                <a:gd name="T29" fmla="*/ 0 h 158"/>
                <a:gd name="T30" fmla="*/ 105 w 157"/>
                <a:gd name="T31" fmla="*/ 4 h 158"/>
                <a:gd name="T32" fmla="*/ 123 w 157"/>
                <a:gd name="T33" fmla="*/ 14 h 158"/>
                <a:gd name="T34" fmla="*/ 147 w 157"/>
                <a:gd name="T35" fmla="*/ 45 h 158"/>
                <a:gd name="T36" fmla="*/ 155 w 157"/>
                <a:gd name="T37" fmla="*/ 64 h 158"/>
                <a:gd name="T38" fmla="*/ 155 w 157"/>
                <a:gd name="T39" fmla="*/ 93 h 158"/>
                <a:gd name="T40" fmla="*/ 147 w 157"/>
                <a:gd name="T41" fmla="*/ 112 h 158"/>
                <a:gd name="T42" fmla="*/ 132 w 157"/>
                <a:gd name="T43" fmla="*/ 135 h 158"/>
                <a:gd name="T44" fmla="*/ 111 w 157"/>
                <a:gd name="T45" fmla="*/ 148 h 158"/>
                <a:gd name="T46" fmla="*/ 92 w 157"/>
                <a:gd name="T47" fmla="*/ 156 h 158"/>
                <a:gd name="T48" fmla="*/ 63 w 157"/>
                <a:gd name="T49" fmla="*/ 156 h 158"/>
                <a:gd name="T50" fmla="*/ 44 w 157"/>
                <a:gd name="T51" fmla="*/ 148 h 158"/>
                <a:gd name="T52" fmla="*/ 23 w 157"/>
                <a:gd name="T53" fmla="*/ 135 h 158"/>
                <a:gd name="T54" fmla="*/ 7 w 157"/>
                <a:gd name="T55" fmla="*/ 112 h 158"/>
                <a:gd name="T56" fmla="*/ 0 w 157"/>
                <a:gd name="T57" fmla="*/ 93 h 158"/>
                <a:gd name="T58" fmla="*/ 3 w 157"/>
                <a:gd name="T59" fmla="*/ 50 h 158"/>
                <a:gd name="T60" fmla="*/ 13 w 157"/>
                <a:gd name="T61" fmla="*/ 33 h 158"/>
                <a:gd name="T62" fmla="*/ 44 w 157"/>
                <a:gd name="T63" fmla="*/ 8 h 158"/>
                <a:gd name="T64" fmla="*/ 63 w 157"/>
                <a:gd name="T6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7" h="158">
                  <a:moveTo>
                    <a:pt x="63" y="18"/>
                  </a:moveTo>
                  <a:lnTo>
                    <a:pt x="53" y="20"/>
                  </a:lnTo>
                  <a:lnTo>
                    <a:pt x="44" y="25"/>
                  </a:lnTo>
                  <a:lnTo>
                    <a:pt x="25" y="45"/>
                  </a:lnTo>
                  <a:lnTo>
                    <a:pt x="19" y="54"/>
                  </a:lnTo>
                  <a:lnTo>
                    <a:pt x="17" y="64"/>
                  </a:lnTo>
                  <a:lnTo>
                    <a:pt x="17" y="93"/>
                  </a:lnTo>
                  <a:lnTo>
                    <a:pt x="19" y="102"/>
                  </a:lnTo>
                  <a:lnTo>
                    <a:pt x="25" y="112"/>
                  </a:lnTo>
                  <a:lnTo>
                    <a:pt x="34" y="123"/>
                  </a:lnTo>
                  <a:lnTo>
                    <a:pt x="44" y="131"/>
                  </a:lnTo>
                  <a:lnTo>
                    <a:pt x="53" y="137"/>
                  </a:lnTo>
                  <a:lnTo>
                    <a:pt x="63" y="139"/>
                  </a:lnTo>
                  <a:lnTo>
                    <a:pt x="76" y="141"/>
                  </a:lnTo>
                  <a:lnTo>
                    <a:pt x="92" y="139"/>
                  </a:lnTo>
                  <a:lnTo>
                    <a:pt x="101" y="137"/>
                  </a:lnTo>
                  <a:lnTo>
                    <a:pt x="111" y="131"/>
                  </a:lnTo>
                  <a:lnTo>
                    <a:pt x="121" y="123"/>
                  </a:lnTo>
                  <a:lnTo>
                    <a:pt x="130" y="112"/>
                  </a:lnTo>
                  <a:lnTo>
                    <a:pt x="136" y="102"/>
                  </a:lnTo>
                  <a:lnTo>
                    <a:pt x="138" y="93"/>
                  </a:lnTo>
                  <a:lnTo>
                    <a:pt x="140" y="79"/>
                  </a:lnTo>
                  <a:lnTo>
                    <a:pt x="138" y="64"/>
                  </a:lnTo>
                  <a:lnTo>
                    <a:pt x="136" y="54"/>
                  </a:lnTo>
                  <a:lnTo>
                    <a:pt x="130" y="45"/>
                  </a:lnTo>
                  <a:lnTo>
                    <a:pt x="111" y="25"/>
                  </a:lnTo>
                  <a:lnTo>
                    <a:pt x="101" y="20"/>
                  </a:lnTo>
                  <a:lnTo>
                    <a:pt x="92" y="18"/>
                  </a:lnTo>
                  <a:lnTo>
                    <a:pt x="63" y="18"/>
                  </a:lnTo>
                  <a:close/>
                  <a:moveTo>
                    <a:pt x="63" y="0"/>
                  </a:moveTo>
                  <a:lnTo>
                    <a:pt x="92" y="0"/>
                  </a:lnTo>
                  <a:lnTo>
                    <a:pt x="105" y="4"/>
                  </a:lnTo>
                  <a:lnTo>
                    <a:pt x="111" y="8"/>
                  </a:lnTo>
                  <a:lnTo>
                    <a:pt x="123" y="14"/>
                  </a:lnTo>
                  <a:lnTo>
                    <a:pt x="142" y="33"/>
                  </a:lnTo>
                  <a:lnTo>
                    <a:pt x="147" y="45"/>
                  </a:lnTo>
                  <a:lnTo>
                    <a:pt x="151" y="50"/>
                  </a:lnTo>
                  <a:lnTo>
                    <a:pt x="155" y="64"/>
                  </a:lnTo>
                  <a:lnTo>
                    <a:pt x="157" y="79"/>
                  </a:lnTo>
                  <a:lnTo>
                    <a:pt x="155" y="93"/>
                  </a:lnTo>
                  <a:lnTo>
                    <a:pt x="151" y="106"/>
                  </a:lnTo>
                  <a:lnTo>
                    <a:pt x="147" y="112"/>
                  </a:lnTo>
                  <a:lnTo>
                    <a:pt x="142" y="123"/>
                  </a:lnTo>
                  <a:lnTo>
                    <a:pt x="132" y="135"/>
                  </a:lnTo>
                  <a:lnTo>
                    <a:pt x="123" y="143"/>
                  </a:lnTo>
                  <a:lnTo>
                    <a:pt x="111" y="148"/>
                  </a:lnTo>
                  <a:lnTo>
                    <a:pt x="105" y="152"/>
                  </a:lnTo>
                  <a:lnTo>
                    <a:pt x="92" y="156"/>
                  </a:lnTo>
                  <a:lnTo>
                    <a:pt x="76" y="158"/>
                  </a:lnTo>
                  <a:lnTo>
                    <a:pt x="63" y="156"/>
                  </a:lnTo>
                  <a:lnTo>
                    <a:pt x="50" y="152"/>
                  </a:lnTo>
                  <a:lnTo>
                    <a:pt x="44" y="148"/>
                  </a:lnTo>
                  <a:lnTo>
                    <a:pt x="32" y="143"/>
                  </a:lnTo>
                  <a:lnTo>
                    <a:pt x="23" y="135"/>
                  </a:lnTo>
                  <a:lnTo>
                    <a:pt x="13" y="123"/>
                  </a:lnTo>
                  <a:lnTo>
                    <a:pt x="7" y="112"/>
                  </a:lnTo>
                  <a:lnTo>
                    <a:pt x="3" y="106"/>
                  </a:lnTo>
                  <a:lnTo>
                    <a:pt x="0" y="93"/>
                  </a:lnTo>
                  <a:lnTo>
                    <a:pt x="0" y="64"/>
                  </a:lnTo>
                  <a:lnTo>
                    <a:pt x="3" y="50"/>
                  </a:lnTo>
                  <a:lnTo>
                    <a:pt x="7" y="45"/>
                  </a:lnTo>
                  <a:lnTo>
                    <a:pt x="13" y="33"/>
                  </a:lnTo>
                  <a:lnTo>
                    <a:pt x="32" y="14"/>
                  </a:lnTo>
                  <a:lnTo>
                    <a:pt x="44" y="8"/>
                  </a:lnTo>
                  <a:lnTo>
                    <a:pt x="50"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1" name="Freeform 197"/>
            <p:cNvSpPr>
              <a:spLocks noEditPoints="1"/>
            </p:cNvSpPr>
            <p:nvPr/>
          </p:nvSpPr>
          <p:spPr bwMode="auto">
            <a:xfrm>
              <a:off x="4072" y="1489"/>
              <a:ext cx="160" cy="158"/>
            </a:xfrm>
            <a:custGeom>
              <a:avLst/>
              <a:gdLst>
                <a:gd name="T0" fmla="*/ 56 w 160"/>
                <a:gd name="T1" fmla="*/ 20 h 158"/>
                <a:gd name="T2" fmla="*/ 35 w 160"/>
                <a:gd name="T3" fmla="*/ 35 h 158"/>
                <a:gd name="T4" fmla="*/ 23 w 160"/>
                <a:gd name="T5" fmla="*/ 50 h 158"/>
                <a:gd name="T6" fmla="*/ 18 w 160"/>
                <a:gd name="T7" fmla="*/ 64 h 158"/>
                <a:gd name="T8" fmla="*/ 23 w 160"/>
                <a:gd name="T9" fmla="*/ 106 h 158"/>
                <a:gd name="T10" fmla="*/ 25 w 160"/>
                <a:gd name="T11" fmla="*/ 112 h 158"/>
                <a:gd name="T12" fmla="*/ 46 w 160"/>
                <a:gd name="T13" fmla="*/ 131 h 158"/>
                <a:gd name="T14" fmla="*/ 66 w 160"/>
                <a:gd name="T15" fmla="*/ 139 h 158"/>
                <a:gd name="T16" fmla="*/ 92 w 160"/>
                <a:gd name="T17" fmla="*/ 139 h 158"/>
                <a:gd name="T18" fmla="*/ 114 w 160"/>
                <a:gd name="T19" fmla="*/ 131 h 158"/>
                <a:gd name="T20" fmla="*/ 133 w 160"/>
                <a:gd name="T21" fmla="*/ 112 h 158"/>
                <a:gd name="T22" fmla="*/ 140 w 160"/>
                <a:gd name="T23" fmla="*/ 93 h 158"/>
                <a:gd name="T24" fmla="*/ 140 w 160"/>
                <a:gd name="T25" fmla="*/ 64 h 158"/>
                <a:gd name="T26" fmla="*/ 133 w 160"/>
                <a:gd name="T27" fmla="*/ 45 h 158"/>
                <a:gd name="T28" fmla="*/ 102 w 160"/>
                <a:gd name="T29" fmla="*/ 20 h 158"/>
                <a:gd name="T30" fmla="*/ 66 w 160"/>
                <a:gd name="T31" fmla="*/ 18 h 158"/>
                <a:gd name="T32" fmla="*/ 92 w 160"/>
                <a:gd name="T33" fmla="*/ 0 h 158"/>
                <a:gd name="T34" fmla="*/ 112 w 160"/>
                <a:gd name="T35" fmla="*/ 8 h 158"/>
                <a:gd name="T36" fmla="*/ 144 w 160"/>
                <a:gd name="T37" fmla="*/ 33 h 158"/>
                <a:gd name="T38" fmla="*/ 154 w 160"/>
                <a:gd name="T39" fmla="*/ 50 h 158"/>
                <a:gd name="T40" fmla="*/ 160 w 160"/>
                <a:gd name="T41" fmla="*/ 79 h 158"/>
                <a:gd name="T42" fmla="*/ 154 w 160"/>
                <a:gd name="T43" fmla="*/ 106 h 158"/>
                <a:gd name="T44" fmla="*/ 144 w 160"/>
                <a:gd name="T45" fmla="*/ 123 h 158"/>
                <a:gd name="T46" fmla="*/ 125 w 160"/>
                <a:gd name="T47" fmla="*/ 143 h 158"/>
                <a:gd name="T48" fmla="*/ 106 w 160"/>
                <a:gd name="T49" fmla="*/ 152 h 158"/>
                <a:gd name="T50" fmla="*/ 79 w 160"/>
                <a:gd name="T51" fmla="*/ 158 h 158"/>
                <a:gd name="T52" fmla="*/ 52 w 160"/>
                <a:gd name="T53" fmla="*/ 152 h 158"/>
                <a:gd name="T54" fmla="*/ 35 w 160"/>
                <a:gd name="T55" fmla="*/ 143 h 158"/>
                <a:gd name="T56" fmla="*/ 14 w 160"/>
                <a:gd name="T57" fmla="*/ 123 h 158"/>
                <a:gd name="T58" fmla="*/ 6 w 160"/>
                <a:gd name="T59" fmla="*/ 106 h 158"/>
                <a:gd name="T60" fmla="*/ 0 w 160"/>
                <a:gd name="T61" fmla="*/ 64 h 158"/>
                <a:gd name="T62" fmla="*/ 8 w 160"/>
                <a:gd name="T63" fmla="*/ 45 h 158"/>
                <a:gd name="T64" fmla="*/ 23 w 160"/>
                <a:gd name="T65" fmla="*/ 23 h 158"/>
                <a:gd name="T66" fmla="*/ 46 w 160"/>
                <a:gd name="T67" fmla="*/ 8 h 158"/>
                <a:gd name="T68" fmla="*/ 66 w 160"/>
                <a:gd name="T69"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58">
                  <a:moveTo>
                    <a:pt x="66" y="18"/>
                  </a:moveTo>
                  <a:lnTo>
                    <a:pt x="56" y="20"/>
                  </a:lnTo>
                  <a:lnTo>
                    <a:pt x="46" y="25"/>
                  </a:lnTo>
                  <a:lnTo>
                    <a:pt x="35" y="35"/>
                  </a:lnTo>
                  <a:lnTo>
                    <a:pt x="25" y="45"/>
                  </a:lnTo>
                  <a:lnTo>
                    <a:pt x="23" y="50"/>
                  </a:lnTo>
                  <a:lnTo>
                    <a:pt x="23" y="50"/>
                  </a:lnTo>
                  <a:lnTo>
                    <a:pt x="18" y="64"/>
                  </a:lnTo>
                  <a:lnTo>
                    <a:pt x="18" y="93"/>
                  </a:lnTo>
                  <a:lnTo>
                    <a:pt x="23" y="106"/>
                  </a:lnTo>
                  <a:lnTo>
                    <a:pt x="23" y="106"/>
                  </a:lnTo>
                  <a:lnTo>
                    <a:pt x="25" y="112"/>
                  </a:lnTo>
                  <a:lnTo>
                    <a:pt x="35" y="123"/>
                  </a:lnTo>
                  <a:lnTo>
                    <a:pt x="46" y="131"/>
                  </a:lnTo>
                  <a:lnTo>
                    <a:pt x="56" y="137"/>
                  </a:lnTo>
                  <a:lnTo>
                    <a:pt x="66" y="139"/>
                  </a:lnTo>
                  <a:lnTo>
                    <a:pt x="79" y="141"/>
                  </a:lnTo>
                  <a:lnTo>
                    <a:pt x="92" y="139"/>
                  </a:lnTo>
                  <a:lnTo>
                    <a:pt x="102" y="137"/>
                  </a:lnTo>
                  <a:lnTo>
                    <a:pt x="114" y="131"/>
                  </a:lnTo>
                  <a:lnTo>
                    <a:pt x="123" y="123"/>
                  </a:lnTo>
                  <a:lnTo>
                    <a:pt x="133" y="112"/>
                  </a:lnTo>
                  <a:lnTo>
                    <a:pt x="139" y="102"/>
                  </a:lnTo>
                  <a:lnTo>
                    <a:pt x="140" y="93"/>
                  </a:lnTo>
                  <a:lnTo>
                    <a:pt x="142" y="79"/>
                  </a:lnTo>
                  <a:lnTo>
                    <a:pt x="140" y="64"/>
                  </a:lnTo>
                  <a:lnTo>
                    <a:pt x="139" y="54"/>
                  </a:lnTo>
                  <a:lnTo>
                    <a:pt x="133" y="45"/>
                  </a:lnTo>
                  <a:lnTo>
                    <a:pt x="114" y="25"/>
                  </a:lnTo>
                  <a:lnTo>
                    <a:pt x="102" y="20"/>
                  </a:lnTo>
                  <a:lnTo>
                    <a:pt x="92" y="18"/>
                  </a:lnTo>
                  <a:lnTo>
                    <a:pt x="66" y="18"/>
                  </a:lnTo>
                  <a:close/>
                  <a:moveTo>
                    <a:pt x="66" y="0"/>
                  </a:moveTo>
                  <a:lnTo>
                    <a:pt x="92" y="0"/>
                  </a:lnTo>
                  <a:lnTo>
                    <a:pt x="106" y="4"/>
                  </a:lnTo>
                  <a:lnTo>
                    <a:pt x="112" y="8"/>
                  </a:lnTo>
                  <a:lnTo>
                    <a:pt x="125" y="14"/>
                  </a:lnTo>
                  <a:lnTo>
                    <a:pt x="144" y="33"/>
                  </a:lnTo>
                  <a:lnTo>
                    <a:pt x="150" y="45"/>
                  </a:lnTo>
                  <a:lnTo>
                    <a:pt x="154" y="50"/>
                  </a:lnTo>
                  <a:lnTo>
                    <a:pt x="158" y="64"/>
                  </a:lnTo>
                  <a:lnTo>
                    <a:pt x="160" y="79"/>
                  </a:lnTo>
                  <a:lnTo>
                    <a:pt x="158" y="93"/>
                  </a:lnTo>
                  <a:lnTo>
                    <a:pt x="154" y="106"/>
                  </a:lnTo>
                  <a:lnTo>
                    <a:pt x="150" y="112"/>
                  </a:lnTo>
                  <a:lnTo>
                    <a:pt x="144" y="123"/>
                  </a:lnTo>
                  <a:lnTo>
                    <a:pt x="135" y="135"/>
                  </a:lnTo>
                  <a:lnTo>
                    <a:pt x="125" y="143"/>
                  </a:lnTo>
                  <a:lnTo>
                    <a:pt x="112" y="148"/>
                  </a:lnTo>
                  <a:lnTo>
                    <a:pt x="106" y="152"/>
                  </a:lnTo>
                  <a:lnTo>
                    <a:pt x="92" y="156"/>
                  </a:lnTo>
                  <a:lnTo>
                    <a:pt x="79" y="158"/>
                  </a:lnTo>
                  <a:lnTo>
                    <a:pt x="66" y="156"/>
                  </a:lnTo>
                  <a:lnTo>
                    <a:pt x="52" y="152"/>
                  </a:lnTo>
                  <a:lnTo>
                    <a:pt x="46" y="148"/>
                  </a:lnTo>
                  <a:lnTo>
                    <a:pt x="35" y="143"/>
                  </a:lnTo>
                  <a:lnTo>
                    <a:pt x="23" y="135"/>
                  </a:lnTo>
                  <a:lnTo>
                    <a:pt x="14" y="123"/>
                  </a:lnTo>
                  <a:lnTo>
                    <a:pt x="8" y="112"/>
                  </a:lnTo>
                  <a:lnTo>
                    <a:pt x="6" y="106"/>
                  </a:lnTo>
                  <a:lnTo>
                    <a:pt x="0" y="93"/>
                  </a:lnTo>
                  <a:lnTo>
                    <a:pt x="0" y="64"/>
                  </a:lnTo>
                  <a:lnTo>
                    <a:pt x="6" y="50"/>
                  </a:lnTo>
                  <a:lnTo>
                    <a:pt x="8" y="45"/>
                  </a:lnTo>
                  <a:lnTo>
                    <a:pt x="14" y="33"/>
                  </a:lnTo>
                  <a:lnTo>
                    <a:pt x="23" y="23"/>
                  </a:lnTo>
                  <a:lnTo>
                    <a:pt x="35" y="14"/>
                  </a:lnTo>
                  <a:lnTo>
                    <a:pt x="46" y="8"/>
                  </a:lnTo>
                  <a:lnTo>
                    <a:pt x="52" y="4"/>
                  </a:lnTo>
                  <a:lnTo>
                    <a:pt x="66"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2" name="Freeform 198"/>
            <p:cNvSpPr>
              <a:spLocks noEditPoints="1"/>
            </p:cNvSpPr>
            <p:nvPr/>
          </p:nvSpPr>
          <p:spPr bwMode="auto">
            <a:xfrm>
              <a:off x="4802" y="1434"/>
              <a:ext cx="157" cy="159"/>
            </a:xfrm>
            <a:custGeom>
              <a:avLst/>
              <a:gdLst>
                <a:gd name="T0" fmla="*/ 50 w 157"/>
                <a:gd name="T1" fmla="*/ 23 h 159"/>
                <a:gd name="T2" fmla="*/ 44 w 157"/>
                <a:gd name="T3" fmla="*/ 25 h 159"/>
                <a:gd name="T4" fmla="*/ 25 w 157"/>
                <a:gd name="T5" fmla="*/ 46 h 159"/>
                <a:gd name="T6" fmla="*/ 17 w 157"/>
                <a:gd name="T7" fmla="*/ 65 h 159"/>
                <a:gd name="T8" fmla="*/ 19 w 157"/>
                <a:gd name="T9" fmla="*/ 101 h 159"/>
                <a:gd name="T10" fmla="*/ 44 w 157"/>
                <a:gd name="T11" fmla="*/ 132 h 159"/>
                <a:gd name="T12" fmla="*/ 63 w 157"/>
                <a:gd name="T13" fmla="*/ 140 h 159"/>
                <a:gd name="T14" fmla="*/ 92 w 157"/>
                <a:gd name="T15" fmla="*/ 140 h 159"/>
                <a:gd name="T16" fmla="*/ 111 w 157"/>
                <a:gd name="T17" fmla="*/ 132 h 159"/>
                <a:gd name="T18" fmla="*/ 130 w 157"/>
                <a:gd name="T19" fmla="*/ 113 h 159"/>
                <a:gd name="T20" fmla="*/ 138 w 157"/>
                <a:gd name="T21" fmla="*/ 92 h 159"/>
                <a:gd name="T22" fmla="*/ 138 w 157"/>
                <a:gd name="T23" fmla="*/ 65 h 159"/>
                <a:gd name="T24" fmla="*/ 130 w 157"/>
                <a:gd name="T25" fmla="*/ 46 h 159"/>
                <a:gd name="T26" fmla="*/ 111 w 157"/>
                <a:gd name="T27" fmla="*/ 25 h 159"/>
                <a:gd name="T28" fmla="*/ 106 w 157"/>
                <a:gd name="T29" fmla="*/ 23 h 159"/>
                <a:gd name="T30" fmla="*/ 63 w 157"/>
                <a:gd name="T31" fmla="*/ 17 h 159"/>
                <a:gd name="T32" fmla="*/ 92 w 157"/>
                <a:gd name="T33" fmla="*/ 0 h 159"/>
                <a:gd name="T34" fmla="*/ 111 w 157"/>
                <a:gd name="T35" fmla="*/ 7 h 159"/>
                <a:gd name="T36" fmla="*/ 134 w 157"/>
                <a:gd name="T37" fmla="*/ 23 h 159"/>
                <a:gd name="T38" fmla="*/ 148 w 157"/>
                <a:gd name="T39" fmla="*/ 46 h 159"/>
                <a:gd name="T40" fmla="*/ 155 w 157"/>
                <a:gd name="T41" fmla="*/ 65 h 159"/>
                <a:gd name="T42" fmla="*/ 155 w 157"/>
                <a:gd name="T43" fmla="*/ 92 h 159"/>
                <a:gd name="T44" fmla="*/ 148 w 157"/>
                <a:gd name="T45" fmla="*/ 111 h 159"/>
                <a:gd name="T46" fmla="*/ 134 w 157"/>
                <a:gd name="T47" fmla="*/ 134 h 159"/>
                <a:gd name="T48" fmla="*/ 111 w 157"/>
                <a:gd name="T49" fmla="*/ 150 h 159"/>
                <a:gd name="T50" fmla="*/ 92 w 157"/>
                <a:gd name="T51" fmla="*/ 157 h 159"/>
                <a:gd name="T52" fmla="*/ 63 w 157"/>
                <a:gd name="T53" fmla="*/ 157 h 159"/>
                <a:gd name="T54" fmla="*/ 44 w 157"/>
                <a:gd name="T55" fmla="*/ 150 h 159"/>
                <a:gd name="T56" fmla="*/ 13 w 157"/>
                <a:gd name="T57" fmla="*/ 125 h 159"/>
                <a:gd name="T58" fmla="*/ 4 w 157"/>
                <a:gd name="T59" fmla="*/ 105 h 159"/>
                <a:gd name="T60" fmla="*/ 0 w 157"/>
                <a:gd name="T61" fmla="*/ 65 h 159"/>
                <a:gd name="T62" fmla="*/ 8 w 157"/>
                <a:gd name="T63" fmla="*/ 46 h 159"/>
                <a:gd name="T64" fmla="*/ 23 w 157"/>
                <a:gd name="T65" fmla="*/ 23 h 159"/>
                <a:gd name="T66" fmla="*/ 44 w 157"/>
                <a:gd name="T67" fmla="*/ 7 h 159"/>
                <a:gd name="T68" fmla="*/ 63 w 157"/>
                <a:gd name="T6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9">
                  <a:moveTo>
                    <a:pt x="63" y="17"/>
                  </a:moveTo>
                  <a:lnTo>
                    <a:pt x="50" y="23"/>
                  </a:lnTo>
                  <a:lnTo>
                    <a:pt x="50" y="21"/>
                  </a:lnTo>
                  <a:lnTo>
                    <a:pt x="44" y="25"/>
                  </a:lnTo>
                  <a:lnTo>
                    <a:pt x="34" y="34"/>
                  </a:lnTo>
                  <a:lnTo>
                    <a:pt x="25" y="46"/>
                  </a:lnTo>
                  <a:lnTo>
                    <a:pt x="19" y="55"/>
                  </a:lnTo>
                  <a:lnTo>
                    <a:pt x="17" y="65"/>
                  </a:lnTo>
                  <a:lnTo>
                    <a:pt x="17" y="92"/>
                  </a:lnTo>
                  <a:lnTo>
                    <a:pt x="19" y="101"/>
                  </a:lnTo>
                  <a:lnTo>
                    <a:pt x="25" y="113"/>
                  </a:lnTo>
                  <a:lnTo>
                    <a:pt x="44" y="132"/>
                  </a:lnTo>
                  <a:lnTo>
                    <a:pt x="54" y="138"/>
                  </a:lnTo>
                  <a:lnTo>
                    <a:pt x="63" y="140"/>
                  </a:lnTo>
                  <a:lnTo>
                    <a:pt x="79" y="142"/>
                  </a:lnTo>
                  <a:lnTo>
                    <a:pt x="92" y="140"/>
                  </a:lnTo>
                  <a:lnTo>
                    <a:pt x="102" y="138"/>
                  </a:lnTo>
                  <a:lnTo>
                    <a:pt x="111" y="132"/>
                  </a:lnTo>
                  <a:lnTo>
                    <a:pt x="123" y="123"/>
                  </a:lnTo>
                  <a:lnTo>
                    <a:pt x="130" y="113"/>
                  </a:lnTo>
                  <a:lnTo>
                    <a:pt x="136" y="101"/>
                  </a:lnTo>
                  <a:lnTo>
                    <a:pt x="138" y="92"/>
                  </a:lnTo>
                  <a:lnTo>
                    <a:pt x="140" y="78"/>
                  </a:lnTo>
                  <a:lnTo>
                    <a:pt x="138" y="65"/>
                  </a:lnTo>
                  <a:lnTo>
                    <a:pt x="136" y="55"/>
                  </a:lnTo>
                  <a:lnTo>
                    <a:pt x="130" y="46"/>
                  </a:lnTo>
                  <a:lnTo>
                    <a:pt x="123" y="34"/>
                  </a:lnTo>
                  <a:lnTo>
                    <a:pt x="111" y="25"/>
                  </a:lnTo>
                  <a:lnTo>
                    <a:pt x="106" y="21"/>
                  </a:lnTo>
                  <a:lnTo>
                    <a:pt x="106" y="23"/>
                  </a:lnTo>
                  <a:lnTo>
                    <a:pt x="92" y="17"/>
                  </a:lnTo>
                  <a:lnTo>
                    <a:pt x="63" y="17"/>
                  </a:lnTo>
                  <a:close/>
                  <a:moveTo>
                    <a:pt x="63" y="0"/>
                  </a:moveTo>
                  <a:lnTo>
                    <a:pt x="92" y="0"/>
                  </a:lnTo>
                  <a:lnTo>
                    <a:pt x="106" y="5"/>
                  </a:lnTo>
                  <a:lnTo>
                    <a:pt x="111" y="7"/>
                  </a:lnTo>
                  <a:lnTo>
                    <a:pt x="123" y="13"/>
                  </a:lnTo>
                  <a:lnTo>
                    <a:pt x="134" y="23"/>
                  </a:lnTo>
                  <a:lnTo>
                    <a:pt x="142" y="34"/>
                  </a:lnTo>
                  <a:lnTo>
                    <a:pt x="148" y="46"/>
                  </a:lnTo>
                  <a:lnTo>
                    <a:pt x="152" y="51"/>
                  </a:lnTo>
                  <a:lnTo>
                    <a:pt x="155" y="65"/>
                  </a:lnTo>
                  <a:lnTo>
                    <a:pt x="157" y="78"/>
                  </a:lnTo>
                  <a:lnTo>
                    <a:pt x="155" y="92"/>
                  </a:lnTo>
                  <a:lnTo>
                    <a:pt x="152" y="105"/>
                  </a:lnTo>
                  <a:lnTo>
                    <a:pt x="148" y="111"/>
                  </a:lnTo>
                  <a:lnTo>
                    <a:pt x="142" y="125"/>
                  </a:lnTo>
                  <a:lnTo>
                    <a:pt x="134" y="134"/>
                  </a:lnTo>
                  <a:lnTo>
                    <a:pt x="123" y="144"/>
                  </a:lnTo>
                  <a:lnTo>
                    <a:pt x="111" y="150"/>
                  </a:lnTo>
                  <a:lnTo>
                    <a:pt x="106" y="153"/>
                  </a:lnTo>
                  <a:lnTo>
                    <a:pt x="92" y="157"/>
                  </a:lnTo>
                  <a:lnTo>
                    <a:pt x="79" y="159"/>
                  </a:lnTo>
                  <a:lnTo>
                    <a:pt x="63" y="157"/>
                  </a:lnTo>
                  <a:lnTo>
                    <a:pt x="50" y="153"/>
                  </a:lnTo>
                  <a:lnTo>
                    <a:pt x="44" y="150"/>
                  </a:lnTo>
                  <a:lnTo>
                    <a:pt x="33" y="144"/>
                  </a:lnTo>
                  <a:lnTo>
                    <a:pt x="13" y="125"/>
                  </a:lnTo>
                  <a:lnTo>
                    <a:pt x="8" y="111"/>
                  </a:lnTo>
                  <a:lnTo>
                    <a:pt x="4" y="105"/>
                  </a:lnTo>
                  <a:lnTo>
                    <a:pt x="0" y="92"/>
                  </a:lnTo>
                  <a:lnTo>
                    <a:pt x="0" y="65"/>
                  </a:lnTo>
                  <a:lnTo>
                    <a:pt x="4" y="51"/>
                  </a:lnTo>
                  <a:lnTo>
                    <a:pt x="8" y="46"/>
                  </a:lnTo>
                  <a:lnTo>
                    <a:pt x="13" y="34"/>
                  </a:lnTo>
                  <a:lnTo>
                    <a:pt x="23" y="23"/>
                  </a:lnTo>
                  <a:lnTo>
                    <a:pt x="33" y="13"/>
                  </a:lnTo>
                  <a:lnTo>
                    <a:pt x="44" y="7"/>
                  </a:lnTo>
                  <a:lnTo>
                    <a:pt x="50" y="5"/>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3" name="Freeform 199"/>
            <p:cNvSpPr>
              <a:spLocks noEditPoints="1"/>
            </p:cNvSpPr>
            <p:nvPr/>
          </p:nvSpPr>
          <p:spPr bwMode="auto">
            <a:xfrm>
              <a:off x="5532" y="1510"/>
              <a:ext cx="157" cy="158"/>
            </a:xfrm>
            <a:custGeom>
              <a:avLst/>
              <a:gdLst>
                <a:gd name="T0" fmla="*/ 63 w 157"/>
                <a:gd name="T1" fmla="*/ 18 h 158"/>
                <a:gd name="T2" fmla="*/ 53 w 157"/>
                <a:gd name="T3" fmla="*/ 20 h 158"/>
                <a:gd name="T4" fmla="*/ 44 w 157"/>
                <a:gd name="T5" fmla="*/ 25 h 158"/>
                <a:gd name="T6" fmla="*/ 24 w 157"/>
                <a:gd name="T7" fmla="*/ 45 h 158"/>
                <a:gd name="T8" fmla="*/ 19 w 157"/>
                <a:gd name="T9" fmla="*/ 54 h 158"/>
                <a:gd name="T10" fmla="*/ 17 w 157"/>
                <a:gd name="T11" fmla="*/ 64 h 158"/>
                <a:gd name="T12" fmla="*/ 17 w 157"/>
                <a:gd name="T13" fmla="*/ 93 h 158"/>
                <a:gd name="T14" fmla="*/ 19 w 157"/>
                <a:gd name="T15" fmla="*/ 102 h 158"/>
                <a:gd name="T16" fmla="*/ 24 w 157"/>
                <a:gd name="T17" fmla="*/ 112 h 158"/>
                <a:gd name="T18" fmla="*/ 44 w 157"/>
                <a:gd name="T19" fmla="*/ 131 h 158"/>
                <a:gd name="T20" fmla="*/ 53 w 157"/>
                <a:gd name="T21" fmla="*/ 137 h 158"/>
                <a:gd name="T22" fmla="*/ 63 w 157"/>
                <a:gd name="T23" fmla="*/ 139 h 158"/>
                <a:gd name="T24" fmla="*/ 76 w 157"/>
                <a:gd name="T25" fmla="*/ 141 h 158"/>
                <a:gd name="T26" fmla="*/ 92 w 157"/>
                <a:gd name="T27" fmla="*/ 139 h 158"/>
                <a:gd name="T28" fmla="*/ 101 w 157"/>
                <a:gd name="T29" fmla="*/ 137 h 158"/>
                <a:gd name="T30" fmla="*/ 111 w 157"/>
                <a:gd name="T31" fmla="*/ 131 h 158"/>
                <a:gd name="T32" fmla="*/ 130 w 157"/>
                <a:gd name="T33" fmla="*/ 112 h 158"/>
                <a:gd name="T34" fmla="*/ 136 w 157"/>
                <a:gd name="T35" fmla="*/ 102 h 158"/>
                <a:gd name="T36" fmla="*/ 138 w 157"/>
                <a:gd name="T37" fmla="*/ 93 h 158"/>
                <a:gd name="T38" fmla="*/ 140 w 157"/>
                <a:gd name="T39" fmla="*/ 77 h 158"/>
                <a:gd name="T40" fmla="*/ 138 w 157"/>
                <a:gd name="T41" fmla="*/ 64 h 158"/>
                <a:gd name="T42" fmla="*/ 136 w 157"/>
                <a:gd name="T43" fmla="*/ 54 h 158"/>
                <a:gd name="T44" fmla="*/ 130 w 157"/>
                <a:gd name="T45" fmla="*/ 45 h 158"/>
                <a:gd name="T46" fmla="*/ 111 w 157"/>
                <a:gd name="T47" fmla="*/ 25 h 158"/>
                <a:gd name="T48" fmla="*/ 101 w 157"/>
                <a:gd name="T49" fmla="*/ 20 h 158"/>
                <a:gd name="T50" fmla="*/ 92 w 157"/>
                <a:gd name="T51" fmla="*/ 18 h 158"/>
                <a:gd name="T52" fmla="*/ 63 w 157"/>
                <a:gd name="T53" fmla="*/ 18 h 158"/>
                <a:gd name="T54" fmla="*/ 63 w 157"/>
                <a:gd name="T55" fmla="*/ 0 h 158"/>
                <a:gd name="T56" fmla="*/ 92 w 157"/>
                <a:gd name="T57" fmla="*/ 0 h 158"/>
                <a:gd name="T58" fmla="*/ 105 w 157"/>
                <a:gd name="T59" fmla="*/ 4 h 158"/>
                <a:gd name="T60" fmla="*/ 111 w 157"/>
                <a:gd name="T61" fmla="*/ 8 h 158"/>
                <a:gd name="T62" fmla="*/ 122 w 157"/>
                <a:gd name="T63" fmla="*/ 14 h 158"/>
                <a:gd name="T64" fmla="*/ 142 w 157"/>
                <a:gd name="T65" fmla="*/ 33 h 158"/>
                <a:gd name="T66" fmla="*/ 147 w 157"/>
                <a:gd name="T67" fmla="*/ 45 h 158"/>
                <a:gd name="T68" fmla="*/ 151 w 157"/>
                <a:gd name="T69" fmla="*/ 50 h 158"/>
                <a:gd name="T70" fmla="*/ 155 w 157"/>
                <a:gd name="T71" fmla="*/ 64 h 158"/>
                <a:gd name="T72" fmla="*/ 157 w 157"/>
                <a:gd name="T73" fmla="*/ 77 h 158"/>
                <a:gd name="T74" fmla="*/ 155 w 157"/>
                <a:gd name="T75" fmla="*/ 93 h 158"/>
                <a:gd name="T76" fmla="*/ 151 w 157"/>
                <a:gd name="T77" fmla="*/ 106 h 158"/>
                <a:gd name="T78" fmla="*/ 147 w 157"/>
                <a:gd name="T79" fmla="*/ 112 h 158"/>
                <a:gd name="T80" fmla="*/ 142 w 157"/>
                <a:gd name="T81" fmla="*/ 124 h 158"/>
                <a:gd name="T82" fmla="*/ 122 w 157"/>
                <a:gd name="T83" fmla="*/ 143 h 158"/>
                <a:gd name="T84" fmla="*/ 111 w 157"/>
                <a:gd name="T85" fmla="*/ 149 h 158"/>
                <a:gd name="T86" fmla="*/ 105 w 157"/>
                <a:gd name="T87" fmla="*/ 152 h 158"/>
                <a:gd name="T88" fmla="*/ 92 w 157"/>
                <a:gd name="T89" fmla="*/ 156 h 158"/>
                <a:gd name="T90" fmla="*/ 76 w 157"/>
                <a:gd name="T91" fmla="*/ 158 h 158"/>
                <a:gd name="T92" fmla="*/ 63 w 157"/>
                <a:gd name="T93" fmla="*/ 156 h 158"/>
                <a:gd name="T94" fmla="*/ 49 w 157"/>
                <a:gd name="T95" fmla="*/ 152 h 158"/>
                <a:gd name="T96" fmla="*/ 44 w 157"/>
                <a:gd name="T97" fmla="*/ 149 h 158"/>
                <a:gd name="T98" fmla="*/ 32 w 157"/>
                <a:gd name="T99" fmla="*/ 143 h 158"/>
                <a:gd name="T100" fmla="*/ 13 w 157"/>
                <a:gd name="T101" fmla="*/ 124 h 158"/>
                <a:gd name="T102" fmla="*/ 7 w 157"/>
                <a:gd name="T103" fmla="*/ 112 h 158"/>
                <a:gd name="T104" fmla="*/ 3 w 157"/>
                <a:gd name="T105" fmla="*/ 106 h 158"/>
                <a:gd name="T106" fmla="*/ 0 w 157"/>
                <a:gd name="T107" fmla="*/ 93 h 158"/>
                <a:gd name="T108" fmla="*/ 0 w 157"/>
                <a:gd name="T109" fmla="*/ 64 h 158"/>
                <a:gd name="T110" fmla="*/ 3 w 157"/>
                <a:gd name="T111" fmla="*/ 50 h 158"/>
                <a:gd name="T112" fmla="*/ 7 w 157"/>
                <a:gd name="T113" fmla="*/ 45 h 158"/>
                <a:gd name="T114" fmla="*/ 13 w 157"/>
                <a:gd name="T115" fmla="*/ 33 h 158"/>
                <a:gd name="T116" fmla="*/ 32 w 157"/>
                <a:gd name="T117" fmla="*/ 14 h 158"/>
                <a:gd name="T118" fmla="*/ 44 w 157"/>
                <a:gd name="T119" fmla="*/ 8 h 158"/>
                <a:gd name="T120" fmla="*/ 49 w 157"/>
                <a:gd name="T121" fmla="*/ 4 h 158"/>
                <a:gd name="T122" fmla="*/ 63 w 157"/>
                <a:gd name="T1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7" h="158">
                  <a:moveTo>
                    <a:pt x="63" y="18"/>
                  </a:moveTo>
                  <a:lnTo>
                    <a:pt x="53" y="20"/>
                  </a:lnTo>
                  <a:lnTo>
                    <a:pt x="44" y="25"/>
                  </a:lnTo>
                  <a:lnTo>
                    <a:pt x="24" y="45"/>
                  </a:lnTo>
                  <a:lnTo>
                    <a:pt x="19" y="54"/>
                  </a:lnTo>
                  <a:lnTo>
                    <a:pt x="17" y="64"/>
                  </a:lnTo>
                  <a:lnTo>
                    <a:pt x="17" y="93"/>
                  </a:lnTo>
                  <a:lnTo>
                    <a:pt x="19" y="102"/>
                  </a:lnTo>
                  <a:lnTo>
                    <a:pt x="24" y="112"/>
                  </a:lnTo>
                  <a:lnTo>
                    <a:pt x="44" y="131"/>
                  </a:lnTo>
                  <a:lnTo>
                    <a:pt x="53" y="137"/>
                  </a:lnTo>
                  <a:lnTo>
                    <a:pt x="63" y="139"/>
                  </a:lnTo>
                  <a:lnTo>
                    <a:pt x="76" y="141"/>
                  </a:lnTo>
                  <a:lnTo>
                    <a:pt x="92" y="139"/>
                  </a:lnTo>
                  <a:lnTo>
                    <a:pt x="101" y="137"/>
                  </a:lnTo>
                  <a:lnTo>
                    <a:pt x="111" y="131"/>
                  </a:lnTo>
                  <a:lnTo>
                    <a:pt x="130" y="112"/>
                  </a:lnTo>
                  <a:lnTo>
                    <a:pt x="136" y="102"/>
                  </a:lnTo>
                  <a:lnTo>
                    <a:pt x="138" y="93"/>
                  </a:lnTo>
                  <a:lnTo>
                    <a:pt x="140" y="77"/>
                  </a:lnTo>
                  <a:lnTo>
                    <a:pt x="138" y="64"/>
                  </a:lnTo>
                  <a:lnTo>
                    <a:pt x="136" y="54"/>
                  </a:lnTo>
                  <a:lnTo>
                    <a:pt x="130" y="45"/>
                  </a:lnTo>
                  <a:lnTo>
                    <a:pt x="111" y="25"/>
                  </a:lnTo>
                  <a:lnTo>
                    <a:pt x="101" y="20"/>
                  </a:lnTo>
                  <a:lnTo>
                    <a:pt x="92" y="18"/>
                  </a:lnTo>
                  <a:lnTo>
                    <a:pt x="63" y="18"/>
                  </a:lnTo>
                  <a:close/>
                  <a:moveTo>
                    <a:pt x="63" y="0"/>
                  </a:moveTo>
                  <a:lnTo>
                    <a:pt x="92" y="0"/>
                  </a:lnTo>
                  <a:lnTo>
                    <a:pt x="105" y="4"/>
                  </a:lnTo>
                  <a:lnTo>
                    <a:pt x="111" y="8"/>
                  </a:lnTo>
                  <a:lnTo>
                    <a:pt x="122" y="14"/>
                  </a:lnTo>
                  <a:lnTo>
                    <a:pt x="142" y="33"/>
                  </a:lnTo>
                  <a:lnTo>
                    <a:pt x="147" y="45"/>
                  </a:lnTo>
                  <a:lnTo>
                    <a:pt x="151" y="50"/>
                  </a:lnTo>
                  <a:lnTo>
                    <a:pt x="155" y="64"/>
                  </a:lnTo>
                  <a:lnTo>
                    <a:pt x="157" y="77"/>
                  </a:lnTo>
                  <a:lnTo>
                    <a:pt x="155" y="93"/>
                  </a:lnTo>
                  <a:lnTo>
                    <a:pt x="151" y="106"/>
                  </a:lnTo>
                  <a:lnTo>
                    <a:pt x="147" y="112"/>
                  </a:lnTo>
                  <a:lnTo>
                    <a:pt x="142" y="124"/>
                  </a:lnTo>
                  <a:lnTo>
                    <a:pt x="122" y="143"/>
                  </a:lnTo>
                  <a:lnTo>
                    <a:pt x="111" y="149"/>
                  </a:lnTo>
                  <a:lnTo>
                    <a:pt x="105" y="152"/>
                  </a:lnTo>
                  <a:lnTo>
                    <a:pt x="92" y="156"/>
                  </a:lnTo>
                  <a:lnTo>
                    <a:pt x="76" y="158"/>
                  </a:lnTo>
                  <a:lnTo>
                    <a:pt x="63" y="156"/>
                  </a:lnTo>
                  <a:lnTo>
                    <a:pt x="49" y="152"/>
                  </a:lnTo>
                  <a:lnTo>
                    <a:pt x="44" y="149"/>
                  </a:lnTo>
                  <a:lnTo>
                    <a:pt x="32" y="143"/>
                  </a:lnTo>
                  <a:lnTo>
                    <a:pt x="13" y="124"/>
                  </a:lnTo>
                  <a:lnTo>
                    <a:pt x="7" y="112"/>
                  </a:lnTo>
                  <a:lnTo>
                    <a:pt x="3" y="106"/>
                  </a:lnTo>
                  <a:lnTo>
                    <a:pt x="0" y="93"/>
                  </a:lnTo>
                  <a:lnTo>
                    <a:pt x="0" y="64"/>
                  </a:lnTo>
                  <a:lnTo>
                    <a:pt x="3" y="50"/>
                  </a:lnTo>
                  <a:lnTo>
                    <a:pt x="7" y="45"/>
                  </a:lnTo>
                  <a:lnTo>
                    <a:pt x="13" y="33"/>
                  </a:lnTo>
                  <a:lnTo>
                    <a:pt x="32" y="14"/>
                  </a:lnTo>
                  <a:lnTo>
                    <a:pt x="44" y="8"/>
                  </a:lnTo>
                  <a:lnTo>
                    <a:pt x="49" y="4"/>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4" name="Freeform 200"/>
            <p:cNvSpPr>
              <a:spLocks/>
            </p:cNvSpPr>
            <p:nvPr/>
          </p:nvSpPr>
          <p:spPr bwMode="auto">
            <a:xfrm>
              <a:off x="2982" y="2620"/>
              <a:ext cx="73" cy="110"/>
            </a:xfrm>
            <a:custGeom>
              <a:avLst/>
              <a:gdLst>
                <a:gd name="T0" fmla="*/ 0 w 73"/>
                <a:gd name="T1" fmla="*/ 0 h 110"/>
                <a:gd name="T2" fmla="*/ 73 w 73"/>
                <a:gd name="T3" fmla="*/ 0 h 110"/>
                <a:gd name="T4" fmla="*/ 73 w 73"/>
                <a:gd name="T5" fmla="*/ 11 h 110"/>
                <a:gd name="T6" fmla="*/ 15 w 73"/>
                <a:gd name="T7" fmla="*/ 11 h 110"/>
                <a:gd name="T8" fmla="*/ 15 w 73"/>
                <a:gd name="T9" fmla="*/ 48 h 110"/>
                <a:gd name="T10" fmla="*/ 63 w 73"/>
                <a:gd name="T11" fmla="*/ 48 h 110"/>
                <a:gd name="T12" fmla="*/ 63 w 73"/>
                <a:gd name="T13" fmla="*/ 60 h 110"/>
                <a:gd name="T14" fmla="*/ 15 w 73"/>
                <a:gd name="T15" fmla="*/ 60 h 110"/>
                <a:gd name="T16" fmla="*/ 15 w 73"/>
                <a:gd name="T17" fmla="*/ 110 h 110"/>
                <a:gd name="T18" fmla="*/ 0 w 73"/>
                <a:gd name="T19" fmla="*/ 110 h 110"/>
                <a:gd name="T20" fmla="*/ 0 w 73"/>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110">
                  <a:moveTo>
                    <a:pt x="0" y="0"/>
                  </a:moveTo>
                  <a:lnTo>
                    <a:pt x="73" y="0"/>
                  </a:lnTo>
                  <a:lnTo>
                    <a:pt x="73" y="11"/>
                  </a:lnTo>
                  <a:lnTo>
                    <a:pt x="15" y="11"/>
                  </a:lnTo>
                  <a:lnTo>
                    <a:pt x="15" y="48"/>
                  </a:lnTo>
                  <a:lnTo>
                    <a:pt x="63" y="48"/>
                  </a:lnTo>
                  <a:lnTo>
                    <a:pt x="63" y="60"/>
                  </a:lnTo>
                  <a:lnTo>
                    <a:pt x="15" y="60"/>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5" name="Rectangle 201"/>
            <p:cNvSpPr>
              <a:spLocks noChangeArrowheads="1"/>
            </p:cNvSpPr>
            <p:nvPr/>
          </p:nvSpPr>
          <p:spPr bwMode="auto">
            <a:xfrm>
              <a:off x="3074" y="2620"/>
              <a:ext cx="15" cy="11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6" name="Freeform 202"/>
            <p:cNvSpPr>
              <a:spLocks noEditPoints="1"/>
            </p:cNvSpPr>
            <p:nvPr/>
          </p:nvSpPr>
          <p:spPr bwMode="auto">
            <a:xfrm>
              <a:off x="3103" y="2649"/>
              <a:ext cx="71" cy="82"/>
            </a:xfrm>
            <a:custGeom>
              <a:avLst/>
              <a:gdLst>
                <a:gd name="T0" fmla="*/ 36 w 71"/>
                <a:gd name="T1" fmla="*/ 11 h 82"/>
                <a:gd name="T2" fmla="*/ 30 w 71"/>
                <a:gd name="T3" fmla="*/ 13 h 82"/>
                <a:gd name="T4" fmla="*/ 25 w 71"/>
                <a:gd name="T5" fmla="*/ 15 h 82"/>
                <a:gd name="T6" fmla="*/ 21 w 71"/>
                <a:gd name="T7" fmla="*/ 19 h 82"/>
                <a:gd name="T8" fmla="*/ 17 w 71"/>
                <a:gd name="T9" fmla="*/ 25 h 82"/>
                <a:gd name="T10" fmla="*/ 15 w 71"/>
                <a:gd name="T11" fmla="*/ 32 h 82"/>
                <a:gd name="T12" fmla="*/ 15 w 71"/>
                <a:gd name="T13" fmla="*/ 40 h 82"/>
                <a:gd name="T14" fmla="*/ 15 w 71"/>
                <a:gd name="T15" fmla="*/ 50 h 82"/>
                <a:gd name="T16" fmla="*/ 17 w 71"/>
                <a:gd name="T17" fmla="*/ 57 h 82"/>
                <a:gd name="T18" fmla="*/ 21 w 71"/>
                <a:gd name="T19" fmla="*/ 61 h 82"/>
                <a:gd name="T20" fmla="*/ 25 w 71"/>
                <a:gd name="T21" fmla="*/ 65 h 82"/>
                <a:gd name="T22" fmla="*/ 30 w 71"/>
                <a:gd name="T23" fmla="*/ 69 h 82"/>
                <a:gd name="T24" fmla="*/ 36 w 71"/>
                <a:gd name="T25" fmla="*/ 69 h 82"/>
                <a:gd name="T26" fmla="*/ 42 w 71"/>
                <a:gd name="T27" fmla="*/ 69 h 82"/>
                <a:gd name="T28" fmla="*/ 46 w 71"/>
                <a:gd name="T29" fmla="*/ 65 h 82"/>
                <a:gd name="T30" fmla="*/ 52 w 71"/>
                <a:gd name="T31" fmla="*/ 61 h 82"/>
                <a:gd name="T32" fmla="*/ 55 w 71"/>
                <a:gd name="T33" fmla="*/ 56 h 82"/>
                <a:gd name="T34" fmla="*/ 57 w 71"/>
                <a:gd name="T35" fmla="*/ 50 h 82"/>
                <a:gd name="T36" fmla="*/ 57 w 71"/>
                <a:gd name="T37" fmla="*/ 40 h 82"/>
                <a:gd name="T38" fmla="*/ 57 w 71"/>
                <a:gd name="T39" fmla="*/ 32 h 82"/>
                <a:gd name="T40" fmla="*/ 55 w 71"/>
                <a:gd name="T41" fmla="*/ 25 h 82"/>
                <a:gd name="T42" fmla="*/ 52 w 71"/>
                <a:gd name="T43" fmla="*/ 19 h 82"/>
                <a:gd name="T44" fmla="*/ 46 w 71"/>
                <a:gd name="T45" fmla="*/ 15 h 82"/>
                <a:gd name="T46" fmla="*/ 42 w 71"/>
                <a:gd name="T47" fmla="*/ 13 h 82"/>
                <a:gd name="T48" fmla="*/ 36 w 71"/>
                <a:gd name="T49" fmla="*/ 11 h 82"/>
                <a:gd name="T50" fmla="*/ 36 w 71"/>
                <a:gd name="T51" fmla="*/ 0 h 82"/>
                <a:gd name="T52" fmla="*/ 46 w 71"/>
                <a:gd name="T53" fmla="*/ 0 h 82"/>
                <a:gd name="T54" fmla="*/ 53 w 71"/>
                <a:gd name="T55" fmla="*/ 4 h 82"/>
                <a:gd name="T56" fmla="*/ 61 w 71"/>
                <a:gd name="T57" fmla="*/ 9 h 82"/>
                <a:gd name="T58" fmla="*/ 65 w 71"/>
                <a:gd name="T59" fmla="*/ 15 h 82"/>
                <a:gd name="T60" fmla="*/ 69 w 71"/>
                <a:gd name="T61" fmla="*/ 23 h 82"/>
                <a:gd name="T62" fmla="*/ 71 w 71"/>
                <a:gd name="T63" fmla="*/ 31 h 82"/>
                <a:gd name="T64" fmla="*/ 71 w 71"/>
                <a:gd name="T65" fmla="*/ 40 h 82"/>
                <a:gd name="T66" fmla="*/ 71 w 71"/>
                <a:gd name="T67" fmla="*/ 50 h 82"/>
                <a:gd name="T68" fmla="*/ 69 w 71"/>
                <a:gd name="T69" fmla="*/ 57 h 82"/>
                <a:gd name="T70" fmla="*/ 67 w 71"/>
                <a:gd name="T71" fmla="*/ 63 h 82"/>
                <a:gd name="T72" fmla="*/ 63 w 71"/>
                <a:gd name="T73" fmla="*/ 69 h 82"/>
                <a:gd name="T74" fmla="*/ 59 w 71"/>
                <a:gd name="T75" fmla="*/ 73 h 82"/>
                <a:gd name="T76" fmla="*/ 53 w 71"/>
                <a:gd name="T77" fmla="*/ 77 h 82"/>
                <a:gd name="T78" fmla="*/ 46 w 71"/>
                <a:gd name="T79" fmla="*/ 81 h 82"/>
                <a:gd name="T80" fmla="*/ 36 w 71"/>
                <a:gd name="T81" fmla="*/ 82 h 82"/>
                <a:gd name="T82" fmla="*/ 27 w 71"/>
                <a:gd name="T83" fmla="*/ 81 h 82"/>
                <a:gd name="T84" fmla="*/ 17 w 71"/>
                <a:gd name="T85" fmla="*/ 77 h 82"/>
                <a:gd name="T86" fmla="*/ 9 w 71"/>
                <a:gd name="T87" fmla="*/ 71 h 82"/>
                <a:gd name="T88" fmla="*/ 5 w 71"/>
                <a:gd name="T89" fmla="*/ 65 h 82"/>
                <a:gd name="T90" fmla="*/ 2 w 71"/>
                <a:gd name="T91" fmla="*/ 57 h 82"/>
                <a:gd name="T92" fmla="*/ 0 w 71"/>
                <a:gd name="T93" fmla="*/ 50 h 82"/>
                <a:gd name="T94" fmla="*/ 0 w 71"/>
                <a:gd name="T95" fmla="*/ 40 h 82"/>
                <a:gd name="T96" fmla="*/ 4 w 71"/>
                <a:gd name="T97" fmla="*/ 21 h 82"/>
                <a:gd name="T98" fmla="*/ 11 w 71"/>
                <a:gd name="T99" fmla="*/ 7 h 82"/>
                <a:gd name="T100" fmla="*/ 19 w 71"/>
                <a:gd name="T101" fmla="*/ 4 h 82"/>
                <a:gd name="T102" fmla="*/ 27 w 71"/>
                <a:gd name="T103" fmla="*/ 0 h 82"/>
                <a:gd name="T104" fmla="*/ 36 w 71"/>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 h="82">
                  <a:moveTo>
                    <a:pt x="36" y="11"/>
                  </a:moveTo>
                  <a:lnTo>
                    <a:pt x="30" y="13"/>
                  </a:lnTo>
                  <a:lnTo>
                    <a:pt x="25" y="15"/>
                  </a:lnTo>
                  <a:lnTo>
                    <a:pt x="21" y="19"/>
                  </a:lnTo>
                  <a:lnTo>
                    <a:pt x="17" y="25"/>
                  </a:lnTo>
                  <a:lnTo>
                    <a:pt x="15" y="32"/>
                  </a:lnTo>
                  <a:lnTo>
                    <a:pt x="15" y="40"/>
                  </a:lnTo>
                  <a:lnTo>
                    <a:pt x="15" y="50"/>
                  </a:lnTo>
                  <a:lnTo>
                    <a:pt x="17" y="57"/>
                  </a:lnTo>
                  <a:lnTo>
                    <a:pt x="21" y="61"/>
                  </a:lnTo>
                  <a:lnTo>
                    <a:pt x="25" y="65"/>
                  </a:lnTo>
                  <a:lnTo>
                    <a:pt x="30" y="69"/>
                  </a:lnTo>
                  <a:lnTo>
                    <a:pt x="36" y="69"/>
                  </a:lnTo>
                  <a:lnTo>
                    <a:pt x="42" y="69"/>
                  </a:lnTo>
                  <a:lnTo>
                    <a:pt x="46" y="65"/>
                  </a:lnTo>
                  <a:lnTo>
                    <a:pt x="52" y="61"/>
                  </a:lnTo>
                  <a:lnTo>
                    <a:pt x="55" y="56"/>
                  </a:lnTo>
                  <a:lnTo>
                    <a:pt x="57" y="50"/>
                  </a:lnTo>
                  <a:lnTo>
                    <a:pt x="57" y="40"/>
                  </a:lnTo>
                  <a:lnTo>
                    <a:pt x="57" y="32"/>
                  </a:lnTo>
                  <a:lnTo>
                    <a:pt x="55" y="25"/>
                  </a:lnTo>
                  <a:lnTo>
                    <a:pt x="52" y="19"/>
                  </a:lnTo>
                  <a:lnTo>
                    <a:pt x="46" y="15"/>
                  </a:lnTo>
                  <a:lnTo>
                    <a:pt x="42" y="13"/>
                  </a:lnTo>
                  <a:lnTo>
                    <a:pt x="36" y="11"/>
                  </a:lnTo>
                  <a:close/>
                  <a:moveTo>
                    <a:pt x="36" y="0"/>
                  </a:moveTo>
                  <a:lnTo>
                    <a:pt x="46" y="0"/>
                  </a:lnTo>
                  <a:lnTo>
                    <a:pt x="53" y="4"/>
                  </a:lnTo>
                  <a:lnTo>
                    <a:pt x="61" y="9"/>
                  </a:lnTo>
                  <a:lnTo>
                    <a:pt x="65" y="15"/>
                  </a:lnTo>
                  <a:lnTo>
                    <a:pt x="69" y="23"/>
                  </a:lnTo>
                  <a:lnTo>
                    <a:pt x="71" y="31"/>
                  </a:lnTo>
                  <a:lnTo>
                    <a:pt x="71" y="40"/>
                  </a:lnTo>
                  <a:lnTo>
                    <a:pt x="71" y="50"/>
                  </a:lnTo>
                  <a:lnTo>
                    <a:pt x="69" y="57"/>
                  </a:lnTo>
                  <a:lnTo>
                    <a:pt x="67" y="63"/>
                  </a:lnTo>
                  <a:lnTo>
                    <a:pt x="63" y="69"/>
                  </a:lnTo>
                  <a:lnTo>
                    <a:pt x="59" y="73"/>
                  </a:lnTo>
                  <a:lnTo>
                    <a:pt x="53" y="77"/>
                  </a:lnTo>
                  <a:lnTo>
                    <a:pt x="46" y="81"/>
                  </a:lnTo>
                  <a:lnTo>
                    <a:pt x="36" y="82"/>
                  </a:lnTo>
                  <a:lnTo>
                    <a:pt x="27" y="81"/>
                  </a:lnTo>
                  <a:lnTo>
                    <a:pt x="17" y="77"/>
                  </a:lnTo>
                  <a:lnTo>
                    <a:pt x="9" y="71"/>
                  </a:lnTo>
                  <a:lnTo>
                    <a:pt x="5" y="65"/>
                  </a:lnTo>
                  <a:lnTo>
                    <a:pt x="2" y="57"/>
                  </a:lnTo>
                  <a:lnTo>
                    <a:pt x="0" y="50"/>
                  </a:lnTo>
                  <a:lnTo>
                    <a:pt x="0" y="40"/>
                  </a:lnTo>
                  <a:lnTo>
                    <a:pt x="4" y="21"/>
                  </a:lnTo>
                  <a:lnTo>
                    <a:pt x="11" y="7"/>
                  </a:lnTo>
                  <a:lnTo>
                    <a:pt x="19" y="4"/>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7" name="Freeform 203"/>
            <p:cNvSpPr>
              <a:spLocks/>
            </p:cNvSpPr>
            <p:nvPr/>
          </p:nvSpPr>
          <p:spPr bwMode="auto">
            <a:xfrm>
              <a:off x="3180" y="2651"/>
              <a:ext cx="109" cy="79"/>
            </a:xfrm>
            <a:custGeom>
              <a:avLst/>
              <a:gdLst>
                <a:gd name="T0" fmla="*/ 0 w 109"/>
                <a:gd name="T1" fmla="*/ 0 h 79"/>
                <a:gd name="T2" fmla="*/ 15 w 109"/>
                <a:gd name="T3" fmla="*/ 0 h 79"/>
                <a:gd name="T4" fmla="*/ 28 w 109"/>
                <a:gd name="T5" fmla="*/ 46 h 79"/>
                <a:gd name="T6" fmla="*/ 32 w 109"/>
                <a:gd name="T7" fmla="*/ 61 h 79"/>
                <a:gd name="T8" fmla="*/ 32 w 109"/>
                <a:gd name="T9" fmla="*/ 59 h 79"/>
                <a:gd name="T10" fmla="*/ 34 w 109"/>
                <a:gd name="T11" fmla="*/ 54 h 79"/>
                <a:gd name="T12" fmla="*/ 36 w 109"/>
                <a:gd name="T13" fmla="*/ 46 h 79"/>
                <a:gd name="T14" fmla="*/ 48 w 109"/>
                <a:gd name="T15" fmla="*/ 0 h 79"/>
                <a:gd name="T16" fmla="*/ 61 w 109"/>
                <a:gd name="T17" fmla="*/ 0 h 79"/>
                <a:gd name="T18" fmla="*/ 72 w 109"/>
                <a:gd name="T19" fmla="*/ 46 h 79"/>
                <a:gd name="T20" fmla="*/ 76 w 109"/>
                <a:gd name="T21" fmla="*/ 59 h 79"/>
                <a:gd name="T22" fmla="*/ 80 w 109"/>
                <a:gd name="T23" fmla="*/ 44 h 79"/>
                <a:gd name="T24" fmla="*/ 94 w 109"/>
                <a:gd name="T25" fmla="*/ 0 h 79"/>
                <a:gd name="T26" fmla="*/ 109 w 109"/>
                <a:gd name="T27" fmla="*/ 0 h 79"/>
                <a:gd name="T28" fmla="*/ 86 w 109"/>
                <a:gd name="T29" fmla="*/ 79 h 79"/>
                <a:gd name="T30" fmla="*/ 69 w 109"/>
                <a:gd name="T31" fmla="*/ 79 h 79"/>
                <a:gd name="T32" fmla="*/ 57 w 109"/>
                <a:gd name="T33" fmla="*/ 30 h 79"/>
                <a:gd name="T34" fmla="*/ 53 w 109"/>
                <a:gd name="T35" fmla="*/ 17 h 79"/>
                <a:gd name="T36" fmla="*/ 40 w 109"/>
                <a:gd name="T37" fmla="*/ 79 h 79"/>
                <a:gd name="T38" fmla="*/ 23 w 109"/>
                <a:gd name="T39" fmla="*/ 79 h 79"/>
                <a:gd name="T40" fmla="*/ 0 w 109"/>
                <a:gd name="T4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79">
                  <a:moveTo>
                    <a:pt x="0" y="0"/>
                  </a:moveTo>
                  <a:lnTo>
                    <a:pt x="15" y="0"/>
                  </a:lnTo>
                  <a:lnTo>
                    <a:pt x="28" y="46"/>
                  </a:lnTo>
                  <a:lnTo>
                    <a:pt x="32" y="61"/>
                  </a:lnTo>
                  <a:lnTo>
                    <a:pt x="32" y="59"/>
                  </a:lnTo>
                  <a:lnTo>
                    <a:pt x="34" y="54"/>
                  </a:lnTo>
                  <a:lnTo>
                    <a:pt x="36" y="46"/>
                  </a:lnTo>
                  <a:lnTo>
                    <a:pt x="48" y="0"/>
                  </a:lnTo>
                  <a:lnTo>
                    <a:pt x="61" y="0"/>
                  </a:lnTo>
                  <a:lnTo>
                    <a:pt x="72" y="46"/>
                  </a:lnTo>
                  <a:lnTo>
                    <a:pt x="76" y="59"/>
                  </a:lnTo>
                  <a:lnTo>
                    <a:pt x="80" y="44"/>
                  </a:lnTo>
                  <a:lnTo>
                    <a:pt x="94" y="0"/>
                  </a:lnTo>
                  <a:lnTo>
                    <a:pt x="109" y="0"/>
                  </a:lnTo>
                  <a:lnTo>
                    <a:pt x="86" y="79"/>
                  </a:lnTo>
                  <a:lnTo>
                    <a:pt x="69" y="79"/>
                  </a:lnTo>
                  <a:lnTo>
                    <a:pt x="57" y="30"/>
                  </a:lnTo>
                  <a:lnTo>
                    <a:pt x="53" y="17"/>
                  </a:lnTo>
                  <a:lnTo>
                    <a:pt x="40" y="79"/>
                  </a:lnTo>
                  <a:lnTo>
                    <a:pt x="23" y="7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8" name="Freeform 204"/>
            <p:cNvSpPr>
              <a:spLocks/>
            </p:cNvSpPr>
            <p:nvPr/>
          </p:nvSpPr>
          <p:spPr bwMode="auto">
            <a:xfrm>
              <a:off x="3343" y="2620"/>
              <a:ext cx="84" cy="110"/>
            </a:xfrm>
            <a:custGeom>
              <a:avLst/>
              <a:gdLst>
                <a:gd name="T0" fmla="*/ 0 w 84"/>
                <a:gd name="T1" fmla="*/ 0 h 110"/>
                <a:gd name="T2" fmla="*/ 15 w 84"/>
                <a:gd name="T3" fmla="*/ 0 h 110"/>
                <a:gd name="T4" fmla="*/ 71 w 84"/>
                <a:gd name="T5" fmla="*/ 85 h 110"/>
                <a:gd name="T6" fmla="*/ 71 w 84"/>
                <a:gd name="T7" fmla="*/ 0 h 110"/>
                <a:gd name="T8" fmla="*/ 84 w 84"/>
                <a:gd name="T9" fmla="*/ 0 h 110"/>
                <a:gd name="T10" fmla="*/ 84 w 84"/>
                <a:gd name="T11" fmla="*/ 110 h 110"/>
                <a:gd name="T12" fmla="*/ 69 w 84"/>
                <a:gd name="T13" fmla="*/ 110 h 110"/>
                <a:gd name="T14" fmla="*/ 15 w 84"/>
                <a:gd name="T15" fmla="*/ 25 h 110"/>
                <a:gd name="T16" fmla="*/ 15 w 84"/>
                <a:gd name="T17" fmla="*/ 110 h 110"/>
                <a:gd name="T18" fmla="*/ 0 w 84"/>
                <a:gd name="T19" fmla="*/ 110 h 110"/>
                <a:gd name="T20" fmla="*/ 0 w 84"/>
                <a:gd name="T2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110">
                  <a:moveTo>
                    <a:pt x="0" y="0"/>
                  </a:moveTo>
                  <a:lnTo>
                    <a:pt x="15" y="0"/>
                  </a:lnTo>
                  <a:lnTo>
                    <a:pt x="71" y="85"/>
                  </a:lnTo>
                  <a:lnTo>
                    <a:pt x="71" y="0"/>
                  </a:lnTo>
                  <a:lnTo>
                    <a:pt x="84" y="0"/>
                  </a:lnTo>
                  <a:lnTo>
                    <a:pt x="84" y="110"/>
                  </a:lnTo>
                  <a:lnTo>
                    <a:pt x="69" y="110"/>
                  </a:lnTo>
                  <a:lnTo>
                    <a:pt x="15" y="25"/>
                  </a:lnTo>
                  <a:lnTo>
                    <a:pt x="15"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9" name="Freeform 205"/>
            <p:cNvSpPr>
              <a:spLocks/>
            </p:cNvSpPr>
            <p:nvPr/>
          </p:nvSpPr>
          <p:spPr bwMode="auto">
            <a:xfrm>
              <a:off x="3450" y="2651"/>
              <a:ext cx="64" cy="80"/>
            </a:xfrm>
            <a:custGeom>
              <a:avLst/>
              <a:gdLst>
                <a:gd name="T0" fmla="*/ 0 w 64"/>
                <a:gd name="T1" fmla="*/ 0 h 80"/>
                <a:gd name="T2" fmla="*/ 16 w 64"/>
                <a:gd name="T3" fmla="*/ 0 h 80"/>
                <a:gd name="T4" fmla="*/ 16 w 64"/>
                <a:gd name="T5" fmla="*/ 42 h 80"/>
                <a:gd name="T6" fmla="*/ 16 w 64"/>
                <a:gd name="T7" fmla="*/ 52 h 80"/>
                <a:gd name="T8" fmla="*/ 16 w 64"/>
                <a:gd name="T9" fmla="*/ 55 h 80"/>
                <a:gd name="T10" fmla="*/ 18 w 64"/>
                <a:gd name="T11" fmla="*/ 61 h 80"/>
                <a:gd name="T12" fmla="*/ 21 w 64"/>
                <a:gd name="T13" fmla="*/ 65 h 80"/>
                <a:gd name="T14" fmla="*/ 25 w 64"/>
                <a:gd name="T15" fmla="*/ 67 h 80"/>
                <a:gd name="T16" fmla="*/ 29 w 64"/>
                <a:gd name="T17" fmla="*/ 67 h 80"/>
                <a:gd name="T18" fmla="*/ 35 w 64"/>
                <a:gd name="T19" fmla="*/ 67 h 80"/>
                <a:gd name="T20" fmla="*/ 41 w 64"/>
                <a:gd name="T21" fmla="*/ 65 h 80"/>
                <a:gd name="T22" fmla="*/ 44 w 64"/>
                <a:gd name="T23" fmla="*/ 61 h 80"/>
                <a:gd name="T24" fmla="*/ 46 w 64"/>
                <a:gd name="T25" fmla="*/ 55 h 80"/>
                <a:gd name="T26" fmla="*/ 48 w 64"/>
                <a:gd name="T27" fmla="*/ 50 h 80"/>
                <a:gd name="T28" fmla="*/ 48 w 64"/>
                <a:gd name="T29" fmla="*/ 40 h 80"/>
                <a:gd name="T30" fmla="*/ 48 w 64"/>
                <a:gd name="T31" fmla="*/ 0 h 80"/>
                <a:gd name="T32" fmla="*/ 64 w 64"/>
                <a:gd name="T33" fmla="*/ 0 h 80"/>
                <a:gd name="T34" fmla="*/ 64 w 64"/>
                <a:gd name="T35" fmla="*/ 79 h 80"/>
                <a:gd name="T36" fmla="*/ 48 w 64"/>
                <a:gd name="T37" fmla="*/ 79 h 80"/>
                <a:gd name="T38" fmla="*/ 48 w 64"/>
                <a:gd name="T39" fmla="*/ 65 h 80"/>
                <a:gd name="T40" fmla="*/ 44 w 64"/>
                <a:gd name="T41" fmla="*/ 73 h 80"/>
                <a:gd name="T42" fmla="*/ 39 w 64"/>
                <a:gd name="T43" fmla="*/ 77 h 80"/>
                <a:gd name="T44" fmla="*/ 33 w 64"/>
                <a:gd name="T45" fmla="*/ 79 h 80"/>
                <a:gd name="T46" fmla="*/ 25 w 64"/>
                <a:gd name="T47" fmla="*/ 80 h 80"/>
                <a:gd name="T48" fmla="*/ 19 w 64"/>
                <a:gd name="T49" fmla="*/ 79 h 80"/>
                <a:gd name="T50" fmla="*/ 14 w 64"/>
                <a:gd name="T51" fmla="*/ 77 h 80"/>
                <a:gd name="T52" fmla="*/ 10 w 64"/>
                <a:gd name="T53" fmla="*/ 75 h 80"/>
                <a:gd name="T54" fmla="*/ 6 w 64"/>
                <a:gd name="T55" fmla="*/ 71 h 80"/>
                <a:gd name="T56" fmla="*/ 4 w 64"/>
                <a:gd name="T57" fmla="*/ 67 h 80"/>
                <a:gd name="T58" fmla="*/ 2 w 64"/>
                <a:gd name="T59" fmla="*/ 61 h 80"/>
                <a:gd name="T60" fmla="*/ 0 w 64"/>
                <a:gd name="T61" fmla="*/ 55 h 80"/>
                <a:gd name="T62" fmla="*/ 0 w 64"/>
                <a:gd name="T63" fmla="*/ 48 h 80"/>
                <a:gd name="T64" fmla="*/ 0 w 64"/>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80">
                  <a:moveTo>
                    <a:pt x="0" y="0"/>
                  </a:moveTo>
                  <a:lnTo>
                    <a:pt x="16" y="0"/>
                  </a:lnTo>
                  <a:lnTo>
                    <a:pt x="16" y="42"/>
                  </a:lnTo>
                  <a:lnTo>
                    <a:pt x="16" y="52"/>
                  </a:lnTo>
                  <a:lnTo>
                    <a:pt x="16" y="55"/>
                  </a:lnTo>
                  <a:lnTo>
                    <a:pt x="18" y="61"/>
                  </a:lnTo>
                  <a:lnTo>
                    <a:pt x="21" y="65"/>
                  </a:lnTo>
                  <a:lnTo>
                    <a:pt x="25" y="67"/>
                  </a:lnTo>
                  <a:lnTo>
                    <a:pt x="29" y="67"/>
                  </a:lnTo>
                  <a:lnTo>
                    <a:pt x="35" y="67"/>
                  </a:lnTo>
                  <a:lnTo>
                    <a:pt x="41" y="65"/>
                  </a:lnTo>
                  <a:lnTo>
                    <a:pt x="44" y="61"/>
                  </a:lnTo>
                  <a:lnTo>
                    <a:pt x="46" y="55"/>
                  </a:lnTo>
                  <a:lnTo>
                    <a:pt x="48" y="50"/>
                  </a:lnTo>
                  <a:lnTo>
                    <a:pt x="48" y="40"/>
                  </a:lnTo>
                  <a:lnTo>
                    <a:pt x="48" y="0"/>
                  </a:lnTo>
                  <a:lnTo>
                    <a:pt x="64" y="0"/>
                  </a:lnTo>
                  <a:lnTo>
                    <a:pt x="64" y="79"/>
                  </a:lnTo>
                  <a:lnTo>
                    <a:pt x="48" y="79"/>
                  </a:lnTo>
                  <a:lnTo>
                    <a:pt x="48" y="65"/>
                  </a:lnTo>
                  <a:lnTo>
                    <a:pt x="44" y="73"/>
                  </a:lnTo>
                  <a:lnTo>
                    <a:pt x="39" y="77"/>
                  </a:lnTo>
                  <a:lnTo>
                    <a:pt x="33" y="79"/>
                  </a:lnTo>
                  <a:lnTo>
                    <a:pt x="25" y="80"/>
                  </a:lnTo>
                  <a:lnTo>
                    <a:pt x="19" y="79"/>
                  </a:lnTo>
                  <a:lnTo>
                    <a:pt x="14" y="77"/>
                  </a:lnTo>
                  <a:lnTo>
                    <a:pt x="10" y="75"/>
                  </a:lnTo>
                  <a:lnTo>
                    <a:pt x="6" y="71"/>
                  </a:lnTo>
                  <a:lnTo>
                    <a:pt x="4" y="67"/>
                  </a:lnTo>
                  <a:lnTo>
                    <a:pt x="2" y="61"/>
                  </a:lnTo>
                  <a:lnTo>
                    <a:pt x="0" y="55"/>
                  </a:lnTo>
                  <a:lnTo>
                    <a:pt x="0" y="4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0" name="Freeform 206"/>
            <p:cNvSpPr>
              <a:spLocks/>
            </p:cNvSpPr>
            <p:nvPr/>
          </p:nvSpPr>
          <p:spPr bwMode="auto">
            <a:xfrm>
              <a:off x="3533" y="2649"/>
              <a:ext cx="111" cy="81"/>
            </a:xfrm>
            <a:custGeom>
              <a:avLst/>
              <a:gdLst>
                <a:gd name="T0" fmla="*/ 38 w 111"/>
                <a:gd name="T1" fmla="*/ 0 h 81"/>
                <a:gd name="T2" fmla="*/ 46 w 111"/>
                <a:gd name="T3" fmla="*/ 0 h 81"/>
                <a:gd name="T4" fmla="*/ 52 w 111"/>
                <a:gd name="T5" fmla="*/ 4 h 81"/>
                <a:gd name="T6" fmla="*/ 57 w 111"/>
                <a:gd name="T7" fmla="*/ 7 h 81"/>
                <a:gd name="T8" fmla="*/ 61 w 111"/>
                <a:gd name="T9" fmla="*/ 15 h 81"/>
                <a:gd name="T10" fmla="*/ 65 w 111"/>
                <a:gd name="T11" fmla="*/ 7 h 81"/>
                <a:gd name="T12" fmla="*/ 71 w 111"/>
                <a:gd name="T13" fmla="*/ 4 h 81"/>
                <a:gd name="T14" fmla="*/ 79 w 111"/>
                <a:gd name="T15" fmla="*/ 0 h 81"/>
                <a:gd name="T16" fmla="*/ 86 w 111"/>
                <a:gd name="T17" fmla="*/ 0 h 81"/>
                <a:gd name="T18" fmla="*/ 92 w 111"/>
                <a:gd name="T19" fmla="*/ 0 h 81"/>
                <a:gd name="T20" fmla="*/ 100 w 111"/>
                <a:gd name="T21" fmla="*/ 2 h 81"/>
                <a:gd name="T22" fmla="*/ 103 w 111"/>
                <a:gd name="T23" fmla="*/ 6 h 81"/>
                <a:gd name="T24" fmla="*/ 107 w 111"/>
                <a:gd name="T25" fmla="*/ 11 h 81"/>
                <a:gd name="T26" fmla="*/ 109 w 111"/>
                <a:gd name="T27" fmla="*/ 17 h 81"/>
                <a:gd name="T28" fmla="*/ 111 w 111"/>
                <a:gd name="T29" fmla="*/ 27 h 81"/>
                <a:gd name="T30" fmla="*/ 111 w 111"/>
                <a:gd name="T31" fmla="*/ 81 h 81"/>
                <a:gd name="T32" fmla="*/ 96 w 111"/>
                <a:gd name="T33" fmla="*/ 81 h 81"/>
                <a:gd name="T34" fmla="*/ 96 w 111"/>
                <a:gd name="T35" fmla="*/ 31 h 81"/>
                <a:gd name="T36" fmla="*/ 96 w 111"/>
                <a:gd name="T37" fmla="*/ 25 h 81"/>
                <a:gd name="T38" fmla="*/ 94 w 111"/>
                <a:gd name="T39" fmla="*/ 19 h 81"/>
                <a:gd name="T40" fmla="*/ 92 w 111"/>
                <a:gd name="T41" fmla="*/ 17 h 81"/>
                <a:gd name="T42" fmla="*/ 90 w 111"/>
                <a:gd name="T43" fmla="*/ 13 h 81"/>
                <a:gd name="T44" fmla="*/ 86 w 111"/>
                <a:gd name="T45" fmla="*/ 13 h 81"/>
                <a:gd name="T46" fmla="*/ 82 w 111"/>
                <a:gd name="T47" fmla="*/ 11 h 81"/>
                <a:gd name="T48" fmla="*/ 77 w 111"/>
                <a:gd name="T49" fmla="*/ 13 h 81"/>
                <a:gd name="T50" fmla="*/ 73 w 111"/>
                <a:gd name="T51" fmla="*/ 15 h 81"/>
                <a:gd name="T52" fmla="*/ 69 w 111"/>
                <a:gd name="T53" fmla="*/ 17 h 81"/>
                <a:gd name="T54" fmla="*/ 65 w 111"/>
                <a:gd name="T55" fmla="*/ 21 h 81"/>
                <a:gd name="T56" fmla="*/ 63 w 111"/>
                <a:gd name="T57" fmla="*/ 29 h 81"/>
                <a:gd name="T58" fmla="*/ 63 w 111"/>
                <a:gd name="T59" fmla="*/ 34 h 81"/>
                <a:gd name="T60" fmla="*/ 63 w 111"/>
                <a:gd name="T61" fmla="*/ 81 h 81"/>
                <a:gd name="T62" fmla="*/ 48 w 111"/>
                <a:gd name="T63" fmla="*/ 81 h 81"/>
                <a:gd name="T64" fmla="*/ 48 w 111"/>
                <a:gd name="T65" fmla="*/ 31 h 81"/>
                <a:gd name="T66" fmla="*/ 48 w 111"/>
                <a:gd name="T67" fmla="*/ 23 h 81"/>
                <a:gd name="T68" fmla="*/ 46 w 111"/>
                <a:gd name="T69" fmla="*/ 17 h 81"/>
                <a:gd name="T70" fmla="*/ 42 w 111"/>
                <a:gd name="T71" fmla="*/ 13 h 81"/>
                <a:gd name="T72" fmla="*/ 38 w 111"/>
                <a:gd name="T73" fmla="*/ 13 h 81"/>
                <a:gd name="T74" fmla="*/ 34 w 111"/>
                <a:gd name="T75" fmla="*/ 11 h 81"/>
                <a:gd name="T76" fmla="*/ 29 w 111"/>
                <a:gd name="T77" fmla="*/ 13 h 81"/>
                <a:gd name="T78" fmla="*/ 25 w 111"/>
                <a:gd name="T79" fmla="*/ 15 h 81"/>
                <a:gd name="T80" fmla="*/ 19 w 111"/>
                <a:gd name="T81" fmla="*/ 19 h 81"/>
                <a:gd name="T82" fmla="*/ 17 w 111"/>
                <a:gd name="T83" fmla="*/ 23 h 81"/>
                <a:gd name="T84" fmla="*/ 15 w 111"/>
                <a:gd name="T85" fmla="*/ 31 h 81"/>
                <a:gd name="T86" fmla="*/ 15 w 111"/>
                <a:gd name="T87" fmla="*/ 40 h 81"/>
                <a:gd name="T88" fmla="*/ 15 w 111"/>
                <a:gd name="T89" fmla="*/ 81 h 81"/>
                <a:gd name="T90" fmla="*/ 0 w 111"/>
                <a:gd name="T91" fmla="*/ 81 h 81"/>
                <a:gd name="T92" fmla="*/ 0 w 111"/>
                <a:gd name="T93" fmla="*/ 2 h 81"/>
                <a:gd name="T94" fmla="*/ 15 w 111"/>
                <a:gd name="T95" fmla="*/ 2 h 81"/>
                <a:gd name="T96" fmla="*/ 15 w 111"/>
                <a:gd name="T97" fmla="*/ 13 h 81"/>
                <a:gd name="T98" fmla="*/ 19 w 111"/>
                <a:gd name="T99" fmla="*/ 7 h 81"/>
                <a:gd name="T100" fmla="*/ 25 w 111"/>
                <a:gd name="T101" fmla="*/ 4 h 81"/>
                <a:gd name="T102" fmla="*/ 31 w 111"/>
                <a:gd name="T103" fmla="*/ 0 h 81"/>
                <a:gd name="T104" fmla="*/ 38 w 111"/>
                <a:gd name="T10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 h="81">
                  <a:moveTo>
                    <a:pt x="38" y="0"/>
                  </a:moveTo>
                  <a:lnTo>
                    <a:pt x="46" y="0"/>
                  </a:lnTo>
                  <a:lnTo>
                    <a:pt x="52" y="4"/>
                  </a:lnTo>
                  <a:lnTo>
                    <a:pt x="57" y="7"/>
                  </a:lnTo>
                  <a:lnTo>
                    <a:pt x="61" y="15"/>
                  </a:lnTo>
                  <a:lnTo>
                    <a:pt x="65" y="7"/>
                  </a:lnTo>
                  <a:lnTo>
                    <a:pt x="71" y="4"/>
                  </a:lnTo>
                  <a:lnTo>
                    <a:pt x="79" y="0"/>
                  </a:lnTo>
                  <a:lnTo>
                    <a:pt x="86" y="0"/>
                  </a:lnTo>
                  <a:lnTo>
                    <a:pt x="92" y="0"/>
                  </a:lnTo>
                  <a:lnTo>
                    <a:pt x="100" y="2"/>
                  </a:lnTo>
                  <a:lnTo>
                    <a:pt x="103" y="6"/>
                  </a:lnTo>
                  <a:lnTo>
                    <a:pt x="107" y="11"/>
                  </a:lnTo>
                  <a:lnTo>
                    <a:pt x="109" y="17"/>
                  </a:lnTo>
                  <a:lnTo>
                    <a:pt x="111" y="27"/>
                  </a:lnTo>
                  <a:lnTo>
                    <a:pt x="111" y="81"/>
                  </a:lnTo>
                  <a:lnTo>
                    <a:pt x="96" y="81"/>
                  </a:lnTo>
                  <a:lnTo>
                    <a:pt x="96" y="31"/>
                  </a:lnTo>
                  <a:lnTo>
                    <a:pt x="96" y="25"/>
                  </a:lnTo>
                  <a:lnTo>
                    <a:pt x="94" y="19"/>
                  </a:lnTo>
                  <a:lnTo>
                    <a:pt x="92" y="17"/>
                  </a:lnTo>
                  <a:lnTo>
                    <a:pt x="90" y="13"/>
                  </a:lnTo>
                  <a:lnTo>
                    <a:pt x="86" y="13"/>
                  </a:lnTo>
                  <a:lnTo>
                    <a:pt x="82" y="11"/>
                  </a:lnTo>
                  <a:lnTo>
                    <a:pt x="77" y="13"/>
                  </a:lnTo>
                  <a:lnTo>
                    <a:pt x="73" y="15"/>
                  </a:lnTo>
                  <a:lnTo>
                    <a:pt x="69" y="17"/>
                  </a:lnTo>
                  <a:lnTo>
                    <a:pt x="65" y="21"/>
                  </a:lnTo>
                  <a:lnTo>
                    <a:pt x="63" y="29"/>
                  </a:lnTo>
                  <a:lnTo>
                    <a:pt x="63" y="34"/>
                  </a:lnTo>
                  <a:lnTo>
                    <a:pt x="63" y="81"/>
                  </a:lnTo>
                  <a:lnTo>
                    <a:pt x="48" y="81"/>
                  </a:lnTo>
                  <a:lnTo>
                    <a:pt x="48" y="31"/>
                  </a:lnTo>
                  <a:lnTo>
                    <a:pt x="48" y="23"/>
                  </a:lnTo>
                  <a:lnTo>
                    <a:pt x="46" y="17"/>
                  </a:lnTo>
                  <a:lnTo>
                    <a:pt x="42" y="13"/>
                  </a:lnTo>
                  <a:lnTo>
                    <a:pt x="38" y="13"/>
                  </a:lnTo>
                  <a:lnTo>
                    <a:pt x="34" y="11"/>
                  </a:lnTo>
                  <a:lnTo>
                    <a:pt x="29" y="13"/>
                  </a:lnTo>
                  <a:lnTo>
                    <a:pt x="25" y="15"/>
                  </a:lnTo>
                  <a:lnTo>
                    <a:pt x="19" y="19"/>
                  </a:lnTo>
                  <a:lnTo>
                    <a:pt x="17" y="23"/>
                  </a:lnTo>
                  <a:lnTo>
                    <a:pt x="15" y="31"/>
                  </a:lnTo>
                  <a:lnTo>
                    <a:pt x="15" y="40"/>
                  </a:lnTo>
                  <a:lnTo>
                    <a:pt x="15" y="81"/>
                  </a:lnTo>
                  <a:lnTo>
                    <a:pt x="0" y="81"/>
                  </a:lnTo>
                  <a:lnTo>
                    <a:pt x="0" y="2"/>
                  </a:lnTo>
                  <a:lnTo>
                    <a:pt x="15" y="2"/>
                  </a:lnTo>
                  <a:lnTo>
                    <a:pt x="15" y="13"/>
                  </a:lnTo>
                  <a:lnTo>
                    <a:pt x="19" y="7"/>
                  </a:lnTo>
                  <a:lnTo>
                    <a:pt x="25" y="4"/>
                  </a:lnTo>
                  <a:lnTo>
                    <a:pt x="31" y="0"/>
                  </a:lnTo>
                  <a:lnTo>
                    <a:pt x="3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1" name="Freeform 207"/>
            <p:cNvSpPr>
              <a:spLocks noEditPoints="1"/>
            </p:cNvSpPr>
            <p:nvPr/>
          </p:nvSpPr>
          <p:spPr bwMode="auto">
            <a:xfrm>
              <a:off x="3663" y="2620"/>
              <a:ext cx="69" cy="111"/>
            </a:xfrm>
            <a:custGeom>
              <a:avLst/>
              <a:gdLst>
                <a:gd name="T0" fmla="*/ 35 w 69"/>
                <a:gd name="T1" fmla="*/ 40 h 111"/>
                <a:gd name="T2" fmla="*/ 29 w 69"/>
                <a:gd name="T3" fmla="*/ 42 h 111"/>
                <a:gd name="T4" fmla="*/ 25 w 69"/>
                <a:gd name="T5" fmla="*/ 44 h 111"/>
                <a:gd name="T6" fmla="*/ 21 w 69"/>
                <a:gd name="T7" fmla="*/ 48 h 111"/>
                <a:gd name="T8" fmla="*/ 18 w 69"/>
                <a:gd name="T9" fmla="*/ 54 h 111"/>
                <a:gd name="T10" fmla="*/ 16 w 69"/>
                <a:gd name="T11" fmla="*/ 61 h 111"/>
                <a:gd name="T12" fmla="*/ 16 w 69"/>
                <a:gd name="T13" fmla="*/ 69 h 111"/>
                <a:gd name="T14" fmla="*/ 16 w 69"/>
                <a:gd name="T15" fmla="*/ 77 h 111"/>
                <a:gd name="T16" fmla="*/ 18 w 69"/>
                <a:gd name="T17" fmla="*/ 85 h 111"/>
                <a:gd name="T18" fmla="*/ 20 w 69"/>
                <a:gd name="T19" fmla="*/ 88 h 111"/>
                <a:gd name="T20" fmla="*/ 23 w 69"/>
                <a:gd name="T21" fmla="*/ 94 h 111"/>
                <a:gd name="T22" fmla="*/ 29 w 69"/>
                <a:gd name="T23" fmla="*/ 98 h 111"/>
                <a:gd name="T24" fmla="*/ 35 w 69"/>
                <a:gd name="T25" fmla="*/ 98 h 111"/>
                <a:gd name="T26" fmla="*/ 41 w 69"/>
                <a:gd name="T27" fmla="*/ 98 h 111"/>
                <a:gd name="T28" fmla="*/ 45 w 69"/>
                <a:gd name="T29" fmla="*/ 94 h 111"/>
                <a:gd name="T30" fmla="*/ 48 w 69"/>
                <a:gd name="T31" fmla="*/ 90 h 111"/>
                <a:gd name="T32" fmla="*/ 52 w 69"/>
                <a:gd name="T33" fmla="*/ 85 h 111"/>
                <a:gd name="T34" fmla="*/ 54 w 69"/>
                <a:gd name="T35" fmla="*/ 79 h 111"/>
                <a:gd name="T36" fmla="*/ 54 w 69"/>
                <a:gd name="T37" fmla="*/ 69 h 111"/>
                <a:gd name="T38" fmla="*/ 54 w 69"/>
                <a:gd name="T39" fmla="*/ 61 h 111"/>
                <a:gd name="T40" fmla="*/ 52 w 69"/>
                <a:gd name="T41" fmla="*/ 54 h 111"/>
                <a:gd name="T42" fmla="*/ 48 w 69"/>
                <a:gd name="T43" fmla="*/ 48 h 111"/>
                <a:gd name="T44" fmla="*/ 45 w 69"/>
                <a:gd name="T45" fmla="*/ 44 h 111"/>
                <a:gd name="T46" fmla="*/ 41 w 69"/>
                <a:gd name="T47" fmla="*/ 42 h 111"/>
                <a:gd name="T48" fmla="*/ 35 w 69"/>
                <a:gd name="T49" fmla="*/ 40 h 111"/>
                <a:gd name="T50" fmla="*/ 0 w 69"/>
                <a:gd name="T51" fmla="*/ 0 h 111"/>
                <a:gd name="T52" fmla="*/ 16 w 69"/>
                <a:gd name="T53" fmla="*/ 0 h 111"/>
                <a:gd name="T54" fmla="*/ 16 w 69"/>
                <a:gd name="T55" fmla="*/ 40 h 111"/>
                <a:gd name="T56" fmla="*/ 21 w 69"/>
                <a:gd name="T57" fmla="*/ 35 h 111"/>
                <a:gd name="T58" fmla="*/ 29 w 69"/>
                <a:gd name="T59" fmla="*/ 29 h 111"/>
                <a:gd name="T60" fmla="*/ 37 w 69"/>
                <a:gd name="T61" fmla="*/ 29 h 111"/>
                <a:gd name="T62" fmla="*/ 43 w 69"/>
                <a:gd name="T63" fmla="*/ 29 h 111"/>
                <a:gd name="T64" fmla="*/ 50 w 69"/>
                <a:gd name="T65" fmla="*/ 31 h 111"/>
                <a:gd name="T66" fmla="*/ 56 w 69"/>
                <a:gd name="T67" fmla="*/ 35 h 111"/>
                <a:gd name="T68" fmla="*/ 60 w 69"/>
                <a:gd name="T69" fmla="*/ 40 h 111"/>
                <a:gd name="T70" fmla="*/ 64 w 69"/>
                <a:gd name="T71" fmla="*/ 46 h 111"/>
                <a:gd name="T72" fmla="*/ 68 w 69"/>
                <a:gd name="T73" fmla="*/ 52 h 111"/>
                <a:gd name="T74" fmla="*/ 69 w 69"/>
                <a:gd name="T75" fmla="*/ 60 h 111"/>
                <a:gd name="T76" fmla="*/ 69 w 69"/>
                <a:gd name="T77" fmla="*/ 69 h 111"/>
                <a:gd name="T78" fmla="*/ 68 w 69"/>
                <a:gd name="T79" fmla="*/ 86 h 111"/>
                <a:gd name="T80" fmla="*/ 60 w 69"/>
                <a:gd name="T81" fmla="*/ 100 h 111"/>
                <a:gd name="T82" fmla="*/ 52 w 69"/>
                <a:gd name="T83" fmla="*/ 106 h 111"/>
                <a:gd name="T84" fmla="*/ 45 w 69"/>
                <a:gd name="T85" fmla="*/ 110 h 111"/>
                <a:gd name="T86" fmla="*/ 37 w 69"/>
                <a:gd name="T87" fmla="*/ 111 h 111"/>
                <a:gd name="T88" fmla="*/ 29 w 69"/>
                <a:gd name="T89" fmla="*/ 110 h 111"/>
                <a:gd name="T90" fmla="*/ 23 w 69"/>
                <a:gd name="T91" fmla="*/ 108 h 111"/>
                <a:gd name="T92" fmla="*/ 20 w 69"/>
                <a:gd name="T93" fmla="*/ 104 h 111"/>
                <a:gd name="T94" fmla="*/ 16 w 69"/>
                <a:gd name="T95" fmla="*/ 98 h 111"/>
                <a:gd name="T96" fmla="*/ 16 w 69"/>
                <a:gd name="T97" fmla="*/ 110 h 111"/>
                <a:gd name="T98" fmla="*/ 0 w 69"/>
                <a:gd name="T99" fmla="*/ 110 h 111"/>
                <a:gd name="T100" fmla="*/ 0 w 69"/>
                <a:gd name="T10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111">
                  <a:moveTo>
                    <a:pt x="35" y="40"/>
                  </a:moveTo>
                  <a:lnTo>
                    <a:pt x="29" y="42"/>
                  </a:lnTo>
                  <a:lnTo>
                    <a:pt x="25" y="44"/>
                  </a:lnTo>
                  <a:lnTo>
                    <a:pt x="21" y="48"/>
                  </a:lnTo>
                  <a:lnTo>
                    <a:pt x="18" y="54"/>
                  </a:lnTo>
                  <a:lnTo>
                    <a:pt x="16" y="61"/>
                  </a:lnTo>
                  <a:lnTo>
                    <a:pt x="16" y="69"/>
                  </a:lnTo>
                  <a:lnTo>
                    <a:pt x="16" y="77"/>
                  </a:lnTo>
                  <a:lnTo>
                    <a:pt x="18" y="85"/>
                  </a:lnTo>
                  <a:lnTo>
                    <a:pt x="20" y="88"/>
                  </a:lnTo>
                  <a:lnTo>
                    <a:pt x="23" y="94"/>
                  </a:lnTo>
                  <a:lnTo>
                    <a:pt x="29" y="98"/>
                  </a:lnTo>
                  <a:lnTo>
                    <a:pt x="35" y="98"/>
                  </a:lnTo>
                  <a:lnTo>
                    <a:pt x="41" y="98"/>
                  </a:lnTo>
                  <a:lnTo>
                    <a:pt x="45" y="94"/>
                  </a:lnTo>
                  <a:lnTo>
                    <a:pt x="48" y="90"/>
                  </a:lnTo>
                  <a:lnTo>
                    <a:pt x="52" y="85"/>
                  </a:lnTo>
                  <a:lnTo>
                    <a:pt x="54" y="79"/>
                  </a:lnTo>
                  <a:lnTo>
                    <a:pt x="54" y="69"/>
                  </a:lnTo>
                  <a:lnTo>
                    <a:pt x="54" y="61"/>
                  </a:lnTo>
                  <a:lnTo>
                    <a:pt x="52" y="54"/>
                  </a:lnTo>
                  <a:lnTo>
                    <a:pt x="48" y="48"/>
                  </a:lnTo>
                  <a:lnTo>
                    <a:pt x="45" y="44"/>
                  </a:lnTo>
                  <a:lnTo>
                    <a:pt x="41" y="42"/>
                  </a:lnTo>
                  <a:lnTo>
                    <a:pt x="35" y="40"/>
                  </a:lnTo>
                  <a:close/>
                  <a:moveTo>
                    <a:pt x="0" y="0"/>
                  </a:moveTo>
                  <a:lnTo>
                    <a:pt x="16" y="0"/>
                  </a:lnTo>
                  <a:lnTo>
                    <a:pt x="16" y="40"/>
                  </a:lnTo>
                  <a:lnTo>
                    <a:pt x="21" y="35"/>
                  </a:lnTo>
                  <a:lnTo>
                    <a:pt x="29" y="29"/>
                  </a:lnTo>
                  <a:lnTo>
                    <a:pt x="37" y="29"/>
                  </a:lnTo>
                  <a:lnTo>
                    <a:pt x="43" y="29"/>
                  </a:lnTo>
                  <a:lnTo>
                    <a:pt x="50" y="31"/>
                  </a:lnTo>
                  <a:lnTo>
                    <a:pt x="56" y="35"/>
                  </a:lnTo>
                  <a:lnTo>
                    <a:pt x="60" y="40"/>
                  </a:lnTo>
                  <a:lnTo>
                    <a:pt x="64" y="46"/>
                  </a:lnTo>
                  <a:lnTo>
                    <a:pt x="68" y="52"/>
                  </a:lnTo>
                  <a:lnTo>
                    <a:pt x="69" y="60"/>
                  </a:lnTo>
                  <a:lnTo>
                    <a:pt x="69" y="69"/>
                  </a:lnTo>
                  <a:lnTo>
                    <a:pt x="68" y="86"/>
                  </a:lnTo>
                  <a:lnTo>
                    <a:pt x="60" y="100"/>
                  </a:lnTo>
                  <a:lnTo>
                    <a:pt x="52" y="106"/>
                  </a:lnTo>
                  <a:lnTo>
                    <a:pt x="45" y="110"/>
                  </a:lnTo>
                  <a:lnTo>
                    <a:pt x="37" y="111"/>
                  </a:lnTo>
                  <a:lnTo>
                    <a:pt x="29" y="110"/>
                  </a:lnTo>
                  <a:lnTo>
                    <a:pt x="23" y="108"/>
                  </a:lnTo>
                  <a:lnTo>
                    <a:pt x="20" y="104"/>
                  </a:lnTo>
                  <a:lnTo>
                    <a:pt x="16" y="98"/>
                  </a:lnTo>
                  <a:lnTo>
                    <a:pt x="16" y="110"/>
                  </a:lnTo>
                  <a:lnTo>
                    <a:pt x="0" y="1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2" name="Freeform 208"/>
            <p:cNvSpPr>
              <a:spLocks noEditPoints="1"/>
            </p:cNvSpPr>
            <p:nvPr/>
          </p:nvSpPr>
          <p:spPr bwMode="auto">
            <a:xfrm>
              <a:off x="3744" y="2649"/>
              <a:ext cx="73" cy="82"/>
            </a:xfrm>
            <a:custGeom>
              <a:avLst/>
              <a:gdLst>
                <a:gd name="T0" fmla="*/ 36 w 73"/>
                <a:gd name="T1" fmla="*/ 11 h 82"/>
                <a:gd name="T2" fmla="*/ 31 w 73"/>
                <a:gd name="T3" fmla="*/ 13 h 82"/>
                <a:gd name="T4" fmla="*/ 25 w 73"/>
                <a:gd name="T5" fmla="*/ 15 h 82"/>
                <a:gd name="T6" fmla="*/ 21 w 73"/>
                <a:gd name="T7" fmla="*/ 17 h 82"/>
                <a:gd name="T8" fmla="*/ 17 w 73"/>
                <a:gd name="T9" fmla="*/ 21 h 82"/>
                <a:gd name="T10" fmla="*/ 15 w 73"/>
                <a:gd name="T11" fmla="*/ 25 h 82"/>
                <a:gd name="T12" fmla="*/ 13 w 73"/>
                <a:gd name="T13" fmla="*/ 31 h 82"/>
                <a:gd name="T14" fmla="*/ 58 w 73"/>
                <a:gd name="T15" fmla="*/ 31 h 82"/>
                <a:gd name="T16" fmla="*/ 56 w 73"/>
                <a:gd name="T17" fmla="*/ 23 h 82"/>
                <a:gd name="T18" fmla="*/ 54 w 73"/>
                <a:gd name="T19" fmla="*/ 19 h 82"/>
                <a:gd name="T20" fmla="*/ 48 w 73"/>
                <a:gd name="T21" fmla="*/ 15 h 82"/>
                <a:gd name="T22" fmla="*/ 42 w 73"/>
                <a:gd name="T23" fmla="*/ 13 h 82"/>
                <a:gd name="T24" fmla="*/ 36 w 73"/>
                <a:gd name="T25" fmla="*/ 11 h 82"/>
                <a:gd name="T26" fmla="*/ 36 w 73"/>
                <a:gd name="T27" fmla="*/ 0 h 82"/>
                <a:gd name="T28" fmla="*/ 46 w 73"/>
                <a:gd name="T29" fmla="*/ 0 h 82"/>
                <a:gd name="T30" fmla="*/ 56 w 73"/>
                <a:gd name="T31" fmla="*/ 4 h 82"/>
                <a:gd name="T32" fmla="*/ 61 w 73"/>
                <a:gd name="T33" fmla="*/ 9 h 82"/>
                <a:gd name="T34" fmla="*/ 67 w 73"/>
                <a:gd name="T35" fmla="*/ 15 h 82"/>
                <a:gd name="T36" fmla="*/ 69 w 73"/>
                <a:gd name="T37" fmla="*/ 23 h 82"/>
                <a:gd name="T38" fmla="*/ 71 w 73"/>
                <a:gd name="T39" fmla="*/ 31 h 82"/>
                <a:gd name="T40" fmla="*/ 73 w 73"/>
                <a:gd name="T41" fmla="*/ 40 h 82"/>
                <a:gd name="T42" fmla="*/ 73 w 73"/>
                <a:gd name="T43" fmla="*/ 44 h 82"/>
                <a:gd name="T44" fmla="*/ 13 w 73"/>
                <a:gd name="T45" fmla="*/ 44 h 82"/>
                <a:gd name="T46" fmla="*/ 15 w 73"/>
                <a:gd name="T47" fmla="*/ 52 h 82"/>
                <a:gd name="T48" fmla="*/ 17 w 73"/>
                <a:gd name="T49" fmla="*/ 57 h 82"/>
                <a:gd name="T50" fmla="*/ 21 w 73"/>
                <a:gd name="T51" fmla="*/ 63 h 82"/>
                <a:gd name="T52" fmla="*/ 25 w 73"/>
                <a:gd name="T53" fmla="*/ 67 h 82"/>
                <a:gd name="T54" fmla="*/ 31 w 73"/>
                <a:gd name="T55" fmla="*/ 69 h 82"/>
                <a:gd name="T56" fmla="*/ 36 w 73"/>
                <a:gd name="T57" fmla="*/ 69 h 82"/>
                <a:gd name="T58" fmla="*/ 44 w 73"/>
                <a:gd name="T59" fmla="*/ 69 h 82"/>
                <a:gd name="T60" fmla="*/ 50 w 73"/>
                <a:gd name="T61" fmla="*/ 67 h 82"/>
                <a:gd name="T62" fmla="*/ 54 w 73"/>
                <a:gd name="T63" fmla="*/ 63 h 82"/>
                <a:gd name="T64" fmla="*/ 58 w 73"/>
                <a:gd name="T65" fmla="*/ 57 h 82"/>
                <a:gd name="T66" fmla="*/ 71 w 73"/>
                <a:gd name="T67" fmla="*/ 57 h 82"/>
                <a:gd name="T68" fmla="*/ 69 w 73"/>
                <a:gd name="T69" fmla="*/ 65 h 82"/>
                <a:gd name="T70" fmla="*/ 65 w 73"/>
                <a:gd name="T71" fmla="*/ 71 h 82"/>
                <a:gd name="T72" fmla="*/ 60 w 73"/>
                <a:gd name="T73" fmla="*/ 77 h 82"/>
                <a:gd name="T74" fmla="*/ 54 w 73"/>
                <a:gd name="T75" fmla="*/ 79 h 82"/>
                <a:gd name="T76" fmla="*/ 46 w 73"/>
                <a:gd name="T77" fmla="*/ 81 h 82"/>
                <a:gd name="T78" fmla="*/ 36 w 73"/>
                <a:gd name="T79" fmla="*/ 82 h 82"/>
                <a:gd name="T80" fmla="*/ 29 w 73"/>
                <a:gd name="T81" fmla="*/ 81 h 82"/>
                <a:gd name="T82" fmla="*/ 21 w 73"/>
                <a:gd name="T83" fmla="*/ 79 h 82"/>
                <a:gd name="T84" fmla="*/ 15 w 73"/>
                <a:gd name="T85" fmla="*/ 77 h 82"/>
                <a:gd name="T86" fmla="*/ 10 w 73"/>
                <a:gd name="T87" fmla="*/ 71 h 82"/>
                <a:gd name="T88" fmla="*/ 6 w 73"/>
                <a:gd name="T89" fmla="*/ 65 h 82"/>
                <a:gd name="T90" fmla="*/ 2 w 73"/>
                <a:gd name="T91" fmla="*/ 59 h 82"/>
                <a:gd name="T92" fmla="*/ 0 w 73"/>
                <a:gd name="T93" fmla="*/ 50 h 82"/>
                <a:gd name="T94" fmla="*/ 0 w 73"/>
                <a:gd name="T95" fmla="*/ 42 h 82"/>
                <a:gd name="T96" fmla="*/ 2 w 73"/>
                <a:gd name="T97" fmla="*/ 23 h 82"/>
                <a:gd name="T98" fmla="*/ 10 w 73"/>
                <a:gd name="T99" fmla="*/ 9 h 82"/>
                <a:gd name="T100" fmla="*/ 17 w 73"/>
                <a:gd name="T101" fmla="*/ 4 h 82"/>
                <a:gd name="T102" fmla="*/ 27 w 73"/>
                <a:gd name="T103" fmla="*/ 0 h 82"/>
                <a:gd name="T104" fmla="*/ 36 w 73"/>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82">
                  <a:moveTo>
                    <a:pt x="36" y="11"/>
                  </a:moveTo>
                  <a:lnTo>
                    <a:pt x="31" y="13"/>
                  </a:lnTo>
                  <a:lnTo>
                    <a:pt x="25" y="15"/>
                  </a:lnTo>
                  <a:lnTo>
                    <a:pt x="21" y="17"/>
                  </a:lnTo>
                  <a:lnTo>
                    <a:pt x="17" y="21"/>
                  </a:lnTo>
                  <a:lnTo>
                    <a:pt x="15" y="25"/>
                  </a:lnTo>
                  <a:lnTo>
                    <a:pt x="13" y="31"/>
                  </a:lnTo>
                  <a:lnTo>
                    <a:pt x="58" y="31"/>
                  </a:lnTo>
                  <a:lnTo>
                    <a:pt x="56" y="23"/>
                  </a:lnTo>
                  <a:lnTo>
                    <a:pt x="54" y="19"/>
                  </a:lnTo>
                  <a:lnTo>
                    <a:pt x="48" y="15"/>
                  </a:lnTo>
                  <a:lnTo>
                    <a:pt x="42" y="13"/>
                  </a:lnTo>
                  <a:lnTo>
                    <a:pt x="36" y="11"/>
                  </a:lnTo>
                  <a:close/>
                  <a:moveTo>
                    <a:pt x="36" y="0"/>
                  </a:moveTo>
                  <a:lnTo>
                    <a:pt x="46" y="0"/>
                  </a:lnTo>
                  <a:lnTo>
                    <a:pt x="56" y="4"/>
                  </a:lnTo>
                  <a:lnTo>
                    <a:pt x="61" y="9"/>
                  </a:lnTo>
                  <a:lnTo>
                    <a:pt x="67" y="15"/>
                  </a:lnTo>
                  <a:lnTo>
                    <a:pt x="69" y="23"/>
                  </a:lnTo>
                  <a:lnTo>
                    <a:pt x="71" y="31"/>
                  </a:lnTo>
                  <a:lnTo>
                    <a:pt x="73" y="40"/>
                  </a:lnTo>
                  <a:lnTo>
                    <a:pt x="73" y="44"/>
                  </a:lnTo>
                  <a:lnTo>
                    <a:pt x="13" y="44"/>
                  </a:lnTo>
                  <a:lnTo>
                    <a:pt x="15" y="52"/>
                  </a:lnTo>
                  <a:lnTo>
                    <a:pt x="17" y="57"/>
                  </a:lnTo>
                  <a:lnTo>
                    <a:pt x="21" y="63"/>
                  </a:lnTo>
                  <a:lnTo>
                    <a:pt x="25" y="67"/>
                  </a:lnTo>
                  <a:lnTo>
                    <a:pt x="31" y="69"/>
                  </a:lnTo>
                  <a:lnTo>
                    <a:pt x="36" y="69"/>
                  </a:lnTo>
                  <a:lnTo>
                    <a:pt x="44" y="69"/>
                  </a:lnTo>
                  <a:lnTo>
                    <a:pt x="50" y="67"/>
                  </a:lnTo>
                  <a:lnTo>
                    <a:pt x="54" y="63"/>
                  </a:lnTo>
                  <a:lnTo>
                    <a:pt x="58" y="57"/>
                  </a:lnTo>
                  <a:lnTo>
                    <a:pt x="71" y="57"/>
                  </a:lnTo>
                  <a:lnTo>
                    <a:pt x="69" y="65"/>
                  </a:lnTo>
                  <a:lnTo>
                    <a:pt x="65" y="71"/>
                  </a:lnTo>
                  <a:lnTo>
                    <a:pt x="60" y="77"/>
                  </a:lnTo>
                  <a:lnTo>
                    <a:pt x="54" y="79"/>
                  </a:lnTo>
                  <a:lnTo>
                    <a:pt x="46" y="81"/>
                  </a:lnTo>
                  <a:lnTo>
                    <a:pt x="36" y="82"/>
                  </a:lnTo>
                  <a:lnTo>
                    <a:pt x="29" y="81"/>
                  </a:lnTo>
                  <a:lnTo>
                    <a:pt x="21" y="79"/>
                  </a:lnTo>
                  <a:lnTo>
                    <a:pt x="15" y="77"/>
                  </a:lnTo>
                  <a:lnTo>
                    <a:pt x="10" y="71"/>
                  </a:lnTo>
                  <a:lnTo>
                    <a:pt x="6" y="65"/>
                  </a:lnTo>
                  <a:lnTo>
                    <a:pt x="2" y="59"/>
                  </a:lnTo>
                  <a:lnTo>
                    <a:pt x="0" y="50"/>
                  </a:lnTo>
                  <a:lnTo>
                    <a:pt x="0" y="42"/>
                  </a:lnTo>
                  <a:lnTo>
                    <a:pt x="2" y="23"/>
                  </a:lnTo>
                  <a:lnTo>
                    <a:pt x="10" y="9"/>
                  </a:lnTo>
                  <a:lnTo>
                    <a:pt x="17" y="4"/>
                  </a:lnTo>
                  <a:lnTo>
                    <a:pt x="27" y="0"/>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3" name="Freeform 209"/>
            <p:cNvSpPr>
              <a:spLocks/>
            </p:cNvSpPr>
            <p:nvPr/>
          </p:nvSpPr>
          <p:spPr bwMode="auto">
            <a:xfrm>
              <a:off x="3834" y="2649"/>
              <a:ext cx="41" cy="81"/>
            </a:xfrm>
            <a:custGeom>
              <a:avLst/>
              <a:gdLst>
                <a:gd name="T0" fmla="*/ 29 w 41"/>
                <a:gd name="T1" fmla="*/ 0 h 81"/>
                <a:gd name="T2" fmla="*/ 35 w 41"/>
                <a:gd name="T3" fmla="*/ 0 h 81"/>
                <a:gd name="T4" fmla="*/ 41 w 41"/>
                <a:gd name="T5" fmla="*/ 4 h 81"/>
                <a:gd name="T6" fmla="*/ 37 w 41"/>
                <a:gd name="T7" fmla="*/ 15 h 81"/>
                <a:gd name="T8" fmla="*/ 33 w 41"/>
                <a:gd name="T9" fmla="*/ 13 h 81"/>
                <a:gd name="T10" fmla="*/ 27 w 41"/>
                <a:gd name="T11" fmla="*/ 11 h 81"/>
                <a:gd name="T12" fmla="*/ 23 w 41"/>
                <a:gd name="T13" fmla="*/ 13 h 81"/>
                <a:gd name="T14" fmla="*/ 21 w 41"/>
                <a:gd name="T15" fmla="*/ 15 h 81"/>
                <a:gd name="T16" fmla="*/ 18 w 41"/>
                <a:gd name="T17" fmla="*/ 17 h 81"/>
                <a:gd name="T18" fmla="*/ 16 w 41"/>
                <a:gd name="T19" fmla="*/ 23 h 81"/>
                <a:gd name="T20" fmla="*/ 16 w 41"/>
                <a:gd name="T21" fmla="*/ 31 h 81"/>
                <a:gd name="T22" fmla="*/ 14 w 41"/>
                <a:gd name="T23" fmla="*/ 38 h 81"/>
                <a:gd name="T24" fmla="*/ 14 w 41"/>
                <a:gd name="T25" fmla="*/ 81 h 81"/>
                <a:gd name="T26" fmla="*/ 0 w 41"/>
                <a:gd name="T27" fmla="*/ 81 h 81"/>
                <a:gd name="T28" fmla="*/ 0 w 41"/>
                <a:gd name="T29" fmla="*/ 2 h 81"/>
                <a:gd name="T30" fmla="*/ 12 w 41"/>
                <a:gd name="T31" fmla="*/ 2 h 81"/>
                <a:gd name="T32" fmla="*/ 12 w 41"/>
                <a:gd name="T33" fmla="*/ 11 h 81"/>
                <a:gd name="T34" fmla="*/ 18 w 41"/>
                <a:gd name="T35" fmla="*/ 6 h 81"/>
                <a:gd name="T36" fmla="*/ 21 w 41"/>
                <a:gd name="T37" fmla="*/ 2 h 81"/>
                <a:gd name="T38" fmla="*/ 25 w 41"/>
                <a:gd name="T39" fmla="*/ 0 h 81"/>
                <a:gd name="T40" fmla="*/ 29 w 41"/>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81">
                  <a:moveTo>
                    <a:pt x="29" y="0"/>
                  </a:moveTo>
                  <a:lnTo>
                    <a:pt x="35" y="0"/>
                  </a:lnTo>
                  <a:lnTo>
                    <a:pt x="41" y="4"/>
                  </a:lnTo>
                  <a:lnTo>
                    <a:pt x="37" y="15"/>
                  </a:lnTo>
                  <a:lnTo>
                    <a:pt x="33" y="13"/>
                  </a:lnTo>
                  <a:lnTo>
                    <a:pt x="27" y="11"/>
                  </a:lnTo>
                  <a:lnTo>
                    <a:pt x="23" y="13"/>
                  </a:lnTo>
                  <a:lnTo>
                    <a:pt x="21" y="15"/>
                  </a:lnTo>
                  <a:lnTo>
                    <a:pt x="18" y="17"/>
                  </a:lnTo>
                  <a:lnTo>
                    <a:pt x="16" y="23"/>
                  </a:lnTo>
                  <a:lnTo>
                    <a:pt x="16" y="31"/>
                  </a:lnTo>
                  <a:lnTo>
                    <a:pt x="14" y="38"/>
                  </a:lnTo>
                  <a:lnTo>
                    <a:pt x="14" y="81"/>
                  </a:lnTo>
                  <a:lnTo>
                    <a:pt x="0" y="81"/>
                  </a:lnTo>
                  <a:lnTo>
                    <a:pt x="0" y="2"/>
                  </a:lnTo>
                  <a:lnTo>
                    <a:pt x="12" y="2"/>
                  </a:lnTo>
                  <a:lnTo>
                    <a:pt x="12" y="11"/>
                  </a:lnTo>
                  <a:lnTo>
                    <a:pt x="18" y="6"/>
                  </a:lnTo>
                  <a:lnTo>
                    <a:pt x="21" y="2"/>
                  </a:lnTo>
                  <a:lnTo>
                    <a:pt x="25"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4" name="Freeform 210"/>
            <p:cNvSpPr>
              <a:spLocks/>
            </p:cNvSpPr>
            <p:nvPr/>
          </p:nvSpPr>
          <p:spPr bwMode="auto">
            <a:xfrm>
              <a:off x="35" y="2066"/>
              <a:ext cx="109" cy="73"/>
            </a:xfrm>
            <a:custGeom>
              <a:avLst/>
              <a:gdLst>
                <a:gd name="T0" fmla="*/ 0 w 109"/>
                <a:gd name="T1" fmla="*/ 0 h 73"/>
                <a:gd name="T2" fmla="*/ 11 w 109"/>
                <a:gd name="T3" fmla="*/ 0 h 73"/>
                <a:gd name="T4" fmla="*/ 11 w 109"/>
                <a:gd name="T5" fmla="*/ 60 h 73"/>
                <a:gd name="T6" fmla="*/ 46 w 109"/>
                <a:gd name="T7" fmla="*/ 60 h 73"/>
                <a:gd name="T8" fmla="*/ 46 w 109"/>
                <a:gd name="T9" fmla="*/ 10 h 73"/>
                <a:gd name="T10" fmla="*/ 59 w 109"/>
                <a:gd name="T11" fmla="*/ 10 h 73"/>
                <a:gd name="T12" fmla="*/ 59 w 109"/>
                <a:gd name="T13" fmla="*/ 60 h 73"/>
                <a:gd name="T14" fmla="*/ 109 w 109"/>
                <a:gd name="T15" fmla="*/ 60 h 73"/>
                <a:gd name="T16" fmla="*/ 109 w 109"/>
                <a:gd name="T17" fmla="*/ 73 h 73"/>
                <a:gd name="T18" fmla="*/ 0 w 109"/>
                <a:gd name="T19" fmla="*/ 73 h 73"/>
                <a:gd name="T20" fmla="*/ 0 w 10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73">
                  <a:moveTo>
                    <a:pt x="0" y="0"/>
                  </a:moveTo>
                  <a:lnTo>
                    <a:pt x="11" y="0"/>
                  </a:lnTo>
                  <a:lnTo>
                    <a:pt x="11" y="60"/>
                  </a:lnTo>
                  <a:lnTo>
                    <a:pt x="46" y="60"/>
                  </a:lnTo>
                  <a:lnTo>
                    <a:pt x="46" y="10"/>
                  </a:lnTo>
                  <a:lnTo>
                    <a:pt x="59" y="10"/>
                  </a:lnTo>
                  <a:lnTo>
                    <a:pt x="59" y="60"/>
                  </a:lnTo>
                  <a:lnTo>
                    <a:pt x="109" y="60"/>
                  </a:lnTo>
                  <a:lnTo>
                    <a:pt x="109"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5" name="Freeform 211"/>
            <p:cNvSpPr>
              <a:spLocks/>
            </p:cNvSpPr>
            <p:nvPr/>
          </p:nvSpPr>
          <p:spPr bwMode="auto">
            <a:xfrm>
              <a:off x="33" y="1957"/>
              <a:ext cx="111" cy="94"/>
            </a:xfrm>
            <a:custGeom>
              <a:avLst/>
              <a:gdLst>
                <a:gd name="T0" fmla="*/ 75 w 111"/>
                <a:gd name="T1" fmla="*/ 0 h 94"/>
                <a:gd name="T2" fmla="*/ 86 w 111"/>
                <a:gd name="T3" fmla="*/ 3 h 94"/>
                <a:gd name="T4" fmla="*/ 96 w 111"/>
                <a:gd name="T5" fmla="*/ 9 h 94"/>
                <a:gd name="T6" fmla="*/ 103 w 111"/>
                <a:gd name="T7" fmla="*/ 15 h 94"/>
                <a:gd name="T8" fmla="*/ 107 w 111"/>
                <a:gd name="T9" fmla="*/ 25 h 94"/>
                <a:gd name="T10" fmla="*/ 111 w 111"/>
                <a:gd name="T11" fmla="*/ 34 h 94"/>
                <a:gd name="T12" fmla="*/ 111 w 111"/>
                <a:gd name="T13" fmla="*/ 44 h 94"/>
                <a:gd name="T14" fmla="*/ 111 w 111"/>
                <a:gd name="T15" fmla="*/ 55 h 94"/>
                <a:gd name="T16" fmla="*/ 109 w 111"/>
                <a:gd name="T17" fmla="*/ 63 h 94"/>
                <a:gd name="T18" fmla="*/ 105 w 111"/>
                <a:gd name="T19" fmla="*/ 73 h 94"/>
                <a:gd name="T20" fmla="*/ 99 w 111"/>
                <a:gd name="T21" fmla="*/ 78 h 94"/>
                <a:gd name="T22" fmla="*/ 92 w 111"/>
                <a:gd name="T23" fmla="*/ 84 h 94"/>
                <a:gd name="T24" fmla="*/ 84 w 111"/>
                <a:gd name="T25" fmla="*/ 88 h 94"/>
                <a:gd name="T26" fmla="*/ 71 w 111"/>
                <a:gd name="T27" fmla="*/ 92 h 94"/>
                <a:gd name="T28" fmla="*/ 55 w 111"/>
                <a:gd name="T29" fmla="*/ 94 h 94"/>
                <a:gd name="T30" fmla="*/ 44 w 111"/>
                <a:gd name="T31" fmla="*/ 94 h 94"/>
                <a:gd name="T32" fmla="*/ 34 w 111"/>
                <a:gd name="T33" fmla="*/ 92 h 94"/>
                <a:gd name="T34" fmla="*/ 25 w 111"/>
                <a:gd name="T35" fmla="*/ 88 h 94"/>
                <a:gd name="T36" fmla="*/ 17 w 111"/>
                <a:gd name="T37" fmla="*/ 82 h 94"/>
                <a:gd name="T38" fmla="*/ 11 w 111"/>
                <a:gd name="T39" fmla="*/ 76 h 94"/>
                <a:gd name="T40" fmla="*/ 5 w 111"/>
                <a:gd name="T41" fmla="*/ 71 h 94"/>
                <a:gd name="T42" fmla="*/ 2 w 111"/>
                <a:gd name="T43" fmla="*/ 61 h 94"/>
                <a:gd name="T44" fmla="*/ 0 w 111"/>
                <a:gd name="T45" fmla="*/ 53 h 94"/>
                <a:gd name="T46" fmla="*/ 0 w 111"/>
                <a:gd name="T47" fmla="*/ 44 h 94"/>
                <a:gd name="T48" fmla="*/ 0 w 111"/>
                <a:gd name="T49" fmla="*/ 34 h 94"/>
                <a:gd name="T50" fmla="*/ 3 w 111"/>
                <a:gd name="T51" fmla="*/ 27 h 94"/>
                <a:gd name="T52" fmla="*/ 7 w 111"/>
                <a:gd name="T53" fmla="*/ 19 h 94"/>
                <a:gd name="T54" fmla="*/ 13 w 111"/>
                <a:gd name="T55" fmla="*/ 11 h 94"/>
                <a:gd name="T56" fmla="*/ 21 w 111"/>
                <a:gd name="T57" fmla="*/ 7 h 94"/>
                <a:gd name="T58" fmla="*/ 30 w 111"/>
                <a:gd name="T59" fmla="*/ 3 h 94"/>
                <a:gd name="T60" fmla="*/ 34 w 111"/>
                <a:gd name="T61" fmla="*/ 17 h 94"/>
                <a:gd name="T62" fmla="*/ 27 w 111"/>
                <a:gd name="T63" fmla="*/ 21 h 94"/>
                <a:gd name="T64" fmla="*/ 21 w 111"/>
                <a:gd name="T65" fmla="*/ 25 h 94"/>
                <a:gd name="T66" fmla="*/ 17 w 111"/>
                <a:gd name="T67" fmla="*/ 28 h 94"/>
                <a:gd name="T68" fmla="*/ 15 w 111"/>
                <a:gd name="T69" fmla="*/ 32 h 94"/>
                <a:gd name="T70" fmla="*/ 13 w 111"/>
                <a:gd name="T71" fmla="*/ 38 h 94"/>
                <a:gd name="T72" fmla="*/ 11 w 111"/>
                <a:gd name="T73" fmla="*/ 46 h 94"/>
                <a:gd name="T74" fmla="*/ 13 w 111"/>
                <a:gd name="T75" fmla="*/ 53 h 94"/>
                <a:gd name="T76" fmla="*/ 15 w 111"/>
                <a:gd name="T77" fmla="*/ 59 h 94"/>
                <a:gd name="T78" fmla="*/ 17 w 111"/>
                <a:gd name="T79" fmla="*/ 65 h 94"/>
                <a:gd name="T80" fmla="*/ 23 w 111"/>
                <a:gd name="T81" fmla="*/ 71 h 94"/>
                <a:gd name="T82" fmla="*/ 28 w 111"/>
                <a:gd name="T83" fmla="*/ 73 h 94"/>
                <a:gd name="T84" fmla="*/ 34 w 111"/>
                <a:gd name="T85" fmla="*/ 76 h 94"/>
                <a:gd name="T86" fmla="*/ 44 w 111"/>
                <a:gd name="T87" fmla="*/ 78 h 94"/>
                <a:gd name="T88" fmla="*/ 55 w 111"/>
                <a:gd name="T89" fmla="*/ 80 h 94"/>
                <a:gd name="T90" fmla="*/ 67 w 111"/>
                <a:gd name="T91" fmla="*/ 78 h 94"/>
                <a:gd name="T92" fmla="*/ 78 w 111"/>
                <a:gd name="T93" fmla="*/ 76 h 94"/>
                <a:gd name="T94" fmla="*/ 84 w 111"/>
                <a:gd name="T95" fmla="*/ 73 h 94"/>
                <a:gd name="T96" fmla="*/ 90 w 111"/>
                <a:gd name="T97" fmla="*/ 69 h 94"/>
                <a:gd name="T98" fmla="*/ 94 w 111"/>
                <a:gd name="T99" fmla="*/ 63 h 94"/>
                <a:gd name="T100" fmla="*/ 98 w 111"/>
                <a:gd name="T101" fmla="*/ 55 h 94"/>
                <a:gd name="T102" fmla="*/ 99 w 111"/>
                <a:gd name="T103" fmla="*/ 46 h 94"/>
                <a:gd name="T104" fmla="*/ 98 w 111"/>
                <a:gd name="T105" fmla="*/ 36 h 94"/>
                <a:gd name="T106" fmla="*/ 96 w 111"/>
                <a:gd name="T107" fmla="*/ 30 h 94"/>
                <a:gd name="T108" fmla="*/ 92 w 111"/>
                <a:gd name="T109" fmla="*/ 25 h 94"/>
                <a:gd name="T110" fmla="*/ 86 w 111"/>
                <a:gd name="T111" fmla="*/ 21 h 94"/>
                <a:gd name="T112" fmla="*/ 80 w 111"/>
                <a:gd name="T113" fmla="*/ 17 h 94"/>
                <a:gd name="T114" fmla="*/ 71 w 111"/>
                <a:gd name="T115" fmla="*/ 15 h 94"/>
                <a:gd name="T116" fmla="*/ 75 w 111"/>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94">
                  <a:moveTo>
                    <a:pt x="75" y="0"/>
                  </a:moveTo>
                  <a:lnTo>
                    <a:pt x="86" y="3"/>
                  </a:lnTo>
                  <a:lnTo>
                    <a:pt x="96" y="9"/>
                  </a:lnTo>
                  <a:lnTo>
                    <a:pt x="103" y="15"/>
                  </a:lnTo>
                  <a:lnTo>
                    <a:pt x="107" y="25"/>
                  </a:lnTo>
                  <a:lnTo>
                    <a:pt x="111" y="34"/>
                  </a:lnTo>
                  <a:lnTo>
                    <a:pt x="111" y="44"/>
                  </a:lnTo>
                  <a:lnTo>
                    <a:pt x="111" y="55"/>
                  </a:lnTo>
                  <a:lnTo>
                    <a:pt x="109" y="63"/>
                  </a:lnTo>
                  <a:lnTo>
                    <a:pt x="105" y="73"/>
                  </a:lnTo>
                  <a:lnTo>
                    <a:pt x="99" y="78"/>
                  </a:lnTo>
                  <a:lnTo>
                    <a:pt x="92" y="84"/>
                  </a:lnTo>
                  <a:lnTo>
                    <a:pt x="84" y="88"/>
                  </a:lnTo>
                  <a:lnTo>
                    <a:pt x="71" y="92"/>
                  </a:lnTo>
                  <a:lnTo>
                    <a:pt x="55" y="94"/>
                  </a:lnTo>
                  <a:lnTo>
                    <a:pt x="44" y="94"/>
                  </a:lnTo>
                  <a:lnTo>
                    <a:pt x="34" y="92"/>
                  </a:lnTo>
                  <a:lnTo>
                    <a:pt x="25" y="88"/>
                  </a:lnTo>
                  <a:lnTo>
                    <a:pt x="17" y="82"/>
                  </a:lnTo>
                  <a:lnTo>
                    <a:pt x="11" y="76"/>
                  </a:lnTo>
                  <a:lnTo>
                    <a:pt x="5" y="71"/>
                  </a:lnTo>
                  <a:lnTo>
                    <a:pt x="2" y="61"/>
                  </a:lnTo>
                  <a:lnTo>
                    <a:pt x="0" y="53"/>
                  </a:lnTo>
                  <a:lnTo>
                    <a:pt x="0" y="44"/>
                  </a:lnTo>
                  <a:lnTo>
                    <a:pt x="0" y="34"/>
                  </a:lnTo>
                  <a:lnTo>
                    <a:pt x="3" y="27"/>
                  </a:lnTo>
                  <a:lnTo>
                    <a:pt x="7" y="19"/>
                  </a:lnTo>
                  <a:lnTo>
                    <a:pt x="13" y="11"/>
                  </a:lnTo>
                  <a:lnTo>
                    <a:pt x="21" y="7"/>
                  </a:lnTo>
                  <a:lnTo>
                    <a:pt x="30" y="3"/>
                  </a:lnTo>
                  <a:lnTo>
                    <a:pt x="34" y="17"/>
                  </a:lnTo>
                  <a:lnTo>
                    <a:pt x="27" y="21"/>
                  </a:lnTo>
                  <a:lnTo>
                    <a:pt x="21" y="25"/>
                  </a:lnTo>
                  <a:lnTo>
                    <a:pt x="17" y="28"/>
                  </a:lnTo>
                  <a:lnTo>
                    <a:pt x="15" y="32"/>
                  </a:lnTo>
                  <a:lnTo>
                    <a:pt x="13" y="38"/>
                  </a:lnTo>
                  <a:lnTo>
                    <a:pt x="11" y="46"/>
                  </a:lnTo>
                  <a:lnTo>
                    <a:pt x="13" y="53"/>
                  </a:lnTo>
                  <a:lnTo>
                    <a:pt x="15" y="59"/>
                  </a:lnTo>
                  <a:lnTo>
                    <a:pt x="17" y="65"/>
                  </a:lnTo>
                  <a:lnTo>
                    <a:pt x="23" y="71"/>
                  </a:lnTo>
                  <a:lnTo>
                    <a:pt x="28" y="73"/>
                  </a:lnTo>
                  <a:lnTo>
                    <a:pt x="34" y="76"/>
                  </a:lnTo>
                  <a:lnTo>
                    <a:pt x="44" y="78"/>
                  </a:lnTo>
                  <a:lnTo>
                    <a:pt x="55" y="80"/>
                  </a:lnTo>
                  <a:lnTo>
                    <a:pt x="67" y="78"/>
                  </a:lnTo>
                  <a:lnTo>
                    <a:pt x="78" y="76"/>
                  </a:lnTo>
                  <a:lnTo>
                    <a:pt x="84" y="73"/>
                  </a:lnTo>
                  <a:lnTo>
                    <a:pt x="90" y="69"/>
                  </a:lnTo>
                  <a:lnTo>
                    <a:pt x="94" y="63"/>
                  </a:lnTo>
                  <a:lnTo>
                    <a:pt x="98" y="55"/>
                  </a:lnTo>
                  <a:lnTo>
                    <a:pt x="99" y="46"/>
                  </a:lnTo>
                  <a:lnTo>
                    <a:pt x="98" y="36"/>
                  </a:lnTo>
                  <a:lnTo>
                    <a:pt x="96" y="30"/>
                  </a:lnTo>
                  <a:lnTo>
                    <a:pt x="92" y="25"/>
                  </a:lnTo>
                  <a:lnTo>
                    <a:pt x="86" y="21"/>
                  </a:lnTo>
                  <a:lnTo>
                    <a:pt x="80" y="17"/>
                  </a:lnTo>
                  <a:lnTo>
                    <a:pt x="71" y="15"/>
                  </a:lnTo>
                  <a:lnTo>
                    <a:pt x="7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6" name="Freeform 212"/>
            <p:cNvSpPr>
              <a:spLocks/>
            </p:cNvSpPr>
            <p:nvPr/>
          </p:nvSpPr>
          <p:spPr bwMode="auto">
            <a:xfrm>
              <a:off x="35" y="1859"/>
              <a:ext cx="109" cy="86"/>
            </a:xfrm>
            <a:custGeom>
              <a:avLst/>
              <a:gdLst>
                <a:gd name="T0" fmla="*/ 0 w 109"/>
                <a:gd name="T1" fmla="*/ 0 h 86"/>
                <a:gd name="T2" fmla="*/ 11 w 109"/>
                <a:gd name="T3" fmla="*/ 0 h 86"/>
                <a:gd name="T4" fmla="*/ 11 w 109"/>
                <a:gd name="T5" fmla="*/ 36 h 86"/>
                <a:gd name="T6" fmla="*/ 109 w 109"/>
                <a:gd name="T7" fmla="*/ 36 h 86"/>
                <a:gd name="T8" fmla="*/ 109 w 109"/>
                <a:gd name="T9" fmla="*/ 50 h 86"/>
                <a:gd name="T10" fmla="*/ 11 w 109"/>
                <a:gd name="T11" fmla="*/ 50 h 86"/>
                <a:gd name="T12" fmla="*/ 11 w 109"/>
                <a:gd name="T13" fmla="*/ 86 h 86"/>
                <a:gd name="T14" fmla="*/ 0 w 109"/>
                <a:gd name="T15" fmla="*/ 86 h 86"/>
                <a:gd name="T16" fmla="*/ 0 w 109"/>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86">
                  <a:moveTo>
                    <a:pt x="0" y="0"/>
                  </a:moveTo>
                  <a:lnTo>
                    <a:pt x="11" y="0"/>
                  </a:lnTo>
                  <a:lnTo>
                    <a:pt x="11" y="36"/>
                  </a:lnTo>
                  <a:lnTo>
                    <a:pt x="109" y="36"/>
                  </a:lnTo>
                  <a:lnTo>
                    <a:pt x="109" y="50"/>
                  </a:lnTo>
                  <a:lnTo>
                    <a:pt x="11" y="50"/>
                  </a:lnTo>
                  <a:lnTo>
                    <a:pt x="11" y="86"/>
                  </a:lnTo>
                  <a:lnTo>
                    <a:pt x="0" y="8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7" name="Freeform 213"/>
            <p:cNvSpPr>
              <a:spLocks/>
            </p:cNvSpPr>
            <p:nvPr/>
          </p:nvSpPr>
          <p:spPr bwMode="auto">
            <a:xfrm>
              <a:off x="35" y="1766"/>
              <a:ext cx="138" cy="37"/>
            </a:xfrm>
            <a:custGeom>
              <a:avLst/>
              <a:gdLst>
                <a:gd name="T0" fmla="*/ 0 w 138"/>
                <a:gd name="T1" fmla="*/ 0 h 37"/>
                <a:gd name="T2" fmla="*/ 7 w 138"/>
                <a:gd name="T3" fmla="*/ 6 h 37"/>
                <a:gd name="T4" fmla="*/ 15 w 138"/>
                <a:gd name="T5" fmla="*/ 10 h 37"/>
                <a:gd name="T6" fmla="*/ 21 w 138"/>
                <a:gd name="T7" fmla="*/ 12 h 37"/>
                <a:gd name="T8" fmla="*/ 30 w 138"/>
                <a:gd name="T9" fmla="*/ 16 h 37"/>
                <a:gd name="T10" fmla="*/ 42 w 138"/>
                <a:gd name="T11" fmla="*/ 19 h 37"/>
                <a:gd name="T12" fmla="*/ 55 w 138"/>
                <a:gd name="T13" fmla="*/ 21 h 37"/>
                <a:gd name="T14" fmla="*/ 69 w 138"/>
                <a:gd name="T15" fmla="*/ 21 h 37"/>
                <a:gd name="T16" fmla="*/ 103 w 138"/>
                <a:gd name="T17" fmla="*/ 18 h 37"/>
                <a:gd name="T18" fmla="*/ 138 w 138"/>
                <a:gd name="T19" fmla="*/ 0 h 37"/>
                <a:gd name="T20" fmla="*/ 138 w 138"/>
                <a:gd name="T21" fmla="*/ 10 h 37"/>
                <a:gd name="T22" fmla="*/ 124 w 138"/>
                <a:gd name="T23" fmla="*/ 19 h 37"/>
                <a:gd name="T24" fmla="*/ 107 w 138"/>
                <a:gd name="T25" fmla="*/ 29 h 37"/>
                <a:gd name="T26" fmla="*/ 88 w 138"/>
                <a:gd name="T27" fmla="*/ 35 h 37"/>
                <a:gd name="T28" fmla="*/ 69 w 138"/>
                <a:gd name="T29" fmla="*/ 37 h 37"/>
                <a:gd name="T30" fmla="*/ 36 w 138"/>
                <a:gd name="T31" fmla="*/ 31 h 37"/>
                <a:gd name="T32" fmla="*/ 0 w 138"/>
                <a:gd name="T33" fmla="*/ 10 h 37"/>
                <a:gd name="T34" fmla="*/ 0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0" y="0"/>
                  </a:moveTo>
                  <a:lnTo>
                    <a:pt x="7" y="6"/>
                  </a:lnTo>
                  <a:lnTo>
                    <a:pt x="15" y="10"/>
                  </a:lnTo>
                  <a:lnTo>
                    <a:pt x="21" y="12"/>
                  </a:lnTo>
                  <a:lnTo>
                    <a:pt x="30" y="16"/>
                  </a:lnTo>
                  <a:lnTo>
                    <a:pt x="42" y="19"/>
                  </a:lnTo>
                  <a:lnTo>
                    <a:pt x="55" y="21"/>
                  </a:lnTo>
                  <a:lnTo>
                    <a:pt x="69" y="21"/>
                  </a:lnTo>
                  <a:lnTo>
                    <a:pt x="103" y="18"/>
                  </a:lnTo>
                  <a:lnTo>
                    <a:pt x="138" y="0"/>
                  </a:lnTo>
                  <a:lnTo>
                    <a:pt x="138" y="10"/>
                  </a:lnTo>
                  <a:lnTo>
                    <a:pt x="124" y="19"/>
                  </a:lnTo>
                  <a:lnTo>
                    <a:pt x="107" y="29"/>
                  </a:lnTo>
                  <a:lnTo>
                    <a:pt x="88" y="35"/>
                  </a:lnTo>
                  <a:lnTo>
                    <a:pt x="69" y="37"/>
                  </a:lnTo>
                  <a:lnTo>
                    <a:pt x="36" y="31"/>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8" name="Freeform 214"/>
            <p:cNvSpPr>
              <a:spLocks/>
            </p:cNvSpPr>
            <p:nvPr/>
          </p:nvSpPr>
          <p:spPr bwMode="auto">
            <a:xfrm>
              <a:off x="61" y="1691"/>
              <a:ext cx="83" cy="66"/>
            </a:xfrm>
            <a:custGeom>
              <a:avLst/>
              <a:gdLst>
                <a:gd name="T0" fmla="*/ 66 w 83"/>
                <a:gd name="T1" fmla="*/ 2 h 66"/>
                <a:gd name="T2" fmla="*/ 77 w 83"/>
                <a:gd name="T3" fmla="*/ 8 h 66"/>
                <a:gd name="T4" fmla="*/ 83 w 83"/>
                <a:gd name="T5" fmla="*/ 23 h 66"/>
                <a:gd name="T6" fmla="*/ 83 w 83"/>
                <a:gd name="T7" fmla="*/ 41 h 66"/>
                <a:gd name="T8" fmla="*/ 77 w 83"/>
                <a:gd name="T9" fmla="*/ 56 h 66"/>
                <a:gd name="T10" fmla="*/ 66 w 83"/>
                <a:gd name="T11" fmla="*/ 64 h 66"/>
                <a:gd name="T12" fmla="*/ 56 w 83"/>
                <a:gd name="T13" fmla="*/ 50 h 66"/>
                <a:gd name="T14" fmla="*/ 68 w 83"/>
                <a:gd name="T15" fmla="*/ 44 h 66"/>
                <a:gd name="T16" fmla="*/ 71 w 83"/>
                <a:gd name="T17" fmla="*/ 31 h 66"/>
                <a:gd name="T18" fmla="*/ 70 w 83"/>
                <a:gd name="T19" fmla="*/ 21 h 66"/>
                <a:gd name="T20" fmla="*/ 64 w 83"/>
                <a:gd name="T21" fmla="*/ 16 h 66"/>
                <a:gd name="T22" fmla="*/ 56 w 83"/>
                <a:gd name="T23" fmla="*/ 16 h 66"/>
                <a:gd name="T24" fmla="*/ 52 w 83"/>
                <a:gd name="T25" fmla="*/ 25 h 66"/>
                <a:gd name="T26" fmla="*/ 47 w 83"/>
                <a:gd name="T27" fmla="*/ 41 h 66"/>
                <a:gd name="T28" fmla="*/ 43 w 83"/>
                <a:gd name="T29" fmla="*/ 52 h 66"/>
                <a:gd name="T30" fmla="*/ 35 w 83"/>
                <a:gd name="T31" fmla="*/ 62 h 66"/>
                <a:gd name="T32" fmla="*/ 23 w 83"/>
                <a:gd name="T33" fmla="*/ 64 h 66"/>
                <a:gd name="T34" fmla="*/ 14 w 83"/>
                <a:gd name="T35" fmla="*/ 62 h 66"/>
                <a:gd name="T36" fmla="*/ 6 w 83"/>
                <a:gd name="T37" fmla="*/ 56 h 66"/>
                <a:gd name="T38" fmla="*/ 2 w 83"/>
                <a:gd name="T39" fmla="*/ 46 h 66"/>
                <a:gd name="T40" fmla="*/ 0 w 83"/>
                <a:gd name="T41" fmla="*/ 35 h 66"/>
                <a:gd name="T42" fmla="*/ 4 w 83"/>
                <a:gd name="T43" fmla="*/ 19 h 66"/>
                <a:gd name="T44" fmla="*/ 12 w 83"/>
                <a:gd name="T45" fmla="*/ 10 h 66"/>
                <a:gd name="T46" fmla="*/ 23 w 83"/>
                <a:gd name="T47" fmla="*/ 4 h 66"/>
                <a:gd name="T48" fmla="*/ 20 w 83"/>
                <a:gd name="T49" fmla="*/ 21 h 66"/>
                <a:gd name="T50" fmla="*/ 14 w 83"/>
                <a:gd name="T51" fmla="*/ 29 h 66"/>
                <a:gd name="T52" fmla="*/ 14 w 83"/>
                <a:gd name="T53" fmla="*/ 41 h 66"/>
                <a:gd name="T54" fmla="*/ 20 w 83"/>
                <a:gd name="T55" fmla="*/ 48 h 66"/>
                <a:gd name="T56" fmla="*/ 27 w 83"/>
                <a:gd name="T57" fmla="*/ 48 h 66"/>
                <a:gd name="T58" fmla="*/ 31 w 83"/>
                <a:gd name="T59" fmla="*/ 44 h 66"/>
                <a:gd name="T60" fmla="*/ 31 w 83"/>
                <a:gd name="T61" fmla="*/ 39 h 66"/>
                <a:gd name="T62" fmla="*/ 37 w 83"/>
                <a:gd name="T63" fmla="*/ 21 h 66"/>
                <a:gd name="T64" fmla="*/ 43 w 83"/>
                <a:gd name="T65" fmla="*/ 8 h 66"/>
                <a:gd name="T66" fmla="*/ 52 w 83"/>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66">
                  <a:moveTo>
                    <a:pt x="58" y="0"/>
                  </a:moveTo>
                  <a:lnTo>
                    <a:pt x="66" y="2"/>
                  </a:lnTo>
                  <a:lnTo>
                    <a:pt x="71" y="4"/>
                  </a:lnTo>
                  <a:lnTo>
                    <a:pt x="77" y="8"/>
                  </a:lnTo>
                  <a:lnTo>
                    <a:pt x="81" y="16"/>
                  </a:lnTo>
                  <a:lnTo>
                    <a:pt x="83" y="23"/>
                  </a:lnTo>
                  <a:lnTo>
                    <a:pt x="83" y="31"/>
                  </a:lnTo>
                  <a:lnTo>
                    <a:pt x="83" y="41"/>
                  </a:lnTo>
                  <a:lnTo>
                    <a:pt x="81" y="48"/>
                  </a:lnTo>
                  <a:lnTo>
                    <a:pt x="77" y="56"/>
                  </a:lnTo>
                  <a:lnTo>
                    <a:pt x="73" y="60"/>
                  </a:lnTo>
                  <a:lnTo>
                    <a:pt x="66" y="64"/>
                  </a:lnTo>
                  <a:lnTo>
                    <a:pt x="58" y="66"/>
                  </a:lnTo>
                  <a:lnTo>
                    <a:pt x="56" y="50"/>
                  </a:lnTo>
                  <a:lnTo>
                    <a:pt x="64" y="48"/>
                  </a:lnTo>
                  <a:lnTo>
                    <a:pt x="68" y="44"/>
                  </a:lnTo>
                  <a:lnTo>
                    <a:pt x="70" y="39"/>
                  </a:lnTo>
                  <a:lnTo>
                    <a:pt x="71" y="31"/>
                  </a:lnTo>
                  <a:lnTo>
                    <a:pt x="71" y="27"/>
                  </a:lnTo>
                  <a:lnTo>
                    <a:pt x="70" y="21"/>
                  </a:lnTo>
                  <a:lnTo>
                    <a:pt x="68" y="19"/>
                  </a:lnTo>
                  <a:lnTo>
                    <a:pt x="64" y="16"/>
                  </a:lnTo>
                  <a:lnTo>
                    <a:pt x="60" y="14"/>
                  </a:lnTo>
                  <a:lnTo>
                    <a:pt x="56" y="16"/>
                  </a:lnTo>
                  <a:lnTo>
                    <a:pt x="54" y="19"/>
                  </a:lnTo>
                  <a:lnTo>
                    <a:pt x="52" y="25"/>
                  </a:lnTo>
                  <a:lnTo>
                    <a:pt x="48" y="33"/>
                  </a:lnTo>
                  <a:lnTo>
                    <a:pt x="47" y="41"/>
                  </a:lnTo>
                  <a:lnTo>
                    <a:pt x="45" y="46"/>
                  </a:lnTo>
                  <a:lnTo>
                    <a:pt x="43" y="52"/>
                  </a:lnTo>
                  <a:lnTo>
                    <a:pt x="39" y="58"/>
                  </a:lnTo>
                  <a:lnTo>
                    <a:pt x="35" y="62"/>
                  </a:lnTo>
                  <a:lnTo>
                    <a:pt x="29" y="64"/>
                  </a:lnTo>
                  <a:lnTo>
                    <a:pt x="23" y="64"/>
                  </a:lnTo>
                  <a:lnTo>
                    <a:pt x="20" y="64"/>
                  </a:lnTo>
                  <a:lnTo>
                    <a:pt x="14" y="62"/>
                  </a:lnTo>
                  <a:lnTo>
                    <a:pt x="10" y="58"/>
                  </a:lnTo>
                  <a:lnTo>
                    <a:pt x="6" y="56"/>
                  </a:lnTo>
                  <a:lnTo>
                    <a:pt x="4" y="52"/>
                  </a:lnTo>
                  <a:lnTo>
                    <a:pt x="2" y="46"/>
                  </a:lnTo>
                  <a:lnTo>
                    <a:pt x="2" y="41"/>
                  </a:lnTo>
                  <a:lnTo>
                    <a:pt x="0" y="35"/>
                  </a:lnTo>
                  <a:lnTo>
                    <a:pt x="2" y="27"/>
                  </a:lnTo>
                  <a:lnTo>
                    <a:pt x="4" y="19"/>
                  </a:lnTo>
                  <a:lnTo>
                    <a:pt x="6" y="14"/>
                  </a:lnTo>
                  <a:lnTo>
                    <a:pt x="12" y="10"/>
                  </a:lnTo>
                  <a:lnTo>
                    <a:pt x="16" y="6"/>
                  </a:lnTo>
                  <a:lnTo>
                    <a:pt x="23" y="4"/>
                  </a:lnTo>
                  <a:lnTo>
                    <a:pt x="25" y="19"/>
                  </a:lnTo>
                  <a:lnTo>
                    <a:pt x="20" y="21"/>
                  </a:lnTo>
                  <a:lnTo>
                    <a:pt x="18" y="23"/>
                  </a:lnTo>
                  <a:lnTo>
                    <a:pt x="14" y="29"/>
                  </a:lnTo>
                  <a:lnTo>
                    <a:pt x="14" y="35"/>
                  </a:lnTo>
                  <a:lnTo>
                    <a:pt x="14" y="41"/>
                  </a:lnTo>
                  <a:lnTo>
                    <a:pt x="16" y="46"/>
                  </a:lnTo>
                  <a:lnTo>
                    <a:pt x="20" y="48"/>
                  </a:lnTo>
                  <a:lnTo>
                    <a:pt x="23" y="50"/>
                  </a:lnTo>
                  <a:lnTo>
                    <a:pt x="27" y="48"/>
                  </a:lnTo>
                  <a:lnTo>
                    <a:pt x="29" y="46"/>
                  </a:lnTo>
                  <a:lnTo>
                    <a:pt x="31" y="44"/>
                  </a:lnTo>
                  <a:lnTo>
                    <a:pt x="31" y="43"/>
                  </a:lnTo>
                  <a:lnTo>
                    <a:pt x="31" y="39"/>
                  </a:lnTo>
                  <a:lnTo>
                    <a:pt x="33" y="33"/>
                  </a:lnTo>
                  <a:lnTo>
                    <a:pt x="37" y="21"/>
                  </a:lnTo>
                  <a:lnTo>
                    <a:pt x="39" y="14"/>
                  </a:lnTo>
                  <a:lnTo>
                    <a:pt x="43" y="8"/>
                  </a:lnTo>
                  <a:lnTo>
                    <a:pt x="47" y="4"/>
                  </a:lnTo>
                  <a:lnTo>
                    <a:pt x="52" y="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9" name="Freeform 215"/>
            <p:cNvSpPr>
              <a:spLocks/>
            </p:cNvSpPr>
            <p:nvPr/>
          </p:nvSpPr>
          <p:spPr bwMode="auto">
            <a:xfrm>
              <a:off x="35" y="1643"/>
              <a:ext cx="138" cy="37"/>
            </a:xfrm>
            <a:custGeom>
              <a:avLst/>
              <a:gdLst>
                <a:gd name="T0" fmla="*/ 69 w 138"/>
                <a:gd name="T1" fmla="*/ 0 h 37"/>
                <a:gd name="T2" fmla="*/ 88 w 138"/>
                <a:gd name="T3" fmla="*/ 2 h 37"/>
                <a:gd name="T4" fmla="*/ 107 w 138"/>
                <a:gd name="T5" fmla="*/ 8 h 37"/>
                <a:gd name="T6" fmla="*/ 124 w 138"/>
                <a:gd name="T7" fmla="*/ 17 h 37"/>
                <a:gd name="T8" fmla="*/ 138 w 138"/>
                <a:gd name="T9" fmla="*/ 27 h 37"/>
                <a:gd name="T10" fmla="*/ 138 w 138"/>
                <a:gd name="T11" fmla="*/ 37 h 37"/>
                <a:gd name="T12" fmla="*/ 103 w 138"/>
                <a:gd name="T13" fmla="*/ 21 h 37"/>
                <a:gd name="T14" fmla="*/ 69 w 138"/>
                <a:gd name="T15" fmla="*/ 16 h 37"/>
                <a:gd name="T16" fmla="*/ 55 w 138"/>
                <a:gd name="T17" fmla="*/ 16 h 37"/>
                <a:gd name="T18" fmla="*/ 42 w 138"/>
                <a:gd name="T19" fmla="*/ 17 h 37"/>
                <a:gd name="T20" fmla="*/ 30 w 138"/>
                <a:gd name="T21" fmla="*/ 21 h 37"/>
                <a:gd name="T22" fmla="*/ 21 w 138"/>
                <a:gd name="T23" fmla="*/ 25 h 37"/>
                <a:gd name="T24" fmla="*/ 15 w 138"/>
                <a:gd name="T25" fmla="*/ 27 h 37"/>
                <a:gd name="T26" fmla="*/ 7 w 138"/>
                <a:gd name="T27" fmla="*/ 31 h 37"/>
                <a:gd name="T28" fmla="*/ 0 w 138"/>
                <a:gd name="T29" fmla="*/ 37 h 37"/>
                <a:gd name="T30" fmla="*/ 0 w 138"/>
                <a:gd name="T31" fmla="*/ 27 h 37"/>
                <a:gd name="T32" fmla="*/ 36 w 138"/>
                <a:gd name="T33" fmla="*/ 6 h 37"/>
                <a:gd name="T34" fmla="*/ 69 w 13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37">
                  <a:moveTo>
                    <a:pt x="69" y="0"/>
                  </a:moveTo>
                  <a:lnTo>
                    <a:pt x="88" y="2"/>
                  </a:lnTo>
                  <a:lnTo>
                    <a:pt x="107" y="8"/>
                  </a:lnTo>
                  <a:lnTo>
                    <a:pt x="124" y="17"/>
                  </a:lnTo>
                  <a:lnTo>
                    <a:pt x="138" y="27"/>
                  </a:lnTo>
                  <a:lnTo>
                    <a:pt x="138" y="37"/>
                  </a:lnTo>
                  <a:lnTo>
                    <a:pt x="103" y="21"/>
                  </a:lnTo>
                  <a:lnTo>
                    <a:pt x="69" y="16"/>
                  </a:lnTo>
                  <a:lnTo>
                    <a:pt x="55" y="16"/>
                  </a:lnTo>
                  <a:lnTo>
                    <a:pt x="42" y="17"/>
                  </a:lnTo>
                  <a:lnTo>
                    <a:pt x="30" y="21"/>
                  </a:lnTo>
                  <a:lnTo>
                    <a:pt x="21" y="25"/>
                  </a:lnTo>
                  <a:lnTo>
                    <a:pt x="15" y="27"/>
                  </a:lnTo>
                  <a:lnTo>
                    <a:pt x="7" y="31"/>
                  </a:lnTo>
                  <a:lnTo>
                    <a:pt x="0" y="37"/>
                  </a:lnTo>
                  <a:lnTo>
                    <a:pt x="0" y="27"/>
                  </a:lnTo>
                  <a:lnTo>
                    <a:pt x="36" y="6"/>
                  </a:lnTo>
                  <a:lnTo>
                    <a:pt x="6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0" name="Rectangle 216"/>
            <p:cNvSpPr>
              <a:spLocks noChangeArrowheads="1"/>
            </p:cNvSpPr>
            <p:nvPr/>
          </p:nvSpPr>
          <p:spPr bwMode="auto">
            <a:xfrm>
              <a:off x="5823" y="2022"/>
              <a:ext cx="486" cy="3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1" name="Freeform 217"/>
            <p:cNvSpPr>
              <a:spLocks noEditPoints="1"/>
            </p:cNvSpPr>
            <p:nvPr/>
          </p:nvSpPr>
          <p:spPr bwMode="auto">
            <a:xfrm>
              <a:off x="5816" y="2014"/>
              <a:ext cx="503" cy="398"/>
            </a:xfrm>
            <a:custGeom>
              <a:avLst/>
              <a:gdLst>
                <a:gd name="T0" fmla="*/ 17 w 503"/>
                <a:gd name="T1" fmla="*/ 18 h 398"/>
                <a:gd name="T2" fmla="*/ 17 w 503"/>
                <a:gd name="T3" fmla="*/ 381 h 398"/>
                <a:gd name="T4" fmla="*/ 485 w 503"/>
                <a:gd name="T5" fmla="*/ 381 h 398"/>
                <a:gd name="T6" fmla="*/ 485 w 503"/>
                <a:gd name="T7" fmla="*/ 18 h 398"/>
                <a:gd name="T8" fmla="*/ 17 w 503"/>
                <a:gd name="T9" fmla="*/ 18 h 398"/>
                <a:gd name="T10" fmla="*/ 7 w 503"/>
                <a:gd name="T11" fmla="*/ 0 h 398"/>
                <a:gd name="T12" fmla="*/ 493 w 503"/>
                <a:gd name="T13" fmla="*/ 0 h 398"/>
                <a:gd name="T14" fmla="*/ 499 w 503"/>
                <a:gd name="T15" fmla="*/ 2 h 398"/>
                <a:gd name="T16" fmla="*/ 501 w 503"/>
                <a:gd name="T17" fmla="*/ 8 h 398"/>
                <a:gd name="T18" fmla="*/ 503 w 503"/>
                <a:gd name="T19" fmla="*/ 8 h 398"/>
                <a:gd name="T20" fmla="*/ 503 w 503"/>
                <a:gd name="T21" fmla="*/ 389 h 398"/>
                <a:gd name="T22" fmla="*/ 501 w 503"/>
                <a:gd name="T23" fmla="*/ 389 h 398"/>
                <a:gd name="T24" fmla="*/ 499 w 503"/>
                <a:gd name="T25" fmla="*/ 394 h 398"/>
                <a:gd name="T26" fmla="*/ 493 w 503"/>
                <a:gd name="T27" fmla="*/ 396 h 398"/>
                <a:gd name="T28" fmla="*/ 493 w 503"/>
                <a:gd name="T29" fmla="*/ 398 h 398"/>
                <a:gd name="T30" fmla="*/ 7 w 503"/>
                <a:gd name="T31" fmla="*/ 398 h 398"/>
                <a:gd name="T32" fmla="*/ 7 w 503"/>
                <a:gd name="T33" fmla="*/ 389 h 398"/>
                <a:gd name="T34" fmla="*/ 0 w 503"/>
                <a:gd name="T35" fmla="*/ 389 h 398"/>
                <a:gd name="T36" fmla="*/ 0 w 503"/>
                <a:gd name="T37" fmla="*/ 8 h 398"/>
                <a:gd name="T38" fmla="*/ 2 w 503"/>
                <a:gd name="T39" fmla="*/ 2 h 398"/>
                <a:gd name="T40" fmla="*/ 7 w 503"/>
                <a:gd name="T4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3" h="398">
                  <a:moveTo>
                    <a:pt x="17" y="18"/>
                  </a:moveTo>
                  <a:lnTo>
                    <a:pt x="17" y="381"/>
                  </a:lnTo>
                  <a:lnTo>
                    <a:pt x="485" y="381"/>
                  </a:lnTo>
                  <a:lnTo>
                    <a:pt x="485" y="18"/>
                  </a:lnTo>
                  <a:lnTo>
                    <a:pt x="17" y="18"/>
                  </a:lnTo>
                  <a:close/>
                  <a:moveTo>
                    <a:pt x="7" y="0"/>
                  </a:moveTo>
                  <a:lnTo>
                    <a:pt x="493" y="0"/>
                  </a:lnTo>
                  <a:lnTo>
                    <a:pt x="499" y="2"/>
                  </a:lnTo>
                  <a:lnTo>
                    <a:pt x="501" y="8"/>
                  </a:lnTo>
                  <a:lnTo>
                    <a:pt x="503" y="8"/>
                  </a:lnTo>
                  <a:lnTo>
                    <a:pt x="503" y="389"/>
                  </a:lnTo>
                  <a:lnTo>
                    <a:pt x="501" y="389"/>
                  </a:lnTo>
                  <a:lnTo>
                    <a:pt x="499" y="394"/>
                  </a:lnTo>
                  <a:lnTo>
                    <a:pt x="493" y="396"/>
                  </a:lnTo>
                  <a:lnTo>
                    <a:pt x="493" y="398"/>
                  </a:lnTo>
                  <a:lnTo>
                    <a:pt x="7" y="398"/>
                  </a:lnTo>
                  <a:lnTo>
                    <a:pt x="7" y="389"/>
                  </a:lnTo>
                  <a:lnTo>
                    <a:pt x="0" y="389"/>
                  </a:lnTo>
                  <a:lnTo>
                    <a:pt x="0" y="8"/>
                  </a:lnTo>
                  <a:lnTo>
                    <a:pt x="2" y="2"/>
                  </a:lnTo>
                  <a:lnTo>
                    <a:pt x="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2" name="Rectangle 218"/>
            <p:cNvSpPr>
              <a:spLocks noChangeArrowheads="1"/>
            </p:cNvSpPr>
            <p:nvPr/>
          </p:nvSpPr>
          <p:spPr bwMode="auto">
            <a:xfrm>
              <a:off x="5823" y="2014"/>
              <a:ext cx="486"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3" name="Rectangle 219"/>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4" name="Rectangle 220"/>
            <p:cNvSpPr>
              <a:spLocks noChangeArrowheads="1"/>
            </p:cNvSpPr>
            <p:nvPr/>
          </p:nvSpPr>
          <p:spPr bwMode="auto">
            <a:xfrm>
              <a:off x="6301" y="2022"/>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5" name="Rectangle 221"/>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6" name="Rectangle 222"/>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7" name="Rectangle 223"/>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8" name="Rectangle 224"/>
            <p:cNvSpPr>
              <a:spLocks noChangeArrowheads="1"/>
            </p:cNvSpPr>
            <p:nvPr/>
          </p:nvSpPr>
          <p:spPr bwMode="auto">
            <a:xfrm>
              <a:off x="5823" y="2014"/>
              <a:ext cx="486" cy="1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9" name="Rectangle 225"/>
            <p:cNvSpPr>
              <a:spLocks noChangeArrowheads="1"/>
            </p:cNvSpPr>
            <p:nvPr/>
          </p:nvSpPr>
          <p:spPr bwMode="auto">
            <a:xfrm>
              <a:off x="5823" y="2395"/>
              <a:ext cx="486" cy="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0" name="Rectangle 226"/>
            <p:cNvSpPr>
              <a:spLocks noChangeArrowheads="1"/>
            </p:cNvSpPr>
            <p:nvPr/>
          </p:nvSpPr>
          <p:spPr bwMode="auto">
            <a:xfrm>
              <a:off x="6301" y="2022"/>
              <a:ext cx="18"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1" name="Rectangle 227"/>
            <p:cNvSpPr>
              <a:spLocks noChangeArrowheads="1"/>
            </p:cNvSpPr>
            <p:nvPr/>
          </p:nvSpPr>
          <p:spPr bwMode="auto">
            <a:xfrm>
              <a:off x="5816" y="2022"/>
              <a:ext cx="17" cy="38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2" name="Freeform 228"/>
            <p:cNvSpPr>
              <a:spLocks/>
            </p:cNvSpPr>
            <p:nvPr/>
          </p:nvSpPr>
          <p:spPr bwMode="auto">
            <a:xfrm>
              <a:off x="6058" y="2064"/>
              <a:ext cx="94" cy="114"/>
            </a:xfrm>
            <a:custGeom>
              <a:avLst/>
              <a:gdLst>
                <a:gd name="T0" fmla="*/ 50 w 94"/>
                <a:gd name="T1" fmla="*/ 0 h 114"/>
                <a:gd name="T2" fmla="*/ 59 w 94"/>
                <a:gd name="T3" fmla="*/ 2 h 114"/>
                <a:gd name="T4" fmla="*/ 67 w 94"/>
                <a:gd name="T5" fmla="*/ 4 h 114"/>
                <a:gd name="T6" fmla="*/ 74 w 94"/>
                <a:gd name="T7" fmla="*/ 10 h 114"/>
                <a:gd name="T8" fmla="*/ 82 w 94"/>
                <a:gd name="T9" fmla="*/ 16 h 114"/>
                <a:gd name="T10" fmla="*/ 86 w 94"/>
                <a:gd name="T11" fmla="*/ 23 h 114"/>
                <a:gd name="T12" fmla="*/ 90 w 94"/>
                <a:gd name="T13" fmla="*/ 33 h 114"/>
                <a:gd name="T14" fmla="*/ 76 w 94"/>
                <a:gd name="T15" fmla="*/ 37 h 114"/>
                <a:gd name="T16" fmla="*/ 73 w 94"/>
                <a:gd name="T17" fmla="*/ 29 h 114"/>
                <a:gd name="T18" fmla="*/ 69 w 94"/>
                <a:gd name="T19" fmla="*/ 23 h 114"/>
                <a:gd name="T20" fmla="*/ 65 w 94"/>
                <a:gd name="T21" fmla="*/ 19 h 114"/>
                <a:gd name="T22" fmla="*/ 61 w 94"/>
                <a:gd name="T23" fmla="*/ 16 h 114"/>
                <a:gd name="T24" fmla="*/ 55 w 94"/>
                <a:gd name="T25" fmla="*/ 14 h 114"/>
                <a:gd name="T26" fmla="*/ 48 w 94"/>
                <a:gd name="T27" fmla="*/ 14 h 114"/>
                <a:gd name="T28" fmla="*/ 40 w 94"/>
                <a:gd name="T29" fmla="*/ 14 h 114"/>
                <a:gd name="T30" fmla="*/ 34 w 94"/>
                <a:gd name="T31" fmla="*/ 16 h 114"/>
                <a:gd name="T32" fmla="*/ 28 w 94"/>
                <a:gd name="T33" fmla="*/ 19 h 114"/>
                <a:gd name="T34" fmla="*/ 23 w 94"/>
                <a:gd name="T35" fmla="*/ 23 h 114"/>
                <a:gd name="T36" fmla="*/ 19 w 94"/>
                <a:gd name="T37" fmla="*/ 29 h 114"/>
                <a:gd name="T38" fmla="*/ 17 w 94"/>
                <a:gd name="T39" fmla="*/ 35 h 114"/>
                <a:gd name="T40" fmla="*/ 15 w 94"/>
                <a:gd name="T41" fmla="*/ 46 h 114"/>
                <a:gd name="T42" fmla="*/ 13 w 94"/>
                <a:gd name="T43" fmla="*/ 56 h 114"/>
                <a:gd name="T44" fmla="*/ 15 w 94"/>
                <a:gd name="T45" fmla="*/ 69 h 114"/>
                <a:gd name="T46" fmla="*/ 17 w 94"/>
                <a:gd name="T47" fmla="*/ 81 h 114"/>
                <a:gd name="T48" fmla="*/ 21 w 94"/>
                <a:gd name="T49" fmla="*/ 87 h 114"/>
                <a:gd name="T50" fmla="*/ 25 w 94"/>
                <a:gd name="T51" fmla="*/ 93 h 114"/>
                <a:gd name="T52" fmla="*/ 30 w 94"/>
                <a:gd name="T53" fmla="*/ 96 h 114"/>
                <a:gd name="T54" fmla="*/ 38 w 94"/>
                <a:gd name="T55" fmla="*/ 100 h 114"/>
                <a:gd name="T56" fmla="*/ 48 w 94"/>
                <a:gd name="T57" fmla="*/ 100 h 114"/>
                <a:gd name="T58" fmla="*/ 55 w 94"/>
                <a:gd name="T59" fmla="*/ 100 h 114"/>
                <a:gd name="T60" fmla="*/ 63 w 94"/>
                <a:gd name="T61" fmla="*/ 98 h 114"/>
                <a:gd name="T62" fmla="*/ 69 w 94"/>
                <a:gd name="T63" fmla="*/ 94 h 114"/>
                <a:gd name="T64" fmla="*/ 73 w 94"/>
                <a:gd name="T65" fmla="*/ 89 h 114"/>
                <a:gd name="T66" fmla="*/ 76 w 94"/>
                <a:gd name="T67" fmla="*/ 81 h 114"/>
                <a:gd name="T68" fmla="*/ 78 w 94"/>
                <a:gd name="T69" fmla="*/ 73 h 114"/>
                <a:gd name="T70" fmla="*/ 94 w 94"/>
                <a:gd name="T71" fmla="*/ 77 h 114"/>
                <a:gd name="T72" fmla="*/ 90 w 94"/>
                <a:gd name="T73" fmla="*/ 89 h 114"/>
                <a:gd name="T74" fmla="*/ 84 w 94"/>
                <a:gd name="T75" fmla="*/ 96 h 114"/>
                <a:gd name="T76" fmla="*/ 76 w 94"/>
                <a:gd name="T77" fmla="*/ 104 h 114"/>
                <a:gd name="T78" fmla="*/ 69 w 94"/>
                <a:gd name="T79" fmla="*/ 110 h 114"/>
                <a:gd name="T80" fmla="*/ 59 w 94"/>
                <a:gd name="T81" fmla="*/ 112 h 114"/>
                <a:gd name="T82" fmla="*/ 50 w 94"/>
                <a:gd name="T83" fmla="*/ 114 h 114"/>
                <a:gd name="T84" fmla="*/ 38 w 94"/>
                <a:gd name="T85" fmla="*/ 114 h 114"/>
                <a:gd name="T86" fmla="*/ 28 w 94"/>
                <a:gd name="T87" fmla="*/ 110 h 114"/>
                <a:gd name="T88" fmla="*/ 21 w 94"/>
                <a:gd name="T89" fmla="*/ 106 h 114"/>
                <a:gd name="T90" fmla="*/ 15 w 94"/>
                <a:gd name="T91" fmla="*/ 100 h 114"/>
                <a:gd name="T92" fmla="*/ 9 w 94"/>
                <a:gd name="T93" fmla="*/ 94 h 114"/>
                <a:gd name="T94" fmla="*/ 5 w 94"/>
                <a:gd name="T95" fmla="*/ 85 h 114"/>
                <a:gd name="T96" fmla="*/ 2 w 94"/>
                <a:gd name="T97" fmla="*/ 71 h 114"/>
                <a:gd name="T98" fmla="*/ 0 w 94"/>
                <a:gd name="T99" fmla="*/ 56 h 114"/>
                <a:gd name="T100" fmla="*/ 0 w 94"/>
                <a:gd name="T101" fmla="*/ 46 h 114"/>
                <a:gd name="T102" fmla="*/ 2 w 94"/>
                <a:gd name="T103" fmla="*/ 35 h 114"/>
                <a:gd name="T104" fmla="*/ 5 w 94"/>
                <a:gd name="T105" fmla="*/ 27 h 114"/>
                <a:gd name="T106" fmla="*/ 11 w 94"/>
                <a:gd name="T107" fmla="*/ 19 h 114"/>
                <a:gd name="T108" fmla="*/ 17 w 94"/>
                <a:gd name="T109" fmla="*/ 12 h 114"/>
                <a:gd name="T110" fmla="*/ 23 w 94"/>
                <a:gd name="T111" fmla="*/ 8 h 114"/>
                <a:gd name="T112" fmla="*/ 32 w 94"/>
                <a:gd name="T113" fmla="*/ 4 h 114"/>
                <a:gd name="T114" fmla="*/ 40 w 94"/>
                <a:gd name="T115" fmla="*/ 2 h 114"/>
                <a:gd name="T116" fmla="*/ 50 w 94"/>
                <a:gd name="T1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 h="114">
                  <a:moveTo>
                    <a:pt x="50" y="0"/>
                  </a:moveTo>
                  <a:lnTo>
                    <a:pt x="59" y="2"/>
                  </a:lnTo>
                  <a:lnTo>
                    <a:pt x="67" y="4"/>
                  </a:lnTo>
                  <a:lnTo>
                    <a:pt x="74" y="10"/>
                  </a:lnTo>
                  <a:lnTo>
                    <a:pt x="82" y="16"/>
                  </a:lnTo>
                  <a:lnTo>
                    <a:pt x="86" y="23"/>
                  </a:lnTo>
                  <a:lnTo>
                    <a:pt x="90" y="33"/>
                  </a:lnTo>
                  <a:lnTo>
                    <a:pt x="76" y="37"/>
                  </a:lnTo>
                  <a:lnTo>
                    <a:pt x="73" y="29"/>
                  </a:lnTo>
                  <a:lnTo>
                    <a:pt x="69" y="23"/>
                  </a:lnTo>
                  <a:lnTo>
                    <a:pt x="65" y="19"/>
                  </a:lnTo>
                  <a:lnTo>
                    <a:pt x="61" y="16"/>
                  </a:lnTo>
                  <a:lnTo>
                    <a:pt x="55" y="14"/>
                  </a:lnTo>
                  <a:lnTo>
                    <a:pt x="48" y="14"/>
                  </a:lnTo>
                  <a:lnTo>
                    <a:pt x="40" y="14"/>
                  </a:lnTo>
                  <a:lnTo>
                    <a:pt x="34" y="16"/>
                  </a:lnTo>
                  <a:lnTo>
                    <a:pt x="28" y="19"/>
                  </a:lnTo>
                  <a:lnTo>
                    <a:pt x="23" y="23"/>
                  </a:lnTo>
                  <a:lnTo>
                    <a:pt x="19" y="29"/>
                  </a:lnTo>
                  <a:lnTo>
                    <a:pt x="17" y="35"/>
                  </a:lnTo>
                  <a:lnTo>
                    <a:pt x="15" y="46"/>
                  </a:lnTo>
                  <a:lnTo>
                    <a:pt x="13" y="56"/>
                  </a:lnTo>
                  <a:lnTo>
                    <a:pt x="15" y="69"/>
                  </a:lnTo>
                  <a:lnTo>
                    <a:pt x="17" y="81"/>
                  </a:lnTo>
                  <a:lnTo>
                    <a:pt x="21" y="87"/>
                  </a:lnTo>
                  <a:lnTo>
                    <a:pt x="25" y="93"/>
                  </a:lnTo>
                  <a:lnTo>
                    <a:pt x="30" y="96"/>
                  </a:lnTo>
                  <a:lnTo>
                    <a:pt x="38" y="100"/>
                  </a:lnTo>
                  <a:lnTo>
                    <a:pt x="48" y="100"/>
                  </a:lnTo>
                  <a:lnTo>
                    <a:pt x="55" y="100"/>
                  </a:lnTo>
                  <a:lnTo>
                    <a:pt x="63" y="98"/>
                  </a:lnTo>
                  <a:lnTo>
                    <a:pt x="69" y="94"/>
                  </a:lnTo>
                  <a:lnTo>
                    <a:pt x="73" y="89"/>
                  </a:lnTo>
                  <a:lnTo>
                    <a:pt x="76" y="81"/>
                  </a:lnTo>
                  <a:lnTo>
                    <a:pt x="78" y="73"/>
                  </a:lnTo>
                  <a:lnTo>
                    <a:pt x="94" y="77"/>
                  </a:lnTo>
                  <a:lnTo>
                    <a:pt x="90" y="89"/>
                  </a:lnTo>
                  <a:lnTo>
                    <a:pt x="84" y="96"/>
                  </a:lnTo>
                  <a:lnTo>
                    <a:pt x="76" y="104"/>
                  </a:lnTo>
                  <a:lnTo>
                    <a:pt x="69" y="110"/>
                  </a:lnTo>
                  <a:lnTo>
                    <a:pt x="59" y="112"/>
                  </a:lnTo>
                  <a:lnTo>
                    <a:pt x="50" y="114"/>
                  </a:lnTo>
                  <a:lnTo>
                    <a:pt x="38" y="114"/>
                  </a:lnTo>
                  <a:lnTo>
                    <a:pt x="28" y="110"/>
                  </a:lnTo>
                  <a:lnTo>
                    <a:pt x="21" y="106"/>
                  </a:lnTo>
                  <a:lnTo>
                    <a:pt x="15" y="100"/>
                  </a:lnTo>
                  <a:lnTo>
                    <a:pt x="9" y="94"/>
                  </a:lnTo>
                  <a:lnTo>
                    <a:pt x="5" y="85"/>
                  </a:lnTo>
                  <a:lnTo>
                    <a:pt x="2" y="71"/>
                  </a:lnTo>
                  <a:lnTo>
                    <a:pt x="0" y="56"/>
                  </a:lnTo>
                  <a:lnTo>
                    <a:pt x="0" y="46"/>
                  </a:lnTo>
                  <a:lnTo>
                    <a:pt x="2" y="35"/>
                  </a:lnTo>
                  <a:lnTo>
                    <a:pt x="5" y="27"/>
                  </a:lnTo>
                  <a:lnTo>
                    <a:pt x="11" y="19"/>
                  </a:lnTo>
                  <a:lnTo>
                    <a:pt x="17" y="12"/>
                  </a:lnTo>
                  <a:lnTo>
                    <a:pt x="23" y="8"/>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 name="Freeform 229"/>
            <p:cNvSpPr>
              <a:spLocks noEditPoints="1"/>
            </p:cNvSpPr>
            <p:nvPr/>
          </p:nvSpPr>
          <p:spPr bwMode="auto">
            <a:xfrm>
              <a:off x="6167" y="2064"/>
              <a:ext cx="104" cy="119"/>
            </a:xfrm>
            <a:custGeom>
              <a:avLst/>
              <a:gdLst>
                <a:gd name="T0" fmla="*/ 40 w 104"/>
                <a:gd name="T1" fmla="*/ 16 h 119"/>
                <a:gd name="T2" fmla="*/ 25 w 104"/>
                <a:gd name="T3" fmla="*/ 25 h 119"/>
                <a:gd name="T4" fmla="*/ 13 w 104"/>
                <a:gd name="T5" fmla="*/ 58 h 119"/>
                <a:gd name="T6" fmla="*/ 25 w 104"/>
                <a:gd name="T7" fmla="*/ 91 h 119"/>
                <a:gd name="T8" fmla="*/ 40 w 104"/>
                <a:gd name="T9" fmla="*/ 100 h 119"/>
                <a:gd name="T10" fmla="*/ 58 w 104"/>
                <a:gd name="T11" fmla="*/ 100 h 119"/>
                <a:gd name="T12" fmla="*/ 58 w 104"/>
                <a:gd name="T13" fmla="*/ 94 h 119"/>
                <a:gd name="T14" fmla="*/ 54 w 104"/>
                <a:gd name="T15" fmla="*/ 81 h 119"/>
                <a:gd name="T16" fmla="*/ 73 w 104"/>
                <a:gd name="T17" fmla="*/ 93 h 119"/>
                <a:gd name="T18" fmla="*/ 86 w 104"/>
                <a:gd name="T19" fmla="*/ 58 h 119"/>
                <a:gd name="T20" fmla="*/ 81 w 104"/>
                <a:gd name="T21" fmla="*/ 35 h 119"/>
                <a:gd name="T22" fmla="*/ 75 w 104"/>
                <a:gd name="T23" fmla="*/ 23 h 119"/>
                <a:gd name="T24" fmla="*/ 60 w 104"/>
                <a:gd name="T25" fmla="*/ 16 h 119"/>
                <a:gd name="T26" fmla="*/ 50 w 104"/>
                <a:gd name="T27" fmla="*/ 0 h 119"/>
                <a:gd name="T28" fmla="*/ 69 w 104"/>
                <a:gd name="T29" fmla="*/ 4 h 119"/>
                <a:gd name="T30" fmla="*/ 83 w 104"/>
                <a:gd name="T31" fmla="*/ 14 h 119"/>
                <a:gd name="T32" fmla="*/ 94 w 104"/>
                <a:gd name="T33" fmla="*/ 27 h 119"/>
                <a:gd name="T34" fmla="*/ 100 w 104"/>
                <a:gd name="T35" fmla="*/ 46 h 119"/>
                <a:gd name="T36" fmla="*/ 100 w 104"/>
                <a:gd name="T37" fmla="*/ 69 h 119"/>
                <a:gd name="T38" fmla="*/ 92 w 104"/>
                <a:gd name="T39" fmla="*/ 91 h 119"/>
                <a:gd name="T40" fmla="*/ 94 w 104"/>
                <a:gd name="T41" fmla="*/ 106 h 119"/>
                <a:gd name="T42" fmla="*/ 98 w 104"/>
                <a:gd name="T43" fmla="*/ 119 h 119"/>
                <a:gd name="T44" fmla="*/ 75 w 104"/>
                <a:gd name="T45" fmla="*/ 108 h 119"/>
                <a:gd name="T46" fmla="*/ 60 w 104"/>
                <a:gd name="T47" fmla="*/ 114 h 119"/>
                <a:gd name="T48" fmla="*/ 40 w 104"/>
                <a:gd name="T49" fmla="*/ 114 h 119"/>
                <a:gd name="T50" fmla="*/ 25 w 104"/>
                <a:gd name="T51" fmla="*/ 106 h 119"/>
                <a:gd name="T52" fmla="*/ 12 w 104"/>
                <a:gd name="T53" fmla="*/ 94 h 119"/>
                <a:gd name="T54" fmla="*/ 2 w 104"/>
                <a:gd name="T55" fmla="*/ 77 h 119"/>
                <a:gd name="T56" fmla="*/ 0 w 104"/>
                <a:gd name="T57" fmla="*/ 58 h 119"/>
                <a:gd name="T58" fmla="*/ 2 w 104"/>
                <a:gd name="T59" fmla="*/ 37 h 119"/>
                <a:gd name="T60" fmla="*/ 12 w 104"/>
                <a:gd name="T61" fmla="*/ 19 h 119"/>
                <a:gd name="T62" fmla="*/ 25 w 104"/>
                <a:gd name="T63" fmla="*/ 8 h 119"/>
                <a:gd name="T64" fmla="*/ 40 w 104"/>
                <a:gd name="T6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119">
                  <a:moveTo>
                    <a:pt x="50" y="14"/>
                  </a:moveTo>
                  <a:lnTo>
                    <a:pt x="40" y="16"/>
                  </a:lnTo>
                  <a:lnTo>
                    <a:pt x="33" y="18"/>
                  </a:lnTo>
                  <a:lnTo>
                    <a:pt x="25" y="25"/>
                  </a:lnTo>
                  <a:lnTo>
                    <a:pt x="17" y="39"/>
                  </a:lnTo>
                  <a:lnTo>
                    <a:pt x="13" y="58"/>
                  </a:lnTo>
                  <a:lnTo>
                    <a:pt x="17" y="75"/>
                  </a:lnTo>
                  <a:lnTo>
                    <a:pt x="25" y="91"/>
                  </a:lnTo>
                  <a:lnTo>
                    <a:pt x="33" y="96"/>
                  </a:lnTo>
                  <a:lnTo>
                    <a:pt x="40" y="100"/>
                  </a:lnTo>
                  <a:lnTo>
                    <a:pt x="50" y="100"/>
                  </a:lnTo>
                  <a:lnTo>
                    <a:pt x="58" y="100"/>
                  </a:lnTo>
                  <a:lnTo>
                    <a:pt x="63" y="98"/>
                  </a:lnTo>
                  <a:lnTo>
                    <a:pt x="58" y="94"/>
                  </a:lnTo>
                  <a:lnTo>
                    <a:pt x="50" y="93"/>
                  </a:lnTo>
                  <a:lnTo>
                    <a:pt x="54" y="81"/>
                  </a:lnTo>
                  <a:lnTo>
                    <a:pt x="65" y="85"/>
                  </a:lnTo>
                  <a:lnTo>
                    <a:pt x="73" y="93"/>
                  </a:lnTo>
                  <a:lnTo>
                    <a:pt x="83" y="77"/>
                  </a:lnTo>
                  <a:lnTo>
                    <a:pt x="86" y="58"/>
                  </a:lnTo>
                  <a:lnTo>
                    <a:pt x="85" y="44"/>
                  </a:lnTo>
                  <a:lnTo>
                    <a:pt x="81" y="35"/>
                  </a:lnTo>
                  <a:lnTo>
                    <a:pt x="79" y="29"/>
                  </a:lnTo>
                  <a:lnTo>
                    <a:pt x="75" y="23"/>
                  </a:lnTo>
                  <a:lnTo>
                    <a:pt x="69" y="19"/>
                  </a:lnTo>
                  <a:lnTo>
                    <a:pt x="60" y="16"/>
                  </a:lnTo>
                  <a:lnTo>
                    <a:pt x="50" y="14"/>
                  </a:lnTo>
                  <a:close/>
                  <a:moveTo>
                    <a:pt x="50" y="0"/>
                  </a:moveTo>
                  <a:lnTo>
                    <a:pt x="60" y="2"/>
                  </a:lnTo>
                  <a:lnTo>
                    <a:pt x="69" y="4"/>
                  </a:lnTo>
                  <a:lnTo>
                    <a:pt x="77" y="8"/>
                  </a:lnTo>
                  <a:lnTo>
                    <a:pt x="83" y="14"/>
                  </a:lnTo>
                  <a:lnTo>
                    <a:pt x="90" y="19"/>
                  </a:lnTo>
                  <a:lnTo>
                    <a:pt x="94" y="27"/>
                  </a:lnTo>
                  <a:lnTo>
                    <a:pt x="98" y="37"/>
                  </a:lnTo>
                  <a:lnTo>
                    <a:pt x="100" y="46"/>
                  </a:lnTo>
                  <a:lnTo>
                    <a:pt x="100" y="58"/>
                  </a:lnTo>
                  <a:lnTo>
                    <a:pt x="100" y="69"/>
                  </a:lnTo>
                  <a:lnTo>
                    <a:pt x="96" y="81"/>
                  </a:lnTo>
                  <a:lnTo>
                    <a:pt x="92" y="91"/>
                  </a:lnTo>
                  <a:lnTo>
                    <a:pt x="85" y="100"/>
                  </a:lnTo>
                  <a:lnTo>
                    <a:pt x="94" y="106"/>
                  </a:lnTo>
                  <a:lnTo>
                    <a:pt x="104" y="110"/>
                  </a:lnTo>
                  <a:lnTo>
                    <a:pt x="98" y="119"/>
                  </a:lnTo>
                  <a:lnTo>
                    <a:pt x="86" y="116"/>
                  </a:lnTo>
                  <a:lnTo>
                    <a:pt x="75" y="108"/>
                  </a:lnTo>
                  <a:lnTo>
                    <a:pt x="67" y="112"/>
                  </a:lnTo>
                  <a:lnTo>
                    <a:pt x="60" y="114"/>
                  </a:lnTo>
                  <a:lnTo>
                    <a:pt x="50" y="114"/>
                  </a:lnTo>
                  <a:lnTo>
                    <a:pt x="40" y="114"/>
                  </a:lnTo>
                  <a:lnTo>
                    <a:pt x="33" y="110"/>
                  </a:lnTo>
                  <a:lnTo>
                    <a:pt x="25" y="106"/>
                  </a:lnTo>
                  <a:lnTo>
                    <a:pt x="17" y="102"/>
                  </a:lnTo>
                  <a:lnTo>
                    <a:pt x="12" y="94"/>
                  </a:lnTo>
                  <a:lnTo>
                    <a:pt x="6" y="87"/>
                  </a:lnTo>
                  <a:lnTo>
                    <a:pt x="2" y="77"/>
                  </a:lnTo>
                  <a:lnTo>
                    <a:pt x="0" y="68"/>
                  </a:lnTo>
                  <a:lnTo>
                    <a:pt x="0" y="58"/>
                  </a:lnTo>
                  <a:lnTo>
                    <a:pt x="0" y="46"/>
                  </a:lnTo>
                  <a:lnTo>
                    <a:pt x="2" y="37"/>
                  </a:lnTo>
                  <a:lnTo>
                    <a:pt x="6" y="27"/>
                  </a:lnTo>
                  <a:lnTo>
                    <a:pt x="12" y="19"/>
                  </a:lnTo>
                  <a:lnTo>
                    <a:pt x="17" y="14"/>
                  </a:lnTo>
                  <a:lnTo>
                    <a:pt x="25" y="8"/>
                  </a:lnTo>
                  <a:lnTo>
                    <a:pt x="33"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 name="Rectangle 230"/>
            <p:cNvSpPr>
              <a:spLocks noChangeArrowheads="1"/>
            </p:cNvSpPr>
            <p:nvPr/>
          </p:nvSpPr>
          <p:spPr bwMode="auto">
            <a:xfrm>
              <a:off x="5875" y="2114"/>
              <a:ext cx="140" cy="18"/>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 name="Rectangle 231"/>
            <p:cNvSpPr>
              <a:spLocks noChangeArrowheads="1"/>
            </p:cNvSpPr>
            <p:nvPr/>
          </p:nvSpPr>
          <p:spPr bwMode="auto">
            <a:xfrm>
              <a:off x="5937" y="2051"/>
              <a:ext cx="17" cy="142"/>
            </a:xfrm>
            <a:prstGeom prst="rect">
              <a:avLst/>
            </a:prstGeom>
            <a:solidFill>
              <a:srgbClr val="0000FF"/>
            </a:solidFill>
            <a:ln w="0">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6" name="Freeform 232"/>
            <p:cNvSpPr>
              <a:spLocks noEditPoints="1"/>
            </p:cNvSpPr>
            <p:nvPr/>
          </p:nvSpPr>
          <p:spPr bwMode="auto">
            <a:xfrm>
              <a:off x="6058" y="2245"/>
              <a:ext cx="103" cy="113"/>
            </a:xfrm>
            <a:custGeom>
              <a:avLst/>
              <a:gdLst>
                <a:gd name="T0" fmla="*/ 51 w 103"/>
                <a:gd name="T1" fmla="*/ 13 h 113"/>
                <a:gd name="T2" fmla="*/ 42 w 103"/>
                <a:gd name="T3" fmla="*/ 13 h 113"/>
                <a:gd name="T4" fmla="*/ 32 w 103"/>
                <a:gd name="T5" fmla="*/ 17 h 113"/>
                <a:gd name="T6" fmla="*/ 25 w 103"/>
                <a:gd name="T7" fmla="*/ 23 h 113"/>
                <a:gd name="T8" fmla="*/ 17 w 103"/>
                <a:gd name="T9" fmla="*/ 38 h 113"/>
                <a:gd name="T10" fmla="*/ 13 w 103"/>
                <a:gd name="T11" fmla="*/ 58 h 113"/>
                <a:gd name="T12" fmla="*/ 17 w 103"/>
                <a:gd name="T13" fmla="*/ 77 h 113"/>
                <a:gd name="T14" fmla="*/ 25 w 103"/>
                <a:gd name="T15" fmla="*/ 90 h 113"/>
                <a:gd name="T16" fmla="*/ 32 w 103"/>
                <a:gd name="T17" fmla="*/ 96 h 113"/>
                <a:gd name="T18" fmla="*/ 42 w 103"/>
                <a:gd name="T19" fmla="*/ 100 h 113"/>
                <a:gd name="T20" fmla="*/ 51 w 103"/>
                <a:gd name="T21" fmla="*/ 100 h 113"/>
                <a:gd name="T22" fmla="*/ 61 w 103"/>
                <a:gd name="T23" fmla="*/ 100 h 113"/>
                <a:gd name="T24" fmla="*/ 71 w 103"/>
                <a:gd name="T25" fmla="*/ 96 h 113"/>
                <a:gd name="T26" fmla="*/ 78 w 103"/>
                <a:gd name="T27" fmla="*/ 88 h 113"/>
                <a:gd name="T28" fmla="*/ 86 w 103"/>
                <a:gd name="T29" fmla="*/ 75 h 113"/>
                <a:gd name="T30" fmla="*/ 88 w 103"/>
                <a:gd name="T31" fmla="*/ 58 h 113"/>
                <a:gd name="T32" fmla="*/ 88 w 103"/>
                <a:gd name="T33" fmla="*/ 48 h 113"/>
                <a:gd name="T34" fmla="*/ 86 w 103"/>
                <a:gd name="T35" fmla="*/ 40 h 113"/>
                <a:gd name="T36" fmla="*/ 84 w 103"/>
                <a:gd name="T37" fmla="*/ 35 h 113"/>
                <a:gd name="T38" fmla="*/ 80 w 103"/>
                <a:gd name="T39" fmla="*/ 27 h 113"/>
                <a:gd name="T40" fmla="*/ 76 w 103"/>
                <a:gd name="T41" fmla="*/ 23 h 113"/>
                <a:gd name="T42" fmla="*/ 71 w 103"/>
                <a:gd name="T43" fmla="*/ 19 h 113"/>
                <a:gd name="T44" fmla="*/ 61 w 103"/>
                <a:gd name="T45" fmla="*/ 15 h 113"/>
                <a:gd name="T46" fmla="*/ 51 w 103"/>
                <a:gd name="T47" fmla="*/ 13 h 113"/>
                <a:gd name="T48" fmla="*/ 51 w 103"/>
                <a:gd name="T49" fmla="*/ 0 h 113"/>
                <a:gd name="T50" fmla="*/ 61 w 103"/>
                <a:gd name="T51" fmla="*/ 2 h 113"/>
                <a:gd name="T52" fmla="*/ 71 w 103"/>
                <a:gd name="T53" fmla="*/ 4 h 113"/>
                <a:gd name="T54" fmla="*/ 78 w 103"/>
                <a:gd name="T55" fmla="*/ 8 h 113"/>
                <a:gd name="T56" fmla="*/ 86 w 103"/>
                <a:gd name="T57" fmla="*/ 13 h 113"/>
                <a:gd name="T58" fmla="*/ 92 w 103"/>
                <a:gd name="T59" fmla="*/ 19 h 113"/>
                <a:gd name="T60" fmla="*/ 96 w 103"/>
                <a:gd name="T61" fmla="*/ 27 h 113"/>
                <a:gd name="T62" fmla="*/ 99 w 103"/>
                <a:gd name="T63" fmla="*/ 37 h 113"/>
                <a:gd name="T64" fmla="*/ 101 w 103"/>
                <a:gd name="T65" fmla="*/ 46 h 113"/>
                <a:gd name="T66" fmla="*/ 103 w 103"/>
                <a:gd name="T67" fmla="*/ 58 h 113"/>
                <a:gd name="T68" fmla="*/ 101 w 103"/>
                <a:gd name="T69" fmla="*/ 67 h 113"/>
                <a:gd name="T70" fmla="*/ 99 w 103"/>
                <a:gd name="T71" fmla="*/ 77 h 113"/>
                <a:gd name="T72" fmla="*/ 96 w 103"/>
                <a:gd name="T73" fmla="*/ 87 h 113"/>
                <a:gd name="T74" fmla="*/ 92 w 103"/>
                <a:gd name="T75" fmla="*/ 94 h 113"/>
                <a:gd name="T76" fmla="*/ 84 w 103"/>
                <a:gd name="T77" fmla="*/ 102 h 113"/>
                <a:gd name="T78" fmla="*/ 76 w 103"/>
                <a:gd name="T79" fmla="*/ 106 h 113"/>
                <a:gd name="T80" fmla="*/ 69 w 103"/>
                <a:gd name="T81" fmla="*/ 110 h 113"/>
                <a:gd name="T82" fmla="*/ 61 w 103"/>
                <a:gd name="T83" fmla="*/ 113 h 113"/>
                <a:gd name="T84" fmla="*/ 51 w 103"/>
                <a:gd name="T85" fmla="*/ 113 h 113"/>
                <a:gd name="T86" fmla="*/ 42 w 103"/>
                <a:gd name="T87" fmla="*/ 113 h 113"/>
                <a:gd name="T88" fmla="*/ 32 w 103"/>
                <a:gd name="T89" fmla="*/ 110 h 113"/>
                <a:gd name="T90" fmla="*/ 25 w 103"/>
                <a:gd name="T91" fmla="*/ 106 h 113"/>
                <a:gd name="T92" fmla="*/ 17 w 103"/>
                <a:gd name="T93" fmla="*/ 100 h 113"/>
                <a:gd name="T94" fmla="*/ 11 w 103"/>
                <a:gd name="T95" fmla="*/ 94 h 113"/>
                <a:gd name="T96" fmla="*/ 5 w 103"/>
                <a:gd name="T97" fmla="*/ 87 h 113"/>
                <a:gd name="T98" fmla="*/ 2 w 103"/>
                <a:gd name="T99" fmla="*/ 77 h 113"/>
                <a:gd name="T100" fmla="*/ 0 w 103"/>
                <a:gd name="T101" fmla="*/ 67 h 113"/>
                <a:gd name="T102" fmla="*/ 0 w 103"/>
                <a:gd name="T103" fmla="*/ 58 h 113"/>
                <a:gd name="T104" fmla="*/ 3 w 103"/>
                <a:gd name="T105" fmla="*/ 35 h 113"/>
                <a:gd name="T106" fmla="*/ 13 w 103"/>
                <a:gd name="T107" fmla="*/ 15 h 113"/>
                <a:gd name="T108" fmla="*/ 30 w 103"/>
                <a:gd name="T109" fmla="*/ 4 h 113"/>
                <a:gd name="T110" fmla="*/ 51 w 103"/>
                <a:gd name="T11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113">
                  <a:moveTo>
                    <a:pt x="51" y="13"/>
                  </a:moveTo>
                  <a:lnTo>
                    <a:pt x="42" y="13"/>
                  </a:lnTo>
                  <a:lnTo>
                    <a:pt x="32" y="17"/>
                  </a:lnTo>
                  <a:lnTo>
                    <a:pt x="25" y="23"/>
                  </a:lnTo>
                  <a:lnTo>
                    <a:pt x="17" y="38"/>
                  </a:lnTo>
                  <a:lnTo>
                    <a:pt x="13" y="58"/>
                  </a:lnTo>
                  <a:lnTo>
                    <a:pt x="17" y="77"/>
                  </a:lnTo>
                  <a:lnTo>
                    <a:pt x="25" y="90"/>
                  </a:lnTo>
                  <a:lnTo>
                    <a:pt x="32" y="96"/>
                  </a:lnTo>
                  <a:lnTo>
                    <a:pt x="42" y="100"/>
                  </a:lnTo>
                  <a:lnTo>
                    <a:pt x="51" y="100"/>
                  </a:lnTo>
                  <a:lnTo>
                    <a:pt x="61" y="100"/>
                  </a:lnTo>
                  <a:lnTo>
                    <a:pt x="71" y="96"/>
                  </a:lnTo>
                  <a:lnTo>
                    <a:pt x="78" y="88"/>
                  </a:lnTo>
                  <a:lnTo>
                    <a:pt x="86" y="75"/>
                  </a:lnTo>
                  <a:lnTo>
                    <a:pt x="88" y="58"/>
                  </a:lnTo>
                  <a:lnTo>
                    <a:pt x="88" y="48"/>
                  </a:lnTo>
                  <a:lnTo>
                    <a:pt x="86" y="40"/>
                  </a:lnTo>
                  <a:lnTo>
                    <a:pt x="84" y="35"/>
                  </a:lnTo>
                  <a:lnTo>
                    <a:pt x="80" y="27"/>
                  </a:lnTo>
                  <a:lnTo>
                    <a:pt x="76" y="23"/>
                  </a:lnTo>
                  <a:lnTo>
                    <a:pt x="71" y="19"/>
                  </a:lnTo>
                  <a:lnTo>
                    <a:pt x="61" y="15"/>
                  </a:lnTo>
                  <a:lnTo>
                    <a:pt x="51" y="13"/>
                  </a:lnTo>
                  <a:close/>
                  <a:moveTo>
                    <a:pt x="51" y="0"/>
                  </a:moveTo>
                  <a:lnTo>
                    <a:pt x="61" y="2"/>
                  </a:lnTo>
                  <a:lnTo>
                    <a:pt x="71" y="4"/>
                  </a:lnTo>
                  <a:lnTo>
                    <a:pt x="78" y="8"/>
                  </a:lnTo>
                  <a:lnTo>
                    <a:pt x="86" y="13"/>
                  </a:lnTo>
                  <a:lnTo>
                    <a:pt x="92" y="19"/>
                  </a:lnTo>
                  <a:lnTo>
                    <a:pt x="96" y="27"/>
                  </a:lnTo>
                  <a:lnTo>
                    <a:pt x="99" y="37"/>
                  </a:lnTo>
                  <a:lnTo>
                    <a:pt x="101" y="46"/>
                  </a:lnTo>
                  <a:lnTo>
                    <a:pt x="103" y="58"/>
                  </a:lnTo>
                  <a:lnTo>
                    <a:pt x="101" y="67"/>
                  </a:lnTo>
                  <a:lnTo>
                    <a:pt x="99" y="77"/>
                  </a:lnTo>
                  <a:lnTo>
                    <a:pt x="96" y="87"/>
                  </a:lnTo>
                  <a:lnTo>
                    <a:pt x="92" y="94"/>
                  </a:lnTo>
                  <a:lnTo>
                    <a:pt x="84" y="102"/>
                  </a:lnTo>
                  <a:lnTo>
                    <a:pt x="76" y="106"/>
                  </a:lnTo>
                  <a:lnTo>
                    <a:pt x="69" y="110"/>
                  </a:lnTo>
                  <a:lnTo>
                    <a:pt x="61" y="113"/>
                  </a:lnTo>
                  <a:lnTo>
                    <a:pt x="51" y="113"/>
                  </a:lnTo>
                  <a:lnTo>
                    <a:pt x="42" y="113"/>
                  </a:lnTo>
                  <a:lnTo>
                    <a:pt x="32" y="110"/>
                  </a:lnTo>
                  <a:lnTo>
                    <a:pt x="25" y="106"/>
                  </a:lnTo>
                  <a:lnTo>
                    <a:pt x="17" y="100"/>
                  </a:lnTo>
                  <a:lnTo>
                    <a:pt x="11" y="94"/>
                  </a:lnTo>
                  <a:lnTo>
                    <a:pt x="5" y="87"/>
                  </a:lnTo>
                  <a:lnTo>
                    <a:pt x="2" y="77"/>
                  </a:lnTo>
                  <a:lnTo>
                    <a:pt x="0" y="67"/>
                  </a:lnTo>
                  <a:lnTo>
                    <a:pt x="0" y="58"/>
                  </a:lnTo>
                  <a:lnTo>
                    <a:pt x="3" y="35"/>
                  </a:lnTo>
                  <a:lnTo>
                    <a:pt x="13" y="15"/>
                  </a:lnTo>
                  <a:lnTo>
                    <a:pt x="30" y="4"/>
                  </a:lnTo>
                  <a:lnTo>
                    <a:pt x="5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7" name="Freeform 233"/>
            <p:cNvSpPr>
              <a:spLocks noEditPoints="1"/>
            </p:cNvSpPr>
            <p:nvPr/>
          </p:nvSpPr>
          <p:spPr bwMode="auto">
            <a:xfrm>
              <a:off x="6177" y="2245"/>
              <a:ext cx="103" cy="119"/>
            </a:xfrm>
            <a:custGeom>
              <a:avLst/>
              <a:gdLst>
                <a:gd name="T0" fmla="*/ 40 w 103"/>
                <a:gd name="T1" fmla="*/ 13 h 119"/>
                <a:gd name="T2" fmla="*/ 25 w 103"/>
                <a:gd name="T3" fmla="*/ 25 h 119"/>
                <a:gd name="T4" fmla="*/ 13 w 103"/>
                <a:gd name="T5" fmla="*/ 58 h 119"/>
                <a:gd name="T6" fmla="*/ 25 w 103"/>
                <a:gd name="T7" fmla="*/ 88 h 119"/>
                <a:gd name="T8" fmla="*/ 40 w 103"/>
                <a:gd name="T9" fmla="*/ 100 h 119"/>
                <a:gd name="T10" fmla="*/ 57 w 103"/>
                <a:gd name="T11" fmla="*/ 100 h 119"/>
                <a:gd name="T12" fmla="*/ 57 w 103"/>
                <a:gd name="T13" fmla="*/ 94 h 119"/>
                <a:gd name="T14" fmla="*/ 53 w 103"/>
                <a:gd name="T15" fmla="*/ 81 h 119"/>
                <a:gd name="T16" fmla="*/ 73 w 103"/>
                <a:gd name="T17" fmla="*/ 92 h 119"/>
                <a:gd name="T18" fmla="*/ 86 w 103"/>
                <a:gd name="T19" fmla="*/ 58 h 119"/>
                <a:gd name="T20" fmla="*/ 80 w 103"/>
                <a:gd name="T21" fmla="*/ 35 h 119"/>
                <a:gd name="T22" fmla="*/ 75 w 103"/>
                <a:gd name="T23" fmla="*/ 23 h 119"/>
                <a:gd name="T24" fmla="*/ 59 w 103"/>
                <a:gd name="T25" fmla="*/ 15 h 119"/>
                <a:gd name="T26" fmla="*/ 50 w 103"/>
                <a:gd name="T27" fmla="*/ 0 h 119"/>
                <a:gd name="T28" fmla="*/ 69 w 103"/>
                <a:gd name="T29" fmla="*/ 4 h 119"/>
                <a:gd name="T30" fmla="*/ 82 w 103"/>
                <a:gd name="T31" fmla="*/ 13 h 119"/>
                <a:gd name="T32" fmla="*/ 94 w 103"/>
                <a:gd name="T33" fmla="*/ 27 h 119"/>
                <a:gd name="T34" fmla="*/ 99 w 103"/>
                <a:gd name="T35" fmla="*/ 46 h 119"/>
                <a:gd name="T36" fmla="*/ 99 w 103"/>
                <a:gd name="T37" fmla="*/ 69 h 119"/>
                <a:gd name="T38" fmla="*/ 92 w 103"/>
                <a:gd name="T39" fmla="*/ 90 h 119"/>
                <a:gd name="T40" fmla="*/ 94 w 103"/>
                <a:gd name="T41" fmla="*/ 106 h 119"/>
                <a:gd name="T42" fmla="*/ 98 w 103"/>
                <a:gd name="T43" fmla="*/ 119 h 119"/>
                <a:gd name="T44" fmla="*/ 75 w 103"/>
                <a:gd name="T45" fmla="*/ 108 h 119"/>
                <a:gd name="T46" fmla="*/ 59 w 103"/>
                <a:gd name="T47" fmla="*/ 113 h 119"/>
                <a:gd name="T48" fmla="*/ 40 w 103"/>
                <a:gd name="T49" fmla="*/ 113 h 119"/>
                <a:gd name="T50" fmla="*/ 25 w 103"/>
                <a:gd name="T51" fmla="*/ 106 h 119"/>
                <a:gd name="T52" fmla="*/ 11 w 103"/>
                <a:gd name="T53" fmla="*/ 94 h 119"/>
                <a:gd name="T54" fmla="*/ 2 w 103"/>
                <a:gd name="T55" fmla="*/ 77 h 119"/>
                <a:gd name="T56" fmla="*/ 0 w 103"/>
                <a:gd name="T57" fmla="*/ 58 h 119"/>
                <a:gd name="T58" fmla="*/ 2 w 103"/>
                <a:gd name="T59" fmla="*/ 37 h 119"/>
                <a:gd name="T60" fmla="*/ 11 w 103"/>
                <a:gd name="T61" fmla="*/ 19 h 119"/>
                <a:gd name="T62" fmla="*/ 25 w 103"/>
                <a:gd name="T63" fmla="*/ 8 h 119"/>
                <a:gd name="T64" fmla="*/ 40 w 103"/>
                <a:gd name="T65"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3" h="119">
                  <a:moveTo>
                    <a:pt x="50" y="13"/>
                  </a:moveTo>
                  <a:lnTo>
                    <a:pt x="40" y="13"/>
                  </a:lnTo>
                  <a:lnTo>
                    <a:pt x="32" y="17"/>
                  </a:lnTo>
                  <a:lnTo>
                    <a:pt x="25" y="25"/>
                  </a:lnTo>
                  <a:lnTo>
                    <a:pt x="17" y="38"/>
                  </a:lnTo>
                  <a:lnTo>
                    <a:pt x="13" y="58"/>
                  </a:lnTo>
                  <a:lnTo>
                    <a:pt x="17" y="75"/>
                  </a:lnTo>
                  <a:lnTo>
                    <a:pt x="25" y="88"/>
                  </a:lnTo>
                  <a:lnTo>
                    <a:pt x="32" y="96"/>
                  </a:lnTo>
                  <a:lnTo>
                    <a:pt x="40" y="100"/>
                  </a:lnTo>
                  <a:lnTo>
                    <a:pt x="50" y="100"/>
                  </a:lnTo>
                  <a:lnTo>
                    <a:pt x="57" y="100"/>
                  </a:lnTo>
                  <a:lnTo>
                    <a:pt x="63" y="98"/>
                  </a:lnTo>
                  <a:lnTo>
                    <a:pt x="57" y="94"/>
                  </a:lnTo>
                  <a:lnTo>
                    <a:pt x="50" y="92"/>
                  </a:lnTo>
                  <a:lnTo>
                    <a:pt x="53" y="81"/>
                  </a:lnTo>
                  <a:lnTo>
                    <a:pt x="65" y="85"/>
                  </a:lnTo>
                  <a:lnTo>
                    <a:pt x="73" y="92"/>
                  </a:lnTo>
                  <a:lnTo>
                    <a:pt x="82" y="77"/>
                  </a:lnTo>
                  <a:lnTo>
                    <a:pt x="86" y="58"/>
                  </a:lnTo>
                  <a:lnTo>
                    <a:pt x="84" y="44"/>
                  </a:lnTo>
                  <a:lnTo>
                    <a:pt x="80" y="35"/>
                  </a:lnTo>
                  <a:lnTo>
                    <a:pt x="78" y="27"/>
                  </a:lnTo>
                  <a:lnTo>
                    <a:pt x="75" y="23"/>
                  </a:lnTo>
                  <a:lnTo>
                    <a:pt x="69" y="19"/>
                  </a:lnTo>
                  <a:lnTo>
                    <a:pt x="59" y="15"/>
                  </a:lnTo>
                  <a:lnTo>
                    <a:pt x="50" y="13"/>
                  </a:lnTo>
                  <a:close/>
                  <a:moveTo>
                    <a:pt x="50" y="0"/>
                  </a:moveTo>
                  <a:lnTo>
                    <a:pt x="59" y="2"/>
                  </a:lnTo>
                  <a:lnTo>
                    <a:pt x="69" y="4"/>
                  </a:lnTo>
                  <a:lnTo>
                    <a:pt x="76" y="8"/>
                  </a:lnTo>
                  <a:lnTo>
                    <a:pt x="82" y="13"/>
                  </a:lnTo>
                  <a:lnTo>
                    <a:pt x="90" y="19"/>
                  </a:lnTo>
                  <a:lnTo>
                    <a:pt x="94" y="27"/>
                  </a:lnTo>
                  <a:lnTo>
                    <a:pt x="98" y="37"/>
                  </a:lnTo>
                  <a:lnTo>
                    <a:pt x="99" y="46"/>
                  </a:lnTo>
                  <a:lnTo>
                    <a:pt x="99" y="56"/>
                  </a:lnTo>
                  <a:lnTo>
                    <a:pt x="99" y="69"/>
                  </a:lnTo>
                  <a:lnTo>
                    <a:pt x="96" y="81"/>
                  </a:lnTo>
                  <a:lnTo>
                    <a:pt x="92" y="90"/>
                  </a:lnTo>
                  <a:lnTo>
                    <a:pt x="84" y="100"/>
                  </a:lnTo>
                  <a:lnTo>
                    <a:pt x="94" y="106"/>
                  </a:lnTo>
                  <a:lnTo>
                    <a:pt x="103" y="110"/>
                  </a:lnTo>
                  <a:lnTo>
                    <a:pt x="98" y="119"/>
                  </a:lnTo>
                  <a:lnTo>
                    <a:pt x="86" y="115"/>
                  </a:lnTo>
                  <a:lnTo>
                    <a:pt x="75" y="108"/>
                  </a:lnTo>
                  <a:lnTo>
                    <a:pt x="67" y="112"/>
                  </a:lnTo>
                  <a:lnTo>
                    <a:pt x="59" y="113"/>
                  </a:lnTo>
                  <a:lnTo>
                    <a:pt x="50" y="113"/>
                  </a:lnTo>
                  <a:lnTo>
                    <a:pt x="40" y="113"/>
                  </a:lnTo>
                  <a:lnTo>
                    <a:pt x="32" y="110"/>
                  </a:lnTo>
                  <a:lnTo>
                    <a:pt x="25" y="106"/>
                  </a:lnTo>
                  <a:lnTo>
                    <a:pt x="17" y="100"/>
                  </a:lnTo>
                  <a:lnTo>
                    <a:pt x="11" y="94"/>
                  </a:lnTo>
                  <a:lnTo>
                    <a:pt x="5" y="87"/>
                  </a:lnTo>
                  <a:lnTo>
                    <a:pt x="2" y="77"/>
                  </a:lnTo>
                  <a:lnTo>
                    <a:pt x="0" y="67"/>
                  </a:lnTo>
                  <a:lnTo>
                    <a:pt x="0" y="58"/>
                  </a:lnTo>
                  <a:lnTo>
                    <a:pt x="0" y="46"/>
                  </a:lnTo>
                  <a:lnTo>
                    <a:pt x="2" y="37"/>
                  </a:lnTo>
                  <a:lnTo>
                    <a:pt x="5" y="27"/>
                  </a:lnTo>
                  <a:lnTo>
                    <a:pt x="11" y="19"/>
                  </a:lnTo>
                  <a:lnTo>
                    <a:pt x="17" y="13"/>
                  </a:lnTo>
                  <a:lnTo>
                    <a:pt x="25" y="8"/>
                  </a:lnTo>
                  <a:lnTo>
                    <a:pt x="32" y="4"/>
                  </a:lnTo>
                  <a:lnTo>
                    <a:pt x="40" y="2"/>
                  </a:lnTo>
                  <a:lnTo>
                    <a:pt x="5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8" name="Freeform 234"/>
            <p:cNvSpPr>
              <a:spLocks noEditPoints="1"/>
            </p:cNvSpPr>
            <p:nvPr/>
          </p:nvSpPr>
          <p:spPr bwMode="auto">
            <a:xfrm>
              <a:off x="5868" y="2224"/>
              <a:ext cx="157" cy="159"/>
            </a:xfrm>
            <a:custGeom>
              <a:avLst/>
              <a:gdLst>
                <a:gd name="T0" fmla="*/ 49 w 157"/>
                <a:gd name="T1" fmla="*/ 23 h 159"/>
                <a:gd name="T2" fmla="*/ 44 w 157"/>
                <a:gd name="T3" fmla="*/ 25 h 159"/>
                <a:gd name="T4" fmla="*/ 24 w 157"/>
                <a:gd name="T5" fmla="*/ 46 h 159"/>
                <a:gd name="T6" fmla="*/ 17 w 157"/>
                <a:gd name="T7" fmla="*/ 65 h 159"/>
                <a:gd name="T8" fmla="*/ 19 w 157"/>
                <a:gd name="T9" fmla="*/ 102 h 159"/>
                <a:gd name="T10" fmla="*/ 44 w 157"/>
                <a:gd name="T11" fmla="*/ 133 h 159"/>
                <a:gd name="T12" fmla="*/ 63 w 157"/>
                <a:gd name="T13" fmla="*/ 140 h 159"/>
                <a:gd name="T14" fmla="*/ 92 w 157"/>
                <a:gd name="T15" fmla="*/ 140 h 159"/>
                <a:gd name="T16" fmla="*/ 111 w 157"/>
                <a:gd name="T17" fmla="*/ 133 h 159"/>
                <a:gd name="T18" fmla="*/ 136 w 157"/>
                <a:gd name="T19" fmla="*/ 102 h 159"/>
                <a:gd name="T20" fmla="*/ 140 w 157"/>
                <a:gd name="T21" fmla="*/ 79 h 159"/>
                <a:gd name="T22" fmla="*/ 136 w 157"/>
                <a:gd name="T23" fmla="*/ 56 h 159"/>
                <a:gd name="T24" fmla="*/ 120 w 157"/>
                <a:gd name="T25" fmla="*/ 34 h 159"/>
                <a:gd name="T26" fmla="*/ 105 w 157"/>
                <a:gd name="T27" fmla="*/ 23 h 159"/>
                <a:gd name="T28" fmla="*/ 92 w 157"/>
                <a:gd name="T29" fmla="*/ 17 h 159"/>
                <a:gd name="T30" fmla="*/ 63 w 157"/>
                <a:gd name="T31" fmla="*/ 0 h 159"/>
                <a:gd name="T32" fmla="*/ 105 w 157"/>
                <a:gd name="T33" fmla="*/ 6 h 159"/>
                <a:gd name="T34" fmla="*/ 122 w 157"/>
                <a:gd name="T35" fmla="*/ 13 h 159"/>
                <a:gd name="T36" fmla="*/ 142 w 157"/>
                <a:gd name="T37" fmla="*/ 34 h 159"/>
                <a:gd name="T38" fmla="*/ 151 w 157"/>
                <a:gd name="T39" fmla="*/ 52 h 159"/>
                <a:gd name="T40" fmla="*/ 157 w 157"/>
                <a:gd name="T41" fmla="*/ 79 h 159"/>
                <a:gd name="T42" fmla="*/ 151 w 157"/>
                <a:gd name="T43" fmla="*/ 106 h 159"/>
                <a:gd name="T44" fmla="*/ 142 w 157"/>
                <a:gd name="T45" fmla="*/ 125 h 159"/>
                <a:gd name="T46" fmla="*/ 111 w 157"/>
                <a:gd name="T47" fmla="*/ 150 h 159"/>
                <a:gd name="T48" fmla="*/ 92 w 157"/>
                <a:gd name="T49" fmla="*/ 158 h 159"/>
                <a:gd name="T50" fmla="*/ 63 w 157"/>
                <a:gd name="T51" fmla="*/ 158 h 159"/>
                <a:gd name="T52" fmla="*/ 44 w 157"/>
                <a:gd name="T53" fmla="*/ 150 h 159"/>
                <a:gd name="T54" fmla="*/ 13 w 157"/>
                <a:gd name="T55" fmla="*/ 125 h 159"/>
                <a:gd name="T56" fmla="*/ 3 w 157"/>
                <a:gd name="T57" fmla="*/ 106 h 159"/>
                <a:gd name="T58" fmla="*/ 0 w 157"/>
                <a:gd name="T59" fmla="*/ 65 h 159"/>
                <a:gd name="T60" fmla="*/ 7 w 157"/>
                <a:gd name="T61" fmla="*/ 46 h 159"/>
                <a:gd name="T62" fmla="*/ 23 w 157"/>
                <a:gd name="T63" fmla="*/ 23 h 159"/>
                <a:gd name="T64" fmla="*/ 44 w 157"/>
                <a:gd name="T65" fmla="*/ 8 h 159"/>
                <a:gd name="T66" fmla="*/ 63 w 157"/>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159">
                  <a:moveTo>
                    <a:pt x="63" y="17"/>
                  </a:moveTo>
                  <a:lnTo>
                    <a:pt x="49" y="23"/>
                  </a:lnTo>
                  <a:lnTo>
                    <a:pt x="49" y="23"/>
                  </a:lnTo>
                  <a:lnTo>
                    <a:pt x="44" y="25"/>
                  </a:lnTo>
                  <a:lnTo>
                    <a:pt x="34" y="34"/>
                  </a:lnTo>
                  <a:lnTo>
                    <a:pt x="24" y="46"/>
                  </a:lnTo>
                  <a:lnTo>
                    <a:pt x="19" y="56"/>
                  </a:lnTo>
                  <a:lnTo>
                    <a:pt x="17" y="65"/>
                  </a:lnTo>
                  <a:lnTo>
                    <a:pt x="17" y="92"/>
                  </a:lnTo>
                  <a:lnTo>
                    <a:pt x="19" y="102"/>
                  </a:lnTo>
                  <a:lnTo>
                    <a:pt x="24" y="113"/>
                  </a:lnTo>
                  <a:lnTo>
                    <a:pt x="44" y="133"/>
                  </a:lnTo>
                  <a:lnTo>
                    <a:pt x="53" y="138"/>
                  </a:lnTo>
                  <a:lnTo>
                    <a:pt x="63" y="140"/>
                  </a:lnTo>
                  <a:lnTo>
                    <a:pt x="76" y="142"/>
                  </a:lnTo>
                  <a:lnTo>
                    <a:pt x="92" y="140"/>
                  </a:lnTo>
                  <a:lnTo>
                    <a:pt x="101" y="138"/>
                  </a:lnTo>
                  <a:lnTo>
                    <a:pt x="111" y="133"/>
                  </a:lnTo>
                  <a:lnTo>
                    <a:pt x="130" y="113"/>
                  </a:lnTo>
                  <a:lnTo>
                    <a:pt x="136" y="102"/>
                  </a:lnTo>
                  <a:lnTo>
                    <a:pt x="138" y="92"/>
                  </a:lnTo>
                  <a:lnTo>
                    <a:pt x="140" y="79"/>
                  </a:lnTo>
                  <a:lnTo>
                    <a:pt x="138" y="65"/>
                  </a:lnTo>
                  <a:lnTo>
                    <a:pt x="136" y="56"/>
                  </a:lnTo>
                  <a:lnTo>
                    <a:pt x="130" y="46"/>
                  </a:lnTo>
                  <a:lnTo>
                    <a:pt x="120" y="34"/>
                  </a:lnTo>
                  <a:lnTo>
                    <a:pt x="111" y="25"/>
                  </a:lnTo>
                  <a:lnTo>
                    <a:pt x="105" y="23"/>
                  </a:lnTo>
                  <a:lnTo>
                    <a:pt x="105" y="23"/>
                  </a:lnTo>
                  <a:lnTo>
                    <a:pt x="92" y="17"/>
                  </a:lnTo>
                  <a:lnTo>
                    <a:pt x="63" y="17"/>
                  </a:lnTo>
                  <a:close/>
                  <a:moveTo>
                    <a:pt x="63" y="0"/>
                  </a:moveTo>
                  <a:lnTo>
                    <a:pt x="92" y="0"/>
                  </a:lnTo>
                  <a:lnTo>
                    <a:pt x="105" y="6"/>
                  </a:lnTo>
                  <a:lnTo>
                    <a:pt x="111" y="8"/>
                  </a:lnTo>
                  <a:lnTo>
                    <a:pt x="122" y="13"/>
                  </a:lnTo>
                  <a:lnTo>
                    <a:pt x="132" y="23"/>
                  </a:lnTo>
                  <a:lnTo>
                    <a:pt x="142" y="34"/>
                  </a:lnTo>
                  <a:lnTo>
                    <a:pt x="147" y="46"/>
                  </a:lnTo>
                  <a:lnTo>
                    <a:pt x="151" y="52"/>
                  </a:lnTo>
                  <a:lnTo>
                    <a:pt x="155" y="65"/>
                  </a:lnTo>
                  <a:lnTo>
                    <a:pt x="157" y="79"/>
                  </a:lnTo>
                  <a:lnTo>
                    <a:pt x="155" y="92"/>
                  </a:lnTo>
                  <a:lnTo>
                    <a:pt x="151" y="106"/>
                  </a:lnTo>
                  <a:lnTo>
                    <a:pt x="147" y="111"/>
                  </a:lnTo>
                  <a:lnTo>
                    <a:pt x="142" y="125"/>
                  </a:lnTo>
                  <a:lnTo>
                    <a:pt x="122" y="144"/>
                  </a:lnTo>
                  <a:lnTo>
                    <a:pt x="111" y="150"/>
                  </a:lnTo>
                  <a:lnTo>
                    <a:pt x="105" y="154"/>
                  </a:lnTo>
                  <a:lnTo>
                    <a:pt x="92" y="158"/>
                  </a:lnTo>
                  <a:lnTo>
                    <a:pt x="76" y="159"/>
                  </a:lnTo>
                  <a:lnTo>
                    <a:pt x="63" y="158"/>
                  </a:lnTo>
                  <a:lnTo>
                    <a:pt x="49" y="154"/>
                  </a:lnTo>
                  <a:lnTo>
                    <a:pt x="44" y="150"/>
                  </a:lnTo>
                  <a:lnTo>
                    <a:pt x="32" y="144"/>
                  </a:lnTo>
                  <a:lnTo>
                    <a:pt x="13" y="125"/>
                  </a:lnTo>
                  <a:lnTo>
                    <a:pt x="7" y="111"/>
                  </a:lnTo>
                  <a:lnTo>
                    <a:pt x="3" y="106"/>
                  </a:lnTo>
                  <a:lnTo>
                    <a:pt x="0" y="92"/>
                  </a:lnTo>
                  <a:lnTo>
                    <a:pt x="0" y="65"/>
                  </a:lnTo>
                  <a:lnTo>
                    <a:pt x="3" y="52"/>
                  </a:lnTo>
                  <a:lnTo>
                    <a:pt x="7" y="46"/>
                  </a:lnTo>
                  <a:lnTo>
                    <a:pt x="13" y="34"/>
                  </a:lnTo>
                  <a:lnTo>
                    <a:pt x="23" y="23"/>
                  </a:lnTo>
                  <a:lnTo>
                    <a:pt x="32" y="13"/>
                  </a:lnTo>
                  <a:lnTo>
                    <a:pt x="44" y="8"/>
                  </a:lnTo>
                  <a:lnTo>
                    <a:pt x="49" y="6"/>
                  </a:lnTo>
                  <a:lnTo>
                    <a:pt x="63" y="0"/>
                  </a:lnTo>
                  <a:close/>
                </a:path>
              </a:pathLst>
            </a:custGeom>
            <a:solidFill>
              <a:srgbClr val="008000"/>
            </a:solidFill>
            <a:ln w="0">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9" name="文本框 568"/>
          <p:cNvSpPr txBox="1"/>
          <p:nvPr/>
        </p:nvSpPr>
        <p:spPr>
          <a:xfrm>
            <a:off x="3979868" y="2192163"/>
            <a:ext cx="3780665" cy="369332"/>
          </a:xfrm>
          <a:prstGeom prst="rect">
            <a:avLst/>
          </a:prstGeom>
          <a:noFill/>
        </p:spPr>
        <p:txBody>
          <a:bodyPr wrap="square" rtlCol="0">
            <a:spAutoFit/>
          </a:bodyPr>
          <a:lstStyle/>
          <a:p>
            <a:pPr algn="ctr"/>
            <a:r>
              <a:rPr lang="en-US" altLang="zh-CN" b="1" dirty="0" smtClean="0">
                <a:solidFill>
                  <a:srgbClr val="FF0000"/>
                </a:solidFill>
              </a:rPr>
              <a:t>3 orders shorter FCT</a:t>
            </a:r>
            <a:endParaRPr lang="zh-CN" altLang="en-US" b="1" dirty="0">
              <a:solidFill>
                <a:srgbClr val="FF0000"/>
              </a:solidFill>
            </a:endParaRPr>
          </a:p>
        </p:txBody>
      </p:sp>
      <p:sp>
        <p:nvSpPr>
          <p:cNvPr id="570" name="文本框 569"/>
          <p:cNvSpPr txBox="1"/>
          <p:nvPr/>
        </p:nvSpPr>
        <p:spPr>
          <a:xfrm>
            <a:off x="3939543" y="5055156"/>
            <a:ext cx="3780665" cy="369332"/>
          </a:xfrm>
          <a:prstGeom prst="rect">
            <a:avLst/>
          </a:prstGeom>
          <a:noFill/>
        </p:spPr>
        <p:txBody>
          <a:bodyPr wrap="square" rtlCol="0">
            <a:spAutoFit/>
          </a:bodyPr>
          <a:lstStyle/>
          <a:p>
            <a:pPr algn="ctr"/>
            <a:r>
              <a:rPr lang="en-US" altLang="zh-CN" b="1" dirty="0" smtClean="0">
                <a:solidFill>
                  <a:srgbClr val="FF0000"/>
                </a:solidFill>
              </a:rPr>
              <a:t>3 orders higher </a:t>
            </a:r>
            <a:r>
              <a:rPr lang="en-US" altLang="zh-CN" b="1" dirty="0" err="1">
                <a:solidFill>
                  <a:srgbClr val="FF0000"/>
                </a:solidFill>
              </a:rPr>
              <a:t>g</a:t>
            </a:r>
            <a:r>
              <a:rPr lang="en-US" altLang="zh-CN" b="1" dirty="0" err="1" smtClean="0">
                <a:solidFill>
                  <a:srgbClr val="FF0000"/>
                </a:solidFill>
              </a:rPr>
              <a:t>oodput</a:t>
            </a:r>
            <a:endParaRPr lang="zh-CN" altLang="en-US" b="1" dirty="0">
              <a:solidFill>
                <a:srgbClr val="FF0000"/>
              </a:solidFill>
            </a:endParaRPr>
          </a:p>
        </p:txBody>
      </p:sp>
      <p:sp>
        <p:nvSpPr>
          <p:cNvPr id="571" name="椭圆 570"/>
          <p:cNvSpPr/>
          <p:nvPr/>
        </p:nvSpPr>
        <p:spPr>
          <a:xfrm>
            <a:off x="3072988" y="2599532"/>
            <a:ext cx="5761456" cy="5461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p:nvPr/>
        </p:nvSpPr>
        <p:spPr>
          <a:xfrm>
            <a:off x="3202159" y="4406106"/>
            <a:ext cx="5761456" cy="5461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p:nvPr/>
        </p:nvSpPr>
        <p:spPr>
          <a:xfrm>
            <a:off x="9110527" y="1454945"/>
            <a:ext cx="1703152" cy="796700"/>
          </a:xfrm>
          <a:prstGeom prst="ellipse">
            <a:avLst/>
          </a:prstGeom>
          <a:no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文本框 573"/>
          <p:cNvSpPr txBox="1"/>
          <p:nvPr/>
        </p:nvSpPr>
        <p:spPr>
          <a:xfrm>
            <a:off x="7922481" y="2303741"/>
            <a:ext cx="4011945" cy="369332"/>
          </a:xfrm>
          <a:prstGeom prst="rect">
            <a:avLst/>
          </a:prstGeom>
          <a:noFill/>
          <a:ln>
            <a:noFill/>
          </a:ln>
        </p:spPr>
        <p:txBody>
          <a:bodyPr wrap="square" rtlCol="0">
            <a:spAutoFit/>
          </a:bodyPr>
          <a:lstStyle/>
          <a:p>
            <a:pPr algn="ctr"/>
            <a:r>
              <a:rPr lang="en-US" altLang="zh-CN" b="1" dirty="0" smtClean="0"/>
              <a:t>Fairly served</a:t>
            </a:r>
            <a:endParaRPr lang="zh-CN" altLang="en-US" b="1" dirty="0"/>
          </a:p>
        </p:txBody>
      </p:sp>
      <p:sp>
        <p:nvSpPr>
          <p:cNvPr id="575" name="椭圆 574"/>
          <p:cNvSpPr/>
          <p:nvPr/>
        </p:nvSpPr>
        <p:spPr>
          <a:xfrm>
            <a:off x="9185351" y="4040466"/>
            <a:ext cx="1703152" cy="796700"/>
          </a:xfrm>
          <a:prstGeom prst="ellipse">
            <a:avLst/>
          </a:prstGeom>
          <a:noFill/>
          <a:ln w="412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文本框 575"/>
          <p:cNvSpPr txBox="1"/>
          <p:nvPr/>
        </p:nvSpPr>
        <p:spPr>
          <a:xfrm>
            <a:off x="8078461" y="4867766"/>
            <a:ext cx="4011945" cy="646331"/>
          </a:xfrm>
          <a:prstGeom prst="rect">
            <a:avLst/>
          </a:prstGeom>
          <a:noFill/>
          <a:ln>
            <a:noFill/>
          </a:ln>
        </p:spPr>
        <p:txBody>
          <a:bodyPr wrap="square" rtlCol="0">
            <a:spAutoFit/>
          </a:bodyPr>
          <a:lstStyle/>
          <a:p>
            <a:pPr algn="ctr"/>
            <a:r>
              <a:rPr lang="en-US" altLang="zh-CN" b="1" dirty="0" smtClean="0"/>
              <a:t>Almost no cost of </a:t>
            </a:r>
          </a:p>
          <a:p>
            <a:pPr algn="ctr"/>
            <a:r>
              <a:rPr lang="en-US" altLang="zh-CN" b="1" dirty="0" err="1" smtClean="0"/>
              <a:t>goodput</a:t>
            </a:r>
            <a:endParaRPr lang="zh-CN" altLang="en-US" b="1" dirty="0"/>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23</a:t>
            </a:fld>
            <a:endParaRPr lang="zh-CN" altLang="en-US"/>
          </a:p>
        </p:txBody>
      </p:sp>
    </p:spTree>
    <p:extLst>
      <p:ext uri="{BB962C8B-B14F-4D97-AF65-F5344CB8AC3E}">
        <p14:creationId xmlns:p14="http://schemas.microsoft.com/office/powerpoint/2010/main" val="34897151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734902"/>
            <a:ext cx="3378200" cy="896431"/>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Copyright Notice"/>
          <p:cNvSpPr>
            <a:spLocks/>
          </p:cNvSpPr>
          <p:nvPr/>
        </p:nvSpPr>
        <p:spPr bwMode="auto">
          <a:xfrm>
            <a:off x="375600" y="734902"/>
            <a:ext cx="2715597"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cap="small" dirty="0">
                <a:solidFill>
                  <a:srgbClr val="283767"/>
                </a:solidFill>
                <a:latin typeface="微软雅黑" panose="020B0503020204020204" pitchFamily="34" charset="-122"/>
                <a:ea typeface="微软雅黑" panose="020B0503020204020204" pitchFamily="34" charset="-122"/>
              </a:rPr>
              <a:t>Agenda</a:t>
            </a:r>
          </a:p>
        </p:txBody>
      </p:sp>
      <p:sp>
        <p:nvSpPr>
          <p:cNvPr id="5" name="Copyright Notice"/>
          <p:cNvSpPr>
            <a:spLocks/>
          </p:cNvSpPr>
          <p:nvPr/>
        </p:nvSpPr>
        <p:spPr bwMode="auto">
          <a:xfrm>
            <a:off x="519221" y="1785101"/>
            <a:ext cx="6434115" cy="42204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Background &amp; </a:t>
            </a:r>
            <a:r>
              <a:rPr lang="en-US" altLang="zh-CN" sz="3600" dirty="0" smtClean="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Motivation</a:t>
            </a:r>
          </a:p>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Flow Interference</a:t>
            </a:r>
          </a:p>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CQRD Design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Evaluation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Conclusion</a:t>
            </a:r>
          </a:p>
        </p:txBody>
      </p:sp>
      <p:sp>
        <p:nvSpPr>
          <p:cNvPr id="2" name="幻灯片编号占位符 1"/>
          <p:cNvSpPr>
            <a:spLocks noGrp="1"/>
          </p:cNvSpPr>
          <p:nvPr>
            <p:ph type="sldNum" sz="quarter" idx="12"/>
          </p:nvPr>
        </p:nvSpPr>
        <p:spPr/>
        <p:txBody>
          <a:bodyPr/>
          <a:lstStyle/>
          <a:p>
            <a:fld id="{C783D033-D7F8-4E29-8F90-174D62287725}" type="slidenum">
              <a:rPr lang="zh-CN" altLang="en-US" smtClean="0"/>
              <a:t>24</a:t>
            </a:fld>
            <a:endParaRPr lang="zh-CN" altLang="en-US"/>
          </a:p>
        </p:txBody>
      </p:sp>
    </p:spTree>
    <p:extLst>
      <p:ext uri="{BB962C8B-B14F-4D97-AF65-F5344CB8AC3E}">
        <p14:creationId xmlns:p14="http://schemas.microsoft.com/office/powerpoint/2010/main" val="14246244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Evaluation</a:t>
            </a:r>
            <a:endParaRPr lang="zh-CN" altLang="en-US" dirty="0"/>
          </a:p>
        </p:txBody>
      </p:sp>
      <p:sp>
        <p:nvSpPr>
          <p:cNvPr id="3" name="内容占位符 2"/>
          <p:cNvSpPr>
            <a:spLocks noGrp="1"/>
          </p:cNvSpPr>
          <p:nvPr>
            <p:ph idx="1"/>
          </p:nvPr>
        </p:nvSpPr>
        <p:spPr/>
        <p:txBody>
          <a:bodyPr>
            <a:normAutofit/>
          </a:bodyPr>
          <a:lstStyle/>
          <a:p>
            <a:r>
              <a:rPr lang="en-US" altLang="zh-CN" sz="3200" dirty="0" smtClean="0"/>
              <a:t>1. How much FCT </a:t>
            </a:r>
            <a:r>
              <a:rPr lang="en-US" altLang="zh-CN" sz="3200" dirty="0"/>
              <a:t>of short delay-sensitive flows </a:t>
            </a:r>
            <a:r>
              <a:rPr lang="en-US" altLang="zh-CN" sz="3200" dirty="0" smtClean="0"/>
              <a:t>is reduced in CQRD?</a:t>
            </a:r>
          </a:p>
          <a:p>
            <a:endParaRPr lang="en-US" altLang="zh-CN" sz="3200" dirty="0"/>
          </a:p>
          <a:p>
            <a:r>
              <a:rPr lang="en-US" altLang="zh-CN" sz="3200" dirty="0" smtClean="0"/>
              <a:t>2. How much </a:t>
            </a:r>
            <a:r>
              <a:rPr lang="en-US" altLang="zh-CN" sz="3200" dirty="0" err="1" smtClean="0"/>
              <a:t>goodput</a:t>
            </a:r>
            <a:r>
              <a:rPr lang="en-US" altLang="zh-CN" sz="3200" dirty="0" smtClean="0"/>
              <a:t> of </a:t>
            </a:r>
            <a:r>
              <a:rPr lang="en-US" altLang="zh-CN" sz="3200" dirty="0"/>
              <a:t>long bandwidth-greedy flows </a:t>
            </a:r>
            <a:r>
              <a:rPr lang="en-US" altLang="zh-CN" sz="3200" dirty="0" smtClean="0"/>
              <a:t>is sacrificed in CQRD?</a:t>
            </a:r>
          </a:p>
          <a:p>
            <a:endParaRPr lang="en-US" altLang="zh-CN" sz="3200" dirty="0"/>
          </a:p>
        </p:txBody>
      </p:sp>
      <p:sp>
        <p:nvSpPr>
          <p:cNvPr id="4" name="幻灯片编号占位符 3"/>
          <p:cNvSpPr>
            <a:spLocks noGrp="1"/>
          </p:cNvSpPr>
          <p:nvPr>
            <p:ph type="sldNum" sz="quarter" idx="12"/>
          </p:nvPr>
        </p:nvSpPr>
        <p:spPr/>
        <p:txBody>
          <a:bodyPr/>
          <a:lstStyle/>
          <a:p>
            <a:fld id="{C783D033-D7F8-4E29-8F90-174D62287725}" type="slidenum">
              <a:rPr lang="zh-CN" altLang="en-US" smtClean="0"/>
              <a:t>25</a:t>
            </a:fld>
            <a:endParaRPr lang="zh-CN" altLang="en-US"/>
          </a:p>
        </p:txBody>
      </p:sp>
    </p:spTree>
    <p:extLst>
      <p:ext uri="{BB962C8B-B14F-4D97-AF65-F5344CB8AC3E}">
        <p14:creationId xmlns:p14="http://schemas.microsoft.com/office/powerpoint/2010/main" val="2422331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 1</a:t>
            </a:r>
            <a:endParaRPr lang="zh-CN" altLang="en-US" dirty="0"/>
          </a:p>
        </p:txBody>
      </p:sp>
      <p:sp>
        <p:nvSpPr>
          <p:cNvPr id="3" name="内容占位符 2"/>
          <p:cNvSpPr>
            <a:spLocks noGrp="1"/>
          </p:cNvSpPr>
          <p:nvPr>
            <p:ph idx="1"/>
          </p:nvPr>
        </p:nvSpPr>
        <p:spPr>
          <a:xfrm>
            <a:off x="368301" y="1247775"/>
            <a:ext cx="11385551" cy="581025"/>
          </a:xfrm>
        </p:spPr>
        <p:txBody>
          <a:bodyPr/>
          <a:lstStyle/>
          <a:p>
            <a:r>
              <a:rPr lang="en-US" altLang="zh-CN" dirty="0" smtClean="0"/>
              <a:t>Single aggregation/core switch (ns2 simulations)</a:t>
            </a:r>
            <a:endParaRPr lang="zh-CN" altLang="en-US" dirty="0"/>
          </a:p>
        </p:txBody>
      </p:sp>
      <p:pic>
        <p:nvPicPr>
          <p:cNvPr id="4" name="图片 3"/>
          <p:cNvPicPr>
            <a:picLocks noChangeAspect="1"/>
          </p:cNvPicPr>
          <p:nvPr/>
        </p:nvPicPr>
        <p:blipFill>
          <a:blip r:embed="rId3"/>
          <a:stretch>
            <a:fillRect/>
          </a:stretch>
        </p:blipFill>
        <p:spPr>
          <a:xfrm>
            <a:off x="1423007" y="1828800"/>
            <a:ext cx="9276137" cy="2918460"/>
          </a:xfrm>
          <a:prstGeom prst="rect">
            <a:avLst/>
          </a:prstGeom>
          <a:solidFill>
            <a:schemeClr val="bg1">
              <a:alpha val="46000"/>
            </a:schemeClr>
          </a:solidFill>
        </p:spPr>
      </p:pic>
      <p:sp>
        <p:nvSpPr>
          <p:cNvPr id="5" name="内容占位符 2"/>
          <p:cNvSpPr txBox="1">
            <a:spLocks/>
          </p:cNvSpPr>
          <p:nvPr/>
        </p:nvSpPr>
        <p:spPr>
          <a:xfrm>
            <a:off x="368299" y="5165351"/>
            <a:ext cx="11389809" cy="139681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effectLst>
                  <a:outerShdw blurRad="50800" dist="38100" dir="2700000" algn="tl" rotWithShape="0">
                    <a:prstClr val="black">
                      <a:alpha val="40000"/>
                    </a:prstClr>
                  </a:outerShdw>
                </a:effectLst>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50800" dist="38100" dir="2700000" algn="tl" rotWithShape="0">
                    <a:prstClr val="black">
                      <a:alpha val="40000"/>
                    </a:prstClr>
                  </a:outerShdw>
                </a:effectLst>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50800" dist="38100" dir="2700000" algn="tl" rotWithShape="0">
                    <a:prstClr val="black">
                      <a:alpha val="40000"/>
                    </a:prstClr>
                  </a:outerShdw>
                </a:effectLst>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effectLst>
                  <a:outerShdw blurRad="50800" dist="38100" dir="2700000" algn="tl" rotWithShape="0">
                    <a:prstClr val="black">
                      <a:alpha val="40000"/>
                    </a:prstClr>
                  </a:outerShdw>
                </a:effectLst>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effectLst>
                  <a:outerShdw blurRad="50800" dist="38100" dir="2700000" algn="tl" rotWithShape="0">
                    <a:prstClr val="black">
                      <a:alpha val="40000"/>
                    </a:prstClr>
                  </a:outerShdw>
                </a:effectLst>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smtClean="0"/>
              <a:t>Simulation parameters: </a:t>
            </a:r>
          </a:p>
          <a:p>
            <a:pPr lvl="1"/>
            <a:r>
              <a:rPr lang="en-US" altLang="zh-CN" sz="1400" dirty="0" smtClean="0"/>
              <a:t>Link capacity=10Gbps, Link delay=4us, Total buffer size=5MB,  TCP initial window size=4, TCP initial RTO=200us.</a:t>
            </a:r>
          </a:p>
          <a:p>
            <a:r>
              <a:rPr lang="en-US" altLang="zh-CN" sz="1800" dirty="0" smtClean="0"/>
              <a:t>Traffic: </a:t>
            </a:r>
          </a:p>
          <a:p>
            <a:pPr lvl="1"/>
            <a:r>
              <a:rPr lang="en-US" altLang="zh-CN" sz="1400" dirty="0" smtClean="0"/>
              <a:t>1200 </a:t>
            </a:r>
            <a:r>
              <a:rPr lang="en-US" altLang="zh-CN" sz="1400" dirty="0"/>
              <a:t>TCP flows, </a:t>
            </a:r>
            <a:r>
              <a:rPr lang="en-US" altLang="zh-CN" sz="1400" dirty="0" smtClean="0"/>
              <a:t>Flow size &amp; inter-arrival time from realistic distributions, Random source &amp; destination port</a:t>
            </a:r>
            <a:endParaRPr lang="zh-CN" altLang="en-US" sz="1400" dirty="0"/>
          </a:p>
        </p:txBody>
      </p:sp>
      <p:sp>
        <p:nvSpPr>
          <p:cNvPr id="6" name="幻灯片编号占位符 5"/>
          <p:cNvSpPr>
            <a:spLocks noGrp="1"/>
          </p:cNvSpPr>
          <p:nvPr>
            <p:ph type="sldNum" sz="quarter" idx="12"/>
          </p:nvPr>
        </p:nvSpPr>
        <p:spPr/>
        <p:txBody>
          <a:bodyPr/>
          <a:lstStyle/>
          <a:p>
            <a:fld id="{C783D033-D7F8-4E29-8F90-174D62287725}" type="slidenum">
              <a:rPr lang="zh-CN" altLang="en-US" smtClean="0"/>
              <a:t>26</a:t>
            </a:fld>
            <a:endParaRPr lang="zh-CN" altLang="en-US"/>
          </a:p>
        </p:txBody>
      </p:sp>
    </p:spTree>
    <p:extLst>
      <p:ext uri="{BB962C8B-B14F-4D97-AF65-F5344CB8AC3E}">
        <p14:creationId xmlns:p14="http://schemas.microsoft.com/office/powerpoint/2010/main" val="17016885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Single aggregation/core switch</a:t>
            </a:r>
          </a:p>
        </p:txBody>
      </p:sp>
      <p:sp>
        <p:nvSpPr>
          <p:cNvPr id="1201" name="矩形 1200"/>
          <p:cNvSpPr/>
          <p:nvPr/>
        </p:nvSpPr>
        <p:spPr>
          <a:xfrm>
            <a:off x="955852" y="5765744"/>
            <a:ext cx="10230117" cy="707886"/>
          </a:xfrm>
          <a:prstGeom prst="rect">
            <a:avLst/>
          </a:prstGeom>
        </p:spPr>
        <p:txBody>
          <a:bodyPr wrap="square">
            <a:spAutoFit/>
          </a:bodyPr>
          <a:lstStyle/>
          <a:p>
            <a:pPr algn="ctr"/>
            <a:r>
              <a:rPr lang="en-US" altLang="zh-CN" sz="2000" dirty="0" smtClean="0">
                <a:solidFill>
                  <a:schemeClr val="bg1"/>
                </a:solidFill>
              </a:rPr>
              <a:t>FCT </a:t>
            </a:r>
            <a:r>
              <a:rPr lang="en-US" altLang="zh-CN" sz="2000" dirty="0">
                <a:solidFill>
                  <a:schemeClr val="bg1"/>
                </a:solidFill>
              </a:rPr>
              <a:t>of all short </a:t>
            </a:r>
            <a:r>
              <a:rPr lang="en-US" altLang="zh-CN" sz="2000" dirty="0" smtClean="0">
                <a:solidFill>
                  <a:schemeClr val="bg1"/>
                </a:solidFill>
              </a:rPr>
              <a:t>flows </a:t>
            </a:r>
            <a:r>
              <a:rPr lang="en-US" altLang="zh-CN" sz="1600" dirty="0" smtClean="0">
                <a:solidFill>
                  <a:schemeClr val="bg1"/>
                </a:solidFill>
              </a:rPr>
              <a:t>( </a:t>
            </a:r>
            <a:r>
              <a:rPr lang="en-US" altLang="zh-CN" sz="1600" u="sng" dirty="0" smtClean="0">
                <a:solidFill>
                  <a:schemeClr val="bg1"/>
                </a:solidFill>
              </a:rPr>
              <a:t>&lt;</a:t>
            </a:r>
            <a:r>
              <a:rPr lang="en-US" altLang="zh-CN" sz="1600" dirty="0" smtClean="0">
                <a:solidFill>
                  <a:schemeClr val="bg1"/>
                </a:solidFill>
              </a:rPr>
              <a:t> 100KB) </a:t>
            </a:r>
            <a:r>
              <a:rPr lang="en-US" altLang="zh-CN" sz="2000" dirty="0" smtClean="0">
                <a:solidFill>
                  <a:schemeClr val="bg1"/>
                </a:solidFill>
              </a:rPr>
              <a:t>and </a:t>
            </a:r>
            <a:r>
              <a:rPr lang="en-US" altLang="zh-CN" sz="2000" dirty="0" err="1">
                <a:solidFill>
                  <a:schemeClr val="bg1"/>
                </a:solidFill>
              </a:rPr>
              <a:t>goodput</a:t>
            </a:r>
            <a:r>
              <a:rPr lang="en-US" altLang="zh-CN" sz="2000" dirty="0">
                <a:solidFill>
                  <a:schemeClr val="bg1"/>
                </a:solidFill>
              </a:rPr>
              <a:t> of all large </a:t>
            </a:r>
            <a:r>
              <a:rPr lang="en-US" altLang="zh-CN" sz="2000" dirty="0" smtClean="0">
                <a:solidFill>
                  <a:schemeClr val="bg1"/>
                </a:solidFill>
              </a:rPr>
              <a:t>flows </a:t>
            </a:r>
            <a:r>
              <a:rPr lang="en-US" altLang="zh-CN" sz="1600" dirty="0" smtClean="0">
                <a:solidFill>
                  <a:schemeClr val="bg1"/>
                </a:solidFill>
              </a:rPr>
              <a:t>(&gt; 100KB) </a:t>
            </a:r>
            <a:r>
              <a:rPr lang="en-US" altLang="zh-CN" sz="2000" dirty="0">
                <a:solidFill>
                  <a:schemeClr val="bg1"/>
                </a:solidFill>
              </a:rPr>
              <a:t>interfered by the giant flows </a:t>
            </a:r>
            <a:r>
              <a:rPr lang="en-US" altLang="zh-CN" sz="1600" dirty="0" smtClean="0">
                <a:solidFill>
                  <a:schemeClr val="bg1"/>
                </a:solidFill>
              </a:rPr>
              <a:t>(&gt; 1MB, included by large flows) </a:t>
            </a:r>
            <a:r>
              <a:rPr lang="en-US" altLang="zh-CN" sz="2000" dirty="0" smtClean="0">
                <a:solidFill>
                  <a:schemeClr val="bg1"/>
                </a:solidFill>
              </a:rPr>
              <a:t>at </a:t>
            </a:r>
            <a:r>
              <a:rPr lang="en-US" altLang="zh-CN" sz="2000" dirty="0">
                <a:solidFill>
                  <a:schemeClr val="bg1"/>
                </a:solidFill>
              </a:rPr>
              <a:t>moderate </a:t>
            </a:r>
            <a:r>
              <a:rPr lang="en-US" altLang="zh-CN" sz="2000" dirty="0" smtClean="0">
                <a:solidFill>
                  <a:schemeClr val="bg1"/>
                </a:solidFill>
              </a:rPr>
              <a:t>load </a:t>
            </a:r>
            <a:r>
              <a:rPr lang="en-US" altLang="zh-CN" sz="1600" dirty="0" smtClean="0">
                <a:solidFill>
                  <a:schemeClr val="bg1"/>
                </a:solidFill>
              </a:rPr>
              <a:t>(0.1).</a:t>
            </a:r>
            <a:endParaRPr lang="zh-CN" altLang="en-US" sz="1600" dirty="0">
              <a:solidFill>
                <a:schemeClr val="bg1"/>
              </a:solidFill>
            </a:endParaRPr>
          </a:p>
        </p:txBody>
      </p:sp>
      <p:grpSp>
        <p:nvGrpSpPr>
          <p:cNvPr id="1802" name="Group 1801"/>
          <p:cNvGrpSpPr>
            <a:grpSpLocks noChangeAspect="1"/>
          </p:cNvGrpSpPr>
          <p:nvPr/>
        </p:nvGrpSpPr>
        <p:grpSpPr bwMode="auto">
          <a:xfrm>
            <a:off x="1127569" y="1127804"/>
            <a:ext cx="10058400" cy="4548188"/>
            <a:chOff x="0" y="424"/>
            <a:chExt cx="6336" cy="2865"/>
          </a:xfrm>
        </p:grpSpPr>
        <p:sp>
          <p:nvSpPr>
            <p:cNvPr id="1803" name="AutoShape 1800"/>
            <p:cNvSpPr>
              <a:spLocks noChangeAspect="1" noChangeArrowheads="1" noTextEdit="1"/>
            </p:cNvSpPr>
            <p:nvPr/>
          </p:nvSpPr>
          <p:spPr bwMode="auto">
            <a:xfrm>
              <a:off x="0" y="424"/>
              <a:ext cx="6336" cy="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804" name="Group 2002"/>
            <p:cNvGrpSpPr>
              <a:grpSpLocks/>
            </p:cNvGrpSpPr>
            <p:nvPr/>
          </p:nvGrpSpPr>
          <p:grpSpPr bwMode="auto">
            <a:xfrm>
              <a:off x="-2" y="424"/>
              <a:ext cx="6338" cy="2865"/>
              <a:chOff x="-2" y="424"/>
              <a:chExt cx="6338" cy="2865"/>
            </a:xfrm>
          </p:grpSpPr>
          <p:sp>
            <p:nvSpPr>
              <p:cNvPr id="2135" name="Rectangle 1802"/>
              <p:cNvSpPr>
                <a:spLocks noChangeArrowheads="1"/>
              </p:cNvSpPr>
              <p:nvPr/>
            </p:nvSpPr>
            <p:spPr bwMode="auto">
              <a:xfrm>
                <a:off x="0" y="424"/>
                <a:ext cx="6336" cy="286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36" name="Rectangle 1803"/>
              <p:cNvSpPr>
                <a:spLocks noChangeArrowheads="1"/>
              </p:cNvSpPr>
              <p:nvPr/>
            </p:nvSpPr>
            <p:spPr bwMode="auto">
              <a:xfrm>
                <a:off x="-2" y="424"/>
                <a:ext cx="6338" cy="286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7" name="Rectangle 1804"/>
              <p:cNvSpPr>
                <a:spLocks noChangeArrowheads="1"/>
              </p:cNvSpPr>
              <p:nvPr/>
            </p:nvSpPr>
            <p:spPr bwMode="auto">
              <a:xfrm>
                <a:off x="267" y="677"/>
                <a:ext cx="2592" cy="244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8" name="Freeform 1805"/>
              <p:cNvSpPr>
                <a:spLocks noEditPoints="1"/>
              </p:cNvSpPr>
              <p:nvPr/>
            </p:nvSpPr>
            <p:spPr bwMode="auto">
              <a:xfrm>
                <a:off x="259" y="670"/>
                <a:ext cx="2608" cy="2458"/>
              </a:xfrm>
              <a:custGeom>
                <a:avLst/>
                <a:gdLst>
                  <a:gd name="T0" fmla="*/ 16 w 2608"/>
                  <a:gd name="T1" fmla="*/ 15 h 2458"/>
                  <a:gd name="T2" fmla="*/ 16 w 2608"/>
                  <a:gd name="T3" fmla="*/ 2442 h 2458"/>
                  <a:gd name="T4" fmla="*/ 2592 w 2608"/>
                  <a:gd name="T5" fmla="*/ 2442 h 2458"/>
                  <a:gd name="T6" fmla="*/ 2592 w 2608"/>
                  <a:gd name="T7" fmla="*/ 15 h 2458"/>
                  <a:gd name="T8" fmla="*/ 16 w 2608"/>
                  <a:gd name="T9" fmla="*/ 15 h 2458"/>
                  <a:gd name="T10" fmla="*/ 8 w 2608"/>
                  <a:gd name="T11" fmla="*/ 0 h 2458"/>
                  <a:gd name="T12" fmla="*/ 2600 w 2608"/>
                  <a:gd name="T13" fmla="*/ 0 h 2458"/>
                  <a:gd name="T14" fmla="*/ 2606 w 2608"/>
                  <a:gd name="T15" fmla="*/ 2 h 2458"/>
                  <a:gd name="T16" fmla="*/ 2608 w 2608"/>
                  <a:gd name="T17" fmla="*/ 7 h 2458"/>
                  <a:gd name="T18" fmla="*/ 2608 w 2608"/>
                  <a:gd name="T19" fmla="*/ 2450 h 2458"/>
                  <a:gd name="T20" fmla="*/ 2606 w 2608"/>
                  <a:gd name="T21" fmla="*/ 2456 h 2458"/>
                  <a:gd name="T22" fmla="*/ 2600 w 2608"/>
                  <a:gd name="T23" fmla="*/ 2458 h 2458"/>
                  <a:gd name="T24" fmla="*/ 8 w 2608"/>
                  <a:gd name="T25" fmla="*/ 2458 h 2458"/>
                  <a:gd name="T26" fmla="*/ 8 w 2608"/>
                  <a:gd name="T27" fmla="*/ 2450 h 2458"/>
                  <a:gd name="T28" fmla="*/ 0 w 2608"/>
                  <a:gd name="T29" fmla="*/ 2450 h 2458"/>
                  <a:gd name="T30" fmla="*/ 0 w 2608"/>
                  <a:gd name="T31" fmla="*/ 7 h 2458"/>
                  <a:gd name="T32" fmla="*/ 2 w 2608"/>
                  <a:gd name="T33" fmla="*/ 2 h 2458"/>
                  <a:gd name="T34" fmla="*/ 8 w 2608"/>
                  <a:gd name="T35" fmla="*/ 0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8" h="2458">
                    <a:moveTo>
                      <a:pt x="16" y="15"/>
                    </a:moveTo>
                    <a:lnTo>
                      <a:pt x="16" y="2442"/>
                    </a:lnTo>
                    <a:lnTo>
                      <a:pt x="2592" y="2442"/>
                    </a:lnTo>
                    <a:lnTo>
                      <a:pt x="2592" y="15"/>
                    </a:lnTo>
                    <a:lnTo>
                      <a:pt x="16" y="15"/>
                    </a:lnTo>
                    <a:close/>
                    <a:moveTo>
                      <a:pt x="8" y="0"/>
                    </a:moveTo>
                    <a:lnTo>
                      <a:pt x="2600" y="0"/>
                    </a:lnTo>
                    <a:lnTo>
                      <a:pt x="2606" y="2"/>
                    </a:lnTo>
                    <a:lnTo>
                      <a:pt x="2608" y="7"/>
                    </a:lnTo>
                    <a:lnTo>
                      <a:pt x="2608" y="2450"/>
                    </a:lnTo>
                    <a:lnTo>
                      <a:pt x="2606" y="2456"/>
                    </a:lnTo>
                    <a:lnTo>
                      <a:pt x="2600" y="2458"/>
                    </a:lnTo>
                    <a:lnTo>
                      <a:pt x="8" y="2458"/>
                    </a:lnTo>
                    <a:lnTo>
                      <a:pt x="8" y="2450"/>
                    </a:lnTo>
                    <a:lnTo>
                      <a:pt x="0" y="2450"/>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9" name="Freeform 1806"/>
              <p:cNvSpPr>
                <a:spLocks noEditPoints="1"/>
              </p:cNvSpPr>
              <p:nvPr/>
            </p:nvSpPr>
            <p:spPr bwMode="auto">
              <a:xfrm>
                <a:off x="267" y="3116"/>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0" name="Freeform 1807"/>
              <p:cNvSpPr>
                <a:spLocks noEditPoints="1"/>
              </p:cNvSpPr>
              <p:nvPr/>
            </p:nvSpPr>
            <p:spPr bwMode="auto">
              <a:xfrm>
                <a:off x="267" y="2811"/>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1" name="Freeform 1808"/>
              <p:cNvSpPr>
                <a:spLocks noEditPoints="1"/>
              </p:cNvSpPr>
              <p:nvPr/>
            </p:nvSpPr>
            <p:spPr bwMode="auto">
              <a:xfrm>
                <a:off x="267" y="2506"/>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2" name="Freeform 1809"/>
              <p:cNvSpPr>
                <a:spLocks noEditPoints="1"/>
              </p:cNvSpPr>
              <p:nvPr/>
            </p:nvSpPr>
            <p:spPr bwMode="auto">
              <a:xfrm>
                <a:off x="267" y="2200"/>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3" name="Freeform 1810"/>
              <p:cNvSpPr>
                <a:spLocks noEditPoints="1"/>
              </p:cNvSpPr>
              <p:nvPr/>
            </p:nvSpPr>
            <p:spPr bwMode="auto">
              <a:xfrm>
                <a:off x="267" y="1895"/>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4" name="Freeform 1811"/>
              <p:cNvSpPr>
                <a:spLocks noEditPoints="1"/>
              </p:cNvSpPr>
              <p:nvPr/>
            </p:nvSpPr>
            <p:spPr bwMode="auto">
              <a:xfrm>
                <a:off x="267" y="1590"/>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5" name="Freeform 1812"/>
              <p:cNvSpPr>
                <a:spLocks noEditPoints="1"/>
              </p:cNvSpPr>
              <p:nvPr/>
            </p:nvSpPr>
            <p:spPr bwMode="auto">
              <a:xfrm>
                <a:off x="267" y="1284"/>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6" name="Freeform 1813"/>
              <p:cNvSpPr>
                <a:spLocks noEditPoints="1"/>
              </p:cNvSpPr>
              <p:nvPr/>
            </p:nvSpPr>
            <p:spPr bwMode="auto">
              <a:xfrm>
                <a:off x="267" y="979"/>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7" name="Freeform 1814"/>
              <p:cNvSpPr>
                <a:spLocks noEditPoints="1"/>
              </p:cNvSpPr>
              <p:nvPr/>
            </p:nvSpPr>
            <p:spPr bwMode="auto">
              <a:xfrm>
                <a:off x="267" y="674"/>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8" name="Rectangle 1815"/>
              <p:cNvSpPr>
                <a:spLocks noChangeArrowheads="1"/>
              </p:cNvSpPr>
              <p:nvPr/>
            </p:nvSpPr>
            <p:spPr bwMode="auto">
              <a:xfrm>
                <a:off x="267"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9" name="Rectangle 1816"/>
              <p:cNvSpPr>
                <a:spLocks noChangeArrowheads="1"/>
              </p:cNvSpPr>
              <p:nvPr/>
            </p:nvSpPr>
            <p:spPr bwMode="auto">
              <a:xfrm>
                <a:off x="267"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0" name="Rectangle 1817"/>
              <p:cNvSpPr>
                <a:spLocks noChangeArrowheads="1"/>
              </p:cNvSpPr>
              <p:nvPr/>
            </p:nvSpPr>
            <p:spPr bwMode="auto">
              <a:xfrm>
                <a:off x="2851"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1" name="Rectangle 1818"/>
              <p:cNvSpPr>
                <a:spLocks noChangeArrowheads="1"/>
              </p:cNvSpPr>
              <p:nvPr/>
            </p:nvSpPr>
            <p:spPr bwMode="auto">
              <a:xfrm>
                <a:off x="259"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2" name="Rectangle 1819"/>
              <p:cNvSpPr>
                <a:spLocks noChangeArrowheads="1"/>
              </p:cNvSpPr>
              <p:nvPr/>
            </p:nvSpPr>
            <p:spPr bwMode="auto">
              <a:xfrm>
                <a:off x="267"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3" name="Rectangle 1820"/>
              <p:cNvSpPr>
                <a:spLocks noChangeArrowheads="1"/>
              </p:cNvSpPr>
              <p:nvPr/>
            </p:nvSpPr>
            <p:spPr bwMode="auto">
              <a:xfrm>
                <a:off x="259"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4" name="Rectangle 1821"/>
              <p:cNvSpPr>
                <a:spLocks noChangeArrowheads="1"/>
              </p:cNvSpPr>
              <p:nvPr/>
            </p:nvSpPr>
            <p:spPr bwMode="auto">
              <a:xfrm>
                <a:off x="518"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5" name="Rectangle 1822"/>
              <p:cNvSpPr>
                <a:spLocks noChangeArrowheads="1"/>
              </p:cNvSpPr>
              <p:nvPr/>
            </p:nvSpPr>
            <p:spPr bwMode="auto">
              <a:xfrm>
                <a:off x="518"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6" name="Freeform 1823"/>
              <p:cNvSpPr>
                <a:spLocks/>
              </p:cNvSpPr>
              <p:nvPr/>
            </p:nvSpPr>
            <p:spPr bwMode="auto">
              <a:xfrm>
                <a:off x="405" y="3162"/>
                <a:ext cx="60" cy="92"/>
              </a:xfrm>
              <a:custGeom>
                <a:avLst/>
                <a:gdLst>
                  <a:gd name="T0" fmla="*/ 31 w 60"/>
                  <a:gd name="T1" fmla="*/ 0 h 92"/>
                  <a:gd name="T2" fmla="*/ 39 w 60"/>
                  <a:gd name="T3" fmla="*/ 0 h 92"/>
                  <a:gd name="T4" fmla="*/ 46 w 60"/>
                  <a:gd name="T5" fmla="*/ 2 h 92"/>
                  <a:gd name="T6" fmla="*/ 52 w 60"/>
                  <a:gd name="T7" fmla="*/ 6 h 92"/>
                  <a:gd name="T8" fmla="*/ 56 w 60"/>
                  <a:gd name="T9" fmla="*/ 12 h 92"/>
                  <a:gd name="T10" fmla="*/ 58 w 60"/>
                  <a:gd name="T11" fmla="*/ 18 h 92"/>
                  <a:gd name="T12" fmla="*/ 60 w 60"/>
                  <a:gd name="T13" fmla="*/ 25 h 92"/>
                  <a:gd name="T14" fmla="*/ 58 w 60"/>
                  <a:gd name="T15" fmla="*/ 31 h 92"/>
                  <a:gd name="T16" fmla="*/ 56 w 60"/>
                  <a:gd name="T17" fmla="*/ 37 h 92"/>
                  <a:gd name="T18" fmla="*/ 54 w 60"/>
                  <a:gd name="T19" fmla="*/ 41 h 92"/>
                  <a:gd name="T20" fmla="*/ 50 w 60"/>
                  <a:gd name="T21" fmla="*/ 46 h 92"/>
                  <a:gd name="T22" fmla="*/ 46 w 60"/>
                  <a:gd name="T23" fmla="*/ 52 h 92"/>
                  <a:gd name="T24" fmla="*/ 40 w 60"/>
                  <a:gd name="T25" fmla="*/ 58 h 92"/>
                  <a:gd name="T26" fmla="*/ 33 w 60"/>
                  <a:gd name="T27" fmla="*/ 64 h 92"/>
                  <a:gd name="T28" fmla="*/ 27 w 60"/>
                  <a:gd name="T29" fmla="*/ 67 h 92"/>
                  <a:gd name="T30" fmla="*/ 23 w 60"/>
                  <a:gd name="T31" fmla="*/ 71 h 92"/>
                  <a:gd name="T32" fmla="*/ 19 w 60"/>
                  <a:gd name="T33" fmla="*/ 75 h 92"/>
                  <a:gd name="T34" fmla="*/ 15 w 60"/>
                  <a:gd name="T35" fmla="*/ 81 h 92"/>
                  <a:gd name="T36" fmla="*/ 60 w 60"/>
                  <a:gd name="T37" fmla="*/ 81 h 92"/>
                  <a:gd name="T38" fmla="*/ 60 w 60"/>
                  <a:gd name="T39" fmla="*/ 92 h 92"/>
                  <a:gd name="T40" fmla="*/ 0 w 60"/>
                  <a:gd name="T41" fmla="*/ 92 h 92"/>
                  <a:gd name="T42" fmla="*/ 0 w 60"/>
                  <a:gd name="T43" fmla="*/ 85 h 92"/>
                  <a:gd name="T44" fmla="*/ 4 w 60"/>
                  <a:gd name="T45" fmla="*/ 77 h 92"/>
                  <a:gd name="T46" fmla="*/ 8 w 60"/>
                  <a:gd name="T47" fmla="*/ 71 h 92"/>
                  <a:gd name="T48" fmla="*/ 14 w 60"/>
                  <a:gd name="T49" fmla="*/ 66 h 92"/>
                  <a:gd name="T50" fmla="*/ 21 w 60"/>
                  <a:gd name="T51" fmla="*/ 58 h 92"/>
                  <a:gd name="T52" fmla="*/ 31 w 60"/>
                  <a:gd name="T53" fmla="*/ 50 h 92"/>
                  <a:gd name="T54" fmla="*/ 37 w 60"/>
                  <a:gd name="T55" fmla="*/ 43 h 92"/>
                  <a:gd name="T56" fmla="*/ 42 w 60"/>
                  <a:gd name="T57" fmla="*/ 39 h 92"/>
                  <a:gd name="T58" fmla="*/ 46 w 60"/>
                  <a:gd name="T59" fmla="*/ 31 h 92"/>
                  <a:gd name="T60" fmla="*/ 46 w 60"/>
                  <a:gd name="T61" fmla="*/ 25 h 92"/>
                  <a:gd name="T62" fmla="*/ 46 w 60"/>
                  <a:gd name="T63" fmla="*/ 19 h 92"/>
                  <a:gd name="T64" fmla="*/ 42 w 60"/>
                  <a:gd name="T65" fmla="*/ 14 h 92"/>
                  <a:gd name="T66" fmla="*/ 37 w 60"/>
                  <a:gd name="T67" fmla="*/ 12 h 92"/>
                  <a:gd name="T68" fmla="*/ 31 w 60"/>
                  <a:gd name="T69" fmla="*/ 10 h 92"/>
                  <a:gd name="T70" fmla="*/ 23 w 60"/>
                  <a:gd name="T71" fmla="*/ 12 h 92"/>
                  <a:gd name="T72" fmla="*/ 17 w 60"/>
                  <a:gd name="T73" fmla="*/ 14 h 92"/>
                  <a:gd name="T74" fmla="*/ 15 w 60"/>
                  <a:gd name="T75" fmla="*/ 18 h 92"/>
                  <a:gd name="T76" fmla="*/ 14 w 60"/>
                  <a:gd name="T77" fmla="*/ 21 h 92"/>
                  <a:gd name="T78" fmla="*/ 14 w 60"/>
                  <a:gd name="T79" fmla="*/ 27 h 92"/>
                  <a:gd name="T80" fmla="*/ 0 w 60"/>
                  <a:gd name="T81" fmla="*/ 25 h 92"/>
                  <a:gd name="T82" fmla="*/ 2 w 60"/>
                  <a:gd name="T83" fmla="*/ 18 h 92"/>
                  <a:gd name="T84" fmla="*/ 6 w 60"/>
                  <a:gd name="T85" fmla="*/ 12 h 92"/>
                  <a:gd name="T86" fmla="*/ 10 w 60"/>
                  <a:gd name="T87" fmla="*/ 6 h 92"/>
                  <a:gd name="T88" fmla="*/ 15 w 60"/>
                  <a:gd name="T89" fmla="*/ 2 h 92"/>
                  <a:gd name="T90" fmla="*/ 23 w 60"/>
                  <a:gd name="T91" fmla="*/ 0 h 92"/>
                  <a:gd name="T92" fmla="*/ 31 w 60"/>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92">
                    <a:moveTo>
                      <a:pt x="31" y="0"/>
                    </a:moveTo>
                    <a:lnTo>
                      <a:pt x="39" y="0"/>
                    </a:lnTo>
                    <a:lnTo>
                      <a:pt x="46" y="2"/>
                    </a:lnTo>
                    <a:lnTo>
                      <a:pt x="52" y="6"/>
                    </a:lnTo>
                    <a:lnTo>
                      <a:pt x="56" y="12"/>
                    </a:lnTo>
                    <a:lnTo>
                      <a:pt x="58" y="18"/>
                    </a:lnTo>
                    <a:lnTo>
                      <a:pt x="60" y="25"/>
                    </a:lnTo>
                    <a:lnTo>
                      <a:pt x="58" y="31"/>
                    </a:lnTo>
                    <a:lnTo>
                      <a:pt x="56" y="37"/>
                    </a:lnTo>
                    <a:lnTo>
                      <a:pt x="54" y="41"/>
                    </a:lnTo>
                    <a:lnTo>
                      <a:pt x="50" y="46"/>
                    </a:lnTo>
                    <a:lnTo>
                      <a:pt x="46" y="52"/>
                    </a:lnTo>
                    <a:lnTo>
                      <a:pt x="40" y="58"/>
                    </a:lnTo>
                    <a:lnTo>
                      <a:pt x="33" y="64"/>
                    </a:lnTo>
                    <a:lnTo>
                      <a:pt x="27" y="67"/>
                    </a:lnTo>
                    <a:lnTo>
                      <a:pt x="23" y="71"/>
                    </a:lnTo>
                    <a:lnTo>
                      <a:pt x="19" y="75"/>
                    </a:lnTo>
                    <a:lnTo>
                      <a:pt x="15" y="81"/>
                    </a:lnTo>
                    <a:lnTo>
                      <a:pt x="60" y="81"/>
                    </a:lnTo>
                    <a:lnTo>
                      <a:pt x="60" y="92"/>
                    </a:lnTo>
                    <a:lnTo>
                      <a:pt x="0" y="92"/>
                    </a:lnTo>
                    <a:lnTo>
                      <a:pt x="0" y="85"/>
                    </a:lnTo>
                    <a:lnTo>
                      <a:pt x="4" y="77"/>
                    </a:lnTo>
                    <a:lnTo>
                      <a:pt x="8" y="71"/>
                    </a:lnTo>
                    <a:lnTo>
                      <a:pt x="14" y="66"/>
                    </a:lnTo>
                    <a:lnTo>
                      <a:pt x="21" y="58"/>
                    </a:lnTo>
                    <a:lnTo>
                      <a:pt x="31" y="50"/>
                    </a:lnTo>
                    <a:lnTo>
                      <a:pt x="37" y="43"/>
                    </a:lnTo>
                    <a:lnTo>
                      <a:pt x="42" y="39"/>
                    </a:lnTo>
                    <a:lnTo>
                      <a:pt x="46" y="31"/>
                    </a:lnTo>
                    <a:lnTo>
                      <a:pt x="46" y="25"/>
                    </a:lnTo>
                    <a:lnTo>
                      <a:pt x="46" y="19"/>
                    </a:lnTo>
                    <a:lnTo>
                      <a:pt x="42" y="14"/>
                    </a:lnTo>
                    <a:lnTo>
                      <a:pt x="37" y="12"/>
                    </a:lnTo>
                    <a:lnTo>
                      <a:pt x="31" y="10"/>
                    </a:lnTo>
                    <a:lnTo>
                      <a:pt x="23" y="12"/>
                    </a:lnTo>
                    <a:lnTo>
                      <a:pt x="17" y="14"/>
                    </a:lnTo>
                    <a:lnTo>
                      <a:pt x="15" y="18"/>
                    </a:lnTo>
                    <a:lnTo>
                      <a:pt x="14" y="21"/>
                    </a:lnTo>
                    <a:lnTo>
                      <a:pt x="14" y="27"/>
                    </a:lnTo>
                    <a:lnTo>
                      <a:pt x="0" y="25"/>
                    </a:lnTo>
                    <a:lnTo>
                      <a:pt x="2" y="18"/>
                    </a:lnTo>
                    <a:lnTo>
                      <a:pt x="6" y="12"/>
                    </a:lnTo>
                    <a:lnTo>
                      <a:pt x="10" y="6"/>
                    </a:lnTo>
                    <a:lnTo>
                      <a:pt x="15"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7" name="Freeform 1824"/>
              <p:cNvSpPr>
                <a:spLocks noEditPoints="1"/>
              </p:cNvSpPr>
              <p:nvPr/>
            </p:nvSpPr>
            <p:spPr bwMode="auto">
              <a:xfrm>
                <a:off x="478" y="3162"/>
                <a:ext cx="60" cy="94"/>
              </a:xfrm>
              <a:custGeom>
                <a:avLst/>
                <a:gdLst>
                  <a:gd name="T0" fmla="*/ 29 w 60"/>
                  <a:gd name="T1" fmla="*/ 10 h 94"/>
                  <a:gd name="T2" fmla="*/ 25 w 60"/>
                  <a:gd name="T3" fmla="*/ 12 h 94"/>
                  <a:gd name="T4" fmla="*/ 21 w 60"/>
                  <a:gd name="T5" fmla="*/ 14 h 94"/>
                  <a:gd name="T6" fmla="*/ 17 w 60"/>
                  <a:gd name="T7" fmla="*/ 16 h 94"/>
                  <a:gd name="T8" fmla="*/ 15 w 60"/>
                  <a:gd name="T9" fmla="*/ 21 h 94"/>
                  <a:gd name="T10" fmla="*/ 14 w 60"/>
                  <a:gd name="T11" fmla="*/ 29 h 94"/>
                  <a:gd name="T12" fmla="*/ 12 w 60"/>
                  <a:gd name="T13" fmla="*/ 37 h 94"/>
                  <a:gd name="T14" fmla="*/ 12 w 60"/>
                  <a:gd name="T15" fmla="*/ 46 h 94"/>
                  <a:gd name="T16" fmla="*/ 12 w 60"/>
                  <a:gd name="T17" fmla="*/ 58 h 94"/>
                  <a:gd name="T18" fmla="*/ 14 w 60"/>
                  <a:gd name="T19" fmla="*/ 66 h 94"/>
                  <a:gd name="T20" fmla="*/ 14 w 60"/>
                  <a:gd name="T21" fmla="*/ 71 h 94"/>
                  <a:gd name="T22" fmla="*/ 17 w 60"/>
                  <a:gd name="T23" fmla="*/ 77 h 94"/>
                  <a:gd name="T24" fmla="*/ 21 w 60"/>
                  <a:gd name="T25" fmla="*/ 81 h 94"/>
                  <a:gd name="T26" fmla="*/ 25 w 60"/>
                  <a:gd name="T27" fmla="*/ 83 h 94"/>
                  <a:gd name="T28" fmla="*/ 29 w 60"/>
                  <a:gd name="T29" fmla="*/ 83 h 94"/>
                  <a:gd name="T30" fmla="*/ 35 w 60"/>
                  <a:gd name="T31" fmla="*/ 83 h 94"/>
                  <a:gd name="T32" fmla="*/ 38 w 60"/>
                  <a:gd name="T33" fmla="*/ 81 h 94"/>
                  <a:gd name="T34" fmla="*/ 42 w 60"/>
                  <a:gd name="T35" fmla="*/ 77 h 94"/>
                  <a:gd name="T36" fmla="*/ 44 w 60"/>
                  <a:gd name="T37" fmla="*/ 71 h 94"/>
                  <a:gd name="T38" fmla="*/ 46 w 60"/>
                  <a:gd name="T39" fmla="*/ 66 h 94"/>
                  <a:gd name="T40" fmla="*/ 48 w 60"/>
                  <a:gd name="T41" fmla="*/ 58 h 94"/>
                  <a:gd name="T42" fmla="*/ 48 w 60"/>
                  <a:gd name="T43" fmla="*/ 46 h 94"/>
                  <a:gd name="T44" fmla="*/ 48 w 60"/>
                  <a:gd name="T45" fmla="*/ 37 h 94"/>
                  <a:gd name="T46" fmla="*/ 46 w 60"/>
                  <a:gd name="T47" fmla="*/ 29 h 94"/>
                  <a:gd name="T48" fmla="*/ 44 w 60"/>
                  <a:gd name="T49" fmla="*/ 21 h 94"/>
                  <a:gd name="T50" fmla="*/ 42 w 60"/>
                  <a:gd name="T51" fmla="*/ 18 h 94"/>
                  <a:gd name="T52" fmla="*/ 38 w 60"/>
                  <a:gd name="T53" fmla="*/ 14 h 94"/>
                  <a:gd name="T54" fmla="*/ 35 w 60"/>
                  <a:gd name="T55" fmla="*/ 12 h 94"/>
                  <a:gd name="T56" fmla="*/ 29 w 60"/>
                  <a:gd name="T57" fmla="*/ 10 h 94"/>
                  <a:gd name="T58" fmla="*/ 29 w 60"/>
                  <a:gd name="T59" fmla="*/ 0 h 94"/>
                  <a:gd name="T60" fmla="*/ 37 w 60"/>
                  <a:gd name="T61" fmla="*/ 0 h 94"/>
                  <a:gd name="T62" fmla="*/ 44 w 60"/>
                  <a:gd name="T63" fmla="*/ 2 h 94"/>
                  <a:gd name="T64" fmla="*/ 48 w 60"/>
                  <a:gd name="T65" fmla="*/ 6 h 94"/>
                  <a:gd name="T66" fmla="*/ 52 w 60"/>
                  <a:gd name="T67" fmla="*/ 12 h 94"/>
                  <a:gd name="T68" fmla="*/ 56 w 60"/>
                  <a:gd name="T69" fmla="*/ 18 h 94"/>
                  <a:gd name="T70" fmla="*/ 58 w 60"/>
                  <a:gd name="T71" fmla="*/ 25 h 94"/>
                  <a:gd name="T72" fmla="*/ 60 w 60"/>
                  <a:gd name="T73" fmla="*/ 31 h 94"/>
                  <a:gd name="T74" fmla="*/ 60 w 60"/>
                  <a:gd name="T75" fmla="*/ 39 h 94"/>
                  <a:gd name="T76" fmla="*/ 60 w 60"/>
                  <a:gd name="T77" fmla="*/ 46 h 94"/>
                  <a:gd name="T78" fmla="*/ 60 w 60"/>
                  <a:gd name="T79" fmla="*/ 58 h 94"/>
                  <a:gd name="T80" fmla="*/ 60 w 60"/>
                  <a:gd name="T81" fmla="*/ 66 h 94"/>
                  <a:gd name="T82" fmla="*/ 58 w 60"/>
                  <a:gd name="T83" fmla="*/ 73 h 94"/>
                  <a:gd name="T84" fmla="*/ 54 w 60"/>
                  <a:gd name="T85" fmla="*/ 79 h 94"/>
                  <a:gd name="T86" fmla="*/ 50 w 60"/>
                  <a:gd name="T87" fmla="*/ 85 h 94"/>
                  <a:gd name="T88" fmla="*/ 46 w 60"/>
                  <a:gd name="T89" fmla="*/ 89 h 94"/>
                  <a:gd name="T90" fmla="*/ 42 w 60"/>
                  <a:gd name="T91" fmla="*/ 92 h 94"/>
                  <a:gd name="T92" fmla="*/ 37 w 60"/>
                  <a:gd name="T93" fmla="*/ 94 h 94"/>
                  <a:gd name="T94" fmla="*/ 29 w 60"/>
                  <a:gd name="T95" fmla="*/ 94 h 94"/>
                  <a:gd name="T96" fmla="*/ 21 w 60"/>
                  <a:gd name="T97" fmla="*/ 92 h 94"/>
                  <a:gd name="T98" fmla="*/ 14 w 60"/>
                  <a:gd name="T99" fmla="*/ 91 h 94"/>
                  <a:gd name="T100" fmla="*/ 8 w 60"/>
                  <a:gd name="T101" fmla="*/ 85 h 94"/>
                  <a:gd name="T102" fmla="*/ 2 w 60"/>
                  <a:gd name="T103" fmla="*/ 69 h 94"/>
                  <a:gd name="T104" fmla="*/ 0 w 60"/>
                  <a:gd name="T105" fmla="*/ 46 h 94"/>
                  <a:gd name="T106" fmla="*/ 0 w 60"/>
                  <a:gd name="T107" fmla="*/ 37 h 94"/>
                  <a:gd name="T108" fmla="*/ 0 w 60"/>
                  <a:gd name="T109" fmla="*/ 27 h 94"/>
                  <a:gd name="T110" fmla="*/ 2 w 60"/>
                  <a:gd name="T111" fmla="*/ 19 h 94"/>
                  <a:gd name="T112" fmla="*/ 6 w 60"/>
                  <a:gd name="T113" fmla="*/ 14 h 94"/>
                  <a:gd name="T114" fmla="*/ 10 w 60"/>
                  <a:gd name="T115" fmla="*/ 8 h 94"/>
                  <a:gd name="T116" fmla="*/ 14 w 60"/>
                  <a:gd name="T117" fmla="*/ 4 h 94"/>
                  <a:gd name="T118" fmla="*/ 17 w 60"/>
                  <a:gd name="T119" fmla="*/ 2 h 94"/>
                  <a:gd name="T120" fmla="*/ 23 w 60"/>
                  <a:gd name="T121" fmla="*/ 0 h 94"/>
                  <a:gd name="T122" fmla="*/ 29 w 60"/>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94">
                    <a:moveTo>
                      <a:pt x="29" y="10"/>
                    </a:moveTo>
                    <a:lnTo>
                      <a:pt x="25" y="12"/>
                    </a:lnTo>
                    <a:lnTo>
                      <a:pt x="21" y="14"/>
                    </a:lnTo>
                    <a:lnTo>
                      <a:pt x="17" y="16"/>
                    </a:lnTo>
                    <a:lnTo>
                      <a:pt x="15" y="21"/>
                    </a:lnTo>
                    <a:lnTo>
                      <a:pt x="14" y="29"/>
                    </a:lnTo>
                    <a:lnTo>
                      <a:pt x="12" y="37"/>
                    </a:lnTo>
                    <a:lnTo>
                      <a:pt x="12" y="46"/>
                    </a:lnTo>
                    <a:lnTo>
                      <a:pt x="12" y="58"/>
                    </a:lnTo>
                    <a:lnTo>
                      <a:pt x="14" y="66"/>
                    </a:lnTo>
                    <a:lnTo>
                      <a:pt x="14" y="71"/>
                    </a:lnTo>
                    <a:lnTo>
                      <a:pt x="17" y="77"/>
                    </a:lnTo>
                    <a:lnTo>
                      <a:pt x="21" y="81"/>
                    </a:lnTo>
                    <a:lnTo>
                      <a:pt x="25" y="83"/>
                    </a:lnTo>
                    <a:lnTo>
                      <a:pt x="29" y="83"/>
                    </a:lnTo>
                    <a:lnTo>
                      <a:pt x="35" y="83"/>
                    </a:lnTo>
                    <a:lnTo>
                      <a:pt x="38" y="81"/>
                    </a:lnTo>
                    <a:lnTo>
                      <a:pt x="42" y="77"/>
                    </a:lnTo>
                    <a:lnTo>
                      <a:pt x="44" y="71"/>
                    </a:lnTo>
                    <a:lnTo>
                      <a:pt x="46" y="66"/>
                    </a:lnTo>
                    <a:lnTo>
                      <a:pt x="48" y="58"/>
                    </a:lnTo>
                    <a:lnTo>
                      <a:pt x="48" y="46"/>
                    </a:lnTo>
                    <a:lnTo>
                      <a:pt x="48" y="37"/>
                    </a:lnTo>
                    <a:lnTo>
                      <a:pt x="46" y="29"/>
                    </a:lnTo>
                    <a:lnTo>
                      <a:pt x="44" y="21"/>
                    </a:lnTo>
                    <a:lnTo>
                      <a:pt x="42" y="18"/>
                    </a:lnTo>
                    <a:lnTo>
                      <a:pt x="38" y="14"/>
                    </a:lnTo>
                    <a:lnTo>
                      <a:pt x="35" y="12"/>
                    </a:lnTo>
                    <a:lnTo>
                      <a:pt x="29" y="10"/>
                    </a:lnTo>
                    <a:close/>
                    <a:moveTo>
                      <a:pt x="29" y="0"/>
                    </a:moveTo>
                    <a:lnTo>
                      <a:pt x="37" y="0"/>
                    </a:lnTo>
                    <a:lnTo>
                      <a:pt x="44" y="2"/>
                    </a:lnTo>
                    <a:lnTo>
                      <a:pt x="48" y="6"/>
                    </a:lnTo>
                    <a:lnTo>
                      <a:pt x="52" y="12"/>
                    </a:lnTo>
                    <a:lnTo>
                      <a:pt x="56" y="18"/>
                    </a:lnTo>
                    <a:lnTo>
                      <a:pt x="58" y="25"/>
                    </a:lnTo>
                    <a:lnTo>
                      <a:pt x="60" y="31"/>
                    </a:lnTo>
                    <a:lnTo>
                      <a:pt x="60" y="39"/>
                    </a:lnTo>
                    <a:lnTo>
                      <a:pt x="60" y="46"/>
                    </a:lnTo>
                    <a:lnTo>
                      <a:pt x="60" y="58"/>
                    </a:lnTo>
                    <a:lnTo>
                      <a:pt x="60" y="66"/>
                    </a:lnTo>
                    <a:lnTo>
                      <a:pt x="58" y="73"/>
                    </a:lnTo>
                    <a:lnTo>
                      <a:pt x="54" y="79"/>
                    </a:lnTo>
                    <a:lnTo>
                      <a:pt x="50" y="85"/>
                    </a:lnTo>
                    <a:lnTo>
                      <a:pt x="46" y="89"/>
                    </a:lnTo>
                    <a:lnTo>
                      <a:pt x="42" y="92"/>
                    </a:lnTo>
                    <a:lnTo>
                      <a:pt x="37" y="94"/>
                    </a:lnTo>
                    <a:lnTo>
                      <a:pt x="29" y="94"/>
                    </a:lnTo>
                    <a:lnTo>
                      <a:pt x="21" y="92"/>
                    </a:lnTo>
                    <a:lnTo>
                      <a:pt x="14" y="91"/>
                    </a:lnTo>
                    <a:lnTo>
                      <a:pt x="8" y="85"/>
                    </a:lnTo>
                    <a:lnTo>
                      <a:pt x="2" y="69"/>
                    </a:lnTo>
                    <a:lnTo>
                      <a:pt x="0" y="46"/>
                    </a:lnTo>
                    <a:lnTo>
                      <a:pt x="0" y="37"/>
                    </a:lnTo>
                    <a:lnTo>
                      <a:pt x="0" y="27"/>
                    </a:lnTo>
                    <a:lnTo>
                      <a:pt x="2" y="19"/>
                    </a:lnTo>
                    <a:lnTo>
                      <a:pt x="6" y="14"/>
                    </a:lnTo>
                    <a:lnTo>
                      <a:pt x="10" y="8"/>
                    </a:lnTo>
                    <a:lnTo>
                      <a:pt x="14" y="4"/>
                    </a:lnTo>
                    <a:lnTo>
                      <a:pt x="17" y="2"/>
                    </a:lnTo>
                    <a:lnTo>
                      <a:pt x="23"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8" name="Freeform 1825"/>
              <p:cNvSpPr>
                <a:spLocks/>
              </p:cNvSpPr>
              <p:nvPr/>
            </p:nvSpPr>
            <p:spPr bwMode="auto">
              <a:xfrm>
                <a:off x="547" y="3164"/>
                <a:ext cx="31" cy="92"/>
              </a:xfrm>
              <a:custGeom>
                <a:avLst/>
                <a:gdLst>
                  <a:gd name="T0" fmla="*/ 19 w 31"/>
                  <a:gd name="T1" fmla="*/ 0 h 92"/>
                  <a:gd name="T2" fmla="*/ 19 w 31"/>
                  <a:gd name="T3" fmla="*/ 23 h 92"/>
                  <a:gd name="T4" fmla="*/ 31 w 31"/>
                  <a:gd name="T5" fmla="*/ 23 h 92"/>
                  <a:gd name="T6" fmla="*/ 31 w 31"/>
                  <a:gd name="T7" fmla="*/ 35 h 92"/>
                  <a:gd name="T8" fmla="*/ 19 w 31"/>
                  <a:gd name="T9" fmla="*/ 35 h 92"/>
                  <a:gd name="T10" fmla="*/ 19 w 31"/>
                  <a:gd name="T11" fmla="*/ 71 h 92"/>
                  <a:gd name="T12" fmla="*/ 19 w 31"/>
                  <a:gd name="T13" fmla="*/ 77 h 92"/>
                  <a:gd name="T14" fmla="*/ 19 w 31"/>
                  <a:gd name="T15" fmla="*/ 79 h 92"/>
                  <a:gd name="T16" fmla="*/ 21 w 31"/>
                  <a:gd name="T17" fmla="*/ 81 h 92"/>
                  <a:gd name="T18" fmla="*/ 23 w 31"/>
                  <a:gd name="T19" fmla="*/ 81 h 92"/>
                  <a:gd name="T20" fmla="*/ 25 w 31"/>
                  <a:gd name="T21" fmla="*/ 81 h 92"/>
                  <a:gd name="T22" fmla="*/ 31 w 31"/>
                  <a:gd name="T23" fmla="*/ 81 h 92"/>
                  <a:gd name="T24" fmla="*/ 31 w 31"/>
                  <a:gd name="T25" fmla="*/ 90 h 92"/>
                  <a:gd name="T26" fmla="*/ 27 w 31"/>
                  <a:gd name="T27" fmla="*/ 92 h 92"/>
                  <a:gd name="T28" fmla="*/ 23 w 31"/>
                  <a:gd name="T29" fmla="*/ 92 h 92"/>
                  <a:gd name="T30" fmla="*/ 17 w 31"/>
                  <a:gd name="T31" fmla="*/ 92 h 92"/>
                  <a:gd name="T32" fmla="*/ 14 w 31"/>
                  <a:gd name="T33" fmla="*/ 90 h 92"/>
                  <a:gd name="T34" fmla="*/ 10 w 31"/>
                  <a:gd name="T35" fmla="*/ 89 h 92"/>
                  <a:gd name="T36" fmla="*/ 8 w 31"/>
                  <a:gd name="T37" fmla="*/ 85 h 92"/>
                  <a:gd name="T38" fmla="*/ 8 w 31"/>
                  <a:gd name="T39" fmla="*/ 83 h 92"/>
                  <a:gd name="T40" fmla="*/ 8 w 31"/>
                  <a:gd name="T41" fmla="*/ 77 h 92"/>
                  <a:gd name="T42" fmla="*/ 8 w 31"/>
                  <a:gd name="T43" fmla="*/ 71 h 92"/>
                  <a:gd name="T44" fmla="*/ 8 w 31"/>
                  <a:gd name="T45" fmla="*/ 35 h 92"/>
                  <a:gd name="T46" fmla="*/ 0 w 31"/>
                  <a:gd name="T47" fmla="*/ 35 h 92"/>
                  <a:gd name="T48" fmla="*/ 0 w 31"/>
                  <a:gd name="T49" fmla="*/ 23 h 92"/>
                  <a:gd name="T50" fmla="*/ 8 w 31"/>
                  <a:gd name="T51" fmla="*/ 23 h 92"/>
                  <a:gd name="T52" fmla="*/ 8 w 31"/>
                  <a:gd name="T53" fmla="*/ 6 h 92"/>
                  <a:gd name="T54" fmla="*/ 19 w 3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92">
                    <a:moveTo>
                      <a:pt x="19" y="0"/>
                    </a:moveTo>
                    <a:lnTo>
                      <a:pt x="19" y="23"/>
                    </a:lnTo>
                    <a:lnTo>
                      <a:pt x="31" y="23"/>
                    </a:lnTo>
                    <a:lnTo>
                      <a:pt x="31" y="35"/>
                    </a:lnTo>
                    <a:lnTo>
                      <a:pt x="19" y="35"/>
                    </a:lnTo>
                    <a:lnTo>
                      <a:pt x="19" y="71"/>
                    </a:lnTo>
                    <a:lnTo>
                      <a:pt x="19" y="77"/>
                    </a:lnTo>
                    <a:lnTo>
                      <a:pt x="19" y="79"/>
                    </a:lnTo>
                    <a:lnTo>
                      <a:pt x="21" y="81"/>
                    </a:lnTo>
                    <a:lnTo>
                      <a:pt x="23" y="81"/>
                    </a:lnTo>
                    <a:lnTo>
                      <a:pt x="25" y="81"/>
                    </a:lnTo>
                    <a:lnTo>
                      <a:pt x="31" y="81"/>
                    </a:lnTo>
                    <a:lnTo>
                      <a:pt x="31" y="90"/>
                    </a:lnTo>
                    <a:lnTo>
                      <a:pt x="27" y="92"/>
                    </a:lnTo>
                    <a:lnTo>
                      <a:pt x="23" y="92"/>
                    </a:lnTo>
                    <a:lnTo>
                      <a:pt x="17" y="92"/>
                    </a:lnTo>
                    <a:lnTo>
                      <a:pt x="14" y="90"/>
                    </a:lnTo>
                    <a:lnTo>
                      <a:pt x="10" y="89"/>
                    </a:lnTo>
                    <a:lnTo>
                      <a:pt x="8" y="85"/>
                    </a:lnTo>
                    <a:lnTo>
                      <a:pt x="8" y="83"/>
                    </a:lnTo>
                    <a:lnTo>
                      <a:pt x="8" y="77"/>
                    </a:lnTo>
                    <a:lnTo>
                      <a:pt x="8" y="71"/>
                    </a:lnTo>
                    <a:lnTo>
                      <a:pt x="8" y="35"/>
                    </a:lnTo>
                    <a:lnTo>
                      <a:pt x="0" y="35"/>
                    </a:lnTo>
                    <a:lnTo>
                      <a:pt x="0" y="23"/>
                    </a:lnTo>
                    <a:lnTo>
                      <a:pt x="8" y="23"/>
                    </a:lnTo>
                    <a:lnTo>
                      <a:pt x="8" y="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9" name="Freeform 1826"/>
              <p:cNvSpPr>
                <a:spLocks/>
              </p:cNvSpPr>
              <p:nvPr/>
            </p:nvSpPr>
            <p:spPr bwMode="auto">
              <a:xfrm>
                <a:off x="589" y="3162"/>
                <a:ext cx="54" cy="92"/>
              </a:xfrm>
              <a:custGeom>
                <a:avLst/>
                <a:gdLst>
                  <a:gd name="T0" fmla="*/ 0 w 54"/>
                  <a:gd name="T1" fmla="*/ 0 h 92"/>
                  <a:gd name="T2" fmla="*/ 12 w 54"/>
                  <a:gd name="T3" fmla="*/ 0 h 92"/>
                  <a:gd name="T4" fmla="*/ 12 w 54"/>
                  <a:gd name="T5" fmla="*/ 35 h 92"/>
                  <a:gd name="T6" fmla="*/ 18 w 54"/>
                  <a:gd name="T7" fmla="*/ 29 h 92"/>
                  <a:gd name="T8" fmla="*/ 23 w 54"/>
                  <a:gd name="T9" fmla="*/ 25 h 92"/>
                  <a:gd name="T10" fmla="*/ 31 w 54"/>
                  <a:gd name="T11" fmla="*/ 23 h 92"/>
                  <a:gd name="T12" fmla="*/ 39 w 54"/>
                  <a:gd name="T13" fmla="*/ 25 h 92"/>
                  <a:gd name="T14" fmla="*/ 45 w 54"/>
                  <a:gd name="T15" fmla="*/ 27 h 92"/>
                  <a:gd name="T16" fmla="*/ 48 w 54"/>
                  <a:gd name="T17" fmla="*/ 31 h 92"/>
                  <a:gd name="T18" fmla="*/ 50 w 54"/>
                  <a:gd name="T19" fmla="*/ 35 h 92"/>
                  <a:gd name="T20" fmla="*/ 52 w 54"/>
                  <a:gd name="T21" fmla="*/ 41 h 92"/>
                  <a:gd name="T22" fmla="*/ 54 w 54"/>
                  <a:gd name="T23" fmla="*/ 50 h 92"/>
                  <a:gd name="T24" fmla="*/ 54 w 54"/>
                  <a:gd name="T25" fmla="*/ 92 h 92"/>
                  <a:gd name="T26" fmla="*/ 41 w 54"/>
                  <a:gd name="T27" fmla="*/ 92 h 92"/>
                  <a:gd name="T28" fmla="*/ 41 w 54"/>
                  <a:gd name="T29" fmla="*/ 50 h 92"/>
                  <a:gd name="T30" fmla="*/ 41 w 54"/>
                  <a:gd name="T31" fmla="*/ 46 h 92"/>
                  <a:gd name="T32" fmla="*/ 39 w 54"/>
                  <a:gd name="T33" fmla="*/ 41 h 92"/>
                  <a:gd name="T34" fmla="*/ 37 w 54"/>
                  <a:gd name="T35" fmla="*/ 39 h 92"/>
                  <a:gd name="T36" fmla="*/ 33 w 54"/>
                  <a:gd name="T37" fmla="*/ 35 h 92"/>
                  <a:gd name="T38" fmla="*/ 29 w 54"/>
                  <a:gd name="T39" fmla="*/ 35 h 92"/>
                  <a:gd name="T40" fmla="*/ 23 w 54"/>
                  <a:gd name="T41" fmla="*/ 35 h 92"/>
                  <a:gd name="T42" fmla="*/ 20 w 54"/>
                  <a:gd name="T43" fmla="*/ 37 h 92"/>
                  <a:gd name="T44" fmla="*/ 16 w 54"/>
                  <a:gd name="T45" fmla="*/ 41 h 92"/>
                  <a:gd name="T46" fmla="*/ 14 w 54"/>
                  <a:gd name="T47" fmla="*/ 44 h 92"/>
                  <a:gd name="T48" fmla="*/ 14 w 54"/>
                  <a:gd name="T49" fmla="*/ 50 h 92"/>
                  <a:gd name="T50" fmla="*/ 12 w 54"/>
                  <a:gd name="T51" fmla="*/ 56 h 92"/>
                  <a:gd name="T52" fmla="*/ 12 w 54"/>
                  <a:gd name="T53" fmla="*/ 92 h 92"/>
                  <a:gd name="T54" fmla="*/ 0 w 54"/>
                  <a:gd name="T55" fmla="*/ 92 h 92"/>
                  <a:gd name="T56" fmla="*/ 0 w 54"/>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92">
                    <a:moveTo>
                      <a:pt x="0" y="0"/>
                    </a:moveTo>
                    <a:lnTo>
                      <a:pt x="12" y="0"/>
                    </a:lnTo>
                    <a:lnTo>
                      <a:pt x="12" y="35"/>
                    </a:lnTo>
                    <a:lnTo>
                      <a:pt x="18" y="29"/>
                    </a:lnTo>
                    <a:lnTo>
                      <a:pt x="23" y="25"/>
                    </a:lnTo>
                    <a:lnTo>
                      <a:pt x="31" y="23"/>
                    </a:lnTo>
                    <a:lnTo>
                      <a:pt x="39" y="25"/>
                    </a:lnTo>
                    <a:lnTo>
                      <a:pt x="45" y="27"/>
                    </a:lnTo>
                    <a:lnTo>
                      <a:pt x="48" y="31"/>
                    </a:lnTo>
                    <a:lnTo>
                      <a:pt x="50" y="35"/>
                    </a:lnTo>
                    <a:lnTo>
                      <a:pt x="52" y="41"/>
                    </a:lnTo>
                    <a:lnTo>
                      <a:pt x="54" y="50"/>
                    </a:lnTo>
                    <a:lnTo>
                      <a:pt x="54" y="92"/>
                    </a:lnTo>
                    <a:lnTo>
                      <a:pt x="41" y="92"/>
                    </a:lnTo>
                    <a:lnTo>
                      <a:pt x="41" y="50"/>
                    </a:lnTo>
                    <a:lnTo>
                      <a:pt x="41" y="46"/>
                    </a:lnTo>
                    <a:lnTo>
                      <a:pt x="39" y="41"/>
                    </a:lnTo>
                    <a:lnTo>
                      <a:pt x="37" y="39"/>
                    </a:lnTo>
                    <a:lnTo>
                      <a:pt x="33" y="35"/>
                    </a:lnTo>
                    <a:lnTo>
                      <a:pt x="29" y="35"/>
                    </a:lnTo>
                    <a:lnTo>
                      <a:pt x="23" y="35"/>
                    </a:lnTo>
                    <a:lnTo>
                      <a:pt x="20" y="37"/>
                    </a:lnTo>
                    <a:lnTo>
                      <a:pt x="16" y="41"/>
                    </a:lnTo>
                    <a:lnTo>
                      <a:pt x="14" y="44"/>
                    </a:lnTo>
                    <a:lnTo>
                      <a:pt x="14"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0" name="Rectangle 1827"/>
              <p:cNvSpPr>
                <a:spLocks noChangeArrowheads="1"/>
              </p:cNvSpPr>
              <p:nvPr/>
            </p:nvSpPr>
            <p:spPr bwMode="auto">
              <a:xfrm>
                <a:off x="1037"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1" name="Rectangle 1828"/>
              <p:cNvSpPr>
                <a:spLocks noChangeArrowheads="1"/>
              </p:cNvSpPr>
              <p:nvPr/>
            </p:nvSpPr>
            <p:spPr bwMode="auto">
              <a:xfrm>
                <a:off x="1037"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2" name="Freeform 1829"/>
              <p:cNvSpPr>
                <a:spLocks/>
              </p:cNvSpPr>
              <p:nvPr/>
            </p:nvSpPr>
            <p:spPr bwMode="auto">
              <a:xfrm>
                <a:off x="924" y="3162"/>
                <a:ext cx="61" cy="94"/>
              </a:xfrm>
              <a:custGeom>
                <a:avLst/>
                <a:gdLst>
                  <a:gd name="T0" fmla="*/ 11 w 61"/>
                  <a:gd name="T1" fmla="*/ 0 h 94"/>
                  <a:gd name="T2" fmla="*/ 55 w 61"/>
                  <a:gd name="T3" fmla="*/ 0 h 94"/>
                  <a:gd name="T4" fmla="*/ 55 w 61"/>
                  <a:gd name="T5" fmla="*/ 14 h 94"/>
                  <a:gd name="T6" fmla="*/ 21 w 61"/>
                  <a:gd name="T7" fmla="*/ 14 h 94"/>
                  <a:gd name="T8" fmla="*/ 17 w 61"/>
                  <a:gd name="T9" fmla="*/ 37 h 94"/>
                  <a:gd name="T10" fmla="*/ 24 w 61"/>
                  <a:gd name="T11" fmla="*/ 33 h 94"/>
                  <a:gd name="T12" fmla="*/ 32 w 61"/>
                  <a:gd name="T13" fmla="*/ 31 h 94"/>
                  <a:gd name="T14" fmla="*/ 40 w 61"/>
                  <a:gd name="T15" fmla="*/ 31 h 94"/>
                  <a:gd name="T16" fmla="*/ 48 w 61"/>
                  <a:gd name="T17" fmla="*/ 35 h 94"/>
                  <a:gd name="T18" fmla="*/ 53 w 61"/>
                  <a:gd name="T19" fmla="*/ 39 h 94"/>
                  <a:gd name="T20" fmla="*/ 57 w 61"/>
                  <a:gd name="T21" fmla="*/ 44 h 94"/>
                  <a:gd name="T22" fmla="*/ 61 w 61"/>
                  <a:gd name="T23" fmla="*/ 52 h 94"/>
                  <a:gd name="T24" fmla="*/ 61 w 61"/>
                  <a:gd name="T25" fmla="*/ 62 h 94"/>
                  <a:gd name="T26" fmla="*/ 61 w 61"/>
                  <a:gd name="T27" fmla="*/ 69 h 94"/>
                  <a:gd name="T28" fmla="*/ 57 w 61"/>
                  <a:gd name="T29" fmla="*/ 77 h 94"/>
                  <a:gd name="T30" fmla="*/ 53 w 61"/>
                  <a:gd name="T31" fmla="*/ 83 h 94"/>
                  <a:gd name="T32" fmla="*/ 49 w 61"/>
                  <a:gd name="T33" fmla="*/ 89 h 94"/>
                  <a:gd name="T34" fmla="*/ 44 w 61"/>
                  <a:gd name="T35" fmla="*/ 91 h 94"/>
                  <a:gd name="T36" fmla="*/ 36 w 61"/>
                  <a:gd name="T37" fmla="*/ 92 h 94"/>
                  <a:gd name="T38" fmla="*/ 30 w 61"/>
                  <a:gd name="T39" fmla="*/ 94 h 94"/>
                  <a:gd name="T40" fmla="*/ 23 w 61"/>
                  <a:gd name="T41" fmla="*/ 92 h 94"/>
                  <a:gd name="T42" fmla="*/ 15 w 61"/>
                  <a:gd name="T43" fmla="*/ 91 h 94"/>
                  <a:gd name="T44" fmla="*/ 9 w 61"/>
                  <a:gd name="T45" fmla="*/ 87 h 94"/>
                  <a:gd name="T46" fmla="*/ 5 w 61"/>
                  <a:gd name="T47" fmla="*/ 81 h 94"/>
                  <a:gd name="T48" fmla="*/ 1 w 61"/>
                  <a:gd name="T49" fmla="*/ 75 h 94"/>
                  <a:gd name="T50" fmla="*/ 0 w 61"/>
                  <a:gd name="T51" fmla="*/ 67 h 94"/>
                  <a:gd name="T52" fmla="*/ 13 w 61"/>
                  <a:gd name="T53" fmla="*/ 67 h 94"/>
                  <a:gd name="T54" fmla="*/ 15 w 61"/>
                  <a:gd name="T55" fmla="*/ 73 h 94"/>
                  <a:gd name="T56" fmla="*/ 19 w 61"/>
                  <a:gd name="T57" fmla="*/ 79 h 94"/>
                  <a:gd name="T58" fmla="*/ 23 w 61"/>
                  <a:gd name="T59" fmla="*/ 83 h 94"/>
                  <a:gd name="T60" fmla="*/ 30 w 61"/>
                  <a:gd name="T61" fmla="*/ 83 h 94"/>
                  <a:gd name="T62" fmla="*/ 36 w 61"/>
                  <a:gd name="T63" fmla="*/ 83 h 94"/>
                  <a:gd name="T64" fmla="*/ 40 w 61"/>
                  <a:gd name="T65" fmla="*/ 81 h 94"/>
                  <a:gd name="T66" fmla="*/ 44 w 61"/>
                  <a:gd name="T67" fmla="*/ 77 h 94"/>
                  <a:gd name="T68" fmla="*/ 46 w 61"/>
                  <a:gd name="T69" fmla="*/ 73 h 94"/>
                  <a:gd name="T70" fmla="*/ 48 w 61"/>
                  <a:gd name="T71" fmla="*/ 67 h 94"/>
                  <a:gd name="T72" fmla="*/ 49 w 61"/>
                  <a:gd name="T73" fmla="*/ 62 h 94"/>
                  <a:gd name="T74" fmla="*/ 48 w 61"/>
                  <a:gd name="T75" fmla="*/ 56 h 94"/>
                  <a:gd name="T76" fmla="*/ 48 w 61"/>
                  <a:gd name="T77" fmla="*/ 50 h 94"/>
                  <a:gd name="T78" fmla="*/ 44 w 61"/>
                  <a:gd name="T79" fmla="*/ 46 h 94"/>
                  <a:gd name="T80" fmla="*/ 40 w 61"/>
                  <a:gd name="T81" fmla="*/ 44 h 94"/>
                  <a:gd name="T82" fmla="*/ 36 w 61"/>
                  <a:gd name="T83" fmla="*/ 43 h 94"/>
                  <a:gd name="T84" fmla="*/ 30 w 61"/>
                  <a:gd name="T85" fmla="*/ 41 h 94"/>
                  <a:gd name="T86" fmla="*/ 24 w 61"/>
                  <a:gd name="T87" fmla="*/ 43 h 94"/>
                  <a:gd name="T88" fmla="*/ 21 w 61"/>
                  <a:gd name="T89" fmla="*/ 44 h 94"/>
                  <a:gd name="T90" fmla="*/ 17 w 61"/>
                  <a:gd name="T91" fmla="*/ 46 h 94"/>
                  <a:gd name="T92" fmla="*/ 13 w 61"/>
                  <a:gd name="T93" fmla="*/ 50 h 94"/>
                  <a:gd name="T94" fmla="*/ 1 w 61"/>
                  <a:gd name="T95" fmla="*/ 48 h 94"/>
                  <a:gd name="T96" fmla="*/ 11 w 61"/>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94">
                    <a:moveTo>
                      <a:pt x="11" y="0"/>
                    </a:moveTo>
                    <a:lnTo>
                      <a:pt x="55" y="0"/>
                    </a:lnTo>
                    <a:lnTo>
                      <a:pt x="55" y="14"/>
                    </a:lnTo>
                    <a:lnTo>
                      <a:pt x="21" y="14"/>
                    </a:lnTo>
                    <a:lnTo>
                      <a:pt x="17" y="37"/>
                    </a:lnTo>
                    <a:lnTo>
                      <a:pt x="24" y="33"/>
                    </a:lnTo>
                    <a:lnTo>
                      <a:pt x="32" y="31"/>
                    </a:lnTo>
                    <a:lnTo>
                      <a:pt x="40" y="31"/>
                    </a:lnTo>
                    <a:lnTo>
                      <a:pt x="48" y="35"/>
                    </a:lnTo>
                    <a:lnTo>
                      <a:pt x="53" y="39"/>
                    </a:lnTo>
                    <a:lnTo>
                      <a:pt x="57" y="44"/>
                    </a:lnTo>
                    <a:lnTo>
                      <a:pt x="61" y="52"/>
                    </a:lnTo>
                    <a:lnTo>
                      <a:pt x="61" y="62"/>
                    </a:lnTo>
                    <a:lnTo>
                      <a:pt x="61" y="69"/>
                    </a:lnTo>
                    <a:lnTo>
                      <a:pt x="57" y="77"/>
                    </a:lnTo>
                    <a:lnTo>
                      <a:pt x="53" y="83"/>
                    </a:lnTo>
                    <a:lnTo>
                      <a:pt x="49" y="89"/>
                    </a:lnTo>
                    <a:lnTo>
                      <a:pt x="44" y="91"/>
                    </a:lnTo>
                    <a:lnTo>
                      <a:pt x="36" y="92"/>
                    </a:lnTo>
                    <a:lnTo>
                      <a:pt x="30" y="94"/>
                    </a:lnTo>
                    <a:lnTo>
                      <a:pt x="23" y="92"/>
                    </a:lnTo>
                    <a:lnTo>
                      <a:pt x="15" y="91"/>
                    </a:lnTo>
                    <a:lnTo>
                      <a:pt x="9" y="87"/>
                    </a:lnTo>
                    <a:lnTo>
                      <a:pt x="5" y="81"/>
                    </a:lnTo>
                    <a:lnTo>
                      <a:pt x="1" y="75"/>
                    </a:lnTo>
                    <a:lnTo>
                      <a:pt x="0" y="67"/>
                    </a:lnTo>
                    <a:lnTo>
                      <a:pt x="13" y="67"/>
                    </a:lnTo>
                    <a:lnTo>
                      <a:pt x="15" y="73"/>
                    </a:lnTo>
                    <a:lnTo>
                      <a:pt x="19" y="79"/>
                    </a:lnTo>
                    <a:lnTo>
                      <a:pt x="23" y="83"/>
                    </a:lnTo>
                    <a:lnTo>
                      <a:pt x="30" y="83"/>
                    </a:lnTo>
                    <a:lnTo>
                      <a:pt x="36" y="83"/>
                    </a:lnTo>
                    <a:lnTo>
                      <a:pt x="40" y="81"/>
                    </a:lnTo>
                    <a:lnTo>
                      <a:pt x="44" y="77"/>
                    </a:lnTo>
                    <a:lnTo>
                      <a:pt x="46" y="73"/>
                    </a:lnTo>
                    <a:lnTo>
                      <a:pt x="48" y="67"/>
                    </a:lnTo>
                    <a:lnTo>
                      <a:pt x="49" y="62"/>
                    </a:lnTo>
                    <a:lnTo>
                      <a:pt x="48" y="56"/>
                    </a:lnTo>
                    <a:lnTo>
                      <a:pt x="48" y="50"/>
                    </a:lnTo>
                    <a:lnTo>
                      <a:pt x="44" y="46"/>
                    </a:lnTo>
                    <a:lnTo>
                      <a:pt x="40" y="44"/>
                    </a:lnTo>
                    <a:lnTo>
                      <a:pt x="36" y="43"/>
                    </a:lnTo>
                    <a:lnTo>
                      <a:pt x="30" y="41"/>
                    </a:lnTo>
                    <a:lnTo>
                      <a:pt x="24" y="43"/>
                    </a:lnTo>
                    <a:lnTo>
                      <a:pt x="21" y="44"/>
                    </a:lnTo>
                    <a:lnTo>
                      <a:pt x="17" y="46"/>
                    </a:lnTo>
                    <a:lnTo>
                      <a:pt x="13" y="50"/>
                    </a:lnTo>
                    <a:lnTo>
                      <a:pt x="1" y="48"/>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3" name="Freeform 1830"/>
              <p:cNvSpPr>
                <a:spLocks noEditPoints="1"/>
              </p:cNvSpPr>
              <p:nvPr/>
            </p:nvSpPr>
            <p:spPr bwMode="auto">
              <a:xfrm>
                <a:off x="996" y="3162"/>
                <a:ext cx="60" cy="94"/>
              </a:xfrm>
              <a:custGeom>
                <a:avLst/>
                <a:gdLst>
                  <a:gd name="T0" fmla="*/ 29 w 60"/>
                  <a:gd name="T1" fmla="*/ 10 h 94"/>
                  <a:gd name="T2" fmla="*/ 25 w 60"/>
                  <a:gd name="T3" fmla="*/ 12 h 94"/>
                  <a:gd name="T4" fmla="*/ 22 w 60"/>
                  <a:gd name="T5" fmla="*/ 14 h 94"/>
                  <a:gd name="T6" fmla="*/ 18 w 60"/>
                  <a:gd name="T7" fmla="*/ 16 h 94"/>
                  <a:gd name="T8" fmla="*/ 16 w 60"/>
                  <a:gd name="T9" fmla="*/ 21 h 94"/>
                  <a:gd name="T10" fmla="*/ 14 w 60"/>
                  <a:gd name="T11" fmla="*/ 29 h 94"/>
                  <a:gd name="T12" fmla="*/ 12 w 60"/>
                  <a:gd name="T13" fmla="*/ 37 h 94"/>
                  <a:gd name="T14" fmla="*/ 12 w 60"/>
                  <a:gd name="T15" fmla="*/ 46 h 94"/>
                  <a:gd name="T16" fmla="*/ 12 w 60"/>
                  <a:gd name="T17" fmla="*/ 58 h 94"/>
                  <a:gd name="T18" fmla="*/ 14 w 60"/>
                  <a:gd name="T19" fmla="*/ 66 h 94"/>
                  <a:gd name="T20" fmla="*/ 16 w 60"/>
                  <a:gd name="T21" fmla="*/ 71 h 94"/>
                  <a:gd name="T22" fmla="*/ 18 w 60"/>
                  <a:gd name="T23" fmla="*/ 77 h 94"/>
                  <a:gd name="T24" fmla="*/ 22 w 60"/>
                  <a:gd name="T25" fmla="*/ 81 h 94"/>
                  <a:gd name="T26" fmla="*/ 25 w 60"/>
                  <a:gd name="T27" fmla="*/ 83 h 94"/>
                  <a:gd name="T28" fmla="*/ 29 w 60"/>
                  <a:gd name="T29" fmla="*/ 83 h 94"/>
                  <a:gd name="T30" fmla="*/ 35 w 60"/>
                  <a:gd name="T31" fmla="*/ 83 h 94"/>
                  <a:gd name="T32" fmla="*/ 39 w 60"/>
                  <a:gd name="T33" fmla="*/ 81 h 94"/>
                  <a:gd name="T34" fmla="*/ 43 w 60"/>
                  <a:gd name="T35" fmla="*/ 77 h 94"/>
                  <a:gd name="T36" fmla="*/ 45 w 60"/>
                  <a:gd name="T37" fmla="*/ 71 h 94"/>
                  <a:gd name="T38" fmla="*/ 47 w 60"/>
                  <a:gd name="T39" fmla="*/ 66 h 94"/>
                  <a:gd name="T40" fmla="*/ 48 w 60"/>
                  <a:gd name="T41" fmla="*/ 58 h 94"/>
                  <a:gd name="T42" fmla="*/ 48 w 60"/>
                  <a:gd name="T43" fmla="*/ 46 h 94"/>
                  <a:gd name="T44" fmla="*/ 48 w 60"/>
                  <a:gd name="T45" fmla="*/ 37 h 94"/>
                  <a:gd name="T46" fmla="*/ 47 w 60"/>
                  <a:gd name="T47" fmla="*/ 29 h 94"/>
                  <a:gd name="T48" fmla="*/ 45 w 60"/>
                  <a:gd name="T49" fmla="*/ 21 h 94"/>
                  <a:gd name="T50" fmla="*/ 43 w 60"/>
                  <a:gd name="T51" fmla="*/ 18 h 94"/>
                  <a:gd name="T52" fmla="*/ 39 w 60"/>
                  <a:gd name="T53" fmla="*/ 14 h 94"/>
                  <a:gd name="T54" fmla="*/ 35 w 60"/>
                  <a:gd name="T55" fmla="*/ 12 h 94"/>
                  <a:gd name="T56" fmla="*/ 29 w 60"/>
                  <a:gd name="T57" fmla="*/ 10 h 94"/>
                  <a:gd name="T58" fmla="*/ 29 w 60"/>
                  <a:gd name="T59" fmla="*/ 0 h 94"/>
                  <a:gd name="T60" fmla="*/ 37 w 60"/>
                  <a:gd name="T61" fmla="*/ 0 h 94"/>
                  <a:gd name="T62" fmla="*/ 45 w 60"/>
                  <a:gd name="T63" fmla="*/ 2 h 94"/>
                  <a:gd name="T64" fmla="*/ 48 w 60"/>
                  <a:gd name="T65" fmla="*/ 6 h 94"/>
                  <a:gd name="T66" fmla="*/ 52 w 60"/>
                  <a:gd name="T67" fmla="*/ 12 h 94"/>
                  <a:gd name="T68" fmla="*/ 56 w 60"/>
                  <a:gd name="T69" fmla="*/ 18 h 94"/>
                  <a:gd name="T70" fmla="*/ 58 w 60"/>
                  <a:gd name="T71" fmla="*/ 25 h 94"/>
                  <a:gd name="T72" fmla="*/ 60 w 60"/>
                  <a:gd name="T73" fmla="*/ 31 h 94"/>
                  <a:gd name="T74" fmla="*/ 60 w 60"/>
                  <a:gd name="T75" fmla="*/ 39 h 94"/>
                  <a:gd name="T76" fmla="*/ 60 w 60"/>
                  <a:gd name="T77" fmla="*/ 46 h 94"/>
                  <a:gd name="T78" fmla="*/ 60 w 60"/>
                  <a:gd name="T79" fmla="*/ 58 h 94"/>
                  <a:gd name="T80" fmla="*/ 60 w 60"/>
                  <a:gd name="T81" fmla="*/ 66 h 94"/>
                  <a:gd name="T82" fmla="*/ 58 w 60"/>
                  <a:gd name="T83" fmla="*/ 73 h 94"/>
                  <a:gd name="T84" fmla="*/ 54 w 60"/>
                  <a:gd name="T85" fmla="*/ 79 h 94"/>
                  <a:gd name="T86" fmla="*/ 50 w 60"/>
                  <a:gd name="T87" fmla="*/ 85 h 94"/>
                  <a:gd name="T88" fmla="*/ 47 w 60"/>
                  <a:gd name="T89" fmla="*/ 89 h 94"/>
                  <a:gd name="T90" fmla="*/ 43 w 60"/>
                  <a:gd name="T91" fmla="*/ 92 h 94"/>
                  <a:gd name="T92" fmla="*/ 37 w 60"/>
                  <a:gd name="T93" fmla="*/ 94 h 94"/>
                  <a:gd name="T94" fmla="*/ 29 w 60"/>
                  <a:gd name="T95" fmla="*/ 94 h 94"/>
                  <a:gd name="T96" fmla="*/ 22 w 60"/>
                  <a:gd name="T97" fmla="*/ 92 h 94"/>
                  <a:gd name="T98" fmla="*/ 14 w 60"/>
                  <a:gd name="T99" fmla="*/ 91 h 94"/>
                  <a:gd name="T100" fmla="*/ 8 w 60"/>
                  <a:gd name="T101" fmla="*/ 85 h 94"/>
                  <a:gd name="T102" fmla="*/ 2 w 60"/>
                  <a:gd name="T103" fmla="*/ 69 h 94"/>
                  <a:gd name="T104" fmla="*/ 0 w 60"/>
                  <a:gd name="T105" fmla="*/ 46 h 94"/>
                  <a:gd name="T106" fmla="*/ 0 w 60"/>
                  <a:gd name="T107" fmla="*/ 37 h 94"/>
                  <a:gd name="T108" fmla="*/ 0 w 60"/>
                  <a:gd name="T109" fmla="*/ 27 h 94"/>
                  <a:gd name="T110" fmla="*/ 2 w 60"/>
                  <a:gd name="T111" fmla="*/ 19 h 94"/>
                  <a:gd name="T112" fmla="*/ 6 w 60"/>
                  <a:gd name="T113" fmla="*/ 14 h 94"/>
                  <a:gd name="T114" fmla="*/ 10 w 60"/>
                  <a:gd name="T115" fmla="*/ 8 h 94"/>
                  <a:gd name="T116" fmla="*/ 14 w 60"/>
                  <a:gd name="T117" fmla="*/ 4 h 94"/>
                  <a:gd name="T118" fmla="*/ 18 w 60"/>
                  <a:gd name="T119" fmla="*/ 2 h 94"/>
                  <a:gd name="T120" fmla="*/ 24 w 60"/>
                  <a:gd name="T121" fmla="*/ 0 h 94"/>
                  <a:gd name="T122" fmla="*/ 29 w 60"/>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94">
                    <a:moveTo>
                      <a:pt x="29" y="10"/>
                    </a:moveTo>
                    <a:lnTo>
                      <a:pt x="25" y="12"/>
                    </a:lnTo>
                    <a:lnTo>
                      <a:pt x="22" y="14"/>
                    </a:lnTo>
                    <a:lnTo>
                      <a:pt x="18" y="16"/>
                    </a:lnTo>
                    <a:lnTo>
                      <a:pt x="16" y="21"/>
                    </a:lnTo>
                    <a:lnTo>
                      <a:pt x="14" y="29"/>
                    </a:lnTo>
                    <a:lnTo>
                      <a:pt x="12" y="37"/>
                    </a:lnTo>
                    <a:lnTo>
                      <a:pt x="12" y="46"/>
                    </a:lnTo>
                    <a:lnTo>
                      <a:pt x="12" y="58"/>
                    </a:lnTo>
                    <a:lnTo>
                      <a:pt x="14" y="66"/>
                    </a:lnTo>
                    <a:lnTo>
                      <a:pt x="16" y="71"/>
                    </a:lnTo>
                    <a:lnTo>
                      <a:pt x="18" y="77"/>
                    </a:lnTo>
                    <a:lnTo>
                      <a:pt x="22" y="81"/>
                    </a:lnTo>
                    <a:lnTo>
                      <a:pt x="25" y="83"/>
                    </a:lnTo>
                    <a:lnTo>
                      <a:pt x="29" y="83"/>
                    </a:lnTo>
                    <a:lnTo>
                      <a:pt x="35" y="83"/>
                    </a:lnTo>
                    <a:lnTo>
                      <a:pt x="39" y="81"/>
                    </a:lnTo>
                    <a:lnTo>
                      <a:pt x="43" y="77"/>
                    </a:lnTo>
                    <a:lnTo>
                      <a:pt x="45" y="71"/>
                    </a:lnTo>
                    <a:lnTo>
                      <a:pt x="47" y="66"/>
                    </a:lnTo>
                    <a:lnTo>
                      <a:pt x="48" y="58"/>
                    </a:lnTo>
                    <a:lnTo>
                      <a:pt x="48" y="46"/>
                    </a:lnTo>
                    <a:lnTo>
                      <a:pt x="48" y="37"/>
                    </a:lnTo>
                    <a:lnTo>
                      <a:pt x="47" y="29"/>
                    </a:lnTo>
                    <a:lnTo>
                      <a:pt x="45" y="21"/>
                    </a:lnTo>
                    <a:lnTo>
                      <a:pt x="43" y="18"/>
                    </a:lnTo>
                    <a:lnTo>
                      <a:pt x="39" y="14"/>
                    </a:lnTo>
                    <a:lnTo>
                      <a:pt x="35" y="12"/>
                    </a:lnTo>
                    <a:lnTo>
                      <a:pt x="29" y="10"/>
                    </a:lnTo>
                    <a:close/>
                    <a:moveTo>
                      <a:pt x="29" y="0"/>
                    </a:moveTo>
                    <a:lnTo>
                      <a:pt x="37" y="0"/>
                    </a:lnTo>
                    <a:lnTo>
                      <a:pt x="45" y="2"/>
                    </a:lnTo>
                    <a:lnTo>
                      <a:pt x="48" y="6"/>
                    </a:lnTo>
                    <a:lnTo>
                      <a:pt x="52" y="12"/>
                    </a:lnTo>
                    <a:lnTo>
                      <a:pt x="56" y="18"/>
                    </a:lnTo>
                    <a:lnTo>
                      <a:pt x="58" y="25"/>
                    </a:lnTo>
                    <a:lnTo>
                      <a:pt x="60" y="31"/>
                    </a:lnTo>
                    <a:lnTo>
                      <a:pt x="60" y="39"/>
                    </a:lnTo>
                    <a:lnTo>
                      <a:pt x="60" y="46"/>
                    </a:lnTo>
                    <a:lnTo>
                      <a:pt x="60" y="58"/>
                    </a:lnTo>
                    <a:lnTo>
                      <a:pt x="60" y="66"/>
                    </a:lnTo>
                    <a:lnTo>
                      <a:pt x="58" y="73"/>
                    </a:lnTo>
                    <a:lnTo>
                      <a:pt x="54" y="79"/>
                    </a:lnTo>
                    <a:lnTo>
                      <a:pt x="50" y="85"/>
                    </a:lnTo>
                    <a:lnTo>
                      <a:pt x="47" y="89"/>
                    </a:lnTo>
                    <a:lnTo>
                      <a:pt x="43" y="92"/>
                    </a:lnTo>
                    <a:lnTo>
                      <a:pt x="37" y="94"/>
                    </a:lnTo>
                    <a:lnTo>
                      <a:pt x="29" y="94"/>
                    </a:lnTo>
                    <a:lnTo>
                      <a:pt x="22" y="92"/>
                    </a:lnTo>
                    <a:lnTo>
                      <a:pt x="14" y="91"/>
                    </a:lnTo>
                    <a:lnTo>
                      <a:pt x="8" y="85"/>
                    </a:lnTo>
                    <a:lnTo>
                      <a:pt x="2" y="69"/>
                    </a:lnTo>
                    <a:lnTo>
                      <a:pt x="0" y="46"/>
                    </a:lnTo>
                    <a:lnTo>
                      <a:pt x="0" y="37"/>
                    </a:lnTo>
                    <a:lnTo>
                      <a:pt x="0" y="27"/>
                    </a:lnTo>
                    <a:lnTo>
                      <a:pt x="2" y="19"/>
                    </a:lnTo>
                    <a:lnTo>
                      <a:pt x="6" y="14"/>
                    </a:lnTo>
                    <a:lnTo>
                      <a:pt x="10" y="8"/>
                    </a:lnTo>
                    <a:lnTo>
                      <a:pt x="14" y="4"/>
                    </a:lnTo>
                    <a:lnTo>
                      <a:pt x="18" y="2"/>
                    </a:lnTo>
                    <a:lnTo>
                      <a:pt x="24"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4" name="Freeform 1831"/>
              <p:cNvSpPr>
                <a:spLocks/>
              </p:cNvSpPr>
              <p:nvPr/>
            </p:nvSpPr>
            <p:spPr bwMode="auto">
              <a:xfrm>
                <a:off x="1066" y="3164"/>
                <a:ext cx="30" cy="92"/>
              </a:xfrm>
              <a:custGeom>
                <a:avLst/>
                <a:gdLst>
                  <a:gd name="T0" fmla="*/ 19 w 30"/>
                  <a:gd name="T1" fmla="*/ 0 h 92"/>
                  <a:gd name="T2" fmla="*/ 19 w 30"/>
                  <a:gd name="T3" fmla="*/ 23 h 92"/>
                  <a:gd name="T4" fmla="*/ 30 w 30"/>
                  <a:gd name="T5" fmla="*/ 23 h 92"/>
                  <a:gd name="T6" fmla="*/ 30 w 30"/>
                  <a:gd name="T7" fmla="*/ 35 h 92"/>
                  <a:gd name="T8" fmla="*/ 19 w 30"/>
                  <a:gd name="T9" fmla="*/ 35 h 92"/>
                  <a:gd name="T10" fmla="*/ 19 w 30"/>
                  <a:gd name="T11" fmla="*/ 71 h 92"/>
                  <a:gd name="T12" fmla="*/ 19 w 30"/>
                  <a:gd name="T13" fmla="*/ 77 h 92"/>
                  <a:gd name="T14" fmla="*/ 19 w 30"/>
                  <a:gd name="T15" fmla="*/ 79 h 92"/>
                  <a:gd name="T16" fmla="*/ 21 w 30"/>
                  <a:gd name="T17" fmla="*/ 81 h 92"/>
                  <a:gd name="T18" fmla="*/ 23 w 30"/>
                  <a:gd name="T19" fmla="*/ 81 h 92"/>
                  <a:gd name="T20" fmla="*/ 25 w 30"/>
                  <a:gd name="T21" fmla="*/ 81 h 92"/>
                  <a:gd name="T22" fmla="*/ 30 w 30"/>
                  <a:gd name="T23" fmla="*/ 81 h 92"/>
                  <a:gd name="T24" fmla="*/ 30 w 30"/>
                  <a:gd name="T25" fmla="*/ 90 h 92"/>
                  <a:gd name="T26" fmla="*/ 26 w 30"/>
                  <a:gd name="T27" fmla="*/ 92 h 92"/>
                  <a:gd name="T28" fmla="*/ 23 w 30"/>
                  <a:gd name="T29" fmla="*/ 92 h 92"/>
                  <a:gd name="T30" fmla="*/ 17 w 30"/>
                  <a:gd name="T31" fmla="*/ 92 h 92"/>
                  <a:gd name="T32" fmla="*/ 13 w 30"/>
                  <a:gd name="T33" fmla="*/ 90 h 92"/>
                  <a:gd name="T34" fmla="*/ 9 w 30"/>
                  <a:gd name="T35" fmla="*/ 89 h 92"/>
                  <a:gd name="T36" fmla="*/ 7 w 30"/>
                  <a:gd name="T37" fmla="*/ 85 h 92"/>
                  <a:gd name="T38" fmla="*/ 7 w 30"/>
                  <a:gd name="T39" fmla="*/ 83 h 92"/>
                  <a:gd name="T40" fmla="*/ 7 w 30"/>
                  <a:gd name="T41" fmla="*/ 77 h 92"/>
                  <a:gd name="T42" fmla="*/ 7 w 30"/>
                  <a:gd name="T43" fmla="*/ 71 h 92"/>
                  <a:gd name="T44" fmla="*/ 7 w 30"/>
                  <a:gd name="T45" fmla="*/ 35 h 92"/>
                  <a:gd name="T46" fmla="*/ 0 w 30"/>
                  <a:gd name="T47" fmla="*/ 35 h 92"/>
                  <a:gd name="T48" fmla="*/ 0 w 30"/>
                  <a:gd name="T49" fmla="*/ 23 h 92"/>
                  <a:gd name="T50" fmla="*/ 7 w 30"/>
                  <a:gd name="T51" fmla="*/ 23 h 92"/>
                  <a:gd name="T52" fmla="*/ 7 w 30"/>
                  <a:gd name="T53" fmla="*/ 6 h 92"/>
                  <a:gd name="T54" fmla="*/ 19 w 30"/>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92">
                    <a:moveTo>
                      <a:pt x="19" y="0"/>
                    </a:moveTo>
                    <a:lnTo>
                      <a:pt x="19" y="23"/>
                    </a:lnTo>
                    <a:lnTo>
                      <a:pt x="30" y="23"/>
                    </a:lnTo>
                    <a:lnTo>
                      <a:pt x="30" y="35"/>
                    </a:lnTo>
                    <a:lnTo>
                      <a:pt x="19" y="35"/>
                    </a:lnTo>
                    <a:lnTo>
                      <a:pt x="19" y="71"/>
                    </a:lnTo>
                    <a:lnTo>
                      <a:pt x="19" y="77"/>
                    </a:lnTo>
                    <a:lnTo>
                      <a:pt x="19" y="79"/>
                    </a:lnTo>
                    <a:lnTo>
                      <a:pt x="21" y="81"/>
                    </a:lnTo>
                    <a:lnTo>
                      <a:pt x="23" y="81"/>
                    </a:lnTo>
                    <a:lnTo>
                      <a:pt x="25" y="81"/>
                    </a:lnTo>
                    <a:lnTo>
                      <a:pt x="30" y="81"/>
                    </a:lnTo>
                    <a:lnTo>
                      <a:pt x="30" y="90"/>
                    </a:lnTo>
                    <a:lnTo>
                      <a:pt x="26" y="92"/>
                    </a:lnTo>
                    <a:lnTo>
                      <a:pt x="23" y="92"/>
                    </a:lnTo>
                    <a:lnTo>
                      <a:pt x="17" y="92"/>
                    </a:lnTo>
                    <a:lnTo>
                      <a:pt x="13" y="90"/>
                    </a:lnTo>
                    <a:lnTo>
                      <a:pt x="9" y="89"/>
                    </a:lnTo>
                    <a:lnTo>
                      <a:pt x="7" y="85"/>
                    </a:lnTo>
                    <a:lnTo>
                      <a:pt x="7" y="83"/>
                    </a:lnTo>
                    <a:lnTo>
                      <a:pt x="7" y="77"/>
                    </a:lnTo>
                    <a:lnTo>
                      <a:pt x="7" y="71"/>
                    </a:lnTo>
                    <a:lnTo>
                      <a:pt x="7" y="35"/>
                    </a:lnTo>
                    <a:lnTo>
                      <a:pt x="0" y="35"/>
                    </a:lnTo>
                    <a:lnTo>
                      <a:pt x="0" y="23"/>
                    </a:lnTo>
                    <a:lnTo>
                      <a:pt x="7" y="23"/>
                    </a:lnTo>
                    <a:lnTo>
                      <a:pt x="7" y="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5" name="Freeform 1832"/>
              <p:cNvSpPr>
                <a:spLocks/>
              </p:cNvSpPr>
              <p:nvPr/>
            </p:nvSpPr>
            <p:spPr bwMode="auto">
              <a:xfrm>
                <a:off x="1108" y="3162"/>
                <a:ext cx="54" cy="92"/>
              </a:xfrm>
              <a:custGeom>
                <a:avLst/>
                <a:gdLst>
                  <a:gd name="T0" fmla="*/ 0 w 54"/>
                  <a:gd name="T1" fmla="*/ 0 h 92"/>
                  <a:gd name="T2" fmla="*/ 11 w 54"/>
                  <a:gd name="T3" fmla="*/ 0 h 92"/>
                  <a:gd name="T4" fmla="*/ 11 w 54"/>
                  <a:gd name="T5" fmla="*/ 35 h 92"/>
                  <a:gd name="T6" fmla="*/ 17 w 54"/>
                  <a:gd name="T7" fmla="*/ 29 h 92"/>
                  <a:gd name="T8" fmla="*/ 25 w 54"/>
                  <a:gd name="T9" fmla="*/ 25 h 92"/>
                  <a:gd name="T10" fmla="*/ 31 w 54"/>
                  <a:gd name="T11" fmla="*/ 23 h 92"/>
                  <a:gd name="T12" fmla="*/ 38 w 54"/>
                  <a:gd name="T13" fmla="*/ 25 h 92"/>
                  <a:gd name="T14" fmla="*/ 44 w 54"/>
                  <a:gd name="T15" fmla="*/ 27 h 92"/>
                  <a:gd name="T16" fmla="*/ 48 w 54"/>
                  <a:gd name="T17" fmla="*/ 31 h 92"/>
                  <a:gd name="T18" fmla="*/ 50 w 54"/>
                  <a:gd name="T19" fmla="*/ 35 h 92"/>
                  <a:gd name="T20" fmla="*/ 52 w 54"/>
                  <a:gd name="T21" fmla="*/ 41 h 92"/>
                  <a:gd name="T22" fmla="*/ 54 w 54"/>
                  <a:gd name="T23" fmla="*/ 50 h 92"/>
                  <a:gd name="T24" fmla="*/ 54 w 54"/>
                  <a:gd name="T25" fmla="*/ 92 h 92"/>
                  <a:gd name="T26" fmla="*/ 40 w 54"/>
                  <a:gd name="T27" fmla="*/ 92 h 92"/>
                  <a:gd name="T28" fmla="*/ 40 w 54"/>
                  <a:gd name="T29" fmla="*/ 50 h 92"/>
                  <a:gd name="T30" fmla="*/ 40 w 54"/>
                  <a:gd name="T31" fmla="*/ 46 h 92"/>
                  <a:gd name="T32" fmla="*/ 38 w 54"/>
                  <a:gd name="T33" fmla="*/ 41 h 92"/>
                  <a:gd name="T34" fmla="*/ 38 w 54"/>
                  <a:gd name="T35" fmla="*/ 39 h 92"/>
                  <a:gd name="T36" fmla="*/ 32 w 54"/>
                  <a:gd name="T37" fmla="*/ 35 h 92"/>
                  <a:gd name="T38" fmla="*/ 29 w 54"/>
                  <a:gd name="T39" fmla="*/ 35 h 92"/>
                  <a:gd name="T40" fmla="*/ 23 w 54"/>
                  <a:gd name="T41" fmla="*/ 35 h 92"/>
                  <a:gd name="T42" fmla="*/ 19 w 54"/>
                  <a:gd name="T43" fmla="*/ 37 h 92"/>
                  <a:gd name="T44" fmla="*/ 15 w 54"/>
                  <a:gd name="T45" fmla="*/ 41 h 92"/>
                  <a:gd name="T46" fmla="*/ 13 w 54"/>
                  <a:gd name="T47" fmla="*/ 44 h 92"/>
                  <a:gd name="T48" fmla="*/ 13 w 54"/>
                  <a:gd name="T49" fmla="*/ 50 h 92"/>
                  <a:gd name="T50" fmla="*/ 11 w 54"/>
                  <a:gd name="T51" fmla="*/ 56 h 92"/>
                  <a:gd name="T52" fmla="*/ 11 w 54"/>
                  <a:gd name="T53" fmla="*/ 92 h 92"/>
                  <a:gd name="T54" fmla="*/ 0 w 54"/>
                  <a:gd name="T55" fmla="*/ 92 h 92"/>
                  <a:gd name="T56" fmla="*/ 0 w 54"/>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92">
                    <a:moveTo>
                      <a:pt x="0" y="0"/>
                    </a:moveTo>
                    <a:lnTo>
                      <a:pt x="11" y="0"/>
                    </a:lnTo>
                    <a:lnTo>
                      <a:pt x="11" y="35"/>
                    </a:lnTo>
                    <a:lnTo>
                      <a:pt x="17" y="29"/>
                    </a:lnTo>
                    <a:lnTo>
                      <a:pt x="25" y="25"/>
                    </a:lnTo>
                    <a:lnTo>
                      <a:pt x="31" y="23"/>
                    </a:lnTo>
                    <a:lnTo>
                      <a:pt x="38" y="25"/>
                    </a:lnTo>
                    <a:lnTo>
                      <a:pt x="44" y="27"/>
                    </a:lnTo>
                    <a:lnTo>
                      <a:pt x="48" y="31"/>
                    </a:lnTo>
                    <a:lnTo>
                      <a:pt x="50" y="35"/>
                    </a:lnTo>
                    <a:lnTo>
                      <a:pt x="52" y="41"/>
                    </a:lnTo>
                    <a:lnTo>
                      <a:pt x="54" y="50"/>
                    </a:lnTo>
                    <a:lnTo>
                      <a:pt x="54" y="92"/>
                    </a:lnTo>
                    <a:lnTo>
                      <a:pt x="40" y="92"/>
                    </a:lnTo>
                    <a:lnTo>
                      <a:pt x="40" y="50"/>
                    </a:lnTo>
                    <a:lnTo>
                      <a:pt x="40" y="46"/>
                    </a:lnTo>
                    <a:lnTo>
                      <a:pt x="38" y="41"/>
                    </a:lnTo>
                    <a:lnTo>
                      <a:pt x="38" y="39"/>
                    </a:lnTo>
                    <a:lnTo>
                      <a:pt x="32" y="35"/>
                    </a:lnTo>
                    <a:lnTo>
                      <a:pt x="29" y="35"/>
                    </a:lnTo>
                    <a:lnTo>
                      <a:pt x="23" y="35"/>
                    </a:lnTo>
                    <a:lnTo>
                      <a:pt x="19" y="37"/>
                    </a:lnTo>
                    <a:lnTo>
                      <a:pt x="15" y="41"/>
                    </a:lnTo>
                    <a:lnTo>
                      <a:pt x="13" y="44"/>
                    </a:lnTo>
                    <a:lnTo>
                      <a:pt x="13" y="50"/>
                    </a:lnTo>
                    <a:lnTo>
                      <a:pt x="11" y="56"/>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6" name="Rectangle 1833"/>
              <p:cNvSpPr>
                <a:spLocks noChangeArrowheads="1"/>
              </p:cNvSpPr>
              <p:nvPr/>
            </p:nvSpPr>
            <p:spPr bwMode="auto">
              <a:xfrm>
                <a:off x="1555"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7" name="Rectangle 1834"/>
              <p:cNvSpPr>
                <a:spLocks noChangeArrowheads="1"/>
              </p:cNvSpPr>
              <p:nvPr/>
            </p:nvSpPr>
            <p:spPr bwMode="auto">
              <a:xfrm>
                <a:off x="1555"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8" name="Freeform 1835"/>
              <p:cNvSpPr>
                <a:spLocks noEditPoints="1"/>
              </p:cNvSpPr>
              <p:nvPr/>
            </p:nvSpPr>
            <p:spPr bwMode="auto">
              <a:xfrm>
                <a:off x="1453" y="3162"/>
                <a:ext cx="87" cy="92"/>
              </a:xfrm>
              <a:custGeom>
                <a:avLst/>
                <a:gdLst>
                  <a:gd name="T0" fmla="*/ 45 w 87"/>
                  <a:gd name="T1" fmla="*/ 10 h 92"/>
                  <a:gd name="T2" fmla="*/ 37 w 87"/>
                  <a:gd name="T3" fmla="*/ 27 h 92"/>
                  <a:gd name="T4" fmla="*/ 27 w 87"/>
                  <a:gd name="T5" fmla="*/ 54 h 92"/>
                  <a:gd name="T6" fmla="*/ 60 w 87"/>
                  <a:gd name="T7" fmla="*/ 54 h 92"/>
                  <a:gd name="T8" fmla="*/ 50 w 87"/>
                  <a:gd name="T9" fmla="*/ 29 h 92"/>
                  <a:gd name="T10" fmla="*/ 47 w 87"/>
                  <a:gd name="T11" fmla="*/ 18 h 92"/>
                  <a:gd name="T12" fmla="*/ 45 w 87"/>
                  <a:gd name="T13" fmla="*/ 10 h 92"/>
                  <a:gd name="T14" fmla="*/ 37 w 87"/>
                  <a:gd name="T15" fmla="*/ 0 h 92"/>
                  <a:gd name="T16" fmla="*/ 50 w 87"/>
                  <a:gd name="T17" fmla="*/ 0 h 92"/>
                  <a:gd name="T18" fmla="*/ 87 w 87"/>
                  <a:gd name="T19" fmla="*/ 92 h 92"/>
                  <a:gd name="T20" fmla="*/ 73 w 87"/>
                  <a:gd name="T21" fmla="*/ 92 h 92"/>
                  <a:gd name="T22" fmla="*/ 64 w 87"/>
                  <a:gd name="T23" fmla="*/ 64 h 92"/>
                  <a:gd name="T24" fmla="*/ 23 w 87"/>
                  <a:gd name="T25" fmla="*/ 64 h 92"/>
                  <a:gd name="T26" fmla="*/ 14 w 87"/>
                  <a:gd name="T27" fmla="*/ 92 h 92"/>
                  <a:gd name="T28" fmla="*/ 0 w 87"/>
                  <a:gd name="T29" fmla="*/ 92 h 92"/>
                  <a:gd name="T30" fmla="*/ 37 w 87"/>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2">
                    <a:moveTo>
                      <a:pt x="45" y="10"/>
                    </a:moveTo>
                    <a:lnTo>
                      <a:pt x="37" y="27"/>
                    </a:lnTo>
                    <a:lnTo>
                      <a:pt x="27" y="54"/>
                    </a:lnTo>
                    <a:lnTo>
                      <a:pt x="60" y="54"/>
                    </a:lnTo>
                    <a:lnTo>
                      <a:pt x="50" y="29"/>
                    </a:lnTo>
                    <a:lnTo>
                      <a:pt x="47" y="18"/>
                    </a:lnTo>
                    <a:lnTo>
                      <a:pt x="45" y="10"/>
                    </a:lnTo>
                    <a:close/>
                    <a:moveTo>
                      <a:pt x="37" y="0"/>
                    </a:moveTo>
                    <a:lnTo>
                      <a:pt x="50" y="0"/>
                    </a:lnTo>
                    <a:lnTo>
                      <a:pt x="87" y="92"/>
                    </a:lnTo>
                    <a:lnTo>
                      <a:pt x="73" y="92"/>
                    </a:lnTo>
                    <a:lnTo>
                      <a:pt x="64" y="64"/>
                    </a:lnTo>
                    <a:lnTo>
                      <a:pt x="23" y="64"/>
                    </a:lnTo>
                    <a:lnTo>
                      <a:pt x="14" y="92"/>
                    </a:lnTo>
                    <a:lnTo>
                      <a:pt x="0" y="9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9" name="Freeform 1836"/>
              <p:cNvSpPr>
                <a:spLocks/>
              </p:cNvSpPr>
              <p:nvPr/>
            </p:nvSpPr>
            <p:spPr bwMode="auto">
              <a:xfrm>
                <a:off x="1542" y="3187"/>
                <a:ext cx="61" cy="67"/>
              </a:xfrm>
              <a:custGeom>
                <a:avLst/>
                <a:gdLst>
                  <a:gd name="T0" fmla="*/ 0 w 61"/>
                  <a:gd name="T1" fmla="*/ 0 h 67"/>
                  <a:gd name="T2" fmla="*/ 13 w 61"/>
                  <a:gd name="T3" fmla="*/ 0 h 67"/>
                  <a:gd name="T4" fmla="*/ 27 w 61"/>
                  <a:gd name="T5" fmla="*/ 41 h 67"/>
                  <a:gd name="T6" fmla="*/ 30 w 61"/>
                  <a:gd name="T7" fmla="*/ 54 h 67"/>
                  <a:gd name="T8" fmla="*/ 32 w 61"/>
                  <a:gd name="T9" fmla="*/ 48 h 67"/>
                  <a:gd name="T10" fmla="*/ 34 w 61"/>
                  <a:gd name="T11" fmla="*/ 41 h 67"/>
                  <a:gd name="T12" fmla="*/ 48 w 61"/>
                  <a:gd name="T13" fmla="*/ 0 h 67"/>
                  <a:gd name="T14" fmla="*/ 61 w 61"/>
                  <a:gd name="T15" fmla="*/ 0 h 67"/>
                  <a:gd name="T16" fmla="*/ 38 w 61"/>
                  <a:gd name="T17" fmla="*/ 67 h 67"/>
                  <a:gd name="T18" fmla="*/ 23 w 61"/>
                  <a:gd name="T19" fmla="*/ 67 h 67"/>
                  <a:gd name="T20" fmla="*/ 0 w 61"/>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7">
                    <a:moveTo>
                      <a:pt x="0" y="0"/>
                    </a:moveTo>
                    <a:lnTo>
                      <a:pt x="13" y="0"/>
                    </a:lnTo>
                    <a:lnTo>
                      <a:pt x="27" y="41"/>
                    </a:lnTo>
                    <a:lnTo>
                      <a:pt x="30" y="54"/>
                    </a:lnTo>
                    <a:lnTo>
                      <a:pt x="32" y="48"/>
                    </a:lnTo>
                    <a:lnTo>
                      <a:pt x="34" y="41"/>
                    </a:lnTo>
                    <a:lnTo>
                      <a:pt x="48" y="0"/>
                    </a:lnTo>
                    <a:lnTo>
                      <a:pt x="61" y="0"/>
                    </a:lnTo>
                    <a:lnTo>
                      <a:pt x="38" y="67"/>
                    </a:lnTo>
                    <a:lnTo>
                      <a:pt x="23" y="6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0" name="Freeform 1837"/>
              <p:cNvSpPr>
                <a:spLocks noEditPoints="1"/>
              </p:cNvSpPr>
              <p:nvPr/>
            </p:nvSpPr>
            <p:spPr bwMode="auto">
              <a:xfrm>
                <a:off x="1609" y="3185"/>
                <a:ext cx="58" cy="96"/>
              </a:xfrm>
              <a:custGeom>
                <a:avLst/>
                <a:gdLst>
                  <a:gd name="T0" fmla="*/ 23 w 58"/>
                  <a:gd name="T1" fmla="*/ 12 h 96"/>
                  <a:gd name="T2" fmla="*/ 17 w 58"/>
                  <a:gd name="T3" fmla="*/ 18 h 96"/>
                  <a:gd name="T4" fmla="*/ 11 w 58"/>
                  <a:gd name="T5" fmla="*/ 27 h 96"/>
                  <a:gd name="T6" fmla="*/ 11 w 58"/>
                  <a:gd name="T7" fmla="*/ 43 h 96"/>
                  <a:gd name="T8" fmla="*/ 17 w 58"/>
                  <a:gd name="T9" fmla="*/ 52 h 96"/>
                  <a:gd name="T10" fmla="*/ 23 w 58"/>
                  <a:gd name="T11" fmla="*/ 58 h 96"/>
                  <a:gd name="T12" fmla="*/ 33 w 58"/>
                  <a:gd name="T13" fmla="*/ 58 h 96"/>
                  <a:gd name="T14" fmla="*/ 40 w 58"/>
                  <a:gd name="T15" fmla="*/ 54 h 96"/>
                  <a:gd name="T16" fmla="*/ 44 w 58"/>
                  <a:gd name="T17" fmla="*/ 43 h 96"/>
                  <a:gd name="T18" fmla="*/ 44 w 58"/>
                  <a:gd name="T19" fmla="*/ 27 h 96"/>
                  <a:gd name="T20" fmla="*/ 40 w 58"/>
                  <a:gd name="T21" fmla="*/ 18 h 96"/>
                  <a:gd name="T22" fmla="*/ 33 w 58"/>
                  <a:gd name="T23" fmla="*/ 12 h 96"/>
                  <a:gd name="T24" fmla="*/ 27 w 58"/>
                  <a:gd name="T25" fmla="*/ 0 h 96"/>
                  <a:gd name="T26" fmla="*/ 40 w 58"/>
                  <a:gd name="T27" fmla="*/ 4 h 96"/>
                  <a:gd name="T28" fmla="*/ 46 w 58"/>
                  <a:gd name="T29" fmla="*/ 2 h 96"/>
                  <a:gd name="T30" fmla="*/ 58 w 58"/>
                  <a:gd name="T31" fmla="*/ 60 h 96"/>
                  <a:gd name="T32" fmla="*/ 56 w 58"/>
                  <a:gd name="T33" fmla="*/ 77 h 96"/>
                  <a:gd name="T34" fmla="*/ 50 w 58"/>
                  <a:gd name="T35" fmla="*/ 89 h 96"/>
                  <a:gd name="T36" fmla="*/ 36 w 58"/>
                  <a:gd name="T37" fmla="*/ 96 h 96"/>
                  <a:gd name="T38" fmla="*/ 19 w 58"/>
                  <a:gd name="T39" fmla="*/ 96 h 96"/>
                  <a:gd name="T40" fmla="*/ 8 w 58"/>
                  <a:gd name="T41" fmla="*/ 91 h 96"/>
                  <a:gd name="T42" fmla="*/ 2 w 58"/>
                  <a:gd name="T43" fmla="*/ 81 h 96"/>
                  <a:gd name="T44" fmla="*/ 13 w 58"/>
                  <a:gd name="T45" fmla="*/ 77 h 96"/>
                  <a:gd name="T46" fmla="*/ 17 w 58"/>
                  <a:gd name="T47" fmla="*/ 83 h 96"/>
                  <a:gd name="T48" fmla="*/ 27 w 58"/>
                  <a:gd name="T49" fmla="*/ 87 h 96"/>
                  <a:gd name="T50" fmla="*/ 38 w 58"/>
                  <a:gd name="T51" fmla="*/ 83 h 96"/>
                  <a:gd name="T52" fmla="*/ 44 w 58"/>
                  <a:gd name="T53" fmla="*/ 75 h 96"/>
                  <a:gd name="T54" fmla="*/ 46 w 58"/>
                  <a:gd name="T55" fmla="*/ 68 h 96"/>
                  <a:gd name="T56" fmla="*/ 40 w 58"/>
                  <a:gd name="T57" fmla="*/ 66 h 96"/>
                  <a:gd name="T58" fmla="*/ 27 w 58"/>
                  <a:gd name="T59" fmla="*/ 69 h 96"/>
                  <a:gd name="T60" fmla="*/ 11 w 58"/>
                  <a:gd name="T61" fmla="*/ 66 h 96"/>
                  <a:gd name="T62" fmla="*/ 2 w 58"/>
                  <a:gd name="T63" fmla="*/ 52 h 96"/>
                  <a:gd name="T64" fmla="*/ 0 w 58"/>
                  <a:gd name="T65" fmla="*/ 35 h 96"/>
                  <a:gd name="T66" fmla="*/ 2 w 58"/>
                  <a:gd name="T67" fmla="*/ 18 h 96"/>
                  <a:gd name="T68" fmla="*/ 11 w 58"/>
                  <a:gd name="T69" fmla="*/ 6 h 96"/>
                  <a:gd name="T70" fmla="*/ 27 w 58"/>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96">
                    <a:moveTo>
                      <a:pt x="29" y="12"/>
                    </a:moveTo>
                    <a:lnTo>
                      <a:pt x="23" y="12"/>
                    </a:lnTo>
                    <a:lnTo>
                      <a:pt x="19" y="14"/>
                    </a:lnTo>
                    <a:lnTo>
                      <a:pt x="17" y="18"/>
                    </a:lnTo>
                    <a:lnTo>
                      <a:pt x="13" y="21"/>
                    </a:lnTo>
                    <a:lnTo>
                      <a:pt x="11" y="27"/>
                    </a:lnTo>
                    <a:lnTo>
                      <a:pt x="11" y="35"/>
                    </a:lnTo>
                    <a:lnTo>
                      <a:pt x="11" y="43"/>
                    </a:lnTo>
                    <a:lnTo>
                      <a:pt x="13" y="48"/>
                    </a:lnTo>
                    <a:lnTo>
                      <a:pt x="17" y="52"/>
                    </a:lnTo>
                    <a:lnTo>
                      <a:pt x="19" y="56"/>
                    </a:lnTo>
                    <a:lnTo>
                      <a:pt x="23" y="58"/>
                    </a:lnTo>
                    <a:lnTo>
                      <a:pt x="29" y="58"/>
                    </a:lnTo>
                    <a:lnTo>
                      <a:pt x="33" y="58"/>
                    </a:lnTo>
                    <a:lnTo>
                      <a:pt x="36" y="56"/>
                    </a:lnTo>
                    <a:lnTo>
                      <a:pt x="40" y="54"/>
                    </a:lnTo>
                    <a:lnTo>
                      <a:pt x="42" y="48"/>
                    </a:lnTo>
                    <a:lnTo>
                      <a:pt x="44" y="43"/>
                    </a:lnTo>
                    <a:lnTo>
                      <a:pt x="46" y="35"/>
                    </a:lnTo>
                    <a:lnTo>
                      <a:pt x="44" y="27"/>
                    </a:lnTo>
                    <a:lnTo>
                      <a:pt x="42" y="21"/>
                    </a:lnTo>
                    <a:lnTo>
                      <a:pt x="40" y="18"/>
                    </a:lnTo>
                    <a:lnTo>
                      <a:pt x="36" y="14"/>
                    </a:lnTo>
                    <a:lnTo>
                      <a:pt x="33" y="12"/>
                    </a:lnTo>
                    <a:lnTo>
                      <a:pt x="29" y="12"/>
                    </a:lnTo>
                    <a:close/>
                    <a:moveTo>
                      <a:pt x="27" y="0"/>
                    </a:moveTo>
                    <a:lnTo>
                      <a:pt x="35" y="2"/>
                    </a:lnTo>
                    <a:lnTo>
                      <a:pt x="40" y="4"/>
                    </a:lnTo>
                    <a:lnTo>
                      <a:pt x="46" y="10"/>
                    </a:lnTo>
                    <a:lnTo>
                      <a:pt x="46" y="2"/>
                    </a:lnTo>
                    <a:lnTo>
                      <a:pt x="58" y="2"/>
                    </a:lnTo>
                    <a:lnTo>
                      <a:pt x="58" y="60"/>
                    </a:lnTo>
                    <a:lnTo>
                      <a:pt x="58" y="69"/>
                    </a:lnTo>
                    <a:lnTo>
                      <a:pt x="56" y="77"/>
                    </a:lnTo>
                    <a:lnTo>
                      <a:pt x="54" y="83"/>
                    </a:lnTo>
                    <a:lnTo>
                      <a:pt x="50" y="89"/>
                    </a:lnTo>
                    <a:lnTo>
                      <a:pt x="44" y="92"/>
                    </a:lnTo>
                    <a:lnTo>
                      <a:pt x="36" y="96"/>
                    </a:lnTo>
                    <a:lnTo>
                      <a:pt x="27" y="96"/>
                    </a:lnTo>
                    <a:lnTo>
                      <a:pt x="19" y="96"/>
                    </a:lnTo>
                    <a:lnTo>
                      <a:pt x="13" y="94"/>
                    </a:lnTo>
                    <a:lnTo>
                      <a:pt x="8" y="91"/>
                    </a:lnTo>
                    <a:lnTo>
                      <a:pt x="4" y="87"/>
                    </a:lnTo>
                    <a:lnTo>
                      <a:pt x="2" y="81"/>
                    </a:lnTo>
                    <a:lnTo>
                      <a:pt x="0" y="75"/>
                    </a:lnTo>
                    <a:lnTo>
                      <a:pt x="13" y="77"/>
                    </a:lnTo>
                    <a:lnTo>
                      <a:pt x="13" y="81"/>
                    </a:lnTo>
                    <a:lnTo>
                      <a:pt x="17" y="83"/>
                    </a:lnTo>
                    <a:lnTo>
                      <a:pt x="21" y="85"/>
                    </a:lnTo>
                    <a:lnTo>
                      <a:pt x="27" y="87"/>
                    </a:lnTo>
                    <a:lnTo>
                      <a:pt x="35" y="85"/>
                    </a:lnTo>
                    <a:lnTo>
                      <a:pt x="38" y="83"/>
                    </a:lnTo>
                    <a:lnTo>
                      <a:pt x="42" y="79"/>
                    </a:lnTo>
                    <a:lnTo>
                      <a:pt x="44" y="75"/>
                    </a:lnTo>
                    <a:lnTo>
                      <a:pt x="44" y="71"/>
                    </a:lnTo>
                    <a:lnTo>
                      <a:pt x="46" y="68"/>
                    </a:lnTo>
                    <a:lnTo>
                      <a:pt x="46" y="62"/>
                    </a:lnTo>
                    <a:lnTo>
                      <a:pt x="40" y="66"/>
                    </a:lnTo>
                    <a:lnTo>
                      <a:pt x="35" y="69"/>
                    </a:lnTo>
                    <a:lnTo>
                      <a:pt x="27" y="69"/>
                    </a:lnTo>
                    <a:lnTo>
                      <a:pt x="19" y="69"/>
                    </a:lnTo>
                    <a:lnTo>
                      <a:pt x="11" y="66"/>
                    </a:lnTo>
                    <a:lnTo>
                      <a:pt x="6" y="60"/>
                    </a:lnTo>
                    <a:lnTo>
                      <a:pt x="2" y="52"/>
                    </a:lnTo>
                    <a:lnTo>
                      <a:pt x="0" y="44"/>
                    </a:lnTo>
                    <a:lnTo>
                      <a:pt x="0" y="35"/>
                    </a:lnTo>
                    <a:lnTo>
                      <a:pt x="0" y="27"/>
                    </a:lnTo>
                    <a:lnTo>
                      <a:pt x="2" y="18"/>
                    </a:lnTo>
                    <a:lnTo>
                      <a:pt x="6" y="10"/>
                    </a:lnTo>
                    <a:lnTo>
                      <a:pt x="11" y="6"/>
                    </a:lnTo>
                    <a:lnTo>
                      <a:pt x="19" y="2"/>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1" name="Rectangle 1838"/>
              <p:cNvSpPr>
                <a:spLocks noChangeArrowheads="1"/>
              </p:cNvSpPr>
              <p:nvPr/>
            </p:nvSpPr>
            <p:spPr bwMode="auto">
              <a:xfrm>
                <a:off x="2074"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2" name="Rectangle 1839"/>
              <p:cNvSpPr>
                <a:spLocks noChangeArrowheads="1"/>
              </p:cNvSpPr>
              <p:nvPr/>
            </p:nvSpPr>
            <p:spPr bwMode="auto">
              <a:xfrm>
                <a:off x="2074"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3" name="Freeform 1840"/>
              <p:cNvSpPr>
                <a:spLocks noEditPoints="1"/>
              </p:cNvSpPr>
              <p:nvPr/>
            </p:nvSpPr>
            <p:spPr bwMode="auto">
              <a:xfrm>
                <a:off x="1960" y="3162"/>
                <a:ext cx="60" cy="94"/>
              </a:xfrm>
              <a:custGeom>
                <a:avLst/>
                <a:gdLst>
                  <a:gd name="T0" fmla="*/ 25 w 60"/>
                  <a:gd name="T1" fmla="*/ 46 h 94"/>
                  <a:gd name="T2" fmla="*/ 18 w 60"/>
                  <a:gd name="T3" fmla="*/ 52 h 94"/>
                  <a:gd name="T4" fmla="*/ 14 w 60"/>
                  <a:gd name="T5" fmla="*/ 66 h 94"/>
                  <a:gd name="T6" fmla="*/ 16 w 60"/>
                  <a:gd name="T7" fmla="*/ 73 h 94"/>
                  <a:gd name="T8" fmla="*/ 21 w 60"/>
                  <a:gd name="T9" fmla="*/ 81 h 94"/>
                  <a:gd name="T10" fmla="*/ 31 w 60"/>
                  <a:gd name="T11" fmla="*/ 83 h 94"/>
                  <a:gd name="T12" fmla="*/ 41 w 60"/>
                  <a:gd name="T13" fmla="*/ 81 h 94"/>
                  <a:gd name="T14" fmla="*/ 46 w 60"/>
                  <a:gd name="T15" fmla="*/ 73 h 94"/>
                  <a:gd name="T16" fmla="*/ 46 w 60"/>
                  <a:gd name="T17" fmla="*/ 58 h 94"/>
                  <a:gd name="T18" fmla="*/ 41 w 60"/>
                  <a:gd name="T19" fmla="*/ 48 h 94"/>
                  <a:gd name="T20" fmla="*/ 31 w 60"/>
                  <a:gd name="T21" fmla="*/ 46 h 94"/>
                  <a:gd name="T22" fmla="*/ 25 w 60"/>
                  <a:gd name="T23" fmla="*/ 12 h 94"/>
                  <a:gd name="T24" fmla="*/ 18 w 60"/>
                  <a:gd name="T25" fmla="*/ 18 h 94"/>
                  <a:gd name="T26" fmla="*/ 18 w 60"/>
                  <a:gd name="T27" fmla="*/ 27 h 94"/>
                  <a:gd name="T28" fmla="*/ 25 w 60"/>
                  <a:gd name="T29" fmla="*/ 35 h 94"/>
                  <a:gd name="T30" fmla="*/ 37 w 60"/>
                  <a:gd name="T31" fmla="*/ 35 h 94"/>
                  <a:gd name="T32" fmla="*/ 44 w 60"/>
                  <a:gd name="T33" fmla="*/ 29 h 94"/>
                  <a:gd name="T34" fmla="*/ 44 w 60"/>
                  <a:gd name="T35" fmla="*/ 18 h 94"/>
                  <a:gd name="T36" fmla="*/ 37 w 60"/>
                  <a:gd name="T37" fmla="*/ 12 h 94"/>
                  <a:gd name="T38" fmla="*/ 31 w 60"/>
                  <a:gd name="T39" fmla="*/ 0 h 94"/>
                  <a:gd name="T40" fmla="*/ 44 w 60"/>
                  <a:gd name="T41" fmla="*/ 2 h 94"/>
                  <a:gd name="T42" fmla="*/ 54 w 60"/>
                  <a:gd name="T43" fmla="*/ 12 h 94"/>
                  <a:gd name="T44" fmla="*/ 58 w 60"/>
                  <a:gd name="T45" fmla="*/ 23 h 94"/>
                  <a:gd name="T46" fmla="*/ 54 w 60"/>
                  <a:gd name="T47" fmla="*/ 33 h 94"/>
                  <a:gd name="T48" fmla="*/ 44 w 60"/>
                  <a:gd name="T49" fmla="*/ 41 h 94"/>
                  <a:gd name="T50" fmla="*/ 56 w 60"/>
                  <a:gd name="T51" fmla="*/ 50 h 94"/>
                  <a:gd name="T52" fmla="*/ 60 w 60"/>
                  <a:gd name="T53" fmla="*/ 66 h 94"/>
                  <a:gd name="T54" fmla="*/ 56 w 60"/>
                  <a:gd name="T55" fmla="*/ 79 h 94"/>
                  <a:gd name="T56" fmla="*/ 46 w 60"/>
                  <a:gd name="T57" fmla="*/ 91 h 94"/>
                  <a:gd name="T58" fmla="*/ 31 w 60"/>
                  <a:gd name="T59" fmla="*/ 94 h 94"/>
                  <a:gd name="T60" fmla="*/ 16 w 60"/>
                  <a:gd name="T61" fmla="*/ 91 h 94"/>
                  <a:gd name="T62" fmla="*/ 4 w 60"/>
                  <a:gd name="T63" fmla="*/ 79 h 94"/>
                  <a:gd name="T64" fmla="*/ 0 w 60"/>
                  <a:gd name="T65" fmla="*/ 66 h 94"/>
                  <a:gd name="T66" fmla="*/ 6 w 60"/>
                  <a:gd name="T67" fmla="*/ 50 h 94"/>
                  <a:gd name="T68" fmla="*/ 14 w 60"/>
                  <a:gd name="T69" fmla="*/ 43 h 94"/>
                  <a:gd name="T70" fmla="*/ 12 w 60"/>
                  <a:gd name="T71" fmla="*/ 39 h 94"/>
                  <a:gd name="T72" fmla="*/ 4 w 60"/>
                  <a:gd name="T73" fmla="*/ 29 h 94"/>
                  <a:gd name="T74" fmla="*/ 4 w 60"/>
                  <a:gd name="T75" fmla="*/ 16 h 94"/>
                  <a:gd name="T76" fmla="*/ 12 w 60"/>
                  <a:gd name="T77" fmla="*/ 6 h 94"/>
                  <a:gd name="T78" fmla="*/ 23 w 60"/>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94">
                    <a:moveTo>
                      <a:pt x="31" y="46"/>
                    </a:moveTo>
                    <a:lnTo>
                      <a:pt x="25" y="46"/>
                    </a:lnTo>
                    <a:lnTo>
                      <a:pt x="21" y="48"/>
                    </a:lnTo>
                    <a:lnTo>
                      <a:pt x="18" y="52"/>
                    </a:lnTo>
                    <a:lnTo>
                      <a:pt x="14" y="58"/>
                    </a:lnTo>
                    <a:lnTo>
                      <a:pt x="14" y="66"/>
                    </a:lnTo>
                    <a:lnTo>
                      <a:pt x="14" y="69"/>
                    </a:lnTo>
                    <a:lnTo>
                      <a:pt x="16" y="73"/>
                    </a:lnTo>
                    <a:lnTo>
                      <a:pt x="18" y="77"/>
                    </a:lnTo>
                    <a:lnTo>
                      <a:pt x="21" y="81"/>
                    </a:lnTo>
                    <a:lnTo>
                      <a:pt x="25" y="83"/>
                    </a:lnTo>
                    <a:lnTo>
                      <a:pt x="31" y="83"/>
                    </a:lnTo>
                    <a:lnTo>
                      <a:pt x="37" y="83"/>
                    </a:lnTo>
                    <a:lnTo>
                      <a:pt x="41" y="81"/>
                    </a:lnTo>
                    <a:lnTo>
                      <a:pt x="44" y="79"/>
                    </a:lnTo>
                    <a:lnTo>
                      <a:pt x="46" y="73"/>
                    </a:lnTo>
                    <a:lnTo>
                      <a:pt x="48" y="66"/>
                    </a:lnTo>
                    <a:lnTo>
                      <a:pt x="46" y="58"/>
                    </a:lnTo>
                    <a:lnTo>
                      <a:pt x="44" y="52"/>
                    </a:lnTo>
                    <a:lnTo>
                      <a:pt x="41" y="48"/>
                    </a:lnTo>
                    <a:lnTo>
                      <a:pt x="35" y="46"/>
                    </a:lnTo>
                    <a:lnTo>
                      <a:pt x="31" y="46"/>
                    </a:lnTo>
                    <a:close/>
                    <a:moveTo>
                      <a:pt x="31" y="10"/>
                    </a:moveTo>
                    <a:lnTo>
                      <a:pt x="25" y="12"/>
                    </a:lnTo>
                    <a:lnTo>
                      <a:pt x="20" y="14"/>
                    </a:lnTo>
                    <a:lnTo>
                      <a:pt x="18" y="18"/>
                    </a:lnTo>
                    <a:lnTo>
                      <a:pt x="16" y="23"/>
                    </a:lnTo>
                    <a:lnTo>
                      <a:pt x="18" y="27"/>
                    </a:lnTo>
                    <a:lnTo>
                      <a:pt x="20" y="33"/>
                    </a:lnTo>
                    <a:lnTo>
                      <a:pt x="25" y="35"/>
                    </a:lnTo>
                    <a:lnTo>
                      <a:pt x="31" y="37"/>
                    </a:lnTo>
                    <a:lnTo>
                      <a:pt x="37" y="35"/>
                    </a:lnTo>
                    <a:lnTo>
                      <a:pt x="43" y="33"/>
                    </a:lnTo>
                    <a:lnTo>
                      <a:pt x="44" y="29"/>
                    </a:lnTo>
                    <a:lnTo>
                      <a:pt x="46" y="23"/>
                    </a:lnTo>
                    <a:lnTo>
                      <a:pt x="44" y="18"/>
                    </a:lnTo>
                    <a:lnTo>
                      <a:pt x="43" y="14"/>
                    </a:lnTo>
                    <a:lnTo>
                      <a:pt x="37" y="12"/>
                    </a:lnTo>
                    <a:lnTo>
                      <a:pt x="31" y="10"/>
                    </a:lnTo>
                    <a:close/>
                    <a:moveTo>
                      <a:pt x="31" y="0"/>
                    </a:moveTo>
                    <a:lnTo>
                      <a:pt x="39" y="0"/>
                    </a:lnTo>
                    <a:lnTo>
                      <a:pt x="44" y="2"/>
                    </a:lnTo>
                    <a:lnTo>
                      <a:pt x="50" y="6"/>
                    </a:lnTo>
                    <a:lnTo>
                      <a:pt x="54" y="12"/>
                    </a:lnTo>
                    <a:lnTo>
                      <a:pt x="56" y="18"/>
                    </a:lnTo>
                    <a:lnTo>
                      <a:pt x="58" y="23"/>
                    </a:lnTo>
                    <a:lnTo>
                      <a:pt x="56" y="29"/>
                    </a:lnTo>
                    <a:lnTo>
                      <a:pt x="54" y="33"/>
                    </a:lnTo>
                    <a:lnTo>
                      <a:pt x="50" y="39"/>
                    </a:lnTo>
                    <a:lnTo>
                      <a:pt x="44" y="41"/>
                    </a:lnTo>
                    <a:lnTo>
                      <a:pt x="50" y="44"/>
                    </a:lnTo>
                    <a:lnTo>
                      <a:pt x="56" y="50"/>
                    </a:lnTo>
                    <a:lnTo>
                      <a:pt x="60" y="58"/>
                    </a:lnTo>
                    <a:lnTo>
                      <a:pt x="60" y="66"/>
                    </a:lnTo>
                    <a:lnTo>
                      <a:pt x="60" y="73"/>
                    </a:lnTo>
                    <a:lnTo>
                      <a:pt x="56" y="79"/>
                    </a:lnTo>
                    <a:lnTo>
                      <a:pt x="52" y="87"/>
                    </a:lnTo>
                    <a:lnTo>
                      <a:pt x="46" y="91"/>
                    </a:lnTo>
                    <a:lnTo>
                      <a:pt x="39" y="92"/>
                    </a:lnTo>
                    <a:lnTo>
                      <a:pt x="31" y="94"/>
                    </a:lnTo>
                    <a:lnTo>
                      <a:pt x="21" y="92"/>
                    </a:lnTo>
                    <a:lnTo>
                      <a:pt x="16" y="91"/>
                    </a:lnTo>
                    <a:lnTo>
                      <a:pt x="10" y="87"/>
                    </a:lnTo>
                    <a:lnTo>
                      <a:pt x="4" y="79"/>
                    </a:lnTo>
                    <a:lnTo>
                      <a:pt x="2" y="73"/>
                    </a:lnTo>
                    <a:lnTo>
                      <a:pt x="0" y="66"/>
                    </a:lnTo>
                    <a:lnTo>
                      <a:pt x="2" y="56"/>
                    </a:lnTo>
                    <a:lnTo>
                      <a:pt x="6" y="50"/>
                    </a:lnTo>
                    <a:lnTo>
                      <a:pt x="8" y="46"/>
                    </a:lnTo>
                    <a:lnTo>
                      <a:pt x="14" y="43"/>
                    </a:lnTo>
                    <a:lnTo>
                      <a:pt x="18" y="41"/>
                    </a:lnTo>
                    <a:lnTo>
                      <a:pt x="12" y="39"/>
                    </a:lnTo>
                    <a:lnTo>
                      <a:pt x="8" y="33"/>
                    </a:lnTo>
                    <a:lnTo>
                      <a:pt x="4" y="29"/>
                    </a:lnTo>
                    <a:lnTo>
                      <a:pt x="4" y="23"/>
                    </a:lnTo>
                    <a:lnTo>
                      <a:pt x="4" y="16"/>
                    </a:lnTo>
                    <a:lnTo>
                      <a:pt x="6" y="12"/>
                    </a:lnTo>
                    <a:lnTo>
                      <a:pt x="12" y="6"/>
                    </a:lnTo>
                    <a:lnTo>
                      <a:pt x="16"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4" name="Freeform 1841"/>
              <p:cNvSpPr>
                <a:spLocks noEditPoints="1"/>
              </p:cNvSpPr>
              <p:nvPr/>
            </p:nvSpPr>
            <p:spPr bwMode="auto">
              <a:xfrm>
                <a:off x="2033" y="3162"/>
                <a:ext cx="60" cy="94"/>
              </a:xfrm>
              <a:custGeom>
                <a:avLst/>
                <a:gdLst>
                  <a:gd name="T0" fmla="*/ 29 w 60"/>
                  <a:gd name="T1" fmla="*/ 10 h 94"/>
                  <a:gd name="T2" fmla="*/ 25 w 60"/>
                  <a:gd name="T3" fmla="*/ 12 h 94"/>
                  <a:gd name="T4" fmla="*/ 21 w 60"/>
                  <a:gd name="T5" fmla="*/ 14 h 94"/>
                  <a:gd name="T6" fmla="*/ 18 w 60"/>
                  <a:gd name="T7" fmla="*/ 16 h 94"/>
                  <a:gd name="T8" fmla="*/ 16 w 60"/>
                  <a:gd name="T9" fmla="*/ 21 h 94"/>
                  <a:gd name="T10" fmla="*/ 14 w 60"/>
                  <a:gd name="T11" fmla="*/ 29 h 94"/>
                  <a:gd name="T12" fmla="*/ 12 w 60"/>
                  <a:gd name="T13" fmla="*/ 37 h 94"/>
                  <a:gd name="T14" fmla="*/ 12 w 60"/>
                  <a:gd name="T15" fmla="*/ 46 h 94"/>
                  <a:gd name="T16" fmla="*/ 12 w 60"/>
                  <a:gd name="T17" fmla="*/ 58 h 94"/>
                  <a:gd name="T18" fmla="*/ 14 w 60"/>
                  <a:gd name="T19" fmla="*/ 66 h 94"/>
                  <a:gd name="T20" fmla="*/ 16 w 60"/>
                  <a:gd name="T21" fmla="*/ 71 h 94"/>
                  <a:gd name="T22" fmla="*/ 18 w 60"/>
                  <a:gd name="T23" fmla="*/ 77 h 94"/>
                  <a:gd name="T24" fmla="*/ 21 w 60"/>
                  <a:gd name="T25" fmla="*/ 81 h 94"/>
                  <a:gd name="T26" fmla="*/ 25 w 60"/>
                  <a:gd name="T27" fmla="*/ 83 h 94"/>
                  <a:gd name="T28" fmla="*/ 31 w 60"/>
                  <a:gd name="T29" fmla="*/ 83 h 94"/>
                  <a:gd name="T30" fmla="*/ 35 w 60"/>
                  <a:gd name="T31" fmla="*/ 83 h 94"/>
                  <a:gd name="T32" fmla="*/ 39 w 60"/>
                  <a:gd name="T33" fmla="*/ 81 h 94"/>
                  <a:gd name="T34" fmla="*/ 43 w 60"/>
                  <a:gd name="T35" fmla="*/ 77 h 94"/>
                  <a:gd name="T36" fmla="*/ 44 w 60"/>
                  <a:gd name="T37" fmla="*/ 71 h 94"/>
                  <a:gd name="T38" fmla="*/ 46 w 60"/>
                  <a:gd name="T39" fmla="*/ 66 h 94"/>
                  <a:gd name="T40" fmla="*/ 48 w 60"/>
                  <a:gd name="T41" fmla="*/ 58 h 94"/>
                  <a:gd name="T42" fmla="*/ 48 w 60"/>
                  <a:gd name="T43" fmla="*/ 46 h 94"/>
                  <a:gd name="T44" fmla="*/ 48 w 60"/>
                  <a:gd name="T45" fmla="*/ 37 h 94"/>
                  <a:gd name="T46" fmla="*/ 46 w 60"/>
                  <a:gd name="T47" fmla="*/ 29 h 94"/>
                  <a:gd name="T48" fmla="*/ 46 w 60"/>
                  <a:gd name="T49" fmla="*/ 21 h 94"/>
                  <a:gd name="T50" fmla="*/ 43 w 60"/>
                  <a:gd name="T51" fmla="*/ 18 h 94"/>
                  <a:gd name="T52" fmla="*/ 39 w 60"/>
                  <a:gd name="T53" fmla="*/ 14 h 94"/>
                  <a:gd name="T54" fmla="*/ 35 w 60"/>
                  <a:gd name="T55" fmla="*/ 12 h 94"/>
                  <a:gd name="T56" fmla="*/ 29 w 60"/>
                  <a:gd name="T57" fmla="*/ 10 h 94"/>
                  <a:gd name="T58" fmla="*/ 31 w 60"/>
                  <a:gd name="T59" fmla="*/ 0 h 94"/>
                  <a:gd name="T60" fmla="*/ 37 w 60"/>
                  <a:gd name="T61" fmla="*/ 0 h 94"/>
                  <a:gd name="T62" fmla="*/ 44 w 60"/>
                  <a:gd name="T63" fmla="*/ 2 h 94"/>
                  <a:gd name="T64" fmla="*/ 48 w 60"/>
                  <a:gd name="T65" fmla="*/ 6 h 94"/>
                  <a:gd name="T66" fmla="*/ 52 w 60"/>
                  <a:gd name="T67" fmla="*/ 12 h 94"/>
                  <a:gd name="T68" fmla="*/ 56 w 60"/>
                  <a:gd name="T69" fmla="*/ 18 h 94"/>
                  <a:gd name="T70" fmla="*/ 58 w 60"/>
                  <a:gd name="T71" fmla="*/ 25 h 94"/>
                  <a:gd name="T72" fmla="*/ 60 w 60"/>
                  <a:gd name="T73" fmla="*/ 31 h 94"/>
                  <a:gd name="T74" fmla="*/ 60 w 60"/>
                  <a:gd name="T75" fmla="*/ 39 h 94"/>
                  <a:gd name="T76" fmla="*/ 60 w 60"/>
                  <a:gd name="T77" fmla="*/ 46 h 94"/>
                  <a:gd name="T78" fmla="*/ 60 w 60"/>
                  <a:gd name="T79" fmla="*/ 58 h 94"/>
                  <a:gd name="T80" fmla="*/ 60 w 60"/>
                  <a:gd name="T81" fmla="*/ 66 h 94"/>
                  <a:gd name="T82" fmla="*/ 58 w 60"/>
                  <a:gd name="T83" fmla="*/ 73 h 94"/>
                  <a:gd name="T84" fmla="*/ 54 w 60"/>
                  <a:gd name="T85" fmla="*/ 79 h 94"/>
                  <a:gd name="T86" fmla="*/ 50 w 60"/>
                  <a:gd name="T87" fmla="*/ 85 h 94"/>
                  <a:gd name="T88" fmla="*/ 46 w 60"/>
                  <a:gd name="T89" fmla="*/ 89 h 94"/>
                  <a:gd name="T90" fmla="*/ 43 w 60"/>
                  <a:gd name="T91" fmla="*/ 92 h 94"/>
                  <a:gd name="T92" fmla="*/ 37 w 60"/>
                  <a:gd name="T93" fmla="*/ 94 h 94"/>
                  <a:gd name="T94" fmla="*/ 31 w 60"/>
                  <a:gd name="T95" fmla="*/ 94 h 94"/>
                  <a:gd name="T96" fmla="*/ 21 w 60"/>
                  <a:gd name="T97" fmla="*/ 92 h 94"/>
                  <a:gd name="T98" fmla="*/ 14 w 60"/>
                  <a:gd name="T99" fmla="*/ 91 h 94"/>
                  <a:gd name="T100" fmla="*/ 8 w 60"/>
                  <a:gd name="T101" fmla="*/ 85 h 94"/>
                  <a:gd name="T102" fmla="*/ 2 w 60"/>
                  <a:gd name="T103" fmla="*/ 69 h 94"/>
                  <a:gd name="T104" fmla="*/ 0 w 60"/>
                  <a:gd name="T105" fmla="*/ 46 h 94"/>
                  <a:gd name="T106" fmla="*/ 0 w 60"/>
                  <a:gd name="T107" fmla="*/ 37 h 94"/>
                  <a:gd name="T108" fmla="*/ 0 w 60"/>
                  <a:gd name="T109" fmla="*/ 27 h 94"/>
                  <a:gd name="T110" fmla="*/ 2 w 60"/>
                  <a:gd name="T111" fmla="*/ 19 h 94"/>
                  <a:gd name="T112" fmla="*/ 6 w 60"/>
                  <a:gd name="T113" fmla="*/ 14 h 94"/>
                  <a:gd name="T114" fmla="*/ 10 w 60"/>
                  <a:gd name="T115" fmla="*/ 8 h 94"/>
                  <a:gd name="T116" fmla="*/ 14 w 60"/>
                  <a:gd name="T117" fmla="*/ 4 h 94"/>
                  <a:gd name="T118" fmla="*/ 18 w 60"/>
                  <a:gd name="T119" fmla="*/ 2 h 94"/>
                  <a:gd name="T120" fmla="*/ 23 w 60"/>
                  <a:gd name="T121" fmla="*/ 0 h 94"/>
                  <a:gd name="T122" fmla="*/ 31 w 60"/>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94">
                    <a:moveTo>
                      <a:pt x="29" y="10"/>
                    </a:moveTo>
                    <a:lnTo>
                      <a:pt x="25" y="12"/>
                    </a:lnTo>
                    <a:lnTo>
                      <a:pt x="21" y="14"/>
                    </a:lnTo>
                    <a:lnTo>
                      <a:pt x="18" y="16"/>
                    </a:lnTo>
                    <a:lnTo>
                      <a:pt x="16" y="21"/>
                    </a:lnTo>
                    <a:lnTo>
                      <a:pt x="14" y="29"/>
                    </a:lnTo>
                    <a:lnTo>
                      <a:pt x="12" y="37"/>
                    </a:lnTo>
                    <a:lnTo>
                      <a:pt x="12" y="46"/>
                    </a:lnTo>
                    <a:lnTo>
                      <a:pt x="12" y="58"/>
                    </a:lnTo>
                    <a:lnTo>
                      <a:pt x="14" y="66"/>
                    </a:lnTo>
                    <a:lnTo>
                      <a:pt x="16" y="71"/>
                    </a:lnTo>
                    <a:lnTo>
                      <a:pt x="18" y="77"/>
                    </a:lnTo>
                    <a:lnTo>
                      <a:pt x="21" y="81"/>
                    </a:lnTo>
                    <a:lnTo>
                      <a:pt x="25" y="83"/>
                    </a:lnTo>
                    <a:lnTo>
                      <a:pt x="31" y="83"/>
                    </a:lnTo>
                    <a:lnTo>
                      <a:pt x="35" y="83"/>
                    </a:lnTo>
                    <a:lnTo>
                      <a:pt x="39" y="81"/>
                    </a:lnTo>
                    <a:lnTo>
                      <a:pt x="43" y="77"/>
                    </a:lnTo>
                    <a:lnTo>
                      <a:pt x="44" y="71"/>
                    </a:lnTo>
                    <a:lnTo>
                      <a:pt x="46" y="66"/>
                    </a:lnTo>
                    <a:lnTo>
                      <a:pt x="48" y="58"/>
                    </a:lnTo>
                    <a:lnTo>
                      <a:pt x="48" y="46"/>
                    </a:lnTo>
                    <a:lnTo>
                      <a:pt x="48" y="37"/>
                    </a:lnTo>
                    <a:lnTo>
                      <a:pt x="46" y="29"/>
                    </a:lnTo>
                    <a:lnTo>
                      <a:pt x="46" y="21"/>
                    </a:lnTo>
                    <a:lnTo>
                      <a:pt x="43" y="18"/>
                    </a:lnTo>
                    <a:lnTo>
                      <a:pt x="39" y="14"/>
                    </a:lnTo>
                    <a:lnTo>
                      <a:pt x="35" y="12"/>
                    </a:lnTo>
                    <a:lnTo>
                      <a:pt x="29" y="10"/>
                    </a:lnTo>
                    <a:close/>
                    <a:moveTo>
                      <a:pt x="31" y="0"/>
                    </a:moveTo>
                    <a:lnTo>
                      <a:pt x="37" y="0"/>
                    </a:lnTo>
                    <a:lnTo>
                      <a:pt x="44" y="2"/>
                    </a:lnTo>
                    <a:lnTo>
                      <a:pt x="48" y="6"/>
                    </a:lnTo>
                    <a:lnTo>
                      <a:pt x="52" y="12"/>
                    </a:lnTo>
                    <a:lnTo>
                      <a:pt x="56" y="18"/>
                    </a:lnTo>
                    <a:lnTo>
                      <a:pt x="58" y="25"/>
                    </a:lnTo>
                    <a:lnTo>
                      <a:pt x="60" y="31"/>
                    </a:lnTo>
                    <a:lnTo>
                      <a:pt x="60" y="39"/>
                    </a:lnTo>
                    <a:lnTo>
                      <a:pt x="60" y="46"/>
                    </a:lnTo>
                    <a:lnTo>
                      <a:pt x="60" y="58"/>
                    </a:lnTo>
                    <a:lnTo>
                      <a:pt x="60" y="66"/>
                    </a:lnTo>
                    <a:lnTo>
                      <a:pt x="58" y="73"/>
                    </a:lnTo>
                    <a:lnTo>
                      <a:pt x="54" y="79"/>
                    </a:lnTo>
                    <a:lnTo>
                      <a:pt x="50" y="85"/>
                    </a:lnTo>
                    <a:lnTo>
                      <a:pt x="46" y="89"/>
                    </a:lnTo>
                    <a:lnTo>
                      <a:pt x="43" y="92"/>
                    </a:lnTo>
                    <a:lnTo>
                      <a:pt x="37" y="94"/>
                    </a:lnTo>
                    <a:lnTo>
                      <a:pt x="31" y="94"/>
                    </a:lnTo>
                    <a:lnTo>
                      <a:pt x="21" y="92"/>
                    </a:lnTo>
                    <a:lnTo>
                      <a:pt x="14" y="91"/>
                    </a:lnTo>
                    <a:lnTo>
                      <a:pt x="8" y="85"/>
                    </a:lnTo>
                    <a:lnTo>
                      <a:pt x="2" y="69"/>
                    </a:lnTo>
                    <a:lnTo>
                      <a:pt x="0" y="46"/>
                    </a:lnTo>
                    <a:lnTo>
                      <a:pt x="0" y="37"/>
                    </a:lnTo>
                    <a:lnTo>
                      <a:pt x="0" y="27"/>
                    </a:lnTo>
                    <a:lnTo>
                      <a:pt x="2" y="19"/>
                    </a:lnTo>
                    <a:lnTo>
                      <a:pt x="6" y="14"/>
                    </a:lnTo>
                    <a:lnTo>
                      <a:pt x="10" y="8"/>
                    </a:lnTo>
                    <a:lnTo>
                      <a:pt x="14" y="4"/>
                    </a:lnTo>
                    <a:lnTo>
                      <a:pt x="18"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5" name="Freeform 1842"/>
              <p:cNvSpPr>
                <a:spLocks/>
              </p:cNvSpPr>
              <p:nvPr/>
            </p:nvSpPr>
            <p:spPr bwMode="auto">
              <a:xfrm>
                <a:off x="2102" y="3164"/>
                <a:ext cx="31" cy="92"/>
              </a:xfrm>
              <a:custGeom>
                <a:avLst/>
                <a:gdLst>
                  <a:gd name="T0" fmla="*/ 20 w 31"/>
                  <a:gd name="T1" fmla="*/ 0 h 92"/>
                  <a:gd name="T2" fmla="*/ 20 w 31"/>
                  <a:gd name="T3" fmla="*/ 23 h 92"/>
                  <a:gd name="T4" fmla="*/ 31 w 31"/>
                  <a:gd name="T5" fmla="*/ 23 h 92"/>
                  <a:gd name="T6" fmla="*/ 31 w 31"/>
                  <a:gd name="T7" fmla="*/ 35 h 92"/>
                  <a:gd name="T8" fmla="*/ 20 w 31"/>
                  <a:gd name="T9" fmla="*/ 35 h 92"/>
                  <a:gd name="T10" fmla="*/ 20 w 31"/>
                  <a:gd name="T11" fmla="*/ 71 h 92"/>
                  <a:gd name="T12" fmla="*/ 20 w 31"/>
                  <a:gd name="T13" fmla="*/ 77 h 92"/>
                  <a:gd name="T14" fmla="*/ 20 w 31"/>
                  <a:gd name="T15" fmla="*/ 79 h 92"/>
                  <a:gd name="T16" fmla="*/ 22 w 31"/>
                  <a:gd name="T17" fmla="*/ 81 h 92"/>
                  <a:gd name="T18" fmla="*/ 23 w 31"/>
                  <a:gd name="T19" fmla="*/ 81 h 92"/>
                  <a:gd name="T20" fmla="*/ 25 w 31"/>
                  <a:gd name="T21" fmla="*/ 81 h 92"/>
                  <a:gd name="T22" fmla="*/ 31 w 31"/>
                  <a:gd name="T23" fmla="*/ 81 h 92"/>
                  <a:gd name="T24" fmla="*/ 31 w 31"/>
                  <a:gd name="T25" fmla="*/ 90 h 92"/>
                  <a:gd name="T26" fmla="*/ 27 w 31"/>
                  <a:gd name="T27" fmla="*/ 92 h 92"/>
                  <a:gd name="T28" fmla="*/ 23 w 31"/>
                  <a:gd name="T29" fmla="*/ 92 h 92"/>
                  <a:gd name="T30" fmla="*/ 18 w 31"/>
                  <a:gd name="T31" fmla="*/ 92 h 92"/>
                  <a:gd name="T32" fmla="*/ 14 w 31"/>
                  <a:gd name="T33" fmla="*/ 90 h 92"/>
                  <a:gd name="T34" fmla="*/ 12 w 31"/>
                  <a:gd name="T35" fmla="*/ 89 h 92"/>
                  <a:gd name="T36" fmla="*/ 10 w 31"/>
                  <a:gd name="T37" fmla="*/ 85 h 92"/>
                  <a:gd name="T38" fmla="*/ 8 w 31"/>
                  <a:gd name="T39" fmla="*/ 83 h 92"/>
                  <a:gd name="T40" fmla="*/ 8 w 31"/>
                  <a:gd name="T41" fmla="*/ 77 h 92"/>
                  <a:gd name="T42" fmla="*/ 8 w 31"/>
                  <a:gd name="T43" fmla="*/ 71 h 92"/>
                  <a:gd name="T44" fmla="*/ 8 w 31"/>
                  <a:gd name="T45" fmla="*/ 35 h 92"/>
                  <a:gd name="T46" fmla="*/ 0 w 31"/>
                  <a:gd name="T47" fmla="*/ 35 h 92"/>
                  <a:gd name="T48" fmla="*/ 0 w 31"/>
                  <a:gd name="T49" fmla="*/ 23 h 92"/>
                  <a:gd name="T50" fmla="*/ 8 w 31"/>
                  <a:gd name="T51" fmla="*/ 23 h 92"/>
                  <a:gd name="T52" fmla="*/ 8 w 31"/>
                  <a:gd name="T53" fmla="*/ 6 h 92"/>
                  <a:gd name="T54" fmla="*/ 20 w 3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92">
                    <a:moveTo>
                      <a:pt x="20" y="0"/>
                    </a:moveTo>
                    <a:lnTo>
                      <a:pt x="20" y="23"/>
                    </a:lnTo>
                    <a:lnTo>
                      <a:pt x="31" y="23"/>
                    </a:lnTo>
                    <a:lnTo>
                      <a:pt x="31" y="35"/>
                    </a:lnTo>
                    <a:lnTo>
                      <a:pt x="20" y="35"/>
                    </a:lnTo>
                    <a:lnTo>
                      <a:pt x="20" y="71"/>
                    </a:lnTo>
                    <a:lnTo>
                      <a:pt x="20" y="77"/>
                    </a:lnTo>
                    <a:lnTo>
                      <a:pt x="20" y="79"/>
                    </a:lnTo>
                    <a:lnTo>
                      <a:pt x="22" y="81"/>
                    </a:lnTo>
                    <a:lnTo>
                      <a:pt x="23" y="81"/>
                    </a:lnTo>
                    <a:lnTo>
                      <a:pt x="25" y="81"/>
                    </a:lnTo>
                    <a:lnTo>
                      <a:pt x="31" y="81"/>
                    </a:lnTo>
                    <a:lnTo>
                      <a:pt x="31" y="90"/>
                    </a:lnTo>
                    <a:lnTo>
                      <a:pt x="27" y="92"/>
                    </a:lnTo>
                    <a:lnTo>
                      <a:pt x="23" y="92"/>
                    </a:lnTo>
                    <a:lnTo>
                      <a:pt x="18" y="92"/>
                    </a:lnTo>
                    <a:lnTo>
                      <a:pt x="14" y="90"/>
                    </a:lnTo>
                    <a:lnTo>
                      <a:pt x="12" y="89"/>
                    </a:lnTo>
                    <a:lnTo>
                      <a:pt x="10" y="85"/>
                    </a:lnTo>
                    <a:lnTo>
                      <a:pt x="8" y="83"/>
                    </a:lnTo>
                    <a:lnTo>
                      <a:pt x="8" y="77"/>
                    </a:lnTo>
                    <a:lnTo>
                      <a:pt x="8" y="71"/>
                    </a:lnTo>
                    <a:lnTo>
                      <a:pt x="8" y="35"/>
                    </a:lnTo>
                    <a:lnTo>
                      <a:pt x="0" y="35"/>
                    </a:lnTo>
                    <a:lnTo>
                      <a:pt x="0" y="23"/>
                    </a:lnTo>
                    <a:lnTo>
                      <a:pt x="8" y="23"/>
                    </a:lnTo>
                    <a:lnTo>
                      <a:pt x="8" y="6"/>
                    </a:lnTo>
                    <a:lnTo>
                      <a:pt x="2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6" name="Freeform 1843"/>
              <p:cNvSpPr>
                <a:spLocks/>
              </p:cNvSpPr>
              <p:nvPr/>
            </p:nvSpPr>
            <p:spPr bwMode="auto">
              <a:xfrm>
                <a:off x="2145" y="3162"/>
                <a:ext cx="53" cy="92"/>
              </a:xfrm>
              <a:custGeom>
                <a:avLst/>
                <a:gdLst>
                  <a:gd name="T0" fmla="*/ 0 w 53"/>
                  <a:gd name="T1" fmla="*/ 0 h 92"/>
                  <a:gd name="T2" fmla="*/ 11 w 53"/>
                  <a:gd name="T3" fmla="*/ 0 h 92"/>
                  <a:gd name="T4" fmla="*/ 11 w 53"/>
                  <a:gd name="T5" fmla="*/ 35 h 92"/>
                  <a:gd name="T6" fmla="*/ 17 w 53"/>
                  <a:gd name="T7" fmla="*/ 29 h 92"/>
                  <a:gd name="T8" fmla="*/ 25 w 53"/>
                  <a:gd name="T9" fmla="*/ 25 h 92"/>
                  <a:gd name="T10" fmla="*/ 30 w 53"/>
                  <a:gd name="T11" fmla="*/ 23 h 92"/>
                  <a:gd name="T12" fmla="*/ 38 w 53"/>
                  <a:gd name="T13" fmla="*/ 25 h 92"/>
                  <a:gd name="T14" fmla="*/ 44 w 53"/>
                  <a:gd name="T15" fmla="*/ 27 h 92"/>
                  <a:gd name="T16" fmla="*/ 48 w 53"/>
                  <a:gd name="T17" fmla="*/ 31 h 92"/>
                  <a:gd name="T18" fmla="*/ 50 w 53"/>
                  <a:gd name="T19" fmla="*/ 35 h 92"/>
                  <a:gd name="T20" fmla="*/ 51 w 53"/>
                  <a:gd name="T21" fmla="*/ 41 h 92"/>
                  <a:gd name="T22" fmla="*/ 53 w 53"/>
                  <a:gd name="T23" fmla="*/ 50 h 92"/>
                  <a:gd name="T24" fmla="*/ 53 w 53"/>
                  <a:gd name="T25" fmla="*/ 92 h 92"/>
                  <a:gd name="T26" fmla="*/ 40 w 53"/>
                  <a:gd name="T27" fmla="*/ 92 h 92"/>
                  <a:gd name="T28" fmla="*/ 40 w 53"/>
                  <a:gd name="T29" fmla="*/ 50 h 92"/>
                  <a:gd name="T30" fmla="*/ 40 w 53"/>
                  <a:gd name="T31" fmla="*/ 46 h 92"/>
                  <a:gd name="T32" fmla="*/ 38 w 53"/>
                  <a:gd name="T33" fmla="*/ 41 h 92"/>
                  <a:gd name="T34" fmla="*/ 38 w 53"/>
                  <a:gd name="T35" fmla="*/ 39 h 92"/>
                  <a:gd name="T36" fmla="*/ 32 w 53"/>
                  <a:gd name="T37" fmla="*/ 35 h 92"/>
                  <a:gd name="T38" fmla="*/ 28 w 53"/>
                  <a:gd name="T39" fmla="*/ 35 h 92"/>
                  <a:gd name="T40" fmla="*/ 23 w 53"/>
                  <a:gd name="T41" fmla="*/ 35 h 92"/>
                  <a:gd name="T42" fmla="*/ 19 w 53"/>
                  <a:gd name="T43" fmla="*/ 37 h 92"/>
                  <a:gd name="T44" fmla="*/ 17 w 53"/>
                  <a:gd name="T45" fmla="*/ 41 h 92"/>
                  <a:gd name="T46" fmla="*/ 13 w 53"/>
                  <a:gd name="T47" fmla="*/ 44 h 92"/>
                  <a:gd name="T48" fmla="*/ 13 w 53"/>
                  <a:gd name="T49" fmla="*/ 50 h 92"/>
                  <a:gd name="T50" fmla="*/ 11 w 53"/>
                  <a:gd name="T51" fmla="*/ 56 h 92"/>
                  <a:gd name="T52" fmla="*/ 11 w 53"/>
                  <a:gd name="T53" fmla="*/ 92 h 92"/>
                  <a:gd name="T54" fmla="*/ 0 w 53"/>
                  <a:gd name="T55" fmla="*/ 92 h 92"/>
                  <a:gd name="T56" fmla="*/ 0 w 53"/>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92">
                    <a:moveTo>
                      <a:pt x="0" y="0"/>
                    </a:moveTo>
                    <a:lnTo>
                      <a:pt x="11" y="0"/>
                    </a:lnTo>
                    <a:lnTo>
                      <a:pt x="11" y="35"/>
                    </a:lnTo>
                    <a:lnTo>
                      <a:pt x="17" y="29"/>
                    </a:lnTo>
                    <a:lnTo>
                      <a:pt x="25" y="25"/>
                    </a:lnTo>
                    <a:lnTo>
                      <a:pt x="30" y="23"/>
                    </a:lnTo>
                    <a:lnTo>
                      <a:pt x="38" y="25"/>
                    </a:lnTo>
                    <a:lnTo>
                      <a:pt x="44" y="27"/>
                    </a:lnTo>
                    <a:lnTo>
                      <a:pt x="48" y="31"/>
                    </a:lnTo>
                    <a:lnTo>
                      <a:pt x="50" y="35"/>
                    </a:lnTo>
                    <a:lnTo>
                      <a:pt x="51" y="41"/>
                    </a:lnTo>
                    <a:lnTo>
                      <a:pt x="53" y="50"/>
                    </a:lnTo>
                    <a:lnTo>
                      <a:pt x="53" y="92"/>
                    </a:lnTo>
                    <a:lnTo>
                      <a:pt x="40" y="92"/>
                    </a:lnTo>
                    <a:lnTo>
                      <a:pt x="40" y="50"/>
                    </a:lnTo>
                    <a:lnTo>
                      <a:pt x="40" y="46"/>
                    </a:lnTo>
                    <a:lnTo>
                      <a:pt x="38" y="41"/>
                    </a:lnTo>
                    <a:lnTo>
                      <a:pt x="38" y="39"/>
                    </a:lnTo>
                    <a:lnTo>
                      <a:pt x="32" y="35"/>
                    </a:lnTo>
                    <a:lnTo>
                      <a:pt x="28" y="35"/>
                    </a:lnTo>
                    <a:lnTo>
                      <a:pt x="23" y="35"/>
                    </a:lnTo>
                    <a:lnTo>
                      <a:pt x="19" y="37"/>
                    </a:lnTo>
                    <a:lnTo>
                      <a:pt x="17" y="41"/>
                    </a:lnTo>
                    <a:lnTo>
                      <a:pt x="13" y="44"/>
                    </a:lnTo>
                    <a:lnTo>
                      <a:pt x="13" y="50"/>
                    </a:lnTo>
                    <a:lnTo>
                      <a:pt x="11" y="56"/>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7" name="Rectangle 1844"/>
              <p:cNvSpPr>
                <a:spLocks noChangeArrowheads="1"/>
              </p:cNvSpPr>
              <p:nvPr/>
            </p:nvSpPr>
            <p:spPr bwMode="auto">
              <a:xfrm>
                <a:off x="2592"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8" name="Rectangle 1845"/>
              <p:cNvSpPr>
                <a:spLocks noChangeArrowheads="1"/>
              </p:cNvSpPr>
              <p:nvPr/>
            </p:nvSpPr>
            <p:spPr bwMode="auto">
              <a:xfrm>
                <a:off x="2592"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9" name="Freeform 1846"/>
              <p:cNvSpPr>
                <a:spLocks noEditPoints="1"/>
              </p:cNvSpPr>
              <p:nvPr/>
            </p:nvSpPr>
            <p:spPr bwMode="auto">
              <a:xfrm>
                <a:off x="2479" y="3162"/>
                <a:ext cx="61" cy="94"/>
              </a:xfrm>
              <a:custGeom>
                <a:avLst/>
                <a:gdLst>
                  <a:gd name="T0" fmla="*/ 27 w 61"/>
                  <a:gd name="T1" fmla="*/ 12 h 94"/>
                  <a:gd name="T2" fmla="*/ 17 w 61"/>
                  <a:gd name="T3" fmla="*/ 16 h 94"/>
                  <a:gd name="T4" fmla="*/ 13 w 61"/>
                  <a:gd name="T5" fmla="*/ 25 h 94"/>
                  <a:gd name="T6" fmla="*/ 13 w 61"/>
                  <a:gd name="T7" fmla="*/ 37 h 94"/>
                  <a:gd name="T8" fmla="*/ 17 w 61"/>
                  <a:gd name="T9" fmla="*/ 46 h 94"/>
                  <a:gd name="T10" fmla="*/ 27 w 61"/>
                  <a:gd name="T11" fmla="*/ 50 h 94"/>
                  <a:gd name="T12" fmla="*/ 36 w 61"/>
                  <a:gd name="T13" fmla="*/ 50 h 94"/>
                  <a:gd name="T14" fmla="*/ 44 w 61"/>
                  <a:gd name="T15" fmla="*/ 46 h 94"/>
                  <a:gd name="T16" fmla="*/ 48 w 61"/>
                  <a:gd name="T17" fmla="*/ 37 h 94"/>
                  <a:gd name="T18" fmla="*/ 48 w 61"/>
                  <a:gd name="T19" fmla="*/ 25 h 94"/>
                  <a:gd name="T20" fmla="*/ 44 w 61"/>
                  <a:gd name="T21" fmla="*/ 16 h 94"/>
                  <a:gd name="T22" fmla="*/ 36 w 61"/>
                  <a:gd name="T23" fmla="*/ 10 h 94"/>
                  <a:gd name="T24" fmla="*/ 30 w 61"/>
                  <a:gd name="T25" fmla="*/ 0 h 94"/>
                  <a:gd name="T26" fmla="*/ 46 w 61"/>
                  <a:gd name="T27" fmla="*/ 4 h 94"/>
                  <a:gd name="T28" fmla="*/ 53 w 61"/>
                  <a:gd name="T29" fmla="*/ 12 h 94"/>
                  <a:gd name="T30" fmla="*/ 59 w 61"/>
                  <a:gd name="T31" fmla="*/ 25 h 94"/>
                  <a:gd name="T32" fmla="*/ 61 w 61"/>
                  <a:gd name="T33" fmla="*/ 44 h 94"/>
                  <a:gd name="T34" fmla="*/ 59 w 61"/>
                  <a:gd name="T35" fmla="*/ 66 h 94"/>
                  <a:gd name="T36" fmla="*/ 53 w 61"/>
                  <a:gd name="T37" fmla="*/ 79 h 94"/>
                  <a:gd name="T38" fmla="*/ 46 w 61"/>
                  <a:gd name="T39" fmla="*/ 89 h 94"/>
                  <a:gd name="T40" fmla="*/ 34 w 61"/>
                  <a:gd name="T41" fmla="*/ 94 h 94"/>
                  <a:gd name="T42" fmla="*/ 21 w 61"/>
                  <a:gd name="T43" fmla="*/ 92 h 94"/>
                  <a:gd name="T44" fmla="*/ 9 w 61"/>
                  <a:gd name="T45" fmla="*/ 89 h 94"/>
                  <a:gd name="T46" fmla="*/ 4 w 61"/>
                  <a:gd name="T47" fmla="*/ 77 h 94"/>
                  <a:gd name="T48" fmla="*/ 13 w 61"/>
                  <a:gd name="T49" fmla="*/ 67 h 94"/>
                  <a:gd name="T50" fmla="*/ 19 w 61"/>
                  <a:gd name="T51" fmla="*/ 79 h 94"/>
                  <a:gd name="T52" fmla="*/ 29 w 61"/>
                  <a:gd name="T53" fmla="*/ 83 h 94"/>
                  <a:gd name="T54" fmla="*/ 38 w 61"/>
                  <a:gd name="T55" fmla="*/ 81 h 94"/>
                  <a:gd name="T56" fmla="*/ 44 w 61"/>
                  <a:gd name="T57" fmla="*/ 75 h 94"/>
                  <a:gd name="T58" fmla="*/ 48 w 61"/>
                  <a:gd name="T59" fmla="*/ 66 h 94"/>
                  <a:gd name="T60" fmla="*/ 50 w 61"/>
                  <a:gd name="T61" fmla="*/ 52 h 94"/>
                  <a:gd name="T62" fmla="*/ 46 w 61"/>
                  <a:gd name="T63" fmla="*/ 54 h 94"/>
                  <a:gd name="T64" fmla="*/ 34 w 61"/>
                  <a:gd name="T65" fmla="*/ 60 h 94"/>
                  <a:gd name="T66" fmla="*/ 21 w 61"/>
                  <a:gd name="T67" fmla="*/ 60 h 94"/>
                  <a:gd name="T68" fmla="*/ 7 w 61"/>
                  <a:gd name="T69" fmla="*/ 54 h 94"/>
                  <a:gd name="T70" fmla="*/ 2 w 61"/>
                  <a:gd name="T71" fmla="*/ 39 h 94"/>
                  <a:gd name="T72" fmla="*/ 2 w 61"/>
                  <a:gd name="T73" fmla="*/ 21 h 94"/>
                  <a:gd name="T74" fmla="*/ 9 w 61"/>
                  <a:gd name="T75" fmla="*/ 8 h 94"/>
                  <a:gd name="T76" fmla="*/ 21 w 61"/>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94">
                    <a:moveTo>
                      <a:pt x="30" y="10"/>
                    </a:moveTo>
                    <a:lnTo>
                      <a:pt x="27" y="12"/>
                    </a:lnTo>
                    <a:lnTo>
                      <a:pt x="21" y="14"/>
                    </a:lnTo>
                    <a:lnTo>
                      <a:pt x="17" y="16"/>
                    </a:lnTo>
                    <a:lnTo>
                      <a:pt x="15" y="21"/>
                    </a:lnTo>
                    <a:lnTo>
                      <a:pt x="13" y="25"/>
                    </a:lnTo>
                    <a:lnTo>
                      <a:pt x="13" y="31"/>
                    </a:lnTo>
                    <a:lnTo>
                      <a:pt x="13" y="37"/>
                    </a:lnTo>
                    <a:lnTo>
                      <a:pt x="15" y="41"/>
                    </a:lnTo>
                    <a:lnTo>
                      <a:pt x="17" y="46"/>
                    </a:lnTo>
                    <a:lnTo>
                      <a:pt x="21" y="48"/>
                    </a:lnTo>
                    <a:lnTo>
                      <a:pt x="27" y="50"/>
                    </a:lnTo>
                    <a:lnTo>
                      <a:pt x="30" y="50"/>
                    </a:lnTo>
                    <a:lnTo>
                      <a:pt x="36" y="50"/>
                    </a:lnTo>
                    <a:lnTo>
                      <a:pt x="40" y="48"/>
                    </a:lnTo>
                    <a:lnTo>
                      <a:pt x="44" y="46"/>
                    </a:lnTo>
                    <a:lnTo>
                      <a:pt x="48" y="41"/>
                    </a:lnTo>
                    <a:lnTo>
                      <a:pt x="48" y="37"/>
                    </a:lnTo>
                    <a:lnTo>
                      <a:pt x="50" y="31"/>
                    </a:lnTo>
                    <a:lnTo>
                      <a:pt x="48" y="25"/>
                    </a:lnTo>
                    <a:lnTo>
                      <a:pt x="48" y="19"/>
                    </a:lnTo>
                    <a:lnTo>
                      <a:pt x="44" y="16"/>
                    </a:lnTo>
                    <a:lnTo>
                      <a:pt x="40" y="12"/>
                    </a:lnTo>
                    <a:lnTo>
                      <a:pt x="36" y="10"/>
                    </a:lnTo>
                    <a:lnTo>
                      <a:pt x="30" y="10"/>
                    </a:lnTo>
                    <a:close/>
                    <a:moveTo>
                      <a:pt x="30" y="0"/>
                    </a:moveTo>
                    <a:lnTo>
                      <a:pt x="38" y="0"/>
                    </a:lnTo>
                    <a:lnTo>
                      <a:pt x="46" y="4"/>
                    </a:lnTo>
                    <a:lnTo>
                      <a:pt x="50" y="8"/>
                    </a:lnTo>
                    <a:lnTo>
                      <a:pt x="53" y="12"/>
                    </a:lnTo>
                    <a:lnTo>
                      <a:pt x="57" y="18"/>
                    </a:lnTo>
                    <a:lnTo>
                      <a:pt x="59" y="25"/>
                    </a:lnTo>
                    <a:lnTo>
                      <a:pt x="61" y="33"/>
                    </a:lnTo>
                    <a:lnTo>
                      <a:pt x="61" y="44"/>
                    </a:lnTo>
                    <a:lnTo>
                      <a:pt x="61" y="56"/>
                    </a:lnTo>
                    <a:lnTo>
                      <a:pt x="59" y="66"/>
                    </a:lnTo>
                    <a:lnTo>
                      <a:pt x="57" y="73"/>
                    </a:lnTo>
                    <a:lnTo>
                      <a:pt x="53" y="79"/>
                    </a:lnTo>
                    <a:lnTo>
                      <a:pt x="50" y="85"/>
                    </a:lnTo>
                    <a:lnTo>
                      <a:pt x="46" y="89"/>
                    </a:lnTo>
                    <a:lnTo>
                      <a:pt x="40" y="92"/>
                    </a:lnTo>
                    <a:lnTo>
                      <a:pt x="34" y="94"/>
                    </a:lnTo>
                    <a:lnTo>
                      <a:pt x="29" y="94"/>
                    </a:lnTo>
                    <a:lnTo>
                      <a:pt x="21" y="92"/>
                    </a:lnTo>
                    <a:lnTo>
                      <a:pt x="15" y="91"/>
                    </a:lnTo>
                    <a:lnTo>
                      <a:pt x="9" y="89"/>
                    </a:lnTo>
                    <a:lnTo>
                      <a:pt x="5" y="83"/>
                    </a:lnTo>
                    <a:lnTo>
                      <a:pt x="4" y="77"/>
                    </a:lnTo>
                    <a:lnTo>
                      <a:pt x="2" y="69"/>
                    </a:lnTo>
                    <a:lnTo>
                      <a:pt x="13" y="67"/>
                    </a:lnTo>
                    <a:lnTo>
                      <a:pt x="15" y="75"/>
                    </a:lnTo>
                    <a:lnTo>
                      <a:pt x="19" y="79"/>
                    </a:lnTo>
                    <a:lnTo>
                      <a:pt x="23" y="83"/>
                    </a:lnTo>
                    <a:lnTo>
                      <a:pt x="29" y="83"/>
                    </a:lnTo>
                    <a:lnTo>
                      <a:pt x="32" y="83"/>
                    </a:lnTo>
                    <a:lnTo>
                      <a:pt x="38" y="81"/>
                    </a:lnTo>
                    <a:lnTo>
                      <a:pt x="42" y="79"/>
                    </a:lnTo>
                    <a:lnTo>
                      <a:pt x="44" y="75"/>
                    </a:lnTo>
                    <a:lnTo>
                      <a:pt x="46" y="71"/>
                    </a:lnTo>
                    <a:lnTo>
                      <a:pt x="48" y="66"/>
                    </a:lnTo>
                    <a:lnTo>
                      <a:pt x="50" y="58"/>
                    </a:lnTo>
                    <a:lnTo>
                      <a:pt x="50" y="52"/>
                    </a:lnTo>
                    <a:lnTo>
                      <a:pt x="50" y="50"/>
                    </a:lnTo>
                    <a:lnTo>
                      <a:pt x="46" y="54"/>
                    </a:lnTo>
                    <a:lnTo>
                      <a:pt x="40" y="58"/>
                    </a:lnTo>
                    <a:lnTo>
                      <a:pt x="34" y="60"/>
                    </a:lnTo>
                    <a:lnTo>
                      <a:pt x="27" y="62"/>
                    </a:lnTo>
                    <a:lnTo>
                      <a:pt x="21" y="60"/>
                    </a:lnTo>
                    <a:lnTo>
                      <a:pt x="13" y="58"/>
                    </a:lnTo>
                    <a:lnTo>
                      <a:pt x="7" y="54"/>
                    </a:lnTo>
                    <a:lnTo>
                      <a:pt x="4" y="46"/>
                    </a:lnTo>
                    <a:lnTo>
                      <a:pt x="2" y="39"/>
                    </a:lnTo>
                    <a:lnTo>
                      <a:pt x="0" y="31"/>
                    </a:lnTo>
                    <a:lnTo>
                      <a:pt x="2" y="21"/>
                    </a:lnTo>
                    <a:lnTo>
                      <a:pt x="4" y="14"/>
                    </a:lnTo>
                    <a:lnTo>
                      <a:pt x="9" y="8"/>
                    </a:lnTo>
                    <a:lnTo>
                      <a:pt x="15" y="4"/>
                    </a:lnTo>
                    <a:lnTo>
                      <a:pt x="21" y="0"/>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0" name="Freeform 1847"/>
              <p:cNvSpPr>
                <a:spLocks noEditPoints="1"/>
              </p:cNvSpPr>
              <p:nvPr/>
            </p:nvSpPr>
            <p:spPr bwMode="auto">
              <a:xfrm>
                <a:off x="2552" y="3162"/>
                <a:ext cx="59" cy="94"/>
              </a:xfrm>
              <a:custGeom>
                <a:avLst/>
                <a:gdLst>
                  <a:gd name="T0" fmla="*/ 25 w 59"/>
                  <a:gd name="T1" fmla="*/ 12 h 94"/>
                  <a:gd name="T2" fmla="*/ 17 w 59"/>
                  <a:gd name="T3" fmla="*/ 16 h 94"/>
                  <a:gd name="T4" fmla="*/ 11 w 59"/>
                  <a:gd name="T5" fmla="*/ 25 h 94"/>
                  <a:gd name="T6" fmla="*/ 11 w 59"/>
                  <a:gd name="T7" fmla="*/ 37 h 94"/>
                  <a:gd name="T8" fmla="*/ 17 w 59"/>
                  <a:gd name="T9" fmla="*/ 46 h 94"/>
                  <a:gd name="T10" fmla="*/ 25 w 59"/>
                  <a:gd name="T11" fmla="*/ 50 h 94"/>
                  <a:gd name="T12" fmla="*/ 34 w 59"/>
                  <a:gd name="T13" fmla="*/ 50 h 94"/>
                  <a:gd name="T14" fmla="*/ 42 w 59"/>
                  <a:gd name="T15" fmla="*/ 46 h 94"/>
                  <a:gd name="T16" fmla="*/ 48 w 59"/>
                  <a:gd name="T17" fmla="*/ 37 h 94"/>
                  <a:gd name="T18" fmla="*/ 48 w 59"/>
                  <a:gd name="T19" fmla="*/ 25 h 94"/>
                  <a:gd name="T20" fmla="*/ 44 w 59"/>
                  <a:gd name="T21" fmla="*/ 16 h 94"/>
                  <a:gd name="T22" fmla="*/ 34 w 59"/>
                  <a:gd name="T23" fmla="*/ 10 h 94"/>
                  <a:gd name="T24" fmla="*/ 28 w 59"/>
                  <a:gd name="T25" fmla="*/ 0 h 94"/>
                  <a:gd name="T26" fmla="*/ 44 w 59"/>
                  <a:gd name="T27" fmla="*/ 4 h 94"/>
                  <a:gd name="T28" fmla="*/ 53 w 59"/>
                  <a:gd name="T29" fmla="*/ 12 h 94"/>
                  <a:gd name="T30" fmla="*/ 57 w 59"/>
                  <a:gd name="T31" fmla="*/ 25 h 94"/>
                  <a:gd name="T32" fmla="*/ 59 w 59"/>
                  <a:gd name="T33" fmla="*/ 44 h 94"/>
                  <a:gd name="T34" fmla="*/ 57 w 59"/>
                  <a:gd name="T35" fmla="*/ 66 h 94"/>
                  <a:gd name="T36" fmla="*/ 53 w 59"/>
                  <a:gd name="T37" fmla="*/ 79 h 94"/>
                  <a:gd name="T38" fmla="*/ 44 w 59"/>
                  <a:gd name="T39" fmla="*/ 89 h 94"/>
                  <a:gd name="T40" fmla="*/ 32 w 59"/>
                  <a:gd name="T41" fmla="*/ 94 h 94"/>
                  <a:gd name="T42" fmla="*/ 19 w 59"/>
                  <a:gd name="T43" fmla="*/ 92 h 94"/>
                  <a:gd name="T44" fmla="*/ 9 w 59"/>
                  <a:gd name="T45" fmla="*/ 89 h 94"/>
                  <a:gd name="T46" fmla="*/ 2 w 59"/>
                  <a:gd name="T47" fmla="*/ 77 h 94"/>
                  <a:gd name="T48" fmla="*/ 13 w 59"/>
                  <a:gd name="T49" fmla="*/ 67 h 94"/>
                  <a:gd name="T50" fmla="*/ 17 w 59"/>
                  <a:gd name="T51" fmla="*/ 79 h 94"/>
                  <a:gd name="T52" fmla="*/ 27 w 59"/>
                  <a:gd name="T53" fmla="*/ 83 h 94"/>
                  <a:gd name="T54" fmla="*/ 36 w 59"/>
                  <a:gd name="T55" fmla="*/ 81 h 94"/>
                  <a:gd name="T56" fmla="*/ 42 w 59"/>
                  <a:gd name="T57" fmla="*/ 75 h 94"/>
                  <a:gd name="T58" fmla="*/ 46 w 59"/>
                  <a:gd name="T59" fmla="*/ 66 h 94"/>
                  <a:gd name="T60" fmla="*/ 48 w 59"/>
                  <a:gd name="T61" fmla="*/ 52 h 94"/>
                  <a:gd name="T62" fmla="*/ 44 w 59"/>
                  <a:gd name="T63" fmla="*/ 54 h 94"/>
                  <a:gd name="T64" fmla="*/ 32 w 59"/>
                  <a:gd name="T65" fmla="*/ 60 h 94"/>
                  <a:gd name="T66" fmla="*/ 19 w 59"/>
                  <a:gd name="T67" fmla="*/ 60 h 94"/>
                  <a:gd name="T68" fmla="*/ 7 w 59"/>
                  <a:gd name="T69" fmla="*/ 54 h 94"/>
                  <a:gd name="T70" fmla="*/ 0 w 59"/>
                  <a:gd name="T71" fmla="*/ 39 h 94"/>
                  <a:gd name="T72" fmla="*/ 0 w 59"/>
                  <a:gd name="T73" fmla="*/ 21 h 94"/>
                  <a:gd name="T74" fmla="*/ 7 w 59"/>
                  <a:gd name="T75" fmla="*/ 8 h 94"/>
                  <a:gd name="T76" fmla="*/ 21 w 59"/>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4">
                    <a:moveTo>
                      <a:pt x="30" y="10"/>
                    </a:moveTo>
                    <a:lnTo>
                      <a:pt x="25" y="12"/>
                    </a:lnTo>
                    <a:lnTo>
                      <a:pt x="21" y="14"/>
                    </a:lnTo>
                    <a:lnTo>
                      <a:pt x="17" y="16"/>
                    </a:lnTo>
                    <a:lnTo>
                      <a:pt x="13" y="21"/>
                    </a:lnTo>
                    <a:lnTo>
                      <a:pt x="11" y="25"/>
                    </a:lnTo>
                    <a:lnTo>
                      <a:pt x="11" y="31"/>
                    </a:lnTo>
                    <a:lnTo>
                      <a:pt x="11" y="37"/>
                    </a:lnTo>
                    <a:lnTo>
                      <a:pt x="13" y="41"/>
                    </a:lnTo>
                    <a:lnTo>
                      <a:pt x="17" y="46"/>
                    </a:lnTo>
                    <a:lnTo>
                      <a:pt x="21" y="48"/>
                    </a:lnTo>
                    <a:lnTo>
                      <a:pt x="25" y="50"/>
                    </a:lnTo>
                    <a:lnTo>
                      <a:pt x="30" y="50"/>
                    </a:lnTo>
                    <a:lnTo>
                      <a:pt x="34" y="50"/>
                    </a:lnTo>
                    <a:lnTo>
                      <a:pt x="38" y="48"/>
                    </a:lnTo>
                    <a:lnTo>
                      <a:pt x="42" y="46"/>
                    </a:lnTo>
                    <a:lnTo>
                      <a:pt x="46" y="41"/>
                    </a:lnTo>
                    <a:lnTo>
                      <a:pt x="48" y="37"/>
                    </a:lnTo>
                    <a:lnTo>
                      <a:pt x="48" y="31"/>
                    </a:lnTo>
                    <a:lnTo>
                      <a:pt x="48" y="25"/>
                    </a:lnTo>
                    <a:lnTo>
                      <a:pt x="46" y="19"/>
                    </a:lnTo>
                    <a:lnTo>
                      <a:pt x="44" y="16"/>
                    </a:lnTo>
                    <a:lnTo>
                      <a:pt x="40" y="12"/>
                    </a:lnTo>
                    <a:lnTo>
                      <a:pt x="34" y="10"/>
                    </a:lnTo>
                    <a:lnTo>
                      <a:pt x="30" y="10"/>
                    </a:lnTo>
                    <a:close/>
                    <a:moveTo>
                      <a:pt x="28" y="0"/>
                    </a:moveTo>
                    <a:lnTo>
                      <a:pt x="36" y="0"/>
                    </a:lnTo>
                    <a:lnTo>
                      <a:pt x="44" y="4"/>
                    </a:lnTo>
                    <a:lnTo>
                      <a:pt x="50" y="8"/>
                    </a:lnTo>
                    <a:lnTo>
                      <a:pt x="53" y="12"/>
                    </a:lnTo>
                    <a:lnTo>
                      <a:pt x="55" y="18"/>
                    </a:lnTo>
                    <a:lnTo>
                      <a:pt x="57" y="25"/>
                    </a:lnTo>
                    <a:lnTo>
                      <a:pt x="59" y="33"/>
                    </a:lnTo>
                    <a:lnTo>
                      <a:pt x="59" y="44"/>
                    </a:lnTo>
                    <a:lnTo>
                      <a:pt x="59" y="56"/>
                    </a:lnTo>
                    <a:lnTo>
                      <a:pt x="57" y="66"/>
                    </a:lnTo>
                    <a:lnTo>
                      <a:pt x="55" y="73"/>
                    </a:lnTo>
                    <a:lnTo>
                      <a:pt x="53" y="79"/>
                    </a:lnTo>
                    <a:lnTo>
                      <a:pt x="50" y="85"/>
                    </a:lnTo>
                    <a:lnTo>
                      <a:pt x="44" y="89"/>
                    </a:lnTo>
                    <a:lnTo>
                      <a:pt x="40" y="92"/>
                    </a:lnTo>
                    <a:lnTo>
                      <a:pt x="32" y="94"/>
                    </a:lnTo>
                    <a:lnTo>
                      <a:pt x="27" y="94"/>
                    </a:lnTo>
                    <a:lnTo>
                      <a:pt x="19" y="92"/>
                    </a:lnTo>
                    <a:lnTo>
                      <a:pt x="13" y="91"/>
                    </a:lnTo>
                    <a:lnTo>
                      <a:pt x="9" y="89"/>
                    </a:lnTo>
                    <a:lnTo>
                      <a:pt x="5" y="83"/>
                    </a:lnTo>
                    <a:lnTo>
                      <a:pt x="2" y="77"/>
                    </a:lnTo>
                    <a:lnTo>
                      <a:pt x="0" y="69"/>
                    </a:lnTo>
                    <a:lnTo>
                      <a:pt x="13" y="67"/>
                    </a:lnTo>
                    <a:lnTo>
                      <a:pt x="15" y="75"/>
                    </a:lnTo>
                    <a:lnTo>
                      <a:pt x="17" y="79"/>
                    </a:lnTo>
                    <a:lnTo>
                      <a:pt x="23" y="83"/>
                    </a:lnTo>
                    <a:lnTo>
                      <a:pt x="27" y="83"/>
                    </a:lnTo>
                    <a:lnTo>
                      <a:pt x="32" y="83"/>
                    </a:lnTo>
                    <a:lnTo>
                      <a:pt x="36" y="81"/>
                    </a:lnTo>
                    <a:lnTo>
                      <a:pt x="40" y="79"/>
                    </a:lnTo>
                    <a:lnTo>
                      <a:pt x="42" y="75"/>
                    </a:lnTo>
                    <a:lnTo>
                      <a:pt x="44" y="71"/>
                    </a:lnTo>
                    <a:lnTo>
                      <a:pt x="46" y="66"/>
                    </a:lnTo>
                    <a:lnTo>
                      <a:pt x="48" y="58"/>
                    </a:lnTo>
                    <a:lnTo>
                      <a:pt x="48" y="52"/>
                    </a:lnTo>
                    <a:lnTo>
                      <a:pt x="48" y="50"/>
                    </a:lnTo>
                    <a:lnTo>
                      <a:pt x="44" y="54"/>
                    </a:lnTo>
                    <a:lnTo>
                      <a:pt x="38" y="58"/>
                    </a:lnTo>
                    <a:lnTo>
                      <a:pt x="32" y="60"/>
                    </a:lnTo>
                    <a:lnTo>
                      <a:pt x="27" y="62"/>
                    </a:lnTo>
                    <a:lnTo>
                      <a:pt x="19" y="60"/>
                    </a:lnTo>
                    <a:lnTo>
                      <a:pt x="13" y="58"/>
                    </a:lnTo>
                    <a:lnTo>
                      <a:pt x="7" y="54"/>
                    </a:lnTo>
                    <a:lnTo>
                      <a:pt x="2" y="46"/>
                    </a:lnTo>
                    <a:lnTo>
                      <a:pt x="0" y="39"/>
                    </a:lnTo>
                    <a:lnTo>
                      <a:pt x="0" y="31"/>
                    </a:lnTo>
                    <a:lnTo>
                      <a:pt x="0" y="21"/>
                    </a:lnTo>
                    <a:lnTo>
                      <a:pt x="4" y="14"/>
                    </a:lnTo>
                    <a:lnTo>
                      <a:pt x="7" y="8"/>
                    </a:lnTo>
                    <a:lnTo>
                      <a:pt x="13" y="4"/>
                    </a:lnTo>
                    <a:lnTo>
                      <a:pt x="21" y="0"/>
                    </a:lnTo>
                    <a:lnTo>
                      <a:pt x="2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1" name="Freeform 1848"/>
              <p:cNvSpPr>
                <a:spLocks/>
              </p:cNvSpPr>
              <p:nvPr/>
            </p:nvSpPr>
            <p:spPr bwMode="auto">
              <a:xfrm>
                <a:off x="2621" y="3164"/>
                <a:ext cx="32" cy="92"/>
              </a:xfrm>
              <a:custGeom>
                <a:avLst/>
                <a:gdLst>
                  <a:gd name="T0" fmla="*/ 19 w 32"/>
                  <a:gd name="T1" fmla="*/ 0 h 92"/>
                  <a:gd name="T2" fmla="*/ 19 w 32"/>
                  <a:gd name="T3" fmla="*/ 23 h 92"/>
                  <a:gd name="T4" fmla="*/ 31 w 32"/>
                  <a:gd name="T5" fmla="*/ 23 h 92"/>
                  <a:gd name="T6" fmla="*/ 31 w 32"/>
                  <a:gd name="T7" fmla="*/ 35 h 92"/>
                  <a:gd name="T8" fmla="*/ 19 w 32"/>
                  <a:gd name="T9" fmla="*/ 35 h 92"/>
                  <a:gd name="T10" fmla="*/ 19 w 32"/>
                  <a:gd name="T11" fmla="*/ 71 h 92"/>
                  <a:gd name="T12" fmla="*/ 19 w 32"/>
                  <a:gd name="T13" fmla="*/ 77 h 92"/>
                  <a:gd name="T14" fmla="*/ 19 w 32"/>
                  <a:gd name="T15" fmla="*/ 79 h 92"/>
                  <a:gd name="T16" fmla="*/ 21 w 32"/>
                  <a:gd name="T17" fmla="*/ 81 h 92"/>
                  <a:gd name="T18" fmla="*/ 23 w 32"/>
                  <a:gd name="T19" fmla="*/ 81 h 92"/>
                  <a:gd name="T20" fmla="*/ 25 w 32"/>
                  <a:gd name="T21" fmla="*/ 81 h 92"/>
                  <a:gd name="T22" fmla="*/ 31 w 32"/>
                  <a:gd name="T23" fmla="*/ 81 h 92"/>
                  <a:gd name="T24" fmla="*/ 32 w 32"/>
                  <a:gd name="T25" fmla="*/ 90 h 92"/>
                  <a:gd name="T26" fmla="*/ 27 w 32"/>
                  <a:gd name="T27" fmla="*/ 92 h 92"/>
                  <a:gd name="T28" fmla="*/ 23 w 32"/>
                  <a:gd name="T29" fmla="*/ 92 h 92"/>
                  <a:gd name="T30" fmla="*/ 17 w 32"/>
                  <a:gd name="T31" fmla="*/ 92 h 92"/>
                  <a:gd name="T32" fmla="*/ 13 w 32"/>
                  <a:gd name="T33" fmla="*/ 90 h 92"/>
                  <a:gd name="T34" fmla="*/ 11 w 32"/>
                  <a:gd name="T35" fmla="*/ 89 h 92"/>
                  <a:gd name="T36" fmla="*/ 9 w 32"/>
                  <a:gd name="T37" fmla="*/ 85 h 92"/>
                  <a:gd name="T38" fmla="*/ 7 w 32"/>
                  <a:gd name="T39" fmla="*/ 83 h 92"/>
                  <a:gd name="T40" fmla="*/ 7 w 32"/>
                  <a:gd name="T41" fmla="*/ 77 h 92"/>
                  <a:gd name="T42" fmla="*/ 7 w 32"/>
                  <a:gd name="T43" fmla="*/ 71 h 92"/>
                  <a:gd name="T44" fmla="*/ 7 w 32"/>
                  <a:gd name="T45" fmla="*/ 35 h 92"/>
                  <a:gd name="T46" fmla="*/ 0 w 32"/>
                  <a:gd name="T47" fmla="*/ 35 h 92"/>
                  <a:gd name="T48" fmla="*/ 0 w 32"/>
                  <a:gd name="T49" fmla="*/ 23 h 92"/>
                  <a:gd name="T50" fmla="*/ 7 w 32"/>
                  <a:gd name="T51" fmla="*/ 23 h 92"/>
                  <a:gd name="T52" fmla="*/ 7 w 32"/>
                  <a:gd name="T53" fmla="*/ 6 h 92"/>
                  <a:gd name="T54" fmla="*/ 19 w 32"/>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2">
                    <a:moveTo>
                      <a:pt x="19" y="0"/>
                    </a:moveTo>
                    <a:lnTo>
                      <a:pt x="19" y="23"/>
                    </a:lnTo>
                    <a:lnTo>
                      <a:pt x="31" y="23"/>
                    </a:lnTo>
                    <a:lnTo>
                      <a:pt x="31" y="35"/>
                    </a:lnTo>
                    <a:lnTo>
                      <a:pt x="19" y="35"/>
                    </a:lnTo>
                    <a:lnTo>
                      <a:pt x="19" y="71"/>
                    </a:lnTo>
                    <a:lnTo>
                      <a:pt x="19" y="77"/>
                    </a:lnTo>
                    <a:lnTo>
                      <a:pt x="19" y="79"/>
                    </a:lnTo>
                    <a:lnTo>
                      <a:pt x="21" y="81"/>
                    </a:lnTo>
                    <a:lnTo>
                      <a:pt x="23" y="81"/>
                    </a:lnTo>
                    <a:lnTo>
                      <a:pt x="25" y="81"/>
                    </a:lnTo>
                    <a:lnTo>
                      <a:pt x="31" y="81"/>
                    </a:lnTo>
                    <a:lnTo>
                      <a:pt x="32" y="90"/>
                    </a:lnTo>
                    <a:lnTo>
                      <a:pt x="27" y="92"/>
                    </a:lnTo>
                    <a:lnTo>
                      <a:pt x="23" y="92"/>
                    </a:lnTo>
                    <a:lnTo>
                      <a:pt x="17" y="92"/>
                    </a:lnTo>
                    <a:lnTo>
                      <a:pt x="13" y="90"/>
                    </a:lnTo>
                    <a:lnTo>
                      <a:pt x="11" y="89"/>
                    </a:lnTo>
                    <a:lnTo>
                      <a:pt x="9" y="85"/>
                    </a:lnTo>
                    <a:lnTo>
                      <a:pt x="7" y="83"/>
                    </a:lnTo>
                    <a:lnTo>
                      <a:pt x="7" y="77"/>
                    </a:lnTo>
                    <a:lnTo>
                      <a:pt x="7" y="71"/>
                    </a:lnTo>
                    <a:lnTo>
                      <a:pt x="7" y="35"/>
                    </a:lnTo>
                    <a:lnTo>
                      <a:pt x="0" y="35"/>
                    </a:lnTo>
                    <a:lnTo>
                      <a:pt x="0" y="23"/>
                    </a:lnTo>
                    <a:lnTo>
                      <a:pt x="7" y="23"/>
                    </a:lnTo>
                    <a:lnTo>
                      <a:pt x="7" y="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2" name="Freeform 1849"/>
              <p:cNvSpPr>
                <a:spLocks/>
              </p:cNvSpPr>
              <p:nvPr/>
            </p:nvSpPr>
            <p:spPr bwMode="auto">
              <a:xfrm>
                <a:off x="2663" y="3162"/>
                <a:ext cx="54" cy="92"/>
              </a:xfrm>
              <a:custGeom>
                <a:avLst/>
                <a:gdLst>
                  <a:gd name="T0" fmla="*/ 0 w 54"/>
                  <a:gd name="T1" fmla="*/ 0 h 92"/>
                  <a:gd name="T2" fmla="*/ 12 w 54"/>
                  <a:gd name="T3" fmla="*/ 0 h 92"/>
                  <a:gd name="T4" fmla="*/ 12 w 54"/>
                  <a:gd name="T5" fmla="*/ 35 h 92"/>
                  <a:gd name="T6" fmla="*/ 17 w 54"/>
                  <a:gd name="T7" fmla="*/ 29 h 92"/>
                  <a:gd name="T8" fmla="*/ 25 w 54"/>
                  <a:gd name="T9" fmla="*/ 25 h 92"/>
                  <a:gd name="T10" fmla="*/ 31 w 54"/>
                  <a:gd name="T11" fmla="*/ 23 h 92"/>
                  <a:gd name="T12" fmla="*/ 38 w 54"/>
                  <a:gd name="T13" fmla="*/ 25 h 92"/>
                  <a:gd name="T14" fmla="*/ 44 w 54"/>
                  <a:gd name="T15" fmla="*/ 27 h 92"/>
                  <a:gd name="T16" fmla="*/ 48 w 54"/>
                  <a:gd name="T17" fmla="*/ 31 h 92"/>
                  <a:gd name="T18" fmla="*/ 50 w 54"/>
                  <a:gd name="T19" fmla="*/ 35 h 92"/>
                  <a:gd name="T20" fmla="*/ 52 w 54"/>
                  <a:gd name="T21" fmla="*/ 41 h 92"/>
                  <a:gd name="T22" fmla="*/ 54 w 54"/>
                  <a:gd name="T23" fmla="*/ 50 h 92"/>
                  <a:gd name="T24" fmla="*/ 54 w 54"/>
                  <a:gd name="T25" fmla="*/ 92 h 92"/>
                  <a:gd name="T26" fmla="*/ 40 w 54"/>
                  <a:gd name="T27" fmla="*/ 92 h 92"/>
                  <a:gd name="T28" fmla="*/ 40 w 54"/>
                  <a:gd name="T29" fmla="*/ 50 h 92"/>
                  <a:gd name="T30" fmla="*/ 40 w 54"/>
                  <a:gd name="T31" fmla="*/ 46 h 92"/>
                  <a:gd name="T32" fmla="*/ 40 w 54"/>
                  <a:gd name="T33" fmla="*/ 41 h 92"/>
                  <a:gd name="T34" fmla="*/ 38 w 54"/>
                  <a:gd name="T35" fmla="*/ 39 h 92"/>
                  <a:gd name="T36" fmla="*/ 33 w 54"/>
                  <a:gd name="T37" fmla="*/ 35 h 92"/>
                  <a:gd name="T38" fmla="*/ 29 w 54"/>
                  <a:gd name="T39" fmla="*/ 35 h 92"/>
                  <a:gd name="T40" fmla="*/ 23 w 54"/>
                  <a:gd name="T41" fmla="*/ 35 h 92"/>
                  <a:gd name="T42" fmla="*/ 19 w 54"/>
                  <a:gd name="T43" fmla="*/ 37 h 92"/>
                  <a:gd name="T44" fmla="*/ 17 w 54"/>
                  <a:gd name="T45" fmla="*/ 41 h 92"/>
                  <a:gd name="T46" fmla="*/ 13 w 54"/>
                  <a:gd name="T47" fmla="*/ 44 h 92"/>
                  <a:gd name="T48" fmla="*/ 13 w 54"/>
                  <a:gd name="T49" fmla="*/ 50 h 92"/>
                  <a:gd name="T50" fmla="*/ 12 w 54"/>
                  <a:gd name="T51" fmla="*/ 56 h 92"/>
                  <a:gd name="T52" fmla="*/ 12 w 54"/>
                  <a:gd name="T53" fmla="*/ 92 h 92"/>
                  <a:gd name="T54" fmla="*/ 0 w 54"/>
                  <a:gd name="T55" fmla="*/ 92 h 92"/>
                  <a:gd name="T56" fmla="*/ 0 w 54"/>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92">
                    <a:moveTo>
                      <a:pt x="0" y="0"/>
                    </a:moveTo>
                    <a:lnTo>
                      <a:pt x="12" y="0"/>
                    </a:lnTo>
                    <a:lnTo>
                      <a:pt x="12" y="35"/>
                    </a:lnTo>
                    <a:lnTo>
                      <a:pt x="17" y="29"/>
                    </a:lnTo>
                    <a:lnTo>
                      <a:pt x="25" y="25"/>
                    </a:lnTo>
                    <a:lnTo>
                      <a:pt x="31" y="23"/>
                    </a:lnTo>
                    <a:lnTo>
                      <a:pt x="38" y="25"/>
                    </a:lnTo>
                    <a:lnTo>
                      <a:pt x="44" y="27"/>
                    </a:lnTo>
                    <a:lnTo>
                      <a:pt x="48" y="31"/>
                    </a:lnTo>
                    <a:lnTo>
                      <a:pt x="50" y="35"/>
                    </a:lnTo>
                    <a:lnTo>
                      <a:pt x="52" y="41"/>
                    </a:lnTo>
                    <a:lnTo>
                      <a:pt x="54" y="50"/>
                    </a:lnTo>
                    <a:lnTo>
                      <a:pt x="54" y="92"/>
                    </a:lnTo>
                    <a:lnTo>
                      <a:pt x="40" y="92"/>
                    </a:lnTo>
                    <a:lnTo>
                      <a:pt x="40" y="50"/>
                    </a:lnTo>
                    <a:lnTo>
                      <a:pt x="40" y="46"/>
                    </a:lnTo>
                    <a:lnTo>
                      <a:pt x="40" y="41"/>
                    </a:lnTo>
                    <a:lnTo>
                      <a:pt x="38" y="39"/>
                    </a:lnTo>
                    <a:lnTo>
                      <a:pt x="33" y="35"/>
                    </a:lnTo>
                    <a:lnTo>
                      <a:pt x="29" y="35"/>
                    </a:lnTo>
                    <a:lnTo>
                      <a:pt x="23" y="35"/>
                    </a:lnTo>
                    <a:lnTo>
                      <a:pt x="19" y="37"/>
                    </a:lnTo>
                    <a:lnTo>
                      <a:pt x="17" y="41"/>
                    </a:lnTo>
                    <a:lnTo>
                      <a:pt x="13" y="44"/>
                    </a:lnTo>
                    <a:lnTo>
                      <a:pt x="13"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3" name="Rectangle 1850"/>
              <p:cNvSpPr>
                <a:spLocks noChangeArrowheads="1"/>
              </p:cNvSpPr>
              <p:nvPr/>
            </p:nvSpPr>
            <p:spPr bwMode="auto">
              <a:xfrm>
                <a:off x="267" y="3112"/>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4" name="Rectangle 1851"/>
              <p:cNvSpPr>
                <a:spLocks noChangeArrowheads="1"/>
              </p:cNvSpPr>
              <p:nvPr/>
            </p:nvSpPr>
            <p:spPr bwMode="auto">
              <a:xfrm>
                <a:off x="2834" y="3112"/>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5" name="Freeform 1852"/>
              <p:cNvSpPr>
                <a:spLocks noEditPoints="1"/>
              </p:cNvSpPr>
              <p:nvPr/>
            </p:nvSpPr>
            <p:spPr bwMode="auto">
              <a:xfrm>
                <a:off x="186" y="3074"/>
                <a:ext cx="62" cy="96"/>
              </a:xfrm>
              <a:custGeom>
                <a:avLst/>
                <a:gdLst>
                  <a:gd name="T0" fmla="*/ 31 w 62"/>
                  <a:gd name="T1" fmla="*/ 11 h 96"/>
                  <a:gd name="T2" fmla="*/ 25 w 62"/>
                  <a:gd name="T3" fmla="*/ 11 h 96"/>
                  <a:gd name="T4" fmla="*/ 21 w 62"/>
                  <a:gd name="T5" fmla="*/ 15 h 96"/>
                  <a:gd name="T6" fmla="*/ 18 w 62"/>
                  <a:gd name="T7" fmla="*/ 17 h 96"/>
                  <a:gd name="T8" fmla="*/ 16 w 62"/>
                  <a:gd name="T9" fmla="*/ 23 h 96"/>
                  <a:gd name="T10" fmla="*/ 14 w 62"/>
                  <a:gd name="T11" fmla="*/ 29 h 96"/>
                  <a:gd name="T12" fmla="*/ 12 w 62"/>
                  <a:gd name="T13" fmla="*/ 38 h 96"/>
                  <a:gd name="T14" fmla="*/ 12 w 62"/>
                  <a:gd name="T15" fmla="*/ 48 h 96"/>
                  <a:gd name="T16" fmla="*/ 12 w 62"/>
                  <a:gd name="T17" fmla="*/ 58 h 96"/>
                  <a:gd name="T18" fmla="*/ 14 w 62"/>
                  <a:gd name="T19" fmla="*/ 67 h 96"/>
                  <a:gd name="T20" fmla="*/ 16 w 62"/>
                  <a:gd name="T21" fmla="*/ 73 h 96"/>
                  <a:gd name="T22" fmla="*/ 18 w 62"/>
                  <a:gd name="T23" fmla="*/ 79 h 96"/>
                  <a:gd name="T24" fmla="*/ 21 w 62"/>
                  <a:gd name="T25" fmla="*/ 83 h 96"/>
                  <a:gd name="T26" fmla="*/ 25 w 62"/>
                  <a:gd name="T27" fmla="*/ 84 h 96"/>
                  <a:gd name="T28" fmla="*/ 31 w 62"/>
                  <a:gd name="T29" fmla="*/ 84 h 96"/>
                  <a:gd name="T30" fmla="*/ 35 w 62"/>
                  <a:gd name="T31" fmla="*/ 84 h 96"/>
                  <a:gd name="T32" fmla="*/ 41 w 62"/>
                  <a:gd name="T33" fmla="*/ 83 h 96"/>
                  <a:gd name="T34" fmla="*/ 42 w 62"/>
                  <a:gd name="T35" fmla="*/ 79 h 96"/>
                  <a:gd name="T36" fmla="*/ 46 w 62"/>
                  <a:gd name="T37" fmla="*/ 73 h 96"/>
                  <a:gd name="T38" fmla="*/ 48 w 62"/>
                  <a:gd name="T39" fmla="*/ 67 h 96"/>
                  <a:gd name="T40" fmla="*/ 48 w 62"/>
                  <a:gd name="T41" fmla="*/ 58 h 96"/>
                  <a:gd name="T42" fmla="*/ 48 w 62"/>
                  <a:gd name="T43" fmla="*/ 48 h 96"/>
                  <a:gd name="T44" fmla="*/ 48 w 62"/>
                  <a:gd name="T45" fmla="*/ 38 h 96"/>
                  <a:gd name="T46" fmla="*/ 48 w 62"/>
                  <a:gd name="T47" fmla="*/ 31 h 96"/>
                  <a:gd name="T48" fmla="*/ 46 w 62"/>
                  <a:gd name="T49" fmla="*/ 23 h 96"/>
                  <a:gd name="T50" fmla="*/ 44 w 62"/>
                  <a:gd name="T51" fmla="*/ 19 h 96"/>
                  <a:gd name="T52" fmla="*/ 41 w 62"/>
                  <a:gd name="T53" fmla="*/ 15 h 96"/>
                  <a:gd name="T54" fmla="*/ 35 w 62"/>
                  <a:gd name="T55" fmla="*/ 13 h 96"/>
                  <a:gd name="T56" fmla="*/ 31 w 62"/>
                  <a:gd name="T57" fmla="*/ 11 h 96"/>
                  <a:gd name="T58" fmla="*/ 31 w 62"/>
                  <a:gd name="T59" fmla="*/ 0 h 96"/>
                  <a:gd name="T60" fmla="*/ 37 w 62"/>
                  <a:gd name="T61" fmla="*/ 2 h 96"/>
                  <a:gd name="T62" fmla="*/ 44 w 62"/>
                  <a:gd name="T63" fmla="*/ 4 h 96"/>
                  <a:gd name="T64" fmla="*/ 50 w 62"/>
                  <a:gd name="T65" fmla="*/ 8 h 96"/>
                  <a:gd name="T66" fmla="*/ 54 w 62"/>
                  <a:gd name="T67" fmla="*/ 13 h 96"/>
                  <a:gd name="T68" fmla="*/ 56 w 62"/>
                  <a:gd name="T69" fmla="*/ 19 h 96"/>
                  <a:gd name="T70" fmla="*/ 58 w 62"/>
                  <a:gd name="T71" fmla="*/ 27 h 96"/>
                  <a:gd name="T72" fmla="*/ 60 w 62"/>
                  <a:gd name="T73" fmla="*/ 33 h 96"/>
                  <a:gd name="T74" fmla="*/ 60 w 62"/>
                  <a:gd name="T75" fmla="*/ 40 h 96"/>
                  <a:gd name="T76" fmla="*/ 62 w 62"/>
                  <a:gd name="T77" fmla="*/ 48 h 96"/>
                  <a:gd name="T78" fmla="*/ 60 w 62"/>
                  <a:gd name="T79" fmla="*/ 58 h 96"/>
                  <a:gd name="T80" fmla="*/ 60 w 62"/>
                  <a:gd name="T81" fmla="*/ 67 h 96"/>
                  <a:gd name="T82" fmla="*/ 58 w 62"/>
                  <a:gd name="T83" fmla="*/ 75 h 96"/>
                  <a:gd name="T84" fmla="*/ 54 w 62"/>
                  <a:gd name="T85" fmla="*/ 81 h 96"/>
                  <a:gd name="T86" fmla="*/ 52 w 62"/>
                  <a:gd name="T87" fmla="*/ 86 h 96"/>
                  <a:gd name="T88" fmla="*/ 48 w 62"/>
                  <a:gd name="T89" fmla="*/ 90 h 96"/>
                  <a:gd name="T90" fmla="*/ 42 w 62"/>
                  <a:gd name="T91" fmla="*/ 94 h 96"/>
                  <a:gd name="T92" fmla="*/ 37 w 62"/>
                  <a:gd name="T93" fmla="*/ 94 h 96"/>
                  <a:gd name="T94" fmla="*/ 31 w 62"/>
                  <a:gd name="T95" fmla="*/ 96 h 96"/>
                  <a:gd name="T96" fmla="*/ 21 w 62"/>
                  <a:gd name="T97" fmla="*/ 94 h 96"/>
                  <a:gd name="T98" fmla="*/ 16 w 62"/>
                  <a:gd name="T99" fmla="*/ 92 h 96"/>
                  <a:gd name="T100" fmla="*/ 10 w 62"/>
                  <a:gd name="T101" fmla="*/ 86 h 96"/>
                  <a:gd name="T102" fmla="*/ 2 w 62"/>
                  <a:gd name="T103" fmla="*/ 71 h 96"/>
                  <a:gd name="T104" fmla="*/ 0 w 62"/>
                  <a:gd name="T105" fmla="*/ 48 h 96"/>
                  <a:gd name="T106" fmla="*/ 0 w 62"/>
                  <a:gd name="T107" fmla="*/ 38 h 96"/>
                  <a:gd name="T108" fmla="*/ 2 w 62"/>
                  <a:gd name="T109" fmla="*/ 29 h 96"/>
                  <a:gd name="T110" fmla="*/ 4 w 62"/>
                  <a:gd name="T111" fmla="*/ 21 h 96"/>
                  <a:gd name="T112" fmla="*/ 6 w 62"/>
                  <a:gd name="T113" fmla="*/ 15 h 96"/>
                  <a:gd name="T114" fmla="*/ 10 w 62"/>
                  <a:gd name="T115" fmla="*/ 10 h 96"/>
                  <a:gd name="T116" fmla="*/ 14 w 62"/>
                  <a:gd name="T117" fmla="*/ 6 h 96"/>
                  <a:gd name="T118" fmla="*/ 18 w 62"/>
                  <a:gd name="T119" fmla="*/ 4 h 96"/>
                  <a:gd name="T120" fmla="*/ 23 w 62"/>
                  <a:gd name="T121" fmla="*/ 2 h 96"/>
                  <a:gd name="T122" fmla="*/ 31 w 62"/>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96">
                    <a:moveTo>
                      <a:pt x="31" y="11"/>
                    </a:moveTo>
                    <a:lnTo>
                      <a:pt x="25" y="11"/>
                    </a:lnTo>
                    <a:lnTo>
                      <a:pt x="21" y="15"/>
                    </a:lnTo>
                    <a:lnTo>
                      <a:pt x="18" y="17"/>
                    </a:lnTo>
                    <a:lnTo>
                      <a:pt x="16" y="23"/>
                    </a:lnTo>
                    <a:lnTo>
                      <a:pt x="14" y="29"/>
                    </a:lnTo>
                    <a:lnTo>
                      <a:pt x="12" y="38"/>
                    </a:lnTo>
                    <a:lnTo>
                      <a:pt x="12" y="48"/>
                    </a:lnTo>
                    <a:lnTo>
                      <a:pt x="12" y="58"/>
                    </a:lnTo>
                    <a:lnTo>
                      <a:pt x="14" y="67"/>
                    </a:lnTo>
                    <a:lnTo>
                      <a:pt x="16" y="73"/>
                    </a:lnTo>
                    <a:lnTo>
                      <a:pt x="18" y="79"/>
                    </a:lnTo>
                    <a:lnTo>
                      <a:pt x="21" y="83"/>
                    </a:lnTo>
                    <a:lnTo>
                      <a:pt x="25" y="84"/>
                    </a:lnTo>
                    <a:lnTo>
                      <a:pt x="31" y="84"/>
                    </a:lnTo>
                    <a:lnTo>
                      <a:pt x="35" y="84"/>
                    </a:lnTo>
                    <a:lnTo>
                      <a:pt x="41" y="83"/>
                    </a:lnTo>
                    <a:lnTo>
                      <a:pt x="42" y="79"/>
                    </a:lnTo>
                    <a:lnTo>
                      <a:pt x="46" y="73"/>
                    </a:lnTo>
                    <a:lnTo>
                      <a:pt x="48" y="67"/>
                    </a:lnTo>
                    <a:lnTo>
                      <a:pt x="48" y="58"/>
                    </a:lnTo>
                    <a:lnTo>
                      <a:pt x="48" y="48"/>
                    </a:lnTo>
                    <a:lnTo>
                      <a:pt x="48" y="38"/>
                    </a:lnTo>
                    <a:lnTo>
                      <a:pt x="48" y="31"/>
                    </a:lnTo>
                    <a:lnTo>
                      <a:pt x="46" y="23"/>
                    </a:lnTo>
                    <a:lnTo>
                      <a:pt x="44" y="19"/>
                    </a:lnTo>
                    <a:lnTo>
                      <a:pt x="41" y="15"/>
                    </a:lnTo>
                    <a:lnTo>
                      <a:pt x="35" y="13"/>
                    </a:lnTo>
                    <a:lnTo>
                      <a:pt x="31" y="11"/>
                    </a:lnTo>
                    <a:close/>
                    <a:moveTo>
                      <a:pt x="31" y="0"/>
                    </a:moveTo>
                    <a:lnTo>
                      <a:pt x="37" y="2"/>
                    </a:lnTo>
                    <a:lnTo>
                      <a:pt x="44" y="4"/>
                    </a:lnTo>
                    <a:lnTo>
                      <a:pt x="50" y="8"/>
                    </a:lnTo>
                    <a:lnTo>
                      <a:pt x="54" y="13"/>
                    </a:lnTo>
                    <a:lnTo>
                      <a:pt x="56" y="19"/>
                    </a:lnTo>
                    <a:lnTo>
                      <a:pt x="58" y="27"/>
                    </a:lnTo>
                    <a:lnTo>
                      <a:pt x="60" y="33"/>
                    </a:lnTo>
                    <a:lnTo>
                      <a:pt x="60" y="40"/>
                    </a:lnTo>
                    <a:lnTo>
                      <a:pt x="62" y="48"/>
                    </a:lnTo>
                    <a:lnTo>
                      <a:pt x="60" y="58"/>
                    </a:lnTo>
                    <a:lnTo>
                      <a:pt x="60" y="67"/>
                    </a:lnTo>
                    <a:lnTo>
                      <a:pt x="58" y="75"/>
                    </a:lnTo>
                    <a:lnTo>
                      <a:pt x="54" y="81"/>
                    </a:lnTo>
                    <a:lnTo>
                      <a:pt x="52" y="86"/>
                    </a:lnTo>
                    <a:lnTo>
                      <a:pt x="48" y="90"/>
                    </a:lnTo>
                    <a:lnTo>
                      <a:pt x="42" y="94"/>
                    </a:lnTo>
                    <a:lnTo>
                      <a:pt x="37" y="94"/>
                    </a:lnTo>
                    <a:lnTo>
                      <a:pt x="31" y="96"/>
                    </a:lnTo>
                    <a:lnTo>
                      <a:pt x="21" y="94"/>
                    </a:lnTo>
                    <a:lnTo>
                      <a:pt x="16" y="92"/>
                    </a:lnTo>
                    <a:lnTo>
                      <a:pt x="10" y="86"/>
                    </a:lnTo>
                    <a:lnTo>
                      <a:pt x="2" y="71"/>
                    </a:lnTo>
                    <a:lnTo>
                      <a:pt x="0" y="48"/>
                    </a:lnTo>
                    <a:lnTo>
                      <a:pt x="0" y="38"/>
                    </a:lnTo>
                    <a:lnTo>
                      <a:pt x="2" y="29"/>
                    </a:lnTo>
                    <a:lnTo>
                      <a:pt x="4" y="21"/>
                    </a:lnTo>
                    <a:lnTo>
                      <a:pt x="6" y="15"/>
                    </a:lnTo>
                    <a:lnTo>
                      <a:pt x="10" y="10"/>
                    </a:lnTo>
                    <a:lnTo>
                      <a:pt x="14" y="6"/>
                    </a:lnTo>
                    <a:lnTo>
                      <a:pt x="18" y="4"/>
                    </a:lnTo>
                    <a:lnTo>
                      <a:pt x="23"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6" name="Rectangle 1853"/>
              <p:cNvSpPr>
                <a:spLocks noChangeArrowheads="1"/>
              </p:cNvSpPr>
              <p:nvPr/>
            </p:nvSpPr>
            <p:spPr bwMode="auto">
              <a:xfrm>
                <a:off x="267" y="305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7" name="Rectangle 1854"/>
              <p:cNvSpPr>
                <a:spLocks noChangeArrowheads="1"/>
              </p:cNvSpPr>
              <p:nvPr/>
            </p:nvSpPr>
            <p:spPr bwMode="auto">
              <a:xfrm>
                <a:off x="2845" y="305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8" name="Rectangle 1855"/>
              <p:cNvSpPr>
                <a:spLocks noChangeArrowheads="1"/>
              </p:cNvSpPr>
              <p:nvPr/>
            </p:nvSpPr>
            <p:spPr bwMode="auto">
              <a:xfrm>
                <a:off x="267" y="2989"/>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9" name="Rectangle 1856"/>
              <p:cNvSpPr>
                <a:spLocks noChangeArrowheads="1"/>
              </p:cNvSpPr>
              <p:nvPr/>
            </p:nvSpPr>
            <p:spPr bwMode="auto">
              <a:xfrm>
                <a:off x="2845" y="2989"/>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0" name="Rectangle 1857"/>
              <p:cNvSpPr>
                <a:spLocks noChangeArrowheads="1"/>
              </p:cNvSpPr>
              <p:nvPr/>
            </p:nvSpPr>
            <p:spPr bwMode="auto">
              <a:xfrm>
                <a:off x="267" y="292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1" name="Rectangle 1858"/>
              <p:cNvSpPr>
                <a:spLocks noChangeArrowheads="1"/>
              </p:cNvSpPr>
              <p:nvPr/>
            </p:nvSpPr>
            <p:spPr bwMode="auto">
              <a:xfrm>
                <a:off x="2845" y="292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2" name="Rectangle 1859"/>
              <p:cNvSpPr>
                <a:spLocks noChangeArrowheads="1"/>
              </p:cNvSpPr>
              <p:nvPr/>
            </p:nvSpPr>
            <p:spPr bwMode="auto">
              <a:xfrm>
                <a:off x="267" y="2868"/>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3" name="Rectangle 1860"/>
              <p:cNvSpPr>
                <a:spLocks noChangeArrowheads="1"/>
              </p:cNvSpPr>
              <p:nvPr/>
            </p:nvSpPr>
            <p:spPr bwMode="auto">
              <a:xfrm>
                <a:off x="2845" y="2868"/>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4" name="Rectangle 1861"/>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5" name="Rectangle 1862"/>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6" name="Rectangle 1863"/>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7" name="Rectangle 1864"/>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8" name="Rectangle 1865"/>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9" name="Rectangle 1866"/>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0" name="Rectangle 1867"/>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1" name="Rectangle 1868"/>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2" name="Rectangle 1869"/>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3" name="Rectangle 1870"/>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4" name="Rectangle 1871"/>
              <p:cNvSpPr>
                <a:spLocks noChangeArrowheads="1"/>
              </p:cNvSpPr>
              <p:nvPr/>
            </p:nvSpPr>
            <p:spPr bwMode="auto">
              <a:xfrm>
                <a:off x="267" y="2807"/>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5" name="Rectangle 1872"/>
              <p:cNvSpPr>
                <a:spLocks noChangeArrowheads="1"/>
              </p:cNvSpPr>
              <p:nvPr/>
            </p:nvSpPr>
            <p:spPr bwMode="auto">
              <a:xfrm>
                <a:off x="2834" y="2807"/>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6" name="Freeform 1873"/>
              <p:cNvSpPr>
                <a:spLocks/>
              </p:cNvSpPr>
              <p:nvPr/>
            </p:nvSpPr>
            <p:spPr bwMode="auto">
              <a:xfrm>
                <a:off x="194" y="2769"/>
                <a:ext cx="34" cy="94"/>
              </a:xfrm>
              <a:custGeom>
                <a:avLst/>
                <a:gdLst>
                  <a:gd name="T0" fmla="*/ 27 w 34"/>
                  <a:gd name="T1" fmla="*/ 0 h 94"/>
                  <a:gd name="T2" fmla="*/ 34 w 34"/>
                  <a:gd name="T3" fmla="*/ 0 h 94"/>
                  <a:gd name="T4" fmla="*/ 34 w 34"/>
                  <a:gd name="T5" fmla="*/ 94 h 94"/>
                  <a:gd name="T6" fmla="*/ 21 w 34"/>
                  <a:gd name="T7" fmla="*/ 94 h 94"/>
                  <a:gd name="T8" fmla="*/ 21 w 34"/>
                  <a:gd name="T9" fmla="*/ 21 h 94"/>
                  <a:gd name="T10" fmla="*/ 17 w 34"/>
                  <a:gd name="T11" fmla="*/ 25 h 94"/>
                  <a:gd name="T12" fmla="*/ 11 w 34"/>
                  <a:gd name="T13" fmla="*/ 28 h 94"/>
                  <a:gd name="T14" fmla="*/ 6 w 34"/>
                  <a:gd name="T15" fmla="*/ 32 h 94"/>
                  <a:gd name="T16" fmla="*/ 0 w 34"/>
                  <a:gd name="T17" fmla="*/ 34 h 94"/>
                  <a:gd name="T18" fmla="*/ 0 w 34"/>
                  <a:gd name="T19" fmla="*/ 25 h 94"/>
                  <a:gd name="T20" fmla="*/ 10 w 34"/>
                  <a:gd name="T21" fmla="*/ 19 h 94"/>
                  <a:gd name="T22" fmla="*/ 17 w 34"/>
                  <a:gd name="T23" fmla="*/ 13 h 94"/>
                  <a:gd name="T24" fmla="*/ 23 w 34"/>
                  <a:gd name="T25" fmla="*/ 7 h 94"/>
                  <a:gd name="T26" fmla="*/ 27 w 3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94">
                    <a:moveTo>
                      <a:pt x="27" y="0"/>
                    </a:moveTo>
                    <a:lnTo>
                      <a:pt x="34" y="0"/>
                    </a:lnTo>
                    <a:lnTo>
                      <a:pt x="34" y="94"/>
                    </a:lnTo>
                    <a:lnTo>
                      <a:pt x="21" y="94"/>
                    </a:lnTo>
                    <a:lnTo>
                      <a:pt x="21" y="21"/>
                    </a:lnTo>
                    <a:lnTo>
                      <a:pt x="17" y="25"/>
                    </a:lnTo>
                    <a:lnTo>
                      <a:pt x="11" y="28"/>
                    </a:lnTo>
                    <a:lnTo>
                      <a:pt x="6" y="32"/>
                    </a:lnTo>
                    <a:lnTo>
                      <a:pt x="0" y="34"/>
                    </a:lnTo>
                    <a:lnTo>
                      <a:pt x="0" y="25"/>
                    </a:lnTo>
                    <a:lnTo>
                      <a:pt x="10" y="19"/>
                    </a:lnTo>
                    <a:lnTo>
                      <a:pt x="17" y="13"/>
                    </a:lnTo>
                    <a:lnTo>
                      <a:pt x="23" y="7"/>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7" name="Rectangle 1874"/>
              <p:cNvSpPr>
                <a:spLocks noChangeArrowheads="1"/>
              </p:cNvSpPr>
              <p:nvPr/>
            </p:nvSpPr>
            <p:spPr bwMode="auto">
              <a:xfrm>
                <a:off x="267" y="274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8" name="Rectangle 1875"/>
              <p:cNvSpPr>
                <a:spLocks noChangeArrowheads="1"/>
              </p:cNvSpPr>
              <p:nvPr/>
            </p:nvSpPr>
            <p:spPr bwMode="auto">
              <a:xfrm>
                <a:off x="2845" y="274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9" name="Rectangle 1876"/>
              <p:cNvSpPr>
                <a:spLocks noChangeArrowheads="1"/>
              </p:cNvSpPr>
              <p:nvPr/>
            </p:nvSpPr>
            <p:spPr bwMode="auto">
              <a:xfrm>
                <a:off x="267" y="268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0" name="Rectangle 1877"/>
              <p:cNvSpPr>
                <a:spLocks noChangeArrowheads="1"/>
              </p:cNvSpPr>
              <p:nvPr/>
            </p:nvSpPr>
            <p:spPr bwMode="auto">
              <a:xfrm>
                <a:off x="2845" y="268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1" name="Rectangle 1878"/>
              <p:cNvSpPr>
                <a:spLocks noChangeArrowheads="1"/>
              </p:cNvSpPr>
              <p:nvPr/>
            </p:nvSpPr>
            <p:spPr bwMode="auto">
              <a:xfrm>
                <a:off x="267" y="262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2" name="Rectangle 1879"/>
              <p:cNvSpPr>
                <a:spLocks noChangeArrowheads="1"/>
              </p:cNvSpPr>
              <p:nvPr/>
            </p:nvSpPr>
            <p:spPr bwMode="auto">
              <a:xfrm>
                <a:off x="2845"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3" name="Rectangle 1880"/>
              <p:cNvSpPr>
                <a:spLocks noChangeArrowheads="1"/>
              </p:cNvSpPr>
              <p:nvPr/>
            </p:nvSpPr>
            <p:spPr bwMode="auto">
              <a:xfrm>
                <a:off x="267" y="256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4" name="Rectangle 1881"/>
              <p:cNvSpPr>
                <a:spLocks noChangeArrowheads="1"/>
              </p:cNvSpPr>
              <p:nvPr/>
            </p:nvSpPr>
            <p:spPr bwMode="auto">
              <a:xfrm>
                <a:off x="2845" y="256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5" name="Rectangle 1882"/>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6" name="Rectangle 1883"/>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7" name="Rectangle 1884"/>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8" name="Rectangle 1885"/>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9" name="Rectangle 1886"/>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0" name="Rectangle 1887"/>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1" name="Rectangle 1888"/>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2" name="Rectangle 1889"/>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3" name="Rectangle 1890"/>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4" name="Rectangle 1891"/>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5" name="Rectangle 1892"/>
              <p:cNvSpPr>
                <a:spLocks noChangeArrowheads="1"/>
              </p:cNvSpPr>
              <p:nvPr/>
            </p:nvSpPr>
            <p:spPr bwMode="auto">
              <a:xfrm>
                <a:off x="267" y="2502"/>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6" name="Rectangle 1893"/>
              <p:cNvSpPr>
                <a:spLocks noChangeArrowheads="1"/>
              </p:cNvSpPr>
              <p:nvPr/>
            </p:nvSpPr>
            <p:spPr bwMode="auto">
              <a:xfrm>
                <a:off x="2834" y="2502"/>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7" name="Freeform 1894"/>
              <p:cNvSpPr>
                <a:spLocks/>
              </p:cNvSpPr>
              <p:nvPr/>
            </p:nvSpPr>
            <p:spPr bwMode="auto">
              <a:xfrm>
                <a:off x="184" y="2465"/>
                <a:ext cx="62" cy="92"/>
              </a:xfrm>
              <a:custGeom>
                <a:avLst/>
                <a:gdLst>
                  <a:gd name="T0" fmla="*/ 31 w 62"/>
                  <a:gd name="T1" fmla="*/ 0 h 92"/>
                  <a:gd name="T2" fmla="*/ 41 w 62"/>
                  <a:gd name="T3" fmla="*/ 0 h 92"/>
                  <a:gd name="T4" fmla="*/ 46 w 62"/>
                  <a:gd name="T5" fmla="*/ 2 h 92"/>
                  <a:gd name="T6" fmla="*/ 52 w 62"/>
                  <a:gd name="T7" fmla="*/ 6 h 92"/>
                  <a:gd name="T8" fmla="*/ 56 w 62"/>
                  <a:gd name="T9" fmla="*/ 12 h 92"/>
                  <a:gd name="T10" fmla="*/ 60 w 62"/>
                  <a:gd name="T11" fmla="*/ 17 h 92"/>
                  <a:gd name="T12" fmla="*/ 60 w 62"/>
                  <a:gd name="T13" fmla="*/ 25 h 92"/>
                  <a:gd name="T14" fmla="*/ 60 w 62"/>
                  <a:gd name="T15" fmla="*/ 31 h 92"/>
                  <a:gd name="T16" fmla="*/ 58 w 62"/>
                  <a:gd name="T17" fmla="*/ 37 h 92"/>
                  <a:gd name="T18" fmla="*/ 56 w 62"/>
                  <a:gd name="T19" fmla="*/ 41 h 92"/>
                  <a:gd name="T20" fmla="*/ 50 w 62"/>
                  <a:gd name="T21" fmla="*/ 48 h 92"/>
                  <a:gd name="T22" fmla="*/ 46 w 62"/>
                  <a:gd name="T23" fmla="*/ 52 h 92"/>
                  <a:gd name="T24" fmla="*/ 43 w 62"/>
                  <a:gd name="T25" fmla="*/ 58 h 92"/>
                  <a:gd name="T26" fmla="*/ 35 w 62"/>
                  <a:gd name="T27" fmla="*/ 64 h 92"/>
                  <a:gd name="T28" fmla="*/ 29 w 62"/>
                  <a:gd name="T29" fmla="*/ 67 h 92"/>
                  <a:gd name="T30" fmla="*/ 23 w 62"/>
                  <a:gd name="T31" fmla="*/ 71 h 92"/>
                  <a:gd name="T32" fmla="*/ 21 w 62"/>
                  <a:gd name="T33" fmla="*/ 75 h 92"/>
                  <a:gd name="T34" fmla="*/ 16 w 62"/>
                  <a:gd name="T35" fmla="*/ 81 h 92"/>
                  <a:gd name="T36" fmla="*/ 62 w 62"/>
                  <a:gd name="T37" fmla="*/ 81 h 92"/>
                  <a:gd name="T38" fmla="*/ 62 w 62"/>
                  <a:gd name="T39" fmla="*/ 92 h 92"/>
                  <a:gd name="T40" fmla="*/ 0 w 62"/>
                  <a:gd name="T41" fmla="*/ 92 h 92"/>
                  <a:gd name="T42" fmla="*/ 2 w 62"/>
                  <a:gd name="T43" fmla="*/ 85 h 92"/>
                  <a:gd name="T44" fmla="*/ 4 w 62"/>
                  <a:gd name="T45" fmla="*/ 77 h 92"/>
                  <a:gd name="T46" fmla="*/ 8 w 62"/>
                  <a:gd name="T47" fmla="*/ 71 h 92"/>
                  <a:gd name="T48" fmla="*/ 14 w 62"/>
                  <a:gd name="T49" fmla="*/ 66 h 92"/>
                  <a:gd name="T50" fmla="*/ 23 w 62"/>
                  <a:gd name="T51" fmla="*/ 58 h 92"/>
                  <a:gd name="T52" fmla="*/ 31 w 62"/>
                  <a:gd name="T53" fmla="*/ 50 h 92"/>
                  <a:gd name="T54" fmla="*/ 39 w 62"/>
                  <a:gd name="T55" fmla="*/ 42 h 92"/>
                  <a:gd name="T56" fmla="*/ 43 w 62"/>
                  <a:gd name="T57" fmla="*/ 39 h 92"/>
                  <a:gd name="T58" fmla="*/ 46 w 62"/>
                  <a:gd name="T59" fmla="*/ 31 h 92"/>
                  <a:gd name="T60" fmla="*/ 48 w 62"/>
                  <a:gd name="T61" fmla="*/ 25 h 92"/>
                  <a:gd name="T62" fmla="*/ 46 w 62"/>
                  <a:gd name="T63" fmla="*/ 19 h 92"/>
                  <a:gd name="T64" fmla="*/ 43 w 62"/>
                  <a:gd name="T65" fmla="*/ 14 h 92"/>
                  <a:gd name="T66" fmla="*/ 39 w 62"/>
                  <a:gd name="T67" fmla="*/ 12 h 92"/>
                  <a:gd name="T68" fmla="*/ 31 w 62"/>
                  <a:gd name="T69" fmla="*/ 10 h 92"/>
                  <a:gd name="T70" fmla="*/ 25 w 62"/>
                  <a:gd name="T71" fmla="*/ 12 h 92"/>
                  <a:gd name="T72" fmla="*/ 20 w 62"/>
                  <a:gd name="T73" fmla="*/ 14 h 92"/>
                  <a:gd name="T74" fmla="*/ 16 w 62"/>
                  <a:gd name="T75" fmla="*/ 17 h 92"/>
                  <a:gd name="T76" fmla="*/ 14 w 62"/>
                  <a:gd name="T77" fmla="*/ 21 h 92"/>
                  <a:gd name="T78" fmla="*/ 14 w 62"/>
                  <a:gd name="T79" fmla="*/ 27 h 92"/>
                  <a:gd name="T80" fmla="*/ 2 w 62"/>
                  <a:gd name="T81" fmla="*/ 25 h 92"/>
                  <a:gd name="T82" fmla="*/ 4 w 62"/>
                  <a:gd name="T83" fmla="*/ 17 h 92"/>
                  <a:gd name="T84" fmla="*/ 6 w 62"/>
                  <a:gd name="T85" fmla="*/ 12 h 92"/>
                  <a:gd name="T86" fmla="*/ 12 w 62"/>
                  <a:gd name="T87" fmla="*/ 6 h 92"/>
                  <a:gd name="T88" fmla="*/ 18 w 62"/>
                  <a:gd name="T89" fmla="*/ 2 h 92"/>
                  <a:gd name="T90" fmla="*/ 23 w 62"/>
                  <a:gd name="T91" fmla="*/ 0 h 92"/>
                  <a:gd name="T92" fmla="*/ 31 w 62"/>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92">
                    <a:moveTo>
                      <a:pt x="31" y="0"/>
                    </a:moveTo>
                    <a:lnTo>
                      <a:pt x="41" y="0"/>
                    </a:lnTo>
                    <a:lnTo>
                      <a:pt x="46" y="2"/>
                    </a:lnTo>
                    <a:lnTo>
                      <a:pt x="52" y="6"/>
                    </a:lnTo>
                    <a:lnTo>
                      <a:pt x="56" y="12"/>
                    </a:lnTo>
                    <a:lnTo>
                      <a:pt x="60" y="17"/>
                    </a:lnTo>
                    <a:lnTo>
                      <a:pt x="60" y="25"/>
                    </a:lnTo>
                    <a:lnTo>
                      <a:pt x="60" y="31"/>
                    </a:lnTo>
                    <a:lnTo>
                      <a:pt x="58" y="37"/>
                    </a:lnTo>
                    <a:lnTo>
                      <a:pt x="56" y="41"/>
                    </a:lnTo>
                    <a:lnTo>
                      <a:pt x="50" y="48"/>
                    </a:lnTo>
                    <a:lnTo>
                      <a:pt x="46" y="52"/>
                    </a:lnTo>
                    <a:lnTo>
                      <a:pt x="43" y="58"/>
                    </a:lnTo>
                    <a:lnTo>
                      <a:pt x="35" y="64"/>
                    </a:lnTo>
                    <a:lnTo>
                      <a:pt x="29" y="67"/>
                    </a:lnTo>
                    <a:lnTo>
                      <a:pt x="23" y="71"/>
                    </a:lnTo>
                    <a:lnTo>
                      <a:pt x="21" y="75"/>
                    </a:lnTo>
                    <a:lnTo>
                      <a:pt x="16" y="81"/>
                    </a:lnTo>
                    <a:lnTo>
                      <a:pt x="62" y="81"/>
                    </a:lnTo>
                    <a:lnTo>
                      <a:pt x="62" y="92"/>
                    </a:lnTo>
                    <a:lnTo>
                      <a:pt x="0" y="92"/>
                    </a:lnTo>
                    <a:lnTo>
                      <a:pt x="2" y="85"/>
                    </a:lnTo>
                    <a:lnTo>
                      <a:pt x="4" y="77"/>
                    </a:lnTo>
                    <a:lnTo>
                      <a:pt x="8" y="71"/>
                    </a:lnTo>
                    <a:lnTo>
                      <a:pt x="14" y="66"/>
                    </a:lnTo>
                    <a:lnTo>
                      <a:pt x="23" y="58"/>
                    </a:lnTo>
                    <a:lnTo>
                      <a:pt x="31" y="50"/>
                    </a:lnTo>
                    <a:lnTo>
                      <a:pt x="39" y="42"/>
                    </a:lnTo>
                    <a:lnTo>
                      <a:pt x="43" y="39"/>
                    </a:lnTo>
                    <a:lnTo>
                      <a:pt x="46" y="31"/>
                    </a:lnTo>
                    <a:lnTo>
                      <a:pt x="48" y="25"/>
                    </a:lnTo>
                    <a:lnTo>
                      <a:pt x="46" y="19"/>
                    </a:lnTo>
                    <a:lnTo>
                      <a:pt x="43" y="14"/>
                    </a:lnTo>
                    <a:lnTo>
                      <a:pt x="39" y="12"/>
                    </a:lnTo>
                    <a:lnTo>
                      <a:pt x="31" y="10"/>
                    </a:lnTo>
                    <a:lnTo>
                      <a:pt x="25" y="12"/>
                    </a:lnTo>
                    <a:lnTo>
                      <a:pt x="20" y="14"/>
                    </a:lnTo>
                    <a:lnTo>
                      <a:pt x="16" y="17"/>
                    </a:lnTo>
                    <a:lnTo>
                      <a:pt x="14" y="21"/>
                    </a:lnTo>
                    <a:lnTo>
                      <a:pt x="14" y="27"/>
                    </a:lnTo>
                    <a:lnTo>
                      <a:pt x="2" y="25"/>
                    </a:lnTo>
                    <a:lnTo>
                      <a:pt x="4" y="17"/>
                    </a:lnTo>
                    <a:lnTo>
                      <a:pt x="6" y="12"/>
                    </a:lnTo>
                    <a:lnTo>
                      <a:pt x="12" y="6"/>
                    </a:lnTo>
                    <a:lnTo>
                      <a:pt x="18"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8" name="Rectangle 1895"/>
              <p:cNvSpPr>
                <a:spLocks noChangeArrowheads="1"/>
              </p:cNvSpPr>
              <p:nvPr/>
            </p:nvSpPr>
            <p:spPr bwMode="auto">
              <a:xfrm>
                <a:off x="267" y="244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9" name="Rectangle 1896"/>
              <p:cNvSpPr>
                <a:spLocks noChangeArrowheads="1"/>
              </p:cNvSpPr>
              <p:nvPr/>
            </p:nvSpPr>
            <p:spPr bwMode="auto">
              <a:xfrm>
                <a:off x="2845" y="244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0" name="Rectangle 1897"/>
              <p:cNvSpPr>
                <a:spLocks noChangeArrowheads="1"/>
              </p:cNvSpPr>
              <p:nvPr/>
            </p:nvSpPr>
            <p:spPr bwMode="auto">
              <a:xfrm>
                <a:off x="267" y="237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1" name="Rectangle 1898"/>
              <p:cNvSpPr>
                <a:spLocks noChangeArrowheads="1"/>
              </p:cNvSpPr>
              <p:nvPr/>
            </p:nvSpPr>
            <p:spPr bwMode="auto">
              <a:xfrm>
                <a:off x="2845" y="237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2" name="Rectangle 1899"/>
              <p:cNvSpPr>
                <a:spLocks noChangeArrowheads="1"/>
              </p:cNvSpPr>
              <p:nvPr/>
            </p:nvSpPr>
            <p:spPr bwMode="auto">
              <a:xfrm>
                <a:off x="267" y="2317"/>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3" name="Rectangle 1900"/>
              <p:cNvSpPr>
                <a:spLocks noChangeArrowheads="1"/>
              </p:cNvSpPr>
              <p:nvPr/>
            </p:nvSpPr>
            <p:spPr bwMode="auto">
              <a:xfrm>
                <a:off x="2845" y="231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4" name="Rectangle 1901"/>
              <p:cNvSpPr>
                <a:spLocks noChangeArrowheads="1"/>
              </p:cNvSpPr>
              <p:nvPr/>
            </p:nvSpPr>
            <p:spPr bwMode="auto">
              <a:xfrm>
                <a:off x="267" y="225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5" name="Rectangle 1902"/>
              <p:cNvSpPr>
                <a:spLocks noChangeArrowheads="1"/>
              </p:cNvSpPr>
              <p:nvPr/>
            </p:nvSpPr>
            <p:spPr bwMode="auto">
              <a:xfrm>
                <a:off x="2845" y="22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6" name="Rectangle 1903"/>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7" name="Rectangle 1904"/>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8" name="Rectangle 1905"/>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9" name="Rectangle 1906"/>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0" name="Rectangle 1907"/>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1" name="Rectangle 1908"/>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2" name="Rectangle 1909"/>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3" name="Rectangle 1910"/>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4" name="Rectangle 1911"/>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5" name="Rectangle 1912"/>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6" name="Rectangle 1913"/>
              <p:cNvSpPr>
                <a:spLocks noChangeArrowheads="1"/>
              </p:cNvSpPr>
              <p:nvPr/>
            </p:nvSpPr>
            <p:spPr bwMode="auto">
              <a:xfrm>
                <a:off x="267" y="2196"/>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7" name="Rectangle 1914"/>
              <p:cNvSpPr>
                <a:spLocks noChangeArrowheads="1"/>
              </p:cNvSpPr>
              <p:nvPr/>
            </p:nvSpPr>
            <p:spPr bwMode="auto">
              <a:xfrm>
                <a:off x="2834" y="2196"/>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8" name="Freeform 1915"/>
              <p:cNvSpPr>
                <a:spLocks/>
              </p:cNvSpPr>
              <p:nvPr/>
            </p:nvSpPr>
            <p:spPr bwMode="auto">
              <a:xfrm>
                <a:off x="186" y="2158"/>
                <a:ext cx="62" cy="96"/>
              </a:xfrm>
              <a:custGeom>
                <a:avLst/>
                <a:gdLst>
                  <a:gd name="T0" fmla="*/ 37 w 62"/>
                  <a:gd name="T1" fmla="*/ 2 h 96"/>
                  <a:gd name="T2" fmla="*/ 48 w 62"/>
                  <a:gd name="T3" fmla="*/ 8 h 96"/>
                  <a:gd name="T4" fmla="*/ 54 w 62"/>
                  <a:gd name="T5" fmla="*/ 19 h 96"/>
                  <a:gd name="T6" fmla="*/ 54 w 62"/>
                  <a:gd name="T7" fmla="*/ 31 h 96"/>
                  <a:gd name="T8" fmla="*/ 48 w 62"/>
                  <a:gd name="T9" fmla="*/ 40 h 96"/>
                  <a:gd name="T10" fmla="*/ 50 w 62"/>
                  <a:gd name="T11" fmla="*/ 46 h 96"/>
                  <a:gd name="T12" fmla="*/ 58 w 62"/>
                  <a:gd name="T13" fmla="*/ 56 h 96"/>
                  <a:gd name="T14" fmla="*/ 62 w 62"/>
                  <a:gd name="T15" fmla="*/ 65 h 96"/>
                  <a:gd name="T16" fmla="*/ 58 w 62"/>
                  <a:gd name="T17" fmla="*/ 81 h 96"/>
                  <a:gd name="T18" fmla="*/ 46 w 62"/>
                  <a:gd name="T19" fmla="*/ 92 h 96"/>
                  <a:gd name="T20" fmla="*/ 29 w 62"/>
                  <a:gd name="T21" fmla="*/ 96 h 96"/>
                  <a:gd name="T22" fmla="*/ 16 w 62"/>
                  <a:gd name="T23" fmla="*/ 92 h 96"/>
                  <a:gd name="T24" fmla="*/ 4 w 62"/>
                  <a:gd name="T25" fmla="*/ 83 h 96"/>
                  <a:gd name="T26" fmla="*/ 0 w 62"/>
                  <a:gd name="T27" fmla="*/ 69 h 96"/>
                  <a:gd name="T28" fmla="*/ 16 w 62"/>
                  <a:gd name="T29" fmla="*/ 77 h 96"/>
                  <a:gd name="T30" fmla="*/ 23 w 62"/>
                  <a:gd name="T31" fmla="*/ 84 h 96"/>
                  <a:gd name="T32" fmla="*/ 35 w 62"/>
                  <a:gd name="T33" fmla="*/ 84 h 96"/>
                  <a:gd name="T34" fmla="*/ 44 w 62"/>
                  <a:gd name="T35" fmla="*/ 79 h 96"/>
                  <a:gd name="T36" fmla="*/ 48 w 62"/>
                  <a:gd name="T37" fmla="*/ 65 h 96"/>
                  <a:gd name="T38" fmla="*/ 44 w 62"/>
                  <a:gd name="T39" fmla="*/ 54 h 96"/>
                  <a:gd name="T40" fmla="*/ 35 w 62"/>
                  <a:gd name="T41" fmla="*/ 48 h 96"/>
                  <a:gd name="T42" fmla="*/ 27 w 62"/>
                  <a:gd name="T43" fmla="*/ 48 h 96"/>
                  <a:gd name="T44" fmla="*/ 25 w 62"/>
                  <a:gd name="T45" fmla="*/ 38 h 96"/>
                  <a:gd name="T46" fmla="*/ 33 w 62"/>
                  <a:gd name="T47" fmla="*/ 38 h 96"/>
                  <a:gd name="T48" fmla="*/ 41 w 62"/>
                  <a:gd name="T49" fmla="*/ 33 h 96"/>
                  <a:gd name="T50" fmla="*/ 42 w 62"/>
                  <a:gd name="T51" fmla="*/ 25 h 96"/>
                  <a:gd name="T52" fmla="*/ 39 w 62"/>
                  <a:gd name="T53" fmla="*/ 15 h 96"/>
                  <a:gd name="T54" fmla="*/ 29 w 62"/>
                  <a:gd name="T55" fmla="*/ 11 h 96"/>
                  <a:gd name="T56" fmla="*/ 19 w 62"/>
                  <a:gd name="T57" fmla="*/ 15 h 96"/>
                  <a:gd name="T58" fmla="*/ 14 w 62"/>
                  <a:gd name="T59" fmla="*/ 27 h 96"/>
                  <a:gd name="T60" fmla="*/ 4 w 62"/>
                  <a:gd name="T61" fmla="*/ 17 h 96"/>
                  <a:gd name="T62" fmla="*/ 10 w 62"/>
                  <a:gd name="T63" fmla="*/ 8 h 96"/>
                  <a:gd name="T64" fmla="*/ 21 w 62"/>
                  <a:gd name="T65"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96">
                    <a:moveTo>
                      <a:pt x="29" y="0"/>
                    </a:moveTo>
                    <a:lnTo>
                      <a:pt x="37" y="2"/>
                    </a:lnTo>
                    <a:lnTo>
                      <a:pt x="42" y="4"/>
                    </a:lnTo>
                    <a:lnTo>
                      <a:pt x="48" y="8"/>
                    </a:lnTo>
                    <a:lnTo>
                      <a:pt x="52" y="13"/>
                    </a:lnTo>
                    <a:lnTo>
                      <a:pt x="54" y="19"/>
                    </a:lnTo>
                    <a:lnTo>
                      <a:pt x="56" y="25"/>
                    </a:lnTo>
                    <a:lnTo>
                      <a:pt x="54" y="31"/>
                    </a:lnTo>
                    <a:lnTo>
                      <a:pt x="52" y="35"/>
                    </a:lnTo>
                    <a:lnTo>
                      <a:pt x="48" y="40"/>
                    </a:lnTo>
                    <a:lnTo>
                      <a:pt x="42" y="42"/>
                    </a:lnTo>
                    <a:lnTo>
                      <a:pt x="50" y="46"/>
                    </a:lnTo>
                    <a:lnTo>
                      <a:pt x="56" y="50"/>
                    </a:lnTo>
                    <a:lnTo>
                      <a:pt x="58" y="56"/>
                    </a:lnTo>
                    <a:lnTo>
                      <a:pt x="60" y="60"/>
                    </a:lnTo>
                    <a:lnTo>
                      <a:pt x="62" y="65"/>
                    </a:lnTo>
                    <a:lnTo>
                      <a:pt x="60" y="73"/>
                    </a:lnTo>
                    <a:lnTo>
                      <a:pt x="58" y="81"/>
                    </a:lnTo>
                    <a:lnTo>
                      <a:pt x="52" y="86"/>
                    </a:lnTo>
                    <a:lnTo>
                      <a:pt x="46" y="92"/>
                    </a:lnTo>
                    <a:lnTo>
                      <a:pt x="39" y="94"/>
                    </a:lnTo>
                    <a:lnTo>
                      <a:pt x="29" y="96"/>
                    </a:lnTo>
                    <a:lnTo>
                      <a:pt x="21" y="94"/>
                    </a:lnTo>
                    <a:lnTo>
                      <a:pt x="16" y="92"/>
                    </a:lnTo>
                    <a:lnTo>
                      <a:pt x="10" y="88"/>
                    </a:lnTo>
                    <a:lnTo>
                      <a:pt x="4" y="83"/>
                    </a:lnTo>
                    <a:lnTo>
                      <a:pt x="2" y="77"/>
                    </a:lnTo>
                    <a:lnTo>
                      <a:pt x="0" y="69"/>
                    </a:lnTo>
                    <a:lnTo>
                      <a:pt x="12" y="69"/>
                    </a:lnTo>
                    <a:lnTo>
                      <a:pt x="16" y="77"/>
                    </a:lnTo>
                    <a:lnTo>
                      <a:pt x="18" y="81"/>
                    </a:lnTo>
                    <a:lnTo>
                      <a:pt x="23" y="84"/>
                    </a:lnTo>
                    <a:lnTo>
                      <a:pt x="29" y="84"/>
                    </a:lnTo>
                    <a:lnTo>
                      <a:pt x="35" y="84"/>
                    </a:lnTo>
                    <a:lnTo>
                      <a:pt x="41" y="83"/>
                    </a:lnTo>
                    <a:lnTo>
                      <a:pt x="44" y="79"/>
                    </a:lnTo>
                    <a:lnTo>
                      <a:pt x="48" y="73"/>
                    </a:lnTo>
                    <a:lnTo>
                      <a:pt x="48" y="65"/>
                    </a:lnTo>
                    <a:lnTo>
                      <a:pt x="48" y="60"/>
                    </a:lnTo>
                    <a:lnTo>
                      <a:pt x="44" y="54"/>
                    </a:lnTo>
                    <a:lnTo>
                      <a:pt x="41" y="50"/>
                    </a:lnTo>
                    <a:lnTo>
                      <a:pt x="35" y="48"/>
                    </a:lnTo>
                    <a:lnTo>
                      <a:pt x="31" y="48"/>
                    </a:lnTo>
                    <a:lnTo>
                      <a:pt x="27" y="48"/>
                    </a:lnTo>
                    <a:lnTo>
                      <a:pt x="23" y="50"/>
                    </a:lnTo>
                    <a:lnTo>
                      <a:pt x="25" y="38"/>
                    </a:lnTo>
                    <a:lnTo>
                      <a:pt x="25" y="38"/>
                    </a:lnTo>
                    <a:lnTo>
                      <a:pt x="33" y="38"/>
                    </a:lnTo>
                    <a:lnTo>
                      <a:pt x="39" y="35"/>
                    </a:lnTo>
                    <a:lnTo>
                      <a:pt x="41" y="33"/>
                    </a:lnTo>
                    <a:lnTo>
                      <a:pt x="42" y="29"/>
                    </a:lnTo>
                    <a:lnTo>
                      <a:pt x="42" y="25"/>
                    </a:lnTo>
                    <a:lnTo>
                      <a:pt x="42" y="19"/>
                    </a:lnTo>
                    <a:lnTo>
                      <a:pt x="39" y="15"/>
                    </a:lnTo>
                    <a:lnTo>
                      <a:pt x="35" y="13"/>
                    </a:lnTo>
                    <a:lnTo>
                      <a:pt x="29" y="11"/>
                    </a:lnTo>
                    <a:lnTo>
                      <a:pt x="23" y="13"/>
                    </a:lnTo>
                    <a:lnTo>
                      <a:pt x="19" y="15"/>
                    </a:lnTo>
                    <a:lnTo>
                      <a:pt x="16" y="19"/>
                    </a:lnTo>
                    <a:lnTo>
                      <a:pt x="14" y="27"/>
                    </a:lnTo>
                    <a:lnTo>
                      <a:pt x="2" y="25"/>
                    </a:lnTo>
                    <a:lnTo>
                      <a:pt x="4" y="17"/>
                    </a:lnTo>
                    <a:lnTo>
                      <a:pt x="6" y="11"/>
                    </a:lnTo>
                    <a:lnTo>
                      <a:pt x="10" y="8"/>
                    </a:lnTo>
                    <a:lnTo>
                      <a:pt x="16" y="4"/>
                    </a:lnTo>
                    <a:lnTo>
                      <a:pt x="21" y="2"/>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9" name="Rectangle 1916"/>
              <p:cNvSpPr>
                <a:spLocks noChangeArrowheads="1"/>
              </p:cNvSpPr>
              <p:nvPr/>
            </p:nvSpPr>
            <p:spPr bwMode="auto">
              <a:xfrm>
                <a:off x="267"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0" name="Rectangle 1917"/>
              <p:cNvSpPr>
                <a:spLocks noChangeArrowheads="1"/>
              </p:cNvSpPr>
              <p:nvPr/>
            </p:nvSpPr>
            <p:spPr bwMode="auto">
              <a:xfrm>
                <a:off x="2845"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1" name="Rectangle 1918"/>
              <p:cNvSpPr>
                <a:spLocks noChangeArrowheads="1"/>
              </p:cNvSpPr>
              <p:nvPr/>
            </p:nvSpPr>
            <p:spPr bwMode="auto">
              <a:xfrm>
                <a:off x="267" y="207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2" name="Rectangle 1919"/>
              <p:cNvSpPr>
                <a:spLocks noChangeArrowheads="1"/>
              </p:cNvSpPr>
              <p:nvPr/>
            </p:nvSpPr>
            <p:spPr bwMode="auto">
              <a:xfrm>
                <a:off x="2845" y="207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3" name="Rectangle 1920"/>
              <p:cNvSpPr>
                <a:spLocks noChangeArrowheads="1"/>
              </p:cNvSpPr>
              <p:nvPr/>
            </p:nvSpPr>
            <p:spPr bwMode="auto">
              <a:xfrm>
                <a:off x="267" y="20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4" name="Rectangle 1921"/>
              <p:cNvSpPr>
                <a:spLocks noChangeArrowheads="1"/>
              </p:cNvSpPr>
              <p:nvPr/>
            </p:nvSpPr>
            <p:spPr bwMode="auto">
              <a:xfrm>
                <a:off x="2845" y="201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5" name="Rectangle 1922"/>
              <p:cNvSpPr>
                <a:spLocks noChangeArrowheads="1"/>
              </p:cNvSpPr>
              <p:nvPr/>
            </p:nvSpPr>
            <p:spPr bwMode="auto">
              <a:xfrm>
                <a:off x="267" y="195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6" name="Rectangle 1923"/>
              <p:cNvSpPr>
                <a:spLocks noChangeArrowheads="1"/>
              </p:cNvSpPr>
              <p:nvPr/>
            </p:nvSpPr>
            <p:spPr bwMode="auto">
              <a:xfrm>
                <a:off x="2845" y="195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7" name="Rectangle 1924"/>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8" name="Rectangle 1925"/>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9" name="Rectangle 1926"/>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0" name="Rectangle 1927"/>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1" name="Rectangle 1928"/>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2" name="Rectangle 1929"/>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3" name="Rectangle 1930"/>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4" name="Rectangle 1931"/>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5" name="Rectangle 1932"/>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6" name="Rectangle 1933"/>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7" name="Rectangle 1934"/>
              <p:cNvSpPr>
                <a:spLocks noChangeArrowheads="1"/>
              </p:cNvSpPr>
              <p:nvPr/>
            </p:nvSpPr>
            <p:spPr bwMode="auto">
              <a:xfrm>
                <a:off x="267" y="1891"/>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8" name="Rectangle 1935"/>
              <p:cNvSpPr>
                <a:spLocks noChangeArrowheads="1"/>
              </p:cNvSpPr>
              <p:nvPr/>
            </p:nvSpPr>
            <p:spPr bwMode="auto">
              <a:xfrm>
                <a:off x="2834" y="1891"/>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9" name="Freeform 1936"/>
              <p:cNvSpPr>
                <a:spLocks noEditPoints="1"/>
              </p:cNvSpPr>
              <p:nvPr/>
            </p:nvSpPr>
            <p:spPr bwMode="auto">
              <a:xfrm>
                <a:off x="182" y="1855"/>
                <a:ext cx="66" cy="92"/>
              </a:xfrm>
              <a:custGeom>
                <a:avLst/>
                <a:gdLst>
                  <a:gd name="T0" fmla="*/ 43 w 66"/>
                  <a:gd name="T1" fmla="*/ 23 h 92"/>
                  <a:gd name="T2" fmla="*/ 16 w 66"/>
                  <a:gd name="T3" fmla="*/ 59 h 92"/>
                  <a:gd name="T4" fmla="*/ 43 w 66"/>
                  <a:gd name="T5" fmla="*/ 59 h 92"/>
                  <a:gd name="T6" fmla="*/ 43 w 66"/>
                  <a:gd name="T7" fmla="*/ 23 h 92"/>
                  <a:gd name="T8" fmla="*/ 45 w 66"/>
                  <a:gd name="T9" fmla="*/ 0 h 92"/>
                  <a:gd name="T10" fmla="*/ 54 w 66"/>
                  <a:gd name="T11" fmla="*/ 0 h 92"/>
                  <a:gd name="T12" fmla="*/ 54 w 66"/>
                  <a:gd name="T13" fmla="*/ 59 h 92"/>
                  <a:gd name="T14" fmla="*/ 66 w 66"/>
                  <a:gd name="T15" fmla="*/ 59 h 92"/>
                  <a:gd name="T16" fmla="*/ 66 w 66"/>
                  <a:gd name="T17" fmla="*/ 71 h 92"/>
                  <a:gd name="T18" fmla="*/ 54 w 66"/>
                  <a:gd name="T19" fmla="*/ 71 h 92"/>
                  <a:gd name="T20" fmla="*/ 54 w 66"/>
                  <a:gd name="T21" fmla="*/ 92 h 92"/>
                  <a:gd name="T22" fmla="*/ 43 w 66"/>
                  <a:gd name="T23" fmla="*/ 92 h 92"/>
                  <a:gd name="T24" fmla="*/ 43 w 66"/>
                  <a:gd name="T25" fmla="*/ 71 h 92"/>
                  <a:gd name="T26" fmla="*/ 0 w 66"/>
                  <a:gd name="T27" fmla="*/ 71 h 92"/>
                  <a:gd name="T28" fmla="*/ 0 w 66"/>
                  <a:gd name="T29" fmla="*/ 59 h 92"/>
                  <a:gd name="T30" fmla="*/ 45 w 66"/>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92">
                    <a:moveTo>
                      <a:pt x="43" y="23"/>
                    </a:moveTo>
                    <a:lnTo>
                      <a:pt x="16" y="59"/>
                    </a:lnTo>
                    <a:lnTo>
                      <a:pt x="43" y="59"/>
                    </a:lnTo>
                    <a:lnTo>
                      <a:pt x="43" y="23"/>
                    </a:lnTo>
                    <a:close/>
                    <a:moveTo>
                      <a:pt x="45" y="0"/>
                    </a:moveTo>
                    <a:lnTo>
                      <a:pt x="54" y="0"/>
                    </a:lnTo>
                    <a:lnTo>
                      <a:pt x="54" y="59"/>
                    </a:lnTo>
                    <a:lnTo>
                      <a:pt x="66" y="59"/>
                    </a:lnTo>
                    <a:lnTo>
                      <a:pt x="66" y="71"/>
                    </a:lnTo>
                    <a:lnTo>
                      <a:pt x="54" y="71"/>
                    </a:lnTo>
                    <a:lnTo>
                      <a:pt x="54" y="92"/>
                    </a:lnTo>
                    <a:lnTo>
                      <a:pt x="43" y="92"/>
                    </a:lnTo>
                    <a:lnTo>
                      <a:pt x="43" y="71"/>
                    </a:lnTo>
                    <a:lnTo>
                      <a:pt x="0" y="71"/>
                    </a:lnTo>
                    <a:lnTo>
                      <a:pt x="0" y="59"/>
                    </a:lnTo>
                    <a:lnTo>
                      <a:pt x="4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0" name="Rectangle 1937"/>
              <p:cNvSpPr>
                <a:spLocks noChangeArrowheads="1"/>
              </p:cNvSpPr>
              <p:nvPr/>
            </p:nvSpPr>
            <p:spPr bwMode="auto">
              <a:xfrm>
                <a:off x="267" y="183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1" name="Rectangle 1938"/>
              <p:cNvSpPr>
                <a:spLocks noChangeArrowheads="1"/>
              </p:cNvSpPr>
              <p:nvPr/>
            </p:nvSpPr>
            <p:spPr bwMode="auto">
              <a:xfrm>
                <a:off x="2845" y="183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2" name="Rectangle 1939"/>
              <p:cNvSpPr>
                <a:spLocks noChangeArrowheads="1"/>
              </p:cNvSpPr>
              <p:nvPr/>
            </p:nvSpPr>
            <p:spPr bwMode="auto">
              <a:xfrm>
                <a:off x="267" y="1768"/>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3" name="Rectangle 1940"/>
              <p:cNvSpPr>
                <a:spLocks noChangeArrowheads="1"/>
              </p:cNvSpPr>
              <p:nvPr/>
            </p:nvSpPr>
            <p:spPr bwMode="auto">
              <a:xfrm>
                <a:off x="2845" y="1768"/>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4" name="Rectangle 1941"/>
              <p:cNvSpPr>
                <a:spLocks noChangeArrowheads="1"/>
              </p:cNvSpPr>
              <p:nvPr/>
            </p:nvSpPr>
            <p:spPr bwMode="auto">
              <a:xfrm>
                <a:off x="267" y="170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5" name="Rectangle 1942"/>
              <p:cNvSpPr>
                <a:spLocks noChangeArrowheads="1"/>
              </p:cNvSpPr>
              <p:nvPr/>
            </p:nvSpPr>
            <p:spPr bwMode="auto">
              <a:xfrm>
                <a:off x="2845" y="170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6" name="Rectangle 1943"/>
              <p:cNvSpPr>
                <a:spLocks noChangeArrowheads="1"/>
              </p:cNvSpPr>
              <p:nvPr/>
            </p:nvSpPr>
            <p:spPr bwMode="auto">
              <a:xfrm>
                <a:off x="267" y="1647"/>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7" name="Rectangle 1944"/>
              <p:cNvSpPr>
                <a:spLocks noChangeArrowheads="1"/>
              </p:cNvSpPr>
              <p:nvPr/>
            </p:nvSpPr>
            <p:spPr bwMode="auto">
              <a:xfrm>
                <a:off x="2845"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8" name="Rectangle 1945"/>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9" name="Rectangle 1946"/>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0" name="Rectangle 1947"/>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1" name="Rectangle 1948"/>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2" name="Rectangle 1949"/>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3" name="Rectangle 1950"/>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4" name="Rectangle 1951"/>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5" name="Rectangle 1952"/>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6" name="Rectangle 1953"/>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7" name="Rectangle 1954"/>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8" name="Rectangle 1955"/>
              <p:cNvSpPr>
                <a:spLocks noChangeArrowheads="1"/>
              </p:cNvSpPr>
              <p:nvPr/>
            </p:nvSpPr>
            <p:spPr bwMode="auto">
              <a:xfrm>
                <a:off x="267" y="1586"/>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9" name="Rectangle 1956"/>
              <p:cNvSpPr>
                <a:spLocks noChangeArrowheads="1"/>
              </p:cNvSpPr>
              <p:nvPr/>
            </p:nvSpPr>
            <p:spPr bwMode="auto">
              <a:xfrm>
                <a:off x="2834" y="1586"/>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0" name="Freeform 1957"/>
              <p:cNvSpPr>
                <a:spLocks/>
              </p:cNvSpPr>
              <p:nvPr/>
            </p:nvSpPr>
            <p:spPr bwMode="auto">
              <a:xfrm>
                <a:off x="186" y="1549"/>
                <a:ext cx="62" cy="94"/>
              </a:xfrm>
              <a:custGeom>
                <a:avLst/>
                <a:gdLst>
                  <a:gd name="T0" fmla="*/ 12 w 62"/>
                  <a:gd name="T1" fmla="*/ 0 h 94"/>
                  <a:gd name="T2" fmla="*/ 56 w 62"/>
                  <a:gd name="T3" fmla="*/ 0 h 94"/>
                  <a:gd name="T4" fmla="*/ 56 w 62"/>
                  <a:gd name="T5" fmla="*/ 14 h 94"/>
                  <a:gd name="T6" fmla="*/ 21 w 62"/>
                  <a:gd name="T7" fmla="*/ 14 h 94"/>
                  <a:gd name="T8" fmla="*/ 16 w 62"/>
                  <a:gd name="T9" fmla="*/ 37 h 94"/>
                  <a:gd name="T10" fmla="*/ 25 w 62"/>
                  <a:gd name="T11" fmla="*/ 33 h 94"/>
                  <a:gd name="T12" fmla="*/ 33 w 62"/>
                  <a:gd name="T13" fmla="*/ 31 h 94"/>
                  <a:gd name="T14" fmla="*/ 41 w 62"/>
                  <a:gd name="T15" fmla="*/ 31 h 94"/>
                  <a:gd name="T16" fmla="*/ 46 w 62"/>
                  <a:gd name="T17" fmla="*/ 35 h 94"/>
                  <a:gd name="T18" fmla="*/ 52 w 62"/>
                  <a:gd name="T19" fmla="*/ 39 h 94"/>
                  <a:gd name="T20" fmla="*/ 58 w 62"/>
                  <a:gd name="T21" fmla="*/ 44 h 94"/>
                  <a:gd name="T22" fmla="*/ 60 w 62"/>
                  <a:gd name="T23" fmla="*/ 52 h 94"/>
                  <a:gd name="T24" fmla="*/ 62 w 62"/>
                  <a:gd name="T25" fmla="*/ 62 h 94"/>
                  <a:gd name="T26" fmla="*/ 60 w 62"/>
                  <a:gd name="T27" fmla="*/ 69 h 94"/>
                  <a:gd name="T28" fmla="*/ 58 w 62"/>
                  <a:gd name="T29" fmla="*/ 77 h 94"/>
                  <a:gd name="T30" fmla="*/ 54 w 62"/>
                  <a:gd name="T31" fmla="*/ 83 h 94"/>
                  <a:gd name="T32" fmla="*/ 48 w 62"/>
                  <a:gd name="T33" fmla="*/ 89 h 94"/>
                  <a:gd name="T34" fmla="*/ 42 w 62"/>
                  <a:gd name="T35" fmla="*/ 91 h 94"/>
                  <a:gd name="T36" fmla="*/ 37 w 62"/>
                  <a:gd name="T37" fmla="*/ 94 h 94"/>
                  <a:gd name="T38" fmla="*/ 29 w 62"/>
                  <a:gd name="T39" fmla="*/ 94 h 94"/>
                  <a:gd name="T40" fmla="*/ 21 w 62"/>
                  <a:gd name="T41" fmla="*/ 92 h 94"/>
                  <a:gd name="T42" fmla="*/ 16 w 62"/>
                  <a:gd name="T43" fmla="*/ 91 h 94"/>
                  <a:gd name="T44" fmla="*/ 10 w 62"/>
                  <a:gd name="T45" fmla="*/ 87 h 94"/>
                  <a:gd name="T46" fmla="*/ 4 w 62"/>
                  <a:gd name="T47" fmla="*/ 83 h 94"/>
                  <a:gd name="T48" fmla="*/ 2 w 62"/>
                  <a:gd name="T49" fmla="*/ 75 h 94"/>
                  <a:gd name="T50" fmla="*/ 0 w 62"/>
                  <a:gd name="T51" fmla="*/ 69 h 94"/>
                  <a:gd name="T52" fmla="*/ 12 w 62"/>
                  <a:gd name="T53" fmla="*/ 67 h 94"/>
                  <a:gd name="T54" fmla="*/ 14 w 62"/>
                  <a:gd name="T55" fmla="*/ 73 h 94"/>
                  <a:gd name="T56" fmla="*/ 18 w 62"/>
                  <a:gd name="T57" fmla="*/ 79 h 94"/>
                  <a:gd name="T58" fmla="*/ 23 w 62"/>
                  <a:gd name="T59" fmla="*/ 83 h 94"/>
                  <a:gd name="T60" fmla="*/ 29 w 62"/>
                  <a:gd name="T61" fmla="*/ 83 h 94"/>
                  <a:gd name="T62" fmla="*/ 35 w 62"/>
                  <a:gd name="T63" fmla="*/ 83 h 94"/>
                  <a:gd name="T64" fmla="*/ 41 w 62"/>
                  <a:gd name="T65" fmla="*/ 81 h 94"/>
                  <a:gd name="T66" fmla="*/ 44 w 62"/>
                  <a:gd name="T67" fmla="*/ 77 h 94"/>
                  <a:gd name="T68" fmla="*/ 46 w 62"/>
                  <a:gd name="T69" fmla="*/ 73 h 94"/>
                  <a:gd name="T70" fmla="*/ 48 w 62"/>
                  <a:gd name="T71" fmla="*/ 67 h 94"/>
                  <a:gd name="T72" fmla="*/ 48 w 62"/>
                  <a:gd name="T73" fmla="*/ 62 h 94"/>
                  <a:gd name="T74" fmla="*/ 48 w 62"/>
                  <a:gd name="T75" fmla="*/ 56 h 94"/>
                  <a:gd name="T76" fmla="*/ 46 w 62"/>
                  <a:gd name="T77" fmla="*/ 50 h 94"/>
                  <a:gd name="T78" fmla="*/ 44 w 62"/>
                  <a:gd name="T79" fmla="*/ 46 h 94"/>
                  <a:gd name="T80" fmla="*/ 41 w 62"/>
                  <a:gd name="T81" fmla="*/ 44 h 94"/>
                  <a:gd name="T82" fmla="*/ 35 w 62"/>
                  <a:gd name="T83" fmla="*/ 43 h 94"/>
                  <a:gd name="T84" fmla="*/ 29 w 62"/>
                  <a:gd name="T85" fmla="*/ 41 h 94"/>
                  <a:gd name="T86" fmla="*/ 25 w 62"/>
                  <a:gd name="T87" fmla="*/ 43 h 94"/>
                  <a:gd name="T88" fmla="*/ 19 w 62"/>
                  <a:gd name="T89" fmla="*/ 44 h 94"/>
                  <a:gd name="T90" fmla="*/ 16 w 62"/>
                  <a:gd name="T91" fmla="*/ 46 h 94"/>
                  <a:gd name="T92" fmla="*/ 14 w 62"/>
                  <a:gd name="T93" fmla="*/ 50 h 94"/>
                  <a:gd name="T94" fmla="*/ 2 w 62"/>
                  <a:gd name="T95" fmla="*/ 48 h 94"/>
                  <a:gd name="T96" fmla="*/ 12 w 62"/>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94">
                    <a:moveTo>
                      <a:pt x="12" y="0"/>
                    </a:moveTo>
                    <a:lnTo>
                      <a:pt x="56" y="0"/>
                    </a:lnTo>
                    <a:lnTo>
                      <a:pt x="56" y="14"/>
                    </a:lnTo>
                    <a:lnTo>
                      <a:pt x="21" y="14"/>
                    </a:lnTo>
                    <a:lnTo>
                      <a:pt x="16" y="37"/>
                    </a:lnTo>
                    <a:lnTo>
                      <a:pt x="25" y="33"/>
                    </a:lnTo>
                    <a:lnTo>
                      <a:pt x="33" y="31"/>
                    </a:lnTo>
                    <a:lnTo>
                      <a:pt x="41" y="31"/>
                    </a:lnTo>
                    <a:lnTo>
                      <a:pt x="46" y="35"/>
                    </a:lnTo>
                    <a:lnTo>
                      <a:pt x="52" y="39"/>
                    </a:lnTo>
                    <a:lnTo>
                      <a:pt x="58" y="44"/>
                    </a:lnTo>
                    <a:lnTo>
                      <a:pt x="60" y="52"/>
                    </a:lnTo>
                    <a:lnTo>
                      <a:pt x="62" y="62"/>
                    </a:lnTo>
                    <a:lnTo>
                      <a:pt x="60" y="69"/>
                    </a:lnTo>
                    <a:lnTo>
                      <a:pt x="58" y="77"/>
                    </a:lnTo>
                    <a:lnTo>
                      <a:pt x="54" y="83"/>
                    </a:lnTo>
                    <a:lnTo>
                      <a:pt x="48" y="89"/>
                    </a:lnTo>
                    <a:lnTo>
                      <a:pt x="42" y="91"/>
                    </a:lnTo>
                    <a:lnTo>
                      <a:pt x="37" y="94"/>
                    </a:lnTo>
                    <a:lnTo>
                      <a:pt x="29" y="94"/>
                    </a:lnTo>
                    <a:lnTo>
                      <a:pt x="21" y="92"/>
                    </a:lnTo>
                    <a:lnTo>
                      <a:pt x="16" y="91"/>
                    </a:lnTo>
                    <a:lnTo>
                      <a:pt x="10" y="87"/>
                    </a:lnTo>
                    <a:lnTo>
                      <a:pt x="4" y="83"/>
                    </a:lnTo>
                    <a:lnTo>
                      <a:pt x="2" y="75"/>
                    </a:lnTo>
                    <a:lnTo>
                      <a:pt x="0" y="69"/>
                    </a:lnTo>
                    <a:lnTo>
                      <a:pt x="12" y="67"/>
                    </a:lnTo>
                    <a:lnTo>
                      <a:pt x="14" y="73"/>
                    </a:lnTo>
                    <a:lnTo>
                      <a:pt x="18" y="79"/>
                    </a:lnTo>
                    <a:lnTo>
                      <a:pt x="23" y="83"/>
                    </a:lnTo>
                    <a:lnTo>
                      <a:pt x="29" y="83"/>
                    </a:lnTo>
                    <a:lnTo>
                      <a:pt x="35" y="83"/>
                    </a:lnTo>
                    <a:lnTo>
                      <a:pt x="41" y="81"/>
                    </a:lnTo>
                    <a:lnTo>
                      <a:pt x="44" y="77"/>
                    </a:lnTo>
                    <a:lnTo>
                      <a:pt x="46" y="73"/>
                    </a:lnTo>
                    <a:lnTo>
                      <a:pt x="48" y="67"/>
                    </a:lnTo>
                    <a:lnTo>
                      <a:pt x="48" y="62"/>
                    </a:lnTo>
                    <a:lnTo>
                      <a:pt x="48" y="56"/>
                    </a:lnTo>
                    <a:lnTo>
                      <a:pt x="46" y="50"/>
                    </a:lnTo>
                    <a:lnTo>
                      <a:pt x="44" y="46"/>
                    </a:lnTo>
                    <a:lnTo>
                      <a:pt x="41" y="44"/>
                    </a:lnTo>
                    <a:lnTo>
                      <a:pt x="35" y="43"/>
                    </a:lnTo>
                    <a:lnTo>
                      <a:pt x="29" y="41"/>
                    </a:lnTo>
                    <a:lnTo>
                      <a:pt x="25" y="43"/>
                    </a:lnTo>
                    <a:lnTo>
                      <a:pt x="19" y="44"/>
                    </a:lnTo>
                    <a:lnTo>
                      <a:pt x="16" y="46"/>
                    </a:lnTo>
                    <a:lnTo>
                      <a:pt x="14" y="50"/>
                    </a:lnTo>
                    <a:lnTo>
                      <a:pt x="2" y="48"/>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1" name="Rectangle 1958"/>
              <p:cNvSpPr>
                <a:spLocks noChangeArrowheads="1"/>
              </p:cNvSpPr>
              <p:nvPr/>
            </p:nvSpPr>
            <p:spPr bwMode="auto">
              <a:xfrm>
                <a:off x="267" y="152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2" name="Rectangle 1959"/>
              <p:cNvSpPr>
                <a:spLocks noChangeArrowheads="1"/>
              </p:cNvSpPr>
              <p:nvPr/>
            </p:nvSpPr>
            <p:spPr bwMode="auto">
              <a:xfrm>
                <a:off x="2845" y="152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3" name="Rectangle 1960"/>
              <p:cNvSpPr>
                <a:spLocks noChangeArrowheads="1"/>
              </p:cNvSpPr>
              <p:nvPr/>
            </p:nvSpPr>
            <p:spPr bwMode="auto">
              <a:xfrm>
                <a:off x="267" y="146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4" name="Rectangle 1961"/>
              <p:cNvSpPr>
                <a:spLocks noChangeArrowheads="1"/>
              </p:cNvSpPr>
              <p:nvPr/>
            </p:nvSpPr>
            <p:spPr bwMode="auto">
              <a:xfrm>
                <a:off x="2845" y="146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5" name="Rectangle 1962"/>
              <p:cNvSpPr>
                <a:spLocks noChangeArrowheads="1"/>
              </p:cNvSpPr>
              <p:nvPr/>
            </p:nvSpPr>
            <p:spPr bwMode="auto">
              <a:xfrm>
                <a:off x="267" y="140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6" name="Rectangle 1963"/>
              <p:cNvSpPr>
                <a:spLocks noChangeArrowheads="1"/>
              </p:cNvSpPr>
              <p:nvPr/>
            </p:nvSpPr>
            <p:spPr bwMode="auto">
              <a:xfrm>
                <a:off x="2845" y="140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7" name="Rectangle 1964"/>
              <p:cNvSpPr>
                <a:spLocks noChangeArrowheads="1"/>
              </p:cNvSpPr>
              <p:nvPr/>
            </p:nvSpPr>
            <p:spPr bwMode="auto">
              <a:xfrm>
                <a:off x="267" y="134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8" name="Rectangle 1965"/>
              <p:cNvSpPr>
                <a:spLocks noChangeArrowheads="1"/>
              </p:cNvSpPr>
              <p:nvPr/>
            </p:nvSpPr>
            <p:spPr bwMode="auto">
              <a:xfrm>
                <a:off x="2845" y="134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9" name="Rectangle 1966"/>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0" name="Rectangle 1967"/>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1" name="Rectangle 1968"/>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2" name="Rectangle 1969"/>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3" name="Rectangle 1970"/>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4" name="Rectangle 1971"/>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5" name="Rectangle 1972"/>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6" name="Rectangle 1973"/>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7" name="Rectangle 1974"/>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8" name="Rectangle 1975"/>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9" name="Rectangle 1976"/>
              <p:cNvSpPr>
                <a:spLocks noChangeArrowheads="1"/>
              </p:cNvSpPr>
              <p:nvPr/>
            </p:nvSpPr>
            <p:spPr bwMode="auto">
              <a:xfrm>
                <a:off x="267" y="1280"/>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0" name="Rectangle 1977"/>
              <p:cNvSpPr>
                <a:spLocks noChangeArrowheads="1"/>
              </p:cNvSpPr>
              <p:nvPr/>
            </p:nvSpPr>
            <p:spPr bwMode="auto">
              <a:xfrm>
                <a:off x="2834" y="1280"/>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1" name="Freeform 1978"/>
              <p:cNvSpPr>
                <a:spLocks noEditPoints="1"/>
              </p:cNvSpPr>
              <p:nvPr/>
            </p:nvSpPr>
            <p:spPr bwMode="auto">
              <a:xfrm>
                <a:off x="184" y="1244"/>
                <a:ext cx="64" cy="94"/>
              </a:xfrm>
              <a:custGeom>
                <a:avLst/>
                <a:gdLst>
                  <a:gd name="T0" fmla="*/ 27 w 64"/>
                  <a:gd name="T1" fmla="*/ 44 h 94"/>
                  <a:gd name="T2" fmla="*/ 18 w 64"/>
                  <a:gd name="T3" fmla="*/ 48 h 94"/>
                  <a:gd name="T4" fmla="*/ 14 w 64"/>
                  <a:gd name="T5" fmla="*/ 56 h 94"/>
                  <a:gd name="T6" fmla="*/ 14 w 64"/>
                  <a:gd name="T7" fmla="*/ 67 h 94"/>
                  <a:gd name="T8" fmla="*/ 18 w 64"/>
                  <a:gd name="T9" fmla="*/ 77 h 94"/>
                  <a:gd name="T10" fmla="*/ 27 w 64"/>
                  <a:gd name="T11" fmla="*/ 83 h 94"/>
                  <a:gd name="T12" fmla="*/ 37 w 64"/>
                  <a:gd name="T13" fmla="*/ 83 h 94"/>
                  <a:gd name="T14" fmla="*/ 46 w 64"/>
                  <a:gd name="T15" fmla="*/ 77 h 94"/>
                  <a:gd name="T16" fmla="*/ 50 w 64"/>
                  <a:gd name="T17" fmla="*/ 69 h 94"/>
                  <a:gd name="T18" fmla="*/ 50 w 64"/>
                  <a:gd name="T19" fmla="*/ 58 h 94"/>
                  <a:gd name="T20" fmla="*/ 46 w 64"/>
                  <a:gd name="T21" fmla="*/ 48 h 94"/>
                  <a:gd name="T22" fmla="*/ 37 w 64"/>
                  <a:gd name="T23" fmla="*/ 44 h 94"/>
                  <a:gd name="T24" fmla="*/ 35 w 64"/>
                  <a:gd name="T25" fmla="*/ 0 h 94"/>
                  <a:gd name="T26" fmla="*/ 48 w 64"/>
                  <a:gd name="T27" fmla="*/ 2 h 94"/>
                  <a:gd name="T28" fmla="*/ 58 w 64"/>
                  <a:gd name="T29" fmla="*/ 11 h 94"/>
                  <a:gd name="T30" fmla="*/ 62 w 64"/>
                  <a:gd name="T31" fmla="*/ 23 h 94"/>
                  <a:gd name="T32" fmla="*/ 48 w 64"/>
                  <a:gd name="T33" fmla="*/ 19 h 94"/>
                  <a:gd name="T34" fmla="*/ 41 w 64"/>
                  <a:gd name="T35" fmla="*/ 11 h 94"/>
                  <a:gd name="T36" fmla="*/ 29 w 64"/>
                  <a:gd name="T37" fmla="*/ 11 h 94"/>
                  <a:gd name="T38" fmla="*/ 20 w 64"/>
                  <a:gd name="T39" fmla="*/ 17 h 94"/>
                  <a:gd name="T40" fmla="*/ 14 w 64"/>
                  <a:gd name="T41" fmla="*/ 29 h 94"/>
                  <a:gd name="T42" fmla="*/ 14 w 64"/>
                  <a:gd name="T43" fmla="*/ 44 h 94"/>
                  <a:gd name="T44" fmla="*/ 23 w 64"/>
                  <a:gd name="T45" fmla="*/ 35 h 94"/>
                  <a:gd name="T46" fmla="*/ 35 w 64"/>
                  <a:gd name="T47" fmla="*/ 33 h 94"/>
                  <a:gd name="T48" fmla="*/ 48 w 64"/>
                  <a:gd name="T49" fmla="*/ 36 h 94"/>
                  <a:gd name="T50" fmla="*/ 60 w 64"/>
                  <a:gd name="T51" fmla="*/ 46 h 94"/>
                  <a:gd name="T52" fmla="*/ 64 w 64"/>
                  <a:gd name="T53" fmla="*/ 61 h 94"/>
                  <a:gd name="T54" fmla="*/ 60 w 64"/>
                  <a:gd name="T55" fmla="*/ 79 h 94"/>
                  <a:gd name="T56" fmla="*/ 48 w 64"/>
                  <a:gd name="T57" fmla="*/ 90 h 94"/>
                  <a:gd name="T58" fmla="*/ 33 w 64"/>
                  <a:gd name="T59" fmla="*/ 94 h 94"/>
                  <a:gd name="T60" fmla="*/ 16 w 64"/>
                  <a:gd name="T61" fmla="*/ 90 h 94"/>
                  <a:gd name="T62" fmla="*/ 2 w 64"/>
                  <a:gd name="T63" fmla="*/ 69 h 94"/>
                  <a:gd name="T64" fmla="*/ 2 w 64"/>
                  <a:gd name="T65" fmla="*/ 27 h 94"/>
                  <a:gd name="T66" fmla="*/ 18 w 64"/>
                  <a:gd name="T67" fmla="*/ 4 h 94"/>
                  <a:gd name="T68" fmla="*/ 35 w 64"/>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94">
                    <a:moveTo>
                      <a:pt x="31" y="42"/>
                    </a:moveTo>
                    <a:lnTo>
                      <a:pt x="27" y="44"/>
                    </a:lnTo>
                    <a:lnTo>
                      <a:pt x="21" y="46"/>
                    </a:lnTo>
                    <a:lnTo>
                      <a:pt x="18" y="48"/>
                    </a:lnTo>
                    <a:lnTo>
                      <a:pt x="16" y="52"/>
                    </a:lnTo>
                    <a:lnTo>
                      <a:pt x="14" y="56"/>
                    </a:lnTo>
                    <a:lnTo>
                      <a:pt x="14" y="61"/>
                    </a:lnTo>
                    <a:lnTo>
                      <a:pt x="14" y="67"/>
                    </a:lnTo>
                    <a:lnTo>
                      <a:pt x="16" y="73"/>
                    </a:lnTo>
                    <a:lnTo>
                      <a:pt x="18" y="77"/>
                    </a:lnTo>
                    <a:lnTo>
                      <a:pt x="21" y="81"/>
                    </a:lnTo>
                    <a:lnTo>
                      <a:pt x="27" y="83"/>
                    </a:lnTo>
                    <a:lnTo>
                      <a:pt x="33" y="83"/>
                    </a:lnTo>
                    <a:lnTo>
                      <a:pt x="37" y="83"/>
                    </a:lnTo>
                    <a:lnTo>
                      <a:pt x="43" y="81"/>
                    </a:lnTo>
                    <a:lnTo>
                      <a:pt x="46" y="77"/>
                    </a:lnTo>
                    <a:lnTo>
                      <a:pt x="48" y="73"/>
                    </a:lnTo>
                    <a:lnTo>
                      <a:pt x="50" y="69"/>
                    </a:lnTo>
                    <a:lnTo>
                      <a:pt x="50" y="63"/>
                    </a:lnTo>
                    <a:lnTo>
                      <a:pt x="50" y="58"/>
                    </a:lnTo>
                    <a:lnTo>
                      <a:pt x="48" y="52"/>
                    </a:lnTo>
                    <a:lnTo>
                      <a:pt x="46" y="48"/>
                    </a:lnTo>
                    <a:lnTo>
                      <a:pt x="43" y="46"/>
                    </a:lnTo>
                    <a:lnTo>
                      <a:pt x="37" y="44"/>
                    </a:lnTo>
                    <a:lnTo>
                      <a:pt x="31" y="42"/>
                    </a:lnTo>
                    <a:close/>
                    <a:moveTo>
                      <a:pt x="35" y="0"/>
                    </a:moveTo>
                    <a:lnTo>
                      <a:pt x="43" y="0"/>
                    </a:lnTo>
                    <a:lnTo>
                      <a:pt x="48" y="2"/>
                    </a:lnTo>
                    <a:lnTo>
                      <a:pt x="52" y="6"/>
                    </a:lnTo>
                    <a:lnTo>
                      <a:pt x="58" y="11"/>
                    </a:lnTo>
                    <a:lnTo>
                      <a:pt x="60" y="17"/>
                    </a:lnTo>
                    <a:lnTo>
                      <a:pt x="62" y="23"/>
                    </a:lnTo>
                    <a:lnTo>
                      <a:pt x="50" y="25"/>
                    </a:lnTo>
                    <a:lnTo>
                      <a:pt x="48" y="19"/>
                    </a:lnTo>
                    <a:lnTo>
                      <a:pt x="44" y="15"/>
                    </a:lnTo>
                    <a:lnTo>
                      <a:pt x="41" y="11"/>
                    </a:lnTo>
                    <a:lnTo>
                      <a:pt x="33" y="10"/>
                    </a:lnTo>
                    <a:lnTo>
                      <a:pt x="29" y="11"/>
                    </a:lnTo>
                    <a:lnTo>
                      <a:pt x="23" y="13"/>
                    </a:lnTo>
                    <a:lnTo>
                      <a:pt x="20" y="17"/>
                    </a:lnTo>
                    <a:lnTo>
                      <a:pt x="16" y="23"/>
                    </a:lnTo>
                    <a:lnTo>
                      <a:pt x="14" y="29"/>
                    </a:lnTo>
                    <a:lnTo>
                      <a:pt x="14" y="36"/>
                    </a:lnTo>
                    <a:lnTo>
                      <a:pt x="14" y="44"/>
                    </a:lnTo>
                    <a:lnTo>
                      <a:pt x="18" y="38"/>
                    </a:lnTo>
                    <a:lnTo>
                      <a:pt x="23" y="35"/>
                    </a:lnTo>
                    <a:lnTo>
                      <a:pt x="29" y="33"/>
                    </a:lnTo>
                    <a:lnTo>
                      <a:pt x="35" y="33"/>
                    </a:lnTo>
                    <a:lnTo>
                      <a:pt x="43" y="33"/>
                    </a:lnTo>
                    <a:lnTo>
                      <a:pt x="48" y="36"/>
                    </a:lnTo>
                    <a:lnTo>
                      <a:pt x="54" y="40"/>
                    </a:lnTo>
                    <a:lnTo>
                      <a:pt x="60" y="46"/>
                    </a:lnTo>
                    <a:lnTo>
                      <a:pt x="62" y="54"/>
                    </a:lnTo>
                    <a:lnTo>
                      <a:pt x="64" y="61"/>
                    </a:lnTo>
                    <a:lnTo>
                      <a:pt x="62" y="71"/>
                    </a:lnTo>
                    <a:lnTo>
                      <a:pt x="60" y="79"/>
                    </a:lnTo>
                    <a:lnTo>
                      <a:pt x="54" y="84"/>
                    </a:lnTo>
                    <a:lnTo>
                      <a:pt x="48" y="90"/>
                    </a:lnTo>
                    <a:lnTo>
                      <a:pt x="41" y="94"/>
                    </a:lnTo>
                    <a:lnTo>
                      <a:pt x="33" y="94"/>
                    </a:lnTo>
                    <a:lnTo>
                      <a:pt x="23" y="92"/>
                    </a:lnTo>
                    <a:lnTo>
                      <a:pt x="16" y="90"/>
                    </a:lnTo>
                    <a:lnTo>
                      <a:pt x="10" y="84"/>
                    </a:lnTo>
                    <a:lnTo>
                      <a:pt x="2" y="69"/>
                    </a:lnTo>
                    <a:lnTo>
                      <a:pt x="0" y="50"/>
                    </a:lnTo>
                    <a:lnTo>
                      <a:pt x="2" y="27"/>
                    </a:lnTo>
                    <a:lnTo>
                      <a:pt x="10" y="10"/>
                    </a:lnTo>
                    <a:lnTo>
                      <a:pt x="18" y="4"/>
                    </a:lnTo>
                    <a:lnTo>
                      <a:pt x="25"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2" name="Rectangle 1979"/>
              <p:cNvSpPr>
                <a:spLocks noChangeArrowheads="1"/>
              </p:cNvSpPr>
              <p:nvPr/>
            </p:nvSpPr>
            <p:spPr bwMode="auto">
              <a:xfrm>
                <a:off x="267" y="121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3" name="Rectangle 1980"/>
              <p:cNvSpPr>
                <a:spLocks noChangeArrowheads="1"/>
              </p:cNvSpPr>
              <p:nvPr/>
            </p:nvSpPr>
            <p:spPr bwMode="auto">
              <a:xfrm>
                <a:off x="2845" y="121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4" name="Rectangle 1981"/>
              <p:cNvSpPr>
                <a:spLocks noChangeArrowheads="1"/>
              </p:cNvSpPr>
              <p:nvPr/>
            </p:nvSpPr>
            <p:spPr bwMode="auto">
              <a:xfrm>
                <a:off x="267" y="115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5" name="Rectangle 1982"/>
              <p:cNvSpPr>
                <a:spLocks noChangeArrowheads="1"/>
              </p:cNvSpPr>
              <p:nvPr/>
            </p:nvSpPr>
            <p:spPr bwMode="auto">
              <a:xfrm>
                <a:off x="2845"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6" name="Rectangle 1983"/>
              <p:cNvSpPr>
                <a:spLocks noChangeArrowheads="1"/>
              </p:cNvSpPr>
              <p:nvPr/>
            </p:nvSpPr>
            <p:spPr bwMode="auto">
              <a:xfrm>
                <a:off x="267" y="109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7" name="Rectangle 1984"/>
              <p:cNvSpPr>
                <a:spLocks noChangeArrowheads="1"/>
              </p:cNvSpPr>
              <p:nvPr/>
            </p:nvSpPr>
            <p:spPr bwMode="auto">
              <a:xfrm>
                <a:off x="2845" y="109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8" name="Rectangle 1985"/>
              <p:cNvSpPr>
                <a:spLocks noChangeArrowheads="1"/>
              </p:cNvSpPr>
              <p:nvPr/>
            </p:nvSpPr>
            <p:spPr bwMode="auto">
              <a:xfrm>
                <a:off x="267" y="103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9" name="Rectangle 1986"/>
              <p:cNvSpPr>
                <a:spLocks noChangeArrowheads="1"/>
              </p:cNvSpPr>
              <p:nvPr/>
            </p:nvSpPr>
            <p:spPr bwMode="auto">
              <a:xfrm>
                <a:off x="2845" y="103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0" name="Rectangle 1987"/>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1" name="Rectangle 1988"/>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2" name="Rectangle 1989"/>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3" name="Rectangle 1990"/>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4" name="Rectangle 1991"/>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5" name="Rectangle 1992"/>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6" name="Rectangle 1993"/>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7" name="Rectangle 1994"/>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8" name="Rectangle 1995"/>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9" name="Rectangle 1996"/>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0" name="Rectangle 1997"/>
              <p:cNvSpPr>
                <a:spLocks noChangeArrowheads="1"/>
              </p:cNvSpPr>
              <p:nvPr/>
            </p:nvSpPr>
            <p:spPr bwMode="auto">
              <a:xfrm>
                <a:off x="267" y="975"/>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1" name="Rectangle 1998"/>
              <p:cNvSpPr>
                <a:spLocks noChangeArrowheads="1"/>
              </p:cNvSpPr>
              <p:nvPr/>
            </p:nvSpPr>
            <p:spPr bwMode="auto">
              <a:xfrm>
                <a:off x="2834" y="97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2" name="Freeform 1999"/>
              <p:cNvSpPr>
                <a:spLocks/>
              </p:cNvSpPr>
              <p:nvPr/>
            </p:nvSpPr>
            <p:spPr bwMode="auto">
              <a:xfrm>
                <a:off x="188" y="939"/>
                <a:ext cx="60" cy="92"/>
              </a:xfrm>
              <a:custGeom>
                <a:avLst/>
                <a:gdLst>
                  <a:gd name="T0" fmla="*/ 0 w 60"/>
                  <a:gd name="T1" fmla="*/ 0 h 92"/>
                  <a:gd name="T2" fmla="*/ 60 w 60"/>
                  <a:gd name="T3" fmla="*/ 0 h 92"/>
                  <a:gd name="T4" fmla="*/ 60 w 60"/>
                  <a:gd name="T5" fmla="*/ 11 h 92"/>
                  <a:gd name="T6" fmla="*/ 50 w 60"/>
                  <a:gd name="T7" fmla="*/ 21 h 92"/>
                  <a:gd name="T8" fmla="*/ 42 w 60"/>
                  <a:gd name="T9" fmla="*/ 36 h 92"/>
                  <a:gd name="T10" fmla="*/ 29 w 60"/>
                  <a:gd name="T11" fmla="*/ 67 h 92"/>
                  <a:gd name="T12" fmla="*/ 27 w 60"/>
                  <a:gd name="T13" fmla="*/ 78 h 92"/>
                  <a:gd name="T14" fmla="*/ 25 w 60"/>
                  <a:gd name="T15" fmla="*/ 92 h 92"/>
                  <a:gd name="T16" fmla="*/ 14 w 60"/>
                  <a:gd name="T17" fmla="*/ 92 h 92"/>
                  <a:gd name="T18" fmla="*/ 14 w 60"/>
                  <a:gd name="T19" fmla="*/ 84 h 92"/>
                  <a:gd name="T20" fmla="*/ 16 w 60"/>
                  <a:gd name="T21" fmla="*/ 76 h 92"/>
                  <a:gd name="T22" fmla="*/ 17 w 60"/>
                  <a:gd name="T23" fmla="*/ 67 h 92"/>
                  <a:gd name="T24" fmla="*/ 23 w 60"/>
                  <a:gd name="T25" fmla="*/ 51 h 92"/>
                  <a:gd name="T26" fmla="*/ 29 w 60"/>
                  <a:gd name="T27" fmla="*/ 36 h 92"/>
                  <a:gd name="T28" fmla="*/ 39 w 60"/>
                  <a:gd name="T29" fmla="*/ 23 h 92"/>
                  <a:gd name="T30" fmla="*/ 46 w 60"/>
                  <a:gd name="T31" fmla="*/ 13 h 92"/>
                  <a:gd name="T32" fmla="*/ 0 w 60"/>
                  <a:gd name="T33" fmla="*/ 13 h 92"/>
                  <a:gd name="T34" fmla="*/ 0 w 6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92">
                    <a:moveTo>
                      <a:pt x="0" y="0"/>
                    </a:moveTo>
                    <a:lnTo>
                      <a:pt x="60" y="0"/>
                    </a:lnTo>
                    <a:lnTo>
                      <a:pt x="60" y="11"/>
                    </a:lnTo>
                    <a:lnTo>
                      <a:pt x="50" y="21"/>
                    </a:lnTo>
                    <a:lnTo>
                      <a:pt x="42" y="36"/>
                    </a:lnTo>
                    <a:lnTo>
                      <a:pt x="29" y="67"/>
                    </a:lnTo>
                    <a:lnTo>
                      <a:pt x="27" y="78"/>
                    </a:lnTo>
                    <a:lnTo>
                      <a:pt x="25" y="92"/>
                    </a:lnTo>
                    <a:lnTo>
                      <a:pt x="14" y="92"/>
                    </a:lnTo>
                    <a:lnTo>
                      <a:pt x="14" y="84"/>
                    </a:lnTo>
                    <a:lnTo>
                      <a:pt x="16" y="76"/>
                    </a:lnTo>
                    <a:lnTo>
                      <a:pt x="17" y="67"/>
                    </a:lnTo>
                    <a:lnTo>
                      <a:pt x="23" y="51"/>
                    </a:lnTo>
                    <a:lnTo>
                      <a:pt x="29" y="36"/>
                    </a:lnTo>
                    <a:lnTo>
                      <a:pt x="39" y="23"/>
                    </a:lnTo>
                    <a:lnTo>
                      <a:pt x="46"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3" name="Rectangle 2000"/>
              <p:cNvSpPr>
                <a:spLocks noChangeArrowheads="1"/>
              </p:cNvSpPr>
              <p:nvPr/>
            </p:nvSpPr>
            <p:spPr bwMode="auto">
              <a:xfrm>
                <a:off x="267" y="9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4" name="Rectangle 2001"/>
              <p:cNvSpPr>
                <a:spLocks noChangeArrowheads="1"/>
              </p:cNvSpPr>
              <p:nvPr/>
            </p:nvSpPr>
            <p:spPr bwMode="auto">
              <a:xfrm>
                <a:off x="2845" y="91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805" name="Group 2203"/>
            <p:cNvGrpSpPr>
              <a:grpSpLocks/>
            </p:cNvGrpSpPr>
            <p:nvPr/>
          </p:nvGrpSpPr>
          <p:grpSpPr bwMode="auto">
            <a:xfrm>
              <a:off x="35" y="480"/>
              <a:ext cx="6272" cy="2801"/>
              <a:chOff x="35" y="480"/>
              <a:chExt cx="6272" cy="2801"/>
            </a:xfrm>
          </p:grpSpPr>
          <p:sp>
            <p:nvSpPr>
              <p:cNvPr id="1935" name="Rectangle 2003"/>
              <p:cNvSpPr>
                <a:spLocks noChangeArrowheads="1"/>
              </p:cNvSpPr>
              <p:nvPr/>
            </p:nvSpPr>
            <p:spPr bwMode="auto">
              <a:xfrm>
                <a:off x="267" y="85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6" name="Rectangle 2004"/>
              <p:cNvSpPr>
                <a:spLocks noChangeArrowheads="1"/>
              </p:cNvSpPr>
              <p:nvPr/>
            </p:nvSpPr>
            <p:spPr bwMode="auto">
              <a:xfrm>
                <a:off x="2845" y="85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7" name="Rectangle 2005"/>
              <p:cNvSpPr>
                <a:spLocks noChangeArrowheads="1"/>
              </p:cNvSpPr>
              <p:nvPr/>
            </p:nvSpPr>
            <p:spPr bwMode="auto">
              <a:xfrm>
                <a:off x="267" y="7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8" name="Rectangle 2006"/>
              <p:cNvSpPr>
                <a:spLocks noChangeArrowheads="1"/>
              </p:cNvSpPr>
              <p:nvPr/>
            </p:nvSpPr>
            <p:spPr bwMode="auto">
              <a:xfrm>
                <a:off x="2845" y="79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9" name="Rectangle 2007"/>
              <p:cNvSpPr>
                <a:spLocks noChangeArrowheads="1"/>
              </p:cNvSpPr>
              <p:nvPr/>
            </p:nvSpPr>
            <p:spPr bwMode="auto">
              <a:xfrm>
                <a:off x="267" y="731"/>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0" name="Rectangle 2008"/>
              <p:cNvSpPr>
                <a:spLocks noChangeArrowheads="1"/>
              </p:cNvSpPr>
              <p:nvPr/>
            </p:nvSpPr>
            <p:spPr bwMode="auto">
              <a:xfrm>
                <a:off x="2845" y="731"/>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1" name="Rectangle 2009"/>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2" name="Rectangle 2010"/>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3" name="Rectangle 2011"/>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4" name="Rectangle 2012"/>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5" name="Rectangle 2013"/>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6" name="Rectangle 2014"/>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7" name="Rectangle 2015"/>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8" name="Rectangle 2016"/>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9" name="Rectangle 2017"/>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0" name="Rectangle 2018"/>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1" name="Rectangle 2019"/>
              <p:cNvSpPr>
                <a:spLocks noChangeArrowheads="1"/>
              </p:cNvSpPr>
              <p:nvPr/>
            </p:nvSpPr>
            <p:spPr bwMode="auto">
              <a:xfrm>
                <a:off x="267" y="670"/>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2" name="Rectangle 2020"/>
              <p:cNvSpPr>
                <a:spLocks noChangeArrowheads="1"/>
              </p:cNvSpPr>
              <p:nvPr/>
            </p:nvSpPr>
            <p:spPr bwMode="auto">
              <a:xfrm>
                <a:off x="2834" y="670"/>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3" name="Freeform 2021"/>
              <p:cNvSpPr>
                <a:spLocks noEditPoints="1"/>
              </p:cNvSpPr>
              <p:nvPr/>
            </p:nvSpPr>
            <p:spPr bwMode="auto">
              <a:xfrm>
                <a:off x="186" y="633"/>
                <a:ext cx="60" cy="94"/>
              </a:xfrm>
              <a:custGeom>
                <a:avLst/>
                <a:gdLst>
                  <a:gd name="T0" fmla="*/ 25 w 60"/>
                  <a:gd name="T1" fmla="*/ 48 h 94"/>
                  <a:gd name="T2" fmla="*/ 18 w 60"/>
                  <a:gd name="T3" fmla="*/ 52 h 94"/>
                  <a:gd name="T4" fmla="*/ 12 w 60"/>
                  <a:gd name="T5" fmla="*/ 66 h 94"/>
                  <a:gd name="T6" fmla="*/ 14 w 60"/>
                  <a:gd name="T7" fmla="*/ 75 h 94"/>
                  <a:gd name="T8" fmla="*/ 19 w 60"/>
                  <a:gd name="T9" fmla="*/ 81 h 94"/>
                  <a:gd name="T10" fmla="*/ 29 w 60"/>
                  <a:gd name="T11" fmla="*/ 83 h 94"/>
                  <a:gd name="T12" fmla="*/ 39 w 60"/>
                  <a:gd name="T13" fmla="*/ 81 h 94"/>
                  <a:gd name="T14" fmla="*/ 46 w 60"/>
                  <a:gd name="T15" fmla="*/ 73 h 94"/>
                  <a:gd name="T16" fmla="*/ 46 w 60"/>
                  <a:gd name="T17" fmla="*/ 58 h 94"/>
                  <a:gd name="T18" fmla="*/ 39 w 60"/>
                  <a:gd name="T19" fmla="*/ 50 h 94"/>
                  <a:gd name="T20" fmla="*/ 29 w 60"/>
                  <a:gd name="T21" fmla="*/ 46 h 94"/>
                  <a:gd name="T22" fmla="*/ 23 w 60"/>
                  <a:gd name="T23" fmla="*/ 12 h 94"/>
                  <a:gd name="T24" fmla="*/ 16 w 60"/>
                  <a:gd name="T25" fmla="*/ 18 h 94"/>
                  <a:gd name="T26" fmla="*/ 16 w 60"/>
                  <a:gd name="T27" fmla="*/ 29 h 94"/>
                  <a:gd name="T28" fmla="*/ 23 w 60"/>
                  <a:gd name="T29" fmla="*/ 35 h 94"/>
                  <a:gd name="T30" fmla="*/ 37 w 60"/>
                  <a:gd name="T31" fmla="*/ 35 h 94"/>
                  <a:gd name="T32" fmla="*/ 44 w 60"/>
                  <a:gd name="T33" fmla="*/ 29 h 94"/>
                  <a:gd name="T34" fmla="*/ 44 w 60"/>
                  <a:gd name="T35" fmla="*/ 20 h 94"/>
                  <a:gd name="T36" fmla="*/ 37 w 60"/>
                  <a:gd name="T37" fmla="*/ 12 h 94"/>
                  <a:gd name="T38" fmla="*/ 29 w 60"/>
                  <a:gd name="T39" fmla="*/ 0 h 94"/>
                  <a:gd name="T40" fmla="*/ 44 w 60"/>
                  <a:gd name="T41" fmla="*/ 2 h 94"/>
                  <a:gd name="T42" fmla="*/ 54 w 60"/>
                  <a:gd name="T43" fmla="*/ 12 h 94"/>
                  <a:gd name="T44" fmla="*/ 56 w 60"/>
                  <a:gd name="T45" fmla="*/ 23 h 94"/>
                  <a:gd name="T46" fmla="*/ 54 w 60"/>
                  <a:gd name="T47" fmla="*/ 35 h 94"/>
                  <a:gd name="T48" fmla="*/ 42 w 60"/>
                  <a:gd name="T49" fmla="*/ 41 h 94"/>
                  <a:gd name="T50" fmla="*/ 56 w 60"/>
                  <a:gd name="T51" fmla="*/ 50 h 94"/>
                  <a:gd name="T52" fmla="*/ 60 w 60"/>
                  <a:gd name="T53" fmla="*/ 66 h 94"/>
                  <a:gd name="T54" fmla="*/ 56 w 60"/>
                  <a:gd name="T55" fmla="*/ 81 h 94"/>
                  <a:gd name="T56" fmla="*/ 44 w 60"/>
                  <a:gd name="T57" fmla="*/ 91 h 94"/>
                  <a:gd name="T58" fmla="*/ 29 w 60"/>
                  <a:gd name="T59" fmla="*/ 94 h 94"/>
                  <a:gd name="T60" fmla="*/ 14 w 60"/>
                  <a:gd name="T61" fmla="*/ 91 h 94"/>
                  <a:gd name="T62" fmla="*/ 4 w 60"/>
                  <a:gd name="T63" fmla="*/ 81 h 94"/>
                  <a:gd name="T64" fmla="*/ 0 w 60"/>
                  <a:gd name="T65" fmla="*/ 66 h 94"/>
                  <a:gd name="T66" fmla="*/ 4 w 60"/>
                  <a:gd name="T67" fmla="*/ 50 h 94"/>
                  <a:gd name="T68" fmla="*/ 12 w 60"/>
                  <a:gd name="T69" fmla="*/ 44 h 94"/>
                  <a:gd name="T70" fmla="*/ 10 w 60"/>
                  <a:gd name="T71" fmla="*/ 39 h 94"/>
                  <a:gd name="T72" fmla="*/ 4 w 60"/>
                  <a:gd name="T73" fmla="*/ 29 h 94"/>
                  <a:gd name="T74" fmla="*/ 4 w 60"/>
                  <a:gd name="T75" fmla="*/ 18 h 94"/>
                  <a:gd name="T76" fmla="*/ 10 w 60"/>
                  <a:gd name="T77" fmla="*/ 6 h 94"/>
                  <a:gd name="T78" fmla="*/ 21 w 60"/>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94">
                    <a:moveTo>
                      <a:pt x="29" y="46"/>
                    </a:moveTo>
                    <a:lnTo>
                      <a:pt x="25" y="48"/>
                    </a:lnTo>
                    <a:lnTo>
                      <a:pt x="19" y="50"/>
                    </a:lnTo>
                    <a:lnTo>
                      <a:pt x="18" y="52"/>
                    </a:lnTo>
                    <a:lnTo>
                      <a:pt x="14" y="58"/>
                    </a:lnTo>
                    <a:lnTo>
                      <a:pt x="12" y="66"/>
                    </a:lnTo>
                    <a:lnTo>
                      <a:pt x="12" y="69"/>
                    </a:lnTo>
                    <a:lnTo>
                      <a:pt x="14" y="75"/>
                    </a:lnTo>
                    <a:lnTo>
                      <a:pt x="16" y="79"/>
                    </a:lnTo>
                    <a:lnTo>
                      <a:pt x="19" y="81"/>
                    </a:lnTo>
                    <a:lnTo>
                      <a:pt x="25" y="83"/>
                    </a:lnTo>
                    <a:lnTo>
                      <a:pt x="29" y="83"/>
                    </a:lnTo>
                    <a:lnTo>
                      <a:pt x="35" y="83"/>
                    </a:lnTo>
                    <a:lnTo>
                      <a:pt x="39" y="81"/>
                    </a:lnTo>
                    <a:lnTo>
                      <a:pt x="42" y="79"/>
                    </a:lnTo>
                    <a:lnTo>
                      <a:pt x="46" y="73"/>
                    </a:lnTo>
                    <a:lnTo>
                      <a:pt x="48" y="66"/>
                    </a:lnTo>
                    <a:lnTo>
                      <a:pt x="46" y="58"/>
                    </a:lnTo>
                    <a:lnTo>
                      <a:pt x="42" y="52"/>
                    </a:lnTo>
                    <a:lnTo>
                      <a:pt x="39" y="50"/>
                    </a:lnTo>
                    <a:lnTo>
                      <a:pt x="35" y="48"/>
                    </a:lnTo>
                    <a:lnTo>
                      <a:pt x="29" y="46"/>
                    </a:lnTo>
                    <a:close/>
                    <a:moveTo>
                      <a:pt x="29" y="10"/>
                    </a:moveTo>
                    <a:lnTo>
                      <a:pt x="23" y="12"/>
                    </a:lnTo>
                    <a:lnTo>
                      <a:pt x="19" y="14"/>
                    </a:lnTo>
                    <a:lnTo>
                      <a:pt x="16" y="18"/>
                    </a:lnTo>
                    <a:lnTo>
                      <a:pt x="16" y="23"/>
                    </a:lnTo>
                    <a:lnTo>
                      <a:pt x="16" y="29"/>
                    </a:lnTo>
                    <a:lnTo>
                      <a:pt x="19" y="33"/>
                    </a:lnTo>
                    <a:lnTo>
                      <a:pt x="23" y="35"/>
                    </a:lnTo>
                    <a:lnTo>
                      <a:pt x="29" y="37"/>
                    </a:lnTo>
                    <a:lnTo>
                      <a:pt x="37" y="35"/>
                    </a:lnTo>
                    <a:lnTo>
                      <a:pt x="41" y="33"/>
                    </a:lnTo>
                    <a:lnTo>
                      <a:pt x="44" y="29"/>
                    </a:lnTo>
                    <a:lnTo>
                      <a:pt x="44" y="23"/>
                    </a:lnTo>
                    <a:lnTo>
                      <a:pt x="44" y="20"/>
                    </a:lnTo>
                    <a:lnTo>
                      <a:pt x="41" y="14"/>
                    </a:lnTo>
                    <a:lnTo>
                      <a:pt x="37" y="12"/>
                    </a:lnTo>
                    <a:lnTo>
                      <a:pt x="29" y="10"/>
                    </a:lnTo>
                    <a:close/>
                    <a:moveTo>
                      <a:pt x="29" y="0"/>
                    </a:moveTo>
                    <a:lnTo>
                      <a:pt x="37" y="0"/>
                    </a:lnTo>
                    <a:lnTo>
                      <a:pt x="44" y="2"/>
                    </a:lnTo>
                    <a:lnTo>
                      <a:pt x="50" y="6"/>
                    </a:lnTo>
                    <a:lnTo>
                      <a:pt x="54" y="12"/>
                    </a:lnTo>
                    <a:lnTo>
                      <a:pt x="56" y="18"/>
                    </a:lnTo>
                    <a:lnTo>
                      <a:pt x="56" y="23"/>
                    </a:lnTo>
                    <a:lnTo>
                      <a:pt x="56" y="29"/>
                    </a:lnTo>
                    <a:lnTo>
                      <a:pt x="54" y="35"/>
                    </a:lnTo>
                    <a:lnTo>
                      <a:pt x="48" y="39"/>
                    </a:lnTo>
                    <a:lnTo>
                      <a:pt x="42" y="41"/>
                    </a:lnTo>
                    <a:lnTo>
                      <a:pt x="50" y="44"/>
                    </a:lnTo>
                    <a:lnTo>
                      <a:pt x="56" y="50"/>
                    </a:lnTo>
                    <a:lnTo>
                      <a:pt x="58" y="58"/>
                    </a:lnTo>
                    <a:lnTo>
                      <a:pt x="60" y="66"/>
                    </a:lnTo>
                    <a:lnTo>
                      <a:pt x="58" y="73"/>
                    </a:lnTo>
                    <a:lnTo>
                      <a:pt x="56" y="81"/>
                    </a:lnTo>
                    <a:lnTo>
                      <a:pt x="52" y="87"/>
                    </a:lnTo>
                    <a:lnTo>
                      <a:pt x="44" y="91"/>
                    </a:lnTo>
                    <a:lnTo>
                      <a:pt x="39" y="94"/>
                    </a:lnTo>
                    <a:lnTo>
                      <a:pt x="29" y="94"/>
                    </a:lnTo>
                    <a:lnTo>
                      <a:pt x="21" y="94"/>
                    </a:lnTo>
                    <a:lnTo>
                      <a:pt x="14" y="91"/>
                    </a:lnTo>
                    <a:lnTo>
                      <a:pt x="8" y="87"/>
                    </a:lnTo>
                    <a:lnTo>
                      <a:pt x="4" y="81"/>
                    </a:lnTo>
                    <a:lnTo>
                      <a:pt x="0" y="73"/>
                    </a:lnTo>
                    <a:lnTo>
                      <a:pt x="0" y="66"/>
                    </a:lnTo>
                    <a:lnTo>
                      <a:pt x="0" y="58"/>
                    </a:lnTo>
                    <a:lnTo>
                      <a:pt x="4" y="50"/>
                    </a:lnTo>
                    <a:lnTo>
                      <a:pt x="8" y="46"/>
                    </a:lnTo>
                    <a:lnTo>
                      <a:pt x="12" y="44"/>
                    </a:lnTo>
                    <a:lnTo>
                      <a:pt x="18" y="41"/>
                    </a:lnTo>
                    <a:lnTo>
                      <a:pt x="10" y="39"/>
                    </a:lnTo>
                    <a:lnTo>
                      <a:pt x="6" y="35"/>
                    </a:lnTo>
                    <a:lnTo>
                      <a:pt x="4" y="29"/>
                    </a:lnTo>
                    <a:lnTo>
                      <a:pt x="2" y="23"/>
                    </a:lnTo>
                    <a:lnTo>
                      <a:pt x="4" y="18"/>
                    </a:lnTo>
                    <a:lnTo>
                      <a:pt x="6" y="12"/>
                    </a:lnTo>
                    <a:lnTo>
                      <a:pt x="10" y="6"/>
                    </a:lnTo>
                    <a:lnTo>
                      <a:pt x="16" y="2"/>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4" name="Freeform 2022"/>
              <p:cNvSpPr>
                <a:spLocks/>
              </p:cNvSpPr>
              <p:nvPr/>
            </p:nvSpPr>
            <p:spPr bwMode="auto">
              <a:xfrm>
                <a:off x="269" y="587"/>
                <a:ext cx="61" cy="69"/>
              </a:xfrm>
              <a:custGeom>
                <a:avLst/>
                <a:gdLst>
                  <a:gd name="T0" fmla="*/ 0 w 61"/>
                  <a:gd name="T1" fmla="*/ 0 h 69"/>
                  <a:gd name="T2" fmla="*/ 15 w 61"/>
                  <a:gd name="T3" fmla="*/ 0 h 69"/>
                  <a:gd name="T4" fmla="*/ 25 w 61"/>
                  <a:gd name="T5" fmla="*/ 18 h 69"/>
                  <a:gd name="T6" fmla="*/ 29 w 61"/>
                  <a:gd name="T7" fmla="*/ 21 h 69"/>
                  <a:gd name="T8" fmla="*/ 31 w 61"/>
                  <a:gd name="T9" fmla="*/ 23 h 69"/>
                  <a:gd name="T10" fmla="*/ 34 w 61"/>
                  <a:gd name="T11" fmla="*/ 18 h 69"/>
                  <a:gd name="T12" fmla="*/ 46 w 61"/>
                  <a:gd name="T13" fmla="*/ 0 h 69"/>
                  <a:gd name="T14" fmla="*/ 61 w 61"/>
                  <a:gd name="T15" fmla="*/ 0 h 69"/>
                  <a:gd name="T16" fmla="*/ 38 w 61"/>
                  <a:gd name="T17" fmla="*/ 35 h 69"/>
                  <a:gd name="T18" fmla="*/ 59 w 61"/>
                  <a:gd name="T19" fmla="*/ 69 h 69"/>
                  <a:gd name="T20" fmla="*/ 46 w 61"/>
                  <a:gd name="T21" fmla="*/ 69 h 69"/>
                  <a:gd name="T22" fmla="*/ 32 w 61"/>
                  <a:gd name="T23" fmla="*/ 48 h 69"/>
                  <a:gd name="T24" fmla="*/ 31 w 61"/>
                  <a:gd name="T25" fmla="*/ 44 h 69"/>
                  <a:gd name="T26" fmla="*/ 13 w 61"/>
                  <a:gd name="T27" fmla="*/ 69 h 69"/>
                  <a:gd name="T28" fmla="*/ 0 w 61"/>
                  <a:gd name="T29" fmla="*/ 69 h 69"/>
                  <a:gd name="T30" fmla="*/ 23 w 61"/>
                  <a:gd name="T31" fmla="*/ 35 h 69"/>
                  <a:gd name="T32" fmla="*/ 0 w 61"/>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9">
                    <a:moveTo>
                      <a:pt x="0" y="0"/>
                    </a:moveTo>
                    <a:lnTo>
                      <a:pt x="15" y="0"/>
                    </a:lnTo>
                    <a:lnTo>
                      <a:pt x="25" y="18"/>
                    </a:lnTo>
                    <a:lnTo>
                      <a:pt x="29" y="21"/>
                    </a:lnTo>
                    <a:lnTo>
                      <a:pt x="31" y="23"/>
                    </a:lnTo>
                    <a:lnTo>
                      <a:pt x="34" y="18"/>
                    </a:lnTo>
                    <a:lnTo>
                      <a:pt x="46" y="0"/>
                    </a:lnTo>
                    <a:lnTo>
                      <a:pt x="61" y="0"/>
                    </a:lnTo>
                    <a:lnTo>
                      <a:pt x="38" y="35"/>
                    </a:lnTo>
                    <a:lnTo>
                      <a:pt x="59" y="69"/>
                    </a:lnTo>
                    <a:lnTo>
                      <a:pt x="46" y="69"/>
                    </a:lnTo>
                    <a:lnTo>
                      <a:pt x="32" y="48"/>
                    </a:lnTo>
                    <a:lnTo>
                      <a:pt x="31" y="44"/>
                    </a:lnTo>
                    <a:lnTo>
                      <a:pt x="13" y="69"/>
                    </a:lnTo>
                    <a:lnTo>
                      <a:pt x="0" y="69"/>
                    </a:lnTo>
                    <a:lnTo>
                      <a:pt x="23" y="3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5" name="Freeform 2023"/>
              <p:cNvSpPr>
                <a:spLocks/>
              </p:cNvSpPr>
              <p:nvPr/>
            </p:nvSpPr>
            <p:spPr bwMode="auto">
              <a:xfrm>
                <a:off x="380" y="562"/>
                <a:ext cx="35" cy="94"/>
              </a:xfrm>
              <a:custGeom>
                <a:avLst/>
                <a:gdLst>
                  <a:gd name="T0" fmla="*/ 27 w 35"/>
                  <a:gd name="T1" fmla="*/ 0 h 94"/>
                  <a:gd name="T2" fmla="*/ 35 w 35"/>
                  <a:gd name="T3" fmla="*/ 0 h 94"/>
                  <a:gd name="T4" fmla="*/ 35 w 35"/>
                  <a:gd name="T5" fmla="*/ 94 h 94"/>
                  <a:gd name="T6" fmla="*/ 21 w 35"/>
                  <a:gd name="T7" fmla="*/ 94 h 94"/>
                  <a:gd name="T8" fmla="*/ 21 w 35"/>
                  <a:gd name="T9" fmla="*/ 21 h 94"/>
                  <a:gd name="T10" fmla="*/ 17 w 35"/>
                  <a:gd name="T11" fmla="*/ 25 h 94"/>
                  <a:gd name="T12" fmla="*/ 12 w 35"/>
                  <a:gd name="T13" fmla="*/ 29 h 94"/>
                  <a:gd name="T14" fmla="*/ 6 w 35"/>
                  <a:gd name="T15" fmla="*/ 33 h 94"/>
                  <a:gd name="T16" fmla="*/ 0 w 35"/>
                  <a:gd name="T17" fmla="*/ 35 h 94"/>
                  <a:gd name="T18" fmla="*/ 0 w 35"/>
                  <a:gd name="T19" fmla="*/ 23 h 94"/>
                  <a:gd name="T20" fmla="*/ 10 w 35"/>
                  <a:gd name="T21" fmla="*/ 19 h 94"/>
                  <a:gd name="T22" fmla="*/ 16 w 35"/>
                  <a:gd name="T23" fmla="*/ 12 h 94"/>
                  <a:gd name="T24" fmla="*/ 23 w 35"/>
                  <a:gd name="T25" fmla="*/ 6 h 94"/>
                  <a:gd name="T26" fmla="*/ 27 w 35"/>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94">
                    <a:moveTo>
                      <a:pt x="27" y="0"/>
                    </a:moveTo>
                    <a:lnTo>
                      <a:pt x="35" y="0"/>
                    </a:lnTo>
                    <a:lnTo>
                      <a:pt x="35" y="94"/>
                    </a:lnTo>
                    <a:lnTo>
                      <a:pt x="21" y="94"/>
                    </a:lnTo>
                    <a:lnTo>
                      <a:pt x="21" y="21"/>
                    </a:lnTo>
                    <a:lnTo>
                      <a:pt x="17" y="25"/>
                    </a:lnTo>
                    <a:lnTo>
                      <a:pt x="12" y="29"/>
                    </a:lnTo>
                    <a:lnTo>
                      <a:pt x="6" y="33"/>
                    </a:lnTo>
                    <a:lnTo>
                      <a:pt x="0" y="35"/>
                    </a:lnTo>
                    <a:lnTo>
                      <a:pt x="0" y="23"/>
                    </a:lnTo>
                    <a:lnTo>
                      <a:pt x="10" y="19"/>
                    </a:lnTo>
                    <a:lnTo>
                      <a:pt x="16" y="12"/>
                    </a:lnTo>
                    <a:lnTo>
                      <a:pt x="23" y="6"/>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6" name="Freeform 2024"/>
              <p:cNvSpPr>
                <a:spLocks noEditPoints="1"/>
              </p:cNvSpPr>
              <p:nvPr/>
            </p:nvSpPr>
            <p:spPr bwMode="auto">
              <a:xfrm>
                <a:off x="444" y="562"/>
                <a:ext cx="61" cy="94"/>
              </a:xfrm>
              <a:custGeom>
                <a:avLst/>
                <a:gdLst>
                  <a:gd name="T0" fmla="*/ 30 w 61"/>
                  <a:gd name="T1" fmla="*/ 12 h 94"/>
                  <a:gd name="T2" fmla="*/ 24 w 61"/>
                  <a:gd name="T3" fmla="*/ 12 h 94"/>
                  <a:gd name="T4" fmla="*/ 21 w 61"/>
                  <a:gd name="T5" fmla="*/ 14 h 94"/>
                  <a:gd name="T6" fmla="*/ 17 w 61"/>
                  <a:gd name="T7" fmla="*/ 18 h 94"/>
                  <a:gd name="T8" fmla="*/ 15 w 61"/>
                  <a:gd name="T9" fmla="*/ 23 h 94"/>
                  <a:gd name="T10" fmla="*/ 13 w 61"/>
                  <a:gd name="T11" fmla="*/ 29 h 94"/>
                  <a:gd name="T12" fmla="*/ 13 w 61"/>
                  <a:gd name="T13" fmla="*/ 37 h 94"/>
                  <a:gd name="T14" fmla="*/ 13 w 61"/>
                  <a:gd name="T15" fmla="*/ 48 h 94"/>
                  <a:gd name="T16" fmla="*/ 13 w 61"/>
                  <a:gd name="T17" fmla="*/ 58 h 94"/>
                  <a:gd name="T18" fmla="*/ 13 w 61"/>
                  <a:gd name="T19" fmla="*/ 66 h 94"/>
                  <a:gd name="T20" fmla="*/ 15 w 61"/>
                  <a:gd name="T21" fmla="*/ 73 h 94"/>
                  <a:gd name="T22" fmla="*/ 17 w 61"/>
                  <a:gd name="T23" fmla="*/ 77 h 94"/>
                  <a:gd name="T24" fmla="*/ 21 w 61"/>
                  <a:gd name="T25" fmla="*/ 81 h 94"/>
                  <a:gd name="T26" fmla="*/ 24 w 61"/>
                  <a:gd name="T27" fmla="*/ 83 h 94"/>
                  <a:gd name="T28" fmla="*/ 30 w 61"/>
                  <a:gd name="T29" fmla="*/ 85 h 94"/>
                  <a:gd name="T30" fmla="*/ 36 w 61"/>
                  <a:gd name="T31" fmla="*/ 83 h 94"/>
                  <a:gd name="T32" fmla="*/ 40 w 61"/>
                  <a:gd name="T33" fmla="*/ 81 h 94"/>
                  <a:gd name="T34" fmla="*/ 44 w 61"/>
                  <a:gd name="T35" fmla="*/ 77 h 94"/>
                  <a:gd name="T36" fmla="*/ 46 w 61"/>
                  <a:gd name="T37" fmla="*/ 73 h 94"/>
                  <a:gd name="T38" fmla="*/ 48 w 61"/>
                  <a:gd name="T39" fmla="*/ 66 h 94"/>
                  <a:gd name="T40" fmla="*/ 48 w 61"/>
                  <a:gd name="T41" fmla="*/ 58 h 94"/>
                  <a:gd name="T42" fmla="*/ 49 w 61"/>
                  <a:gd name="T43" fmla="*/ 48 h 94"/>
                  <a:gd name="T44" fmla="*/ 48 w 61"/>
                  <a:gd name="T45" fmla="*/ 37 h 94"/>
                  <a:gd name="T46" fmla="*/ 48 w 61"/>
                  <a:gd name="T47" fmla="*/ 29 h 94"/>
                  <a:gd name="T48" fmla="*/ 46 w 61"/>
                  <a:gd name="T49" fmla="*/ 23 h 94"/>
                  <a:gd name="T50" fmla="*/ 44 w 61"/>
                  <a:gd name="T51" fmla="*/ 18 h 94"/>
                  <a:gd name="T52" fmla="*/ 40 w 61"/>
                  <a:gd name="T53" fmla="*/ 14 h 94"/>
                  <a:gd name="T54" fmla="*/ 36 w 61"/>
                  <a:gd name="T55" fmla="*/ 12 h 94"/>
                  <a:gd name="T56" fmla="*/ 30 w 61"/>
                  <a:gd name="T57" fmla="*/ 12 h 94"/>
                  <a:gd name="T58" fmla="*/ 30 w 61"/>
                  <a:gd name="T59" fmla="*/ 0 h 94"/>
                  <a:gd name="T60" fmla="*/ 38 w 61"/>
                  <a:gd name="T61" fmla="*/ 0 h 94"/>
                  <a:gd name="T62" fmla="*/ 44 w 61"/>
                  <a:gd name="T63" fmla="*/ 4 h 94"/>
                  <a:gd name="T64" fmla="*/ 49 w 61"/>
                  <a:gd name="T65" fmla="*/ 6 h 94"/>
                  <a:gd name="T66" fmla="*/ 53 w 61"/>
                  <a:gd name="T67" fmla="*/ 12 h 94"/>
                  <a:gd name="T68" fmla="*/ 57 w 61"/>
                  <a:gd name="T69" fmla="*/ 18 h 94"/>
                  <a:gd name="T70" fmla="*/ 59 w 61"/>
                  <a:gd name="T71" fmla="*/ 25 h 94"/>
                  <a:gd name="T72" fmla="*/ 59 w 61"/>
                  <a:gd name="T73" fmla="*/ 31 h 94"/>
                  <a:gd name="T74" fmla="*/ 61 w 61"/>
                  <a:gd name="T75" fmla="*/ 39 h 94"/>
                  <a:gd name="T76" fmla="*/ 61 w 61"/>
                  <a:gd name="T77" fmla="*/ 48 h 94"/>
                  <a:gd name="T78" fmla="*/ 61 w 61"/>
                  <a:gd name="T79" fmla="*/ 58 h 94"/>
                  <a:gd name="T80" fmla="*/ 59 w 61"/>
                  <a:gd name="T81" fmla="*/ 67 h 94"/>
                  <a:gd name="T82" fmla="*/ 57 w 61"/>
                  <a:gd name="T83" fmla="*/ 75 h 94"/>
                  <a:gd name="T84" fmla="*/ 55 w 61"/>
                  <a:gd name="T85" fmla="*/ 81 h 94"/>
                  <a:gd name="T86" fmla="*/ 51 w 61"/>
                  <a:gd name="T87" fmla="*/ 87 h 94"/>
                  <a:gd name="T88" fmla="*/ 48 w 61"/>
                  <a:gd name="T89" fmla="*/ 91 h 94"/>
                  <a:gd name="T90" fmla="*/ 42 w 61"/>
                  <a:gd name="T91" fmla="*/ 92 h 94"/>
                  <a:gd name="T92" fmla="*/ 36 w 61"/>
                  <a:gd name="T93" fmla="*/ 94 h 94"/>
                  <a:gd name="T94" fmla="*/ 30 w 61"/>
                  <a:gd name="T95" fmla="*/ 94 h 94"/>
                  <a:gd name="T96" fmla="*/ 23 w 61"/>
                  <a:gd name="T97" fmla="*/ 94 h 94"/>
                  <a:gd name="T98" fmla="*/ 15 w 61"/>
                  <a:gd name="T99" fmla="*/ 91 h 94"/>
                  <a:gd name="T100" fmla="*/ 9 w 61"/>
                  <a:gd name="T101" fmla="*/ 87 h 94"/>
                  <a:gd name="T102" fmla="*/ 1 w 61"/>
                  <a:gd name="T103" fmla="*/ 69 h 94"/>
                  <a:gd name="T104" fmla="*/ 0 w 61"/>
                  <a:gd name="T105" fmla="*/ 48 h 94"/>
                  <a:gd name="T106" fmla="*/ 0 w 61"/>
                  <a:gd name="T107" fmla="*/ 37 h 94"/>
                  <a:gd name="T108" fmla="*/ 1 w 61"/>
                  <a:gd name="T109" fmla="*/ 29 h 94"/>
                  <a:gd name="T110" fmla="*/ 3 w 61"/>
                  <a:gd name="T111" fmla="*/ 21 h 94"/>
                  <a:gd name="T112" fmla="*/ 5 w 61"/>
                  <a:gd name="T113" fmla="*/ 14 h 94"/>
                  <a:gd name="T114" fmla="*/ 9 w 61"/>
                  <a:gd name="T115" fmla="*/ 10 h 94"/>
                  <a:gd name="T116" fmla="*/ 13 w 61"/>
                  <a:gd name="T117" fmla="*/ 6 h 94"/>
                  <a:gd name="T118" fmla="*/ 19 w 61"/>
                  <a:gd name="T119" fmla="*/ 2 h 94"/>
                  <a:gd name="T120" fmla="*/ 24 w 61"/>
                  <a:gd name="T121" fmla="*/ 0 h 94"/>
                  <a:gd name="T122" fmla="*/ 30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0" y="12"/>
                    </a:moveTo>
                    <a:lnTo>
                      <a:pt x="24" y="12"/>
                    </a:lnTo>
                    <a:lnTo>
                      <a:pt x="21" y="14"/>
                    </a:lnTo>
                    <a:lnTo>
                      <a:pt x="17" y="18"/>
                    </a:lnTo>
                    <a:lnTo>
                      <a:pt x="15" y="23"/>
                    </a:lnTo>
                    <a:lnTo>
                      <a:pt x="13" y="29"/>
                    </a:lnTo>
                    <a:lnTo>
                      <a:pt x="13" y="37"/>
                    </a:lnTo>
                    <a:lnTo>
                      <a:pt x="13" y="48"/>
                    </a:lnTo>
                    <a:lnTo>
                      <a:pt x="13" y="58"/>
                    </a:lnTo>
                    <a:lnTo>
                      <a:pt x="13" y="66"/>
                    </a:lnTo>
                    <a:lnTo>
                      <a:pt x="15" y="73"/>
                    </a:lnTo>
                    <a:lnTo>
                      <a:pt x="17" y="77"/>
                    </a:lnTo>
                    <a:lnTo>
                      <a:pt x="21" y="81"/>
                    </a:lnTo>
                    <a:lnTo>
                      <a:pt x="24" y="83"/>
                    </a:lnTo>
                    <a:lnTo>
                      <a:pt x="30" y="85"/>
                    </a:lnTo>
                    <a:lnTo>
                      <a:pt x="36" y="83"/>
                    </a:lnTo>
                    <a:lnTo>
                      <a:pt x="40" y="81"/>
                    </a:lnTo>
                    <a:lnTo>
                      <a:pt x="44" y="77"/>
                    </a:lnTo>
                    <a:lnTo>
                      <a:pt x="46" y="73"/>
                    </a:lnTo>
                    <a:lnTo>
                      <a:pt x="48" y="66"/>
                    </a:lnTo>
                    <a:lnTo>
                      <a:pt x="48" y="58"/>
                    </a:lnTo>
                    <a:lnTo>
                      <a:pt x="49" y="48"/>
                    </a:lnTo>
                    <a:lnTo>
                      <a:pt x="48" y="37"/>
                    </a:lnTo>
                    <a:lnTo>
                      <a:pt x="48" y="29"/>
                    </a:lnTo>
                    <a:lnTo>
                      <a:pt x="46" y="23"/>
                    </a:lnTo>
                    <a:lnTo>
                      <a:pt x="44" y="18"/>
                    </a:lnTo>
                    <a:lnTo>
                      <a:pt x="40" y="14"/>
                    </a:lnTo>
                    <a:lnTo>
                      <a:pt x="36" y="12"/>
                    </a:lnTo>
                    <a:lnTo>
                      <a:pt x="30" y="12"/>
                    </a:lnTo>
                    <a:close/>
                    <a:moveTo>
                      <a:pt x="30" y="0"/>
                    </a:moveTo>
                    <a:lnTo>
                      <a:pt x="38" y="0"/>
                    </a:lnTo>
                    <a:lnTo>
                      <a:pt x="44" y="4"/>
                    </a:lnTo>
                    <a:lnTo>
                      <a:pt x="49" y="6"/>
                    </a:lnTo>
                    <a:lnTo>
                      <a:pt x="53" y="12"/>
                    </a:lnTo>
                    <a:lnTo>
                      <a:pt x="57" y="18"/>
                    </a:lnTo>
                    <a:lnTo>
                      <a:pt x="59" y="25"/>
                    </a:lnTo>
                    <a:lnTo>
                      <a:pt x="59" y="31"/>
                    </a:lnTo>
                    <a:lnTo>
                      <a:pt x="61" y="39"/>
                    </a:lnTo>
                    <a:lnTo>
                      <a:pt x="61" y="48"/>
                    </a:lnTo>
                    <a:lnTo>
                      <a:pt x="61" y="58"/>
                    </a:lnTo>
                    <a:lnTo>
                      <a:pt x="59" y="67"/>
                    </a:lnTo>
                    <a:lnTo>
                      <a:pt x="57" y="75"/>
                    </a:lnTo>
                    <a:lnTo>
                      <a:pt x="55" y="81"/>
                    </a:lnTo>
                    <a:lnTo>
                      <a:pt x="51" y="87"/>
                    </a:lnTo>
                    <a:lnTo>
                      <a:pt x="48" y="91"/>
                    </a:lnTo>
                    <a:lnTo>
                      <a:pt x="42" y="92"/>
                    </a:lnTo>
                    <a:lnTo>
                      <a:pt x="36" y="94"/>
                    </a:lnTo>
                    <a:lnTo>
                      <a:pt x="30" y="94"/>
                    </a:lnTo>
                    <a:lnTo>
                      <a:pt x="23" y="94"/>
                    </a:lnTo>
                    <a:lnTo>
                      <a:pt x="15" y="91"/>
                    </a:lnTo>
                    <a:lnTo>
                      <a:pt x="9" y="87"/>
                    </a:lnTo>
                    <a:lnTo>
                      <a:pt x="1" y="69"/>
                    </a:lnTo>
                    <a:lnTo>
                      <a:pt x="0" y="48"/>
                    </a:lnTo>
                    <a:lnTo>
                      <a:pt x="0" y="37"/>
                    </a:lnTo>
                    <a:lnTo>
                      <a:pt x="1" y="29"/>
                    </a:lnTo>
                    <a:lnTo>
                      <a:pt x="3" y="21"/>
                    </a:lnTo>
                    <a:lnTo>
                      <a:pt x="5" y="14"/>
                    </a:lnTo>
                    <a:lnTo>
                      <a:pt x="9" y="10"/>
                    </a:lnTo>
                    <a:lnTo>
                      <a:pt x="13" y="6"/>
                    </a:lnTo>
                    <a:lnTo>
                      <a:pt x="19" y="2"/>
                    </a:lnTo>
                    <a:lnTo>
                      <a:pt x="24" y="0"/>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7" name="Rectangle 2025"/>
              <p:cNvSpPr>
                <a:spLocks noChangeArrowheads="1"/>
              </p:cNvSpPr>
              <p:nvPr/>
            </p:nvSpPr>
            <p:spPr bwMode="auto">
              <a:xfrm>
                <a:off x="515" y="549"/>
                <a:ext cx="23" cy="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8" name="Freeform 2026"/>
              <p:cNvSpPr>
                <a:spLocks noEditPoints="1"/>
              </p:cNvSpPr>
              <p:nvPr/>
            </p:nvSpPr>
            <p:spPr bwMode="auto">
              <a:xfrm>
                <a:off x="541" y="514"/>
                <a:ext cx="45" cy="62"/>
              </a:xfrm>
              <a:custGeom>
                <a:avLst/>
                <a:gdLst>
                  <a:gd name="T0" fmla="*/ 29 w 45"/>
                  <a:gd name="T1" fmla="*/ 16 h 62"/>
                  <a:gd name="T2" fmla="*/ 10 w 45"/>
                  <a:gd name="T3" fmla="*/ 39 h 62"/>
                  <a:gd name="T4" fmla="*/ 29 w 45"/>
                  <a:gd name="T5" fmla="*/ 39 h 62"/>
                  <a:gd name="T6" fmla="*/ 29 w 45"/>
                  <a:gd name="T7" fmla="*/ 16 h 62"/>
                  <a:gd name="T8" fmla="*/ 31 w 45"/>
                  <a:gd name="T9" fmla="*/ 0 h 62"/>
                  <a:gd name="T10" fmla="*/ 37 w 45"/>
                  <a:gd name="T11" fmla="*/ 0 h 62"/>
                  <a:gd name="T12" fmla="*/ 37 w 45"/>
                  <a:gd name="T13" fmla="*/ 39 h 62"/>
                  <a:gd name="T14" fmla="*/ 45 w 45"/>
                  <a:gd name="T15" fmla="*/ 39 h 62"/>
                  <a:gd name="T16" fmla="*/ 45 w 45"/>
                  <a:gd name="T17" fmla="*/ 46 h 62"/>
                  <a:gd name="T18" fmla="*/ 37 w 45"/>
                  <a:gd name="T19" fmla="*/ 46 h 62"/>
                  <a:gd name="T20" fmla="*/ 37 w 45"/>
                  <a:gd name="T21" fmla="*/ 62 h 62"/>
                  <a:gd name="T22" fmla="*/ 29 w 45"/>
                  <a:gd name="T23" fmla="*/ 62 h 62"/>
                  <a:gd name="T24" fmla="*/ 29 w 45"/>
                  <a:gd name="T25" fmla="*/ 46 h 62"/>
                  <a:gd name="T26" fmla="*/ 0 w 45"/>
                  <a:gd name="T27" fmla="*/ 46 h 62"/>
                  <a:gd name="T28" fmla="*/ 0 w 45"/>
                  <a:gd name="T29" fmla="*/ 39 h 62"/>
                  <a:gd name="T30" fmla="*/ 31 w 45"/>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2">
                    <a:moveTo>
                      <a:pt x="29" y="16"/>
                    </a:moveTo>
                    <a:lnTo>
                      <a:pt x="10" y="39"/>
                    </a:lnTo>
                    <a:lnTo>
                      <a:pt x="29" y="39"/>
                    </a:lnTo>
                    <a:lnTo>
                      <a:pt x="29" y="16"/>
                    </a:lnTo>
                    <a:close/>
                    <a:moveTo>
                      <a:pt x="31" y="0"/>
                    </a:moveTo>
                    <a:lnTo>
                      <a:pt x="37" y="0"/>
                    </a:lnTo>
                    <a:lnTo>
                      <a:pt x="37" y="39"/>
                    </a:lnTo>
                    <a:lnTo>
                      <a:pt x="45" y="39"/>
                    </a:lnTo>
                    <a:lnTo>
                      <a:pt x="45" y="46"/>
                    </a:lnTo>
                    <a:lnTo>
                      <a:pt x="37" y="46"/>
                    </a:lnTo>
                    <a:lnTo>
                      <a:pt x="37" y="62"/>
                    </a:lnTo>
                    <a:lnTo>
                      <a:pt x="29" y="62"/>
                    </a:lnTo>
                    <a:lnTo>
                      <a:pt x="29" y="46"/>
                    </a:lnTo>
                    <a:lnTo>
                      <a:pt x="0" y="46"/>
                    </a:lnTo>
                    <a:lnTo>
                      <a:pt x="0" y="39"/>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9" name="Rectangle 2027"/>
              <p:cNvSpPr>
                <a:spLocks noChangeArrowheads="1"/>
              </p:cNvSpPr>
              <p:nvPr/>
            </p:nvSpPr>
            <p:spPr bwMode="auto">
              <a:xfrm>
                <a:off x="267"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0" name="Rectangle 2028"/>
              <p:cNvSpPr>
                <a:spLocks noChangeArrowheads="1"/>
              </p:cNvSpPr>
              <p:nvPr/>
            </p:nvSpPr>
            <p:spPr bwMode="auto">
              <a:xfrm>
                <a:off x="267"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1" name="Rectangle 2029"/>
              <p:cNvSpPr>
                <a:spLocks noChangeArrowheads="1"/>
              </p:cNvSpPr>
              <p:nvPr/>
            </p:nvSpPr>
            <p:spPr bwMode="auto">
              <a:xfrm>
                <a:off x="2851"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2" name="Rectangle 2030"/>
              <p:cNvSpPr>
                <a:spLocks noChangeArrowheads="1"/>
              </p:cNvSpPr>
              <p:nvPr/>
            </p:nvSpPr>
            <p:spPr bwMode="auto">
              <a:xfrm>
                <a:off x="259"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3" name="Rectangle 2031"/>
              <p:cNvSpPr>
                <a:spLocks noChangeArrowheads="1"/>
              </p:cNvSpPr>
              <p:nvPr/>
            </p:nvSpPr>
            <p:spPr bwMode="auto">
              <a:xfrm>
                <a:off x="365" y="3024"/>
                <a:ext cx="92" cy="9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4" name="Freeform 2032"/>
              <p:cNvSpPr>
                <a:spLocks noEditPoints="1"/>
              </p:cNvSpPr>
              <p:nvPr/>
            </p:nvSpPr>
            <p:spPr bwMode="auto">
              <a:xfrm>
                <a:off x="361" y="3020"/>
                <a:ext cx="102" cy="100"/>
              </a:xfrm>
              <a:custGeom>
                <a:avLst/>
                <a:gdLst>
                  <a:gd name="T0" fmla="*/ 10 w 102"/>
                  <a:gd name="T1" fmla="*/ 10 h 100"/>
                  <a:gd name="T2" fmla="*/ 10 w 102"/>
                  <a:gd name="T3" fmla="*/ 96 h 100"/>
                  <a:gd name="T4" fmla="*/ 92 w 102"/>
                  <a:gd name="T5" fmla="*/ 96 h 100"/>
                  <a:gd name="T6" fmla="*/ 92 w 102"/>
                  <a:gd name="T7" fmla="*/ 10 h 100"/>
                  <a:gd name="T8" fmla="*/ 10 w 102"/>
                  <a:gd name="T9" fmla="*/ 10 h 100"/>
                  <a:gd name="T10" fmla="*/ 2 w 102"/>
                  <a:gd name="T11" fmla="*/ 0 h 100"/>
                  <a:gd name="T12" fmla="*/ 98 w 102"/>
                  <a:gd name="T13" fmla="*/ 0 h 100"/>
                  <a:gd name="T14" fmla="*/ 100 w 102"/>
                  <a:gd name="T15" fmla="*/ 2 h 100"/>
                  <a:gd name="T16" fmla="*/ 100 w 102"/>
                  <a:gd name="T17" fmla="*/ 4 h 100"/>
                  <a:gd name="T18" fmla="*/ 102 w 102"/>
                  <a:gd name="T19" fmla="*/ 4 h 100"/>
                  <a:gd name="T20" fmla="*/ 102 w 102"/>
                  <a:gd name="T21" fmla="*/ 100 h 100"/>
                  <a:gd name="T22" fmla="*/ 100 w 102"/>
                  <a:gd name="T23" fmla="*/ 100 h 100"/>
                  <a:gd name="T24" fmla="*/ 100 w 102"/>
                  <a:gd name="T25" fmla="*/ 100 h 100"/>
                  <a:gd name="T26" fmla="*/ 4 w 102"/>
                  <a:gd name="T27" fmla="*/ 100 h 100"/>
                  <a:gd name="T28" fmla="*/ 4 w 102"/>
                  <a:gd name="T29" fmla="*/ 100 h 100"/>
                  <a:gd name="T30" fmla="*/ 0 w 102"/>
                  <a:gd name="T31" fmla="*/ 100 h 100"/>
                  <a:gd name="T32" fmla="*/ 0 w 102"/>
                  <a:gd name="T33" fmla="*/ 2 h 100"/>
                  <a:gd name="T34" fmla="*/ 2 w 102"/>
                  <a:gd name="T3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00">
                    <a:moveTo>
                      <a:pt x="10" y="10"/>
                    </a:moveTo>
                    <a:lnTo>
                      <a:pt x="10" y="96"/>
                    </a:lnTo>
                    <a:lnTo>
                      <a:pt x="92" y="96"/>
                    </a:lnTo>
                    <a:lnTo>
                      <a:pt x="92" y="10"/>
                    </a:lnTo>
                    <a:lnTo>
                      <a:pt x="10" y="10"/>
                    </a:lnTo>
                    <a:close/>
                    <a:moveTo>
                      <a:pt x="2" y="0"/>
                    </a:moveTo>
                    <a:lnTo>
                      <a:pt x="98" y="0"/>
                    </a:lnTo>
                    <a:lnTo>
                      <a:pt x="100" y="2"/>
                    </a:lnTo>
                    <a:lnTo>
                      <a:pt x="100" y="4"/>
                    </a:lnTo>
                    <a:lnTo>
                      <a:pt x="102" y="4"/>
                    </a:lnTo>
                    <a:lnTo>
                      <a:pt x="102" y="100"/>
                    </a:lnTo>
                    <a:lnTo>
                      <a:pt x="100" y="100"/>
                    </a:lnTo>
                    <a:lnTo>
                      <a:pt x="100" y="100"/>
                    </a:lnTo>
                    <a:lnTo>
                      <a:pt x="4" y="100"/>
                    </a:lnTo>
                    <a:lnTo>
                      <a:pt x="4" y="100"/>
                    </a:lnTo>
                    <a:lnTo>
                      <a:pt x="0" y="10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5" name="Rectangle 2033"/>
              <p:cNvSpPr>
                <a:spLocks noChangeArrowheads="1"/>
              </p:cNvSpPr>
              <p:nvPr/>
            </p:nvSpPr>
            <p:spPr bwMode="auto">
              <a:xfrm>
                <a:off x="883" y="2963"/>
                <a:ext cx="92" cy="1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6" name="Freeform 2034"/>
              <p:cNvSpPr>
                <a:spLocks noEditPoints="1"/>
              </p:cNvSpPr>
              <p:nvPr/>
            </p:nvSpPr>
            <p:spPr bwMode="auto">
              <a:xfrm>
                <a:off x="879" y="2959"/>
                <a:ext cx="102" cy="161"/>
              </a:xfrm>
              <a:custGeom>
                <a:avLst/>
                <a:gdLst>
                  <a:gd name="T0" fmla="*/ 10 w 102"/>
                  <a:gd name="T1" fmla="*/ 9 h 161"/>
                  <a:gd name="T2" fmla="*/ 10 w 102"/>
                  <a:gd name="T3" fmla="*/ 157 h 161"/>
                  <a:gd name="T4" fmla="*/ 93 w 102"/>
                  <a:gd name="T5" fmla="*/ 157 h 161"/>
                  <a:gd name="T6" fmla="*/ 93 w 102"/>
                  <a:gd name="T7" fmla="*/ 9 h 161"/>
                  <a:gd name="T8" fmla="*/ 10 w 102"/>
                  <a:gd name="T9" fmla="*/ 9 h 161"/>
                  <a:gd name="T10" fmla="*/ 2 w 102"/>
                  <a:gd name="T11" fmla="*/ 0 h 161"/>
                  <a:gd name="T12" fmla="*/ 98 w 102"/>
                  <a:gd name="T13" fmla="*/ 0 h 161"/>
                  <a:gd name="T14" fmla="*/ 100 w 102"/>
                  <a:gd name="T15" fmla="*/ 2 h 161"/>
                  <a:gd name="T16" fmla="*/ 100 w 102"/>
                  <a:gd name="T17" fmla="*/ 4 h 161"/>
                  <a:gd name="T18" fmla="*/ 102 w 102"/>
                  <a:gd name="T19" fmla="*/ 4 h 161"/>
                  <a:gd name="T20" fmla="*/ 102 w 102"/>
                  <a:gd name="T21" fmla="*/ 161 h 161"/>
                  <a:gd name="T22" fmla="*/ 100 w 102"/>
                  <a:gd name="T23" fmla="*/ 161 h 161"/>
                  <a:gd name="T24" fmla="*/ 100 w 102"/>
                  <a:gd name="T25" fmla="*/ 161 h 161"/>
                  <a:gd name="T26" fmla="*/ 4 w 102"/>
                  <a:gd name="T27" fmla="*/ 161 h 161"/>
                  <a:gd name="T28" fmla="*/ 4 w 102"/>
                  <a:gd name="T29" fmla="*/ 161 h 161"/>
                  <a:gd name="T30" fmla="*/ 0 w 102"/>
                  <a:gd name="T31" fmla="*/ 161 h 161"/>
                  <a:gd name="T32" fmla="*/ 0 w 102"/>
                  <a:gd name="T33" fmla="*/ 2 h 161"/>
                  <a:gd name="T34" fmla="*/ 2 w 102"/>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61">
                    <a:moveTo>
                      <a:pt x="10" y="9"/>
                    </a:moveTo>
                    <a:lnTo>
                      <a:pt x="10" y="157"/>
                    </a:lnTo>
                    <a:lnTo>
                      <a:pt x="93" y="157"/>
                    </a:lnTo>
                    <a:lnTo>
                      <a:pt x="93" y="9"/>
                    </a:lnTo>
                    <a:lnTo>
                      <a:pt x="10" y="9"/>
                    </a:lnTo>
                    <a:close/>
                    <a:moveTo>
                      <a:pt x="2" y="0"/>
                    </a:moveTo>
                    <a:lnTo>
                      <a:pt x="98" y="0"/>
                    </a:lnTo>
                    <a:lnTo>
                      <a:pt x="100" y="2"/>
                    </a:lnTo>
                    <a:lnTo>
                      <a:pt x="100" y="4"/>
                    </a:lnTo>
                    <a:lnTo>
                      <a:pt x="102" y="4"/>
                    </a:lnTo>
                    <a:lnTo>
                      <a:pt x="102" y="161"/>
                    </a:lnTo>
                    <a:lnTo>
                      <a:pt x="100" y="161"/>
                    </a:lnTo>
                    <a:lnTo>
                      <a:pt x="100" y="161"/>
                    </a:lnTo>
                    <a:lnTo>
                      <a:pt x="4" y="161"/>
                    </a:lnTo>
                    <a:lnTo>
                      <a:pt x="4" y="161"/>
                    </a:lnTo>
                    <a:lnTo>
                      <a:pt x="0" y="16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7" name="Rectangle 2035"/>
              <p:cNvSpPr>
                <a:spLocks noChangeArrowheads="1"/>
              </p:cNvSpPr>
              <p:nvPr/>
            </p:nvSpPr>
            <p:spPr bwMode="auto">
              <a:xfrm>
                <a:off x="1402" y="2876"/>
                <a:ext cx="92" cy="2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8" name="Freeform 2036"/>
              <p:cNvSpPr>
                <a:spLocks noEditPoints="1"/>
              </p:cNvSpPr>
              <p:nvPr/>
            </p:nvSpPr>
            <p:spPr bwMode="auto">
              <a:xfrm>
                <a:off x="1398" y="2872"/>
                <a:ext cx="102" cy="248"/>
              </a:xfrm>
              <a:custGeom>
                <a:avLst/>
                <a:gdLst>
                  <a:gd name="T0" fmla="*/ 9 w 102"/>
                  <a:gd name="T1" fmla="*/ 10 h 248"/>
                  <a:gd name="T2" fmla="*/ 9 w 102"/>
                  <a:gd name="T3" fmla="*/ 244 h 248"/>
                  <a:gd name="T4" fmla="*/ 92 w 102"/>
                  <a:gd name="T5" fmla="*/ 244 h 248"/>
                  <a:gd name="T6" fmla="*/ 92 w 102"/>
                  <a:gd name="T7" fmla="*/ 10 h 248"/>
                  <a:gd name="T8" fmla="*/ 9 w 102"/>
                  <a:gd name="T9" fmla="*/ 10 h 248"/>
                  <a:gd name="T10" fmla="*/ 2 w 102"/>
                  <a:gd name="T11" fmla="*/ 0 h 248"/>
                  <a:gd name="T12" fmla="*/ 98 w 102"/>
                  <a:gd name="T13" fmla="*/ 0 h 248"/>
                  <a:gd name="T14" fmla="*/ 100 w 102"/>
                  <a:gd name="T15" fmla="*/ 2 h 248"/>
                  <a:gd name="T16" fmla="*/ 100 w 102"/>
                  <a:gd name="T17" fmla="*/ 4 h 248"/>
                  <a:gd name="T18" fmla="*/ 102 w 102"/>
                  <a:gd name="T19" fmla="*/ 4 h 248"/>
                  <a:gd name="T20" fmla="*/ 102 w 102"/>
                  <a:gd name="T21" fmla="*/ 248 h 248"/>
                  <a:gd name="T22" fmla="*/ 100 w 102"/>
                  <a:gd name="T23" fmla="*/ 248 h 248"/>
                  <a:gd name="T24" fmla="*/ 100 w 102"/>
                  <a:gd name="T25" fmla="*/ 248 h 248"/>
                  <a:gd name="T26" fmla="*/ 4 w 102"/>
                  <a:gd name="T27" fmla="*/ 248 h 248"/>
                  <a:gd name="T28" fmla="*/ 4 w 102"/>
                  <a:gd name="T29" fmla="*/ 248 h 248"/>
                  <a:gd name="T30" fmla="*/ 0 w 102"/>
                  <a:gd name="T31" fmla="*/ 248 h 248"/>
                  <a:gd name="T32" fmla="*/ 0 w 102"/>
                  <a:gd name="T33" fmla="*/ 2 h 248"/>
                  <a:gd name="T34" fmla="*/ 2 w 102"/>
                  <a:gd name="T3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48">
                    <a:moveTo>
                      <a:pt x="9" y="10"/>
                    </a:moveTo>
                    <a:lnTo>
                      <a:pt x="9" y="244"/>
                    </a:lnTo>
                    <a:lnTo>
                      <a:pt x="92" y="244"/>
                    </a:lnTo>
                    <a:lnTo>
                      <a:pt x="92" y="10"/>
                    </a:lnTo>
                    <a:lnTo>
                      <a:pt x="9" y="10"/>
                    </a:lnTo>
                    <a:close/>
                    <a:moveTo>
                      <a:pt x="2" y="0"/>
                    </a:moveTo>
                    <a:lnTo>
                      <a:pt x="98" y="0"/>
                    </a:lnTo>
                    <a:lnTo>
                      <a:pt x="100" y="2"/>
                    </a:lnTo>
                    <a:lnTo>
                      <a:pt x="100" y="4"/>
                    </a:lnTo>
                    <a:lnTo>
                      <a:pt x="102" y="4"/>
                    </a:lnTo>
                    <a:lnTo>
                      <a:pt x="102" y="248"/>
                    </a:lnTo>
                    <a:lnTo>
                      <a:pt x="100" y="248"/>
                    </a:lnTo>
                    <a:lnTo>
                      <a:pt x="100" y="248"/>
                    </a:lnTo>
                    <a:lnTo>
                      <a:pt x="4" y="248"/>
                    </a:lnTo>
                    <a:lnTo>
                      <a:pt x="4" y="248"/>
                    </a:lnTo>
                    <a:lnTo>
                      <a:pt x="0" y="248"/>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9" name="Rectangle 2037"/>
              <p:cNvSpPr>
                <a:spLocks noChangeArrowheads="1"/>
              </p:cNvSpPr>
              <p:nvPr/>
            </p:nvSpPr>
            <p:spPr bwMode="auto">
              <a:xfrm>
                <a:off x="1920" y="2834"/>
                <a:ext cx="92" cy="28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0" name="Freeform 2038"/>
              <p:cNvSpPr>
                <a:spLocks noEditPoints="1"/>
              </p:cNvSpPr>
              <p:nvPr/>
            </p:nvSpPr>
            <p:spPr bwMode="auto">
              <a:xfrm>
                <a:off x="1916" y="2830"/>
                <a:ext cx="102" cy="290"/>
              </a:xfrm>
              <a:custGeom>
                <a:avLst/>
                <a:gdLst>
                  <a:gd name="T0" fmla="*/ 10 w 102"/>
                  <a:gd name="T1" fmla="*/ 10 h 290"/>
                  <a:gd name="T2" fmla="*/ 10 w 102"/>
                  <a:gd name="T3" fmla="*/ 286 h 290"/>
                  <a:gd name="T4" fmla="*/ 92 w 102"/>
                  <a:gd name="T5" fmla="*/ 286 h 290"/>
                  <a:gd name="T6" fmla="*/ 92 w 102"/>
                  <a:gd name="T7" fmla="*/ 10 h 290"/>
                  <a:gd name="T8" fmla="*/ 10 w 102"/>
                  <a:gd name="T9" fmla="*/ 10 h 290"/>
                  <a:gd name="T10" fmla="*/ 2 w 102"/>
                  <a:gd name="T11" fmla="*/ 0 h 290"/>
                  <a:gd name="T12" fmla="*/ 98 w 102"/>
                  <a:gd name="T13" fmla="*/ 0 h 290"/>
                  <a:gd name="T14" fmla="*/ 100 w 102"/>
                  <a:gd name="T15" fmla="*/ 2 h 290"/>
                  <a:gd name="T16" fmla="*/ 100 w 102"/>
                  <a:gd name="T17" fmla="*/ 4 h 290"/>
                  <a:gd name="T18" fmla="*/ 102 w 102"/>
                  <a:gd name="T19" fmla="*/ 4 h 290"/>
                  <a:gd name="T20" fmla="*/ 102 w 102"/>
                  <a:gd name="T21" fmla="*/ 290 h 290"/>
                  <a:gd name="T22" fmla="*/ 100 w 102"/>
                  <a:gd name="T23" fmla="*/ 290 h 290"/>
                  <a:gd name="T24" fmla="*/ 100 w 102"/>
                  <a:gd name="T25" fmla="*/ 290 h 290"/>
                  <a:gd name="T26" fmla="*/ 4 w 102"/>
                  <a:gd name="T27" fmla="*/ 290 h 290"/>
                  <a:gd name="T28" fmla="*/ 4 w 102"/>
                  <a:gd name="T29" fmla="*/ 290 h 290"/>
                  <a:gd name="T30" fmla="*/ 0 w 102"/>
                  <a:gd name="T31" fmla="*/ 290 h 290"/>
                  <a:gd name="T32" fmla="*/ 0 w 102"/>
                  <a:gd name="T33" fmla="*/ 2 h 290"/>
                  <a:gd name="T34" fmla="*/ 2 w 102"/>
                  <a:gd name="T35"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90">
                    <a:moveTo>
                      <a:pt x="10" y="10"/>
                    </a:moveTo>
                    <a:lnTo>
                      <a:pt x="10" y="286"/>
                    </a:lnTo>
                    <a:lnTo>
                      <a:pt x="92" y="286"/>
                    </a:lnTo>
                    <a:lnTo>
                      <a:pt x="92" y="10"/>
                    </a:lnTo>
                    <a:lnTo>
                      <a:pt x="10" y="10"/>
                    </a:lnTo>
                    <a:close/>
                    <a:moveTo>
                      <a:pt x="2" y="0"/>
                    </a:moveTo>
                    <a:lnTo>
                      <a:pt x="98" y="0"/>
                    </a:lnTo>
                    <a:lnTo>
                      <a:pt x="100" y="2"/>
                    </a:lnTo>
                    <a:lnTo>
                      <a:pt x="100" y="4"/>
                    </a:lnTo>
                    <a:lnTo>
                      <a:pt x="102" y="4"/>
                    </a:lnTo>
                    <a:lnTo>
                      <a:pt x="102" y="290"/>
                    </a:lnTo>
                    <a:lnTo>
                      <a:pt x="100" y="290"/>
                    </a:lnTo>
                    <a:lnTo>
                      <a:pt x="100" y="290"/>
                    </a:lnTo>
                    <a:lnTo>
                      <a:pt x="4" y="290"/>
                    </a:lnTo>
                    <a:lnTo>
                      <a:pt x="4" y="290"/>
                    </a:lnTo>
                    <a:lnTo>
                      <a:pt x="0" y="29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1" name="Rectangle 2039"/>
              <p:cNvSpPr>
                <a:spLocks noChangeArrowheads="1"/>
              </p:cNvSpPr>
              <p:nvPr/>
            </p:nvSpPr>
            <p:spPr bwMode="auto">
              <a:xfrm>
                <a:off x="2438" y="1609"/>
                <a:ext cx="93" cy="15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2" name="Freeform 2040"/>
              <p:cNvSpPr>
                <a:spLocks noEditPoints="1"/>
              </p:cNvSpPr>
              <p:nvPr/>
            </p:nvSpPr>
            <p:spPr bwMode="auto">
              <a:xfrm>
                <a:off x="2435" y="1605"/>
                <a:ext cx="101" cy="1515"/>
              </a:xfrm>
              <a:custGeom>
                <a:avLst/>
                <a:gdLst>
                  <a:gd name="T0" fmla="*/ 9 w 101"/>
                  <a:gd name="T1" fmla="*/ 10 h 1515"/>
                  <a:gd name="T2" fmla="*/ 9 w 101"/>
                  <a:gd name="T3" fmla="*/ 1511 h 1515"/>
                  <a:gd name="T4" fmla="*/ 92 w 101"/>
                  <a:gd name="T5" fmla="*/ 1511 h 1515"/>
                  <a:gd name="T6" fmla="*/ 92 w 101"/>
                  <a:gd name="T7" fmla="*/ 10 h 1515"/>
                  <a:gd name="T8" fmla="*/ 9 w 101"/>
                  <a:gd name="T9" fmla="*/ 10 h 1515"/>
                  <a:gd name="T10" fmla="*/ 1 w 101"/>
                  <a:gd name="T11" fmla="*/ 0 h 1515"/>
                  <a:gd name="T12" fmla="*/ 97 w 101"/>
                  <a:gd name="T13" fmla="*/ 0 h 1515"/>
                  <a:gd name="T14" fmla="*/ 99 w 101"/>
                  <a:gd name="T15" fmla="*/ 2 h 1515"/>
                  <a:gd name="T16" fmla="*/ 99 w 101"/>
                  <a:gd name="T17" fmla="*/ 4 h 1515"/>
                  <a:gd name="T18" fmla="*/ 101 w 101"/>
                  <a:gd name="T19" fmla="*/ 4 h 1515"/>
                  <a:gd name="T20" fmla="*/ 101 w 101"/>
                  <a:gd name="T21" fmla="*/ 1515 h 1515"/>
                  <a:gd name="T22" fmla="*/ 99 w 101"/>
                  <a:gd name="T23" fmla="*/ 1515 h 1515"/>
                  <a:gd name="T24" fmla="*/ 99 w 101"/>
                  <a:gd name="T25" fmla="*/ 1515 h 1515"/>
                  <a:gd name="T26" fmla="*/ 3 w 101"/>
                  <a:gd name="T27" fmla="*/ 1515 h 1515"/>
                  <a:gd name="T28" fmla="*/ 3 w 101"/>
                  <a:gd name="T29" fmla="*/ 1515 h 1515"/>
                  <a:gd name="T30" fmla="*/ 0 w 101"/>
                  <a:gd name="T31" fmla="*/ 1515 h 1515"/>
                  <a:gd name="T32" fmla="*/ 0 w 101"/>
                  <a:gd name="T33" fmla="*/ 2 h 1515"/>
                  <a:gd name="T34" fmla="*/ 1 w 101"/>
                  <a:gd name="T35"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515">
                    <a:moveTo>
                      <a:pt x="9" y="10"/>
                    </a:moveTo>
                    <a:lnTo>
                      <a:pt x="9" y="1511"/>
                    </a:lnTo>
                    <a:lnTo>
                      <a:pt x="92" y="1511"/>
                    </a:lnTo>
                    <a:lnTo>
                      <a:pt x="92" y="10"/>
                    </a:lnTo>
                    <a:lnTo>
                      <a:pt x="9" y="10"/>
                    </a:lnTo>
                    <a:close/>
                    <a:moveTo>
                      <a:pt x="1" y="0"/>
                    </a:moveTo>
                    <a:lnTo>
                      <a:pt x="97" y="0"/>
                    </a:lnTo>
                    <a:lnTo>
                      <a:pt x="99" y="2"/>
                    </a:lnTo>
                    <a:lnTo>
                      <a:pt x="99" y="4"/>
                    </a:lnTo>
                    <a:lnTo>
                      <a:pt x="101" y="4"/>
                    </a:lnTo>
                    <a:lnTo>
                      <a:pt x="101" y="1515"/>
                    </a:lnTo>
                    <a:lnTo>
                      <a:pt x="99" y="1515"/>
                    </a:lnTo>
                    <a:lnTo>
                      <a:pt x="99" y="1515"/>
                    </a:lnTo>
                    <a:lnTo>
                      <a:pt x="3" y="1515"/>
                    </a:lnTo>
                    <a:lnTo>
                      <a:pt x="3" y="1515"/>
                    </a:lnTo>
                    <a:lnTo>
                      <a:pt x="0" y="1515"/>
                    </a:lnTo>
                    <a:lnTo>
                      <a:pt x="0" y="2"/>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3" name="Line 2041"/>
              <p:cNvSpPr>
                <a:spLocks noChangeShapeType="1"/>
              </p:cNvSpPr>
              <p:nvPr/>
            </p:nvSpPr>
            <p:spPr bwMode="auto">
              <a:xfrm>
                <a:off x="267" y="3120"/>
                <a:ext cx="259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74" name="Rectangle 2042"/>
              <p:cNvSpPr>
                <a:spLocks noChangeArrowheads="1"/>
              </p:cNvSpPr>
              <p:nvPr/>
            </p:nvSpPr>
            <p:spPr bwMode="auto">
              <a:xfrm>
                <a:off x="480" y="2959"/>
                <a:ext cx="92" cy="16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5" name="Freeform 2043"/>
              <p:cNvSpPr>
                <a:spLocks noEditPoints="1"/>
              </p:cNvSpPr>
              <p:nvPr/>
            </p:nvSpPr>
            <p:spPr bwMode="auto">
              <a:xfrm>
                <a:off x="476" y="2955"/>
                <a:ext cx="102" cy="165"/>
              </a:xfrm>
              <a:custGeom>
                <a:avLst/>
                <a:gdLst>
                  <a:gd name="T0" fmla="*/ 10 w 102"/>
                  <a:gd name="T1" fmla="*/ 9 h 165"/>
                  <a:gd name="T2" fmla="*/ 10 w 102"/>
                  <a:gd name="T3" fmla="*/ 161 h 165"/>
                  <a:gd name="T4" fmla="*/ 92 w 102"/>
                  <a:gd name="T5" fmla="*/ 161 h 165"/>
                  <a:gd name="T6" fmla="*/ 92 w 102"/>
                  <a:gd name="T7" fmla="*/ 9 h 165"/>
                  <a:gd name="T8" fmla="*/ 10 w 102"/>
                  <a:gd name="T9" fmla="*/ 9 h 165"/>
                  <a:gd name="T10" fmla="*/ 2 w 102"/>
                  <a:gd name="T11" fmla="*/ 0 h 165"/>
                  <a:gd name="T12" fmla="*/ 98 w 102"/>
                  <a:gd name="T13" fmla="*/ 0 h 165"/>
                  <a:gd name="T14" fmla="*/ 100 w 102"/>
                  <a:gd name="T15" fmla="*/ 2 h 165"/>
                  <a:gd name="T16" fmla="*/ 100 w 102"/>
                  <a:gd name="T17" fmla="*/ 4 h 165"/>
                  <a:gd name="T18" fmla="*/ 102 w 102"/>
                  <a:gd name="T19" fmla="*/ 4 h 165"/>
                  <a:gd name="T20" fmla="*/ 102 w 102"/>
                  <a:gd name="T21" fmla="*/ 165 h 165"/>
                  <a:gd name="T22" fmla="*/ 100 w 102"/>
                  <a:gd name="T23" fmla="*/ 165 h 165"/>
                  <a:gd name="T24" fmla="*/ 100 w 102"/>
                  <a:gd name="T25" fmla="*/ 165 h 165"/>
                  <a:gd name="T26" fmla="*/ 4 w 102"/>
                  <a:gd name="T27" fmla="*/ 165 h 165"/>
                  <a:gd name="T28" fmla="*/ 4 w 102"/>
                  <a:gd name="T29" fmla="*/ 165 h 165"/>
                  <a:gd name="T30" fmla="*/ 0 w 102"/>
                  <a:gd name="T31" fmla="*/ 165 h 165"/>
                  <a:gd name="T32" fmla="*/ 0 w 102"/>
                  <a:gd name="T33" fmla="*/ 2 h 165"/>
                  <a:gd name="T34" fmla="*/ 2 w 102"/>
                  <a:gd name="T3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65">
                    <a:moveTo>
                      <a:pt x="10" y="9"/>
                    </a:moveTo>
                    <a:lnTo>
                      <a:pt x="10" y="161"/>
                    </a:lnTo>
                    <a:lnTo>
                      <a:pt x="92" y="161"/>
                    </a:lnTo>
                    <a:lnTo>
                      <a:pt x="92" y="9"/>
                    </a:lnTo>
                    <a:lnTo>
                      <a:pt x="10" y="9"/>
                    </a:lnTo>
                    <a:close/>
                    <a:moveTo>
                      <a:pt x="2" y="0"/>
                    </a:moveTo>
                    <a:lnTo>
                      <a:pt x="98" y="0"/>
                    </a:lnTo>
                    <a:lnTo>
                      <a:pt x="100" y="2"/>
                    </a:lnTo>
                    <a:lnTo>
                      <a:pt x="100" y="4"/>
                    </a:lnTo>
                    <a:lnTo>
                      <a:pt x="102" y="4"/>
                    </a:lnTo>
                    <a:lnTo>
                      <a:pt x="102" y="165"/>
                    </a:lnTo>
                    <a:lnTo>
                      <a:pt x="100" y="165"/>
                    </a:lnTo>
                    <a:lnTo>
                      <a:pt x="100" y="165"/>
                    </a:lnTo>
                    <a:lnTo>
                      <a:pt x="4" y="165"/>
                    </a:lnTo>
                    <a:lnTo>
                      <a:pt x="4" y="165"/>
                    </a:lnTo>
                    <a:lnTo>
                      <a:pt x="0" y="16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6" name="Rectangle 2044"/>
              <p:cNvSpPr>
                <a:spLocks noChangeArrowheads="1"/>
              </p:cNvSpPr>
              <p:nvPr/>
            </p:nvSpPr>
            <p:spPr bwMode="auto">
              <a:xfrm>
                <a:off x="998" y="2838"/>
                <a:ext cx="93" cy="282"/>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7" name="Freeform 2045"/>
              <p:cNvSpPr>
                <a:spLocks noEditPoints="1"/>
              </p:cNvSpPr>
              <p:nvPr/>
            </p:nvSpPr>
            <p:spPr bwMode="auto">
              <a:xfrm>
                <a:off x="995" y="2834"/>
                <a:ext cx="101" cy="286"/>
              </a:xfrm>
              <a:custGeom>
                <a:avLst/>
                <a:gdLst>
                  <a:gd name="T0" fmla="*/ 9 w 101"/>
                  <a:gd name="T1" fmla="*/ 10 h 286"/>
                  <a:gd name="T2" fmla="*/ 9 w 101"/>
                  <a:gd name="T3" fmla="*/ 282 h 286"/>
                  <a:gd name="T4" fmla="*/ 92 w 101"/>
                  <a:gd name="T5" fmla="*/ 282 h 286"/>
                  <a:gd name="T6" fmla="*/ 92 w 101"/>
                  <a:gd name="T7" fmla="*/ 10 h 286"/>
                  <a:gd name="T8" fmla="*/ 9 w 101"/>
                  <a:gd name="T9" fmla="*/ 10 h 286"/>
                  <a:gd name="T10" fmla="*/ 1 w 101"/>
                  <a:gd name="T11" fmla="*/ 0 h 286"/>
                  <a:gd name="T12" fmla="*/ 97 w 101"/>
                  <a:gd name="T13" fmla="*/ 0 h 286"/>
                  <a:gd name="T14" fmla="*/ 99 w 101"/>
                  <a:gd name="T15" fmla="*/ 2 h 286"/>
                  <a:gd name="T16" fmla="*/ 99 w 101"/>
                  <a:gd name="T17" fmla="*/ 4 h 286"/>
                  <a:gd name="T18" fmla="*/ 101 w 101"/>
                  <a:gd name="T19" fmla="*/ 4 h 286"/>
                  <a:gd name="T20" fmla="*/ 101 w 101"/>
                  <a:gd name="T21" fmla="*/ 286 h 286"/>
                  <a:gd name="T22" fmla="*/ 99 w 101"/>
                  <a:gd name="T23" fmla="*/ 286 h 286"/>
                  <a:gd name="T24" fmla="*/ 99 w 101"/>
                  <a:gd name="T25" fmla="*/ 286 h 286"/>
                  <a:gd name="T26" fmla="*/ 3 w 101"/>
                  <a:gd name="T27" fmla="*/ 286 h 286"/>
                  <a:gd name="T28" fmla="*/ 3 w 101"/>
                  <a:gd name="T29" fmla="*/ 286 h 286"/>
                  <a:gd name="T30" fmla="*/ 0 w 101"/>
                  <a:gd name="T31" fmla="*/ 286 h 286"/>
                  <a:gd name="T32" fmla="*/ 0 w 101"/>
                  <a:gd name="T33" fmla="*/ 2 h 286"/>
                  <a:gd name="T34" fmla="*/ 1 w 101"/>
                  <a:gd name="T3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286">
                    <a:moveTo>
                      <a:pt x="9" y="10"/>
                    </a:moveTo>
                    <a:lnTo>
                      <a:pt x="9" y="282"/>
                    </a:lnTo>
                    <a:lnTo>
                      <a:pt x="92" y="282"/>
                    </a:lnTo>
                    <a:lnTo>
                      <a:pt x="92" y="10"/>
                    </a:lnTo>
                    <a:lnTo>
                      <a:pt x="9" y="10"/>
                    </a:lnTo>
                    <a:close/>
                    <a:moveTo>
                      <a:pt x="1" y="0"/>
                    </a:moveTo>
                    <a:lnTo>
                      <a:pt x="97" y="0"/>
                    </a:lnTo>
                    <a:lnTo>
                      <a:pt x="99" y="2"/>
                    </a:lnTo>
                    <a:lnTo>
                      <a:pt x="99" y="4"/>
                    </a:lnTo>
                    <a:lnTo>
                      <a:pt x="101" y="4"/>
                    </a:lnTo>
                    <a:lnTo>
                      <a:pt x="101" y="286"/>
                    </a:lnTo>
                    <a:lnTo>
                      <a:pt x="99" y="286"/>
                    </a:lnTo>
                    <a:lnTo>
                      <a:pt x="99" y="286"/>
                    </a:lnTo>
                    <a:lnTo>
                      <a:pt x="3" y="286"/>
                    </a:lnTo>
                    <a:lnTo>
                      <a:pt x="3" y="286"/>
                    </a:lnTo>
                    <a:lnTo>
                      <a:pt x="0" y="286"/>
                    </a:lnTo>
                    <a:lnTo>
                      <a:pt x="0" y="2"/>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8" name="Rectangle 2046"/>
              <p:cNvSpPr>
                <a:spLocks noChangeArrowheads="1"/>
              </p:cNvSpPr>
              <p:nvPr/>
            </p:nvSpPr>
            <p:spPr bwMode="auto">
              <a:xfrm>
                <a:off x="1517" y="2738"/>
                <a:ext cx="92" cy="382"/>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9" name="Freeform 2047"/>
              <p:cNvSpPr>
                <a:spLocks noEditPoints="1"/>
              </p:cNvSpPr>
              <p:nvPr/>
            </p:nvSpPr>
            <p:spPr bwMode="auto">
              <a:xfrm>
                <a:off x="1513" y="2734"/>
                <a:ext cx="102" cy="386"/>
              </a:xfrm>
              <a:custGeom>
                <a:avLst/>
                <a:gdLst>
                  <a:gd name="T0" fmla="*/ 10 w 102"/>
                  <a:gd name="T1" fmla="*/ 10 h 386"/>
                  <a:gd name="T2" fmla="*/ 10 w 102"/>
                  <a:gd name="T3" fmla="*/ 382 h 386"/>
                  <a:gd name="T4" fmla="*/ 92 w 102"/>
                  <a:gd name="T5" fmla="*/ 382 h 386"/>
                  <a:gd name="T6" fmla="*/ 92 w 102"/>
                  <a:gd name="T7" fmla="*/ 10 h 386"/>
                  <a:gd name="T8" fmla="*/ 10 w 102"/>
                  <a:gd name="T9" fmla="*/ 10 h 386"/>
                  <a:gd name="T10" fmla="*/ 2 w 102"/>
                  <a:gd name="T11" fmla="*/ 0 h 386"/>
                  <a:gd name="T12" fmla="*/ 98 w 102"/>
                  <a:gd name="T13" fmla="*/ 0 h 386"/>
                  <a:gd name="T14" fmla="*/ 100 w 102"/>
                  <a:gd name="T15" fmla="*/ 2 h 386"/>
                  <a:gd name="T16" fmla="*/ 100 w 102"/>
                  <a:gd name="T17" fmla="*/ 4 h 386"/>
                  <a:gd name="T18" fmla="*/ 102 w 102"/>
                  <a:gd name="T19" fmla="*/ 4 h 386"/>
                  <a:gd name="T20" fmla="*/ 102 w 102"/>
                  <a:gd name="T21" fmla="*/ 386 h 386"/>
                  <a:gd name="T22" fmla="*/ 100 w 102"/>
                  <a:gd name="T23" fmla="*/ 386 h 386"/>
                  <a:gd name="T24" fmla="*/ 100 w 102"/>
                  <a:gd name="T25" fmla="*/ 386 h 386"/>
                  <a:gd name="T26" fmla="*/ 4 w 102"/>
                  <a:gd name="T27" fmla="*/ 386 h 386"/>
                  <a:gd name="T28" fmla="*/ 4 w 102"/>
                  <a:gd name="T29" fmla="*/ 386 h 386"/>
                  <a:gd name="T30" fmla="*/ 0 w 102"/>
                  <a:gd name="T31" fmla="*/ 386 h 386"/>
                  <a:gd name="T32" fmla="*/ 0 w 102"/>
                  <a:gd name="T33" fmla="*/ 2 h 386"/>
                  <a:gd name="T34" fmla="*/ 2 w 102"/>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386">
                    <a:moveTo>
                      <a:pt x="10" y="10"/>
                    </a:moveTo>
                    <a:lnTo>
                      <a:pt x="10" y="382"/>
                    </a:lnTo>
                    <a:lnTo>
                      <a:pt x="92" y="382"/>
                    </a:lnTo>
                    <a:lnTo>
                      <a:pt x="92" y="10"/>
                    </a:lnTo>
                    <a:lnTo>
                      <a:pt x="10" y="10"/>
                    </a:lnTo>
                    <a:close/>
                    <a:moveTo>
                      <a:pt x="2" y="0"/>
                    </a:moveTo>
                    <a:lnTo>
                      <a:pt x="98" y="0"/>
                    </a:lnTo>
                    <a:lnTo>
                      <a:pt x="100" y="2"/>
                    </a:lnTo>
                    <a:lnTo>
                      <a:pt x="100" y="4"/>
                    </a:lnTo>
                    <a:lnTo>
                      <a:pt x="102" y="4"/>
                    </a:lnTo>
                    <a:lnTo>
                      <a:pt x="102" y="386"/>
                    </a:lnTo>
                    <a:lnTo>
                      <a:pt x="100" y="386"/>
                    </a:lnTo>
                    <a:lnTo>
                      <a:pt x="100" y="386"/>
                    </a:lnTo>
                    <a:lnTo>
                      <a:pt x="4" y="386"/>
                    </a:lnTo>
                    <a:lnTo>
                      <a:pt x="4" y="386"/>
                    </a:lnTo>
                    <a:lnTo>
                      <a:pt x="0" y="386"/>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0" name="Rectangle 2048"/>
              <p:cNvSpPr>
                <a:spLocks noChangeArrowheads="1"/>
              </p:cNvSpPr>
              <p:nvPr/>
            </p:nvSpPr>
            <p:spPr bwMode="auto">
              <a:xfrm>
                <a:off x="2035" y="2611"/>
                <a:ext cx="92" cy="509"/>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1" name="Freeform 2049"/>
              <p:cNvSpPr>
                <a:spLocks noEditPoints="1"/>
              </p:cNvSpPr>
              <p:nvPr/>
            </p:nvSpPr>
            <p:spPr bwMode="auto">
              <a:xfrm>
                <a:off x="2031" y="2607"/>
                <a:ext cx="102" cy="513"/>
              </a:xfrm>
              <a:custGeom>
                <a:avLst/>
                <a:gdLst>
                  <a:gd name="T0" fmla="*/ 10 w 102"/>
                  <a:gd name="T1" fmla="*/ 10 h 513"/>
                  <a:gd name="T2" fmla="*/ 10 w 102"/>
                  <a:gd name="T3" fmla="*/ 509 h 513"/>
                  <a:gd name="T4" fmla="*/ 93 w 102"/>
                  <a:gd name="T5" fmla="*/ 509 h 513"/>
                  <a:gd name="T6" fmla="*/ 93 w 102"/>
                  <a:gd name="T7" fmla="*/ 10 h 513"/>
                  <a:gd name="T8" fmla="*/ 10 w 102"/>
                  <a:gd name="T9" fmla="*/ 10 h 513"/>
                  <a:gd name="T10" fmla="*/ 2 w 102"/>
                  <a:gd name="T11" fmla="*/ 0 h 513"/>
                  <a:gd name="T12" fmla="*/ 98 w 102"/>
                  <a:gd name="T13" fmla="*/ 0 h 513"/>
                  <a:gd name="T14" fmla="*/ 100 w 102"/>
                  <a:gd name="T15" fmla="*/ 2 h 513"/>
                  <a:gd name="T16" fmla="*/ 100 w 102"/>
                  <a:gd name="T17" fmla="*/ 4 h 513"/>
                  <a:gd name="T18" fmla="*/ 102 w 102"/>
                  <a:gd name="T19" fmla="*/ 4 h 513"/>
                  <a:gd name="T20" fmla="*/ 102 w 102"/>
                  <a:gd name="T21" fmla="*/ 513 h 513"/>
                  <a:gd name="T22" fmla="*/ 100 w 102"/>
                  <a:gd name="T23" fmla="*/ 513 h 513"/>
                  <a:gd name="T24" fmla="*/ 100 w 102"/>
                  <a:gd name="T25" fmla="*/ 513 h 513"/>
                  <a:gd name="T26" fmla="*/ 4 w 102"/>
                  <a:gd name="T27" fmla="*/ 513 h 513"/>
                  <a:gd name="T28" fmla="*/ 4 w 102"/>
                  <a:gd name="T29" fmla="*/ 513 h 513"/>
                  <a:gd name="T30" fmla="*/ 0 w 102"/>
                  <a:gd name="T31" fmla="*/ 513 h 513"/>
                  <a:gd name="T32" fmla="*/ 0 w 102"/>
                  <a:gd name="T33" fmla="*/ 2 h 513"/>
                  <a:gd name="T34" fmla="*/ 2 w 102"/>
                  <a:gd name="T35"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513">
                    <a:moveTo>
                      <a:pt x="10" y="10"/>
                    </a:moveTo>
                    <a:lnTo>
                      <a:pt x="10" y="509"/>
                    </a:lnTo>
                    <a:lnTo>
                      <a:pt x="93" y="509"/>
                    </a:lnTo>
                    <a:lnTo>
                      <a:pt x="93" y="10"/>
                    </a:lnTo>
                    <a:lnTo>
                      <a:pt x="10" y="10"/>
                    </a:lnTo>
                    <a:close/>
                    <a:moveTo>
                      <a:pt x="2" y="0"/>
                    </a:moveTo>
                    <a:lnTo>
                      <a:pt x="98" y="0"/>
                    </a:lnTo>
                    <a:lnTo>
                      <a:pt x="100" y="2"/>
                    </a:lnTo>
                    <a:lnTo>
                      <a:pt x="100" y="4"/>
                    </a:lnTo>
                    <a:lnTo>
                      <a:pt x="102" y="4"/>
                    </a:lnTo>
                    <a:lnTo>
                      <a:pt x="102" y="513"/>
                    </a:lnTo>
                    <a:lnTo>
                      <a:pt x="100" y="513"/>
                    </a:lnTo>
                    <a:lnTo>
                      <a:pt x="100" y="513"/>
                    </a:lnTo>
                    <a:lnTo>
                      <a:pt x="4" y="513"/>
                    </a:lnTo>
                    <a:lnTo>
                      <a:pt x="4" y="513"/>
                    </a:lnTo>
                    <a:lnTo>
                      <a:pt x="0" y="51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2" name="Rectangle 2050"/>
              <p:cNvSpPr>
                <a:spLocks noChangeArrowheads="1"/>
              </p:cNvSpPr>
              <p:nvPr/>
            </p:nvSpPr>
            <p:spPr bwMode="auto">
              <a:xfrm>
                <a:off x="2554" y="1027"/>
                <a:ext cx="92" cy="2093"/>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3" name="Freeform 2051"/>
              <p:cNvSpPr>
                <a:spLocks noEditPoints="1"/>
              </p:cNvSpPr>
              <p:nvPr/>
            </p:nvSpPr>
            <p:spPr bwMode="auto">
              <a:xfrm>
                <a:off x="2550" y="1023"/>
                <a:ext cx="102" cy="2097"/>
              </a:xfrm>
              <a:custGeom>
                <a:avLst/>
                <a:gdLst>
                  <a:gd name="T0" fmla="*/ 9 w 102"/>
                  <a:gd name="T1" fmla="*/ 10 h 2097"/>
                  <a:gd name="T2" fmla="*/ 9 w 102"/>
                  <a:gd name="T3" fmla="*/ 2093 h 2097"/>
                  <a:gd name="T4" fmla="*/ 92 w 102"/>
                  <a:gd name="T5" fmla="*/ 2093 h 2097"/>
                  <a:gd name="T6" fmla="*/ 92 w 102"/>
                  <a:gd name="T7" fmla="*/ 10 h 2097"/>
                  <a:gd name="T8" fmla="*/ 9 w 102"/>
                  <a:gd name="T9" fmla="*/ 10 h 2097"/>
                  <a:gd name="T10" fmla="*/ 2 w 102"/>
                  <a:gd name="T11" fmla="*/ 0 h 2097"/>
                  <a:gd name="T12" fmla="*/ 98 w 102"/>
                  <a:gd name="T13" fmla="*/ 0 h 2097"/>
                  <a:gd name="T14" fmla="*/ 100 w 102"/>
                  <a:gd name="T15" fmla="*/ 2 h 2097"/>
                  <a:gd name="T16" fmla="*/ 100 w 102"/>
                  <a:gd name="T17" fmla="*/ 4 h 2097"/>
                  <a:gd name="T18" fmla="*/ 102 w 102"/>
                  <a:gd name="T19" fmla="*/ 4 h 2097"/>
                  <a:gd name="T20" fmla="*/ 102 w 102"/>
                  <a:gd name="T21" fmla="*/ 2097 h 2097"/>
                  <a:gd name="T22" fmla="*/ 100 w 102"/>
                  <a:gd name="T23" fmla="*/ 2097 h 2097"/>
                  <a:gd name="T24" fmla="*/ 100 w 102"/>
                  <a:gd name="T25" fmla="*/ 2097 h 2097"/>
                  <a:gd name="T26" fmla="*/ 4 w 102"/>
                  <a:gd name="T27" fmla="*/ 2097 h 2097"/>
                  <a:gd name="T28" fmla="*/ 4 w 102"/>
                  <a:gd name="T29" fmla="*/ 2097 h 2097"/>
                  <a:gd name="T30" fmla="*/ 0 w 102"/>
                  <a:gd name="T31" fmla="*/ 2097 h 2097"/>
                  <a:gd name="T32" fmla="*/ 0 w 102"/>
                  <a:gd name="T33" fmla="*/ 2 h 2097"/>
                  <a:gd name="T34" fmla="*/ 2 w 102"/>
                  <a:gd name="T35" fmla="*/ 0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097">
                    <a:moveTo>
                      <a:pt x="9" y="10"/>
                    </a:moveTo>
                    <a:lnTo>
                      <a:pt x="9" y="2093"/>
                    </a:lnTo>
                    <a:lnTo>
                      <a:pt x="92" y="2093"/>
                    </a:lnTo>
                    <a:lnTo>
                      <a:pt x="92" y="10"/>
                    </a:lnTo>
                    <a:lnTo>
                      <a:pt x="9" y="10"/>
                    </a:lnTo>
                    <a:close/>
                    <a:moveTo>
                      <a:pt x="2" y="0"/>
                    </a:moveTo>
                    <a:lnTo>
                      <a:pt x="98" y="0"/>
                    </a:lnTo>
                    <a:lnTo>
                      <a:pt x="100" y="2"/>
                    </a:lnTo>
                    <a:lnTo>
                      <a:pt x="100" y="4"/>
                    </a:lnTo>
                    <a:lnTo>
                      <a:pt x="102" y="4"/>
                    </a:lnTo>
                    <a:lnTo>
                      <a:pt x="102" y="2097"/>
                    </a:lnTo>
                    <a:lnTo>
                      <a:pt x="100" y="2097"/>
                    </a:lnTo>
                    <a:lnTo>
                      <a:pt x="100" y="2097"/>
                    </a:lnTo>
                    <a:lnTo>
                      <a:pt x="4" y="2097"/>
                    </a:lnTo>
                    <a:lnTo>
                      <a:pt x="4" y="2097"/>
                    </a:lnTo>
                    <a:lnTo>
                      <a:pt x="0" y="2097"/>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4" name="Rectangle 2052"/>
              <p:cNvSpPr>
                <a:spLocks noChangeArrowheads="1"/>
              </p:cNvSpPr>
              <p:nvPr/>
            </p:nvSpPr>
            <p:spPr bwMode="auto">
              <a:xfrm>
                <a:off x="595" y="2966"/>
                <a:ext cx="92" cy="15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5" name="Freeform 2053"/>
              <p:cNvSpPr>
                <a:spLocks noEditPoints="1"/>
              </p:cNvSpPr>
              <p:nvPr/>
            </p:nvSpPr>
            <p:spPr bwMode="auto">
              <a:xfrm>
                <a:off x="591" y="2963"/>
                <a:ext cx="102" cy="157"/>
              </a:xfrm>
              <a:custGeom>
                <a:avLst/>
                <a:gdLst>
                  <a:gd name="T0" fmla="*/ 10 w 102"/>
                  <a:gd name="T1" fmla="*/ 9 h 157"/>
                  <a:gd name="T2" fmla="*/ 10 w 102"/>
                  <a:gd name="T3" fmla="*/ 153 h 157"/>
                  <a:gd name="T4" fmla="*/ 93 w 102"/>
                  <a:gd name="T5" fmla="*/ 153 h 157"/>
                  <a:gd name="T6" fmla="*/ 93 w 102"/>
                  <a:gd name="T7" fmla="*/ 9 h 157"/>
                  <a:gd name="T8" fmla="*/ 10 w 102"/>
                  <a:gd name="T9" fmla="*/ 9 h 157"/>
                  <a:gd name="T10" fmla="*/ 2 w 102"/>
                  <a:gd name="T11" fmla="*/ 0 h 157"/>
                  <a:gd name="T12" fmla="*/ 98 w 102"/>
                  <a:gd name="T13" fmla="*/ 0 h 157"/>
                  <a:gd name="T14" fmla="*/ 100 w 102"/>
                  <a:gd name="T15" fmla="*/ 1 h 157"/>
                  <a:gd name="T16" fmla="*/ 100 w 102"/>
                  <a:gd name="T17" fmla="*/ 3 h 157"/>
                  <a:gd name="T18" fmla="*/ 102 w 102"/>
                  <a:gd name="T19" fmla="*/ 3 h 157"/>
                  <a:gd name="T20" fmla="*/ 102 w 102"/>
                  <a:gd name="T21" fmla="*/ 157 h 157"/>
                  <a:gd name="T22" fmla="*/ 100 w 102"/>
                  <a:gd name="T23" fmla="*/ 157 h 157"/>
                  <a:gd name="T24" fmla="*/ 100 w 102"/>
                  <a:gd name="T25" fmla="*/ 157 h 157"/>
                  <a:gd name="T26" fmla="*/ 4 w 102"/>
                  <a:gd name="T27" fmla="*/ 157 h 157"/>
                  <a:gd name="T28" fmla="*/ 4 w 102"/>
                  <a:gd name="T29" fmla="*/ 157 h 157"/>
                  <a:gd name="T30" fmla="*/ 0 w 102"/>
                  <a:gd name="T31" fmla="*/ 157 h 157"/>
                  <a:gd name="T32" fmla="*/ 0 w 102"/>
                  <a:gd name="T33" fmla="*/ 1 h 157"/>
                  <a:gd name="T34" fmla="*/ 2 w 102"/>
                  <a:gd name="T3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57">
                    <a:moveTo>
                      <a:pt x="10" y="9"/>
                    </a:moveTo>
                    <a:lnTo>
                      <a:pt x="10" y="153"/>
                    </a:lnTo>
                    <a:lnTo>
                      <a:pt x="93" y="153"/>
                    </a:lnTo>
                    <a:lnTo>
                      <a:pt x="93" y="9"/>
                    </a:lnTo>
                    <a:lnTo>
                      <a:pt x="10" y="9"/>
                    </a:lnTo>
                    <a:close/>
                    <a:moveTo>
                      <a:pt x="2" y="0"/>
                    </a:moveTo>
                    <a:lnTo>
                      <a:pt x="98" y="0"/>
                    </a:lnTo>
                    <a:lnTo>
                      <a:pt x="100" y="1"/>
                    </a:lnTo>
                    <a:lnTo>
                      <a:pt x="100" y="3"/>
                    </a:lnTo>
                    <a:lnTo>
                      <a:pt x="102" y="3"/>
                    </a:lnTo>
                    <a:lnTo>
                      <a:pt x="102" y="157"/>
                    </a:lnTo>
                    <a:lnTo>
                      <a:pt x="100" y="157"/>
                    </a:lnTo>
                    <a:lnTo>
                      <a:pt x="100" y="157"/>
                    </a:lnTo>
                    <a:lnTo>
                      <a:pt x="4" y="157"/>
                    </a:lnTo>
                    <a:lnTo>
                      <a:pt x="4" y="157"/>
                    </a:lnTo>
                    <a:lnTo>
                      <a:pt x="0" y="157"/>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6" name="Rectangle 2054"/>
              <p:cNvSpPr>
                <a:spLocks noChangeArrowheads="1"/>
              </p:cNvSpPr>
              <p:nvPr/>
            </p:nvSpPr>
            <p:spPr bwMode="auto">
              <a:xfrm>
                <a:off x="1114" y="2824"/>
                <a:ext cx="92" cy="29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7" name="Freeform 2055"/>
              <p:cNvSpPr>
                <a:spLocks noEditPoints="1"/>
              </p:cNvSpPr>
              <p:nvPr/>
            </p:nvSpPr>
            <p:spPr bwMode="auto">
              <a:xfrm>
                <a:off x="1110" y="2820"/>
                <a:ext cx="102" cy="300"/>
              </a:xfrm>
              <a:custGeom>
                <a:avLst/>
                <a:gdLst>
                  <a:gd name="T0" fmla="*/ 9 w 102"/>
                  <a:gd name="T1" fmla="*/ 10 h 300"/>
                  <a:gd name="T2" fmla="*/ 9 w 102"/>
                  <a:gd name="T3" fmla="*/ 296 h 300"/>
                  <a:gd name="T4" fmla="*/ 92 w 102"/>
                  <a:gd name="T5" fmla="*/ 296 h 300"/>
                  <a:gd name="T6" fmla="*/ 92 w 102"/>
                  <a:gd name="T7" fmla="*/ 10 h 300"/>
                  <a:gd name="T8" fmla="*/ 9 w 102"/>
                  <a:gd name="T9" fmla="*/ 10 h 300"/>
                  <a:gd name="T10" fmla="*/ 2 w 102"/>
                  <a:gd name="T11" fmla="*/ 0 h 300"/>
                  <a:gd name="T12" fmla="*/ 98 w 102"/>
                  <a:gd name="T13" fmla="*/ 0 h 300"/>
                  <a:gd name="T14" fmla="*/ 100 w 102"/>
                  <a:gd name="T15" fmla="*/ 2 h 300"/>
                  <a:gd name="T16" fmla="*/ 100 w 102"/>
                  <a:gd name="T17" fmla="*/ 4 h 300"/>
                  <a:gd name="T18" fmla="*/ 102 w 102"/>
                  <a:gd name="T19" fmla="*/ 4 h 300"/>
                  <a:gd name="T20" fmla="*/ 102 w 102"/>
                  <a:gd name="T21" fmla="*/ 300 h 300"/>
                  <a:gd name="T22" fmla="*/ 100 w 102"/>
                  <a:gd name="T23" fmla="*/ 300 h 300"/>
                  <a:gd name="T24" fmla="*/ 100 w 102"/>
                  <a:gd name="T25" fmla="*/ 300 h 300"/>
                  <a:gd name="T26" fmla="*/ 4 w 102"/>
                  <a:gd name="T27" fmla="*/ 300 h 300"/>
                  <a:gd name="T28" fmla="*/ 4 w 102"/>
                  <a:gd name="T29" fmla="*/ 300 h 300"/>
                  <a:gd name="T30" fmla="*/ 0 w 102"/>
                  <a:gd name="T31" fmla="*/ 300 h 300"/>
                  <a:gd name="T32" fmla="*/ 0 w 102"/>
                  <a:gd name="T33" fmla="*/ 2 h 300"/>
                  <a:gd name="T34" fmla="*/ 2 w 102"/>
                  <a:gd name="T3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300">
                    <a:moveTo>
                      <a:pt x="9" y="10"/>
                    </a:moveTo>
                    <a:lnTo>
                      <a:pt x="9" y="296"/>
                    </a:lnTo>
                    <a:lnTo>
                      <a:pt x="92" y="296"/>
                    </a:lnTo>
                    <a:lnTo>
                      <a:pt x="92" y="10"/>
                    </a:lnTo>
                    <a:lnTo>
                      <a:pt x="9" y="10"/>
                    </a:lnTo>
                    <a:close/>
                    <a:moveTo>
                      <a:pt x="2" y="0"/>
                    </a:moveTo>
                    <a:lnTo>
                      <a:pt x="98" y="0"/>
                    </a:lnTo>
                    <a:lnTo>
                      <a:pt x="100" y="2"/>
                    </a:lnTo>
                    <a:lnTo>
                      <a:pt x="100" y="4"/>
                    </a:lnTo>
                    <a:lnTo>
                      <a:pt x="102" y="4"/>
                    </a:lnTo>
                    <a:lnTo>
                      <a:pt x="102" y="300"/>
                    </a:lnTo>
                    <a:lnTo>
                      <a:pt x="100" y="300"/>
                    </a:lnTo>
                    <a:lnTo>
                      <a:pt x="100" y="300"/>
                    </a:lnTo>
                    <a:lnTo>
                      <a:pt x="4" y="300"/>
                    </a:lnTo>
                    <a:lnTo>
                      <a:pt x="4" y="300"/>
                    </a:lnTo>
                    <a:lnTo>
                      <a:pt x="0" y="30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8" name="Rectangle 2056"/>
              <p:cNvSpPr>
                <a:spLocks noChangeArrowheads="1"/>
              </p:cNvSpPr>
              <p:nvPr/>
            </p:nvSpPr>
            <p:spPr bwMode="auto">
              <a:xfrm>
                <a:off x="1632" y="2690"/>
                <a:ext cx="92" cy="43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9" name="Freeform 2057"/>
              <p:cNvSpPr>
                <a:spLocks noEditPoints="1"/>
              </p:cNvSpPr>
              <p:nvPr/>
            </p:nvSpPr>
            <p:spPr bwMode="auto">
              <a:xfrm>
                <a:off x="1628" y="2686"/>
                <a:ext cx="102" cy="434"/>
              </a:xfrm>
              <a:custGeom>
                <a:avLst/>
                <a:gdLst>
                  <a:gd name="T0" fmla="*/ 10 w 102"/>
                  <a:gd name="T1" fmla="*/ 10 h 434"/>
                  <a:gd name="T2" fmla="*/ 10 w 102"/>
                  <a:gd name="T3" fmla="*/ 430 h 434"/>
                  <a:gd name="T4" fmla="*/ 92 w 102"/>
                  <a:gd name="T5" fmla="*/ 430 h 434"/>
                  <a:gd name="T6" fmla="*/ 92 w 102"/>
                  <a:gd name="T7" fmla="*/ 10 h 434"/>
                  <a:gd name="T8" fmla="*/ 10 w 102"/>
                  <a:gd name="T9" fmla="*/ 10 h 434"/>
                  <a:gd name="T10" fmla="*/ 2 w 102"/>
                  <a:gd name="T11" fmla="*/ 0 h 434"/>
                  <a:gd name="T12" fmla="*/ 98 w 102"/>
                  <a:gd name="T13" fmla="*/ 0 h 434"/>
                  <a:gd name="T14" fmla="*/ 100 w 102"/>
                  <a:gd name="T15" fmla="*/ 2 h 434"/>
                  <a:gd name="T16" fmla="*/ 100 w 102"/>
                  <a:gd name="T17" fmla="*/ 4 h 434"/>
                  <a:gd name="T18" fmla="*/ 102 w 102"/>
                  <a:gd name="T19" fmla="*/ 4 h 434"/>
                  <a:gd name="T20" fmla="*/ 102 w 102"/>
                  <a:gd name="T21" fmla="*/ 434 h 434"/>
                  <a:gd name="T22" fmla="*/ 100 w 102"/>
                  <a:gd name="T23" fmla="*/ 434 h 434"/>
                  <a:gd name="T24" fmla="*/ 100 w 102"/>
                  <a:gd name="T25" fmla="*/ 434 h 434"/>
                  <a:gd name="T26" fmla="*/ 4 w 102"/>
                  <a:gd name="T27" fmla="*/ 434 h 434"/>
                  <a:gd name="T28" fmla="*/ 4 w 102"/>
                  <a:gd name="T29" fmla="*/ 434 h 434"/>
                  <a:gd name="T30" fmla="*/ 0 w 102"/>
                  <a:gd name="T31" fmla="*/ 434 h 434"/>
                  <a:gd name="T32" fmla="*/ 0 w 102"/>
                  <a:gd name="T33" fmla="*/ 2 h 434"/>
                  <a:gd name="T34" fmla="*/ 2 w 102"/>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434">
                    <a:moveTo>
                      <a:pt x="10" y="10"/>
                    </a:moveTo>
                    <a:lnTo>
                      <a:pt x="10" y="430"/>
                    </a:lnTo>
                    <a:lnTo>
                      <a:pt x="92" y="430"/>
                    </a:lnTo>
                    <a:lnTo>
                      <a:pt x="92" y="10"/>
                    </a:lnTo>
                    <a:lnTo>
                      <a:pt x="10" y="10"/>
                    </a:lnTo>
                    <a:close/>
                    <a:moveTo>
                      <a:pt x="2" y="0"/>
                    </a:moveTo>
                    <a:lnTo>
                      <a:pt x="98" y="0"/>
                    </a:lnTo>
                    <a:lnTo>
                      <a:pt x="100" y="2"/>
                    </a:lnTo>
                    <a:lnTo>
                      <a:pt x="100" y="4"/>
                    </a:lnTo>
                    <a:lnTo>
                      <a:pt x="102" y="4"/>
                    </a:lnTo>
                    <a:lnTo>
                      <a:pt x="102" y="434"/>
                    </a:lnTo>
                    <a:lnTo>
                      <a:pt x="100" y="434"/>
                    </a:lnTo>
                    <a:lnTo>
                      <a:pt x="100" y="434"/>
                    </a:lnTo>
                    <a:lnTo>
                      <a:pt x="4" y="434"/>
                    </a:lnTo>
                    <a:lnTo>
                      <a:pt x="4" y="434"/>
                    </a:lnTo>
                    <a:lnTo>
                      <a:pt x="0" y="43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0" name="Rectangle 2058"/>
              <p:cNvSpPr>
                <a:spLocks noChangeArrowheads="1"/>
              </p:cNvSpPr>
              <p:nvPr/>
            </p:nvSpPr>
            <p:spPr bwMode="auto">
              <a:xfrm>
                <a:off x="2150" y="2511"/>
                <a:ext cx="93" cy="60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1" name="Freeform 2059"/>
              <p:cNvSpPr>
                <a:spLocks noEditPoints="1"/>
              </p:cNvSpPr>
              <p:nvPr/>
            </p:nvSpPr>
            <p:spPr bwMode="auto">
              <a:xfrm>
                <a:off x="2147" y="2507"/>
                <a:ext cx="101" cy="613"/>
              </a:xfrm>
              <a:custGeom>
                <a:avLst/>
                <a:gdLst>
                  <a:gd name="T0" fmla="*/ 9 w 101"/>
                  <a:gd name="T1" fmla="*/ 10 h 613"/>
                  <a:gd name="T2" fmla="*/ 9 w 101"/>
                  <a:gd name="T3" fmla="*/ 609 h 613"/>
                  <a:gd name="T4" fmla="*/ 92 w 101"/>
                  <a:gd name="T5" fmla="*/ 609 h 613"/>
                  <a:gd name="T6" fmla="*/ 92 w 101"/>
                  <a:gd name="T7" fmla="*/ 10 h 613"/>
                  <a:gd name="T8" fmla="*/ 9 w 101"/>
                  <a:gd name="T9" fmla="*/ 10 h 613"/>
                  <a:gd name="T10" fmla="*/ 1 w 101"/>
                  <a:gd name="T11" fmla="*/ 0 h 613"/>
                  <a:gd name="T12" fmla="*/ 97 w 101"/>
                  <a:gd name="T13" fmla="*/ 0 h 613"/>
                  <a:gd name="T14" fmla="*/ 99 w 101"/>
                  <a:gd name="T15" fmla="*/ 2 h 613"/>
                  <a:gd name="T16" fmla="*/ 99 w 101"/>
                  <a:gd name="T17" fmla="*/ 4 h 613"/>
                  <a:gd name="T18" fmla="*/ 101 w 101"/>
                  <a:gd name="T19" fmla="*/ 4 h 613"/>
                  <a:gd name="T20" fmla="*/ 101 w 101"/>
                  <a:gd name="T21" fmla="*/ 613 h 613"/>
                  <a:gd name="T22" fmla="*/ 99 w 101"/>
                  <a:gd name="T23" fmla="*/ 613 h 613"/>
                  <a:gd name="T24" fmla="*/ 99 w 101"/>
                  <a:gd name="T25" fmla="*/ 613 h 613"/>
                  <a:gd name="T26" fmla="*/ 3 w 101"/>
                  <a:gd name="T27" fmla="*/ 613 h 613"/>
                  <a:gd name="T28" fmla="*/ 3 w 101"/>
                  <a:gd name="T29" fmla="*/ 613 h 613"/>
                  <a:gd name="T30" fmla="*/ 0 w 101"/>
                  <a:gd name="T31" fmla="*/ 613 h 613"/>
                  <a:gd name="T32" fmla="*/ 0 w 101"/>
                  <a:gd name="T33" fmla="*/ 2 h 613"/>
                  <a:gd name="T34" fmla="*/ 1 w 101"/>
                  <a:gd name="T35"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613">
                    <a:moveTo>
                      <a:pt x="9" y="10"/>
                    </a:moveTo>
                    <a:lnTo>
                      <a:pt x="9" y="609"/>
                    </a:lnTo>
                    <a:lnTo>
                      <a:pt x="92" y="609"/>
                    </a:lnTo>
                    <a:lnTo>
                      <a:pt x="92" y="10"/>
                    </a:lnTo>
                    <a:lnTo>
                      <a:pt x="9" y="10"/>
                    </a:lnTo>
                    <a:close/>
                    <a:moveTo>
                      <a:pt x="1" y="0"/>
                    </a:moveTo>
                    <a:lnTo>
                      <a:pt x="97" y="0"/>
                    </a:lnTo>
                    <a:lnTo>
                      <a:pt x="99" y="2"/>
                    </a:lnTo>
                    <a:lnTo>
                      <a:pt x="99" y="4"/>
                    </a:lnTo>
                    <a:lnTo>
                      <a:pt x="101" y="4"/>
                    </a:lnTo>
                    <a:lnTo>
                      <a:pt x="101" y="613"/>
                    </a:lnTo>
                    <a:lnTo>
                      <a:pt x="99" y="613"/>
                    </a:lnTo>
                    <a:lnTo>
                      <a:pt x="99" y="613"/>
                    </a:lnTo>
                    <a:lnTo>
                      <a:pt x="3" y="613"/>
                    </a:lnTo>
                    <a:lnTo>
                      <a:pt x="3" y="613"/>
                    </a:lnTo>
                    <a:lnTo>
                      <a:pt x="0" y="613"/>
                    </a:lnTo>
                    <a:lnTo>
                      <a:pt x="0" y="2"/>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2" name="Rectangle 2060"/>
              <p:cNvSpPr>
                <a:spLocks noChangeArrowheads="1"/>
              </p:cNvSpPr>
              <p:nvPr/>
            </p:nvSpPr>
            <p:spPr bwMode="auto">
              <a:xfrm>
                <a:off x="2669" y="816"/>
                <a:ext cx="92" cy="230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3" name="Freeform 2061"/>
              <p:cNvSpPr>
                <a:spLocks noEditPoints="1"/>
              </p:cNvSpPr>
              <p:nvPr/>
            </p:nvSpPr>
            <p:spPr bwMode="auto">
              <a:xfrm>
                <a:off x="2665" y="812"/>
                <a:ext cx="102" cy="2308"/>
              </a:xfrm>
              <a:custGeom>
                <a:avLst/>
                <a:gdLst>
                  <a:gd name="T0" fmla="*/ 10 w 102"/>
                  <a:gd name="T1" fmla="*/ 9 h 2308"/>
                  <a:gd name="T2" fmla="*/ 10 w 102"/>
                  <a:gd name="T3" fmla="*/ 2304 h 2308"/>
                  <a:gd name="T4" fmla="*/ 92 w 102"/>
                  <a:gd name="T5" fmla="*/ 2304 h 2308"/>
                  <a:gd name="T6" fmla="*/ 92 w 102"/>
                  <a:gd name="T7" fmla="*/ 9 h 2308"/>
                  <a:gd name="T8" fmla="*/ 10 w 102"/>
                  <a:gd name="T9" fmla="*/ 9 h 2308"/>
                  <a:gd name="T10" fmla="*/ 2 w 102"/>
                  <a:gd name="T11" fmla="*/ 0 h 2308"/>
                  <a:gd name="T12" fmla="*/ 98 w 102"/>
                  <a:gd name="T13" fmla="*/ 0 h 2308"/>
                  <a:gd name="T14" fmla="*/ 100 w 102"/>
                  <a:gd name="T15" fmla="*/ 2 h 2308"/>
                  <a:gd name="T16" fmla="*/ 100 w 102"/>
                  <a:gd name="T17" fmla="*/ 4 h 2308"/>
                  <a:gd name="T18" fmla="*/ 102 w 102"/>
                  <a:gd name="T19" fmla="*/ 4 h 2308"/>
                  <a:gd name="T20" fmla="*/ 102 w 102"/>
                  <a:gd name="T21" fmla="*/ 2308 h 2308"/>
                  <a:gd name="T22" fmla="*/ 100 w 102"/>
                  <a:gd name="T23" fmla="*/ 2308 h 2308"/>
                  <a:gd name="T24" fmla="*/ 100 w 102"/>
                  <a:gd name="T25" fmla="*/ 2308 h 2308"/>
                  <a:gd name="T26" fmla="*/ 4 w 102"/>
                  <a:gd name="T27" fmla="*/ 2308 h 2308"/>
                  <a:gd name="T28" fmla="*/ 4 w 102"/>
                  <a:gd name="T29" fmla="*/ 2308 h 2308"/>
                  <a:gd name="T30" fmla="*/ 0 w 102"/>
                  <a:gd name="T31" fmla="*/ 2308 h 2308"/>
                  <a:gd name="T32" fmla="*/ 0 w 102"/>
                  <a:gd name="T33" fmla="*/ 2 h 2308"/>
                  <a:gd name="T34" fmla="*/ 2 w 102"/>
                  <a:gd name="T35"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308">
                    <a:moveTo>
                      <a:pt x="10" y="9"/>
                    </a:moveTo>
                    <a:lnTo>
                      <a:pt x="10" y="2304"/>
                    </a:lnTo>
                    <a:lnTo>
                      <a:pt x="92" y="2304"/>
                    </a:lnTo>
                    <a:lnTo>
                      <a:pt x="92" y="9"/>
                    </a:lnTo>
                    <a:lnTo>
                      <a:pt x="10" y="9"/>
                    </a:lnTo>
                    <a:close/>
                    <a:moveTo>
                      <a:pt x="2" y="0"/>
                    </a:moveTo>
                    <a:lnTo>
                      <a:pt x="98" y="0"/>
                    </a:lnTo>
                    <a:lnTo>
                      <a:pt x="100" y="2"/>
                    </a:lnTo>
                    <a:lnTo>
                      <a:pt x="100" y="4"/>
                    </a:lnTo>
                    <a:lnTo>
                      <a:pt x="102" y="4"/>
                    </a:lnTo>
                    <a:lnTo>
                      <a:pt x="102" y="2308"/>
                    </a:lnTo>
                    <a:lnTo>
                      <a:pt x="100" y="2308"/>
                    </a:lnTo>
                    <a:lnTo>
                      <a:pt x="100" y="2308"/>
                    </a:lnTo>
                    <a:lnTo>
                      <a:pt x="4" y="2308"/>
                    </a:lnTo>
                    <a:lnTo>
                      <a:pt x="4" y="2308"/>
                    </a:lnTo>
                    <a:lnTo>
                      <a:pt x="0" y="2308"/>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4" name="Freeform 2062"/>
              <p:cNvSpPr>
                <a:spLocks/>
              </p:cNvSpPr>
              <p:nvPr/>
            </p:nvSpPr>
            <p:spPr bwMode="auto">
              <a:xfrm>
                <a:off x="1448" y="482"/>
                <a:ext cx="63" cy="92"/>
              </a:xfrm>
              <a:custGeom>
                <a:avLst/>
                <a:gdLst>
                  <a:gd name="T0" fmla="*/ 0 w 63"/>
                  <a:gd name="T1" fmla="*/ 0 h 92"/>
                  <a:gd name="T2" fmla="*/ 63 w 63"/>
                  <a:gd name="T3" fmla="*/ 0 h 92"/>
                  <a:gd name="T4" fmla="*/ 63 w 63"/>
                  <a:gd name="T5" fmla="*/ 9 h 92"/>
                  <a:gd name="T6" fmla="*/ 11 w 63"/>
                  <a:gd name="T7" fmla="*/ 9 h 92"/>
                  <a:gd name="T8" fmla="*/ 11 w 63"/>
                  <a:gd name="T9" fmla="*/ 40 h 92"/>
                  <a:gd name="T10" fmla="*/ 53 w 63"/>
                  <a:gd name="T11" fmla="*/ 40 h 92"/>
                  <a:gd name="T12" fmla="*/ 53 w 63"/>
                  <a:gd name="T13" fmla="*/ 50 h 92"/>
                  <a:gd name="T14" fmla="*/ 11 w 63"/>
                  <a:gd name="T15" fmla="*/ 50 h 92"/>
                  <a:gd name="T16" fmla="*/ 11 w 63"/>
                  <a:gd name="T17" fmla="*/ 92 h 92"/>
                  <a:gd name="T18" fmla="*/ 0 w 63"/>
                  <a:gd name="T19" fmla="*/ 92 h 92"/>
                  <a:gd name="T20" fmla="*/ 0 w 63"/>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2">
                    <a:moveTo>
                      <a:pt x="0" y="0"/>
                    </a:moveTo>
                    <a:lnTo>
                      <a:pt x="63" y="0"/>
                    </a:lnTo>
                    <a:lnTo>
                      <a:pt x="63" y="9"/>
                    </a:lnTo>
                    <a:lnTo>
                      <a:pt x="11" y="9"/>
                    </a:lnTo>
                    <a:lnTo>
                      <a:pt x="11" y="40"/>
                    </a:lnTo>
                    <a:lnTo>
                      <a:pt x="53" y="40"/>
                    </a:lnTo>
                    <a:lnTo>
                      <a:pt x="53" y="50"/>
                    </a:lnTo>
                    <a:lnTo>
                      <a:pt x="11" y="50"/>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5" name="Freeform 2063"/>
              <p:cNvSpPr>
                <a:spLocks/>
              </p:cNvSpPr>
              <p:nvPr/>
            </p:nvSpPr>
            <p:spPr bwMode="auto">
              <a:xfrm>
                <a:off x="1524" y="480"/>
                <a:ext cx="79" cy="96"/>
              </a:xfrm>
              <a:custGeom>
                <a:avLst/>
                <a:gdLst>
                  <a:gd name="T0" fmla="*/ 41 w 79"/>
                  <a:gd name="T1" fmla="*/ 0 h 96"/>
                  <a:gd name="T2" fmla="*/ 50 w 79"/>
                  <a:gd name="T3" fmla="*/ 0 h 96"/>
                  <a:gd name="T4" fmla="*/ 58 w 79"/>
                  <a:gd name="T5" fmla="*/ 4 h 96"/>
                  <a:gd name="T6" fmla="*/ 64 w 79"/>
                  <a:gd name="T7" fmla="*/ 7 h 96"/>
                  <a:gd name="T8" fmla="*/ 70 w 79"/>
                  <a:gd name="T9" fmla="*/ 13 h 96"/>
                  <a:gd name="T10" fmla="*/ 73 w 79"/>
                  <a:gd name="T11" fmla="*/ 19 h 96"/>
                  <a:gd name="T12" fmla="*/ 77 w 79"/>
                  <a:gd name="T13" fmla="*/ 27 h 96"/>
                  <a:gd name="T14" fmla="*/ 64 w 79"/>
                  <a:gd name="T15" fmla="*/ 30 h 96"/>
                  <a:gd name="T16" fmla="*/ 62 w 79"/>
                  <a:gd name="T17" fmla="*/ 25 h 96"/>
                  <a:gd name="T18" fmla="*/ 60 w 79"/>
                  <a:gd name="T19" fmla="*/ 19 h 96"/>
                  <a:gd name="T20" fmla="*/ 56 w 79"/>
                  <a:gd name="T21" fmla="*/ 15 h 96"/>
                  <a:gd name="T22" fmla="*/ 48 w 79"/>
                  <a:gd name="T23" fmla="*/ 11 h 96"/>
                  <a:gd name="T24" fmla="*/ 41 w 79"/>
                  <a:gd name="T25" fmla="*/ 11 h 96"/>
                  <a:gd name="T26" fmla="*/ 35 w 79"/>
                  <a:gd name="T27" fmla="*/ 11 h 96"/>
                  <a:gd name="T28" fmla="*/ 29 w 79"/>
                  <a:gd name="T29" fmla="*/ 13 h 96"/>
                  <a:gd name="T30" fmla="*/ 24 w 79"/>
                  <a:gd name="T31" fmla="*/ 15 h 96"/>
                  <a:gd name="T32" fmla="*/ 18 w 79"/>
                  <a:gd name="T33" fmla="*/ 21 h 96"/>
                  <a:gd name="T34" fmla="*/ 14 w 79"/>
                  <a:gd name="T35" fmla="*/ 28 h 96"/>
                  <a:gd name="T36" fmla="*/ 12 w 79"/>
                  <a:gd name="T37" fmla="*/ 38 h 96"/>
                  <a:gd name="T38" fmla="*/ 12 w 79"/>
                  <a:gd name="T39" fmla="*/ 48 h 96"/>
                  <a:gd name="T40" fmla="*/ 12 w 79"/>
                  <a:gd name="T41" fmla="*/ 57 h 96"/>
                  <a:gd name="T42" fmla="*/ 16 w 79"/>
                  <a:gd name="T43" fmla="*/ 67 h 96"/>
                  <a:gd name="T44" fmla="*/ 18 w 79"/>
                  <a:gd name="T45" fmla="*/ 73 h 96"/>
                  <a:gd name="T46" fmla="*/ 22 w 79"/>
                  <a:gd name="T47" fmla="*/ 76 h 96"/>
                  <a:gd name="T48" fmla="*/ 25 w 79"/>
                  <a:gd name="T49" fmla="*/ 80 h 96"/>
                  <a:gd name="T50" fmla="*/ 33 w 79"/>
                  <a:gd name="T51" fmla="*/ 84 h 96"/>
                  <a:gd name="T52" fmla="*/ 41 w 79"/>
                  <a:gd name="T53" fmla="*/ 84 h 96"/>
                  <a:gd name="T54" fmla="*/ 47 w 79"/>
                  <a:gd name="T55" fmla="*/ 84 h 96"/>
                  <a:gd name="T56" fmla="*/ 52 w 79"/>
                  <a:gd name="T57" fmla="*/ 82 h 96"/>
                  <a:gd name="T58" fmla="*/ 58 w 79"/>
                  <a:gd name="T59" fmla="*/ 78 h 96"/>
                  <a:gd name="T60" fmla="*/ 62 w 79"/>
                  <a:gd name="T61" fmla="*/ 75 h 96"/>
                  <a:gd name="T62" fmla="*/ 66 w 79"/>
                  <a:gd name="T63" fmla="*/ 69 h 96"/>
                  <a:gd name="T64" fmla="*/ 68 w 79"/>
                  <a:gd name="T65" fmla="*/ 61 h 96"/>
                  <a:gd name="T66" fmla="*/ 79 w 79"/>
                  <a:gd name="T67" fmla="*/ 65 h 96"/>
                  <a:gd name="T68" fmla="*/ 75 w 79"/>
                  <a:gd name="T69" fmla="*/ 75 h 96"/>
                  <a:gd name="T70" fmla="*/ 72 w 79"/>
                  <a:gd name="T71" fmla="*/ 82 h 96"/>
                  <a:gd name="T72" fmla="*/ 66 w 79"/>
                  <a:gd name="T73" fmla="*/ 88 h 96"/>
                  <a:gd name="T74" fmla="*/ 58 w 79"/>
                  <a:gd name="T75" fmla="*/ 92 h 96"/>
                  <a:gd name="T76" fmla="*/ 50 w 79"/>
                  <a:gd name="T77" fmla="*/ 96 h 96"/>
                  <a:gd name="T78" fmla="*/ 43 w 79"/>
                  <a:gd name="T79" fmla="*/ 96 h 96"/>
                  <a:gd name="T80" fmla="*/ 33 w 79"/>
                  <a:gd name="T81" fmla="*/ 96 h 96"/>
                  <a:gd name="T82" fmla="*/ 25 w 79"/>
                  <a:gd name="T83" fmla="*/ 94 h 96"/>
                  <a:gd name="T84" fmla="*/ 18 w 79"/>
                  <a:gd name="T85" fmla="*/ 90 h 96"/>
                  <a:gd name="T86" fmla="*/ 12 w 79"/>
                  <a:gd name="T87" fmla="*/ 84 h 96"/>
                  <a:gd name="T88" fmla="*/ 8 w 79"/>
                  <a:gd name="T89" fmla="*/ 78 h 96"/>
                  <a:gd name="T90" fmla="*/ 4 w 79"/>
                  <a:gd name="T91" fmla="*/ 73 h 96"/>
                  <a:gd name="T92" fmla="*/ 0 w 79"/>
                  <a:gd name="T93" fmla="*/ 59 h 96"/>
                  <a:gd name="T94" fmla="*/ 0 w 79"/>
                  <a:gd name="T95" fmla="*/ 48 h 96"/>
                  <a:gd name="T96" fmla="*/ 0 w 79"/>
                  <a:gd name="T97" fmla="*/ 38 h 96"/>
                  <a:gd name="T98" fmla="*/ 2 w 79"/>
                  <a:gd name="T99" fmla="*/ 28 h 96"/>
                  <a:gd name="T100" fmla="*/ 4 w 79"/>
                  <a:gd name="T101" fmla="*/ 21 h 96"/>
                  <a:gd name="T102" fmla="*/ 8 w 79"/>
                  <a:gd name="T103" fmla="*/ 15 h 96"/>
                  <a:gd name="T104" fmla="*/ 14 w 79"/>
                  <a:gd name="T105" fmla="*/ 9 h 96"/>
                  <a:gd name="T106" fmla="*/ 20 w 79"/>
                  <a:gd name="T107" fmla="*/ 5 h 96"/>
                  <a:gd name="T108" fmla="*/ 31 w 79"/>
                  <a:gd name="T109" fmla="*/ 2 h 96"/>
                  <a:gd name="T110" fmla="*/ 41 w 79"/>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96">
                    <a:moveTo>
                      <a:pt x="41" y="0"/>
                    </a:moveTo>
                    <a:lnTo>
                      <a:pt x="50" y="0"/>
                    </a:lnTo>
                    <a:lnTo>
                      <a:pt x="58" y="4"/>
                    </a:lnTo>
                    <a:lnTo>
                      <a:pt x="64" y="7"/>
                    </a:lnTo>
                    <a:lnTo>
                      <a:pt x="70" y="13"/>
                    </a:lnTo>
                    <a:lnTo>
                      <a:pt x="73" y="19"/>
                    </a:lnTo>
                    <a:lnTo>
                      <a:pt x="77" y="27"/>
                    </a:lnTo>
                    <a:lnTo>
                      <a:pt x="64" y="30"/>
                    </a:lnTo>
                    <a:lnTo>
                      <a:pt x="62" y="25"/>
                    </a:lnTo>
                    <a:lnTo>
                      <a:pt x="60" y="19"/>
                    </a:lnTo>
                    <a:lnTo>
                      <a:pt x="56" y="15"/>
                    </a:lnTo>
                    <a:lnTo>
                      <a:pt x="48" y="11"/>
                    </a:lnTo>
                    <a:lnTo>
                      <a:pt x="41" y="11"/>
                    </a:lnTo>
                    <a:lnTo>
                      <a:pt x="35" y="11"/>
                    </a:lnTo>
                    <a:lnTo>
                      <a:pt x="29" y="13"/>
                    </a:lnTo>
                    <a:lnTo>
                      <a:pt x="24" y="15"/>
                    </a:lnTo>
                    <a:lnTo>
                      <a:pt x="18" y="21"/>
                    </a:lnTo>
                    <a:lnTo>
                      <a:pt x="14" y="28"/>
                    </a:lnTo>
                    <a:lnTo>
                      <a:pt x="12" y="38"/>
                    </a:lnTo>
                    <a:lnTo>
                      <a:pt x="12" y="48"/>
                    </a:lnTo>
                    <a:lnTo>
                      <a:pt x="12" y="57"/>
                    </a:lnTo>
                    <a:lnTo>
                      <a:pt x="16" y="67"/>
                    </a:lnTo>
                    <a:lnTo>
                      <a:pt x="18" y="73"/>
                    </a:lnTo>
                    <a:lnTo>
                      <a:pt x="22" y="76"/>
                    </a:lnTo>
                    <a:lnTo>
                      <a:pt x="25" y="80"/>
                    </a:lnTo>
                    <a:lnTo>
                      <a:pt x="33" y="84"/>
                    </a:lnTo>
                    <a:lnTo>
                      <a:pt x="41" y="84"/>
                    </a:lnTo>
                    <a:lnTo>
                      <a:pt x="47" y="84"/>
                    </a:lnTo>
                    <a:lnTo>
                      <a:pt x="52" y="82"/>
                    </a:lnTo>
                    <a:lnTo>
                      <a:pt x="58" y="78"/>
                    </a:lnTo>
                    <a:lnTo>
                      <a:pt x="62" y="75"/>
                    </a:lnTo>
                    <a:lnTo>
                      <a:pt x="66" y="69"/>
                    </a:lnTo>
                    <a:lnTo>
                      <a:pt x="68" y="61"/>
                    </a:lnTo>
                    <a:lnTo>
                      <a:pt x="79" y="65"/>
                    </a:lnTo>
                    <a:lnTo>
                      <a:pt x="75" y="75"/>
                    </a:lnTo>
                    <a:lnTo>
                      <a:pt x="72" y="82"/>
                    </a:lnTo>
                    <a:lnTo>
                      <a:pt x="66" y="88"/>
                    </a:lnTo>
                    <a:lnTo>
                      <a:pt x="58" y="92"/>
                    </a:lnTo>
                    <a:lnTo>
                      <a:pt x="50" y="96"/>
                    </a:lnTo>
                    <a:lnTo>
                      <a:pt x="43" y="96"/>
                    </a:lnTo>
                    <a:lnTo>
                      <a:pt x="33" y="96"/>
                    </a:lnTo>
                    <a:lnTo>
                      <a:pt x="25" y="94"/>
                    </a:lnTo>
                    <a:lnTo>
                      <a:pt x="18" y="90"/>
                    </a:lnTo>
                    <a:lnTo>
                      <a:pt x="12" y="84"/>
                    </a:lnTo>
                    <a:lnTo>
                      <a:pt x="8" y="78"/>
                    </a:lnTo>
                    <a:lnTo>
                      <a:pt x="4" y="73"/>
                    </a:lnTo>
                    <a:lnTo>
                      <a:pt x="0" y="59"/>
                    </a:lnTo>
                    <a:lnTo>
                      <a:pt x="0" y="48"/>
                    </a:lnTo>
                    <a:lnTo>
                      <a:pt x="0" y="38"/>
                    </a:lnTo>
                    <a:lnTo>
                      <a:pt x="2" y="28"/>
                    </a:lnTo>
                    <a:lnTo>
                      <a:pt x="4" y="21"/>
                    </a:lnTo>
                    <a:lnTo>
                      <a:pt x="8" y="15"/>
                    </a:lnTo>
                    <a:lnTo>
                      <a:pt x="14" y="9"/>
                    </a:lnTo>
                    <a:lnTo>
                      <a:pt x="20" y="5"/>
                    </a:lnTo>
                    <a:lnTo>
                      <a:pt x="31" y="2"/>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6" name="Freeform 2064"/>
              <p:cNvSpPr>
                <a:spLocks/>
              </p:cNvSpPr>
              <p:nvPr/>
            </p:nvSpPr>
            <p:spPr bwMode="auto">
              <a:xfrm>
                <a:off x="1613" y="482"/>
                <a:ext cx="75" cy="92"/>
              </a:xfrm>
              <a:custGeom>
                <a:avLst/>
                <a:gdLst>
                  <a:gd name="T0" fmla="*/ 0 w 75"/>
                  <a:gd name="T1" fmla="*/ 0 h 92"/>
                  <a:gd name="T2" fmla="*/ 75 w 75"/>
                  <a:gd name="T3" fmla="*/ 0 h 92"/>
                  <a:gd name="T4" fmla="*/ 75 w 75"/>
                  <a:gd name="T5" fmla="*/ 9 h 92"/>
                  <a:gd name="T6" fmla="*/ 44 w 75"/>
                  <a:gd name="T7" fmla="*/ 9 h 92"/>
                  <a:gd name="T8" fmla="*/ 44 w 75"/>
                  <a:gd name="T9" fmla="*/ 92 h 92"/>
                  <a:gd name="T10" fmla="*/ 31 w 75"/>
                  <a:gd name="T11" fmla="*/ 92 h 92"/>
                  <a:gd name="T12" fmla="*/ 31 w 75"/>
                  <a:gd name="T13" fmla="*/ 9 h 92"/>
                  <a:gd name="T14" fmla="*/ 0 w 75"/>
                  <a:gd name="T15" fmla="*/ 9 h 92"/>
                  <a:gd name="T16" fmla="*/ 0 w 75"/>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2">
                    <a:moveTo>
                      <a:pt x="0" y="0"/>
                    </a:moveTo>
                    <a:lnTo>
                      <a:pt x="75" y="0"/>
                    </a:lnTo>
                    <a:lnTo>
                      <a:pt x="75" y="9"/>
                    </a:lnTo>
                    <a:lnTo>
                      <a:pt x="44" y="9"/>
                    </a:lnTo>
                    <a:lnTo>
                      <a:pt x="44" y="92"/>
                    </a:lnTo>
                    <a:lnTo>
                      <a:pt x="31" y="92"/>
                    </a:lnTo>
                    <a:lnTo>
                      <a:pt x="3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7" name="Freeform 2065"/>
              <p:cNvSpPr>
                <a:spLocks/>
              </p:cNvSpPr>
              <p:nvPr/>
            </p:nvSpPr>
            <p:spPr bwMode="auto">
              <a:xfrm>
                <a:off x="35" y="2047"/>
                <a:ext cx="94" cy="61"/>
              </a:xfrm>
              <a:custGeom>
                <a:avLst/>
                <a:gdLst>
                  <a:gd name="T0" fmla="*/ 0 w 94"/>
                  <a:gd name="T1" fmla="*/ 0 h 61"/>
                  <a:gd name="T2" fmla="*/ 11 w 94"/>
                  <a:gd name="T3" fmla="*/ 0 h 61"/>
                  <a:gd name="T4" fmla="*/ 11 w 94"/>
                  <a:gd name="T5" fmla="*/ 50 h 61"/>
                  <a:gd name="T6" fmla="*/ 40 w 94"/>
                  <a:gd name="T7" fmla="*/ 50 h 61"/>
                  <a:gd name="T8" fmla="*/ 40 w 94"/>
                  <a:gd name="T9" fmla="*/ 7 h 61"/>
                  <a:gd name="T10" fmla="*/ 51 w 94"/>
                  <a:gd name="T11" fmla="*/ 7 h 61"/>
                  <a:gd name="T12" fmla="*/ 51 w 94"/>
                  <a:gd name="T13" fmla="*/ 50 h 61"/>
                  <a:gd name="T14" fmla="*/ 94 w 94"/>
                  <a:gd name="T15" fmla="*/ 50 h 61"/>
                  <a:gd name="T16" fmla="*/ 94 w 94"/>
                  <a:gd name="T17" fmla="*/ 61 h 61"/>
                  <a:gd name="T18" fmla="*/ 0 w 94"/>
                  <a:gd name="T19" fmla="*/ 61 h 61"/>
                  <a:gd name="T20" fmla="*/ 0 w 94"/>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1">
                    <a:moveTo>
                      <a:pt x="0" y="0"/>
                    </a:moveTo>
                    <a:lnTo>
                      <a:pt x="11" y="0"/>
                    </a:lnTo>
                    <a:lnTo>
                      <a:pt x="11" y="50"/>
                    </a:lnTo>
                    <a:lnTo>
                      <a:pt x="40" y="50"/>
                    </a:lnTo>
                    <a:lnTo>
                      <a:pt x="40" y="7"/>
                    </a:lnTo>
                    <a:lnTo>
                      <a:pt x="51" y="7"/>
                    </a:lnTo>
                    <a:lnTo>
                      <a:pt x="51" y="50"/>
                    </a:lnTo>
                    <a:lnTo>
                      <a:pt x="94" y="50"/>
                    </a:lnTo>
                    <a:lnTo>
                      <a:pt x="94" y="61"/>
                    </a:lnTo>
                    <a:lnTo>
                      <a:pt x="0" y="6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8" name="Freeform 2066"/>
              <p:cNvSpPr>
                <a:spLocks/>
              </p:cNvSpPr>
              <p:nvPr/>
            </p:nvSpPr>
            <p:spPr bwMode="auto">
              <a:xfrm>
                <a:off x="35" y="1953"/>
                <a:ext cx="96" cy="80"/>
              </a:xfrm>
              <a:custGeom>
                <a:avLst/>
                <a:gdLst>
                  <a:gd name="T0" fmla="*/ 63 w 96"/>
                  <a:gd name="T1" fmla="*/ 0 h 80"/>
                  <a:gd name="T2" fmla="*/ 73 w 96"/>
                  <a:gd name="T3" fmla="*/ 3 h 80"/>
                  <a:gd name="T4" fmla="*/ 80 w 96"/>
                  <a:gd name="T5" fmla="*/ 7 h 80"/>
                  <a:gd name="T6" fmla="*/ 88 w 96"/>
                  <a:gd name="T7" fmla="*/ 13 h 80"/>
                  <a:gd name="T8" fmla="*/ 92 w 96"/>
                  <a:gd name="T9" fmla="*/ 21 h 80"/>
                  <a:gd name="T10" fmla="*/ 94 w 96"/>
                  <a:gd name="T11" fmla="*/ 28 h 80"/>
                  <a:gd name="T12" fmla="*/ 96 w 96"/>
                  <a:gd name="T13" fmla="*/ 38 h 80"/>
                  <a:gd name="T14" fmla="*/ 94 w 96"/>
                  <a:gd name="T15" fmla="*/ 48 h 80"/>
                  <a:gd name="T16" fmla="*/ 92 w 96"/>
                  <a:gd name="T17" fmla="*/ 55 h 80"/>
                  <a:gd name="T18" fmla="*/ 88 w 96"/>
                  <a:gd name="T19" fmla="*/ 61 h 80"/>
                  <a:gd name="T20" fmla="*/ 84 w 96"/>
                  <a:gd name="T21" fmla="*/ 67 h 80"/>
                  <a:gd name="T22" fmla="*/ 78 w 96"/>
                  <a:gd name="T23" fmla="*/ 71 h 80"/>
                  <a:gd name="T24" fmla="*/ 71 w 96"/>
                  <a:gd name="T25" fmla="*/ 74 h 80"/>
                  <a:gd name="T26" fmla="*/ 59 w 96"/>
                  <a:gd name="T27" fmla="*/ 78 h 80"/>
                  <a:gd name="T28" fmla="*/ 46 w 96"/>
                  <a:gd name="T29" fmla="*/ 80 h 80"/>
                  <a:gd name="T30" fmla="*/ 36 w 96"/>
                  <a:gd name="T31" fmla="*/ 80 h 80"/>
                  <a:gd name="T32" fmla="*/ 28 w 96"/>
                  <a:gd name="T33" fmla="*/ 78 h 80"/>
                  <a:gd name="T34" fmla="*/ 21 w 96"/>
                  <a:gd name="T35" fmla="*/ 74 h 80"/>
                  <a:gd name="T36" fmla="*/ 15 w 96"/>
                  <a:gd name="T37" fmla="*/ 71 h 80"/>
                  <a:gd name="T38" fmla="*/ 9 w 96"/>
                  <a:gd name="T39" fmla="*/ 65 h 80"/>
                  <a:gd name="T40" fmla="*/ 5 w 96"/>
                  <a:gd name="T41" fmla="*/ 59 h 80"/>
                  <a:gd name="T42" fmla="*/ 0 w 96"/>
                  <a:gd name="T43" fmla="*/ 49 h 80"/>
                  <a:gd name="T44" fmla="*/ 0 w 96"/>
                  <a:gd name="T45" fmla="*/ 38 h 80"/>
                  <a:gd name="T46" fmla="*/ 0 w 96"/>
                  <a:gd name="T47" fmla="*/ 30 h 80"/>
                  <a:gd name="T48" fmla="*/ 1 w 96"/>
                  <a:gd name="T49" fmla="*/ 23 h 80"/>
                  <a:gd name="T50" fmla="*/ 5 w 96"/>
                  <a:gd name="T51" fmla="*/ 15 h 80"/>
                  <a:gd name="T52" fmla="*/ 11 w 96"/>
                  <a:gd name="T53" fmla="*/ 9 h 80"/>
                  <a:gd name="T54" fmla="*/ 19 w 96"/>
                  <a:gd name="T55" fmla="*/ 5 h 80"/>
                  <a:gd name="T56" fmla="*/ 26 w 96"/>
                  <a:gd name="T57" fmla="*/ 3 h 80"/>
                  <a:gd name="T58" fmla="*/ 28 w 96"/>
                  <a:gd name="T59" fmla="*/ 15 h 80"/>
                  <a:gd name="T60" fmla="*/ 23 w 96"/>
                  <a:gd name="T61" fmla="*/ 17 h 80"/>
                  <a:gd name="T62" fmla="*/ 19 w 96"/>
                  <a:gd name="T63" fmla="*/ 21 h 80"/>
                  <a:gd name="T64" fmla="*/ 15 w 96"/>
                  <a:gd name="T65" fmla="*/ 24 h 80"/>
                  <a:gd name="T66" fmla="*/ 11 w 96"/>
                  <a:gd name="T67" fmla="*/ 30 h 80"/>
                  <a:gd name="T68" fmla="*/ 9 w 96"/>
                  <a:gd name="T69" fmla="*/ 38 h 80"/>
                  <a:gd name="T70" fmla="*/ 11 w 96"/>
                  <a:gd name="T71" fmla="*/ 46 h 80"/>
                  <a:gd name="T72" fmla="*/ 11 w 96"/>
                  <a:gd name="T73" fmla="*/ 51 h 80"/>
                  <a:gd name="T74" fmla="*/ 15 w 96"/>
                  <a:gd name="T75" fmla="*/ 55 h 80"/>
                  <a:gd name="T76" fmla="*/ 21 w 96"/>
                  <a:gd name="T77" fmla="*/ 61 h 80"/>
                  <a:gd name="T78" fmla="*/ 28 w 96"/>
                  <a:gd name="T79" fmla="*/ 65 h 80"/>
                  <a:gd name="T80" fmla="*/ 38 w 96"/>
                  <a:gd name="T81" fmla="*/ 67 h 80"/>
                  <a:gd name="T82" fmla="*/ 46 w 96"/>
                  <a:gd name="T83" fmla="*/ 69 h 80"/>
                  <a:gd name="T84" fmla="*/ 57 w 96"/>
                  <a:gd name="T85" fmla="*/ 67 h 80"/>
                  <a:gd name="T86" fmla="*/ 67 w 96"/>
                  <a:gd name="T87" fmla="*/ 65 h 80"/>
                  <a:gd name="T88" fmla="*/ 73 w 96"/>
                  <a:gd name="T89" fmla="*/ 61 h 80"/>
                  <a:gd name="T90" fmla="*/ 76 w 96"/>
                  <a:gd name="T91" fmla="*/ 59 h 80"/>
                  <a:gd name="T92" fmla="*/ 80 w 96"/>
                  <a:gd name="T93" fmla="*/ 53 h 80"/>
                  <a:gd name="T94" fmla="*/ 82 w 96"/>
                  <a:gd name="T95" fmla="*/ 48 h 80"/>
                  <a:gd name="T96" fmla="*/ 84 w 96"/>
                  <a:gd name="T97" fmla="*/ 38 h 80"/>
                  <a:gd name="T98" fmla="*/ 84 w 96"/>
                  <a:gd name="T99" fmla="*/ 32 h 80"/>
                  <a:gd name="T100" fmla="*/ 82 w 96"/>
                  <a:gd name="T101" fmla="*/ 26 h 80"/>
                  <a:gd name="T102" fmla="*/ 78 w 96"/>
                  <a:gd name="T103" fmla="*/ 23 h 80"/>
                  <a:gd name="T104" fmla="*/ 74 w 96"/>
                  <a:gd name="T105" fmla="*/ 17 h 80"/>
                  <a:gd name="T106" fmla="*/ 69 w 96"/>
                  <a:gd name="T107" fmla="*/ 15 h 80"/>
                  <a:gd name="T108" fmla="*/ 61 w 96"/>
                  <a:gd name="T109" fmla="*/ 13 h 80"/>
                  <a:gd name="T110" fmla="*/ 63 w 96"/>
                  <a:gd name="T11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80">
                    <a:moveTo>
                      <a:pt x="63" y="0"/>
                    </a:moveTo>
                    <a:lnTo>
                      <a:pt x="73" y="3"/>
                    </a:lnTo>
                    <a:lnTo>
                      <a:pt x="80" y="7"/>
                    </a:lnTo>
                    <a:lnTo>
                      <a:pt x="88" y="13"/>
                    </a:lnTo>
                    <a:lnTo>
                      <a:pt x="92" y="21"/>
                    </a:lnTo>
                    <a:lnTo>
                      <a:pt x="94" y="28"/>
                    </a:lnTo>
                    <a:lnTo>
                      <a:pt x="96" y="38"/>
                    </a:lnTo>
                    <a:lnTo>
                      <a:pt x="94" y="48"/>
                    </a:lnTo>
                    <a:lnTo>
                      <a:pt x="92" y="55"/>
                    </a:lnTo>
                    <a:lnTo>
                      <a:pt x="88" y="61"/>
                    </a:lnTo>
                    <a:lnTo>
                      <a:pt x="84" y="67"/>
                    </a:lnTo>
                    <a:lnTo>
                      <a:pt x="78" y="71"/>
                    </a:lnTo>
                    <a:lnTo>
                      <a:pt x="71" y="74"/>
                    </a:lnTo>
                    <a:lnTo>
                      <a:pt x="59" y="78"/>
                    </a:lnTo>
                    <a:lnTo>
                      <a:pt x="46" y="80"/>
                    </a:lnTo>
                    <a:lnTo>
                      <a:pt x="36" y="80"/>
                    </a:lnTo>
                    <a:lnTo>
                      <a:pt x="28" y="78"/>
                    </a:lnTo>
                    <a:lnTo>
                      <a:pt x="21" y="74"/>
                    </a:lnTo>
                    <a:lnTo>
                      <a:pt x="15" y="71"/>
                    </a:lnTo>
                    <a:lnTo>
                      <a:pt x="9" y="65"/>
                    </a:lnTo>
                    <a:lnTo>
                      <a:pt x="5" y="59"/>
                    </a:lnTo>
                    <a:lnTo>
                      <a:pt x="0" y="49"/>
                    </a:lnTo>
                    <a:lnTo>
                      <a:pt x="0" y="38"/>
                    </a:lnTo>
                    <a:lnTo>
                      <a:pt x="0" y="30"/>
                    </a:lnTo>
                    <a:lnTo>
                      <a:pt x="1" y="23"/>
                    </a:lnTo>
                    <a:lnTo>
                      <a:pt x="5" y="15"/>
                    </a:lnTo>
                    <a:lnTo>
                      <a:pt x="11" y="9"/>
                    </a:lnTo>
                    <a:lnTo>
                      <a:pt x="19" y="5"/>
                    </a:lnTo>
                    <a:lnTo>
                      <a:pt x="26" y="3"/>
                    </a:lnTo>
                    <a:lnTo>
                      <a:pt x="28" y="15"/>
                    </a:lnTo>
                    <a:lnTo>
                      <a:pt x="23" y="17"/>
                    </a:lnTo>
                    <a:lnTo>
                      <a:pt x="19" y="21"/>
                    </a:lnTo>
                    <a:lnTo>
                      <a:pt x="15" y="24"/>
                    </a:lnTo>
                    <a:lnTo>
                      <a:pt x="11" y="30"/>
                    </a:lnTo>
                    <a:lnTo>
                      <a:pt x="9" y="38"/>
                    </a:lnTo>
                    <a:lnTo>
                      <a:pt x="11" y="46"/>
                    </a:lnTo>
                    <a:lnTo>
                      <a:pt x="11" y="51"/>
                    </a:lnTo>
                    <a:lnTo>
                      <a:pt x="15" y="55"/>
                    </a:lnTo>
                    <a:lnTo>
                      <a:pt x="21" y="61"/>
                    </a:lnTo>
                    <a:lnTo>
                      <a:pt x="28" y="65"/>
                    </a:lnTo>
                    <a:lnTo>
                      <a:pt x="38" y="67"/>
                    </a:lnTo>
                    <a:lnTo>
                      <a:pt x="46" y="69"/>
                    </a:lnTo>
                    <a:lnTo>
                      <a:pt x="57" y="67"/>
                    </a:lnTo>
                    <a:lnTo>
                      <a:pt x="67" y="65"/>
                    </a:lnTo>
                    <a:lnTo>
                      <a:pt x="73" y="61"/>
                    </a:lnTo>
                    <a:lnTo>
                      <a:pt x="76" y="59"/>
                    </a:lnTo>
                    <a:lnTo>
                      <a:pt x="80" y="53"/>
                    </a:lnTo>
                    <a:lnTo>
                      <a:pt x="82" y="48"/>
                    </a:lnTo>
                    <a:lnTo>
                      <a:pt x="84" y="38"/>
                    </a:lnTo>
                    <a:lnTo>
                      <a:pt x="84" y="32"/>
                    </a:lnTo>
                    <a:lnTo>
                      <a:pt x="82" y="26"/>
                    </a:lnTo>
                    <a:lnTo>
                      <a:pt x="78" y="23"/>
                    </a:lnTo>
                    <a:lnTo>
                      <a:pt x="74" y="17"/>
                    </a:lnTo>
                    <a:lnTo>
                      <a:pt x="69" y="15"/>
                    </a:lnTo>
                    <a:lnTo>
                      <a:pt x="61" y="13"/>
                    </a:lnTo>
                    <a:lnTo>
                      <a:pt x="6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9" name="Freeform 2067"/>
              <p:cNvSpPr>
                <a:spLocks/>
              </p:cNvSpPr>
              <p:nvPr/>
            </p:nvSpPr>
            <p:spPr bwMode="auto">
              <a:xfrm>
                <a:off x="35" y="1870"/>
                <a:ext cx="94" cy="73"/>
              </a:xfrm>
              <a:custGeom>
                <a:avLst/>
                <a:gdLst>
                  <a:gd name="T0" fmla="*/ 0 w 94"/>
                  <a:gd name="T1" fmla="*/ 0 h 73"/>
                  <a:gd name="T2" fmla="*/ 11 w 94"/>
                  <a:gd name="T3" fmla="*/ 0 h 73"/>
                  <a:gd name="T4" fmla="*/ 11 w 94"/>
                  <a:gd name="T5" fmla="*/ 31 h 73"/>
                  <a:gd name="T6" fmla="*/ 94 w 94"/>
                  <a:gd name="T7" fmla="*/ 31 h 73"/>
                  <a:gd name="T8" fmla="*/ 94 w 94"/>
                  <a:gd name="T9" fmla="*/ 42 h 73"/>
                  <a:gd name="T10" fmla="*/ 11 w 94"/>
                  <a:gd name="T11" fmla="*/ 42 h 73"/>
                  <a:gd name="T12" fmla="*/ 11 w 94"/>
                  <a:gd name="T13" fmla="*/ 73 h 73"/>
                  <a:gd name="T14" fmla="*/ 0 w 94"/>
                  <a:gd name="T15" fmla="*/ 73 h 73"/>
                  <a:gd name="T16" fmla="*/ 0 w 94"/>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73">
                    <a:moveTo>
                      <a:pt x="0" y="0"/>
                    </a:moveTo>
                    <a:lnTo>
                      <a:pt x="11" y="0"/>
                    </a:lnTo>
                    <a:lnTo>
                      <a:pt x="11" y="31"/>
                    </a:lnTo>
                    <a:lnTo>
                      <a:pt x="94" y="31"/>
                    </a:lnTo>
                    <a:lnTo>
                      <a:pt x="94" y="42"/>
                    </a:lnTo>
                    <a:lnTo>
                      <a:pt x="11" y="42"/>
                    </a:lnTo>
                    <a:lnTo>
                      <a:pt x="11"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0" name="Freeform 2068"/>
              <p:cNvSpPr>
                <a:spLocks/>
              </p:cNvSpPr>
              <p:nvPr/>
            </p:nvSpPr>
            <p:spPr bwMode="auto">
              <a:xfrm>
                <a:off x="35" y="1791"/>
                <a:ext cx="119" cy="31"/>
              </a:xfrm>
              <a:custGeom>
                <a:avLst/>
                <a:gdLst>
                  <a:gd name="T0" fmla="*/ 0 w 119"/>
                  <a:gd name="T1" fmla="*/ 0 h 31"/>
                  <a:gd name="T2" fmla="*/ 7 w 119"/>
                  <a:gd name="T3" fmla="*/ 4 h 31"/>
                  <a:gd name="T4" fmla="*/ 15 w 119"/>
                  <a:gd name="T5" fmla="*/ 8 h 31"/>
                  <a:gd name="T6" fmla="*/ 19 w 119"/>
                  <a:gd name="T7" fmla="*/ 10 h 31"/>
                  <a:gd name="T8" fmla="*/ 26 w 119"/>
                  <a:gd name="T9" fmla="*/ 14 h 31"/>
                  <a:gd name="T10" fmla="*/ 36 w 119"/>
                  <a:gd name="T11" fmla="*/ 16 h 31"/>
                  <a:gd name="T12" fmla="*/ 48 w 119"/>
                  <a:gd name="T13" fmla="*/ 17 h 31"/>
                  <a:gd name="T14" fmla="*/ 59 w 119"/>
                  <a:gd name="T15" fmla="*/ 19 h 31"/>
                  <a:gd name="T16" fmla="*/ 90 w 119"/>
                  <a:gd name="T17" fmla="*/ 14 h 31"/>
                  <a:gd name="T18" fmla="*/ 119 w 119"/>
                  <a:gd name="T19" fmla="*/ 0 h 31"/>
                  <a:gd name="T20" fmla="*/ 119 w 119"/>
                  <a:gd name="T21" fmla="*/ 8 h 31"/>
                  <a:gd name="T22" fmla="*/ 107 w 119"/>
                  <a:gd name="T23" fmla="*/ 17 h 31"/>
                  <a:gd name="T24" fmla="*/ 92 w 119"/>
                  <a:gd name="T25" fmla="*/ 25 h 31"/>
                  <a:gd name="T26" fmla="*/ 76 w 119"/>
                  <a:gd name="T27" fmla="*/ 29 h 31"/>
                  <a:gd name="T28" fmla="*/ 59 w 119"/>
                  <a:gd name="T29" fmla="*/ 31 h 31"/>
                  <a:gd name="T30" fmla="*/ 46 w 119"/>
                  <a:gd name="T31" fmla="*/ 29 h 31"/>
                  <a:gd name="T32" fmla="*/ 32 w 119"/>
                  <a:gd name="T33" fmla="*/ 25 h 31"/>
                  <a:gd name="T34" fmla="*/ 0 w 119"/>
                  <a:gd name="T35" fmla="*/ 8 h 31"/>
                  <a:gd name="T36" fmla="*/ 0 w 119"/>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1">
                    <a:moveTo>
                      <a:pt x="0" y="0"/>
                    </a:moveTo>
                    <a:lnTo>
                      <a:pt x="7" y="4"/>
                    </a:lnTo>
                    <a:lnTo>
                      <a:pt x="15" y="8"/>
                    </a:lnTo>
                    <a:lnTo>
                      <a:pt x="19" y="10"/>
                    </a:lnTo>
                    <a:lnTo>
                      <a:pt x="26" y="14"/>
                    </a:lnTo>
                    <a:lnTo>
                      <a:pt x="36" y="16"/>
                    </a:lnTo>
                    <a:lnTo>
                      <a:pt x="48" y="17"/>
                    </a:lnTo>
                    <a:lnTo>
                      <a:pt x="59" y="19"/>
                    </a:lnTo>
                    <a:lnTo>
                      <a:pt x="90" y="14"/>
                    </a:lnTo>
                    <a:lnTo>
                      <a:pt x="119" y="0"/>
                    </a:lnTo>
                    <a:lnTo>
                      <a:pt x="119" y="8"/>
                    </a:lnTo>
                    <a:lnTo>
                      <a:pt x="107" y="17"/>
                    </a:lnTo>
                    <a:lnTo>
                      <a:pt x="92" y="25"/>
                    </a:lnTo>
                    <a:lnTo>
                      <a:pt x="76" y="29"/>
                    </a:lnTo>
                    <a:lnTo>
                      <a:pt x="59" y="31"/>
                    </a:lnTo>
                    <a:lnTo>
                      <a:pt x="46" y="29"/>
                    </a:lnTo>
                    <a:lnTo>
                      <a:pt x="32" y="25"/>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1" name="Freeform 2069"/>
              <p:cNvSpPr>
                <a:spLocks/>
              </p:cNvSpPr>
              <p:nvPr/>
            </p:nvSpPr>
            <p:spPr bwMode="auto">
              <a:xfrm>
                <a:off x="60" y="1728"/>
                <a:ext cx="71" cy="56"/>
              </a:xfrm>
              <a:custGeom>
                <a:avLst/>
                <a:gdLst>
                  <a:gd name="T0" fmla="*/ 53 w 71"/>
                  <a:gd name="T1" fmla="*/ 0 h 56"/>
                  <a:gd name="T2" fmla="*/ 63 w 71"/>
                  <a:gd name="T3" fmla="*/ 8 h 56"/>
                  <a:gd name="T4" fmla="*/ 69 w 71"/>
                  <a:gd name="T5" fmla="*/ 19 h 56"/>
                  <a:gd name="T6" fmla="*/ 69 w 71"/>
                  <a:gd name="T7" fmla="*/ 34 h 56"/>
                  <a:gd name="T8" fmla="*/ 65 w 71"/>
                  <a:gd name="T9" fmla="*/ 46 h 56"/>
                  <a:gd name="T10" fmla="*/ 55 w 71"/>
                  <a:gd name="T11" fmla="*/ 54 h 56"/>
                  <a:gd name="T12" fmla="*/ 48 w 71"/>
                  <a:gd name="T13" fmla="*/ 42 h 56"/>
                  <a:gd name="T14" fmla="*/ 55 w 71"/>
                  <a:gd name="T15" fmla="*/ 38 h 56"/>
                  <a:gd name="T16" fmla="*/ 59 w 71"/>
                  <a:gd name="T17" fmla="*/ 27 h 56"/>
                  <a:gd name="T18" fmla="*/ 57 w 71"/>
                  <a:gd name="T19" fmla="*/ 15 h 56"/>
                  <a:gd name="T20" fmla="*/ 49 w 71"/>
                  <a:gd name="T21" fmla="*/ 11 h 56"/>
                  <a:gd name="T22" fmla="*/ 44 w 71"/>
                  <a:gd name="T23" fmla="*/ 15 h 56"/>
                  <a:gd name="T24" fmla="*/ 40 w 71"/>
                  <a:gd name="T25" fmla="*/ 27 h 56"/>
                  <a:gd name="T26" fmla="*/ 34 w 71"/>
                  <a:gd name="T27" fmla="*/ 44 h 56"/>
                  <a:gd name="T28" fmla="*/ 28 w 71"/>
                  <a:gd name="T29" fmla="*/ 52 h 56"/>
                  <a:gd name="T30" fmla="*/ 19 w 71"/>
                  <a:gd name="T31" fmla="*/ 54 h 56"/>
                  <a:gd name="T32" fmla="*/ 11 w 71"/>
                  <a:gd name="T33" fmla="*/ 52 h 56"/>
                  <a:gd name="T34" fmla="*/ 5 w 71"/>
                  <a:gd name="T35" fmla="*/ 46 h 56"/>
                  <a:gd name="T36" fmla="*/ 1 w 71"/>
                  <a:gd name="T37" fmla="*/ 38 h 56"/>
                  <a:gd name="T38" fmla="*/ 0 w 71"/>
                  <a:gd name="T39" fmla="*/ 29 h 56"/>
                  <a:gd name="T40" fmla="*/ 1 w 71"/>
                  <a:gd name="T41" fmla="*/ 15 h 56"/>
                  <a:gd name="T42" fmla="*/ 7 w 71"/>
                  <a:gd name="T43" fmla="*/ 8 h 56"/>
                  <a:gd name="T44" fmla="*/ 19 w 71"/>
                  <a:gd name="T45" fmla="*/ 4 h 56"/>
                  <a:gd name="T46" fmla="*/ 17 w 71"/>
                  <a:gd name="T47" fmla="*/ 17 h 56"/>
                  <a:gd name="T48" fmla="*/ 11 w 71"/>
                  <a:gd name="T49" fmla="*/ 23 h 56"/>
                  <a:gd name="T50" fmla="*/ 11 w 71"/>
                  <a:gd name="T51" fmla="*/ 34 h 56"/>
                  <a:gd name="T52" fmla="*/ 15 w 71"/>
                  <a:gd name="T53" fmla="*/ 40 h 56"/>
                  <a:gd name="T54" fmla="*/ 23 w 71"/>
                  <a:gd name="T55" fmla="*/ 40 h 56"/>
                  <a:gd name="T56" fmla="*/ 24 w 71"/>
                  <a:gd name="T57" fmla="*/ 36 h 56"/>
                  <a:gd name="T58" fmla="*/ 26 w 71"/>
                  <a:gd name="T59" fmla="*/ 27 h 56"/>
                  <a:gd name="T60" fmla="*/ 32 w 71"/>
                  <a:gd name="T61" fmla="*/ 11 h 56"/>
                  <a:gd name="T62" fmla="*/ 38 w 71"/>
                  <a:gd name="T63" fmla="*/ 2 h 56"/>
                  <a:gd name="T64" fmla="*/ 48 w 71"/>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56">
                    <a:moveTo>
                      <a:pt x="48" y="0"/>
                    </a:moveTo>
                    <a:lnTo>
                      <a:pt x="53" y="0"/>
                    </a:lnTo>
                    <a:lnTo>
                      <a:pt x="59" y="2"/>
                    </a:lnTo>
                    <a:lnTo>
                      <a:pt x="63" y="8"/>
                    </a:lnTo>
                    <a:lnTo>
                      <a:pt x="67" y="11"/>
                    </a:lnTo>
                    <a:lnTo>
                      <a:pt x="69" y="19"/>
                    </a:lnTo>
                    <a:lnTo>
                      <a:pt x="71" y="27"/>
                    </a:lnTo>
                    <a:lnTo>
                      <a:pt x="69" y="34"/>
                    </a:lnTo>
                    <a:lnTo>
                      <a:pt x="67" y="40"/>
                    </a:lnTo>
                    <a:lnTo>
                      <a:pt x="65" y="46"/>
                    </a:lnTo>
                    <a:lnTo>
                      <a:pt x="61" y="50"/>
                    </a:lnTo>
                    <a:lnTo>
                      <a:pt x="55" y="54"/>
                    </a:lnTo>
                    <a:lnTo>
                      <a:pt x="48" y="56"/>
                    </a:lnTo>
                    <a:lnTo>
                      <a:pt x="48" y="42"/>
                    </a:lnTo>
                    <a:lnTo>
                      <a:pt x="51" y="40"/>
                    </a:lnTo>
                    <a:lnTo>
                      <a:pt x="55" y="38"/>
                    </a:lnTo>
                    <a:lnTo>
                      <a:pt x="59" y="32"/>
                    </a:lnTo>
                    <a:lnTo>
                      <a:pt x="59" y="27"/>
                    </a:lnTo>
                    <a:lnTo>
                      <a:pt x="59" y="19"/>
                    </a:lnTo>
                    <a:lnTo>
                      <a:pt x="57" y="15"/>
                    </a:lnTo>
                    <a:lnTo>
                      <a:pt x="53" y="13"/>
                    </a:lnTo>
                    <a:lnTo>
                      <a:pt x="49" y="11"/>
                    </a:lnTo>
                    <a:lnTo>
                      <a:pt x="46" y="13"/>
                    </a:lnTo>
                    <a:lnTo>
                      <a:pt x="44" y="15"/>
                    </a:lnTo>
                    <a:lnTo>
                      <a:pt x="42" y="21"/>
                    </a:lnTo>
                    <a:lnTo>
                      <a:pt x="40" y="27"/>
                    </a:lnTo>
                    <a:lnTo>
                      <a:pt x="38" y="36"/>
                    </a:lnTo>
                    <a:lnTo>
                      <a:pt x="34" y="44"/>
                    </a:lnTo>
                    <a:lnTo>
                      <a:pt x="32" y="48"/>
                    </a:lnTo>
                    <a:lnTo>
                      <a:pt x="28" y="52"/>
                    </a:lnTo>
                    <a:lnTo>
                      <a:pt x="24" y="54"/>
                    </a:lnTo>
                    <a:lnTo>
                      <a:pt x="19" y="54"/>
                    </a:lnTo>
                    <a:lnTo>
                      <a:pt x="15" y="54"/>
                    </a:lnTo>
                    <a:lnTo>
                      <a:pt x="11" y="52"/>
                    </a:lnTo>
                    <a:lnTo>
                      <a:pt x="7" y="50"/>
                    </a:lnTo>
                    <a:lnTo>
                      <a:pt x="5" y="46"/>
                    </a:lnTo>
                    <a:lnTo>
                      <a:pt x="3" y="42"/>
                    </a:lnTo>
                    <a:lnTo>
                      <a:pt x="1" y="38"/>
                    </a:lnTo>
                    <a:lnTo>
                      <a:pt x="0" y="34"/>
                    </a:lnTo>
                    <a:lnTo>
                      <a:pt x="0" y="29"/>
                    </a:lnTo>
                    <a:lnTo>
                      <a:pt x="0" y="23"/>
                    </a:lnTo>
                    <a:lnTo>
                      <a:pt x="1" y="15"/>
                    </a:lnTo>
                    <a:lnTo>
                      <a:pt x="5" y="11"/>
                    </a:lnTo>
                    <a:lnTo>
                      <a:pt x="7" y="8"/>
                    </a:lnTo>
                    <a:lnTo>
                      <a:pt x="13" y="6"/>
                    </a:lnTo>
                    <a:lnTo>
                      <a:pt x="19" y="4"/>
                    </a:lnTo>
                    <a:lnTo>
                      <a:pt x="21" y="15"/>
                    </a:lnTo>
                    <a:lnTo>
                      <a:pt x="17" y="17"/>
                    </a:lnTo>
                    <a:lnTo>
                      <a:pt x="13" y="19"/>
                    </a:lnTo>
                    <a:lnTo>
                      <a:pt x="11" y="23"/>
                    </a:lnTo>
                    <a:lnTo>
                      <a:pt x="11" y="29"/>
                    </a:lnTo>
                    <a:lnTo>
                      <a:pt x="11" y="34"/>
                    </a:lnTo>
                    <a:lnTo>
                      <a:pt x="13" y="38"/>
                    </a:lnTo>
                    <a:lnTo>
                      <a:pt x="15" y="40"/>
                    </a:lnTo>
                    <a:lnTo>
                      <a:pt x="19" y="42"/>
                    </a:lnTo>
                    <a:lnTo>
                      <a:pt x="23" y="40"/>
                    </a:lnTo>
                    <a:lnTo>
                      <a:pt x="23" y="38"/>
                    </a:lnTo>
                    <a:lnTo>
                      <a:pt x="24" y="36"/>
                    </a:lnTo>
                    <a:lnTo>
                      <a:pt x="24" y="32"/>
                    </a:lnTo>
                    <a:lnTo>
                      <a:pt x="26" y="27"/>
                    </a:lnTo>
                    <a:lnTo>
                      <a:pt x="30" y="17"/>
                    </a:lnTo>
                    <a:lnTo>
                      <a:pt x="32" y="11"/>
                    </a:lnTo>
                    <a:lnTo>
                      <a:pt x="34" y="6"/>
                    </a:lnTo>
                    <a:lnTo>
                      <a:pt x="38" y="2"/>
                    </a:lnTo>
                    <a:lnTo>
                      <a:pt x="44" y="0"/>
                    </a:lnTo>
                    <a:lnTo>
                      <a:pt x="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2" name="Freeform 2070"/>
              <p:cNvSpPr>
                <a:spLocks/>
              </p:cNvSpPr>
              <p:nvPr/>
            </p:nvSpPr>
            <p:spPr bwMode="auto">
              <a:xfrm>
                <a:off x="35" y="1688"/>
                <a:ext cx="119" cy="30"/>
              </a:xfrm>
              <a:custGeom>
                <a:avLst/>
                <a:gdLst>
                  <a:gd name="T0" fmla="*/ 59 w 119"/>
                  <a:gd name="T1" fmla="*/ 0 h 30"/>
                  <a:gd name="T2" fmla="*/ 76 w 119"/>
                  <a:gd name="T3" fmla="*/ 0 h 30"/>
                  <a:gd name="T4" fmla="*/ 92 w 119"/>
                  <a:gd name="T5" fmla="*/ 5 h 30"/>
                  <a:gd name="T6" fmla="*/ 107 w 119"/>
                  <a:gd name="T7" fmla="*/ 13 h 30"/>
                  <a:gd name="T8" fmla="*/ 119 w 119"/>
                  <a:gd name="T9" fmla="*/ 23 h 30"/>
                  <a:gd name="T10" fmla="*/ 119 w 119"/>
                  <a:gd name="T11" fmla="*/ 30 h 30"/>
                  <a:gd name="T12" fmla="*/ 90 w 119"/>
                  <a:gd name="T13" fmla="*/ 15 h 30"/>
                  <a:gd name="T14" fmla="*/ 59 w 119"/>
                  <a:gd name="T15" fmla="*/ 11 h 30"/>
                  <a:gd name="T16" fmla="*/ 48 w 119"/>
                  <a:gd name="T17" fmla="*/ 11 h 30"/>
                  <a:gd name="T18" fmla="*/ 36 w 119"/>
                  <a:gd name="T19" fmla="*/ 13 h 30"/>
                  <a:gd name="T20" fmla="*/ 28 w 119"/>
                  <a:gd name="T21" fmla="*/ 17 h 30"/>
                  <a:gd name="T22" fmla="*/ 19 w 119"/>
                  <a:gd name="T23" fmla="*/ 19 h 30"/>
                  <a:gd name="T24" fmla="*/ 15 w 119"/>
                  <a:gd name="T25" fmla="*/ 23 h 30"/>
                  <a:gd name="T26" fmla="*/ 7 w 119"/>
                  <a:gd name="T27" fmla="*/ 24 h 30"/>
                  <a:gd name="T28" fmla="*/ 0 w 119"/>
                  <a:gd name="T29" fmla="*/ 30 h 30"/>
                  <a:gd name="T30" fmla="*/ 0 w 119"/>
                  <a:gd name="T31" fmla="*/ 23 h 30"/>
                  <a:gd name="T32" fmla="*/ 32 w 119"/>
                  <a:gd name="T33" fmla="*/ 3 h 30"/>
                  <a:gd name="T34" fmla="*/ 46 w 119"/>
                  <a:gd name="T35" fmla="*/ 0 h 30"/>
                  <a:gd name="T36" fmla="*/ 59 w 11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0">
                    <a:moveTo>
                      <a:pt x="59" y="0"/>
                    </a:moveTo>
                    <a:lnTo>
                      <a:pt x="76" y="0"/>
                    </a:lnTo>
                    <a:lnTo>
                      <a:pt x="92" y="5"/>
                    </a:lnTo>
                    <a:lnTo>
                      <a:pt x="107" y="13"/>
                    </a:lnTo>
                    <a:lnTo>
                      <a:pt x="119" y="23"/>
                    </a:lnTo>
                    <a:lnTo>
                      <a:pt x="119" y="30"/>
                    </a:lnTo>
                    <a:lnTo>
                      <a:pt x="90" y="15"/>
                    </a:lnTo>
                    <a:lnTo>
                      <a:pt x="59" y="11"/>
                    </a:lnTo>
                    <a:lnTo>
                      <a:pt x="48" y="11"/>
                    </a:lnTo>
                    <a:lnTo>
                      <a:pt x="36" y="13"/>
                    </a:lnTo>
                    <a:lnTo>
                      <a:pt x="28" y="17"/>
                    </a:lnTo>
                    <a:lnTo>
                      <a:pt x="19" y="19"/>
                    </a:lnTo>
                    <a:lnTo>
                      <a:pt x="15" y="23"/>
                    </a:lnTo>
                    <a:lnTo>
                      <a:pt x="7" y="24"/>
                    </a:lnTo>
                    <a:lnTo>
                      <a:pt x="0" y="30"/>
                    </a:lnTo>
                    <a:lnTo>
                      <a:pt x="0" y="23"/>
                    </a:lnTo>
                    <a:lnTo>
                      <a:pt x="32" y="3"/>
                    </a:lnTo>
                    <a:lnTo>
                      <a:pt x="46" y="0"/>
                    </a:lnTo>
                    <a:lnTo>
                      <a:pt x="5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3" name="Rectangle 2071"/>
              <p:cNvSpPr>
                <a:spLocks noChangeArrowheads="1"/>
              </p:cNvSpPr>
              <p:nvPr/>
            </p:nvSpPr>
            <p:spPr bwMode="auto">
              <a:xfrm>
                <a:off x="292" y="702"/>
                <a:ext cx="593" cy="47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4" name="Freeform 2072"/>
              <p:cNvSpPr>
                <a:spLocks noEditPoints="1"/>
              </p:cNvSpPr>
              <p:nvPr/>
            </p:nvSpPr>
            <p:spPr bwMode="auto">
              <a:xfrm>
                <a:off x="284" y="695"/>
                <a:ext cx="609" cy="493"/>
              </a:xfrm>
              <a:custGeom>
                <a:avLst/>
                <a:gdLst>
                  <a:gd name="T0" fmla="*/ 16 w 609"/>
                  <a:gd name="T1" fmla="*/ 15 h 493"/>
                  <a:gd name="T2" fmla="*/ 16 w 609"/>
                  <a:gd name="T3" fmla="*/ 478 h 493"/>
                  <a:gd name="T4" fmla="*/ 593 w 609"/>
                  <a:gd name="T5" fmla="*/ 478 h 493"/>
                  <a:gd name="T6" fmla="*/ 593 w 609"/>
                  <a:gd name="T7" fmla="*/ 15 h 493"/>
                  <a:gd name="T8" fmla="*/ 16 w 609"/>
                  <a:gd name="T9" fmla="*/ 15 h 493"/>
                  <a:gd name="T10" fmla="*/ 8 w 609"/>
                  <a:gd name="T11" fmla="*/ 0 h 493"/>
                  <a:gd name="T12" fmla="*/ 601 w 609"/>
                  <a:gd name="T13" fmla="*/ 0 h 493"/>
                  <a:gd name="T14" fmla="*/ 607 w 609"/>
                  <a:gd name="T15" fmla="*/ 2 h 493"/>
                  <a:gd name="T16" fmla="*/ 609 w 609"/>
                  <a:gd name="T17" fmla="*/ 7 h 493"/>
                  <a:gd name="T18" fmla="*/ 609 w 609"/>
                  <a:gd name="T19" fmla="*/ 486 h 493"/>
                  <a:gd name="T20" fmla="*/ 607 w 609"/>
                  <a:gd name="T21" fmla="*/ 491 h 493"/>
                  <a:gd name="T22" fmla="*/ 601 w 609"/>
                  <a:gd name="T23" fmla="*/ 493 h 493"/>
                  <a:gd name="T24" fmla="*/ 8 w 609"/>
                  <a:gd name="T25" fmla="*/ 493 h 493"/>
                  <a:gd name="T26" fmla="*/ 8 w 609"/>
                  <a:gd name="T27" fmla="*/ 486 h 493"/>
                  <a:gd name="T28" fmla="*/ 0 w 609"/>
                  <a:gd name="T29" fmla="*/ 486 h 493"/>
                  <a:gd name="T30" fmla="*/ 0 w 609"/>
                  <a:gd name="T31" fmla="*/ 7 h 493"/>
                  <a:gd name="T32" fmla="*/ 2 w 609"/>
                  <a:gd name="T33" fmla="*/ 2 h 493"/>
                  <a:gd name="T34" fmla="*/ 8 w 609"/>
                  <a:gd name="T35"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9" h="493">
                    <a:moveTo>
                      <a:pt x="16" y="15"/>
                    </a:moveTo>
                    <a:lnTo>
                      <a:pt x="16" y="478"/>
                    </a:lnTo>
                    <a:lnTo>
                      <a:pt x="593" y="478"/>
                    </a:lnTo>
                    <a:lnTo>
                      <a:pt x="593" y="15"/>
                    </a:lnTo>
                    <a:lnTo>
                      <a:pt x="16" y="15"/>
                    </a:lnTo>
                    <a:close/>
                    <a:moveTo>
                      <a:pt x="8" y="0"/>
                    </a:moveTo>
                    <a:lnTo>
                      <a:pt x="601" y="0"/>
                    </a:lnTo>
                    <a:lnTo>
                      <a:pt x="607" y="2"/>
                    </a:lnTo>
                    <a:lnTo>
                      <a:pt x="609" y="7"/>
                    </a:lnTo>
                    <a:lnTo>
                      <a:pt x="609" y="486"/>
                    </a:lnTo>
                    <a:lnTo>
                      <a:pt x="607" y="491"/>
                    </a:lnTo>
                    <a:lnTo>
                      <a:pt x="601" y="493"/>
                    </a:lnTo>
                    <a:lnTo>
                      <a:pt x="8" y="493"/>
                    </a:lnTo>
                    <a:lnTo>
                      <a:pt x="8" y="486"/>
                    </a:lnTo>
                    <a:lnTo>
                      <a:pt x="0" y="486"/>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5" name="Rectangle 2073"/>
              <p:cNvSpPr>
                <a:spLocks noChangeArrowheads="1"/>
              </p:cNvSpPr>
              <p:nvPr/>
            </p:nvSpPr>
            <p:spPr bwMode="auto">
              <a:xfrm>
                <a:off x="292" y="695"/>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6" name="Rectangle 2074"/>
              <p:cNvSpPr>
                <a:spLocks noChangeArrowheads="1"/>
              </p:cNvSpPr>
              <p:nvPr/>
            </p:nvSpPr>
            <p:spPr bwMode="auto">
              <a:xfrm>
                <a:off x="292" y="1173"/>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7" name="Rectangle 2075"/>
              <p:cNvSpPr>
                <a:spLocks noChangeArrowheads="1"/>
              </p:cNvSpPr>
              <p:nvPr/>
            </p:nvSpPr>
            <p:spPr bwMode="auto">
              <a:xfrm>
                <a:off x="877"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8" name="Rectangle 2076"/>
              <p:cNvSpPr>
                <a:spLocks noChangeArrowheads="1"/>
              </p:cNvSpPr>
              <p:nvPr/>
            </p:nvSpPr>
            <p:spPr bwMode="auto">
              <a:xfrm>
                <a:off x="284"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9" name="Rectangle 2077"/>
              <p:cNvSpPr>
                <a:spLocks noChangeArrowheads="1"/>
              </p:cNvSpPr>
              <p:nvPr/>
            </p:nvSpPr>
            <p:spPr bwMode="auto">
              <a:xfrm>
                <a:off x="292" y="1173"/>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0" name="Rectangle 2078"/>
              <p:cNvSpPr>
                <a:spLocks noChangeArrowheads="1"/>
              </p:cNvSpPr>
              <p:nvPr/>
            </p:nvSpPr>
            <p:spPr bwMode="auto">
              <a:xfrm>
                <a:off x="284"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1" name="Rectangle 2079"/>
              <p:cNvSpPr>
                <a:spLocks noChangeArrowheads="1"/>
              </p:cNvSpPr>
              <p:nvPr/>
            </p:nvSpPr>
            <p:spPr bwMode="auto">
              <a:xfrm>
                <a:off x="292" y="695"/>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2" name="Rectangle 2080"/>
              <p:cNvSpPr>
                <a:spLocks noChangeArrowheads="1"/>
              </p:cNvSpPr>
              <p:nvPr/>
            </p:nvSpPr>
            <p:spPr bwMode="auto">
              <a:xfrm>
                <a:off x="292" y="1173"/>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3" name="Rectangle 2081"/>
              <p:cNvSpPr>
                <a:spLocks noChangeArrowheads="1"/>
              </p:cNvSpPr>
              <p:nvPr/>
            </p:nvSpPr>
            <p:spPr bwMode="auto">
              <a:xfrm>
                <a:off x="877"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4" name="Rectangle 2082"/>
              <p:cNvSpPr>
                <a:spLocks noChangeArrowheads="1"/>
              </p:cNvSpPr>
              <p:nvPr/>
            </p:nvSpPr>
            <p:spPr bwMode="auto">
              <a:xfrm>
                <a:off x="284"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5" name="Freeform 2083"/>
              <p:cNvSpPr>
                <a:spLocks/>
              </p:cNvSpPr>
              <p:nvPr/>
            </p:nvSpPr>
            <p:spPr bwMode="auto">
              <a:xfrm>
                <a:off x="492" y="739"/>
                <a:ext cx="80" cy="96"/>
              </a:xfrm>
              <a:custGeom>
                <a:avLst/>
                <a:gdLst>
                  <a:gd name="T0" fmla="*/ 42 w 80"/>
                  <a:gd name="T1" fmla="*/ 0 h 96"/>
                  <a:gd name="T2" fmla="*/ 49 w 80"/>
                  <a:gd name="T3" fmla="*/ 2 h 96"/>
                  <a:gd name="T4" fmla="*/ 57 w 80"/>
                  <a:gd name="T5" fmla="*/ 4 h 96"/>
                  <a:gd name="T6" fmla="*/ 65 w 80"/>
                  <a:gd name="T7" fmla="*/ 8 h 96"/>
                  <a:gd name="T8" fmla="*/ 69 w 80"/>
                  <a:gd name="T9" fmla="*/ 13 h 96"/>
                  <a:gd name="T10" fmla="*/ 74 w 80"/>
                  <a:gd name="T11" fmla="*/ 19 h 96"/>
                  <a:gd name="T12" fmla="*/ 76 w 80"/>
                  <a:gd name="T13" fmla="*/ 27 h 96"/>
                  <a:gd name="T14" fmla="*/ 65 w 80"/>
                  <a:gd name="T15" fmla="*/ 31 h 96"/>
                  <a:gd name="T16" fmla="*/ 63 w 80"/>
                  <a:gd name="T17" fmla="*/ 25 h 96"/>
                  <a:gd name="T18" fmla="*/ 59 w 80"/>
                  <a:gd name="T19" fmla="*/ 19 h 96"/>
                  <a:gd name="T20" fmla="*/ 55 w 80"/>
                  <a:gd name="T21" fmla="*/ 15 h 96"/>
                  <a:gd name="T22" fmla="*/ 49 w 80"/>
                  <a:gd name="T23" fmla="*/ 11 h 96"/>
                  <a:gd name="T24" fmla="*/ 42 w 80"/>
                  <a:gd name="T25" fmla="*/ 11 h 96"/>
                  <a:gd name="T26" fmla="*/ 34 w 80"/>
                  <a:gd name="T27" fmla="*/ 11 h 96"/>
                  <a:gd name="T28" fmla="*/ 28 w 80"/>
                  <a:gd name="T29" fmla="*/ 13 h 96"/>
                  <a:gd name="T30" fmla="*/ 24 w 80"/>
                  <a:gd name="T31" fmla="*/ 17 h 96"/>
                  <a:gd name="T32" fmla="*/ 19 w 80"/>
                  <a:gd name="T33" fmla="*/ 23 h 96"/>
                  <a:gd name="T34" fmla="*/ 15 w 80"/>
                  <a:gd name="T35" fmla="*/ 31 h 96"/>
                  <a:gd name="T36" fmla="*/ 13 w 80"/>
                  <a:gd name="T37" fmla="*/ 38 h 96"/>
                  <a:gd name="T38" fmla="*/ 11 w 80"/>
                  <a:gd name="T39" fmla="*/ 48 h 96"/>
                  <a:gd name="T40" fmla="*/ 13 w 80"/>
                  <a:gd name="T41" fmla="*/ 59 h 96"/>
                  <a:gd name="T42" fmla="*/ 15 w 80"/>
                  <a:gd name="T43" fmla="*/ 69 h 96"/>
                  <a:gd name="T44" fmla="*/ 17 w 80"/>
                  <a:gd name="T45" fmla="*/ 73 h 96"/>
                  <a:gd name="T46" fmla="*/ 21 w 80"/>
                  <a:gd name="T47" fmla="*/ 79 h 96"/>
                  <a:gd name="T48" fmla="*/ 24 w 80"/>
                  <a:gd name="T49" fmla="*/ 81 h 96"/>
                  <a:gd name="T50" fmla="*/ 32 w 80"/>
                  <a:gd name="T51" fmla="*/ 84 h 96"/>
                  <a:gd name="T52" fmla="*/ 40 w 80"/>
                  <a:gd name="T53" fmla="*/ 86 h 96"/>
                  <a:gd name="T54" fmla="*/ 48 w 80"/>
                  <a:gd name="T55" fmla="*/ 84 h 96"/>
                  <a:gd name="T56" fmla="*/ 53 w 80"/>
                  <a:gd name="T57" fmla="*/ 82 h 96"/>
                  <a:gd name="T58" fmla="*/ 57 w 80"/>
                  <a:gd name="T59" fmla="*/ 81 h 96"/>
                  <a:gd name="T60" fmla="*/ 61 w 80"/>
                  <a:gd name="T61" fmla="*/ 75 h 96"/>
                  <a:gd name="T62" fmla="*/ 65 w 80"/>
                  <a:gd name="T63" fmla="*/ 69 h 96"/>
                  <a:gd name="T64" fmla="*/ 67 w 80"/>
                  <a:gd name="T65" fmla="*/ 61 h 96"/>
                  <a:gd name="T66" fmla="*/ 80 w 80"/>
                  <a:gd name="T67" fmla="*/ 65 h 96"/>
                  <a:gd name="T68" fmla="*/ 76 w 80"/>
                  <a:gd name="T69" fmla="*/ 75 h 96"/>
                  <a:gd name="T70" fmla="*/ 72 w 80"/>
                  <a:gd name="T71" fmla="*/ 82 h 96"/>
                  <a:gd name="T72" fmla="*/ 67 w 80"/>
                  <a:gd name="T73" fmla="*/ 88 h 96"/>
                  <a:gd name="T74" fmla="*/ 59 w 80"/>
                  <a:gd name="T75" fmla="*/ 92 h 96"/>
                  <a:gd name="T76" fmla="*/ 51 w 80"/>
                  <a:gd name="T77" fmla="*/ 96 h 96"/>
                  <a:gd name="T78" fmla="*/ 42 w 80"/>
                  <a:gd name="T79" fmla="*/ 96 h 96"/>
                  <a:gd name="T80" fmla="*/ 32 w 80"/>
                  <a:gd name="T81" fmla="*/ 96 h 96"/>
                  <a:gd name="T82" fmla="*/ 24 w 80"/>
                  <a:gd name="T83" fmla="*/ 94 h 96"/>
                  <a:gd name="T84" fmla="*/ 19 w 80"/>
                  <a:gd name="T85" fmla="*/ 90 h 96"/>
                  <a:gd name="T86" fmla="*/ 13 w 80"/>
                  <a:gd name="T87" fmla="*/ 86 h 96"/>
                  <a:gd name="T88" fmla="*/ 7 w 80"/>
                  <a:gd name="T89" fmla="*/ 81 h 96"/>
                  <a:gd name="T90" fmla="*/ 3 w 80"/>
                  <a:gd name="T91" fmla="*/ 73 h 96"/>
                  <a:gd name="T92" fmla="*/ 1 w 80"/>
                  <a:gd name="T93" fmla="*/ 61 h 96"/>
                  <a:gd name="T94" fmla="*/ 0 w 80"/>
                  <a:gd name="T95" fmla="*/ 48 h 96"/>
                  <a:gd name="T96" fmla="*/ 0 w 80"/>
                  <a:gd name="T97" fmla="*/ 38 h 96"/>
                  <a:gd name="T98" fmla="*/ 1 w 80"/>
                  <a:gd name="T99" fmla="*/ 31 h 96"/>
                  <a:gd name="T100" fmla="*/ 5 w 80"/>
                  <a:gd name="T101" fmla="*/ 23 h 96"/>
                  <a:gd name="T102" fmla="*/ 9 w 80"/>
                  <a:gd name="T103" fmla="*/ 15 h 96"/>
                  <a:gd name="T104" fmla="*/ 13 w 80"/>
                  <a:gd name="T105" fmla="*/ 10 h 96"/>
                  <a:gd name="T106" fmla="*/ 21 w 80"/>
                  <a:gd name="T107" fmla="*/ 6 h 96"/>
                  <a:gd name="T108" fmla="*/ 30 w 80"/>
                  <a:gd name="T109" fmla="*/ 2 h 96"/>
                  <a:gd name="T110" fmla="*/ 42 w 80"/>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96">
                    <a:moveTo>
                      <a:pt x="42" y="0"/>
                    </a:moveTo>
                    <a:lnTo>
                      <a:pt x="49" y="2"/>
                    </a:lnTo>
                    <a:lnTo>
                      <a:pt x="57" y="4"/>
                    </a:lnTo>
                    <a:lnTo>
                      <a:pt x="65" y="8"/>
                    </a:lnTo>
                    <a:lnTo>
                      <a:pt x="69" y="13"/>
                    </a:lnTo>
                    <a:lnTo>
                      <a:pt x="74" y="19"/>
                    </a:lnTo>
                    <a:lnTo>
                      <a:pt x="76" y="27"/>
                    </a:lnTo>
                    <a:lnTo>
                      <a:pt x="65" y="31"/>
                    </a:lnTo>
                    <a:lnTo>
                      <a:pt x="63" y="25"/>
                    </a:lnTo>
                    <a:lnTo>
                      <a:pt x="59" y="19"/>
                    </a:lnTo>
                    <a:lnTo>
                      <a:pt x="55" y="15"/>
                    </a:lnTo>
                    <a:lnTo>
                      <a:pt x="49" y="11"/>
                    </a:lnTo>
                    <a:lnTo>
                      <a:pt x="42" y="11"/>
                    </a:lnTo>
                    <a:lnTo>
                      <a:pt x="34" y="11"/>
                    </a:lnTo>
                    <a:lnTo>
                      <a:pt x="28" y="13"/>
                    </a:lnTo>
                    <a:lnTo>
                      <a:pt x="24" y="17"/>
                    </a:lnTo>
                    <a:lnTo>
                      <a:pt x="19" y="23"/>
                    </a:lnTo>
                    <a:lnTo>
                      <a:pt x="15" y="31"/>
                    </a:lnTo>
                    <a:lnTo>
                      <a:pt x="13" y="38"/>
                    </a:lnTo>
                    <a:lnTo>
                      <a:pt x="11" y="48"/>
                    </a:lnTo>
                    <a:lnTo>
                      <a:pt x="13" y="59"/>
                    </a:lnTo>
                    <a:lnTo>
                      <a:pt x="15" y="69"/>
                    </a:lnTo>
                    <a:lnTo>
                      <a:pt x="17" y="73"/>
                    </a:lnTo>
                    <a:lnTo>
                      <a:pt x="21" y="79"/>
                    </a:lnTo>
                    <a:lnTo>
                      <a:pt x="24" y="81"/>
                    </a:lnTo>
                    <a:lnTo>
                      <a:pt x="32" y="84"/>
                    </a:lnTo>
                    <a:lnTo>
                      <a:pt x="40" y="86"/>
                    </a:lnTo>
                    <a:lnTo>
                      <a:pt x="48" y="84"/>
                    </a:lnTo>
                    <a:lnTo>
                      <a:pt x="53" y="82"/>
                    </a:lnTo>
                    <a:lnTo>
                      <a:pt x="57" y="81"/>
                    </a:lnTo>
                    <a:lnTo>
                      <a:pt x="61" y="75"/>
                    </a:lnTo>
                    <a:lnTo>
                      <a:pt x="65" y="69"/>
                    </a:lnTo>
                    <a:lnTo>
                      <a:pt x="67" y="61"/>
                    </a:lnTo>
                    <a:lnTo>
                      <a:pt x="80" y="65"/>
                    </a:lnTo>
                    <a:lnTo>
                      <a:pt x="76" y="75"/>
                    </a:lnTo>
                    <a:lnTo>
                      <a:pt x="72" y="82"/>
                    </a:lnTo>
                    <a:lnTo>
                      <a:pt x="67" y="88"/>
                    </a:lnTo>
                    <a:lnTo>
                      <a:pt x="59" y="92"/>
                    </a:lnTo>
                    <a:lnTo>
                      <a:pt x="51" y="96"/>
                    </a:lnTo>
                    <a:lnTo>
                      <a:pt x="42" y="96"/>
                    </a:lnTo>
                    <a:lnTo>
                      <a:pt x="32" y="96"/>
                    </a:lnTo>
                    <a:lnTo>
                      <a:pt x="24" y="94"/>
                    </a:lnTo>
                    <a:lnTo>
                      <a:pt x="19" y="90"/>
                    </a:lnTo>
                    <a:lnTo>
                      <a:pt x="13" y="86"/>
                    </a:lnTo>
                    <a:lnTo>
                      <a:pt x="7" y="81"/>
                    </a:lnTo>
                    <a:lnTo>
                      <a:pt x="3" y="73"/>
                    </a:lnTo>
                    <a:lnTo>
                      <a:pt x="1" y="61"/>
                    </a:lnTo>
                    <a:lnTo>
                      <a:pt x="0" y="48"/>
                    </a:lnTo>
                    <a:lnTo>
                      <a:pt x="0" y="38"/>
                    </a:lnTo>
                    <a:lnTo>
                      <a:pt x="1" y="31"/>
                    </a:lnTo>
                    <a:lnTo>
                      <a:pt x="5" y="23"/>
                    </a:lnTo>
                    <a:lnTo>
                      <a:pt x="9" y="15"/>
                    </a:lnTo>
                    <a:lnTo>
                      <a:pt x="13" y="10"/>
                    </a:lnTo>
                    <a:lnTo>
                      <a:pt x="21" y="6"/>
                    </a:lnTo>
                    <a:lnTo>
                      <a:pt x="30" y="2"/>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6" name="Freeform 2084"/>
              <p:cNvSpPr>
                <a:spLocks noEditPoints="1"/>
              </p:cNvSpPr>
              <p:nvPr/>
            </p:nvSpPr>
            <p:spPr bwMode="auto">
              <a:xfrm>
                <a:off x="586" y="739"/>
                <a:ext cx="86" cy="102"/>
              </a:xfrm>
              <a:custGeom>
                <a:avLst/>
                <a:gdLst>
                  <a:gd name="T0" fmla="*/ 34 w 86"/>
                  <a:gd name="T1" fmla="*/ 11 h 102"/>
                  <a:gd name="T2" fmla="*/ 19 w 86"/>
                  <a:gd name="T3" fmla="*/ 21 h 102"/>
                  <a:gd name="T4" fmla="*/ 13 w 86"/>
                  <a:gd name="T5" fmla="*/ 33 h 102"/>
                  <a:gd name="T6" fmla="*/ 11 w 86"/>
                  <a:gd name="T7" fmla="*/ 48 h 102"/>
                  <a:gd name="T8" fmla="*/ 15 w 86"/>
                  <a:gd name="T9" fmla="*/ 69 h 102"/>
                  <a:gd name="T10" fmla="*/ 26 w 86"/>
                  <a:gd name="T11" fmla="*/ 81 h 102"/>
                  <a:gd name="T12" fmla="*/ 42 w 86"/>
                  <a:gd name="T13" fmla="*/ 86 h 102"/>
                  <a:gd name="T14" fmla="*/ 53 w 86"/>
                  <a:gd name="T15" fmla="*/ 82 h 102"/>
                  <a:gd name="T16" fmla="*/ 42 w 86"/>
                  <a:gd name="T17" fmla="*/ 79 h 102"/>
                  <a:gd name="T18" fmla="*/ 53 w 86"/>
                  <a:gd name="T19" fmla="*/ 73 h 102"/>
                  <a:gd name="T20" fmla="*/ 67 w 86"/>
                  <a:gd name="T21" fmla="*/ 73 h 102"/>
                  <a:gd name="T22" fmla="*/ 71 w 86"/>
                  <a:gd name="T23" fmla="*/ 58 h 102"/>
                  <a:gd name="T24" fmla="*/ 71 w 86"/>
                  <a:gd name="T25" fmla="*/ 38 h 102"/>
                  <a:gd name="T26" fmla="*/ 63 w 86"/>
                  <a:gd name="T27" fmla="*/ 21 h 102"/>
                  <a:gd name="T28" fmla="*/ 50 w 86"/>
                  <a:gd name="T29" fmla="*/ 11 h 102"/>
                  <a:gd name="T30" fmla="*/ 42 w 86"/>
                  <a:gd name="T31" fmla="*/ 0 h 102"/>
                  <a:gd name="T32" fmla="*/ 57 w 86"/>
                  <a:gd name="T33" fmla="*/ 4 h 102"/>
                  <a:gd name="T34" fmla="*/ 71 w 86"/>
                  <a:gd name="T35" fmla="*/ 11 h 102"/>
                  <a:gd name="T36" fmla="*/ 78 w 86"/>
                  <a:gd name="T37" fmla="*/ 23 h 102"/>
                  <a:gd name="T38" fmla="*/ 84 w 86"/>
                  <a:gd name="T39" fmla="*/ 40 h 102"/>
                  <a:gd name="T40" fmla="*/ 84 w 86"/>
                  <a:gd name="T41" fmla="*/ 59 h 102"/>
                  <a:gd name="T42" fmla="*/ 76 w 86"/>
                  <a:gd name="T43" fmla="*/ 77 h 102"/>
                  <a:gd name="T44" fmla="*/ 78 w 86"/>
                  <a:gd name="T45" fmla="*/ 90 h 102"/>
                  <a:gd name="T46" fmla="*/ 82 w 86"/>
                  <a:gd name="T47" fmla="*/ 102 h 102"/>
                  <a:gd name="T48" fmla="*/ 63 w 86"/>
                  <a:gd name="T49" fmla="*/ 92 h 102"/>
                  <a:gd name="T50" fmla="*/ 42 w 86"/>
                  <a:gd name="T51" fmla="*/ 96 h 102"/>
                  <a:gd name="T52" fmla="*/ 26 w 86"/>
                  <a:gd name="T53" fmla="*/ 94 h 102"/>
                  <a:gd name="T54" fmla="*/ 13 w 86"/>
                  <a:gd name="T55" fmla="*/ 86 h 102"/>
                  <a:gd name="T56" fmla="*/ 3 w 86"/>
                  <a:gd name="T57" fmla="*/ 73 h 102"/>
                  <a:gd name="T58" fmla="*/ 0 w 86"/>
                  <a:gd name="T59" fmla="*/ 58 h 102"/>
                  <a:gd name="T60" fmla="*/ 0 w 86"/>
                  <a:gd name="T61" fmla="*/ 40 h 102"/>
                  <a:gd name="T62" fmla="*/ 3 w 86"/>
                  <a:gd name="T63" fmla="*/ 23 h 102"/>
                  <a:gd name="T64" fmla="*/ 13 w 86"/>
                  <a:gd name="T65" fmla="*/ 11 h 102"/>
                  <a:gd name="T66" fmla="*/ 26 w 86"/>
                  <a:gd name="T67" fmla="*/ 4 h 102"/>
                  <a:gd name="T68" fmla="*/ 42 w 86"/>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102">
                    <a:moveTo>
                      <a:pt x="42" y="11"/>
                    </a:moveTo>
                    <a:lnTo>
                      <a:pt x="34" y="11"/>
                    </a:lnTo>
                    <a:lnTo>
                      <a:pt x="26" y="15"/>
                    </a:lnTo>
                    <a:lnTo>
                      <a:pt x="19" y="21"/>
                    </a:lnTo>
                    <a:lnTo>
                      <a:pt x="15" y="25"/>
                    </a:lnTo>
                    <a:lnTo>
                      <a:pt x="13" y="33"/>
                    </a:lnTo>
                    <a:lnTo>
                      <a:pt x="11" y="40"/>
                    </a:lnTo>
                    <a:lnTo>
                      <a:pt x="11" y="48"/>
                    </a:lnTo>
                    <a:lnTo>
                      <a:pt x="11" y="59"/>
                    </a:lnTo>
                    <a:lnTo>
                      <a:pt x="15" y="69"/>
                    </a:lnTo>
                    <a:lnTo>
                      <a:pt x="19" y="77"/>
                    </a:lnTo>
                    <a:lnTo>
                      <a:pt x="26" y="81"/>
                    </a:lnTo>
                    <a:lnTo>
                      <a:pt x="32" y="84"/>
                    </a:lnTo>
                    <a:lnTo>
                      <a:pt x="42" y="86"/>
                    </a:lnTo>
                    <a:lnTo>
                      <a:pt x="48" y="84"/>
                    </a:lnTo>
                    <a:lnTo>
                      <a:pt x="53" y="82"/>
                    </a:lnTo>
                    <a:lnTo>
                      <a:pt x="48" y="81"/>
                    </a:lnTo>
                    <a:lnTo>
                      <a:pt x="42" y="79"/>
                    </a:lnTo>
                    <a:lnTo>
                      <a:pt x="44" y="69"/>
                    </a:lnTo>
                    <a:lnTo>
                      <a:pt x="53" y="73"/>
                    </a:lnTo>
                    <a:lnTo>
                      <a:pt x="61" y="79"/>
                    </a:lnTo>
                    <a:lnTo>
                      <a:pt x="67" y="73"/>
                    </a:lnTo>
                    <a:lnTo>
                      <a:pt x="69" y="65"/>
                    </a:lnTo>
                    <a:lnTo>
                      <a:pt x="71" y="58"/>
                    </a:lnTo>
                    <a:lnTo>
                      <a:pt x="73" y="48"/>
                    </a:lnTo>
                    <a:lnTo>
                      <a:pt x="71" y="38"/>
                    </a:lnTo>
                    <a:lnTo>
                      <a:pt x="69" y="29"/>
                    </a:lnTo>
                    <a:lnTo>
                      <a:pt x="63" y="21"/>
                    </a:lnTo>
                    <a:lnTo>
                      <a:pt x="57" y="15"/>
                    </a:lnTo>
                    <a:lnTo>
                      <a:pt x="50" y="11"/>
                    </a:lnTo>
                    <a:lnTo>
                      <a:pt x="42" y="11"/>
                    </a:lnTo>
                    <a:close/>
                    <a:moveTo>
                      <a:pt x="42" y="0"/>
                    </a:moveTo>
                    <a:lnTo>
                      <a:pt x="50" y="2"/>
                    </a:lnTo>
                    <a:lnTo>
                      <a:pt x="57" y="4"/>
                    </a:lnTo>
                    <a:lnTo>
                      <a:pt x="63" y="6"/>
                    </a:lnTo>
                    <a:lnTo>
                      <a:pt x="71" y="11"/>
                    </a:lnTo>
                    <a:lnTo>
                      <a:pt x="74" y="17"/>
                    </a:lnTo>
                    <a:lnTo>
                      <a:pt x="78" y="23"/>
                    </a:lnTo>
                    <a:lnTo>
                      <a:pt x="82" y="31"/>
                    </a:lnTo>
                    <a:lnTo>
                      <a:pt x="84" y="40"/>
                    </a:lnTo>
                    <a:lnTo>
                      <a:pt x="84" y="48"/>
                    </a:lnTo>
                    <a:lnTo>
                      <a:pt x="84" y="59"/>
                    </a:lnTo>
                    <a:lnTo>
                      <a:pt x="80" y="69"/>
                    </a:lnTo>
                    <a:lnTo>
                      <a:pt x="76" y="77"/>
                    </a:lnTo>
                    <a:lnTo>
                      <a:pt x="71" y="84"/>
                    </a:lnTo>
                    <a:lnTo>
                      <a:pt x="78" y="90"/>
                    </a:lnTo>
                    <a:lnTo>
                      <a:pt x="86" y="94"/>
                    </a:lnTo>
                    <a:lnTo>
                      <a:pt x="82" y="102"/>
                    </a:lnTo>
                    <a:lnTo>
                      <a:pt x="73" y="98"/>
                    </a:lnTo>
                    <a:lnTo>
                      <a:pt x="63" y="92"/>
                    </a:lnTo>
                    <a:lnTo>
                      <a:pt x="53" y="96"/>
                    </a:lnTo>
                    <a:lnTo>
                      <a:pt x="42" y="96"/>
                    </a:lnTo>
                    <a:lnTo>
                      <a:pt x="34" y="96"/>
                    </a:lnTo>
                    <a:lnTo>
                      <a:pt x="26" y="94"/>
                    </a:lnTo>
                    <a:lnTo>
                      <a:pt x="19" y="90"/>
                    </a:lnTo>
                    <a:lnTo>
                      <a:pt x="13" y="86"/>
                    </a:lnTo>
                    <a:lnTo>
                      <a:pt x="7" y="81"/>
                    </a:lnTo>
                    <a:lnTo>
                      <a:pt x="3" y="73"/>
                    </a:lnTo>
                    <a:lnTo>
                      <a:pt x="2" y="65"/>
                    </a:lnTo>
                    <a:lnTo>
                      <a:pt x="0" y="58"/>
                    </a:lnTo>
                    <a:lnTo>
                      <a:pt x="0" y="48"/>
                    </a:lnTo>
                    <a:lnTo>
                      <a:pt x="0" y="40"/>
                    </a:lnTo>
                    <a:lnTo>
                      <a:pt x="2" y="31"/>
                    </a:lnTo>
                    <a:lnTo>
                      <a:pt x="3" y="23"/>
                    </a:lnTo>
                    <a:lnTo>
                      <a:pt x="7" y="17"/>
                    </a:lnTo>
                    <a:lnTo>
                      <a:pt x="13" y="11"/>
                    </a:lnTo>
                    <a:lnTo>
                      <a:pt x="19" y="6"/>
                    </a:lnTo>
                    <a:lnTo>
                      <a:pt x="26" y="4"/>
                    </a:lnTo>
                    <a:lnTo>
                      <a:pt x="34" y="2"/>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7" name="Freeform 2085"/>
              <p:cNvSpPr>
                <a:spLocks noEditPoints="1"/>
              </p:cNvSpPr>
              <p:nvPr/>
            </p:nvSpPr>
            <p:spPr bwMode="auto">
              <a:xfrm>
                <a:off x="691" y="741"/>
                <a:ext cx="77" cy="94"/>
              </a:xfrm>
              <a:custGeom>
                <a:avLst/>
                <a:gdLst>
                  <a:gd name="T0" fmla="*/ 12 w 77"/>
                  <a:gd name="T1" fmla="*/ 11 h 94"/>
                  <a:gd name="T2" fmla="*/ 12 w 77"/>
                  <a:gd name="T3" fmla="*/ 40 h 94"/>
                  <a:gd name="T4" fmla="*/ 37 w 77"/>
                  <a:gd name="T5" fmla="*/ 40 h 94"/>
                  <a:gd name="T6" fmla="*/ 44 w 77"/>
                  <a:gd name="T7" fmla="*/ 40 h 94"/>
                  <a:gd name="T8" fmla="*/ 50 w 77"/>
                  <a:gd name="T9" fmla="*/ 38 h 94"/>
                  <a:gd name="T10" fmla="*/ 54 w 77"/>
                  <a:gd name="T11" fmla="*/ 36 h 94"/>
                  <a:gd name="T12" fmla="*/ 56 w 77"/>
                  <a:gd name="T13" fmla="*/ 32 h 94"/>
                  <a:gd name="T14" fmla="*/ 58 w 77"/>
                  <a:gd name="T15" fmla="*/ 29 h 94"/>
                  <a:gd name="T16" fmla="*/ 60 w 77"/>
                  <a:gd name="T17" fmla="*/ 25 h 94"/>
                  <a:gd name="T18" fmla="*/ 58 w 77"/>
                  <a:gd name="T19" fmla="*/ 19 h 94"/>
                  <a:gd name="T20" fmla="*/ 54 w 77"/>
                  <a:gd name="T21" fmla="*/ 15 h 94"/>
                  <a:gd name="T22" fmla="*/ 50 w 77"/>
                  <a:gd name="T23" fmla="*/ 13 h 94"/>
                  <a:gd name="T24" fmla="*/ 46 w 77"/>
                  <a:gd name="T25" fmla="*/ 11 h 94"/>
                  <a:gd name="T26" fmla="*/ 41 w 77"/>
                  <a:gd name="T27" fmla="*/ 11 h 94"/>
                  <a:gd name="T28" fmla="*/ 12 w 77"/>
                  <a:gd name="T29" fmla="*/ 11 h 94"/>
                  <a:gd name="T30" fmla="*/ 0 w 77"/>
                  <a:gd name="T31" fmla="*/ 0 h 94"/>
                  <a:gd name="T32" fmla="*/ 39 w 77"/>
                  <a:gd name="T33" fmla="*/ 0 h 94"/>
                  <a:gd name="T34" fmla="*/ 46 w 77"/>
                  <a:gd name="T35" fmla="*/ 0 h 94"/>
                  <a:gd name="T36" fmla="*/ 52 w 77"/>
                  <a:gd name="T37" fmla="*/ 2 h 94"/>
                  <a:gd name="T38" fmla="*/ 58 w 77"/>
                  <a:gd name="T39" fmla="*/ 2 h 94"/>
                  <a:gd name="T40" fmla="*/ 64 w 77"/>
                  <a:gd name="T41" fmla="*/ 6 h 94"/>
                  <a:gd name="T42" fmla="*/ 67 w 77"/>
                  <a:gd name="T43" fmla="*/ 11 h 94"/>
                  <a:gd name="T44" fmla="*/ 69 w 77"/>
                  <a:gd name="T45" fmla="*/ 17 h 94"/>
                  <a:gd name="T46" fmla="*/ 71 w 77"/>
                  <a:gd name="T47" fmla="*/ 25 h 94"/>
                  <a:gd name="T48" fmla="*/ 69 w 77"/>
                  <a:gd name="T49" fmla="*/ 31 h 94"/>
                  <a:gd name="T50" fmla="*/ 67 w 77"/>
                  <a:gd name="T51" fmla="*/ 36 h 94"/>
                  <a:gd name="T52" fmla="*/ 65 w 77"/>
                  <a:gd name="T53" fmla="*/ 42 h 94"/>
                  <a:gd name="T54" fmla="*/ 60 w 77"/>
                  <a:gd name="T55" fmla="*/ 46 h 94"/>
                  <a:gd name="T56" fmla="*/ 54 w 77"/>
                  <a:gd name="T57" fmla="*/ 48 h 94"/>
                  <a:gd name="T58" fmla="*/ 46 w 77"/>
                  <a:gd name="T59" fmla="*/ 50 h 94"/>
                  <a:gd name="T60" fmla="*/ 50 w 77"/>
                  <a:gd name="T61" fmla="*/ 52 h 94"/>
                  <a:gd name="T62" fmla="*/ 52 w 77"/>
                  <a:gd name="T63" fmla="*/ 56 h 94"/>
                  <a:gd name="T64" fmla="*/ 58 w 77"/>
                  <a:gd name="T65" fmla="*/ 61 h 94"/>
                  <a:gd name="T66" fmla="*/ 62 w 77"/>
                  <a:gd name="T67" fmla="*/ 67 h 94"/>
                  <a:gd name="T68" fmla="*/ 77 w 77"/>
                  <a:gd name="T69" fmla="*/ 94 h 94"/>
                  <a:gd name="T70" fmla="*/ 64 w 77"/>
                  <a:gd name="T71" fmla="*/ 94 h 94"/>
                  <a:gd name="T72" fmla="*/ 52 w 77"/>
                  <a:gd name="T73" fmla="*/ 73 h 94"/>
                  <a:gd name="T74" fmla="*/ 46 w 77"/>
                  <a:gd name="T75" fmla="*/ 65 h 94"/>
                  <a:gd name="T76" fmla="*/ 42 w 77"/>
                  <a:gd name="T77" fmla="*/ 59 h 94"/>
                  <a:gd name="T78" fmla="*/ 41 w 77"/>
                  <a:gd name="T79" fmla="*/ 56 h 94"/>
                  <a:gd name="T80" fmla="*/ 37 w 77"/>
                  <a:gd name="T81" fmla="*/ 54 h 94"/>
                  <a:gd name="T82" fmla="*/ 31 w 77"/>
                  <a:gd name="T83" fmla="*/ 52 h 94"/>
                  <a:gd name="T84" fmla="*/ 29 w 77"/>
                  <a:gd name="T85" fmla="*/ 52 h 94"/>
                  <a:gd name="T86" fmla="*/ 25 w 77"/>
                  <a:gd name="T87" fmla="*/ 52 h 94"/>
                  <a:gd name="T88" fmla="*/ 12 w 77"/>
                  <a:gd name="T89" fmla="*/ 52 h 94"/>
                  <a:gd name="T90" fmla="*/ 12 w 77"/>
                  <a:gd name="T91" fmla="*/ 94 h 94"/>
                  <a:gd name="T92" fmla="*/ 0 w 77"/>
                  <a:gd name="T93" fmla="*/ 94 h 94"/>
                  <a:gd name="T94" fmla="*/ 0 w 77"/>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94">
                    <a:moveTo>
                      <a:pt x="12" y="11"/>
                    </a:moveTo>
                    <a:lnTo>
                      <a:pt x="12" y="40"/>
                    </a:lnTo>
                    <a:lnTo>
                      <a:pt x="37" y="40"/>
                    </a:lnTo>
                    <a:lnTo>
                      <a:pt x="44" y="40"/>
                    </a:lnTo>
                    <a:lnTo>
                      <a:pt x="50" y="38"/>
                    </a:lnTo>
                    <a:lnTo>
                      <a:pt x="54" y="36"/>
                    </a:lnTo>
                    <a:lnTo>
                      <a:pt x="56" y="32"/>
                    </a:lnTo>
                    <a:lnTo>
                      <a:pt x="58" y="29"/>
                    </a:lnTo>
                    <a:lnTo>
                      <a:pt x="60" y="25"/>
                    </a:lnTo>
                    <a:lnTo>
                      <a:pt x="58" y="19"/>
                    </a:lnTo>
                    <a:lnTo>
                      <a:pt x="54" y="15"/>
                    </a:lnTo>
                    <a:lnTo>
                      <a:pt x="50" y="13"/>
                    </a:lnTo>
                    <a:lnTo>
                      <a:pt x="46" y="11"/>
                    </a:lnTo>
                    <a:lnTo>
                      <a:pt x="41" y="11"/>
                    </a:lnTo>
                    <a:lnTo>
                      <a:pt x="12" y="11"/>
                    </a:lnTo>
                    <a:close/>
                    <a:moveTo>
                      <a:pt x="0" y="0"/>
                    </a:moveTo>
                    <a:lnTo>
                      <a:pt x="39" y="0"/>
                    </a:lnTo>
                    <a:lnTo>
                      <a:pt x="46" y="0"/>
                    </a:lnTo>
                    <a:lnTo>
                      <a:pt x="52" y="2"/>
                    </a:lnTo>
                    <a:lnTo>
                      <a:pt x="58" y="2"/>
                    </a:lnTo>
                    <a:lnTo>
                      <a:pt x="64" y="6"/>
                    </a:lnTo>
                    <a:lnTo>
                      <a:pt x="67" y="11"/>
                    </a:lnTo>
                    <a:lnTo>
                      <a:pt x="69" y="17"/>
                    </a:lnTo>
                    <a:lnTo>
                      <a:pt x="71" y="25"/>
                    </a:lnTo>
                    <a:lnTo>
                      <a:pt x="69" y="31"/>
                    </a:lnTo>
                    <a:lnTo>
                      <a:pt x="67" y="36"/>
                    </a:lnTo>
                    <a:lnTo>
                      <a:pt x="65" y="42"/>
                    </a:lnTo>
                    <a:lnTo>
                      <a:pt x="60" y="46"/>
                    </a:lnTo>
                    <a:lnTo>
                      <a:pt x="54" y="48"/>
                    </a:lnTo>
                    <a:lnTo>
                      <a:pt x="46" y="50"/>
                    </a:lnTo>
                    <a:lnTo>
                      <a:pt x="50" y="52"/>
                    </a:lnTo>
                    <a:lnTo>
                      <a:pt x="52" y="56"/>
                    </a:lnTo>
                    <a:lnTo>
                      <a:pt x="58" y="61"/>
                    </a:lnTo>
                    <a:lnTo>
                      <a:pt x="62" y="67"/>
                    </a:lnTo>
                    <a:lnTo>
                      <a:pt x="77" y="94"/>
                    </a:lnTo>
                    <a:lnTo>
                      <a:pt x="64" y="94"/>
                    </a:lnTo>
                    <a:lnTo>
                      <a:pt x="52" y="73"/>
                    </a:lnTo>
                    <a:lnTo>
                      <a:pt x="46" y="65"/>
                    </a:lnTo>
                    <a:lnTo>
                      <a:pt x="42" y="59"/>
                    </a:lnTo>
                    <a:lnTo>
                      <a:pt x="41" y="56"/>
                    </a:lnTo>
                    <a:lnTo>
                      <a:pt x="37" y="54"/>
                    </a:lnTo>
                    <a:lnTo>
                      <a:pt x="31" y="52"/>
                    </a:lnTo>
                    <a:lnTo>
                      <a:pt x="29" y="52"/>
                    </a:lnTo>
                    <a:lnTo>
                      <a:pt x="25" y="52"/>
                    </a:lnTo>
                    <a:lnTo>
                      <a:pt x="12" y="52"/>
                    </a:lnTo>
                    <a:lnTo>
                      <a:pt x="12"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8" name="Freeform 2086"/>
              <p:cNvSpPr>
                <a:spLocks noEditPoints="1"/>
              </p:cNvSpPr>
              <p:nvPr/>
            </p:nvSpPr>
            <p:spPr bwMode="auto">
              <a:xfrm>
                <a:off x="783" y="741"/>
                <a:ext cx="77" cy="94"/>
              </a:xfrm>
              <a:custGeom>
                <a:avLst/>
                <a:gdLst>
                  <a:gd name="T0" fmla="*/ 12 w 77"/>
                  <a:gd name="T1" fmla="*/ 11 h 94"/>
                  <a:gd name="T2" fmla="*/ 12 w 77"/>
                  <a:gd name="T3" fmla="*/ 82 h 94"/>
                  <a:gd name="T4" fmla="*/ 33 w 77"/>
                  <a:gd name="T5" fmla="*/ 82 h 94"/>
                  <a:gd name="T6" fmla="*/ 41 w 77"/>
                  <a:gd name="T7" fmla="*/ 82 h 94"/>
                  <a:gd name="T8" fmla="*/ 46 w 77"/>
                  <a:gd name="T9" fmla="*/ 80 h 94"/>
                  <a:gd name="T10" fmla="*/ 52 w 77"/>
                  <a:gd name="T11" fmla="*/ 79 h 94"/>
                  <a:gd name="T12" fmla="*/ 54 w 77"/>
                  <a:gd name="T13" fmla="*/ 75 h 94"/>
                  <a:gd name="T14" fmla="*/ 58 w 77"/>
                  <a:gd name="T15" fmla="*/ 71 h 94"/>
                  <a:gd name="T16" fmla="*/ 62 w 77"/>
                  <a:gd name="T17" fmla="*/ 63 h 94"/>
                  <a:gd name="T18" fmla="*/ 64 w 77"/>
                  <a:gd name="T19" fmla="*/ 56 h 94"/>
                  <a:gd name="T20" fmla="*/ 64 w 77"/>
                  <a:gd name="T21" fmla="*/ 46 h 94"/>
                  <a:gd name="T22" fmla="*/ 64 w 77"/>
                  <a:gd name="T23" fmla="*/ 36 h 94"/>
                  <a:gd name="T24" fmla="*/ 62 w 77"/>
                  <a:gd name="T25" fmla="*/ 29 h 94"/>
                  <a:gd name="T26" fmla="*/ 60 w 77"/>
                  <a:gd name="T27" fmla="*/ 23 h 94"/>
                  <a:gd name="T28" fmla="*/ 54 w 77"/>
                  <a:gd name="T29" fmla="*/ 17 h 94"/>
                  <a:gd name="T30" fmla="*/ 48 w 77"/>
                  <a:gd name="T31" fmla="*/ 13 h 94"/>
                  <a:gd name="T32" fmla="*/ 45 w 77"/>
                  <a:gd name="T33" fmla="*/ 11 h 94"/>
                  <a:gd name="T34" fmla="*/ 39 w 77"/>
                  <a:gd name="T35" fmla="*/ 11 h 94"/>
                  <a:gd name="T36" fmla="*/ 33 w 77"/>
                  <a:gd name="T37" fmla="*/ 11 h 94"/>
                  <a:gd name="T38" fmla="*/ 12 w 77"/>
                  <a:gd name="T39" fmla="*/ 11 h 94"/>
                  <a:gd name="T40" fmla="*/ 0 w 77"/>
                  <a:gd name="T41" fmla="*/ 0 h 94"/>
                  <a:gd name="T42" fmla="*/ 33 w 77"/>
                  <a:gd name="T43" fmla="*/ 0 h 94"/>
                  <a:gd name="T44" fmla="*/ 41 w 77"/>
                  <a:gd name="T45" fmla="*/ 0 h 94"/>
                  <a:gd name="T46" fmla="*/ 48 w 77"/>
                  <a:gd name="T47" fmla="*/ 2 h 94"/>
                  <a:gd name="T48" fmla="*/ 56 w 77"/>
                  <a:gd name="T49" fmla="*/ 4 h 94"/>
                  <a:gd name="T50" fmla="*/ 62 w 77"/>
                  <a:gd name="T51" fmla="*/ 8 h 94"/>
                  <a:gd name="T52" fmla="*/ 68 w 77"/>
                  <a:gd name="T53" fmla="*/ 15 h 94"/>
                  <a:gd name="T54" fmla="*/ 73 w 77"/>
                  <a:gd name="T55" fmla="*/ 23 h 94"/>
                  <a:gd name="T56" fmla="*/ 75 w 77"/>
                  <a:gd name="T57" fmla="*/ 34 h 94"/>
                  <a:gd name="T58" fmla="*/ 77 w 77"/>
                  <a:gd name="T59" fmla="*/ 46 h 94"/>
                  <a:gd name="T60" fmla="*/ 75 w 77"/>
                  <a:gd name="T61" fmla="*/ 56 h 94"/>
                  <a:gd name="T62" fmla="*/ 73 w 77"/>
                  <a:gd name="T63" fmla="*/ 65 h 94"/>
                  <a:gd name="T64" fmla="*/ 71 w 77"/>
                  <a:gd name="T65" fmla="*/ 73 h 94"/>
                  <a:gd name="T66" fmla="*/ 68 w 77"/>
                  <a:gd name="T67" fmla="*/ 79 h 94"/>
                  <a:gd name="T68" fmla="*/ 64 w 77"/>
                  <a:gd name="T69" fmla="*/ 82 h 94"/>
                  <a:gd name="T70" fmla="*/ 60 w 77"/>
                  <a:gd name="T71" fmla="*/ 86 h 94"/>
                  <a:gd name="T72" fmla="*/ 54 w 77"/>
                  <a:gd name="T73" fmla="*/ 90 h 94"/>
                  <a:gd name="T74" fmla="*/ 48 w 77"/>
                  <a:gd name="T75" fmla="*/ 92 h 94"/>
                  <a:gd name="T76" fmla="*/ 41 w 77"/>
                  <a:gd name="T77" fmla="*/ 92 h 94"/>
                  <a:gd name="T78" fmla="*/ 33 w 77"/>
                  <a:gd name="T79" fmla="*/ 94 h 94"/>
                  <a:gd name="T80" fmla="*/ 0 w 77"/>
                  <a:gd name="T81" fmla="*/ 94 h 94"/>
                  <a:gd name="T82" fmla="*/ 0 w 77"/>
                  <a:gd name="T8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94">
                    <a:moveTo>
                      <a:pt x="12" y="11"/>
                    </a:moveTo>
                    <a:lnTo>
                      <a:pt x="12" y="82"/>
                    </a:lnTo>
                    <a:lnTo>
                      <a:pt x="33" y="82"/>
                    </a:lnTo>
                    <a:lnTo>
                      <a:pt x="41" y="82"/>
                    </a:lnTo>
                    <a:lnTo>
                      <a:pt x="46" y="80"/>
                    </a:lnTo>
                    <a:lnTo>
                      <a:pt x="52" y="79"/>
                    </a:lnTo>
                    <a:lnTo>
                      <a:pt x="54" y="75"/>
                    </a:lnTo>
                    <a:lnTo>
                      <a:pt x="58" y="71"/>
                    </a:lnTo>
                    <a:lnTo>
                      <a:pt x="62" y="63"/>
                    </a:lnTo>
                    <a:lnTo>
                      <a:pt x="64" y="56"/>
                    </a:lnTo>
                    <a:lnTo>
                      <a:pt x="64" y="46"/>
                    </a:lnTo>
                    <a:lnTo>
                      <a:pt x="64" y="36"/>
                    </a:lnTo>
                    <a:lnTo>
                      <a:pt x="62" y="29"/>
                    </a:lnTo>
                    <a:lnTo>
                      <a:pt x="60" y="23"/>
                    </a:lnTo>
                    <a:lnTo>
                      <a:pt x="54" y="17"/>
                    </a:lnTo>
                    <a:lnTo>
                      <a:pt x="48" y="13"/>
                    </a:lnTo>
                    <a:lnTo>
                      <a:pt x="45" y="11"/>
                    </a:lnTo>
                    <a:lnTo>
                      <a:pt x="39" y="11"/>
                    </a:lnTo>
                    <a:lnTo>
                      <a:pt x="33" y="11"/>
                    </a:lnTo>
                    <a:lnTo>
                      <a:pt x="12" y="11"/>
                    </a:lnTo>
                    <a:close/>
                    <a:moveTo>
                      <a:pt x="0" y="0"/>
                    </a:moveTo>
                    <a:lnTo>
                      <a:pt x="33" y="0"/>
                    </a:lnTo>
                    <a:lnTo>
                      <a:pt x="41" y="0"/>
                    </a:lnTo>
                    <a:lnTo>
                      <a:pt x="48" y="2"/>
                    </a:lnTo>
                    <a:lnTo>
                      <a:pt x="56" y="4"/>
                    </a:lnTo>
                    <a:lnTo>
                      <a:pt x="62" y="8"/>
                    </a:lnTo>
                    <a:lnTo>
                      <a:pt x="68" y="15"/>
                    </a:lnTo>
                    <a:lnTo>
                      <a:pt x="73" y="23"/>
                    </a:lnTo>
                    <a:lnTo>
                      <a:pt x="75" y="34"/>
                    </a:lnTo>
                    <a:lnTo>
                      <a:pt x="77" y="46"/>
                    </a:lnTo>
                    <a:lnTo>
                      <a:pt x="75" y="56"/>
                    </a:lnTo>
                    <a:lnTo>
                      <a:pt x="73" y="65"/>
                    </a:lnTo>
                    <a:lnTo>
                      <a:pt x="71" y="73"/>
                    </a:lnTo>
                    <a:lnTo>
                      <a:pt x="68" y="79"/>
                    </a:lnTo>
                    <a:lnTo>
                      <a:pt x="64" y="82"/>
                    </a:lnTo>
                    <a:lnTo>
                      <a:pt x="60" y="86"/>
                    </a:lnTo>
                    <a:lnTo>
                      <a:pt x="54" y="90"/>
                    </a:lnTo>
                    <a:lnTo>
                      <a:pt x="48" y="92"/>
                    </a:lnTo>
                    <a:lnTo>
                      <a:pt x="41" y="92"/>
                    </a:lnTo>
                    <a:lnTo>
                      <a:pt x="33"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9" name="Rectangle 2087"/>
              <p:cNvSpPr>
                <a:spLocks noChangeArrowheads="1"/>
              </p:cNvSpPr>
              <p:nvPr/>
            </p:nvSpPr>
            <p:spPr bwMode="auto">
              <a:xfrm>
                <a:off x="323" y="729"/>
                <a:ext cx="147" cy="1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0" name="Freeform 2088"/>
              <p:cNvSpPr>
                <a:spLocks noEditPoints="1"/>
              </p:cNvSpPr>
              <p:nvPr/>
            </p:nvSpPr>
            <p:spPr bwMode="auto">
              <a:xfrm>
                <a:off x="319" y="725"/>
                <a:ext cx="157" cy="127"/>
              </a:xfrm>
              <a:custGeom>
                <a:avLst/>
                <a:gdLst>
                  <a:gd name="T0" fmla="*/ 9 w 157"/>
                  <a:gd name="T1" fmla="*/ 10 h 127"/>
                  <a:gd name="T2" fmla="*/ 9 w 157"/>
                  <a:gd name="T3" fmla="*/ 118 h 127"/>
                  <a:gd name="T4" fmla="*/ 148 w 157"/>
                  <a:gd name="T5" fmla="*/ 118 h 127"/>
                  <a:gd name="T6" fmla="*/ 148 w 157"/>
                  <a:gd name="T7" fmla="*/ 10 h 127"/>
                  <a:gd name="T8" fmla="*/ 9 w 157"/>
                  <a:gd name="T9" fmla="*/ 10 h 127"/>
                  <a:gd name="T10" fmla="*/ 2 w 157"/>
                  <a:gd name="T11" fmla="*/ 0 h 127"/>
                  <a:gd name="T12" fmla="*/ 153 w 157"/>
                  <a:gd name="T13" fmla="*/ 0 h 127"/>
                  <a:gd name="T14" fmla="*/ 155 w 157"/>
                  <a:gd name="T15" fmla="*/ 2 h 127"/>
                  <a:gd name="T16" fmla="*/ 155 w 157"/>
                  <a:gd name="T17" fmla="*/ 4 h 127"/>
                  <a:gd name="T18" fmla="*/ 157 w 157"/>
                  <a:gd name="T19" fmla="*/ 4 h 127"/>
                  <a:gd name="T20" fmla="*/ 157 w 157"/>
                  <a:gd name="T21" fmla="*/ 121 h 127"/>
                  <a:gd name="T22" fmla="*/ 155 w 157"/>
                  <a:gd name="T23" fmla="*/ 121 h 127"/>
                  <a:gd name="T24" fmla="*/ 155 w 157"/>
                  <a:gd name="T25" fmla="*/ 123 h 127"/>
                  <a:gd name="T26" fmla="*/ 153 w 157"/>
                  <a:gd name="T27" fmla="*/ 125 h 127"/>
                  <a:gd name="T28" fmla="*/ 151 w 157"/>
                  <a:gd name="T29" fmla="*/ 125 h 127"/>
                  <a:gd name="T30" fmla="*/ 151 w 157"/>
                  <a:gd name="T31" fmla="*/ 127 h 127"/>
                  <a:gd name="T32" fmla="*/ 4 w 157"/>
                  <a:gd name="T33" fmla="*/ 127 h 127"/>
                  <a:gd name="T34" fmla="*/ 4 w 157"/>
                  <a:gd name="T35" fmla="*/ 121 h 127"/>
                  <a:gd name="T36" fmla="*/ 0 w 157"/>
                  <a:gd name="T37" fmla="*/ 121 h 127"/>
                  <a:gd name="T38" fmla="*/ 0 w 157"/>
                  <a:gd name="T39" fmla="*/ 2 h 127"/>
                  <a:gd name="T40" fmla="*/ 2 w 157"/>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7">
                    <a:moveTo>
                      <a:pt x="9" y="10"/>
                    </a:moveTo>
                    <a:lnTo>
                      <a:pt x="9" y="118"/>
                    </a:lnTo>
                    <a:lnTo>
                      <a:pt x="148" y="118"/>
                    </a:lnTo>
                    <a:lnTo>
                      <a:pt x="148" y="10"/>
                    </a:lnTo>
                    <a:lnTo>
                      <a:pt x="9" y="10"/>
                    </a:lnTo>
                    <a:close/>
                    <a:moveTo>
                      <a:pt x="2" y="0"/>
                    </a:moveTo>
                    <a:lnTo>
                      <a:pt x="153" y="0"/>
                    </a:lnTo>
                    <a:lnTo>
                      <a:pt x="155" y="2"/>
                    </a:lnTo>
                    <a:lnTo>
                      <a:pt x="155" y="4"/>
                    </a:lnTo>
                    <a:lnTo>
                      <a:pt x="157" y="4"/>
                    </a:lnTo>
                    <a:lnTo>
                      <a:pt x="157" y="121"/>
                    </a:lnTo>
                    <a:lnTo>
                      <a:pt x="155" y="121"/>
                    </a:lnTo>
                    <a:lnTo>
                      <a:pt x="155" y="123"/>
                    </a:lnTo>
                    <a:lnTo>
                      <a:pt x="153" y="125"/>
                    </a:lnTo>
                    <a:lnTo>
                      <a:pt x="151" y="125"/>
                    </a:lnTo>
                    <a:lnTo>
                      <a:pt x="151" y="127"/>
                    </a:lnTo>
                    <a:lnTo>
                      <a:pt x="4" y="127"/>
                    </a:lnTo>
                    <a:lnTo>
                      <a:pt x="4" y="121"/>
                    </a:lnTo>
                    <a:lnTo>
                      <a:pt x="0" y="12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1" name="Freeform 2089"/>
              <p:cNvSpPr>
                <a:spLocks/>
              </p:cNvSpPr>
              <p:nvPr/>
            </p:nvSpPr>
            <p:spPr bwMode="auto">
              <a:xfrm>
                <a:off x="495" y="894"/>
                <a:ext cx="71" cy="95"/>
              </a:xfrm>
              <a:custGeom>
                <a:avLst/>
                <a:gdLst>
                  <a:gd name="T0" fmla="*/ 0 w 71"/>
                  <a:gd name="T1" fmla="*/ 0 h 95"/>
                  <a:gd name="T2" fmla="*/ 12 w 71"/>
                  <a:gd name="T3" fmla="*/ 0 h 95"/>
                  <a:gd name="T4" fmla="*/ 12 w 71"/>
                  <a:gd name="T5" fmla="*/ 39 h 95"/>
                  <a:gd name="T6" fmla="*/ 60 w 71"/>
                  <a:gd name="T7" fmla="*/ 39 h 95"/>
                  <a:gd name="T8" fmla="*/ 60 w 71"/>
                  <a:gd name="T9" fmla="*/ 0 h 95"/>
                  <a:gd name="T10" fmla="*/ 71 w 71"/>
                  <a:gd name="T11" fmla="*/ 0 h 95"/>
                  <a:gd name="T12" fmla="*/ 71 w 71"/>
                  <a:gd name="T13" fmla="*/ 95 h 95"/>
                  <a:gd name="T14" fmla="*/ 60 w 71"/>
                  <a:gd name="T15" fmla="*/ 95 h 95"/>
                  <a:gd name="T16" fmla="*/ 60 w 71"/>
                  <a:gd name="T17" fmla="*/ 48 h 95"/>
                  <a:gd name="T18" fmla="*/ 12 w 71"/>
                  <a:gd name="T19" fmla="*/ 48 h 95"/>
                  <a:gd name="T20" fmla="*/ 12 w 71"/>
                  <a:gd name="T21" fmla="*/ 95 h 95"/>
                  <a:gd name="T22" fmla="*/ 0 w 71"/>
                  <a:gd name="T23" fmla="*/ 95 h 95"/>
                  <a:gd name="T24" fmla="*/ 0 w 71"/>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5">
                    <a:moveTo>
                      <a:pt x="0" y="0"/>
                    </a:moveTo>
                    <a:lnTo>
                      <a:pt x="12" y="0"/>
                    </a:lnTo>
                    <a:lnTo>
                      <a:pt x="12" y="39"/>
                    </a:lnTo>
                    <a:lnTo>
                      <a:pt x="60" y="39"/>
                    </a:lnTo>
                    <a:lnTo>
                      <a:pt x="60" y="0"/>
                    </a:lnTo>
                    <a:lnTo>
                      <a:pt x="71" y="0"/>
                    </a:lnTo>
                    <a:lnTo>
                      <a:pt x="71" y="95"/>
                    </a:lnTo>
                    <a:lnTo>
                      <a:pt x="60" y="95"/>
                    </a:lnTo>
                    <a:lnTo>
                      <a:pt x="60" y="48"/>
                    </a:lnTo>
                    <a:lnTo>
                      <a:pt x="12" y="48"/>
                    </a:lnTo>
                    <a:lnTo>
                      <a:pt x="12"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2" name="Freeform 2090"/>
              <p:cNvSpPr>
                <a:spLocks/>
              </p:cNvSpPr>
              <p:nvPr/>
            </p:nvSpPr>
            <p:spPr bwMode="auto">
              <a:xfrm>
                <a:off x="586" y="893"/>
                <a:ext cx="78" cy="96"/>
              </a:xfrm>
              <a:custGeom>
                <a:avLst/>
                <a:gdLst>
                  <a:gd name="T0" fmla="*/ 40 w 78"/>
                  <a:gd name="T1" fmla="*/ 0 h 96"/>
                  <a:gd name="T2" fmla="*/ 50 w 78"/>
                  <a:gd name="T3" fmla="*/ 1 h 96"/>
                  <a:gd name="T4" fmla="*/ 57 w 78"/>
                  <a:gd name="T5" fmla="*/ 3 h 96"/>
                  <a:gd name="T6" fmla="*/ 63 w 78"/>
                  <a:gd name="T7" fmla="*/ 7 h 96"/>
                  <a:gd name="T8" fmla="*/ 69 w 78"/>
                  <a:gd name="T9" fmla="*/ 13 h 96"/>
                  <a:gd name="T10" fmla="*/ 73 w 78"/>
                  <a:gd name="T11" fmla="*/ 19 h 96"/>
                  <a:gd name="T12" fmla="*/ 76 w 78"/>
                  <a:gd name="T13" fmla="*/ 26 h 96"/>
                  <a:gd name="T14" fmla="*/ 63 w 78"/>
                  <a:gd name="T15" fmla="*/ 30 h 96"/>
                  <a:gd name="T16" fmla="*/ 61 w 78"/>
                  <a:gd name="T17" fmla="*/ 25 h 96"/>
                  <a:gd name="T18" fmla="*/ 59 w 78"/>
                  <a:gd name="T19" fmla="*/ 19 h 96"/>
                  <a:gd name="T20" fmla="*/ 55 w 78"/>
                  <a:gd name="T21" fmla="*/ 15 h 96"/>
                  <a:gd name="T22" fmla="*/ 48 w 78"/>
                  <a:gd name="T23" fmla="*/ 11 h 96"/>
                  <a:gd name="T24" fmla="*/ 40 w 78"/>
                  <a:gd name="T25" fmla="*/ 11 h 96"/>
                  <a:gd name="T26" fmla="*/ 34 w 78"/>
                  <a:gd name="T27" fmla="*/ 11 h 96"/>
                  <a:gd name="T28" fmla="*/ 28 w 78"/>
                  <a:gd name="T29" fmla="*/ 13 h 96"/>
                  <a:gd name="T30" fmla="*/ 23 w 78"/>
                  <a:gd name="T31" fmla="*/ 17 h 96"/>
                  <a:gd name="T32" fmla="*/ 17 w 78"/>
                  <a:gd name="T33" fmla="*/ 23 h 96"/>
                  <a:gd name="T34" fmla="*/ 13 w 78"/>
                  <a:gd name="T35" fmla="*/ 30 h 96"/>
                  <a:gd name="T36" fmla="*/ 11 w 78"/>
                  <a:gd name="T37" fmla="*/ 38 h 96"/>
                  <a:gd name="T38" fmla="*/ 11 w 78"/>
                  <a:gd name="T39" fmla="*/ 48 h 96"/>
                  <a:gd name="T40" fmla="*/ 11 w 78"/>
                  <a:gd name="T41" fmla="*/ 59 h 96"/>
                  <a:gd name="T42" fmla="*/ 15 w 78"/>
                  <a:gd name="T43" fmla="*/ 69 h 96"/>
                  <a:gd name="T44" fmla="*/ 17 w 78"/>
                  <a:gd name="T45" fmla="*/ 73 h 96"/>
                  <a:gd name="T46" fmla="*/ 21 w 78"/>
                  <a:gd name="T47" fmla="*/ 78 h 96"/>
                  <a:gd name="T48" fmla="*/ 25 w 78"/>
                  <a:gd name="T49" fmla="*/ 80 h 96"/>
                  <a:gd name="T50" fmla="*/ 32 w 78"/>
                  <a:gd name="T51" fmla="*/ 84 h 96"/>
                  <a:gd name="T52" fmla="*/ 40 w 78"/>
                  <a:gd name="T53" fmla="*/ 86 h 96"/>
                  <a:gd name="T54" fmla="*/ 46 w 78"/>
                  <a:gd name="T55" fmla="*/ 84 h 96"/>
                  <a:gd name="T56" fmla="*/ 51 w 78"/>
                  <a:gd name="T57" fmla="*/ 82 h 96"/>
                  <a:gd name="T58" fmla="*/ 57 w 78"/>
                  <a:gd name="T59" fmla="*/ 80 h 96"/>
                  <a:gd name="T60" fmla="*/ 61 w 78"/>
                  <a:gd name="T61" fmla="*/ 74 h 96"/>
                  <a:gd name="T62" fmla="*/ 65 w 78"/>
                  <a:gd name="T63" fmla="*/ 69 h 96"/>
                  <a:gd name="T64" fmla="*/ 67 w 78"/>
                  <a:gd name="T65" fmla="*/ 61 h 96"/>
                  <a:gd name="T66" fmla="*/ 78 w 78"/>
                  <a:gd name="T67" fmla="*/ 65 h 96"/>
                  <a:gd name="T68" fmla="*/ 74 w 78"/>
                  <a:gd name="T69" fmla="*/ 74 h 96"/>
                  <a:gd name="T70" fmla="*/ 71 w 78"/>
                  <a:gd name="T71" fmla="*/ 82 h 96"/>
                  <a:gd name="T72" fmla="*/ 65 w 78"/>
                  <a:gd name="T73" fmla="*/ 88 h 96"/>
                  <a:gd name="T74" fmla="*/ 57 w 78"/>
                  <a:gd name="T75" fmla="*/ 92 h 96"/>
                  <a:gd name="T76" fmla="*/ 50 w 78"/>
                  <a:gd name="T77" fmla="*/ 96 h 96"/>
                  <a:gd name="T78" fmla="*/ 42 w 78"/>
                  <a:gd name="T79" fmla="*/ 96 h 96"/>
                  <a:gd name="T80" fmla="*/ 32 w 78"/>
                  <a:gd name="T81" fmla="*/ 96 h 96"/>
                  <a:gd name="T82" fmla="*/ 25 w 78"/>
                  <a:gd name="T83" fmla="*/ 94 h 96"/>
                  <a:gd name="T84" fmla="*/ 17 w 78"/>
                  <a:gd name="T85" fmla="*/ 90 h 96"/>
                  <a:gd name="T86" fmla="*/ 11 w 78"/>
                  <a:gd name="T87" fmla="*/ 86 h 96"/>
                  <a:gd name="T88" fmla="*/ 7 w 78"/>
                  <a:gd name="T89" fmla="*/ 80 h 96"/>
                  <a:gd name="T90" fmla="*/ 3 w 78"/>
                  <a:gd name="T91" fmla="*/ 73 h 96"/>
                  <a:gd name="T92" fmla="*/ 0 w 78"/>
                  <a:gd name="T93" fmla="*/ 61 h 96"/>
                  <a:gd name="T94" fmla="*/ 0 w 78"/>
                  <a:gd name="T95" fmla="*/ 48 h 96"/>
                  <a:gd name="T96" fmla="*/ 0 w 78"/>
                  <a:gd name="T97" fmla="*/ 38 h 96"/>
                  <a:gd name="T98" fmla="*/ 2 w 78"/>
                  <a:gd name="T99" fmla="*/ 30 h 96"/>
                  <a:gd name="T100" fmla="*/ 3 w 78"/>
                  <a:gd name="T101" fmla="*/ 23 h 96"/>
                  <a:gd name="T102" fmla="*/ 7 w 78"/>
                  <a:gd name="T103" fmla="*/ 15 h 96"/>
                  <a:gd name="T104" fmla="*/ 13 w 78"/>
                  <a:gd name="T105" fmla="*/ 9 h 96"/>
                  <a:gd name="T106" fmla="*/ 19 w 78"/>
                  <a:gd name="T107" fmla="*/ 5 h 96"/>
                  <a:gd name="T108" fmla="*/ 30 w 78"/>
                  <a:gd name="T109" fmla="*/ 1 h 96"/>
                  <a:gd name="T110" fmla="*/ 40 w 78"/>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96">
                    <a:moveTo>
                      <a:pt x="40" y="0"/>
                    </a:moveTo>
                    <a:lnTo>
                      <a:pt x="50" y="1"/>
                    </a:lnTo>
                    <a:lnTo>
                      <a:pt x="57" y="3"/>
                    </a:lnTo>
                    <a:lnTo>
                      <a:pt x="63" y="7"/>
                    </a:lnTo>
                    <a:lnTo>
                      <a:pt x="69" y="13"/>
                    </a:lnTo>
                    <a:lnTo>
                      <a:pt x="73" y="19"/>
                    </a:lnTo>
                    <a:lnTo>
                      <a:pt x="76" y="26"/>
                    </a:lnTo>
                    <a:lnTo>
                      <a:pt x="63" y="30"/>
                    </a:lnTo>
                    <a:lnTo>
                      <a:pt x="61" y="25"/>
                    </a:lnTo>
                    <a:lnTo>
                      <a:pt x="59" y="19"/>
                    </a:lnTo>
                    <a:lnTo>
                      <a:pt x="55" y="15"/>
                    </a:lnTo>
                    <a:lnTo>
                      <a:pt x="48" y="11"/>
                    </a:lnTo>
                    <a:lnTo>
                      <a:pt x="40" y="11"/>
                    </a:lnTo>
                    <a:lnTo>
                      <a:pt x="34" y="11"/>
                    </a:lnTo>
                    <a:lnTo>
                      <a:pt x="28" y="13"/>
                    </a:lnTo>
                    <a:lnTo>
                      <a:pt x="23" y="17"/>
                    </a:lnTo>
                    <a:lnTo>
                      <a:pt x="17" y="23"/>
                    </a:lnTo>
                    <a:lnTo>
                      <a:pt x="13" y="30"/>
                    </a:lnTo>
                    <a:lnTo>
                      <a:pt x="11" y="38"/>
                    </a:lnTo>
                    <a:lnTo>
                      <a:pt x="11" y="48"/>
                    </a:lnTo>
                    <a:lnTo>
                      <a:pt x="11" y="59"/>
                    </a:lnTo>
                    <a:lnTo>
                      <a:pt x="15" y="69"/>
                    </a:lnTo>
                    <a:lnTo>
                      <a:pt x="17" y="73"/>
                    </a:lnTo>
                    <a:lnTo>
                      <a:pt x="21" y="78"/>
                    </a:lnTo>
                    <a:lnTo>
                      <a:pt x="25" y="80"/>
                    </a:lnTo>
                    <a:lnTo>
                      <a:pt x="32" y="84"/>
                    </a:lnTo>
                    <a:lnTo>
                      <a:pt x="40" y="86"/>
                    </a:lnTo>
                    <a:lnTo>
                      <a:pt x="46" y="84"/>
                    </a:lnTo>
                    <a:lnTo>
                      <a:pt x="51" y="82"/>
                    </a:lnTo>
                    <a:lnTo>
                      <a:pt x="57" y="80"/>
                    </a:lnTo>
                    <a:lnTo>
                      <a:pt x="61" y="74"/>
                    </a:lnTo>
                    <a:lnTo>
                      <a:pt x="65" y="69"/>
                    </a:lnTo>
                    <a:lnTo>
                      <a:pt x="67" y="61"/>
                    </a:lnTo>
                    <a:lnTo>
                      <a:pt x="78" y="65"/>
                    </a:lnTo>
                    <a:lnTo>
                      <a:pt x="74" y="74"/>
                    </a:lnTo>
                    <a:lnTo>
                      <a:pt x="71" y="82"/>
                    </a:lnTo>
                    <a:lnTo>
                      <a:pt x="65" y="88"/>
                    </a:lnTo>
                    <a:lnTo>
                      <a:pt x="57" y="92"/>
                    </a:lnTo>
                    <a:lnTo>
                      <a:pt x="50" y="96"/>
                    </a:lnTo>
                    <a:lnTo>
                      <a:pt x="42" y="96"/>
                    </a:lnTo>
                    <a:lnTo>
                      <a:pt x="32" y="96"/>
                    </a:lnTo>
                    <a:lnTo>
                      <a:pt x="25" y="94"/>
                    </a:lnTo>
                    <a:lnTo>
                      <a:pt x="17" y="90"/>
                    </a:lnTo>
                    <a:lnTo>
                      <a:pt x="11" y="86"/>
                    </a:lnTo>
                    <a:lnTo>
                      <a:pt x="7" y="80"/>
                    </a:lnTo>
                    <a:lnTo>
                      <a:pt x="3" y="73"/>
                    </a:lnTo>
                    <a:lnTo>
                      <a:pt x="0" y="61"/>
                    </a:lnTo>
                    <a:lnTo>
                      <a:pt x="0" y="48"/>
                    </a:lnTo>
                    <a:lnTo>
                      <a:pt x="0" y="38"/>
                    </a:lnTo>
                    <a:lnTo>
                      <a:pt x="2" y="30"/>
                    </a:lnTo>
                    <a:lnTo>
                      <a:pt x="3" y="23"/>
                    </a:lnTo>
                    <a:lnTo>
                      <a:pt x="7" y="15"/>
                    </a:lnTo>
                    <a:lnTo>
                      <a:pt x="13" y="9"/>
                    </a:lnTo>
                    <a:lnTo>
                      <a:pt x="19" y="5"/>
                    </a:lnTo>
                    <a:lnTo>
                      <a:pt x="30" y="1"/>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3" name="Freeform 2091"/>
              <p:cNvSpPr>
                <a:spLocks/>
              </p:cNvSpPr>
              <p:nvPr/>
            </p:nvSpPr>
            <p:spPr bwMode="auto">
              <a:xfrm>
                <a:off x="682" y="894"/>
                <a:ext cx="63" cy="95"/>
              </a:xfrm>
              <a:custGeom>
                <a:avLst/>
                <a:gdLst>
                  <a:gd name="T0" fmla="*/ 0 w 63"/>
                  <a:gd name="T1" fmla="*/ 0 h 95"/>
                  <a:gd name="T2" fmla="*/ 63 w 63"/>
                  <a:gd name="T3" fmla="*/ 0 h 95"/>
                  <a:gd name="T4" fmla="*/ 63 w 63"/>
                  <a:gd name="T5" fmla="*/ 12 h 95"/>
                  <a:gd name="T6" fmla="*/ 13 w 63"/>
                  <a:gd name="T7" fmla="*/ 12 h 95"/>
                  <a:gd name="T8" fmla="*/ 13 w 63"/>
                  <a:gd name="T9" fmla="*/ 41 h 95"/>
                  <a:gd name="T10" fmla="*/ 53 w 63"/>
                  <a:gd name="T11" fmla="*/ 41 h 95"/>
                  <a:gd name="T12" fmla="*/ 53 w 63"/>
                  <a:gd name="T13" fmla="*/ 52 h 95"/>
                  <a:gd name="T14" fmla="*/ 13 w 63"/>
                  <a:gd name="T15" fmla="*/ 52 h 95"/>
                  <a:gd name="T16" fmla="*/ 13 w 63"/>
                  <a:gd name="T17" fmla="*/ 95 h 95"/>
                  <a:gd name="T18" fmla="*/ 0 w 63"/>
                  <a:gd name="T19" fmla="*/ 95 h 95"/>
                  <a:gd name="T20" fmla="*/ 0 w 63"/>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5">
                    <a:moveTo>
                      <a:pt x="0" y="0"/>
                    </a:moveTo>
                    <a:lnTo>
                      <a:pt x="63" y="0"/>
                    </a:lnTo>
                    <a:lnTo>
                      <a:pt x="63" y="12"/>
                    </a:lnTo>
                    <a:lnTo>
                      <a:pt x="13" y="12"/>
                    </a:lnTo>
                    <a:lnTo>
                      <a:pt x="13" y="41"/>
                    </a:lnTo>
                    <a:lnTo>
                      <a:pt x="53" y="41"/>
                    </a:lnTo>
                    <a:lnTo>
                      <a:pt x="53" y="52"/>
                    </a:lnTo>
                    <a:lnTo>
                      <a:pt x="13" y="52"/>
                    </a:lnTo>
                    <a:lnTo>
                      <a:pt x="13"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4" name="Rectangle 2092"/>
              <p:cNvSpPr>
                <a:spLocks noChangeArrowheads="1"/>
              </p:cNvSpPr>
              <p:nvPr/>
            </p:nvSpPr>
            <p:spPr bwMode="auto">
              <a:xfrm>
                <a:off x="323" y="881"/>
                <a:ext cx="147" cy="119"/>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5" name="Freeform 2093"/>
              <p:cNvSpPr>
                <a:spLocks noEditPoints="1"/>
              </p:cNvSpPr>
              <p:nvPr/>
            </p:nvSpPr>
            <p:spPr bwMode="auto">
              <a:xfrm>
                <a:off x="319" y="877"/>
                <a:ext cx="157" cy="129"/>
              </a:xfrm>
              <a:custGeom>
                <a:avLst/>
                <a:gdLst>
                  <a:gd name="T0" fmla="*/ 9 w 157"/>
                  <a:gd name="T1" fmla="*/ 10 h 129"/>
                  <a:gd name="T2" fmla="*/ 9 w 157"/>
                  <a:gd name="T3" fmla="*/ 119 h 129"/>
                  <a:gd name="T4" fmla="*/ 148 w 157"/>
                  <a:gd name="T5" fmla="*/ 119 h 129"/>
                  <a:gd name="T6" fmla="*/ 148 w 157"/>
                  <a:gd name="T7" fmla="*/ 10 h 129"/>
                  <a:gd name="T8" fmla="*/ 9 w 157"/>
                  <a:gd name="T9" fmla="*/ 10 h 129"/>
                  <a:gd name="T10" fmla="*/ 2 w 157"/>
                  <a:gd name="T11" fmla="*/ 0 h 129"/>
                  <a:gd name="T12" fmla="*/ 153 w 157"/>
                  <a:gd name="T13" fmla="*/ 0 h 129"/>
                  <a:gd name="T14" fmla="*/ 155 w 157"/>
                  <a:gd name="T15" fmla="*/ 2 h 129"/>
                  <a:gd name="T16" fmla="*/ 155 w 157"/>
                  <a:gd name="T17" fmla="*/ 4 h 129"/>
                  <a:gd name="T18" fmla="*/ 157 w 157"/>
                  <a:gd name="T19" fmla="*/ 4 h 129"/>
                  <a:gd name="T20" fmla="*/ 157 w 157"/>
                  <a:gd name="T21" fmla="*/ 123 h 129"/>
                  <a:gd name="T22" fmla="*/ 155 w 157"/>
                  <a:gd name="T23" fmla="*/ 123 h 129"/>
                  <a:gd name="T24" fmla="*/ 155 w 157"/>
                  <a:gd name="T25" fmla="*/ 125 h 129"/>
                  <a:gd name="T26" fmla="*/ 153 w 157"/>
                  <a:gd name="T27" fmla="*/ 127 h 129"/>
                  <a:gd name="T28" fmla="*/ 151 w 157"/>
                  <a:gd name="T29" fmla="*/ 127 h 129"/>
                  <a:gd name="T30" fmla="*/ 151 w 157"/>
                  <a:gd name="T31" fmla="*/ 129 h 129"/>
                  <a:gd name="T32" fmla="*/ 4 w 157"/>
                  <a:gd name="T33" fmla="*/ 129 h 129"/>
                  <a:gd name="T34" fmla="*/ 4 w 157"/>
                  <a:gd name="T35" fmla="*/ 123 h 129"/>
                  <a:gd name="T36" fmla="*/ 0 w 157"/>
                  <a:gd name="T37" fmla="*/ 123 h 129"/>
                  <a:gd name="T38" fmla="*/ 0 w 157"/>
                  <a:gd name="T39" fmla="*/ 2 h 129"/>
                  <a:gd name="T40" fmla="*/ 2 w 157"/>
                  <a:gd name="T4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9">
                    <a:moveTo>
                      <a:pt x="9" y="10"/>
                    </a:moveTo>
                    <a:lnTo>
                      <a:pt x="9" y="119"/>
                    </a:lnTo>
                    <a:lnTo>
                      <a:pt x="148" y="119"/>
                    </a:lnTo>
                    <a:lnTo>
                      <a:pt x="148" y="10"/>
                    </a:lnTo>
                    <a:lnTo>
                      <a:pt x="9" y="10"/>
                    </a:lnTo>
                    <a:close/>
                    <a:moveTo>
                      <a:pt x="2" y="0"/>
                    </a:moveTo>
                    <a:lnTo>
                      <a:pt x="153" y="0"/>
                    </a:lnTo>
                    <a:lnTo>
                      <a:pt x="155" y="2"/>
                    </a:lnTo>
                    <a:lnTo>
                      <a:pt x="155" y="4"/>
                    </a:lnTo>
                    <a:lnTo>
                      <a:pt x="157" y="4"/>
                    </a:lnTo>
                    <a:lnTo>
                      <a:pt x="157" y="123"/>
                    </a:lnTo>
                    <a:lnTo>
                      <a:pt x="155" y="123"/>
                    </a:lnTo>
                    <a:lnTo>
                      <a:pt x="155" y="125"/>
                    </a:lnTo>
                    <a:lnTo>
                      <a:pt x="153" y="127"/>
                    </a:lnTo>
                    <a:lnTo>
                      <a:pt x="151" y="127"/>
                    </a:lnTo>
                    <a:lnTo>
                      <a:pt x="151" y="129"/>
                    </a:lnTo>
                    <a:lnTo>
                      <a:pt x="4" y="129"/>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6" name="Freeform 2094"/>
              <p:cNvSpPr>
                <a:spLocks noEditPoints="1"/>
              </p:cNvSpPr>
              <p:nvPr/>
            </p:nvSpPr>
            <p:spPr bwMode="auto">
              <a:xfrm>
                <a:off x="492" y="1046"/>
                <a:ext cx="88" cy="96"/>
              </a:xfrm>
              <a:custGeom>
                <a:avLst/>
                <a:gdLst>
                  <a:gd name="T0" fmla="*/ 44 w 88"/>
                  <a:gd name="T1" fmla="*/ 12 h 96"/>
                  <a:gd name="T2" fmla="*/ 36 w 88"/>
                  <a:gd name="T3" fmla="*/ 12 h 96"/>
                  <a:gd name="T4" fmla="*/ 28 w 88"/>
                  <a:gd name="T5" fmla="*/ 16 h 96"/>
                  <a:gd name="T6" fmla="*/ 21 w 88"/>
                  <a:gd name="T7" fmla="*/ 19 h 96"/>
                  <a:gd name="T8" fmla="*/ 17 w 88"/>
                  <a:gd name="T9" fmla="*/ 25 h 96"/>
                  <a:gd name="T10" fmla="*/ 15 w 88"/>
                  <a:gd name="T11" fmla="*/ 31 h 96"/>
                  <a:gd name="T12" fmla="*/ 13 w 88"/>
                  <a:gd name="T13" fmla="*/ 40 h 96"/>
                  <a:gd name="T14" fmla="*/ 11 w 88"/>
                  <a:gd name="T15" fmla="*/ 50 h 96"/>
                  <a:gd name="T16" fmla="*/ 13 w 88"/>
                  <a:gd name="T17" fmla="*/ 60 h 96"/>
                  <a:gd name="T18" fmla="*/ 15 w 88"/>
                  <a:gd name="T19" fmla="*/ 69 h 96"/>
                  <a:gd name="T20" fmla="*/ 21 w 88"/>
                  <a:gd name="T21" fmla="*/ 75 h 96"/>
                  <a:gd name="T22" fmla="*/ 26 w 88"/>
                  <a:gd name="T23" fmla="*/ 81 h 96"/>
                  <a:gd name="T24" fmla="*/ 34 w 88"/>
                  <a:gd name="T25" fmla="*/ 85 h 96"/>
                  <a:gd name="T26" fmla="*/ 44 w 88"/>
                  <a:gd name="T27" fmla="*/ 85 h 96"/>
                  <a:gd name="T28" fmla="*/ 51 w 88"/>
                  <a:gd name="T29" fmla="*/ 85 h 96"/>
                  <a:gd name="T30" fmla="*/ 59 w 88"/>
                  <a:gd name="T31" fmla="*/ 81 h 96"/>
                  <a:gd name="T32" fmla="*/ 67 w 88"/>
                  <a:gd name="T33" fmla="*/ 75 h 96"/>
                  <a:gd name="T34" fmla="*/ 71 w 88"/>
                  <a:gd name="T35" fmla="*/ 67 h 96"/>
                  <a:gd name="T36" fmla="*/ 74 w 88"/>
                  <a:gd name="T37" fmla="*/ 60 h 96"/>
                  <a:gd name="T38" fmla="*/ 74 w 88"/>
                  <a:gd name="T39" fmla="*/ 48 h 96"/>
                  <a:gd name="T40" fmla="*/ 74 w 88"/>
                  <a:gd name="T41" fmla="*/ 39 h 96"/>
                  <a:gd name="T42" fmla="*/ 71 w 88"/>
                  <a:gd name="T43" fmla="*/ 29 h 96"/>
                  <a:gd name="T44" fmla="*/ 67 w 88"/>
                  <a:gd name="T45" fmla="*/ 21 h 96"/>
                  <a:gd name="T46" fmla="*/ 61 w 88"/>
                  <a:gd name="T47" fmla="*/ 16 h 96"/>
                  <a:gd name="T48" fmla="*/ 51 w 88"/>
                  <a:gd name="T49" fmla="*/ 12 h 96"/>
                  <a:gd name="T50" fmla="*/ 44 w 88"/>
                  <a:gd name="T51" fmla="*/ 12 h 96"/>
                  <a:gd name="T52" fmla="*/ 44 w 88"/>
                  <a:gd name="T53" fmla="*/ 0 h 96"/>
                  <a:gd name="T54" fmla="*/ 51 w 88"/>
                  <a:gd name="T55" fmla="*/ 0 h 96"/>
                  <a:gd name="T56" fmla="*/ 59 w 88"/>
                  <a:gd name="T57" fmla="*/ 2 h 96"/>
                  <a:gd name="T58" fmla="*/ 67 w 88"/>
                  <a:gd name="T59" fmla="*/ 6 h 96"/>
                  <a:gd name="T60" fmla="*/ 72 w 88"/>
                  <a:gd name="T61" fmla="*/ 12 h 96"/>
                  <a:gd name="T62" fmla="*/ 78 w 88"/>
                  <a:gd name="T63" fmla="*/ 17 h 96"/>
                  <a:gd name="T64" fmla="*/ 82 w 88"/>
                  <a:gd name="T65" fmla="*/ 23 h 96"/>
                  <a:gd name="T66" fmla="*/ 86 w 88"/>
                  <a:gd name="T67" fmla="*/ 31 h 96"/>
                  <a:gd name="T68" fmla="*/ 86 w 88"/>
                  <a:gd name="T69" fmla="*/ 39 h 96"/>
                  <a:gd name="T70" fmla="*/ 88 w 88"/>
                  <a:gd name="T71" fmla="*/ 48 h 96"/>
                  <a:gd name="T72" fmla="*/ 86 w 88"/>
                  <a:gd name="T73" fmla="*/ 58 h 96"/>
                  <a:gd name="T74" fmla="*/ 84 w 88"/>
                  <a:gd name="T75" fmla="*/ 65 h 96"/>
                  <a:gd name="T76" fmla="*/ 82 w 88"/>
                  <a:gd name="T77" fmla="*/ 73 h 96"/>
                  <a:gd name="T78" fmla="*/ 78 w 88"/>
                  <a:gd name="T79" fmla="*/ 81 h 96"/>
                  <a:gd name="T80" fmla="*/ 72 w 88"/>
                  <a:gd name="T81" fmla="*/ 87 h 96"/>
                  <a:gd name="T82" fmla="*/ 67 w 88"/>
                  <a:gd name="T83" fmla="*/ 90 h 96"/>
                  <a:gd name="T84" fmla="*/ 55 w 88"/>
                  <a:gd name="T85" fmla="*/ 94 h 96"/>
                  <a:gd name="T86" fmla="*/ 44 w 88"/>
                  <a:gd name="T87" fmla="*/ 96 h 96"/>
                  <a:gd name="T88" fmla="*/ 36 w 88"/>
                  <a:gd name="T89" fmla="*/ 96 h 96"/>
                  <a:gd name="T90" fmla="*/ 28 w 88"/>
                  <a:gd name="T91" fmla="*/ 94 h 96"/>
                  <a:gd name="T92" fmla="*/ 21 w 88"/>
                  <a:gd name="T93" fmla="*/ 90 h 96"/>
                  <a:gd name="T94" fmla="*/ 15 w 88"/>
                  <a:gd name="T95" fmla="*/ 85 h 96"/>
                  <a:gd name="T96" fmla="*/ 9 w 88"/>
                  <a:gd name="T97" fmla="*/ 79 h 96"/>
                  <a:gd name="T98" fmla="*/ 5 w 88"/>
                  <a:gd name="T99" fmla="*/ 73 h 96"/>
                  <a:gd name="T100" fmla="*/ 1 w 88"/>
                  <a:gd name="T101" fmla="*/ 62 h 96"/>
                  <a:gd name="T102" fmla="*/ 0 w 88"/>
                  <a:gd name="T103" fmla="*/ 50 h 96"/>
                  <a:gd name="T104" fmla="*/ 3 w 88"/>
                  <a:gd name="T105" fmla="*/ 29 h 96"/>
                  <a:gd name="T106" fmla="*/ 11 w 88"/>
                  <a:gd name="T107" fmla="*/ 14 h 96"/>
                  <a:gd name="T108" fmla="*/ 26 w 88"/>
                  <a:gd name="T109" fmla="*/ 4 h 96"/>
                  <a:gd name="T110" fmla="*/ 44 w 88"/>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6">
                    <a:moveTo>
                      <a:pt x="44" y="12"/>
                    </a:moveTo>
                    <a:lnTo>
                      <a:pt x="36" y="12"/>
                    </a:lnTo>
                    <a:lnTo>
                      <a:pt x="28" y="16"/>
                    </a:lnTo>
                    <a:lnTo>
                      <a:pt x="21" y="19"/>
                    </a:lnTo>
                    <a:lnTo>
                      <a:pt x="17" y="25"/>
                    </a:lnTo>
                    <a:lnTo>
                      <a:pt x="15" y="31"/>
                    </a:lnTo>
                    <a:lnTo>
                      <a:pt x="13" y="40"/>
                    </a:lnTo>
                    <a:lnTo>
                      <a:pt x="11" y="50"/>
                    </a:lnTo>
                    <a:lnTo>
                      <a:pt x="13" y="60"/>
                    </a:lnTo>
                    <a:lnTo>
                      <a:pt x="15" y="69"/>
                    </a:lnTo>
                    <a:lnTo>
                      <a:pt x="21" y="75"/>
                    </a:lnTo>
                    <a:lnTo>
                      <a:pt x="26" y="81"/>
                    </a:lnTo>
                    <a:lnTo>
                      <a:pt x="34" y="85"/>
                    </a:lnTo>
                    <a:lnTo>
                      <a:pt x="44" y="85"/>
                    </a:lnTo>
                    <a:lnTo>
                      <a:pt x="51" y="85"/>
                    </a:lnTo>
                    <a:lnTo>
                      <a:pt x="59" y="81"/>
                    </a:lnTo>
                    <a:lnTo>
                      <a:pt x="67" y="75"/>
                    </a:lnTo>
                    <a:lnTo>
                      <a:pt x="71" y="67"/>
                    </a:lnTo>
                    <a:lnTo>
                      <a:pt x="74" y="60"/>
                    </a:lnTo>
                    <a:lnTo>
                      <a:pt x="74" y="48"/>
                    </a:lnTo>
                    <a:lnTo>
                      <a:pt x="74" y="39"/>
                    </a:lnTo>
                    <a:lnTo>
                      <a:pt x="71" y="29"/>
                    </a:lnTo>
                    <a:lnTo>
                      <a:pt x="67" y="21"/>
                    </a:lnTo>
                    <a:lnTo>
                      <a:pt x="61" y="16"/>
                    </a:lnTo>
                    <a:lnTo>
                      <a:pt x="51" y="12"/>
                    </a:lnTo>
                    <a:lnTo>
                      <a:pt x="44" y="12"/>
                    </a:lnTo>
                    <a:close/>
                    <a:moveTo>
                      <a:pt x="44" y="0"/>
                    </a:moveTo>
                    <a:lnTo>
                      <a:pt x="51" y="0"/>
                    </a:lnTo>
                    <a:lnTo>
                      <a:pt x="59" y="2"/>
                    </a:lnTo>
                    <a:lnTo>
                      <a:pt x="67" y="6"/>
                    </a:lnTo>
                    <a:lnTo>
                      <a:pt x="72" y="12"/>
                    </a:lnTo>
                    <a:lnTo>
                      <a:pt x="78" y="17"/>
                    </a:lnTo>
                    <a:lnTo>
                      <a:pt x="82" y="23"/>
                    </a:lnTo>
                    <a:lnTo>
                      <a:pt x="86" y="31"/>
                    </a:lnTo>
                    <a:lnTo>
                      <a:pt x="86" y="39"/>
                    </a:lnTo>
                    <a:lnTo>
                      <a:pt x="88" y="48"/>
                    </a:lnTo>
                    <a:lnTo>
                      <a:pt x="86" y="58"/>
                    </a:lnTo>
                    <a:lnTo>
                      <a:pt x="84" y="65"/>
                    </a:lnTo>
                    <a:lnTo>
                      <a:pt x="82" y="73"/>
                    </a:lnTo>
                    <a:lnTo>
                      <a:pt x="78" y="81"/>
                    </a:lnTo>
                    <a:lnTo>
                      <a:pt x="72" y="87"/>
                    </a:lnTo>
                    <a:lnTo>
                      <a:pt x="67" y="90"/>
                    </a:lnTo>
                    <a:lnTo>
                      <a:pt x="55" y="94"/>
                    </a:lnTo>
                    <a:lnTo>
                      <a:pt x="44" y="96"/>
                    </a:lnTo>
                    <a:lnTo>
                      <a:pt x="36" y="96"/>
                    </a:lnTo>
                    <a:lnTo>
                      <a:pt x="28" y="94"/>
                    </a:lnTo>
                    <a:lnTo>
                      <a:pt x="21" y="90"/>
                    </a:lnTo>
                    <a:lnTo>
                      <a:pt x="15" y="85"/>
                    </a:lnTo>
                    <a:lnTo>
                      <a:pt x="9" y="79"/>
                    </a:lnTo>
                    <a:lnTo>
                      <a:pt x="5" y="73"/>
                    </a:lnTo>
                    <a:lnTo>
                      <a:pt x="1" y="62"/>
                    </a:lnTo>
                    <a:lnTo>
                      <a:pt x="0" y="50"/>
                    </a:lnTo>
                    <a:lnTo>
                      <a:pt x="3" y="29"/>
                    </a:lnTo>
                    <a:lnTo>
                      <a:pt x="11" y="14"/>
                    </a:lnTo>
                    <a:lnTo>
                      <a:pt x="26" y="4"/>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7" name="Freeform 2095"/>
              <p:cNvSpPr>
                <a:spLocks noEditPoints="1"/>
              </p:cNvSpPr>
              <p:nvPr/>
            </p:nvSpPr>
            <p:spPr bwMode="auto">
              <a:xfrm>
                <a:off x="593" y="1046"/>
                <a:ext cx="89" cy="102"/>
              </a:xfrm>
              <a:custGeom>
                <a:avLst/>
                <a:gdLst>
                  <a:gd name="T0" fmla="*/ 35 w 89"/>
                  <a:gd name="T1" fmla="*/ 12 h 102"/>
                  <a:gd name="T2" fmla="*/ 21 w 89"/>
                  <a:gd name="T3" fmla="*/ 19 h 102"/>
                  <a:gd name="T4" fmla="*/ 14 w 89"/>
                  <a:gd name="T5" fmla="*/ 33 h 102"/>
                  <a:gd name="T6" fmla="*/ 12 w 89"/>
                  <a:gd name="T7" fmla="*/ 48 h 102"/>
                  <a:gd name="T8" fmla="*/ 16 w 89"/>
                  <a:gd name="T9" fmla="*/ 69 h 102"/>
                  <a:gd name="T10" fmla="*/ 27 w 89"/>
                  <a:gd name="T11" fmla="*/ 81 h 102"/>
                  <a:gd name="T12" fmla="*/ 43 w 89"/>
                  <a:gd name="T13" fmla="*/ 85 h 102"/>
                  <a:gd name="T14" fmla="*/ 54 w 89"/>
                  <a:gd name="T15" fmla="*/ 83 h 102"/>
                  <a:gd name="T16" fmla="*/ 43 w 89"/>
                  <a:gd name="T17" fmla="*/ 77 h 102"/>
                  <a:gd name="T18" fmla="*/ 56 w 89"/>
                  <a:gd name="T19" fmla="*/ 73 h 102"/>
                  <a:gd name="T20" fmla="*/ 67 w 89"/>
                  <a:gd name="T21" fmla="*/ 71 h 102"/>
                  <a:gd name="T22" fmla="*/ 73 w 89"/>
                  <a:gd name="T23" fmla="*/ 58 h 102"/>
                  <a:gd name="T24" fmla="*/ 71 w 89"/>
                  <a:gd name="T25" fmla="*/ 37 h 102"/>
                  <a:gd name="T26" fmla="*/ 66 w 89"/>
                  <a:gd name="T27" fmla="*/ 21 h 102"/>
                  <a:gd name="T28" fmla="*/ 50 w 89"/>
                  <a:gd name="T29" fmla="*/ 12 h 102"/>
                  <a:gd name="T30" fmla="*/ 43 w 89"/>
                  <a:gd name="T31" fmla="*/ 0 h 102"/>
                  <a:gd name="T32" fmla="*/ 58 w 89"/>
                  <a:gd name="T33" fmla="*/ 2 h 102"/>
                  <a:gd name="T34" fmla="*/ 71 w 89"/>
                  <a:gd name="T35" fmla="*/ 12 h 102"/>
                  <a:gd name="T36" fmla="*/ 79 w 89"/>
                  <a:gd name="T37" fmla="*/ 23 h 102"/>
                  <a:gd name="T38" fmla="*/ 85 w 89"/>
                  <a:gd name="T39" fmla="*/ 39 h 102"/>
                  <a:gd name="T40" fmla="*/ 85 w 89"/>
                  <a:gd name="T41" fmla="*/ 60 h 102"/>
                  <a:gd name="T42" fmla="*/ 77 w 89"/>
                  <a:gd name="T43" fmla="*/ 77 h 102"/>
                  <a:gd name="T44" fmla="*/ 81 w 89"/>
                  <a:gd name="T45" fmla="*/ 90 h 102"/>
                  <a:gd name="T46" fmla="*/ 83 w 89"/>
                  <a:gd name="T47" fmla="*/ 102 h 102"/>
                  <a:gd name="T48" fmla="*/ 64 w 89"/>
                  <a:gd name="T49" fmla="*/ 90 h 102"/>
                  <a:gd name="T50" fmla="*/ 43 w 89"/>
                  <a:gd name="T51" fmla="*/ 96 h 102"/>
                  <a:gd name="T52" fmla="*/ 27 w 89"/>
                  <a:gd name="T53" fmla="*/ 94 h 102"/>
                  <a:gd name="T54" fmla="*/ 14 w 89"/>
                  <a:gd name="T55" fmla="*/ 85 h 102"/>
                  <a:gd name="T56" fmla="*/ 6 w 89"/>
                  <a:gd name="T57" fmla="*/ 73 h 102"/>
                  <a:gd name="T58" fmla="*/ 0 w 89"/>
                  <a:gd name="T59" fmla="*/ 58 h 102"/>
                  <a:gd name="T60" fmla="*/ 0 w 89"/>
                  <a:gd name="T61" fmla="*/ 39 h 102"/>
                  <a:gd name="T62" fmla="*/ 6 w 89"/>
                  <a:gd name="T63" fmla="*/ 23 h 102"/>
                  <a:gd name="T64" fmla="*/ 14 w 89"/>
                  <a:gd name="T65" fmla="*/ 10 h 102"/>
                  <a:gd name="T66" fmla="*/ 27 w 89"/>
                  <a:gd name="T67" fmla="*/ 2 h 102"/>
                  <a:gd name="T68" fmla="*/ 43 w 89"/>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02">
                    <a:moveTo>
                      <a:pt x="43" y="12"/>
                    </a:moveTo>
                    <a:lnTo>
                      <a:pt x="35" y="12"/>
                    </a:lnTo>
                    <a:lnTo>
                      <a:pt x="27" y="16"/>
                    </a:lnTo>
                    <a:lnTo>
                      <a:pt x="21" y="19"/>
                    </a:lnTo>
                    <a:lnTo>
                      <a:pt x="18" y="25"/>
                    </a:lnTo>
                    <a:lnTo>
                      <a:pt x="14" y="33"/>
                    </a:lnTo>
                    <a:lnTo>
                      <a:pt x="12" y="39"/>
                    </a:lnTo>
                    <a:lnTo>
                      <a:pt x="12" y="48"/>
                    </a:lnTo>
                    <a:lnTo>
                      <a:pt x="14" y="60"/>
                    </a:lnTo>
                    <a:lnTo>
                      <a:pt x="16" y="69"/>
                    </a:lnTo>
                    <a:lnTo>
                      <a:pt x="21" y="75"/>
                    </a:lnTo>
                    <a:lnTo>
                      <a:pt x="27" y="81"/>
                    </a:lnTo>
                    <a:lnTo>
                      <a:pt x="35" y="85"/>
                    </a:lnTo>
                    <a:lnTo>
                      <a:pt x="43" y="85"/>
                    </a:lnTo>
                    <a:lnTo>
                      <a:pt x="48" y="85"/>
                    </a:lnTo>
                    <a:lnTo>
                      <a:pt x="54" y="83"/>
                    </a:lnTo>
                    <a:lnTo>
                      <a:pt x="48" y="79"/>
                    </a:lnTo>
                    <a:lnTo>
                      <a:pt x="43" y="77"/>
                    </a:lnTo>
                    <a:lnTo>
                      <a:pt x="46" y="69"/>
                    </a:lnTo>
                    <a:lnTo>
                      <a:pt x="56" y="73"/>
                    </a:lnTo>
                    <a:lnTo>
                      <a:pt x="62" y="77"/>
                    </a:lnTo>
                    <a:lnTo>
                      <a:pt x="67" y="71"/>
                    </a:lnTo>
                    <a:lnTo>
                      <a:pt x="69" y="65"/>
                    </a:lnTo>
                    <a:lnTo>
                      <a:pt x="73" y="58"/>
                    </a:lnTo>
                    <a:lnTo>
                      <a:pt x="73" y="48"/>
                    </a:lnTo>
                    <a:lnTo>
                      <a:pt x="71" y="37"/>
                    </a:lnTo>
                    <a:lnTo>
                      <a:pt x="69" y="29"/>
                    </a:lnTo>
                    <a:lnTo>
                      <a:pt x="66" y="21"/>
                    </a:lnTo>
                    <a:lnTo>
                      <a:pt x="58" y="16"/>
                    </a:lnTo>
                    <a:lnTo>
                      <a:pt x="50" y="12"/>
                    </a:lnTo>
                    <a:lnTo>
                      <a:pt x="43" y="12"/>
                    </a:lnTo>
                    <a:close/>
                    <a:moveTo>
                      <a:pt x="43" y="0"/>
                    </a:moveTo>
                    <a:lnTo>
                      <a:pt x="50" y="0"/>
                    </a:lnTo>
                    <a:lnTo>
                      <a:pt x="58" y="2"/>
                    </a:lnTo>
                    <a:lnTo>
                      <a:pt x="66" y="6"/>
                    </a:lnTo>
                    <a:lnTo>
                      <a:pt x="71" y="12"/>
                    </a:lnTo>
                    <a:lnTo>
                      <a:pt x="75" y="16"/>
                    </a:lnTo>
                    <a:lnTo>
                      <a:pt x="79" y="23"/>
                    </a:lnTo>
                    <a:lnTo>
                      <a:pt x="83" y="31"/>
                    </a:lnTo>
                    <a:lnTo>
                      <a:pt x="85" y="39"/>
                    </a:lnTo>
                    <a:lnTo>
                      <a:pt x="85" y="48"/>
                    </a:lnTo>
                    <a:lnTo>
                      <a:pt x="85" y="60"/>
                    </a:lnTo>
                    <a:lnTo>
                      <a:pt x="81" y="69"/>
                    </a:lnTo>
                    <a:lnTo>
                      <a:pt x="77" y="77"/>
                    </a:lnTo>
                    <a:lnTo>
                      <a:pt x="71" y="85"/>
                    </a:lnTo>
                    <a:lnTo>
                      <a:pt x="81" y="90"/>
                    </a:lnTo>
                    <a:lnTo>
                      <a:pt x="89" y="92"/>
                    </a:lnTo>
                    <a:lnTo>
                      <a:pt x="83" y="102"/>
                    </a:lnTo>
                    <a:lnTo>
                      <a:pt x="73" y="98"/>
                    </a:lnTo>
                    <a:lnTo>
                      <a:pt x="64" y="90"/>
                    </a:lnTo>
                    <a:lnTo>
                      <a:pt x="54" y="94"/>
                    </a:lnTo>
                    <a:lnTo>
                      <a:pt x="43" y="96"/>
                    </a:lnTo>
                    <a:lnTo>
                      <a:pt x="35" y="96"/>
                    </a:lnTo>
                    <a:lnTo>
                      <a:pt x="27" y="94"/>
                    </a:lnTo>
                    <a:lnTo>
                      <a:pt x="19" y="90"/>
                    </a:lnTo>
                    <a:lnTo>
                      <a:pt x="14" y="85"/>
                    </a:lnTo>
                    <a:lnTo>
                      <a:pt x="10" y="79"/>
                    </a:lnTo>
                    <a:lnTo>
                      <a:pt x="6" y="73"/>
                    </a:lnTo>
                    <a:lnTo>
                      <a:pt x="2" y="65"/>
                    </a:lnTo>
                    <a:lnTo>
                      <a:pt x="0" y="58"/>
                    </a:lnTo>
                    <a:lnTo>
                      <a:pt x="0" y="48"/>
                    </a:lnTo>
                    <a:lnTo>
                      <a:pt x="0" y="39"/>
                    </a:lnTo>
                    <a:lnTo>
                      <a:pt x="2" y="31"/>
                    </a:lnTo>
                    <a:lnTo>
                      <a:pt x="6" y="23"/>
                    </a:lnTo>
                    <a:lnTo>
                      <a:pt x="10" y="16"/>
                    </a:lnTo>
                    <a:lnTo>
                      <a:pt x="14" y="10"/>
                    </a:lnTo>
                    <a:lnTo>
                      <a:pt x="21" y="6"/>
                    </a:lnTo>
                    <a:lnTo>
                      <a:pt x="27" y="2"/>
                    </a:lnTo>
                    <a:lnTo>
                      <a:pt x="35"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8" name="Rectangle 2096"/>
              <p:cNvSpPr>
                <a:spLocks noChangeArrowheads="1"/>
              </p:cNvSpPr>
              <p:nvPr/>
            </p:nvSpPr>
            <p:spPr bwMode="auto">
              <a:xfrm>
                <a:off x="323" y="1035"/>
                <a:ext cx="147" cy="11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9" name="Freeform 2097"/>
              <p:cNvSpPr>
                <a:spLocks noEditPoints="1"/>
              </p:cNvSpPr>
              <p:nvPr/>
            </p:nvSpPr>
            <p:spPr bwMode="auto">
              <a:xfrm>
                <a:off x="319" y="1031"/>
                <a:ext cx="157" cy="128"/>
              </a:xfrm>
              <a:custGeom>
                <a:avLst/>
                <a:gdLst>
                  <a:gd name="T0" fmla="*/ 9 w 157"/>
                  <a:gd name="T1" fmla="*/ 9 h 128"/>
                  <a:gd name="T2" fmla="*/ 9 w 157"/>
                  <a:gd name="T3" fmla="*/ 119 h 128"/>
                  <a:gd name="T4" fmla="*/ 148 w 157"/>
                  <a:gd name="T5" fmla="*/ 119 h 128"/>
                  <a:gd name="T6" fmla="*/ 148 w 157"/>
                  <a:gd name="T7" fmla="*/ 9 h 128"/>
                  <a:gd name="T8" fmla="*/ 9 w 157"/>
                  <a:gd name="T9" fmla="*/ 9 h 128"/>
                  <a:gd name="T10" fmla="*/ 2 w 157"/>
                  <a:gd name="T11" fmla="*/ 0 h 128"/>
                  <a:gd name="T12" fmla="*/ 153 w 157"/>
                  <a:gd name="T13" fmla="*/ 0 h 128"/>
                  <a:gd name="T14" fmla="*/ 155 w 157"/>
                  <a:gd name="T15" fmla="*/ 2 h 128"/>
                  <a:gd name="T16" fmla="*/ 155 w 157"/>
                  <a:gd name="T17" fmla="*/ 4 h 128"/>
                  <a:gd name="T18" fmla="*/ 157 w 157"/>
                  <a:gd name="T19" fmla="*/ 4 h 128"/>
                  <a:gd name="T20" fmla="*/ 157 w 157"/>
                  <a:gd name="T21" fmla="*/ 123 h 128"/>
                  <a:gd name="T22" fmla="*/ 155 w 157"/>
                  <a:gd name="T23" fmla="*/ 123 h 128"/>
                  <a:gd name="T24" fmla="*/ 155 w 157"/>
                  <a:gd name="T25" fmla="*/ 125 h 128"/>
                  <a:gd name="T26" fmla="*/ 153 w 157"/>
                  <a:gd name="T27" fmla="*/ 127 h 128"/>
                  <a:gd name="T28" fmla="*/ 151 w 157"/>
                  <a:gd name="T29" fmla="*/ 127 h 128"/>
                  <a:gd name="T30" fmla="*/ 151 w 157"/>
                  <a:gd name="T31" fmla="*/ 128 h 128"/>
                  <a:gd name="T32" fmla="*/ 4 w 157"/>
                  <a:gd name="T33" fmla="*/ 128 h 128"/>
                  <a:gd name="T34" fmla="*/ 4 w 157"/>
                  <a:gd name="T35" fmla="*/ 123 h 128"/>
                  <a:gd name="T36" fmla="*/ 0 w 157"/>
                  <a:gd name="T37" fmla="*/ 123 h 128"/>
                  <a:gd name="T38" fmla="*/ 0 w 157"/>
                  <a:gd name="T39" fmla="*/ 2 h 128"/>
                  <a:gd name="T40" fmla="*/ 2 w 157"/>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8">
                    <a:moveTo>
                      <a:pt x="9" y="9"/>
                    </a:moveTo>
                    <a:lnTo>
                      <a:pt x="9" y="119"/>
                    </a:lnTo>
                    <a:lnTo>
                      <a:pt x="148" y="119"/>
                    </a:lnTo>
                    <a:lnTo>
                      <a:pt x="148" y="9"/>
                    </a:lnTo>
                    <a:lnTo>
                      <a:pt x="9" y="9"/>
                    </a:lnTo>
                    <a:close/>
                    <a:moveTo>
                      <a:pt x="2" y="0"/>
                    </a:moveTo>
                    <a:lnTo>
                      <a:pt x="153" y="0"/>
                    </a:lnTo>
                    <a:lnTo>
                      <a:pt x="155" y="2"/>
                    </a:lnTo>
                    <a:lnTo>
                      <a:pt x="155" y="4"/>
                    </a:lnTo>
                    <a:lnTo>
                      <a:pt x="157" y="4"/>
                    </a:lnTo>
                    <a:lnTo>
                      <a:pt x="157" y="123"/>
                    </a:lnTo>
                    <a:lnTo>
                      <a:pt x="155" y="123"/>
                    </a:lnTo>
                    <a:lnTo>
                      <a:pt x="155" y="125"/>
                    </a:lnTo>
                    <a:lnTo>
                      <a:pt x="153" y="127"/>
                    </a:lnTo>
                    <a:lnTo>
                      <a:pt x="151" y="127"/>
                    </a:lnTo>
                    <a:lnTo>
                      <a:pt x="151" y="128"/>
                    </a:lnTo>
                    <a:lnTo>
                      <a:pt x="4" y="128"/>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0" name="Rectangle 2098"/>
              <p:cNvSpPr>
                <a:spLocks noChangeArrowheads="1"/>
              </p:cNvSpPr>
              <p:nvPr/>
            </p:nvSpPr>
            <p:spPr bwMode="auto">
              <a:xfrm>
                <a:off x="3708" y="677"/>
                <a:ext cx="2592" cy="244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1" name="Freeform 2099"/>
              <p:cNvSpPr>
                <a:spLocks noEditPoints="1"/>
              </p:cNvSpPr>
              <p:nvPr/>
            </p:nvSpPr>
            <p:spPr bwMode="auto">
              <a:xfrm>
                <a:off x="3700" y="670"/>
                <a:ext cx="2607" cy="2458"/>
              </a:xfrm>
              <a:custGeom>
                <a:avLst/>
                <a:gdLst>
                  <a:gd name="T0" fmla="*/ 15 w 2607"/>
                  <a:gd name="T1" fmla="*/ 15 h 2458"/>
                  <a:gd name="T2" fmla="*/ 15 w 2607"/>
                  <a:gd name="T3" fmla="*/ 2442 h 2458"/>
                  <a:gd name="T4" fmla="*/ 2592 w 2607"/>
                  <a:gd name="T5" fmla="*/ 2442 h 2458"/>
                  <a:gd name="T6" fmla="*/ 2592 w 2607"/>
                  <a:gd name="T7" fmla="*/ 15 h 2458"/>
                  <a:gd name="T8" fmla="*/ 15 w 2607"/>
                  <a:gd name="T9" fmla="*/ 15 h 2458"/>
                  <a:gd name="T10" fmla="*/ 8 w 2607"/>
                  <a:gd name="T11" fmla="*/ 0 h 2458"/>
                  <a:gd name="T12" fmla="*/ 2600 w 2607"/>
                  <a:gd name="T13" fmla="*/ 0 h 2458"/>
                  <a:gd name="T14" fmla="*/ 2605 w 2607"/>
                  <a:gd name="T15" fmla="*/ 2 h 2458"/>
                  <a:gd name="T16" fmla="*/ 2607 w 2607"/>
                  <a:gd name="T17" fmla="*/ 7 h 2458"/>
                  <a:gd name="T18" fmla="*/ 2607 w 2607"/>
                  <a:gd name="T19" fmla="*/ 2450 h 2458"/>
                  <a:gd name="T20" fmla="*/ 2605 w 2607"/>
                  <a:gd name="T21" fmla="*/ 2456 h 2458"/>
                  <a:gd name="T22" fmla="*/ 2600 w 2607"/>
                  <a:gd name="T23" fmla="*/ 2458 h 2458"/>
                  <a:gd name="T24" fmla="*/ 8 w 2607"/>
                  <a:gd name="T25" fmla="*/ 2458 h 2458"/>
                  <a:gd name="T26" fmla="*/ 8 w 2607"/>
                  <a:gd name="T27" fmla="*/ 2450 h 2458"/>
                  <a:gd name="T28" fmla="*/ 0 w 2607"/>
                  <a:gd name="T29" fmla="*/ 2450 h 2458"/>
                  <a:gd name="T30" fmla="*/ 0 w 2607"/>
                  <a:gd name="T31" fmla="*/ 7 h 2458"/>
                  <a:gd name="T32" fmla="*/ 2 w 2607"/>
                  <a:gd name="T33" fmla="*/ 2 h 2458"/>
                  <a:gd name="T34" fmla="*/ 8 w 2607"/>
                  <a:gd name="T35" fmla="*/ 0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7" h="2458">
                    <a:moveTo>
                      <a:pt x="15" y="15"/>
                    </a:moveTo>
                    <a:lnTo>
                      <a:pt x="15" y="2442"/>
                    </a:lnTo>
                    <a:lnTo>
                      <a:pt x="2592" y="2442"/>
                    </a:lnTo>
                    <a:lnTo>
                      <a:pt x="2592" y="15"/>
                    </a:lnTo>
                    <a:lnTo>
                      <a:pt x="15" y="15"/>
                    </a:lnTo>
                    <a:close/>
                    <a:moveTo>
                      <a:pt x="8" y="0"/>
                    </a:moveTo>
                    <a:lnTo>
                      <a:pt x="2600" y="0"/>
                    </a:lnTo>
                    <a:lnTo>
                      <a:pt x="2605" y="2"/>
                    </a:lnTo>
                    <a:lnTo>
                      <a:pt x="2607" y="7"/>
                    </a:lnTo>
                    <a:lnTo>
                      <a:pt x="2607" y="2450"/>
                    </a:lnTo>
                    <a:lnTo>
                      <a:pt x="2605" y="2456"/>
                    </a:lnTo>
                    <a:lnTo>
                      <a:pt x="2600" y="2458"/>
                    </a:lnTo>
                    <a:lnTo>
                      <a:pt x="8" y="2458"/>
                    </a:lnTo>
                    <a:lnTo>
                      <a:pt x="8" y="2450"/>
                    </a:lnTo>
                    <a:lnTo>
                      <a:pt x="0" y="2450"/>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2" name="Freeform 2100"/>
              <p:cNvSpPr>
                <a:spLocks noEditPoints="1"/>
              </p:cNvSpPr>
              <p:nvPr/>
            </p:nvSpPr>
            <p:spPr bwMode="auto">
              <a:xfrm>
                <a:off x="3708" y="3116"/>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3" name="Freeform 2101"/>
              <p:cNvSpPr>
                <a:spLocks noEditPoints="1"/>
              </p:cNvSpPr>
              <p:nvPr/>
            </p:nvSpPr>
            <p:spPr bwMode="auto">
              <a:xfrm>
                <a:off x="3708" y="2628"/>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4" name="Freeform 2102"/>
              <p:cNvSpPr>
                <a:spLocks noEditPoints="1"/>
              </p:cNvSpPr>
              <p:nvPr/>
            </p:nvSpPr>
            <p:spPr bwMode="auto">
              <a:xfrm>
                <a:off x="3708" y="2139"/>
                <a:ext cx="2586" cy="9"/>
              </a:xfrm>
              <a:custGeom>
                <a:avLst/>
                <a:gdLst>
                  <a:gd name="T0" fmla="*/ 2561 w 2586"/>
                  <a:gd name="T1" fmla="*/ 0 h 9"/>
                  <a:gd name="T2" fmla="*/ 2517 w 2586"/>
                  <a:gd name="T3" fmla="*/ 0 h 9"/>
                  <a:gd name="T4" fmla="*/ 2471 w 2586"/>
                  <a:gd name="T5" fmla="*/ 0 h 9"/>
                  <a:gd name="T6" fmla="*/ 2426 w 2586"/>
                  <a:gd name="T7" fmla="*/ 0 h 9"/>
                  <a:gd name="T8" fmla="*/ 2380 w 2586"/>
                  <a:gd name="T9" fmla="*/ 0 h 9"/>
                  <a:gd name="T10" fmla="*/ 2336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7 w 2586"/>
                  <a:gd name="T23" fmla="*/ 0 h 9"/>
                  <a:gd name="T24" fmla="*/ 2021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2 w 2586"/>
                  <a:gd name="T37" fmla="*/ 0 h 9"/>
                  <a:gd name="T38" fmla="*/ 1706 w 2586"/>
                  <a:gd name="T39" fmla="*/ 0 h 9"/>
                  <a:gd name="T40" fmla="*/ 1662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3 w 2586"/>
                  <a:gd name="T53" fmla="*/ 0 h 9"/>
                  <a:gd name="T54" fmla="*/ 1347 w 2586"/>
                  <a:gd name="T55" fmla="*/ 0 h 9"/>
                  <a:gd name="T56" fmla="*/ 1303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2 w 2586"/>
                  <a:gd name="T69" fmla="*/ 0 h 9"/>
                  <a:gd name="T70" fmla="*/ 988 w 2586"/>
                  <a:gd name="T71" fmla="*/ 0 h 9"/>
                  <a:gd name="T72" fmla="*/ 944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3 w 2586"/>
                  <a:gd name="T85" fmla="*/ 0 h 9"/>
                  <a:gd name="T86" fmla="*/ 629 w 2586"/>
                  <a:gd name="T87" fmla="*/ 0 h 9"/>
                  <a:gd name="T88" fmla="*/ 583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4 w 2586"/>
                  <a:gd name="T101" fmla="*/ 0 h 9"/>
                  <a:gd name="T102" fmla="*/ 268 w 2586"/>
                  <a:gd name="T103" fmla="*/ 0 h 9"/>
                  <a:gd name="T104" fmla="*/ 224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4" y="0"/>
                    </a:lnTo>
                    <a:lnTo>
                      <a:pt x="2474" y="9"/>
                    </a:lnTo>
                    <a:lnTo>
                      <a:pt x="2471" y="9"/>
                    </a:lnTo>
                    <a:lnTo>
                      <a:pt x="2471" y="0"/>
                    </a:lnTo>
                    <a:close/>
                    <a:moveTo>
                      <a:pt x="2449" y="0"/>
                    </a:moveTo>
                    <a:lnTo>
                      <a:pt x="2451" y="0"/>
                    </a:lnTo>
                    <a:lnTo>
                      <a:pt x="2451" y="9"/>
                    </a:lnTo>
                    <a:lnTo>
                      <a:pt x="2449" y="9"/>
                    </a:lnTo>
                    <a:lnTo>
                      <a:pt x="2449" y="0"/>
                    </a:lnTo>
                    <a:close/>
                    <a:moveTo>
                      <a:pt x="2426" y="0"/>
                    </a:moveTo>
                    <a:lnTo>
                      <a:pt x="2428" y="0"/>
                    </a:lnTo>
                    <a:lnTo>
                      <a:pt x="2428" y="9"/>
                    </a:lnTo>
                    <a:lnTo>
                      <a:pt x="2426" y="9"/>
                    </a:lnTo>
                    <a:lnTo>
                      <a:pt x="2426" y="0"/>
                    </a:lnTo>
                    <a:close/>
                    <a:moveTo>
                      <a:pt x="2403" y="0"/>
                    </a:moveTo>
                    <a:lnTo>
                      <a:pt x="2405" y="0"/>
                    </a:lnTo>
                    <a:lnTo>
                      <a:pt x="2405" y="9"/>
                    </a:lnTo>
                    <a:lnTo>
                      <a:pt x="2403" y="9"/>
                    </a:lnTo>
                    <a:lnTo>
                      <a:pt x="2403" y="0"/>
                    </a:lnTo>
                    <a:close/>
                    <a:moveTo>
                      <a:pt x="2380" y="0"/>
                    </a:moveTo>
                    <a:lnTo>
                      <a:pt x="2384" y="0"/>
                    </a:lnTo>
                    <a:lnTo>
                      <a:pt x="2384" y="9"/>
                    </a:lnTo>
                    <a:lnTo>
                      <a:pt x="2380" y="9"/>
                    </a:lnTo>
                    <a:lnTo>
                      <a:pt x="2380" y="0"/>
                    </a:lnTo>
                    <a:close/>
                    <a:moveTo>
                      <a:pt x="2359" y="0"/>
                    </a:moveTo>
                    <a:lnTo>
                      <a:pt x="2361" y="0"/>
                    </a:lnTo>
                    <a:lnTo>
                      <a:pt x="2361" y="9"/>
                    </a:lnTo>
                    <a:lnTo>
                      <a:pt x="2359" y="9"/>
                    </a:lnTo>
                    <a:lnTo>
                      <a:pt x="2359" y="0"/>
                    </a:lnTo>
                    <a:close/>
                    <a:moveTo>
                      <a:pt x="2336" y="0"/>
                    </a:moveTo>
                    <a:lnTo>
                      <a:pt x="2338" y="0"/>
                    </a:lnTo>
                    <a:lnTo>
                      <a:pt x="2338" y="9"/>
                    </a:lnTo>
                    <a:lnTo>
                      <a:pt x="2336" y="9"/>
                    </a:lnTo>
                    <a:lnTo>
                      <a:pt x="2336"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6" y="0"/>
                    </a:lnTo>
                    <a:lnTo>
                      <a:pt x="2136" y="9"/>
                    </a:lnTo>
                    <a:lnTo>
                      <a:pt x="2135" y="9"/>
                    </a:lnTo>
                    <a:lnTo>
                      <a:pt x="2135" y="0"/>
                    </a:lnTo>
                    <a:close/>
                    <a:moveTo>
                      <a:pt x="2112" y="0"/>
                    </a:moveTo>
                    <a:lnTo>
                      <a:pt x="2113" y="0"/>
                    </a:lnTo>
                    <a:lnTo>
                      <a:pt x="2113" y="9"/>
                    </a:lnTo>
                    <a:lnTo>
                      <a:pt x="2112" y="9"/>
                    </a:lnTo>
                    <a:lnTo>
                      <a:pt x="2112" y="0"/>
                    </a:lnTo>
                    <a:close/>
                    <a:moveTo>
                      <a:pt x="2088" y="0"/>
                    </a:moveTo>
                    <a:lnTo>
                      <a:pt x="2092" y="0"/>
                    </a:lnTo>
                    <a:lnTo>
                      <a:pt x="2092" y="9"/>
                    </a:lnTo>
                    <a:lnTo>
                      <a:pt x="2088" y="9"/>
                    </a:lnTo>
                    <a:lnTo>
                      <a:pt x="2088" y="0"/>
                    </a:lnTo>
                    <a:close/>
                    <a:moveTo>
                      <a:pt x="2067" y="0"/>
                    </a:moveTo>
                    <a:lnTo>
                      <a:pt x="2069" y="0"/>
                    </a:lnTo>
                    <a:lnTo>
                      <a:pt x="2069" y="9"/>
                    </a:lnTo>
                    <a:lnTo>
                      <a:pt x="2067" y="9"/>
                    </a:lnTo>
                    <a:lnTo>
                      <a:pt x="2067" y="0"/>
                    </a:lnTo>
                    <a:close/>
                    <a:moveTo>
                      <a:pt x="2044" y="0"/>
                    </a:moveTo>
                    <a:lnTo>
                      <a:pt x="2046" y="0"/>
                    </a:lnTo>
                    <a:lnTo>
                      <a:pt x="2046" y="9"/>
                    </a:lnTo>
                    <a:lnTo>
                      <a:pt x="2044" y="9"/>
                    </a:lnTo>
                    <a:lnTo>
                      <a:pt x="2044" y="0"/>
                    </a:lnTo>
                    <a:close/>
                    <a:moveTo>
                      <a:pt x="2021" y="0"/>
                    </a:moveTo>
                    <a:lnTo>
                      <a:pt x="2025" y="0"/>
                    </a:lnTo>
                    <a:lnTo>
                      <a:pt x="2025" y="9"/>
                    </a:lnTo>
                    <a:lnTo>
                      <a:pt x="2021" y="9"/>
                    </a:lnTo>
                    <a:lnTo>
                      <a:pt x="2021" y="0"/>
                    </a:lnTo>
                    <a:close/>
                    <a:moveTo>
                      <a:pt x="2000" y="0"/>
                    </a:moveTo>
                    <a:lnTo>
                      <a:pt x="2002" y="0"/>
                    </a:lnTo>
                    <a:lnTo>
                      <a:pt x="2002" y="9"/>
                    </a:lnTo>
                    <a:lnTo>
                      <a:pt x="2000" y="9"/>
                    </a:lnTo>
                    <a:lnTo>
                      <a:pt x="2000"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0" y="0"/>
                    </a:lnTo>
                    <a:lnTo>
                      <a:pt x="1800" y="9"/>
                    </a:lnTo>
                    <a:lnTo>
                      <a:pt x="1797" y="9"/>
                    </a:lnTo>
                    <a:lnTo>
                      <a:pt x="1797" y="0"/>
                    </a:lnTo>
                    <a:close/>
                    <a:moveTo>
                      <a:pt x="1774" y="0"/>
                    </a:moveTo>
                    <a:lnTo>
                      <a:pt x="1777" y="0"/>
                    </a:lnTo>
                    <a:lnTo>
                      <a:pt x="1777" y="9"/>
                    </a:lnTo>
                    <a:lnTo>
                      <a:pt x="1774" y="9"/>
                    </a:lnTo>
                    <a:lnTo>
                      <a:pt x="1774" y="0"/>
                    </a:lnTo>
                    <a:close/>
                    <a:moveTo>
                      <a:pt x="1752" y="0"/>
                    </a:moveTo>
                    <a:lnTo>
                      <a:pt x="1754" y="0"/>
                    </a:lnTo>
                    <a:lnTo>
                      <a:pt x="1754" y="9"/>
                    </a:lnTo>
                    <a:lnTo>
                      <a:pt x="1752" y="9"/>
                    </a:lnTo>
                    <a:lnTo>
                      <a:pt x="1752" y="0"/>
                    </a:lnTo>
                    <a:close/>
                    <a:moveTo>
                      <a:pt x="1729" y="0"/>
                    </a:moveTo>
                    <a:lnTo>
                      <a:pt x="1731" y="0"/>
                    </a:lnTo>
                    <a:lnTo>
                      <a:pt x="1731" y="9"/>
                    </a:lnTo>
                    <a:lnTo>
                      <a:pt x="1729" y="9"/>
                    </a:lnTo>
                    <a:lnTo>
                      <a:pt x="1729" y="0"/>
                    </a:lnTo>
                    <a:close/>
                    <a:moveTo>
                      <a:pt x="1706" y="0"/>
                    </a:moveTo>
                    <a:lnTo>
                      <a:pt x="1710" y="0"/>
                    </a:lnTo>
                    <a:lnTo>
                      <a:pt x="1710" y="9"/>
                    </a:lnTo>
                    <a:lnTo>
                      <a:pt x="1706" y="9"/>
                    </a:lnTo>
                    <a:lnTo>
                      <a:pt x="1706" y="0"/>
                    </a:lnTo>
                    <a:close/>
                    <a:moveTo>
                      <a:pt x="1685" y="0"/>
                    </a:moveTo>
                    <a:lnTo>
                      <a:pt x="1687" y="0"/>
                    </a:lnTo>
                    <a:lnTo>
                      <a:pt x="1687" y="9"/>
                    </a:lnTo>
                    <a:lnTo>
                      <a:pt x="1685" y="9"/>
                    </a:lnTo>
                    <a:lnTo>
                      <a:pt x="1685" y="0"/>
                    </a:lnTo>
                    <a:close/>
                    <a:moveTo>
                      <a:pt x="1662" y="0"/>
                    </a:moveTo>
                    <a:lnTo>
                      <a:pt x="1664" y="0"/>
                    </a:lnTo>
                    <a:lnTo>
                      <a:pt x="1664" y="9"/>
                    </a:lnTo>
                    <a:lnTo>
                      <a:pt x="1662" y="9"/>
                    </a:lnTo>
                    <a:lnTo>
                      <a:pt x="1662" y="0"/>
                    </a:lnTo>
                    <a:close/>
                    <a:moveTo>
                      <a:pt x="1639" y="0"/>
                    </a:moveTo>
                    <a:lnTo>
                      <a:pt x="1643" y="0"/>
                    </a:lnTo>
                    <a:lnTo>
                      <a:pt x="1643" y="9"/>
                    </a:lnTo>
                    <a:lnTo>
                      <a:pt x="1639" y="9"/>
                    </a:lnTo>
                    <a:lnTo>
                      <a:pt x="1639"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8" y="0"/>
                    </a:lnTo>
                    <a:lnTo>
                      <a:pt x="1418" y="9"/>
                    </a:lnTo>
                    <a:lnTo>
                      <a:pt x="1415" y="9"/>
                    </a:lnTo>
                    <a:lnTo>
                      <a:pt x="1415" y="0"/>
                    </a:lnTo>
                    <a:close/>
                    <a:moveTo>
                      <a:pt x="1393" y="0"/>
                    </a:moveTo>
                    <a:lnTo>
                      <a:pt x="1395" y="0"/>
                    </a:lnTo>
                    <a:lnTo>
                      <a:pt x="1395" y="9"/>
                    </a:lnTo>
                    <a:lnTo>
                      <a:pt x="1393" y="9"/>
                    </a:lnTo>
                    <a:lnTo>
                      <a:pt x="1393" y="0"/>
                    </a:lnTo>
                    <a:close/>
                    <a:moveTo>
                      <a:pt x="1370" y="0"/>
                    </a:moveTo>
                    <a:lnTo>
                      <a:pt x="1372" y="0"/>
                    </a:lnTo>
                    <a:lnTo>
                      <a:pt x="1372" y="9"/>
                    </a:lnTo>
                    <a:lnTo>
                      <a:pt x="1370" y="9"/>
                    </a:lnTo>
                    <a:lnTo>
                      <a:pt x="1370" y="0"/>
                    </a:lnTo>
                    <a:close/>
                    <a:moveTo>
                      <a:pt x="1347" y="0"/>
                    </a:moveTo>
                    <a:lnTo>
                      <a:pt x="1349" y="0"/>
                    </a:lnTo>
                    <a:lnTo>
                      <a:pt x="1349" y="9"/>
                    </a:lnTo>
                    <a:lnTo>
                      <a:pt x="1347" y="9"/>
                    </a:lnTo>
                    <a:lnTo>
                      <a:pt x="1347" y="0"/>
                    </a:lnTo>
                    <a:close/>
                    <a:moveTo>
                      <a:pt x="1324" y="0"/>
                    </a:moveTo>
                    <a:lnTo>
                      <a:pt x="1328" y="0"/>
                    </a:lnTo>
                    <a:lnTo>
                      <a:pt x="1328"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0" y="0"/>
                    </a:lnTo>
                    <a:lnTo>
                      <a:pt x="1080" y="9"/>
                    </a:lnTo>
                    <a:lnTo>
                      <a:pt x="1079" y="9"/>
                    </a:lnTo>
                    <a:lnTo>
                      <a:pt x="1079" y="0"/>
                    </a:lnTo>
                    <a:close/>
                    <a:moveTo>
                      <a:pt x="1056" y="0"/>
                    </a:moveTo>
                    <a:lnTo>
                      <a:pt x="1057" y="0"/>
                    </a:lnTo>
                    <a:lnTo>
                      <a:pt x="1057" y="9"/>
                    </a:lnTo>
                    <a:lnTo>
                      <a:pt x="1056" y="9"/>
                    </a:lnTo>
                    <a:lnTo>
                      <a:pt x="1056" y="0"/>
                    </a:lnTo>
                    <a:close/>
                    <a:moveTo>
                      <a:pt x="1032" y="0"/>
                    </a:moveTo>
                    <a:lnTo>
                      <a:pt x="1036" y="0"/>
                    </a:lnTo>
                    <a:lnTo>
                      <a:pt x="1036" y="9"/>
                    </a:lnTo>
                    <a:lnTo>
                      <a:pt x="1032" y="9"/>
                    </a:lnTo>
                    <a:lnTo>
                      <a:pt x="1032" y="0"/>
                    </a:lnTo>
                    <a:close/>
                    <a:moveTo>
                      <a:pt x="1011" y="0"/>
                    </a:moveTo>
                    <a:lnTo>
                      <a:pt x="1013" y="0"/>
                    </a:lnTo>
                    <a:lnTo>
                      <a:pt x="1013" y="9"/>
                    </a:lnTo>
                    <a:lnTo>
                      <a:pt x="1011" y="9"/>
                    </a:lnTo>
                    <a:lnTo>
                      <a:pt x="1011" y="0"/>
                    </a:lnTo>
                    <a:close/>
                    <a:moveTo>
                      <a:pt x="988" y="0"/>
                    </a:moveTo>
                    <a:lnTo>
                      <a:pt x="990" y="0"/>
                    </a:lnTo>
                    <a:lnTo>
                      <a:pt x="990" y="9"/>
                    </a:lnTo>
                    <a:lnTo>
                      <a:pt x="988" y="9"/>
                    </a:lnTo>
                    <a:lnTo>
                      <a:pt x="988" y="0"/>
                    </a:lnTo>
                    <a:close/>
                    <a:moveTo>
                      <a:pt x="965" y="0"/>
                    </a:moveTo>
                    <a:lnTo>
                      <a:pt x="969" y="0"/>
                    </a:lnTo>
                    <a:lnTo>
                      <a:pt x="969" y="9"/>
                    </a:lnTo>
                    <a:lnTo>
                      <a:pt x="965" y="9"/>
                    </a:lnTo>
                    <a:lnTo>
                      <a:pt x="965" y="0"/>
                    </a:lnTo>
                    <a:close/>
                    <a:moveTo>
                      <a:pt x="944" y="0"/>
                    </a:moveTo>
                    <a:lnTo>
                      <a:pt x="946" y="0"/>
                    </a:lnTo>
                    <a:lnTo>
                      <a:pt x="946" y="9"/>
                    </a:lnTo>
                    <a:lnTo>
                      <a:pt x="944" y="9"/>
                    </a:lnTo>
                    <a:lnTo>
                      <a:pt x="944"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4" y="0"/>
                    </a:lnTo>
                    <a:lnTo>
                      <a:pt x="744" y="9"/>
                    </a:lnTo>
                    <a:lnTo>
                      <a:pt x="741" y="9"/>
                    </a:lnTo>
                    <a:lnTo>
                      <a:pt x="741" y="0"/>
                    </a:lnTo>
                    <a:close/>
                    <a:moveTo>
                      <a:pt x="718" y="0"/>
                    </a:moveTo>
                    <a:lnTo>
                      <a:pt x="721" y="0"/>
                    </a:lnTo>
                    <a:lnTo>
                      <a:pt x="721" y="9"/>
                    </a:lnTo>
                    <a:lnTo>
                      <a:pt x="718" y="9"/>
                    </a:lnTo>
                    <a:lnTo>
                      <a:pt x="718" y="0"/>
                    </a:lnTo>
                    <a:close/>
                    <a:moveTo>
                      <a:pt x="696" y="0"/>
                    </a:moveTo>
                    <a:lnTo>
                      <a:pt x="698" y="0"/>
                    </a:lnTo>
                    <a:lnTo>
                      <a:pt x="698" y="9"/>
                    </a:lnTo>
                    <a:lnTo>
                      <a:pt x="696" y="9"/>
                    </a:lnTo>
                    <a:lnTo>
                      <a:pt x="696" y="0"/>
                    </a:lnTo>
                    <a:close/>
                    <a:moveTo>
                      <a:pt x="673" y="0"/>
                    </a:moveTo>
                    <a:lnTo>
                      <a:pt x="675" y="0"/>
                    </a:lnTo>
                    <a:lnTo>
                      <a:pt x="675" y="9"/>
                    </a:lnTo>
                    <a:lnTo>
                      <a:pt x="673" y="9"/>
                    </a:lnTo>
                    <a:lnTo>
                      <a:pt x="673" y="0"/>
                    </a:lnTo>
                    <a:close/>
                    <a:moveTo>
                      <a:pt x="650" y="0"/>
                    </a:moveTo>
                    <a:lnTo>
                      <a:pt x="654" y="0"/>
                    </a:lnTo>
                    <a:lnTo>
                      <a:pt x="654" y="9"/>
                    </a:lnTo>
                    <a:lnTo>
                      <a:pt x="650" y="9"/>
                    </a:lnTo>
                    <a:lnTo>
                      <a:pt x="650" y="0"/>
                    </a:lnTo>
                    <a:close/>
                    <a:moveTo>
                      <a:pt x="629" y="0"/>
                    </a:moveTo>
                    <a:lnTo>
                      <a:pt x="631" y="0"/>
                    </a:lnTo>
                    <a:lnTo>
                      <a:pt x="631" y="9"/>
                    </a:lnTo>
                    <a:lnTo>
                      <a:pt x="629" y="9"/>
                    </a:lnTo>
                    <a:lnTo>
                      <a:pt x="629" y="0"/>
                    </a:lnTo>
                    <a:close/>
                    <a:moveTo>
                      <a:pt x="606" y="0"/>
                    </a:moveTo>
                    <a:lnTo>
                      <a:pt x="608" y="0"/>
                    </a:lnTo>
                    <a:lnTo>
                      <a:pt x="608" y="9"/>
                    </a:lnTo>
                    <a:lnTo>
                      <a:pt x="606" y="9"/>
                    </a:lnTo>
                    <a:lnTo>
                      <a:pt x="606" y="0"/>
                    </a:lnTo>
                    <a:close/>
                    <a:moveTo>
                      <a:pt x="583" y="0"/>
                    </a:moveTo>
                    <a:lnTo>
                      <a:pt x="587" y="0"/>
                    </a:lnTo>
                    <a:lnTo>
                      <a:pt x="587" y="9"/>
                    </a:lnTo>
                    <a:lnTo>
                      <a:pt x="583" y="9"/>
                    </a:lnTo>
                    <a:lnTo>
                      <a:pt x="583"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2" y="0"/>
                    </a:lnTo>
                    <a:lnTo>
                      <a:pt x="362" y="9"/>
                    </a:lnTo>
                    <a:lnTo>
                      <a:pt x="359" y="9"/>
                    </a:lnTo>
                    <a:lnTo>
                      <a:pt x="359" y="0"/>
                    </a:lnTo>
                    <a:close/>
                    <a:moveTo>
                      <a:pt x="337" y="0"/>
                    </a:moveTo>
                    <a:lnTo>
                      <a:pt x="339" y="0"/>
                    </a:lnTo>
                    <a:lnTo>
                      <a:pt x="339" y="9"/>
                    </a:lnTo>
                    <a:lnTo>
                      <a:pt x="337" y="9"/>
                    </a:lnTo>
                    <a:lnTo>
                      <a:pt x="337" y="0"/>
                    </a:lnTo>
                    <a:close/>
                    <a:moveTo>
                      <a:pt x="314" y="0"/>
                    </a:moveTo>
                    <a:lnTo>
                      <a:pt x="316" y="0"/>
                    </a:lnTo>
                    <a:lnTo>
                      <a:pt x="316" y="9"/>
                    </a:lnTo>
                    <a:lnTo>
                      <a:pt x="314" y="9"/>
                    </a:lnTo>
                    <a:lnTo>
                      <a:pt x="314" y="0"/>
                    </a:lnTo>
                    <a:close/>
                    <a:moveTo>
                      <a:pt x="291" y="0"/>
                    </a:moveTo>
                    <a:lnTo>
                      <a:pt x="293" y="0"/>
                    </a:lnTo>
                    <a:lnTo>
                      <a:pt x="293" y="9"/>
                    </a:lnTo>
                    <a:lnTo>
                      <a:pt x="291" y="9"/>
                    </a:lnTo>
                    <a:lnTo>
                      <a:pt x="291" y="0"/>
                    </a:lnTo>
                    <a:close/>
                    <a:moveTo>
                      <a:pt x="268" y="0"/>
                    </a:moveTo>
                    <a:lnTo>
                      <a:pt x="272" y="0"/>
                    </a:lnTo>
                    <a:lnTo>
                      <a:pt x="272" y="9"/>
                    </a:lnTo>
                    <a:lnTo>
                      <a:pt x="268" y="9"/>
                    </a:lnTo>
                    <a:lnTo>
                      <a:pt x="268" y="0"/>
                    </a:lnTo>
                    <a:close/>
                    <a:moveTo>
                      <a:pt x="247" y="0"/>
                    </a:moveTo>
                    <a:lnTo>
                      <a:pt x="249" y="0"/>
                    </a:lnTo>
                    <a:lnTo>
                      <a:pt x="249" y="9"/>
                    </a:lnTo>
                    <a:lnTo>
                      <a:pt x="247" y="9"/>
                    </a:lnTo>
                    <a:lnTo>
                      <a:pt x="247" y="0"/>
                    </a:lnTo>
                    <a:close/>
                    <a:moveTo>
                      <a:pt x="224" y="0"/>
                    </a:moveTo>
                    <a:lnTo>
                      <a:pt x="226" y="0"/>
                    </a:lnTo>
                    <a:lnTo>
                      <a:pt x="226" y="9"/>
                    </a:lnTo>
                    <a:lnTo>
                      <a:pt x="224" y="9"/>
                    </a:lnTo>
                    <a:lnTo>
                      <a:pt x="224"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4" y="0"/>
                    </a:lnTo>
                    <a:lnTo>
                      <a:pt x="24" y="9"/>
                    </a:lnTo>
                    <a:lnTo>
                      <a:pt x="23" y="9"/>
                    </a:lnTo>
                    <a:lnTo>
                      <a:pt x="23" y="0"/>
                    </a:lnTo>
                    <a:close/>
                    <a:moveTo>
                      <a:pt x="0" y="0"/>
                    </a:moveTo>
                    <a:lnTo>
                      <a:pt x="1" y="0"/>
                    </a:lnTo>
                    <a:lnTo>
                      <a:pt x="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5" name="Freeform 2103"/>
              <p:cNvSpPr>
                <a:spLocks noEditPoints="1"/>
              </p:cNvSpPr>
              <p:nvPr/>
            </p:nvSpPr>
            <p:spPr bwMode="auto">
              <a:xfrm>
                <a:off x="3708" y="1651"/>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6" name="Freeform 2104"/>
              <p:cNvSpPr>
                <a:spLocks noEditPoints="1"/>
              </p:cNvSpPr>
              <p:nvPr/>
            </p:nvSpPr>
            <p:spPr bwMode="auto">
              <a:xfrm>
                <a:off x="3708" y="1161"/>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7" name="Freeform 2105"/>
              <p:cNvSpPr>
                <a:spLocks noEditPoints="1"/>
              </p:cNvSpPr>
              <p:nvPr/>
            </p:nvSpPr>
            <p:spPr bwMode="auto">
              <a:xfrm>
                <a:off x="3708" y="674"/>
                <a:ext cx="2586" cy="9"/>
              </a:xfrm>
              <a:custGeom>
                <a:avLst/>
                <a:gdLst>
                  <a:gd name="T0" fmla="*/ 2561 w 2586"/>
                  <a:gd name="T1" fmla="*/ 0 h 9"/>
                  <a:gd name="T2" fmla="*/ 2517 w 2586"/>
                  <a:gd name="T3" fmla="*/ 0 h 9"/>
                  <a:gd name="T4" fmla="*/ 2471 w 2586"/>
                  <a:gd name="T5" fmla="*/ 0 h 9"/>
                  <a:gd name="T6" fmla="*/ 2426 w 2586"/>
                  <a:gd name="T7" fmla="*/ 0 h 9"/>
                  <a:gd name="T8" fmla="*/ 2380 w 2586"/>
                  <a:gd name="T9" fmla="*/ 0 h 9"/>
                  <a:gd name="T10" fmla="*/ 2336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7 w 2586"/>
                  <a:gd name="T23" fmla="*/ 0 h 9"/>
                  <a:gd name="T24" fmla="*/ 2021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2 w 2586"/>
                  <a:gd name="T37" fmla="*/ 0 h 9"/>
                  <a:gd name="T38" fmla="*/ 1706 w 2586"/>
                  <a:gd name="T39" fmla="*/ 0 h 9"/>
                  <a:gd name="T40" fmla="*/ 1662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3 w 2586"/>
                  <a:gd name="T53" fmla="*/ 0 h 9"/>
                  <a:gd name="T54" fmla="*/ 1347 w 2586"/>
                  <a:gd name="T55" fmla="*/ 0 h 9"/>
                  <a:gd name="T56" fmla="*/ 1303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2 w 2586"/>
                  <a:gd name="T69" fmla="*/ 0 h 9"/>
                  <a:gd name="T70" fmla="*/ 988 w 2586"/>
                  <a:gd name="T71" fmla="*/ 0 h 9"/>
                  <a:gd name="T72" fmla="*/ 944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3 w 2586"/>
                  <a:gd name="T85" fmla="*/ 0 h 9"/>
                  <a:gd name="T86" fmla="*/ 629 w 2586"/>
                  <a:gd name="T87" fmla="*/ 0 h 9"/>
                  <a:gd name="T88" fmla="*/ 583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4 w 2586"/>
                  <a:gd name="T101" fmla="*/ 0 h 9"/>
                  <a:gd name="T102" fmla="*/ 268 w 2586"/>
                  <a:gd name="T103" fmla="*/ 0 h 9"/>
                  <a:gd name="T104" fmla="*/ 224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4" y="0"/>
                    </a:lnTo>
                    <a:lnTo>
                      <a:pt x="2474" y="9"/>
                    </a:lnTo>
                    <a:lnTo>
                      <a:pt x="2471" y="9"/>
                    </a:lnTo>
                    <a:lnTo>
                      <a:pt x="2471" y="0"/>
                    </a:lnTo>
                    <a:close/>
                    <a:moveTo>
                      <a:pt x="2449" y="0"/>
                    </a:moveTo>
                    <a:lnTo>
                      <a:pt x="2451" y="0"/>
                    </a:lnTo>
                    <a:lnTo>
                      <a:pt x="2451" y="9"/>
                    </a:lnTo>
                    <a:lnTo>
                      <a:pt x="2449" y="9"/>
                    </a:lnTo>
                    <a:lnTo>
                      <a:pt x="2449" y="0"/>
                    </a:lnTo>
                    <a:close/>
                    <a:moveTo>
                      <a:pt x="2426" y="0"/>
                    </a:moveTo>
                    <a:lnTo>
                      <a:pt x="2428" y="0"/>
                    </a:lnTo>
                    <a:lnTo>
                      <a:pt x="2428" y="9"/>
                    </a:lnTo>
                    <a:lnTo>
                      <a:pt x="2426" y="9"/>
                    </a:lnTo>
                    <a:lnTo>
                      <a:pt x="2426" y="0"/>
                    </a:lnTo>
                    <a:close/>
                    <a:moveTo>
                      <a:pt x="2403" y="0"/>
                    </a:moveTo>
                    <a:lnTo>
                      <a:pt x="2405" y="0"/>
                    </a:lnTo>
                    <a:lnTo>
                      <a:pt x="2405" y="9"/>
                    </a:lnTo>
                    <a:lnTo>
                      <a:pt x="2403" y="9"/>
                    </a:lnTo>
                    <a:lnTo>
                      <a:pt x="2403" y="0"/>
                    </a:lnTo>
                    <a:close/>
                    <a:moveTo>
                      <a:pt x="2380" y="0"/>
                    </a:moveTo>
                    <a:lnTo>
                      <a:pt x="2384" y="0"/>
                    </a:lnTo>
                    <a:lnTo>
                      <a:pt x="2384" y="9"/>
                    </a:lnTo>
                    <a:lnTo>
                      <a:pt x="2380" y="9"/>
                    </a:lnTo>
                    <a:lnTo>
                      <a:pt x="2380" y="0"/>
                    </a:lnTo>
                    <a:close/>
                    <a:moveTo>
                      <a:pt x="2359" y="0"/>
                    </a:moveTo>
                    <a:lnTo>
                      <a:pt x="2361" y="0"/>
                    </a:lnTo>
                    <a:lnTo>
                      <a:pt x="2361" y="9"/>
                    </a:lnTo>
                    <a:lnTo>
                      <a:pt x="2359" y="9"/>
                    </a:lnTo>
                    <a:lnTo>
                      <a:pt x="2359" y="0"/>
                    </a:lnTo>
                    <a:close/>
                    <a:moveTo>
                      <a:pt x="2336" y="0"/>
                    </a:moveTo>
                    <a:lnTo>
                      <a:pt x="2338" y="0"/>
                    </a:lnTo>
                    <a:lnTo>
                      <a:pt x="2338" y="9"/>
                    </a:lnTo>
                    <a:lnTo>
                      <a:pt x="2336" y="9"/>
                    </a:lnTo>
                    <a:lnTo>
                      <a:pt x="2336"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6" y="0"/>
                    </a:lnTo>
                    <a:lnTo>
                      <a:pt x="2136" y="9"/>
                    </a:lnTo>
                    <a:lnTo>
                      <a:pt x="2135" y="9"/>
                    </a:lnTo>
                    <a:lnTo>
                      <a:pt x="2135" y="0"/>
                    </a:lnTo>
                    <a:close/>
                    <a:moveTo>
                      <a:pt x="2112" y="0"/>
                    </a:moveTo>
                    <a:lnTo>
                      <a:pt x="2113" y="0"/>
                    </a:lnTo>
                    <a:lnTo>
                      <a:pt x="2113" y="9"/>
                    </a:lnTo>
                    <a:lnTo>
                      <a:pt x="2112" y="9"/>
                    </a:lnTo>
                    <a:lnTo>
                      <a:pt x="2112" y="0"/>
                    </a:lnTo>
                    <a:close/>
                    <a:moveTo>
                      <a:pt x="2088" y="0"/>
                    </a:moveTo>
                    <a:lnTo>
                      <a:pt x="2092" y="0"/>
                    </a:lnTo>
                    <a:lnTo>
                      <a:pt x="2092" y="9"/>
                    </a:lnTo>
                    <a:lnTo>
                      <a:pt x="2088" y="9"/>
                    </a:lnTo>
                    <a:lnTo>
                      <a:pt x="2088" y="0"/>
                    </a:lnTo>
                    <a:close/>
                    <a:moveTo>
                      <a:pt x="2067" y="0"/>
                    </a:moveTo>
                    <a:lnTo>
                      <a:pt x="2069" y="0"/>
                    </a:lnTo>
                    <a:lnTo>
                      <a:pt x="2069" y="9"/>
                    </a:lnTo>
                    <a:lnTo>
                      <a:pt x="2067" y="9"/>
                    </a:lnTo>
                    <a:lnTo>
                      <a:pt x="2067" y="0"/>
                    </a:lnTo>
                    <a:close/>
                    <a:moveTo>
                      <a:pt x="2044" y="0"/>
                    </a:moveTo>
                    <a:lnTo>
                      <a:pt x="2046" y="0"/>
                    </a:lnTo>
                    <a:lnTo>
                      <a:pt x="2046" y="9"/>
                    </a:lnTo>
                    <a:lnTo>
                      <a:pt x="2044" y="9"/>
                    </a:lnTo>
                    <a:lnTo>
                      <a:pt x="2044" y="0"/>
                    </a:lnTo>
                    <a:close/>
                    <a:moveTo>
                      <a:pt x="2021" y="0"/>
                    </a:moveTo>
                    <a:lnTo>
                      <a:pt x="2025" y="0"/>
                    </a:lnTo>
                    <a:lnTo>
                      <a:pt x="2025" y="9"/>
                    </a:lnTo>
                    <a:lnTo>
                      <a:pt x="2021" y="9"/>
                    </a:lnTo>
                    <a:lnTo>
                      <a:pt x="2021" y="0"/>
                    </a:lnTo>
                    <a:close/>
                    <a:moveTo>
                      <a:pt x="2000" y="0"/>
                    </a:moveTo>
                    <a:lnTo>
                      <a:pt x="2002" y="0"/>
                    </a:lnTo>
                    <a:lnTo>
                      <a:pt x="2002" y="9"/>
                    </a:lnTo>
                    <a:lnTo>
                      <a:pt x="2000" y="9"/>
                    </a:lnTo>
                    <a:lnTo>
                      <a:pt x="2000"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0" y="0"/>
                    </a:lnTo>
                    <a:lnTo>
                      <a:pt x="1800" y="9"/>
                    </a:lnTo>
                    <a:lnTo>
                      <a:pt x="1797" y="9"/>
                    </a:lnTo>
                    <a:lnTo>
                      <a:pt x="1797" y="0"/>
                    </a:lnTo>
                    <a:close/>
                    <a:moveTo>
                      <a:pt x="1774" y="0"/>
                    </a:moveTo>
                    <a:lnTo>
                      <a:pt x="1777" y="0"/>
                    </a:lnTo>
                    <a:lnTo>
                      <a:pt x="1777" y="9"/>
                    </a:lnTo>
                    <a:lnTo>
                      <a:pt x="1774" y="9"/>
                    </a:lnTo>
                    <a:lnTo>
                      <a:pt x="1774" y="0"/>
                    </a:lnTo>
                    <a:close/>
                    <a:moveTo>
                      <a:pt x="1752" y="0"/>
                    </a:moveTo>
                    <a:lnTo>
                      <a:pt x="1754" y="0"/>
                    </a:lnTo>
                    <a:lnTo>
                      <a:pt x="1754" y="9"/>
                    </a:lnTo>
                    <a:lnTo>
                      <a:pt x="1752" y="9"/>
                    </a:lnTo>
                    <a:lnTo>
                      <a:pt x="1752" y="0"/>
                    </a:lnTo>
                    <a:close/>
                    <a:moveTo>
                      <a:pt x="1729" y="0"/>
                    </a:moveTo>
                    <a:lnTo>
                      <a:pt x="1731" y="0"/>
                    </a:lnTo>
                    <a:lnTo>
                      <a:pt x="1731" y="9"/>
                    </a:lnTo>
                    <a:lnTo>
                      <a:pt x="1729" y="9"/>
                    </a:lnTo>
                    <a:lnTo>
                      <a:pt x="1729" y="0"/>
                    </a:lnTo>
                    <a:close/>
                    <a:moveTo>
                      <a:pt x="1706" y="0"/>
                    </a:moveTo>
                    <a:lnTo>
                      <a:pt x="1710" y="0"/>
                    </a:lnTo>
                    <a:lnTo>
                      <a:pt x="1710" y="9"/>
                    </a:lnTo>
                    <a:lnTo>
                      <a:pt x="1706" y="9"/>
                    </a:lnTo>
                    <a:lnTo>
                      <a:pt x="1706" y="0"/>
                    </a:lnTo>
                    <a:close/>
                    <a:moveTo>
                      <a:pt x="1685" y="0"/>
                    </a:moveTo>
                    <a:lnTo>
                      <a:pt x="1687" y="0"/>
                    </a:lnTo>
                    <a:lnTo>
                      <a:pt x="1687" y="9"/>
                    </a:lnTo>
                    <a:lnTo>
                      <a:pt x="1685" y="9"/>
                    </a:lnTo>
                    <a:lnTo>
                      <a:pt x="1685" y="0"/>
                    </a:lnTo>
                    <a:close/>
                    <a:moveTo>
                      <a:pt x="1662" y="0"/>
                    </a:moveTo>
                    <a:lnTo>
                      <a:pt x="1664" y="0"/>
                    </a:lnTo>
                    <a:lnTo>
                      <a:pt x="1664" y="9"/>
                    </a:lnTo>
                    <a:lnTo>
                      <a:pt x="1662" y="9"/>
                    </a:lnTo>
                    <a:lnTo>
                      <a:pt x="1662" y="0"/>
                    </a:lnTo>
                    <a:close/>
                    <a:moveTo>
                      <a:pt x="1639" y="0"/>
                    </a:moveTo>
                    <a:lnTo>
                      <a:pt x="1643" y="0"/>
                    </a:lnTo>
                    <a:lnTo>
                      <a:pt x="1643" y="9"/>
                    </a:lnTo>
                    <a:lnTo>
                      <a:pt x="1639" y="9"/>
                    </a:lnTo>
                    <a:lnTo>
                      <a:pt x="1639"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8" y="0"/>
                    </a:lnTo>
                    <a:lnTo>
                      <a:pt x="1418" y="9"/>
                    </a:lnTo>
                    <a:lnTo>
                      <a:pt x="1415" y="9"/>
                    </a:lnTo>
                    <a:lnTo>
                      <a:pt x="1415" y="0"/>
                    </a:lnTo>
                    <a:close/>
                    <a:moveTo>
                      <a:pt x="1393" y="0"/>
                    </a:moveTo>
                    <a:lnTo>
                      <a:pt x="1395" y="0"/>
                    </a:lnTo>
                    <a:lnTo>
                      <a:pt x="1395" y="9"/>
                    </a:lnTo>
                    <a:lnTo>
                      <a:pt x="1393" y="9"/>
                    </a:lnTo>
                    <a:lnTo>
                      <a:pt x="1393" y="0"/>
                    </a:lnTo>
                    <a:close/>
                    <a:moveTo>
                      <a:pt x="1370" y="0"/>
                    </a:moveTo>
                    <a:lnTo>
                      <a:pt x="1372" y="0"/>
                    </a:lnTo>
                    <a:lnTo>
                      <a:pt x="1372" y="9"/>
                    </a:lnTo>
                    <a:lnTo>
                      <a:pt x="1370" y="9"/>
                    </a:lnTo>
                    <a:lnTo>
                      <a:pt x="1370" y="0"/>
                    </a:lnTo>
                    <a:close/>
                    <a:moveTo>
                      <a:pt x="1347" y="0"/>
                    </a:moveTo>
                    <a:lnTo>
                      <a:pt x="1349" y="0"/>
                    </a:lnTo>
                    <a:lnTo>
                      <a:pt x="1349" y="9"/>
                    </a:lnTo>
                    <a:lnTo>
                      <a:pt x="1347" y="9"/>
                    </a:lnTo>
                    <a:lnTo>
                      <a:pt x="1347" y="0"/>
                    </a:lnTo>
                    <a:close/>
                    <a:moveTo>
                      <a:pt x="1324" y="0"/>
                    </a:moveTo>
                    <a:lnTo>
                      <a:pt x="1328" y="0"/>
                    </a:lnTo>
                    <a:lnTo>
                      <a:pt x="1328"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0" y="0"/>
                    </a:lnTo>
                    <a:lnTo>
                      <a:pt x="1080" y="9"/>
                    </a:lnTo>
                    <a:lnTo>
                      <a:pt x="1079" y="9"/>
                    </a:lnTo>
                    <a:lnTo>
                      <a:pt x="1079" y="0"/>
                    </a:lnTo>
                    <a:close/>
                    <a:moveTo>
                      <a:pt x="1056" y="0"/>
                    </a:moveTo>
                    <a:lnTo>
                      <a:pt x="1057" y="0"/>
                    </a:lnTo>
                    <a:lnTo>
                      <a:pt x="1057" y="9"/>
                    </a:lnTo>
                    <a:lnTo>
                      <a:pt x="1056" y="9"/>
                    </a:lnTo>
                    <a:lnTo>
                      <a:pt x="1056" y="0"/>
                    </a:lnTo>
                    <a:close/>
                    <a:moveTo>
                      <a:pt x="1032" y="0"/>
                    </a:moveTo>
                    <a:lnTo>
                      <a:pt x="1036" y="0"/>
                    </a:lnTo>
                    <a:lnTo>
                      <a:pt x="1036" y="9"/>
                    </a:lnTo>
                    <a:lnTo>
                      <a:pt x="1032" y="9"/>
                    </a:lnTo>
                    <a:lnTo>
                      <a:pt x="1032" y="0"/>
                    </a:lnTo>
                    <a:close/>
                    <a:moveTo>
                      <a:pt x="1011" y="0"/>
                    </a:moveTo>
                    <a:lnTo>
                      <a:pt x="1013" y="0"/>
                    </a:lnTo>
                    <a:lnTo>
                      <a:pt x="1013" y="9"/>
                    </a:lnTo>
                    <a:lnTo>
                      <a:pt x="1011" y="9"/>
                    </a:lnTo>
                    <a:lnTo>
                      <a:pt x="1011" y="0"/>
                    </a:lnTo>
                    <a:close/>
                    <a:moveTo>
                      <a:pt x="988" y="0"/>
                    </a:moveTo>
                    <a:lnTo>
                      <a:pt x="990" y="0"/>
                    </a:lnTo>
                    <a:lnTo>
                      <a:pt x="990" y="9"/>
                    </a:lnTo>
                    <a:lnTo>
                      <a:pt x="988" y="9"/>
                    </a:lnTo>
                    <a:lnTo>
                      <a:pt x="988" y="0"/>
                    </a:lnTo>
                    <a:close/>
                    <a:moveTo>
                      <a:pt x="965" y="0"/>
                    </a:moveTo>
                    <a:lnTo>
                      <a:pt x="969" y="0"/>
                    </a:lnTo>
                    <a:lnTo>
                      <a:pt x="969" y="9"/>
                    </a:lnTo>
                    <a:lnTo>
                      <a:pt x="965" y="9"/>
                    </a:lnTo>
                    <a:lnTo>
                      <a:pt x="965" y="0"/>
                    </a:lnTo>
                    <a:close/>
                    <a:moveTo>
                      <a:pt x="944" y="0"/>
                    </a:moveTo>
                    <a:lnTo>
                      <a:pt x="946" y="0"/>
                    </a:lnTo>
                    <a:lnTo>
                      <a:pt x="946" y="9"/>
                    </a:lnTo>
                    <a:lnTo>
                      <a:pt x="944" y="9"/>
                    </a:lnTo>
                    <a:lnTo>
                      <a:pt x="944"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4" y="0"/>
                    </a:lnTo>
                    <a:lnTo>
                      <a:pt x="744" y="9"/>
                    </a:lnTo>
                    <a:lnTo>
                      <a:pt x="741" y="9"/>
                    </a:lnTo>
                    <a:lnTo>
                      <a:pt x="741" y="0"/>
                    </a:lnTo>
                    <a:close/>
                    <a:moveTo>
                      <a:pt x="718" y="0"/>
                    </a:moveTo>
                    <a:lnTo>
                      <a:pt x="721" y="0"/>
                    </a:lnTo>
                    <a:lnTo>
                      <a:pt x="721" y="9"/>
                    </a:lnTo>
                    <a:lnTo>
                      <a:pt x="718" y="9"/>
                    </a:lnTo>
                    <a:lnTo>
                      <a:pt x="718" y="0"/>
                    </a:lnTo>
                    <a:close/>
                    <a:moveTo>
                      <a:pt x="696" y="0"/>
                    </a:moveTo>
                    <a:lnTo>
                      <a:pt x="698" y="0"/>
                    </a:lnTo>
                    <a:lnTo>
                      <a:pt x="698" y="9"/>
                    </a:lnTo>
                    <a:lnTo>
                      <a:pt x="696" y="9"/>
                    </a:lnTo>
                    <a:lnTo>
                      <a:pt x="696" y="0"/>
                    </a:lnTo>
                    <a:close/>
                    <a:moveTo>
                      <a:pt x="673" y="0"/>
                    </a:moveTo>
                    <a:lnTo>
                      <a:pt x="675" y="0"/>
                    </a:lnTo>
                    <a:lnTo>
                      <a:pt x="675" y="9"/>
                    </a:lnTo>
                    <a:lnTo>
                      <a:pt x="673" y="9"/>
                    </a:lnTo>
                    <a:lnTo>
                      <a:pt x="673" y="0"/>
                    </a:lnTo>
                    <a:close/>
                    <a:moveTo>
                      <a:pt x="650" y="0"/>
                    </a:moveTo>
                    <a:lnTo>
                      <a:pt x="654" y="0"/>
                    </a:lnTo>
                    <a:lnTo>
                      <a:pt x="654" y="9"/>
                    </a:lnTo>
                    <a:lnTo>
                      <a:pt x="650" y="9"/>
                    </a:lnTo>
                    <a:lnTo>
                      <a:pt x="650" y="0"/>
                    </a:lnTo>
                    <a:close/>
                    <a:moveTo>
                      <a:pt x="629" y="0"/>
                    </a:moveTo>
                    <a:lnTo>
                      <a:pt x="631" y="0"/>
                    </a:lnTo>
                    <a:lnTo>
                      <a:pt x="631" y="9"/>
                    </a:lnTo>
                    <a:lnTo>
                      <a:pt x="629" y="9"/>
                    </a:lnTo>
                    <a:lnTo>
                      <a:pt x="629" y="0"/>
                    </a:lnTo>
                    <a:close/>
                    <a:moveTo>
                      <a:pt x="606" y="0"/>
                    </a:moveTo>
                    <a:lnTo>
                      <a:pt x="608" y="0"/>
                    </a:lnTo>
                    <a:lnTo>
                      <a:pt x="608" y="9"/>
                    </a:lnTo>
                    <a:lnTo>
                      <a:pt x="606" y="9"/>
                    </a:lnTo>
                    <a:lnTo>
                      <a:pt x="606" y="0"/>
                    </a:lnTo>
                    <a:close/>
                    <a:moveTo>
                      <a:pt x="583" y="0"/>
                    </a:moveTo>
                    <a:lnTo>
                      <a:pt x="587" y="0"/>
                    </a:lnTo>
                    <a:lnTo>
                      <a:pt x="587" y="9"/>
                    </a:lnTo>
                    <a:lnTo>
                      <a:pt x="583" y="9"/>
                    </a:lnTo>
                    <a:lnTo>
                      <a:pt x="583"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2" y="0"/>
                    </a:lnTo>
                    <a:lnTo>
                      <a:pt x="362" y="9"/>
                    </a:lnTo>
                    <a:lnTo>
                      <a:pt x="359" y="9"/>
                    </a:lnTo>
                    <a:lnTo>
                      <a:pt x="359" y="0"/>
                    </a:lnTo>
                    <a:close/>
                    <a:moveTo>
                      <a:pt x="337" y="0"/>
                    </a:moveTo>
                    <a:lnTo>
                      <a:pt x="339" y="0"/>
                    </a:lnTo>
                    <a:lnTo>
                      <a:pt x="339" y="9"/>
                    </a:lnTo>
                    <a:lnTo>
                      <a:pt x="337" y="9"/>
                    </a:lnTo>
                    <a:lnTo>
                      <a:pt x="337" y="0"/>
                    </a:lnTo>
                    <a:close/>
                    <a:moveTo>
                      <a:pt x="314" y="0"/>
                    </a:moveTo>
                    <a:lnTo>
                      <a:pt x="316" y="0"/>
                    </a:lnTo>
                    <a:lnTo>
                      <a:pt x="316" y="9"/>
                    </a:lnTo>
                    <a:lnTo>
                      <a:pt x="314" y="9"/>
                    </a:lnTo>
                    <a:lnTo>
                      <a:pt x="314" y="0"/>
                    </a:lnTo>
                    <a:close/>
                    <a:moveTo>
                      <a:pt x="291" y="0"/>
                    </a:moveTo>
                    <a:lnTo>
                      <a:pt x="293" y="0"/>
                    </a:lnTo>
                    <a:lnTo>
                      <a:pt x="293" y="9"/>
                    </a:lnTo>
                    <a:lnTo>
                      <a:pt x="291" y="9"/>
                    </a:lnTo>
                    <a:lnTo>
                      <a:pt x="291" y="0"/>
                    </a:lnTo>
                    <a:close/>
                    <a:moveTo>
                      <a:pt x="268" y="0"/>
                    </a:moveTo>
                    <a:lnTo>
                      <a:pt x="272" y="0"/>
                    </a:lnTo>
                    <a:lnTo>
                      <a:pt x="272" y="9"/>
                    </a:lnTo>
                    <a:lnTo>
                      <a:pt x="268" y="9"/>
                    </a:lnTo>
                    <a:lnTo>
                      <a:pt x="268" y="0"/>
                    </a:lnTo>
                    <a:close/>
                    <a:moveTo>
                      <a:pt x="247" y="0"/>
                    </a:moveTo>
                    <a:lnTo>
                      <a:pt x="249" y="0"/>
                    </a:lnTo>
                    <a:lnTo>
                      <a:pt x="249" y="9"/>
                    </a:lnTo>
                    <a:lnTo>
                      <a:pt x="247" y="9"/>
                    </a:lnTo>
                    <a:lnTo>
                      <a:pt x="247" y="0"/>
                    </a:lnTo>
                    <a:close/>
                    <a:moveTo>
                      <a:pt x="224" y="0"/>
                    </a:moveTo>
                    <a:lnTo>
                      <a:pt x="226" y="0"/>
                    </a:lnTo>
                    <a:lnTo>
                      <a:pt x="226" y="9"/>
                    </a:lnTo>
                    <a:lnTo>
                      <a:pt x="224" y="9"/>
                    </a:lnTo>
                    <a:lnTo>
                      <a:pt x="224"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4" y="0"/>
                    </a:lnTo>
                    <a:lnTo>
                      <a:pt x="24" y="9"/>
                    </a:lnTo>
                    <a:lnTo>
                      <a:pt x="23" y="9"/>
                    </a:lnTo>
                    <a:lnTo>
                      <a:pt x="23" y="0"/>
                    </a:lnTo>
                    <a:close/>
                    <a:moveTo>
                      <a:pt x="0" y="0"/>
                    </a:moveTo>
                    <a:lnTo>
                      <a:pt x="1" y="0"/>
                    </a:lnTo>
                    <a:lnTo>
                      <a:pt x="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8" name="Rectangle 2106"/>
              <p:cNvSpPr>
                <a:spLocks noChangeArrowheads="1"/>
              </p:cNvSpPr>
              <p:nvPr/>
            </p:nvSpPr>
            <p:spPr bwMode="auto">
              <a:xfrm>
                <a:off x="3708"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9" name="Rectangle 2107"/>
              <p:cNvSpPr>
                <a:spLocks noChangeArrowheads="1"/>
              </p:cNvSpPr>
              <p:nvPr/>
            </p:nvSpPr>
            <p:spPr bwMode="auto">
              <a:xfrm>
                <a:off x="3708"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0" name="Rectangle 2108"/>
              <p:cNvSpPr>
                <a:spLocks noChangeArrowheads="1"/>
              </p:cNvSpPr>
              <p:nvPr/>
            </p:nvSpPr>
            <p:spPr bwMode="auto">
              <a:xfrm>
                <a:off x="6292"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1" name="Rectangle 2109"/>
              <p:cNvSpPr>
                <a:spLocks noChangeArrowheads="1"/>
              </p:cNvSpPr>
              <p:nvPr/>
            </p:nvSpPr>
            <p:spPr bwMode="auto">
              <a:xfrm>
                <a:off x="3700"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2" name="Rectangle 2110"/>
              <p:cNvSpPr>
                <a:spLocks noChangeArrowheads="1"/>
              </p:cNvSpPr>
              <p:nvPr/>
            </p:nvSpPr>
            <p:spPr bwMode="auto">
              <a:xfrm>
                <a:off x="3708"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3" name="Rectangle 2111"/>
              <p:cNvSpPr>
                <a:spLocks noChangeArrowheads="1"/>
              </p:cNvSpPr>
              <p:nvPr/>
            </p:nvSpPr>
            <p:spPr bwMode="auto">
              <a:xfrm>
                <a:off x="3700"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4" name="Rectangle 2112"/>
              <p:cNvSpPr>
                <a:spLocks noChangeArrowheads="1"/>
              </p:cNvSpPr>
              <p:nvPr/>
            </p:nvSpPr>
            <p:spPr bwMode="auto">
              <a:xfrm>
                <a:off x="3959"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5" name="Rectangle 2113"/>
              <p:cNvSpPr>
                <a:spLocks noChangeArrowheads="1"/>
              </p:cNvSpPr>
              <p:nvPr/>
            </p:nvSpPr>
            <p:spPr bwMode="auto">
              <a:xfrm>
                <a:off x="3959"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6" name="Freeform 2114"/>
              <p:cNvSpPr>
                <a:spLocks/>
              </p:cNvSpPr>
              <p:nvPr/>
            </p:nvSpPr>
            <p:spPr bwMode="auto">
              <a:xfrm>
                <a:off x="3844" y="3162"/>
                <a:ext cx="61" cy="92"/>
              </a:xfrm>
              <a:custGeom>
                <a:avLst/>
                <a:gdLst>
                  <a:gd name="T0" fmla="*/ 31 w 61"/>
                  <a:gd name="T1" fmla="*/ 0 h 92"/>
                  <a:gd name="T2" fmla="*/ 38 w 61"/>
                  <a:gd name="T3" fmla="*/ 0 h 92"/>
                  <a:gd name="T4" fmla="*/ 46 w 61"/>
                  <a:gd name="T5" fmla="*/ 2 h 92"/>
                  <a:gd name="T6" fmla="*/ 52 w 61"/>
                  <a:gd name="T7" fmla="*/ 6 h 92"/>
                  <a:gd name="T8" fmla="*/ 56 w 61"/>
                  <a:gd name="T9" fmla="*/ 12 h 92"/>
                  <a:gd name="T10" fmla="*/ 59 w 61"/>
                  <a:gd name="T11" fmla="*/ 18 h 92"/>
                  <a:gd name="T12" fmla="*/ 59 w 61"/>
                  <a:gd name="T13" fmla="*/ 25 h 92"/>
                  <a:gd name="T14" fmla="*/ 59 w 61"/>
                  <a:gd name="T15" fmla="*/ 31 h 92"/>
                  <a:gd name="T16" fmla="*/ 57 w 61"/>
                  <a:gd name="T17" fmla="*/ 37 h 92"/>
                  <a:gd name="T18" fmla="*/ 56 w 61"/>
                  <a:gd name="T19" fmla="*/ 41 h 92"/>
                  <a:gd name="T20" fmla="*/ 50 w 61"/>
                  <a:gd name="T21" fmla="*/ 46 h 92"/>
                  <a:gd name="T22" fmla="*/ 46 w 61"/>
                  <a:gd name="T23" fmla="*/ 52 h 92"/>
                  <a:gd name="T24" fmla="*/ 40 w 61"/>
                  <a:gd name="T25" fmla="*/ 58 h 92"/>
                  <a:gd name="T26" fmla="*/ 34 w 61"/>
                  <a:gd name="T27" fmla="*/ 64 h 92"/>
                  <a:gd name="T28" fmla="*/ 29 w 61"/>
                  <a:gd name="T29" fmla="*/ 67 h 92"/>
                  <a:gd name="T30" fmla="*/ 23 w 61"/>
                  <a:gd name="T31" fmla="*/ 71 h 92"/>
                  <a:gd name="T32" fmla="*/ 21 w 61"/>
                  <a:gd name="T33" fmla="*/ 75 h 92"/>
                  <a:gd name="T34" fmla="*/ 15 w 61"/>
                  <a:gd name="T35" fmla="*/ 81 h 92"/>
                  <a:gd name="T36" fmla="*/ 61 w 61"/>
                  <a:gd name="T37" fmla="*/ 81 h 92"/>
                  <a:gd name="T38" fmla="*/ 61 w 61"/>
                  <a:gd name="T39" fmla="*/ 92 h 92"/>
                  <a:gd name="T40" fmla="*/ 0 w 61"/>
                  <a:gd name="T41" fmla="*/ 92 h 92"/>
                  <a:gd name="T42" fmla="*/ 2 w 61"/>
                  <a:gd name="T43" fmla="*/ 85 h 92"/>
                  <a:gd name="T44" fmla="*/ 4 w 61"/>
                  <a:gd name="T45" fmla="*/ 77 h 92"/>
                  <a:gd name="T46" fmla="*/ 8 w 61"/>
                  <a:gd name="T47" fmla="*/ 71 h 92"/>
                  <a:gd name="T48" fmla="*/ 13 w 61"/>
                  <a:gd name="T49" fmla="*/ 66 h 92"/>
                  <a:gd name="T50" fmla="*/ 23 w 61"/>
                  <a:gd name="T51" fmla="*/ 58 h 92"/>
                  <a:gd name="T52" fmla="*/ 31 w 61"/>
                  <a:gd name="T53" fmla="*/ 50 h 92"/>
                  <a:gd name="T54" fmla="*/ 38 w 61"/>
                  <a:gd name="T55" fmla="*/ 43 h 92"/>
                  <a:gd name="T56" fmla="*/ 42 w 61"/>
                  <a:gd name="T57" fmla="*/ 39 h 92"/>
                  <a:gd name="T58" fmla="*/ 46 w 61"/>
                  <a:gd name="T59" fmla="*/ 31 h 92"/>
                  <a:gd name="T60" fmla="*/ 48 w 61"/>
                  <a:gd name="T61" fmla="*/ 25 h 92"/>
                  <a:gd name="T62" fmla="*/ 46 w 61"/>
                  <a:gd name="T63" fmla="*/ 19 h 92"/>
                  <a:gd name="T64" fmla="*/ 42 w 61"/>
                  <a:gd name="T65" fmla="*/ 14 h 92"/>
                  <a:gd name="T66" fmla="*/ 38 w 61"/>
                  <a:gd name="T67" fmla="*/ 12 h 92"/>
                  <a:gd name="T68" fmla="*/ 31 w 61"/>
                  <a:gd name="T69" fmla="*/ 10 h 92"/>
                  <a:gd name="T70" fmla="*/ 23 w 61"/>
                  <a:gd name="T71" fmla="*/ 12 h 92"/>
                  <a:gd name="T72" fmla="*/ 19 w 61"/>
                  <a:gd name="T73" fmla="*/ 14 h 92"/>
                  <a:gd name="T74" fmla="*/ 15 w 61"/>
                  <a:gd name="T75" fmla="*/ 18 h 92"/>
                  <a:gd name="T76" fmla="*/ 13 w 61"/>
                  <a:gd name="T77" fmla="*/ 21 h 92"/>
                  <a:gd name="T78" fmla="*/ 13 w 61"/>
                  <a:gd name="T79" fmla="*/ 27 h 92"/>
                  <a:gd name="T80" fmla="*/ 2 w 61"/>
                  <a:gd name="T81" fmla="*/ 25 h 92"/>
                  <a:gd name="T82" fmla="*/ 4 w 61"/>
                  <a:gd name="T83" fmla="*/ 18 h 92"/>
                  <a:gd name="T84" fmla="*/ 6 w 61"/>
                  <a:gd name="T85" fmla="*/ 12 h 92"/>
                  <a:gd name="T86" fmla="*/ 9 w 61"/>
                  <a:gd name="T87" fmla="*/ 6 h 92"/>
                  <a:gd name="T88" fmla="*/ 15 w 61"/>
                  <a:gd name="T89" fmla="*/ 2 h 92"/>
                  <a:gd name="T90" fmla="*/ 23 w 61"/>
                  <a:gd name="T91" fmla="*/ 0 h 92"/>
                  <a:gd name="T92" fmla="*/ 31 w 61"/>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92">
                    <a:moveTo>
                      <a:pt x="31" y="0"/>
                    </a:moveTo>
                    <a:lnTo>
                      <a:pt x="38" y="0"/>
                    </a:lnTo>
                    <a:lnTo>
                      <a:pt x="46" y="2"/>
                    </a:lnTo>
                    <a:lnTo>
                      <a:pt x="52" y="6"/>
                    </a:lnTo>
                    <a:lnTo>
                      <a:pt x="56" y="12"/>
                    </a:lnTo>
                    <a:lnTo>
                      <a:pt x="59" y="18"/>
                    </a:lnTo>
                    <a:lnTo>
                      <a:pt x="59" y="25"/>
                    </a:lnTo>
                    <a:lnTo>
                      <a:pt x="59" y="31"/>
                    </a:lnTo>
                    <a:lnTo>
                      <a:pt x="57" y="37"/>
                    </a:lnTo>
                    <a:lnTo>
                      <a:pt x="56" y="41"/>
                    </a:lnTo>
                    <a:lnTo>
                      <a:pt x="50" y="46"/>
                    </a:lnTo>
                    <a:lnTo>
                      <a:pt x="46" y="52"/>
                    </a:lnTo>
                    <a:lnTo>
                      <a:pt x="40" y="58"/>
                    </a:lnTo>
                    <a:lnTo>
                      <a:pt x="34" y="64"/>
                    </a:lnTo>
                    <a:lnTo>
                      <a:pt x="29" y="67"/>
                    </a:lnTo>
                    <a:lnTo>
                      <a:pt x="23" y="71"/>
                    </a:lnTo>
                    <a:lnTo>
                      <a:pt x="21" y="75"/>
                    </a:lnTo>
                    <a:lnTo>
                      <a:pt x="15" y="81"/>
                    </a:lnTo>
                    <a:lnTo>
                      <a:pt x="61" y="81"/>
                    </a:lnTo>
                    <a:lnTo>
                      <a:pt x="61" y="92"/>
                    </a:lnTo>
                    <a:lnTo>
                      <a:pt x="0" y="92"/>
                    </a:lnTo>
                    <a:lnTo>
                      <a:pt x="2" y="85"/>
                    </a:lnTo>
                    <a:lnTo>
                      <a:pt x="4" y="77"/>
                    </a:lnTo>
                    <a:lnTo>
                      <a:pt x="8" y="71"/>
                    </a:lnTo>
                    <a:lnTo>
                      <a:pt x="13" y="66"/>
                    </a:lnTo>
                    <a:lnTo>
                      <a:pt x="23" y="58"/>
                    </a:lnTo>
                    <a:lnTo>
                      <a:pt x="31" y="50"/>
                    </a:lnTo>
                    <a:lnTo>
                      <a:pt x="38" y="43"/>
                    </a:lnTo>
                    <a:lnTo>
                      <a:pt x="42" y="39"/>
                    </a:lnTo>
                    <a:lnTo>
                      <a:pt x="46" y="31"/>
                    </a:lnTo>
                    <a:lnTo>
                      <a:pt x="48" y="25"/>
                    </a:lnTo>
                    <a:lnTo>
                      <a:pt x="46" y="19"/>
                    </a:lnTo>
                    <a:lnTo>
                      <a:pt x="42" y="14"/>
                    </a:lnTo>
                    <a:lnTo>
                      <a:pt x="38" y="12"/>
                    </a:lnTo>
                    <a:lnTo>
                      <a:pt x="31" y="10"/>
                    </a:lnTo>
                    <a:lnTo>
                      <a:pt x="23" y="12"/>
                    </a:lnTo>
                    <a:lnTo>
                      <a:pt x="19" y="14"/>
                    </a:lnTo>
                    <a:lnTo>
                      <a:pt x="15" y="18"/>
                    </a:lnTo>
                    <a:lnTo>
                      <a:pt x="13" y="21"/>
                    </a:lnTo>
                    <a:lnTo>
                      <a:pt x="13" y="27"/>
                    </a:lnTo>
                    <a:lnTo>
                      <a:pt x="2" y="25"/>
                    </a:lnTo>
                    <a:lnTo>
                      <a:pt x="4" y="18"/>
                    </a:lnTo>
                    <a:lnTo>
                      <a:pt x="6" y="12"/>
                    </a:lnTo>
                    <a:lnTo>
                      <a:pt x="9" y="6"/>
                    </a:lnTo>
                    <a:lnTo>
                      <a:pt x="15"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7" name="Freeform 2115"/>
              <p:cNvSpPr>
                <a:spLocks noEditPoints="1"/>
              </p:cNvSpPr>
              <p:nvPr/>
            </p:nvSpPr>
            <p:spPr bwMode="auto">
              <a:xfrm>
                <a:off x="3917" y="3162"/>
                <a:ext cx="61" cy="94"/>
              </a:xfrm>
              <a:custGeom>
                <a:avLst/>
                <a:gdLst>
                  <a:gd name="T0" fmla="*/ 31 w 61"/>
                  <a:gd name="T1" fmla="*/ 10 h 94"/>
                  <a:gd name="T2" fmla="*/ 25 w 61"/>
                  <a:gd name="T3" fmla="*/ 12 h 94"/>
                  <a:gd name="T4" fmla="*/ 21 w 61"/>
                  <a:gd name="T5" fmla="*/ 14 h 94"/>
                  <a:gd name="T6" fmla="*/ 17 w 61"/>
                  <a:gd name="T7" fmla="*/ 16 h 94"/>
                  <a:gd name="T8" fmla="*/ 15 w 61"/>
                  <a:gd name="T9" fmla="*/ 21 h 94"/>
                  <a:gd name="T10" fmla="*/ 13 w 61"/>
                  <a:gd name="T11" fmla="*/ 29 h 94"/>
                  <a:gd name="T12" fmla="*/ 13 w 61"/>
                  <a:gd name="T13" fmla="*/ 37 h 94"/>
                  <a:gd name="T14" fmla="*/ 11 w 61"/>
                  <a:gd name="T15" fmla="*/ 46 h 94"/>
                  <a:gd name="T16" fmla="*/ 13 w 61"/>
                  <a:gd name="T17" fmla="*/ 58 h 94"/>
                  <a:gd name="T18" fmla="*/ 13 w 61"/>
                  <a:gd name="T19" fmla="*/ 66 h 94"/>
                  <a:gd name="T20" fmla="*/ 15 w 61"/>
                  <a:gd name="T21" fmla="*/ 71 h 94"/>
                  <a:gd name="T22" fmla="*/ 17 w 61"/>
                  <a:gd name="T23" fmla="*/ 77 h 94"/>
                  <a:gd name="T24" fmla="*/ 21 w 61"/>
                  <a:gd name="T25" fmla="*/ 81 h 94"/>
                  <a:gd name="T26" fmla="*/ 25 w 61"/>
                  <a:gd name="T27" fmla="*/ 83 h 94"/>
                  <a:gd name="T28" fmla="*/ 31 w 61"/>
                  <a:gd name="T29" fmla="*/ 83 h 94"/>
                  <a:gd name="T30" fmla="*/ 36 w 61"/>
                  <a:gd name="T31" fmla="*/ 83 h 94"/>
                  <a:gd name="T32" fmla="*/ 40 w 61"/>
                  <a:gd name="T33" fmla="*/ 81 h 94"/>
                  <a:gd name="T34" fmla="*/ 44 w 61"/>
                  <a:gd name="T35" fmla="*/ 77 h 94"/>
                  <a:gd name="T36" fmla="*/ 46 w 61"/>
                  <a:gd name="T37" fmla="*/ 71 h 94"/>
                  <a:gd name="T38" fmla="*/ 48 w 61"/>
                  <a:gd name="T39" fmla="*/ 66 h 94"/>
                  <a:gd name="T40" fmla="*/ 48 w 61"/>
                  <a:gd name="T41" fmla="*/ 58 h 94"/>
                  <a:gd name="T42" fmla="*/ 48 w 61"/>
                  <a:gd name="T43" fmla="*/ 46 h 94"/>
                  <a:gd name="T44" fmla="*/ 48 w 61"/>
                  <a:gd name="T45" fmla="*/ 37 h 94"/>
                  <a:gd name="T46" fmla="*/ 48 w 61"/>
                  <a:gd name="T47" fmla="*/ 29 h 94"/>
                  <a:gd name="T48" fmla="*/ 46 w 61"/>
                  <a:gd name="T49" fmla="*/ 21 h 94"/>
                  <a:gd name="T50" fmla="*/ 44 w 61"/>
                  <a:gd name="T51" fmla="*/ 18 h 94"/>
                  <a:gd name="T52" fmla="*/ 40 w 61"/>
                  <a:gd name="T53" fmla="*/ 14 h 94"/>
                  <a:gd name="T54" fmla="*/ 36 w 61"/>
                  <a:gd name="T55" fmla="*/ 12 h 94"/>
                  <a:gd name="T56" fmla="*/ 31 w 61"/>
                  <a:gd name="T57" fmla="*/ 10 h 94"/>
                  <a:gd name="T58" fmla="*/ 31 w 61"/>
                  <a:gd name="T59" fmla="*/ 0 h 94"/>
                  <a:gd name="T60" fmla="*/ 38 w 61"/>
                  <a:gd name="T61" fmla="*/ 0 h 94"/>
                  <a:gd name="T62" fmla="*/ 44 w 61"/>
                  <a:gd name="T63" fmla="*/ 2 h 94"/>
                  <a:gd name="T64" fmla="*/ 50 w 61"/>
                  <a:gd name="T65" fmla="*/ 6 h 94"/>
                  <a:gd name="T66" fmla="*/ 54 w 61"/>
                  <a:gd name="T67" fmla="*/ 12 h 94"/>
                  <a:gd name="T68" fmla="*/ 55 w 61"/>
                  <a:gd name="T69" fmla="*/ 18 h 94"/>
                  <a:gd name="T70" fmla="*/ 59 w 61"/>
                  <a:gd name="T71" fmla="*/ 25 h 94"/>
                  <a:gd name="T72" fmla="*/ 59 w 61"/>
                  <a:gd name="T73" fmla="*/ 31 h 94"/>
                  <a:gd name="T74" fmla="*/ 61 w 61"/>
                  <a:gd name="T75" fmla="*/ 39 h 94"/>
                  <a:gd name="T76" fmla="*/ 61 w 61"/>
                  <a:gd name="T77" fmla="*/ 46 h 94"/>
                  <a:gd name="T78" fmla="*/ 61 w 61"/>
                  <a:gd name="T79" fmla="*/ 58 h 94"/>
                  <a:gd name="T80" fmla="*/ 59 w 61"/>
                  <a:gd name="T81" fmla="*/ 66 h 94"/>
                  <a:gd name="T82" fmla="*/ 57 w 61"/>
                  <a:gd name="T83" fmla="*/ 73 h 94"/>
                  <a:gd name="T84" fmla="*/ 55 w 61"/>
                  <a:gd name="T85" fmla="*/ 79 h 94"/>
                  <a:gd name="T86" fmla="*/ 52 w 61"/>
                  <a:gd name="T87" fmla="*/ 85 h 94"/>
                  <a:gd name="T88" fmla="*/ 48 w 61"/>
                  <a:gd name="T89" fmla="*/ 89 h 94"/>
                  <a:gd name="T90" fmla="*/ 42 w 61"/>
                  <a:gd name="T91" fmla="*/ 92 h 94"/>
                  <a:gd name="T92" fmla="*/ 36 w 61"/>
                  <a:gd name="T93" fmla="*/ 94 h 94"/>
                  <a:gd name="T94" fmla="*/ 31 w 61"/>
                  <a:gd name="T95" fmla="*/ 94 h 94"/>
                  <a:gd name="T96" fmla="*/ 23 w 61"/>
                  <a:gd name="T97" fmla="*/ 92 h 94"/>
                  <a:gd name="T98" fmla="*/ 15 w 61"/>
                  <a:gd name="T99" fmla="*/ 91 h 94"/>
                  <a:gd name="T100" fmla="*/ 9 w 61"/>
                  <a:gd name="T101" fmla="*/ 85 h 94"/>
                  <a:gd name="T102" fmla="*/ 2 w 61"/>
                  <a:gd name="T103" fmla="*/ 69 h 94"/>
                  <a:gd name="T104" fmla="*/ 0 w 61"/>
                  <a:gd name="T105" fmla="*/ 46 h 94"/>
                  <a:gd name="T106" fmla="*/ 0 w 61"/>
                  <a:gd name="T107" fmla="*/ 37 h 94"/>
                  <a:gd name="T108" fmla="*/ 2 w 61"/>
                  <a:gd name="T109" fmla="*/ 27 h 94"/>
                  <a:gd name="T110" fmla="*/ 4 w 61"/>
                  <a:gd name="T111" fmla="*/ 19 h 94"/>
                  <a:gd name="T112" fmla="*/ 6 w 61"/>
                  <a:gd name="T113" fmla="*/ 14 h 94"/>
                  <a:gd name="T114" fmla="*/ 9 w 61"/>
                  <a:gd name="T115" fmla="*/ 8 h 94"/>
                  <a:gd name="T116" fmla="*/ 13 w 61"/>
                  <a:gd name="T117" fmla="*/ 4 h 94"/>
                  <a:gd name="T118" fmla="*/ 19 w 61"/>
                  <a:gd name="T119" fmla="*/ 2 h 94"/>
                  <a:gd name="T120" fmla="*/ 25 w 61"/>
                  <a:gd name="T121" fmla="*/ 0 h 94"/>
                  <a:gd name="T122" fmla="*/ 31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1" y="10"/>
                    </a:moveTo>
                    <a:lnTo>
                      <a:pt x="25" y="12"/>
                    </a:lnTo>
                    <a:lnTo>
                      <a:pt x="21" y="14"/>
                    </a:lnTo>
                    <a:lnTo>
                      <a:pt x="17" y="16"/>
                    </a:lnTo>
                    <a:lnTo>
                      <a:pt x="15" y="21"/>
                    </a:lnTo>
                    <a:lnTo>
                      <a:pt x="13" y="29"/>
                    </a:lnTo>
                    <a:lnTo>
                      <a:pt x="13" y="37"/>
                    </a:lnTo>
                    <a:lnTo>
                      <a:pt x="11" y="46"/>
                    </a:lnTo>
                    <a:lnTo>
                      <a:pt x="13" y="58"/>
                    </a:lnTo>
                    <a:lnTo>
                      <a:pt x="13" y="66"/>
                    </a:lnTo>
                    <a:lnTo>
                      <a:pt x="15" y="71"/>
                    </a:lnTo>
                    <a:lnTo>
                      <a:pt x="17" y="77"/>
                    </a:lnTo>
                    <a:lnTo>
                      <a:pt x="21" y="81"/>
                    </a:lnTo>
                    <a:lnTo>
                      <a:pt x="25" y="83"/>
                    </a:lnTo>
                    <a:lnTo>
                      <a:pt x="31" y="83"/>
                    </a:lnTo>
                    <a:lnTo>
                      <a:pt x="36" y="83"/>
                    </a:lnTo>
                    <a:lnTo>
                      <a:pt x="40" y="81"/>
                    </a:lnTo>
                    <a:lnTo>
                      <a:pt x="44" y="77"/>
                    </a:lnTo>
                    <a:lnTo>
                      <a:pt x="46" y="71"/>
                    </a:lnTo>
                    <a:lnTo>
                      <a:pt x="48" y="66"/>
                    </a:lnTo>
                    <a:lnTo>
                      <a:pt x="48" y="58"/>
                    </a:lnTo>
                    <a:lnTo>
                      <a:pt x="48" y="46"/>
                    </a:lnTo>
                    <a:lnTo>
                      <a:pt x="48" y="37"/>
                    </a:lnTo>
                    <a:lnTo>
                      <a:pt x="48" y="29"/>
                    </a:lnTo>
                    <a:lnTo>
                      <a:pt x="46" y="21"/>
                    </a:lnTo>
                    <a:lnTo>
                      <a:pt x="44" y="18"/>
                    </a:lnTo>
                    <a:lnTo>
                      <a:pt x="40" y="14"/>
                    </a:lnTo>
                    <a:lnTo>
                      <a:pt x="36" y="12"/>
                    </a:lnTo>
                    <a:lnTo>
                      <a:pt x="31" y="10"/>
                    </a:lnTo>
                    <a:close/>
                    <a:moveTo>
                      <a:pt x="31" y="0"/>
                    </a:moveTo>
                    <a:lnTo>
                      <a:pt x="38" y="0"/>
                    </a:lnTo>
                    <a:lnTo>
                      <a:pt x="44" y="2"/>
                    </a:lnTo>
                    <a:lnTo>
                      <a:pt x="50" y="6"/>
                    </a:lnTo>
                    <a:lnTo>
                      <a:pt x="54" y="12"/>
                    </a:lnTo>
                    <a:lnTo>
                      <a:pt x="55" y="18"/>
                    </a:lnTo>
                    <a:lnTo>
                      <a:pt x="59" y="25"/>
                    </a:lnTo>
                    <a:lnTo>
                      <a:pt x="59" y="31"/>
                    </a:lnTo>
                    <a:lnTo>
                      <a:pt x="61" y="39"/>
                    </a:lnTo>
                    <a:lnTo>
                      <a:pt x="61" y="46"/>
                    </a:lnTo>
                    <a:lnTo>
                      <a:pt x="61" y="58"/>
                    </a:lnTo>
                    <a:lnTo>
                      <a:pt x="59" y="66"/>
                    </a:lnTo>
                    <a:lnTo>
                      <a:pt x="57" y="73"/>
                    </a:lnTo>
                    <a:lnTo>
                      <a:pt x="55" y="79"/>
                    </a:lnTo>
                    <a:lnTo>
                      <a:pt x="52" y="85"/>
                    </a:lnTo>
                    <a:lnTo>
                      <a:pt x="48" y="89"/>
                    </a:lnTo>
                    <a:lnTo>
                      <a:pt x="42" y="92"/>
                    </a:lnTo>
                    <a:lnTo>
                      <a:pt x="36" y="94"/>
                    </a:lnTo>
                    <a:lnTo>
                      <a:pt x="31" y="94"/>
                    </a:lnTo>
                    <a:lnTo>
                      <a:pt x="23" y="92"/>
                    </a:lnTo>
                    <a:lnTo>
                      <a:pt x="15" y="91"/>
                    </a:lnTo>
                    <a:lnTo>
                      <a:pt x="9" y="85"/>
                    </a:lnTo>
                    <a:lnTo>
                      <a:pt x="2" y="69"/>
                    </a:lnTo>
                    <a:lnTo>
                      <a:pt x="0" y="46"/>
                    </a:lnTo>
                    <a:lnTo>
                      <a:pt x="0" y="37"/>
                    </a:lnTo>
                    <a:lnTo>
                      <a:pt x="2" y="27"/>
                    </a:lnTo>
                    <a:lnTo>
                      <a:pt x="4" y="19"/>
                    </a:lnTo>
                    <a:lnTo>
                      <a:pt x="6" y="14"/>
                    </a:lnTo>
                    <a:lnTo>
                      <a:pt x="9" y="8"/>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8" name="Freeform 2116"/>
              <p:cNvSpPr>
                <a:spLocks/>
              </p:cNvSpPr>
              <p:nvPr/>
            </p:nvSpPr>
            <p:spPr bwMode="auto">
              <a:xfrm>
                <a:off x="3986" y="3164"/>
                <a:ext cx="33" cy="92"/>
              </a:xfrm>
              <a:custGeom>
                <a:avLst/>
                <a:gdLst>
                  <a:gd name="T0" fmla="*/ 21 w 33"/>
                  <a:gd name="T1" fmla="*/ 0 h 92"/>
                  <a:gd name="T2" fmla="*/ 21 w 33"/>
                  <a:gd name="T3" fmla="*/ 23 h 92"/>
                  <a:gd name="T4" fmla="*/ 31 w 33"/>
                  <a:gd name="T5" fmla="*/ 23 h 92"/>
                  <a:gd name="T6" fmla="*/ 31 w 33"/>
                  <a:gd name="T7" fmla="*/ 35 h 92"/>
                  <a:gd name="T8" fmla="*/ 21 w 33"/>
                  <a:gd name="T9" fmla="*/ 35 h 92"/>
                  <a:gd name="T10" fmla="*/ 21 w 33"/>
                  <a:gd name="T11" fmla="*/ 71 h 92"/>
                  <a:gd name="T12" fmla="*/ 21 w 33"/>
                  <a:gd name="T13" fmla="*/ 77 h 92"/>
                  <a:gd name="T14" fmla="*/ 21 w 33"/>
                  <a:gd name="T15" fmla="*/ 79 h 92"/>
                  <a:gd name="T16" fmla="*/ 23 w 33"/>
                  <a:gd name="T17" fmla="*/ 81 h 92"/>
                  <a:gd name="T18" fmla="*/ 25 w 33"/>
                  <a:gd name="T19" fmla="*/ 81 h 92"/>
                  <a:gd name="T20" fmla="*/ 27 w 33"/>
                  <a:gd name="T21" fmla="*/ 81 h 92"/>
                  <a:gd name="T22" fmla="*/ 31 w 33"/>
                  <a:gd name="T23" fmla="*/ 81 h 92"/>
                  <a:gd name="T24" fmla="*/ 33 w 33"/>
                  <a:gd name="T25" fmla="*/ 90 h 92"/>
                  <a:gd name="T26" fmla="*/ 29 w 33"/>
                  <a:gd name="T27" fmla="*/ 92 h 92"/>
                  <a:gd name="T28" fmla="*/ 23 w 33"/>
                  <a:gd name="T29" fmla="*/ 92 h 92"/>
                  <a:gd name="T30" fmla="*/ 19 w 33"/>
                  <a:gd name="T31" fmla="*/ 92 h 92"/>
                  <a:gd name="T32" fmla="*/ 13 w 33"/>
                  <a:gd name="T33" fmla="*/ 90 h 92"/>
                  <a:gd name="T34" fmla="*/ 11 w 33"/>
                  <a:gd name="T35" fmla="*/ 89 h 92"/>
                  <a:gd name="T36" fmla="*/ 10 w 33"/>
                  <a:gd name="T37" fmla="*/ 85 h 92"/>
                  <a:gd name="T38" fmla="*/ 10 w 33"/>
                  <a:gd name="T39" fmla="*/ 83 h 92"/>
                  <a:gd name="T40" fmla="*/ 8 w 33"/>
                  <a:gd name="T41" fmla="*/ 77 h 92"/>
                  <a:gd name="T42" fmla="*/ 8 w 33"/>
                  <a:gd name="T43" fmla="*/ 71 h 92"/>
                  <a:gd name="T44" fmla="*/ 8 w 33"/>
                  <a:gd name="T45" fmla="*/ 35 h 92"/>
                  <a:gd name="T46" fmla="*/ 0 w 33"/>
                  <a:gd name="T47" fmla="*/ 35 h 92"/>
                  <a:gd name="T48" fmla="*/ 0 w 33"/>
                  <a:gd name="T49" fmla="*/ 23 h 92"/>
                  <a:gd name="T50" fmla="*/ 8 w 33"/>
                  <a:gd name="T51" fmla="*/ 23 h 92"/>
                  <a:gd name="T52" fmla="*/ 8 w 33"/>
                  <a:gd name="T53" fmla="*/ 6 h 92"/>
                  <a:gd name="T54" fmla="*/ 21 w 33"/>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92">
                    <a:moveTo>
                      <a:pt x="21" y="0"/>
                    </a:moveTo>
                    <a:lnTo>
                      <a:pt x="21" y="23"/>
                    </a:lnTo>
                    <a:lnTo>
                      <a:pt x="31" y="23"/>
                    </a:lnTo>
                    <a:lnTo>
                      <a:pt x="31" y="35"/>
                    </a:lnTo>
                    <a:lnTo>
                      <a:pt x="21" y="35"/>
                    </a:lnTo>
                    <a:lnTo>
                      <a:pt x="21" y="71"/>
                    </a:lnTo>
                    <a:lnTo>
                      <a:pt x="21" y="77"/>
                    </a:lnTo>
                    <a:lnTo>
                      <a:pt x="21" y="79"/>
                    </a:lnTo>
                    <a:lnTo>
                      <a:pt x="23" y="81"/>
                    </a:lnTo>
                    <a:lnTo>
                      <a:pt x="25" y="81"/>
                    </a:lnTo>
                    <a:lnTo>
                      <a:pt x="27" y="81"/>
                    </a:lnTo>
                    <a:lnTo>
                      <a:pt x="31" y="81"/>
                    </a:lnTo>
                    <a:lnTo>
                      <a:pt x="33" y="90"/>
                    </a:lnTo>
                    <a:lnTo>
                      <a:pt x="29" y="92"/>
                    </a:lnTo>
                    <a:lnTo>
                      <a:pt x="23" y="92"/>
                    </a:lnTo>
                    <a:lnTo>
                      <a:pt x="19" y="92"/>
                    </a:lnTo>
                    <a:lnTo>
                      <a:pt x="13" y="90"/>
                    </a:lnTo>
                    <a:lnTo>
                      <a:pt x="11" y="89"/>
                    </a:lnTo>
                    <a:lnTo>
                      <a:pt x="10" y="85"/>
                    </a:lnTo>
                    <a:lnTo>
                      <a:pt x="10" y="83"/>
                    </a:lnTo>
                    <a:lnTo>
                      <a:pt x="8" y="77"/>
                    </a:lnTo>
                    <a:lnTo>
                      <a:pt x="8" y="71"/>
                    </a:lnTo>
                    <a:lnTo>
                      <a:pt x="8" y="35"/>
                    </a:lnTo>
                    <a:lnTo>
                      <a:pt x="0" y="35"/>
                    </a:lnTo>
                    <a:lnTo>
                      <a:pt x="0" y="23"/>
                    </a:lnTo>
                    <a:lnTo>
                      <a:pt x="8" y="23"/>
                    </a:lnTo>
                    <a:lnTo>
                      <a:pt x="8"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9" name="Freeform 2117"/>
              <p:cNvSpPr>
                <a:spLocks/>
              </p:cNvSpPr>
              <p:nvPr/>
            </p:nvSpPr>
            <p:spPr bwMode="auto">
              <a:xfrm>
                <a:off x="4030" y="3162"/>
                <a:ext cx="52" cy="92"/>
              </a:xfrm>
              <a:custGeom>
                <a:avLst/>
                <a:gdLst>
                  <a:gd name="T0" fmla="*/ 0 w 52"/>
                  <a:gd name="T1" fmla="*/ 0 h 92"/>
                  <a:gd name="T2" fmla="*/ 12 w 52"/>
                  <a:gd name="T3" fmla="*/ 0 h 92"/>
                  <a:gd name="T4" fmla="*/ 12 w 52"/>
                  <a:gd name="T5" fmla="*/ 35 h 92"/>
                  <a:gd name="T6" fmla="*/ 17 w 52"/>
                  <a:gd name="T7" fmla="*/ 29 h 92"/>
                  <a:gd name="T8" fmla="*/ 23 w 52"/>
                  <a:gd name="T9" fmla="*/ 25 h 92"/>
                  <a:gd name="T10" fmla="*/ 31 w 52"/>
                  <a:gd name="T11" fmla="*/ 23 h 92"/>
                  <a:gd name="T12" fmla="*/ 37 w 52"/>
                  <a:gd name="T13" fmla="*/ 25 h 92"/>
                  <a:gd name="T14" fmla="*/ 42 w 52"/>
                  <a:gd name="T15" fmla="*/ 27 h 92"/>
                  <a:gd name="T16" fmla="*/ 46 w 52"/>
                  <a:gd name="T17" fmla="*/ 31 h 92"/>
                  <a:gd name="T18" fmla="*/ 50 w 52"/>
                  <a:gd name="T19" fmla="*/ 35 h 92"/>
                  <a:gd name="T20" fmla="*/ 52 w 52"/>
                  <a:gd name="T21" fmla="*/ 41 h 92"/>
                  <a:gd name="T22" fmla="*/ 52 w 52"/>
                  <a:gd name="T23" fmla="*/ 50 h 92"/>
                  <a:gd name="T24" fmla="*/ 52 w 52"/>
                  <a:gd name="T25" fmla="*/ 92 h 92"/>
                  <a:gd name="T26" fmla="*/ 40 w 52"/>
                  <a:gd name="T27" fmla="*/ 92 h 92"/>
                  <a:gd name="T28" fmla="*/ 40 w 52"/>
                  <a:gd name="T29" fmla="*/ 50 h 92"/>
                  <a:gd name="T30" fmla="*/ 40 w 52"/>
                  <a:gd name="T31" fmla="*/ 46 h 92"/>
                  <a:gd name="T32" fmla="*/ 38 w 52"/>
                  <a:gd name="T33" fmla="*/ 41 h 92"/>
                  <a:gd name="T34" fmla="*/ 37 w 52"/>
                  <a:gd name="T35" fmla="*/ 39 h 92"/>
                  <a:gd name="T36" fmla="*/ 33 w 52"/>
                  <a:gd name="T37" fmla="*/ 35 h 92"/>
                  <a:gd name="T38" fmla="*/ 27 w 52"/>
                  <a:gd name="T39" fmla="*/ 35 h 92"/>
                  <a:gd name="T40" fmla="*/ 23 w 52"/>
                  <a:gd name="T41" fmla="*/ 35 h 92"/>
                  <a:gd name="T42" fmla="*/ 19 w 52"/>
                  <a:gd name="T43" fmla="*/ 37 h 92"/>
                  <a:gd name="T44" fmla="*/ 15 w 52"/>
                  <a:gd name="T45" fmla="*/ 41 h 92"/>
                  <a:gd name="T46" fmla="*/ 14 w 52"/>
                  <a:gd name="T47" fmla="*/ 44 h 92"/>
                  <a:gd name="T48" fmla="*/ 12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7" y="29"/>
                    </a:lnTo>
                    <a:lnTo>
                      <a:pt x="23" y="25"/>
                    </a:lnTo>
                    <a:lnTo>
                      <a:pt x="31" y="23"/>
                    </a:lnTo>
                    <a:lnTo>
                      <a:pt x="37" y="25"/>
                    </a:lnTo>
                    <a:lnTo>
                      <a:pt x="42" y="27"/>
                    </a:lnTo>
                    <a:lnTo>
                      <a:pt x="46" y="31"/>
                    </a:lnTo>
                    <a:lnTo>
                      <a:pt x="50" y="35"/>
                    </a:lnTo>
                    <a:lnTo>
                      <a:pt x="52" y="41"/>
                    </a:lnTo>
                    <a:lnTo>
                      <a:pt x="52" y="50"/>
                    </a:lnTo>
                    <a:lnTo>
                      <a:pt x="52" y="92"/>
                    </a:lnTo>
                    <a:lnTo>
                      <a:pt x="40" y="92"/>
                    </a:lnTo>
                    <a:lnTo>
                      <a:pt x="40" y="50"/>
                    </a:lnTo>
                    <a:lnTo>
                      <a:pt x="40" y="46"/>
                    </a:lnTo>
                    <a:lnTo>
                      <a:pt x="38" y="41"/>
                    </a:lnTo>
                    <a:lnTo>
                      <a:pt x="37" y="39"/>
                    </a:lnTo>
                    <a:lnTo>
                      <a:pt x="33" y="35"/>
                    </a:lnTo>
                    <a:lnTo>
                      <a:pt x="27" y="35"/>
                    </a:lnTo>
                    <a:lnTo>
                      <a:pt x="23" y="35"/>
                    </a:lnTo>
                    <a:lnTo>
                      <a:pt x="19" y="37"/>
                    </a:lnTo>
                    <a:lnTo>
                      <a:pt x="15" y="41"/>
                    </a:lnTo>
                    <a:lnTo>
                      <a:pt x="14" y="44"/>
                    </a:lnTo>
                    <a:lnTo>
                      <a:pt x="12"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0" name="Rectangle 2118"/>
              <p:cNvSpPr>
                <a:spLocks noChangeArrowheads="1"/>
              </p:cNvSpPr>
              <p:nvPr/>
            </p:nvSpPr>
            <p:spPr bwMode="auto">
              <a:xfrm>
                <a:off x="4477"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1" name="Rectangle 2119"/>
              <p:cNvSpPr>
                <a:spLocks noChangeArrowheads="1"/>
              </p:cNvSpPr>
              <p:nvPr/>
            </p:nvSpPr>
            <p:spPr bwMode="auto">
              <a:xfrm>
                <a:off x="4477"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2" name="Freeform 2120"/>
              <p:cNvSpPr>
                <a:spLocks/>
              </p:cNvSpPr>
              <p:nvPr/>
            </p:nvSpPr>
            <p:spPr bwMode="auto">
              <a:xfrm>
                <a:off x="4364" y="3162"/>
                <a:ext cx="62" cy="94"/>
              </a:xfrm>
              <a:custGeom>
                <a:avLst/>
                <a:gdLst>
                  <a:gd name="T0" fmla="*/ 10 w 62"/>
                  <a:gd name="T1" fmla="*/ 0 h 94"/>
                  <a:gd name="T2" fmla="*/ 56 w 62"/>
                  <a:gd name="T3" fmla="*/ 0 h 94"/>
                  <a:gd name="T4" fmla="*/ 56 w 62"/>
                  <a:gd name="T5" fmla="*/ 14 h 94"/>
                  <a:gd name="T6" fmla="*/ 21 w 62"/>
                  <a:gd name="T7" fmla="*/ 14 h 94"/>
                  <a:gd name="T8" fmla="*/ 16 w 62"/>
                  <a:gd name="T9" fmla="*/ 37 h 94"/>
                  <a:gd name="T10" fmla="*/ 23 w 62"/>
                  <a:gd name="T11" fmla="*/ 33 h 94"/>
                  <a:gd name="T12" fmla="*/ 33 w 62"/>
                  <a:gd name="T13" fmla="*/ 31 h 94"/>
                  <a:gd name="T14" fmla="*/ 40 w 62"/>
                  <a:gd name="T15" fmla="*/ 31 h 94"/>
                  <a:gd name="T16" fmla="*/ 46 w 62"/>
                  <a:gd name="T17" fmla="*/ 35 h 94"/>
                  <a:gd name="T18" fmla="*/ 52 w 62"/>
                  <a:gd name="T19" fmla="*/ 39 h 94"/>
                  <a:gd name="T20" fmla="*/ 58 w 62"/>
                  <a:gd name="T21" fmla="*/ 44 h 94"/>
                  <a:gd name="T22" fmla="*/ 60 w 62"/>
                  <a:gd name="T23" fmla="*/ 52 h 94"/>
                  <a:gd name="T24" fmla="*/ 62 w 62"/>
                  <a:gd name="T25" fmla="*/ 62 h 94"/>
                  <a:gd name="T26" fmla="*/ 60 w 62"/>
                  <a:gd name="T27" fmla="*/ 69 h 94"/>
                  <a:gd name="T28" fmla="*/ 58 w 62"/>
                  <a:gd name="T29" fmla="*/ 77 h 94"/>
                  <a:gd name="T30" fmla="*/ 54 w 62"/>
                  <a:gd name="T31" fmla="*/ 83 h 94"/>
                  <a:gd name="T32" fmla="*/ 48 w 62"/>
                  <a:gd name="T33" fmla="*/ 89 h 94"/>
                  <a:gd name="T34" fmla="*/ 42 w 62"/>
                  <a:gd name="T35" fmla="*/ 91 h 94"/>
                  <a:gd name="T36" fmla="*/ 37 w 62"/>
                  <a:gd name="T37" fmla="*/ 92 h 94"/>
                  <a:gd name="T38" fmla="*/ 29 w 62"/>
                  <a:gd name="T39" fmla="*/ 94 h 94"/>
                  <a:gd name="T40" fmla="*/ 21 w 62"/>
                  <a:gd name="T41" fmla="*/ 92 h 94"/>
                  <a:gd name="T42" fmla="*/ 16 w 62"/>
                  <a:gd name="T43" fmla="*/ 91 h 94"/>
                  <a:gd name="T44" fmla="*/ 10 w 62"/>
                  <a:gd name="T45" fmla="*/ 87 h 94"/>
                  <a:gd name="T46" fmla="*/ 4 w 62"/>
                  <a:gd name="T47" fmla="*/ 81 h 94"/>
                  <a:gd name="T48" fmla="*/ 2 w 62"/>
                  <a:gd name="T49" fmla="*/ 75 h 94"/>
                  <a:gd name="T50" fmla="*/ 0 w 62"/>
                  <a:gd name="T51" fmla="*/ 67 h 94"/>
                  <a:gd name="T52" fmla="*/ 12 w 62"/>
                  <a:gd name="T53" fmla="*/ 67 h 94"/>
                  <a:gd name="T54" fmla="*/ 14 w 62"/>
                  <a:gd name="T55" fmla="*/ 73 h 94"/>
                  <a:gd name="T56" fmla="*/ 17 w 62"/>
                  <a:gd name="T57" fmla="*/ 79 h 94"/>
                  <a:gd name="T58" fmla="*/ 23 w 62"/>
                  <a:gd name="T59" fmla="*/ 83 h 94"/>
                  <a:gd name="T60" fmla="*/ 29 w 62"/>
                  <a:gd name="T61" fmla="*/ 83 h 94"/>
                  <a:gd name="T62" fmla="*/ 35 w 62"/>
                  <a:gd name="T63" fmla="*/ 83 h 94"/>
                  <a:gd name="T64" fmla="*/ 40 w 62"/>
                  <a:gd name="T65" fmla="*/ 81 h 94"/>
                  <a:gd name="T66" fmla="*/ 44 w 62"/>
                  <a:gd name="T67" fmla="*/ 77 h 94"/>
                  <a:gd name="T68" fmla="*/ 46 w 62"/>
                  <a:gd name="T69" fmla="*/ 73 h 94"/>
                  <a:gd name="T70" fmla="*/ 48 w 62"/>
                  <a:gd name="T71" fmla="*/ 67 h 94"/>
                  <a:gd name="T72" fmla="*/ 48 w 62"/>
                  <a:gd name="T73" fmla="*/ 62 h 94"/>
                  <a:gd name="T74" fmla="*/ 48 w 62"/>
                  <a:gd name="T75" fmla="*/ 56 h 94"/>
                  <a:gd name="T76" fmla="*/ 46 w 62"/>
                  <a:gd name="T77" fmla="*/ 50 h 94"/>
                  <a:gd name="T78" fmla="*/ 44 w 62"/>
                  <a:gd name="T79" fmla="*/ 46 h 94"/>
                  <a:gd name="T80" fmla="*/ 40 w 62"/>
                  <a:gd name="T81" fmla="*/ 44 h 94"/>
                  <a:gd name="T82" fmla="*/ 35 w 62"/>
                  <a:gd name="T83" fmla="*/ 43 h 94"/>
                  <a:gd name="T84" fmla="*/ 29 w 62"/>
                  <a:gd name="T85" fmla="*/ 41 h 94"/>
                  <a:gd name="T86" fmla="*/ 23 w 62"/>
                  <a:gd name="T87" fmla="*/ 43 h 94"/>
                  <a:gd name="T88" fmla="*/ 19 w 62"/>
                  <a:gd name="T89" fmla="*/ 44 h 94"/>
                  <a:gd name="T90" fmla="*/ 16 w 62"/>
                  <a:gd name="T91" fmla="*/ 46 h 94"/>
                  <a:gd name="T92" fmla="*/ 14 w 62"/>
                  <a:gd name="T93" fmla="*/ 50 h 94"/>
                  <a:gd name="T94" fmla="*/ 2 w 62"/>
                  <a:gd name="T95" fmla="*/ 48 h 94"/>
                  <a:gd name="T96" fmla="*/ 10 w 62"/>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94">
                    <a:moveTo>
                      <a:pt x="10" y="0"/>
                    </a:moveTo>
                    <a:lnTo>
                      <a:pt x="56" y="0"/>
                    </a:lnTo>
                    <a:lnTo>
                      <a:pt x="56" y="14"/>
                    </a:lnTo>
                    <a:lnTo>
                      <a:pt x="21" y="14"/>
                    </a:lnTo>
                    <a:lnTo>
                      <a:pt x="16" y="37"/>
                    </a:lnTo>
                    <a:lnTo>
                      <a:pt x="23" y="33"/>
                    </a:lnTo>
                    <a:lnTo>
                      <a:pt x="33" y="31"/>
                    </a:lnTo>
                    <a:lnTo>
                      <a:pt x="40" y="31"/>
                    </a:lnTo>
                    <a:lnTo>
                      <a:pt x="46" y="35"/>
                    </a:lnTo>
                    <a:lnTo>
                      <a:pt x="52" y="39"/>
                    </a:lnTo>
                    <a:lnTo>
                      <a:pt x="58" y="44"/>
                    </a:lnTo>
                    <a:lnTo>
                      <a:pt x="60" y="52"/>
                    </a:lnTo>
                    <a:lnTo>
                      <a:pt x="62" y="62"/>
                    </a:lnTo>
                    <a:lnTo>
                      <a:pt x="60" y="69"/>
                    </a:lnTo>
                    <a:lnTo>
                      <a:pt x="58" y="77"/>
                    </a:lnTo>
                    <a:lnTo>
                      <a:pt x="54" y="83"/>
                    </a:lnTo>
                    <a:lnTo>
                      <a:pt x="48" y="89"/>
                    </a:lnTo>
                    <a:lnTo>
                      <a:pt x="42" y="91"/>
                    </a:lnTo>
                    <a:lnTo>
                      <a:pt x="37" y="92"/>
                    </a:lnTo>
                    <a:lnTo>
                      <a:pt x="29" y="94"/>
                    </a:lnTo>
                    <a:lnTo>
                      <a:pt x="21" y="92"/>
                    </a:lnTo>
                    <a:lnTo>
                      <a:pt x="16" y="91"/>
                    </a:lnTo>
                    <a:lnTo>
                      <a:pt x="10" y="87"/>
                    </a:lnTo>
                    <a:lnTo>
                      <a:pt x="4" y="81"/>
                    </a:lnTo>
                    <a:lnTo>
                      <a:pt x="2" y="75"/>
                    </a:lnTo>
                    <a:lnTo>
                      <a:pt x="0" y="67"/>
                    </a:lnTo>
                    <a:lnTo>
                      <a:pt x="12" y="67"/>
                    </a:lnTo>
                    <a:lnTo>
                      <a:pt x="14" y="73"/>
                    </a:lnTo>
                    <a:lnTo>
                      <a:pt x="17" y="79"/>
                    </a:lnTo>
                    <a:lnTo>
                      <a:pt x="23" y="83"/>
                    </a:lnTo>
                    <a:lnTo>
                      <a:pt x="29" y="83"/>
                    </a:lnTo>
                    <a:lnTo>
                      <a:pt x="35" y="83"/>
                    </a:lnTo>
                    <a:lnTo>
                      <a:pt x="40" y="81"/>
                    </a:lnTo>
                    <a:lnTo>
                      <a:pt x="44" y="77"/>
                    </a:lnTo>
                    <a:lnTo>
                      <a:pt x="46" y="73"/>
                    </a:lnTo>
                    <a:lnTo>
                      <a:pt x="48" y="67"/>
                    </a:lnTo>
                    <a:lnTo>
                      <a:pt x="48" y="62"/>
                    </a:lnTo>
                    <a:lnTo>
                      <a:pt x="48" y="56"/>
                    </a:lnTo>
                    <a:lnTo>
                      <a:pt x="46" y="50"/>
                    </a:lnTo>
                    <a:lnTo>
                      <a:pt x="44" y="46"/>
                    </a:lnTo>
                    <a:lnTo>
                      <a:pt x="40" y="44"/>
                    </a:lnTo>
                    <a:lnTo>
                      <a:pt x="35" y="43"/>
                    </a:lnTo>
                    <a:lnTo>
                      <a:pt x="29" y="41"/>
                    </a:lnTo>
                    <a:lnTo>
                      <a:pt x="23" y="43"/>
                    </a:lnTo>
                    <a:lnTo>
                      <a:pt x="19" y="44"/>
                    </a:lnTo>
                    <a:lnTo>
                      <a:pt x="16" y="46"/>
                    </a:lnTo>
                    <a:lnTo>
                      <a:pt x="14" y="50"/>
                    </a:lnTo>
                    <a:lnTo>
                      <a:pt x="2" y="48"/>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3" name="Freeform 2121"/>
              <p:cNvSpPr>
                <a:spLocks noEditPoints="1"/>
              </p:cNvSpPr>
              <p:nvPr/>
            </p:nvSpPr>
            <p:spPr bwMode="auto">
              <a:xfrm>
                <a:off x="4435" y="3162"/>
                <a:ext cx="62" cy="94"/>
              </a:xfrm>
              <a:custGeom>
                <a:avLst/>
                <a:gdLst>
                  <a:gd name="T0" fmla="*/ 31 w 62"/>
                  <a:gd name="T1" fmla="*/ 10 h 94"/>
                  <a:gd name="T2" fmla="*/ 25 w 62"/>
                  <a:gd name="T3" fmla="*/ 12 h 94"/>
                  <a:gd name="T4" fmla="*/ 21 w 62"/>
                  <a:gd name="T5" fmla="*/ 14 h 94"/>
                  <a:gd name="T6" fmla="*/ 17 w 62"/>
                  <a:gd name="T7" fmla="*/ 16 h 94"/>
                  <a:gd name="T8" fmla="*/ 16 w 62"/>
                  <a:gd name="T9" fmla="*/ 21 h 94"/>
                  <a:gd name="T10" fmla="*/ 14 w 62"/>
                  <a:gd name="T11" fmla="*/ 29 h 94"/>
                  <a:gd name="T12" fmla="*/ 14 w 62"/>
                  <a:gd name="T13" fmla="*/ 37 h 94"/>
                  <a:gd name="T14" fmla="*/ 12 w 62"/>
                  <a:gd name="T15" fmla="*/ 46 h 94"/>
                  <a:gd name="T16" fmla="*/ 14 w 62"/>
                  <a:gd name="T17" fmla="*/ 58 h 94"/>
                  <a:gd name="T18" fmla="*/ 14 w 62"/>
                  <a:gd name="T19" fmla="*/ 66 h 94"/>
                  <a:gd name="T20" fmla="*/ 16 w 62"/>
                  <a:gd name="T21" fmla="*/ 71 h 94"/>
                  <a:gd name="T22" fmla="*/ 17 w 62"/>
                  <a:gd name="T23" fmla="*/ 77 h 94"/>
                  <a:gd name="T24" fmla="*/ 21 w 62"/>
                  <a:gd name="T25" fmla="*/ 81 h 94"/>
                  <a:gd name="T26" fmla="*/ 25 w 62"/>
                  <a:gd name="T27" fmla="*/ 83 h 94"/>
                  <a:gd name="T28" fmla="*/ 31 w 62"/>
                  <a:gd name="T29" fmla="*/ 83 h 94"/>
                  <a:gd name="T30" fmla="*/ 37 w 62"/>
                  <a:gd name="T31" fmla="*/ 83 h 94"/>
                  <a:gd name="T32" fmla="*/ 41 w 62"/>
                  <a:gd name="T33" fmla="*/ 81 h 94"/>
                  <a:gd name="T34" fmla="*/ 44 w 62"/>
                  <a:gd name="T35" fmla="*/ 77 h 94"/>
                  <a:gd name="T36" fmla="*/ 46 w 62"/>
                  <a:gd name="T37" fmla="*/ 71 h 94"/>
                  <a:gd name="T38" fmla="*/ 48 w 62"/>
                  <a:gd name="T39" fmla="*/ 66 h 94"/>
                  <a:gd name="T40" fmla="*/ 48 w 62"/>
                  <a:gd name="T41" fmla="*/ 58 h 94"/>
                  <a:gd name="T42" fmla="*/ 48 w 62"/>
                  <a:gd name="T43" fmla="*/ 46 h 94"/>
                  <a:gd name="T44" fmla="*/ 48 w 62"/>
                  <a:gd name="T45" fmla="*/ 37 h 94"/>
                  <a:gd name="T46" fmla="*/ 48 w 62"/>
                  <a:gd name="T47" fmla="*/ 29 h 94"/>
                  <a:gd name="T48" fmla="*/ 46 w 62"/>
                  <a:gd name="T49" fmla="*/ 21 h 94"/>
                  <a:gd name="T50" fmla="*/ 44 w 62"/>
                  <a:gd name="T51" fmla="*/ 18 h 94"/>
                  <a:gd name="T52" fmla="*/ 41 w 62"/>
                  <a:gd name="T53" fmla="*/ 14 h 94"/>
                  <a:gd name="T54" fmla="*/ 37 w 62"/>
                  <a:gd name="T55" fmla="*/ 12 h 94"/>
                  <a:gd name="T56" fmla="*/ 31 w 62"/>
                  <a:gd name="T57" fmla="*/ 10 h 94"/>
                  <a:gd name="T58" fmla="*/ 31 w 62"/>
                  <a:gd name="T59" fmla="*/ 0 h 94"/>
                  <a:gd name="T60" fmla="*/ 39 w 62"/>
                  <a:gd name="T61" fmla="*/ 0 h 94"/>
                  <a:gd name="T62" fmla="*/ 44 w 62"/>
                  <a:gd name="T63" fmla="*/ 2 h 94"/>
                  <a:gd name="T64" fmla="*/ 50 w 62"/>
                  <a:gd name="T65" fmla="*/ 6 h 94"/>
                  <a:gd name="T66" fmla="*/ 54 w 62"/>
                  <a:gd name="T67" fmla="*/ 12 h 94"/>
                  <a:gd name="T68" fmla="*/ 56 w 62"/>
                  <a:gd name="T69" fmla="*/ 18 h 94"/>
                  <a:gd name="T70" fmla="*/ 60 w 62"/>
                  <a:gd name="T71" fmla="*/ 25 h 94"/>
                  <a:gd name="T72" fmla="*/ 60 w 62"/>
                  <a:gd name="T73" fmla="*/ 31 h 94"/>
                  <a:gd name="T74" fmla="*/ 62 w 62"/>
                  <a:gd name="T75" fmla="*/ 39 h 94"/>
                  <a:gd name="T76" fmla="*/ 62 w 62"/>
                  <a:gd name="T77" fmla="*/ 46 h 94"/>
                  <a:gd name="T78" fmla="*/ 62 w 62"/>
                  <a:gd name="T79" fmla="*/ 58 h 94"/>
                  <a:gd name="T80" fmla="*/ 60 w 62"/>
                  <a:gd name="T81" fmla="*/ 66 h 94"/>
                  <a:gd name="T82" fmla="*/ 58 w 62"/>
                  <a:gd name="T83" fmla="*/ 73 h 94"/>
                  <a:gd name="T84" fmla="*/ 56 w 62"/>
                  <a:gd name="T85" fmla="*/ 79 h 94"/>
                  <a:gd name="T86" fmla="*/ 52 w 62"/>
                  <a:gd name="T87" fmla="*/ 85 h 94"/>
                  <a:gd name="T88" fmla="*/ 48 w 62"/>
                  <a:gd name="T89" fmla="*/ 89 h 94"/>
                  <a:gd name="T90" fmla="*/ 42 w 62"/>
                  <a:gd name="T91" fmla="*/ 92 h 94"/>
                  <a:gd name="T92" fmla="*/ 37 w 62"/>
                  <a:gd name="T93" fmla="*/ 94 h 94"/>
                  <a:gd name="T94" fmla="*/ 31 w 62"/>
                  <a:gd name="T95" fmla="*/ 94 h 94"/>
                  <a:gd name="T96" fmla="*/ 23 w 62"/>
                  <a:gd name="T97" fmla="*/ 92 h 94"/>
                  <a:gd name="T98" fmla="*/ 16 w 62"/>
                  <a:gd name="T99" fmla="*/ 91 h 94"/>
                  <a:gd name="T100" fmla="*/ 10 w 62"/>
                  <a:gd name="T101" fmla="*/ 85 h 94"/>
                  <a:gd name="T102" fmla="*/ 2 w 62"/>
                  <a:gd name="T103" fmla="*/ 69 h 94"/>
                  <a:gd name="T104" fmla="*/ 0 w 62"/>
                  <a:gd name="T105" fmla="*/ 46 h 94"/>
                  <a:gd name="T106" fmla="*/ 0 w 62"/>
                  <a:gd name="T107" fmla="*/ 37 h 94"/>
                  <a:gd name="T108" fmla="*/ 2 w 62"/>
                  <a:gd name="T109" fmla="*/ 27 h 94"/>
                  <a:gd name="T110" fmla="*/ 4 w 62"/>
                  <a:gd name="T111" fmla="*/ 19 h 94"/>
                  <a:gd name="T112" fmla="*/ 6 w 62"/>
                  <a:gd name="T113" fmla="*/ 14 h 94"/>
                  <a:gd name="T114" fmla="*/ 10 w 62"/>
                  <a:gd name="T115" fmla="*/ 8 h 94"/>
                  <a:gd name="T116" fmla="*/ 14 w 62"/>
                  <a:gd name="T117" fmla="*/ 4 h 94"/>
                  <a:gd name="T118" fmla="*/ 19 w 62"/>
                  <a:gd name="T119" fmla="*/ 2 h 94"/>
                  <a:gd name="T120" fmla="*/ 25 w 62"/>
                  <a:gd name="T121" fmla="*/ 0 h 94"/>
                  <a:gd name="T122" fmla="*/ 31 w 62"/>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94">
                    <a:moveTo>
                      <a:pt x="31" y="10"/>
                    </a:moveTo>
                    <a:lnTo>
                      <a:pt x="25" y="12"/>
                    </a:lnTo>
                    <a:lnTo>
                      <a:pt x="21" y="14"/>
                    </a:lnTo>
                    <a:lnTo>
                      <a:pt x="17" y="16"/>
                    </a:lnTo>
                    <a:lnTo>
                      <a:pt x="16" y="21"/>
                    </a:lnTo>
                    <a:lnTo>
                      <a:pt x="14" y="29"/>
                    </a:lnTo>
                    <a:lnTo>
                      <a:pt x="14" y="37"/>
                    </a:lnTo>
                    <a:lnTo>
                      <a:pt x="12" y="46"/>
                    </a:lnTo>
                    <a:lnTo>
                      <a:pt x="14" y="58"/>
                    </a:lnTo>
                    <a:lnTo>
                      <a:pt x="14" y="66"/>
                    </a:lnTo>
                    <a:lnTo>
                      <a:pt x="16" y="71"/>
                    </a:lnTo>
                    <a:lnTo>
                      <a:pt x="17" y="77"/>
                    </a:lnTo>
                    <a:lnTo>
                      <a:pt x="21" y="81"/>
                    </a:lnTo>
                    <a:lnTo>
                      <a:pt x="25" y="83"/>
                    </a:lnTo>
                    <a:lnTo>
                      <a:pt x="31" y="83"/>
                    </a:lnTo>
                    <a:lnTo>
                      <a:pt x="37" y="83"/>
                    </a:lnTo>
                    <a:lnTo>
                      <a:pt x="41" y="81"/>
                    </a:lnTo>
                    <a:lnTo>
                      <a:pt x="44" y="77"/>
                    </a:lnTo>
                    <a:lnTo>
                      <a:pt x="46" y="71"/>
                    </a:lnTo>
                    <a:lnTo>
                      <a:pt x="48" y="66"/>
                    </a:lnTo>
                    <a:lnTo>
                      <a:pt x="48" y="58"/>
                    </a:lnTo>
                    <a:lnTo>
                      <a:pt x="48" y="46"/>
                    </a:lnTo>
                    <a:lnTo>
                      <a:pt x="48" y="37"/>
                    </a:lnTo>
                    <a:lnTo>
                      <a:pt x="48" y="29"/>
                    </a:lnTo>
                    <a:lnTo>
                      <a:pt x="46" y="21"/>
                    </a:lnTo>
                    <a:lnTo>
                      <a:pt x="44" y="18"/>
                    </a:lnTo>
                    <a:lnTo>
                      <a:pt x="41" y="14"/>
                    </a:lnTo>
                    <a:lnTo>
                      <a:pt x="37" y="12"/>
                    </a:lnTo>
                    <a:lnTo>
                      <a:pt x="31" y="10"/>
                    </a:lnTo>
                    <a:close/>
                    <a:moveTo>
                      <a:pt x="31" y="0"/>
                    </a:moveTo>
                    <a:lnTo>
                      <a:pt x="39" y="0"/>
                    </a:lnTo>
                    <a:lnTo>
                      <a:pt x="44" y="2"/>
                    </a:lnTo>
                    <a:lnTo>
                      <a:pt x="50" y="6"/>
                    </a:lnTo>
                    <a:lnTo>
                      <a:pt x="54" y="12"/>
                    </a:lnTo>
                    <a:lnTo>
                      <a:pt x="56" y="18"/>
                    </a:lnTo>
                    <a:lnTo>
                      <a:pt x="60" y="25"/>
                    </a:lnTo>
                    <a:lnTo>
                      <a:pt x="60" y="31"/>
                    </a:lnTo>
                    <a:lnTo>
                      <a:pt x="62" y="39"/>
                    </a:lnTo>
                    <a:lnTo>
                      <a:pt x="62" y="46"/>
                    </a:lnTo>
                    <a:lnTo>
                      <a:pt x="62" y="58"/>
                    </a:lnTo>
                    <a:lnTo>
                      <a:pt x="60" y="66"/>
                    </a:lnTo>
                    <a:lnTo>
                      <a:pt x="58" y="73"/>
                    </a:lnTo>
                    <a:lnTo>
                      <a:pt x="56" y="79"/>
                    </a:lnTo>
                    <a:lnTo>
                      <a:pt x="52" y="85"/>
                    </a:lnTo>
                    <a:lnTo>
                      <a:pt x="48" y="89"/>
                    </a:lnTo>
                    <a:lnTo>
                      <a:pt x="42" y="92"/>
                    </a:lnTo>
                    <a:lnTo>
                      <a:pt x="37" y="94"/>
                    </a:lnTo>
                    <a:lnTo>
                      <a:pt x="31" y="94"/>
                    </a:lnTo>
                    <a:lnTo>
                      <a:pt x="23" y="92"/>
                    </a:lnTo>
                    <a:lnTo>
                      <a:pt x="16" y="91"/>
                    </a:lnTo>
                    <a:lnTo>
                      <a:pt x="10" y="85"/>
                    </a:lnTo>
                    <a:lnTo>
                      <a:pt x="2" y="69"/>
                    </a:lnTo>
                    <a:lnTo>
                      <a:pt x="0" y="46"/>
                    </a:lnTo>
                    <a:lnTo>
                      <a:pt x="0" y="37"/>
                    </a:lnTo>
                    <a:lnTo>
                      <a:pt x="2" y="27"/>
                    </a:lnTo>
                    <a:lnTo>
                      <a:pt x="4" y="19"/>
                    </a:lnTo>
                    <a:lnTo>
                      <a:pt x="6" y="14"/>
                    </a:lnTo>
                    <a:lnTo>
                      <a:pt x="10" y="8"/>
                    </a:lnTo>
                    <a:lnTo>
                      <a:pt x="14"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4" name="Freeform 2122"/>
              <p:cNvSpPr>
                <a:spLocks/>
              </p:cNvSpPr>
              <p:nvPr/>
            </p:nvSpPr>
            <p:spPr bwMode="auto">
              <a:xfrm>
                <a:off x="4504" y="3164"/>
                <a:ext cx="33" cy="92"/>
              </a:xfrm>
              <a:custGeom>
                <a:avLst/>
                <a:gdLst>
                  <a:gd name="T0" fmla="*/ 21 w 33"/>
                  <a:gd name="T1" fmla="*/ 0 h 92"/>
                  <a:gd name="T2" fmla="*/ 21 w 33"/>
                  <a:gd name="T3" fmla="*/ 23 h 92"/>
                  <a:gd name="T4" fmla="*/ 31 w 33"/>
                  <a:gd name="T5" fmla="*/ 23 h 92"/>
                  <a:gd name="T6" fmla="*/ 31 w 33"/>
                  <a:gd name="T7" fmla="*/ 35 h 92"/>
                  <a:gd name="T8" fmla="*/ 21 w 33"/>
                  <a:gd name="T9" fmla="*/ 35 h 92"/>
                  <a:gd name="T10" fmla="*/ 21 w 33"/>
                  <a:gd name="T11" fmla="*/ 71 h 92"/>
                  <a:gd name="T12" fmla="*/ 21 w 33"/>
                  <a:gd name="T13" fmla="*/ 77 h 92"/>
                  <a:gd name="T14" fmla="*/ 21 w 33"/>
                  <a:gd name="T15" fmla="*/ 79 h 92"/>
                  <a:gd name="T16" fmla="*/ 23 w 33"/>
                  <a:gd name="T17" fmla="*/ 81 h 92"/>
                  <a:gd name="T18" fmla="*/ 25 w 33"/>
                  <a:gd name="T19" fmla="*/ 81 h 92"/>
                  <a:gd name="T20" fmla="*/ 27 w 33"/>
                  <a:gd name="T21" fmla="*/ 81 h 92"/>
                  <a:gd name="T22" fmla="*/ 31 w 33"/>
                  <a:gd name="T23" fmla="*/ 81 h 92"/>
                  <a:gd name="T24" fmla="*/ 33 w 33"/>
                  <a:gd name="T25" fmla="*/ 90 h 92"/>
                  <a:gd name="T26" fmla="*/ 29 w 33"/>
                  <a:gd name="T27" fmla="*/ 92 h 92"/>
                  <a:gd name="T28" fmla="*/ 23 w 33"/>
                  <a:gd name="T29" fmla="*/ 92 h 92"/>
                  <a:gd name="T30" fmla="*/ 20 w 33"/>
                  <a:gd name="T31" fmla="*/ 92 h 92"/>
                  <a:gd name="T32" fmla="*/ 16 w 33"/>
                  <a:gd name="T33" fmla="*/ 90 h 92"/>
                  <a:gd name="T34" fmla="*/ 12 w 33"/>
                  <a:gd name="T35" fmla="*/ 89 h 92"/>
                  <a:gd name="T36" fmla="*/ 10 w 33"/>
                  <a:gd name="T37" fmla="*/ 85 h 92"/>
                  <a:gd name="T38" fmla="*/ 10 w 33"/>
                  <a:gd name="T39" fmla="*/ 83 h 92"/>
                  <a:gd name="T40" fmla="*/ 8 w 33"/>
                  <a:gd name="T41" fmla="*/ 77 h 92"/>
                  <a:gd name="T42" fmla="*/ 8 w 33"/>
                  <a:gd name="T43" fmla="*/ 71 h 92"/>
                  <a:gd name="T44" fmla="*/ 8 w 33"/>
                  <a:gd name="T45" fmla="*/ 35 h 92"/>
                  <a:gd name="T46" fmla="*/ 0 w 33"/>
                  <a:gd name="T47" fmla="*/ 35 h 92"/>
                  <a:gd name="T48" fmla="*/ 0 w 33"/>
                  <a:gd name="T49" fmla="*/ 23 h 92"/>
                  <a:gd name="T50" fmla="*/ 8 w 33"/>
                  <a:gd name="T51" fmla="*/ 23 h 92"/>
                  <a:gd name="T52" fmla="*/ 8 w 33"/>
                  <a:gd name="T53" fmla="*/ 6 h 92"/>
                  <a:gd name="T54" fmla="*/ 21 w 33"/>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92">
                    <a:moveTo>
                      <a:pt x="21" y="0"/>
                    </a:moveTo>
                    <a:lnTo>
                      <a:pt x="21" y="23"/>
                    </a:lnTo>
                    <a:lnTo>
                      <a:pt x="31" y="23"/>
                    </a:lnTo>
                    <a:lnTo>
                      <a:pt x="31" y="35"/>
                    </a:lnTo>
                    <a:lnTo>
                      <a:pt x="21" y="35"/>
                    </a:lnTo>
                    <a:lnTo>
                      <a:pt x="21" y="71"/>
                    </a:lnTo>
                    <a:lnTo>
                      <a:pt x="21" y="77"/>
                    </a:lnTo>
                    <a:lnTo>
                      <a:pt x="21" y="79"/>
                    </a:lnTo>
                    <a:lnTo>
                      <a:pt x="23" y="81"/>
                    </a:lnTo>
                    <a:lnTo>
                      <a:pt x="25" y="81"/>
                    </a:lnTo>
                    <a:lnTo>
                      <a:pt x="27" y="81"/>
                    </a:lnTo>
                    <a:lnTo>
                      <a:pt x="31" y="81"/>
                    </a:lnTo>
                    <a:lnTo>
                      <a:pt x="33" y="90"/>
                    </a:lnTo>
                    <a:lnTo>
                      <a:pt x="29" y="92"/>
                    </a:lnTo>
                    <a:lnTo>
                      <a:pt x="23" y="92"/>
                    </a:lnTo>
                    <a:lnTo>
                      <a:pt x="20" y="92"/>
                    </a:lnTo>
                    <a:lnTo>
                      <a:pt x="16" y="90"/>
                    </a:lnTo>
                    <a:lnTo>
                      <a:pt x="12" y="89"/>
                    </a:lnTo>
                    <a:lnTo>
                      <a:pt x="10" y="85"/>
                    </a:lnTo>
                    <a:lnTo>
                      <a:pt x="10" y="83"/>
                    </a:lnTo>
                    <a:lnTo>
                      <a:pt x="8" y="77"/>
                    </a:lnTo>
                    <a:lnTo>
                      <a:pt x="8" y="71"/>
                    </a:lnTo>
                    <a:lnTo>
                      <a:pt x="8" y="35"/>
                    </a:lnTo>
                    <a:lnTo>
                      <a:pt x="0" y="35"/>
                    </a:lnTo>
                    <a:lnTo>
                      <a:pt x="0" y="23"/>
                    </a:lnTo>
                    <a:lnTo>
                      <a:pt x="8" y="23"/>
                    </a:lnTo>
                    <a:lnTo>
                      <a:pt x="8"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5" name="Freeform 2123"/>
              <p:cNvSpPr>
                <a:spLocks/>
              </p:cNvSpPr>
              <p:nvPr/>
            </p:nvSpPr>
            <p:spPr bwMode="auto">
              <a:xfrm>
                <a:off x="4548" y="3162"/>
                <a:ext cx="52" cy="92"/>
              </a:xfrm>
              <a:custGeom>
                <a:avLst/>
                <a:gdLst>
                  <a:gd name="T0" fmla="*/ 0 w 52"/>
                  <a:gd name="T1" fmla="*/ 0 h 92"/>
                  <a:gd name="T2" fmla="*/ 12 w 52"/>
                  <a:gd name="T3" fmla="*/ 0 h 92"/>
                  <a:gd name="T4" fmla="*/ 12 w 52"/>
                  <a:gd name="T5" fmla="*/ 35 h 92"/>
                  <a:gd name="T6" fmla="*/ 18 w 52"/>
                  <a:gd name="T7" fmla="*/ 29 h 92"/>
                  <a:gd name="T8" fmla="*/ 24 w 52"/>
                  <a:gd name="T9" fmla="*/ 25 h 92"/>
                  <a:gd name="T10" fmla="*/ 31 w 52"/>
                  <a:gd name="T11" fmla="*/ 23 h 92"/>
                  <a:gd name="T12" fmla="*/ 37 w 52"/>
                  <a:gd name="T13" fmla="*/ 25 h 92"/>
                  <a:gd name="T14" fmla="*/ 43 w 52"/>
                  <a:gd name="T15" fmla="*/ 27 h 92"/>
                  <a:gd name="T16" fmla="*/ 47 w 52"/>
                  <a:gd name="T17" fmla="*/ 31 h 92"/>
                  <a:gd name="T18" fmla="*/ 50 w 52"/>
                  <a:gd name="T19" fmla="*/ 35 h 92"/>
                  <a:gd name="T20" fmla="*/ 52 w 52"/>
                  <a:gd name="T21" fmla="*/ 41 h 92"/>
                  <a:gd name="T22" fmla="*/ 52 w 52"/>
                  <a:gd name="T23" fmla="*/ 50 h 92"/>
                  <a:gd name="T24" fmla="*/ 52 w 52"/>
                  <a:gd name="T25" fmla="*/ 92 h 92"/>
                  <a:gd name="T26" fmla="*/ 41 w 52"/>
                  <a:gd name="T27" fmla="*/ 92 h 92"/>
                  <a:gd name="T28" fmla="*/ 41 w 52"/>
                  <a:gd name="T29" fmla="*/ 50 h 92"/>
                  <a:gd name="T30" fmla="*/ 41 w 52"/>
                  <a:gd name="T31" fmla="*/ 46 h 92"/>
                  <a:gd name="T32" fmla="*/ 39 w 52"/>
                  <a:gd name="T33" fmla="*/ 41 h 92"/>
                  <a:gd name="T34" fmla="*/ 37 w 52"/>
                  <a:gd name="T35" fmla="*/ 39 h 92"/>
                  <a:gd name="T36" fmla="*/ 33 w 52"/>
                  <a:gd name="T37" fmla="*/ 35 h 92"/>
                  <a:gd name="T38" fmla="*/ 27 w 52"/>
                  <a:gd name="T39" fmla="*/ 35 h 92"/>
                  <a:gd name="T40" fmla="*/ 24 w 52"/>
                  <a:gd name="T41" fmla="*/ 35 h 92"/>
                  <a:gd name="T42" fmla="*/ 20 w 52"/>
                  <a:gd name="T43" fmla="*/ 37 h 92"/>
                  <a:gd name="T44" fmla="*/ 16 w 52"/>
                  <a:gd name="T45" fmla="*/ 41 h 92"/>
                  <a:gd name="T46" fmla="*/ 14 w 52"/>
                  <a:gd name="T47" fmla="*/ 44 h 92"/>
                  <a:gd name="T48" fmla="*/ 12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8" y="29"/>
                    </a:lnTo>
                    <a:lnTo>
                      <a:pt x="24" y="25"/>
                    </a:lnTo>
                    <a:lnTo>
                      <a:pt x="31" y="23"/>
                    </a:lnTo>
                    <a:lnTo>
                      <a:pt x="37" y="25"/>
                    </a:lnTo>
                    <a:lnTo>
                      <a:pt x="43" y="27"/>
                    </a:lnTo>
                    <a:lnTo>
                      <a:pt x="47" y="31"/>
                    </a:lnTo>
                    <a:lnTo>
                      <a:pt x="50" y="35"/>
                    </a:lnTo>
                    <a:lnTo>
                      <a:pt x="52" y="41"/>
                    </a:lnTo>
                    <a:lnTo>
                      <a:pt x="52" y="50"/>
                    </a:lnTo>
                    <a:lnTo>
                      <a:pt x="52" y="92"/>
                    </a:lnTo>
                    <a:lnTo>
                      <a:pt x="41" y="92"/>
                    </a:lnTo>
                    <a:lnTo>
                      <a:pt x="41" y="50"/>
                    </a:lnTo>
                    <a:lnTo>
                      <a:pt x="41" y="46"/>
                    </a:lnTo>
                    <a:lnTo>
                      <a:pt x="39" y="41"/>
                    </a:lnTo>
                    <a:lnTo>
                      <a:pt x="37" y="39"/>
                    </a:lnTo>
                    <a:lnTo>
                      <a:pt x="33" y="35"/>
                    </a:lnTo>
                    <a:lnTo>
                      <a:pt x="27" y="35"/>
                    </a:lnTo>
                    <a:lnTo>
                      <a:pt x="24" y="35"/>
                    </a:lnTo>
                    <a:lnTo>
                      <a:pt x="20" y="37"/>
                    </a:lnTo>
                    <a:lnTo>
                      <a:pt x="16" y="41"/>
                    </a:lnTo>
                    <a:lnTo>
                      <a:pt x="14" y="44"/>
                    </a:lnTo>
                    <a:lnTo>
                      <a:pt x="12"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6" name="Rectangle 2124"/>
              <p:cNvSpPr>
                <a:spLocks noChangeArrowheads="1"/>
              </p:cNvSpPr>
              <p:nvPr/>
            </p:nvSpPr>
            <p:spPr bwMode="auto">
              <a:xfrm>
                <a:off x="4996"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7" name="Rectangle 2125"/>
              <p:cNvSpPr>
                <a:spLocks noChangeArrowheads="1"/>
              </p:cNvSpPr>
              <p:nvPr/>
            </p:nvSpPr>
            <p:spPr bwMode="auto">
              <a:xfrm>
                <a:off x="4996"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8" name="Freeform 2126"/>
              <p:cNvSpPr>
                <a:spLocks noEditPoints="1"/>
              </p:cNvSpPr>
              <p:nvPr/>
            </p:nvSpPr>
            <p:spPr bwMode="auto">
              <a:xfrm>
                <a:off x="4894" y="3162"/>
                <a:ext cx="86" cy="92"/>
              </a:xfrm>
              <a:custGeom>
                <a:avLst/>
                <a:gdLst>
                  <a:gd name="T0" fmla="*/ 42 w 86"/>
                  <a:gd name="T1" fmla="*/ 10 h 92"/>
                  <a:gd name="T2" fmla="*/ 37 w 86"/>
                  <a:gd name="T3" fmla="*/ 27 h 92"/>
                  <a:gd name="T4" fmla="*/ 27 w 86"/>
                  <a:gd name="T5" fmla="*/ 54 h 92"/>
                  <a:gd name="T6" fmla="*/ 58 w 86"/>
                  <a:gd name="T7" fmla="*/ 54 h 92"/>
                  <a:gd name="T8" fmla="*/ 50 w 86"/>
                  <a:gd name="T9" fmla="*/ 29 h 92"/>
                  <a:gd name="T10" fmla="*/ 46 w 86"/>
                  <a:gd name="T11" fmla="*/ 18 h 92"/>
                  <a:gd name="T12" fmla="*/ 42 w 86"/>
                  <a:gd name="T13" fmla="*/ 10 h 92"/>
                  <a:gd name="T14" fmla="*/ 37 w 86"/>
                  <a:gd name="T15" fmla="*/ 0 h 92"/>
                  <a:gd name="T16" fmla="*/ 48 w 86"/>
                  <a:gd name="T17" fmla="*/ 0 h 92"/>
                  <a:gd name="T18" fmla="*/ 86 w 86"/>
                  <a:gd name="T19" fmla="*/ 92 h 92"/>
                  <a:gd name="T20" fmla="*/ 73 w 86"/>
                  <a:gd name="T21" fmla="*/ 92 h 92"/>
                  <a:gd name="T22" fmla="*/ 62 w 86"/>
                  <a:gd name="T23" fmla="*/ 64 h 92"/>
                  <a:gd name="T24" fmla="*/ 23 w 86"/>
                  <a:gd name="T25" fmla="*/ 64 h 92"/>
                  <a:gd name="T26" fmla="*/ 12 w 86"/>
                  <a:gd name="T27" fmla="*/ 92 h 92"/>
                  <a:gd name="T28" fmla="*/ 0 w 86"/>
                  <a:gd name="T29" fmla="*/ 92 h 92"/>
                  <a:gd name="T30" fmla="*/ 37 w 86"/>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92">
                    <a:moveTo>
                      <a:pt x="42" y="10"/>
                    </a:moveTo>
                    <a:lnTo>
                      <a:pt x="37" y="27"/>
                    </a:lnTo>
                    <a:lnTo>
                      <a:pt x="27" y="54"/>
                    </a:lnTo>
                    <a:lnTo>
                      <a:pt x="58" y="54"/>
                    </a:lnTo>
                    <a:lnTo>
                      <a:pt x="50" y="29"/>
                    </a:lnTo>
                    <a:lnTo>
                      <a:pt x="46" y="18"/>
                    </a:lnTo>
                    <a:lnTo>
                      <a:pt x="42" y="10"/>
                    </a:lnTo>
                    <a:close/>
                    <a:moveTo>
                      <a:pt x="37" y="0"/>
                    </a:moveTo>
                    <a:lnTo>
                      <a:pt x="48" y="0"/>
                    </a:lnTo>
                    <a:lnTo>
                      <a:pt x="86" y="92"/>
                    </a:lnTo>
                    <a:lnTo>
                      <a:pt x="73" y="92"/>
                    </a:lnTo>
                    <a:lnTo>
                      <a:pt x="62" y="64"/>
                    </a:lnTo>
                    <a:lnTo>
                      <a:pt x="23" y="64"/>
                    </a:lnTo>
                    <a:lnTo>
                      <a:pt x="12" y="92"/>
                    </a:lnTo>
                    <a:lnTo>
                      <a:pt x="0" y="9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9" name="Freeform 2127"/>
              <p:cNvSpPr>
                <a:spLocks/>
              </p:cNvSpPr>
              <p:nvPr/>
            </p:nvSpPr>
            <p:spPr bwMode="auto">
              <a:xfrm>
                <a:off x="4982" y="3187"/>
                <a:ext cx="60" cy="67"/>
              </a:xfrm>
              <a:custGeom>
                <a:avLst/>
                <a:gdLst>
                  <a:gd name="T0" fmla="*/ 0 w 60"/>
                  <a:gd name="T1" fmla="*/ 0 h 67"/>
                  <a:gd name="T2" fmla="*/ 12 w 60"/>
                  <a:gd name="T3" fmla="*/ 0 h 67"/>
                  <a:gd name="T4" fmla="*/ 25 w 60"/>
                  <a:gd name="T5" fmla="*/ 41 h 67"/>
                  <a:gd name="T6" fmla="*/ 31 w 60"/>
                  <a:gd name="T7" fmla="*/ 54 h 67"/>
                  <a:gd name="T8" fmla="*/ 31 w 60"/>
                  <a:gd name="T9" fmla="*/ 48 h 67"/>
                  <a:gd name="T10" fmla="*/ 35 w 60"/>
                  <a:gd name="T11" fmla="*/ 41 h 67"/>
                  <a:gd name="T12" fmla="*/ 48 w 60"/>
                  <a:gd name="T13" fmla="*/ 0 h 67"/>
                  <a:gd name="T14" fmla="*/ 60 w 60"/>
                  <a:gd name="T15" fmla="*/ 0 h 67"/>
                  <a:gd name="T16" fmla="*/ 39 w 60"/>
                  <a:gd name="T17" fmla="*/ 67 h 67"/>
                  <a:gd name="T18" fmla="*/ 23 w 60"/>
                  <a:gd name="T19" fmla="*/ 67 h 67"/>
                  <a:gd name="T20" fmla="*/ 0 w 60"/>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7">
                    <a:moveTo>
                      <a:pt x="0" y="0"/>
                    </a:moveTo>
                    <a:lnTo>
                      <a:pt x="12" y="0"/>
                    </a:lnTo>
                    <a:lnTo>
                      <a:pt x="25" y="41"/>
                    </a:lnTo>
                    <a:lnTo>
                      <a:pt x="31" y="54"/>
                    </a:lnTo>
                    <a:lnTo>
                      <a:pt x="31" y="48"/>
                    </a:lnTo>
                    <a:lnTo>
                      <a:pt x="35" y="41"/>
                    </a:lnTo>
                    <a:lnTo>
                      <a:pt x="48" y="0"/>
                    </a:lnTo>
                    <a:lnTo>
                      <a:pt x="60" y="0"/>
                    </a:lnTo>
                    <a:lnTo>
                      <a:pt x="39" y="67"/>
                    </a:lnTo>
                    <a:lnTo>
                      <a:pt x="23" y="6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0" name="Freeform 2128"/>
              <p:cNvSpPr>
                <a:spLocks noEditPoints="1"/>
              </p:cNvSpPr>
              <p:nvPr/>
            </p:nvSpPr>
            <p:spPr bwMode="auto">
              <a:xfrm>
                <a:off x="5048" y="3185"/>
                <a:ext cx="57" cy="96"/>
              </a:xfrm>
              <a:custGeom>
                <a:avLst/>
                <a:gdLst>
                  <a:gd name="T0" fmla="*/ 25 w 57"/>
                  <a:gd name="T1" fmla="*/ 12 h 96"/>
                  <a:gd name="T2" fmla="*/ 17 w 57"/>
                  <a:gd name="T3" fmla="*/ 18 h 96"/>
                  <a:gd name="T4" fmla="*/ 13 w 57"/>
                  <a:gd name="T5" fmla="*/ 27 h 96"/>
                  <a:gd name="T6" fmla="*/ 13 w 57"/>
                  <a:gd name="T7" fmla="*/ 43 h 96"/>
                  <a:gd name="T8" fmla="*/ 17 w 57"/>
                  <a:gd name="T9" fmla="*/ 52 h 96"/>
                  <a:gd name="T10" fmla="*/ 25 w 57"/>
                  <a:gd name="T11" fmla="*/ 58 h 96"/>
                  <a:gd name="T12" fmla="*/ 34 w 57"/>
                  <a:gd name="T13" fmla="*/ 58 h 96"/>
                  <a:gd name="T14" fmla="*/ 42 w 57"/>
                  <a:gd name="T15" fmla="*/ 54 h 96"/>
                  <a:gd name="T16" fmla="*/ 46 w 57"/>
                  <a:gd name="T17" fmla="*/ 43 h 96"/>
                  <a:gd name="T18" fmla="*/ 46 w 57"/>
                  <a:gd name="T19" fmla="*/ 27 h 96"/>
                  <a:gd name="T20" fmla="*/ 42 w 57"/>
                  <a:gd name="T21" fmla="*/ 18 h 96"/>
                  <a:gd name="T22" fmla="*/ 34 w 57"/>
                  <a:gd name="T23" fmla="*/ 12 h 96"/>
                  <a:gd name="T24" fmla="*/ 27 w 57"/>
                  <a:gd name="T25" fmla="*/ 0 h 96"/>
                  <a:gd name="T26" fmla="*/ 40 w 57"/>
                  <a:gd name="T27" fmla="*/ 4 h 96"/>
                  <a:gd name="T28" fmla="*/ 46 w 57"/>
                  <a:gd name="T29" fmla="*/ 2 h 96"/>
                  <a:gd name="T30" fmla="*/ 57 w 57"/>
                  <a:gd name="T31" fmla="*/ 60 h 96"/>
                  <a:gd name="T32" fmla="*/ 57 w 57"/>
                  <a:gd name="T33" fmla="*/ 77 h 96"/>
                  <a:gd name="T34" fmla="*/ 52 w 57"/>
                  <a:gd name="T35" fmla="*/ 89 h 96"/>
                  <a:gd name="T36" fmla="*/ 38 w 57"/>
                  <a:gd name="T37" fmla="*/ 96 h 96"/>
                  <a:gd name="T38" fmla="*/ 21 w 57"/>
                  <a:gd name="T39" fmla="*/ 96 h 96"/>
                  <a:gd name="T40" fmla="*/ 9 w 57"/>
                  <a:gd name="T41" fmla="*/ 91 h 96"/>
                  <a:gd name="T42" fmla="*/ 2 w 57"/>
                  <a:gd name="T43" fmla="*/ 81 h 96"/>
                  <a:gd name="T44" fmla="*/ 13 w 57"/>
                  <a:gd name="T45" fmla="*/ 77 h 96"/>
                  <a:gd name="T46" fmla="*/ 17 w 57"/>
                  <a:gd name="T47" fmla="*/ 83 h 96"/>
                  <a:gd name="T48" fmla="*/ 28 w 57"/>
                  <a:gd name="T49" fmla="*/ 87 h 96"/>
                  <a:gd name="T50" fmla="*/ 40 w 57"/>
                  <a:gd name="T51" fmla="*/ 83 h 96"/>
                  <a:gd name="T52" fmla="*/ 46 w 57"/>
                  <a:gd name="T53" fmla="*/ 75 h 96"/>
                  <a:gd name="T54" fmla="*/ 46 w 57"/>
                  <a:gd name="T55" fmla="*/ 68 h 96"/>
                  <a:gd name="T56" fmla="*/ 40 w 57"/>
                  <a:gd name="T57" fmla="*/ 66 h 96"/>
                  <a:gd name="T58" fmla="*/ 28 w 57"/>
                  <a:gd name="T59" fmla="*/ 69 h 96"/>
                  <a:gd name="T60" fmla="*/ 13 w 57"/>
                  <a:gd name="T61" fmla="*/ 66 h 96"/>
                  <a:gd name="T62" fmla="*/ 4 w 57"/>
                  <a:gd name="T63" fmla="*/ 52 h 96"/>
                  <a:gd name="T64" fmla="*/ 0 w 57"/>
                  <a:gd name="T65" fmla="*/ 35 h 96"/>
                  <a:gd name="T66" fmla="*/ 4 w 57"/>
                  <a:gd name="T67" fmla="*/ 18 h 96"/>
                  <a:gd name="T68" fmla="*/ 13 w 57"/>
                  <a:gd name="T69" fmla="*/ 6 h 96"/>
                  <a:gd name="T70" fmla="*/ 27 w 57"/>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96">
                    <a:moveTo>
                      <a:pt x="28" y="12"/>
                    </a:moveTo>
                    <a:lnTo>
                      <a:pt x="25" y="12"/>
                    </a:lnTo>
                    <a:lnTo>
                      <a:pt x="21" y="14"/>
                    </a:lnTo>
                    <a:lnTo>
                      <a:pt x="17" y="18"/>
                    </a:lnTo>
                    <a:lnTo>
                      <a:pt x="15" y="21"/>
                    </a:lnTo>
                    <a:lnTo>
                      <a:pt x="13" y="27"/>
                    </a:lnTo>
                    <a:lnTo>
                      <a:pt x="13" y="35"/>
                    </a:lnTo>
                    <a:lnTo>
                      <a:pt x="13" y="43"/>
                    </a:lnTo>
                    <a:lnTo>
                      <a:pt x="15" y="48"/>
                    </a:lnTo>
                    <a:lnTo>
                      <a:pt x="17" y="52"/>
                    </a:lnTo>
                    <a:lnTo>
                      <a:pt x="21" y="56"/>
                    </a:lnTo>
                    <a:lnTo>
                      <a:pt x="25" y="58"/>
                    </a:lnTo>
                    <a:lnTo>
                      <a:pt x="28" y="58"/>
                    </a:lnTo>
                    <a:lnTo>
                      <a:pt x="34" y="58"/>
                    </a:lnTo>
                    <a:lnTo>
                      <a:pt x="38" y="56"/>
                    </a:lnTo>
                    <a:lnTo>
                      <a:pt x="42" y="54"/>
                    </a:lnTo>
                    <a:lnTo>
                      <a:pt x="44" y="48"/>
                    </a:lnTo>
                    <a:lnTo>
                      <a:pt x="46" y="43"/>
                    </a:lnTo>
                    <a:lnTo>
                      <a:pt x="46" y="35"/>
                    </a:lnTo>
                    <a:lnTo>
                      <a:pt x="46" y="27"/>
                    </a:lnTo>
                    <a:lnTo>
                      <a:pt x="44" y="21"/>
                    </a:lnTo>
                    <a:lnTo>
                      <a:pt x="42" y="18"/>
                    </a:lnTo>
                    <a:lnTo>
                      <a:pt x="38" y="14"/>
                    </a:lnTo>
                    <a:lnTo>
                      <a:pt x="34" y="12"/>
                    </a:lnTo>
                    <a:lnTo>
                      <a:pt x="28" y="12"/>
                    </a:lnTo>
                    <a:close/>
                    <a:moveTo>
                      <a:pt x="27" y="0"/>
                    </a:moveTo>
                    <a:lnTo>
                      <a:pt x="34" y="2"/>
                    </a:lnTo>
                    <a:lnTo>
                      <a:pt x="40" y="4"/>
                    </a:lnTo>
                    <a:lnTo>
                      <a:pt x="46" y="10"/>
                    </a:lnTo>
                    <a:lnTo>
                      <a:pt x="46" y="2"/>
                    </a:lnTo>
                    <a:lnTo>
                      <a:pt x="57" y="2"/>
                    </a:lnTo>
                    <a:lnTo>
                      <a:pt x="57" y="60"/>
                    </a:lnTo>
                    <a:lnTo>
                      <a:pt x="57" y="69"/>
                    </a:lnTo>
                    <a:lnTo>
                      <a:pt x="57" y="77"/>
                    </a:lnTo>
                    <a:lnTo>
                      <a:pt x="55" y="83"/>
                    </a:lnTo>
                    <a:lnTo>
                      <a:pt x="52" y="89"/>
                    </a:lnTo>
                    <a:lnTo>
                      <a:pt x="46" y="92"/>
                    </a:lnTo>
                    <a:lnTo>
                      <a:pt x="38" y="96"/>
                    </a:lnTo>
                    <a:lnTo>
                      <a:pt x="28" y="96"/>
                    </a:lnTo>
                    <a:lnTo>
                      <a:pt x="21" y="96"/>
                    </a:lnTo>
                    <a:lnTo>
                      <a:pt x="13" y="94"/>
                    </a:lnTo>
                    <a:lnTo>
                      <a:pt x="9" y="91"/>
                    </a:lnTo>
                    <a:lnTo>
                      <a:pt x="4" y="87"/>
                    </a:lnTo>
                    <a:lnTo>
                      <a:pt x="2" y="81"/>
                    </a:lnTo>
                    <a:lnTo>
                      <a:pt x="2" y="75"/>
                    </a:lnTo>
                    <a:lnTo>
                      <a:pt x="13" y="77"/>
                    </a:lnTo>
                    <a:lnTo>
                      <a:pt x="15" y="81"/>
                    </a:lnTo>
                    <a:lnTo>
                      <a:pt x="17" y="83"/>
                    </a:lnTo>
                    <a:lnTo>
                      <a:pt x="23" y="85"/>
                    </a:lnTo>
                    <a:lnTo>
                      <a:pt x="28" y="87"/>
                    </a:lnTo>
                    <a:lnTo>
                      <a:pt x="34" y="85"/>
                    </a:lnTo>
                    <a:lnTo>
                      <a:pt x="40" y="83"/>
                    </a:lnTo>
                    <a:lnTo>
                      <a:pt x="44" y="79"/>
                    </a:lnTo>
                    <a:lnTo>
                      <a:pt x="46" y="75"/>
                    </a:lnTo>
                    <a:lnTo>
                      <a:pt x="46" y="71"/>
                    </a:lnTo>
                    <a:lnTo>
                      <a:pt x="46" y="68"/>
                    </a:lnTo>
                    <a:lnTo>
                      <a:pt x="46" y="62"/>
                    </a:lnTo>
                    <a:lnTo>
                      <a:pt x="40" y="66"/>
                    </a:lnTo>
                    <a:lnTo>
                      <a:pt x="34" y="69"/>
                    </a:lnTo>
                    <a:lnTo>
                      <a:pt x="28" y="69"/>
                    </a:lnTo>
                    <a:lnTo>
                      <a:pt x="19" y="69"/>
                    </a:lnTo>
                    <a:lnTo>
                      <a:pt x="13" y="66"/>
                    </a:lnTo>
                    <a:lnTo>
                      <a:pt x="7" y="60"/>
                    </a:lnTo>
                    <a:lnTo>
                      <a:pt x="4" y="52"/>
                    </a:lnTo>
                    <a:lnTo>
                      <a:pt x="2" y="44"/>
                    </a:lnTo>
                    <a:lnTo>
                      <a:pt x="0" y="35"/>
                    </a:lnTo>
                    <a:lnTo>
                      <a:pt x="2" y="27"/>
                    </a:lnTo>
                    <a:lnTo>
                      <a:pt x="4" y="18"/>
                    </a:lnTo>
                    <a:lnTo>
                      <a:pt x="7" y="10"/>
                    </a:lnTo>
                    <a:lnTo>
                      <a:pt x="13" y="6"/>
                    </a:lnTo>
                    <a:lnTo>
                      <a:pt x="19" y="2"/>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1" name="Rectangle 2129"/>
              <p:cNvSpPr>
                <a:spLocks noChangeArrowheads="1"/>
              </p:cNvSpPr>
              <p:nvPr/>
            </p:nvSpPr>
            <p:spPr bwMode="auto">
              <a:xfrm>
                <a:off x="5514"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2" name="Rectangle 2130"/>
              <p:cNvSpPr>
                <a:spLocks noChangeArrowheads="1"/>
              </p:cNvSpPr>
              <p:nvPr/>
            </p:nvSpPr>
            <p:spPr bwMode="auto">
              <a:xfrm>
                <a:off x="5514"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3" name="Freeform 2131"/>
              <p:cNvSpPr>
                <a:spLocks noEditPoints="1"/>
              </p:cNvSpPr>
              <p:nvPr/>
            </p:nvSpPr>
            <p:spPr bwMode="auto">
              <a:xfrm>
                <a:off x="5401" y="3162"/>
                <a:ext cx="59" cy="94"/>
              </a:xfrm>
              <a:custGeom>
                <a:avLst/>
                <a:gdLst>
                  <a:gd name="T0" fmla="*/ 25 w 59"/>
                  <a:gd name="T1" fmla="*/ 46 h 94"/>
                  <a:gd name="T2" fmla="*/ 17 w 59"/>
                  <a:gd name="T3" fmla="*/ 52 h 94"/>
                  <a:gd name="T4" fmla="*/ 11 w 59"/>
                  <a:gd name="T5" fmla="*/ 66 h 94"/>
                  <a:gd name="T6" fmla="*/ 13 w 59"/>
                  <a:gd name="T7" fmla="*/ 73 h 94"/>
                  <a:gd name="T8" fmla="*/ 19 w 59"/>
                  <a:gd name="T9" fmla="*/ 81 h 94"/>
                  <a:gd name="T10" fmla="*/ 29 w 59"/>
                  <a:gd name="T11" fmla="*/ 83 h 94"/>
                  <a:gd name="T12" fmla="*/ 38 w 59"/>
                  <a:gd name="T13" fmla="*/ 81 h 94"/>
                  <a:gd name="T14" fmla="*/ 46 w 59"/>
                  <a:gd name="T15" fmla="*/ 73 h 94"/>
                  <a:gd name="T16" fmla="*/ 46 w 59"/>
                  <a:gd name="T17" fmla="*/ 58 h 94"/>
                  <a:gd name="T18" fmla="*/ 38 w 59"/>
                  <a:gd name="T19" fmla="*/ 48 h 94"/>
                  <a:gd name="T20" fmla="*/ 29 w 59"/>
                  <a:gd name="T21" fmla="*/ 46 h 94"/>
                  <a:gd name="T22" fmla="*/ 23 w 59"/>
                  <a:gd name="T23" fmla="*/ 12 h 94"/>
                  <a:gd name="T24" fmla="*/ 15 w 59"/>
                  <a:gd name="T25" fmla="*/ 18 h 94"/>
                  <a:gd name="T26" fmla="*/ 15 w 59"/>
                  <a:gd name="T27" fmla="*/ 27 h 94"/>
                  <a:gd name="T28" fmla="*/ 23 w 59"/>
                  <a:gd name="T29" fmla="*/ 35 h 94"/>
                  <a:gd name="T30" fmla="*/ 36 w 59"/>
                  <a:gd name="T31" fmla="*/ 35 h 94"/>
                  <a:gd name="T32" fmla="*/ 44 w 59"/>
                  <a:gd name="T33" fmla="*/ 29 h 94"/>
                  <a:gd name="T34" fmla="*/ 44 w 59"/>
                  <a:gd name="T35" fmla="*/ 18 h 94"/>
                  <a:gd name="T36" fmla="*/ 36 w 59"/>
                  <a:gd name="T37" fmla="*/ 12 h 94"/>
                  <a:gd name="T38" fmla="*/ 29 w 59"/>
                  <a:gd name="T39" fmla="*/ 0 h 94"/>
                  <a:gd name="T40" fmla="*/ 44 w 59"/>
                  <a:gd name="T41" fmla="*/ 2 h 94"/>
                  <a:gd name="T42" fmla="*/ 54 w 59"/>
                  <a:gd name="T43" fmla="*/ 12 h 94"/>
                  <a:gd name="T44" fmla="*/ 56 w 59"/>
                  <a:gd name="T45" fmla="*/ 23 h 94"/>
                  <a:gd name="T46" fmla="*/ 54 w 59"/>
                  <a:gd name="T47" fmla="*/ 33 h 94"/>
                  <a:gd name="T48" fmla="*/ 42 w 59"/>
                  <a:gd name="T49" fmla="*/ 41 h 94"/>
                  <a:gd name="T50" fmla="*/ 56 w 59"/>
                  <a:gd name="T51" fmla="*/ 50 h 94"/>
                  <a:gd name="T52" fmla="*/ 59 w 59"/>
                  <a:gd name="T53" fmla="*/ 66 h 94"/>
                  <a:gd name="T54" fmla="*/ 56 w 59"/>
                  <a:gd name="T55" fmla="*/ 79 h 94"/>
                  <a:gd name="T56" fmla="*/ 44 w 59"/>
                  <a:gd name="T57" fmla="*/ 91 h 94"/>
                  <a:gd name="T58" fmla="*/ 29 w 59"/>
                  <a:gd name="T59" fmla="*/ 94 h 94"/>
                  <a:gd name="T60" fmla="*/ 13 w 59"/>
                  <a:gd name="T61" fmla="*/ 91 h 94"/>
                  <a:gd name="T62" fmla="*/ 4 w 59"/>
                  <a:gd name="T63" fmla="*/ 79 h 94"/>
                  <a:gd name="T64" fmla="*/ 0 w 59"/>
                  <a:gd name="T65" fmla="*/ 66 h 94"/>
                  <a:gd name="T66" fmla="*/ 4 w 59"/>
                  <a:gd name="T67" fmla="*/ 50 h 94"/>
                  <a:gd name="T68" fmla="*/ 11 w 59"/>
                  <a:gd name="T69" fmla="*/ 43 h 94"/>
                  <a:gd name="T70" fmla="*/ 10 w 59"/>
                  <a:gd name="T71" fmla="*/ 39 h 94"/>
                  <a:gd name="T72" fmla="*/ 4 w 59"/>
                  <a:gd name="T73" fmla="*/ 29 h 94"/>
                  <a:gd name="T74" fmla="*/ 4 w 59"/>
                  <a:gd name="T75" fmla="*/ 16 h 94"/>
                  <a:gd name="T76" fmla="*/ 10 w 59"/>
                  <a:gd name="T77" fmla="*/ 6 h 94"/>
                  <a:gd name="T78" fmla="*/ 21 w 59"/>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94">
                    <a:moveTo>
                      <a:pt x="29" y="46"/>
                    </a:moveTo>
                    <a:lnTo>
                      <a:pt x="25" y="46"/>
                    </a:lnTo>
                    <a:lnTo>
                      <a:pt x="19" y="48"/>
                    </a:lnTo>
                    <a:lnTo>
                      <a:pt x="17" y="52"/>
                    </a:lnTo>
                    <a:lnTo>
                      <a:pt x="13" y="58"/>
                    </a:lnTo>
                    <a:lnTo>
                      <a:pt x="11" y="66"/>
                    </a:lnTo>
                    <a:lnTo>
                      <a:pt x="11" y="69"/>
                    </a:lnTo>
                    <a:lnTo>
                      <a:pt x="13" y="73"/>
                    </a:lnTo>
                    <a:lnTo>
                      <a:pt x="15" y="77"/>
                    </a:lnTo>
                    <a:lnTo>
                      <a:pt x="19" y="81"/>
                    </a:lnTo>
                    <a:lnTo>
                      <a:pt x="25" y="83"/>
                    </a:lnTo>
                    <a:lnTo>
                      <a:pt x="29" y="83"/>
                    </a:lnTo>
                    <a:lnTo>
                      <a:pt x="35" y="83"/>
                    </a:lnTo>
                    <a:lnTo>
                      <a:pt x="38" y="81"/>
                    </a:lnTo>
                    <a:lnTo>
                      <a:pt x="42" y="79"/>
                    </a:lnTo>
                    <a:lnTo>
                      <a:pt x="46" y="73"/>
                    </a:lnTo>
                    <a:lnTo>
                      <a:pt x="46" y="66"/>
                    </a:lnTo>
                    <a:lnTo>
                      <a:pt x="46" y="58"/>
                    </a:lnTo>
                    <a:lnTo>
                      <a:pt x="42" y="52"/>
                    </a:lnTo>
                    <a:lnTo>
                      <a:pt x="38" y="48"/>
                    </a:lnTo>
                    <a:lnTo>
                      <a:pt x="35" y="46"/>
                    </a:lnTo>
                    <a:lnTo>
                      <a:pt x="29" y="46"/>
                    </a:lnTo>
                    <a:close/>
                    <a:moveTo>
                      <a:pt x="29" y="10"/>
                    </a:moveTo>
                    <a:lnTo>
                      <a:pt x="23" y="12"/>
                    </a:lnTo>
                    <a:lnTo>
                      <a:pt x="19" y="14"/>
                    </a:lnTo>
                    <a:lnTo>
                      <a:pt x="15" y="18"/>
                    </a:lnTo>
                    <a:lnTo>
                      <a:pt x="15" y="23"/>
                    </a:lnTo>
                    <a:lnTo>
                      <a:pt x="15" y="27"/>
                    </a:lnTo>
                    <a:lnTo>
                      <a:pt x="19" y="33"/>
                    </a:lnTo>
                    <a:lnTo>
                      <a:pt x="23" y="35"/>
                    </a:lnTo>
                    <a:lnTo>
                      <a:pt x="29" y="37"/>
                    </a:lnTo>
                    <a:lnTo>
                      <a:pt x="36" y="35"/>
                    </a:lnTo>
                    <a:lnTo>
                      <a:pt x="40" y="33"/>
                    </a:lnTo>
                    <a:lnTo>
                      <a:pt x="44" y="29"/>
                    </a:lnTo>
                    <a:lnTo>
                      <a:pt x="44" y="23"/>
                    </a:lnTo>
                    <a:lnTo>
                      <a:pt x="44" y="18"/>
                    </a:lnTo>
                    <a:lnTo>
                      <a:pt x="40" y="14"/>
                    </a:lnTo>
                    <a:lnTo>
                      <a:pt x="36" y="12"/>
                    </a:lnTo>
                    <a:lnTo>
                      <a:pt x="29" y="10"/>
                    </a:lnTo>
                    <a:close/>
                    <a:moveTo>
                      <a:pt x="29" y="0"/>
                    </a:moveTo>
                    <a:lnTo>
                      <a:pt x="36" y="0"/>
                    </a:lnTo>
                    <a:lnTo>
                      <a:pt x="44" y="2"/>
                    </a:lnTo>
                    <a:lnTo>
                      <a:pt x="50" y="6"/>
                    </a:lnTo>
                    <a:lnTo>
                      <a:pt x="54" y="12"/>
                    </a:lnTo>
                    <a:lnTo>
                      <a:pt x="56" y="18"/>
                    </a:lnTo>
                    <a:lnTo>
                      <a:pt x="56" y="23"/>
                    </a:lnTo>
                    <a:lnTo>
                      <a:pt x="56" y="29"/>
                    </a:lnTo>
                    <a:lnTo>
                      <a:pt x="54" y="33"/>
                    </a:lnTo>
                    <a:lnTo>
                      <a:pt x="48" y="39"/>
                    </a:lnTo>
                    <a:lnTo>
                      <a:pt x="42" y="41"/>
                    </a:lnTo>
                    <a:lnTo>
                      <a:pt x="50" y="44"/>
                    </a:lnTo>
                    <a:lnTo>
                      <a:pt x="56" y="50"/>
                    </a:lnTo>
                    <a:lnTo>
                      <a:pt x="58" y="58"/>
                    </a:lnTo>
                    <a:lnTo>
                      <a:pt x="59" y="66"/>
                    </a:lnTo>
                    <a:lnTo>
                      <a:pt x="58" y="73"/>
                    </a:lnTo>
                    <a:lnTo>
                      <a:pt x="56" y="79"/>
                    </a:lnTo>
                    <a:lnTo>
                      <a:pt x="52" y="87"/>
                    </a:lnTo>
                    <a:lnTo>
                      <a:pt x="44" y="91"/>
                    </a:lnTo>
                    <a:lnTo>
                      <a:pt x="38" y="92"/>
                    </a:lnTo>
                    <a:lnTo>
                      <a:pt x="29" y="94"/>
                    </a:lnTo>
                    <a:lnTo>
                      <a:pt x="21" y="92"/>
                    </a:lnTo>
                    <a:lnTo>
                      <a:pt x="13" y="91"/>
                    </a:lnTo>
                    <a:lnTo>
                      <a:pt x="8" y="87"/>
                    </a:lnTo>
                    <a:lnTo>
                      <a:pt x="4" y="79"/>
                    </a:lnTo>
                    <a:lnTo>
                      <a:pt x="0" y="73"/>
                    </a:lnTo>
                    <a:lnTo>
                      <a:pt x="0" y="66"/>
                    </a:lnTo>
                    <a:lnTo>
                      <a:pt x="0" y="56"/>
                    </a:lnTo>
                    <a:lnTo>
                      <a:pt x="4" y="50"/>
                    </a:lnTo>
                    <a:lnTo>
                      <a:pt x="8" y="46"/>
                    </a:lnTo>
                    <a:lnTo>
                      <a:pt x="11" y="43"/>
                    </a:lnTo>
                    <a:lnTo>
                      <a:pt x="17" y="41"/>
                    </a:lnTo>
                    <a:lnTo>
                      <a:pt x="10" y="39"/>
                    </a:lnTo>
                    <a:lnTo>
                      <a:pt x="6" y="33"/>
                    </a:lnTo>
                    <a:lnTo>
                      <a:pt x="4" y="29"/>
                    </a:lnTo>
                    <a:lnTo>
                      <a:pt x="2" y="23"/>
                    </a:lnTo>
                    <a:lnTo>
                      <a:pt x="4" y="16"/>
                    </a:lnTo>
                    <a:lnTo>
                      <a:pt x="6" y="12"/>
                    </a:lnTo>
                    <a:lnTo>
                      <a:pt x="10" y="6"/>
                    </a:lnTo>
                    <a:lnTo>
                      <a:pt x="15" y="2"/>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4" name="Freeform 2132"/>
              <p:cNvSpPr>
                <a:spLocks noEditPoints="1"/>
              </p:cNvSpPr>
              <p:nvPr/>
            </p:nvSpPr>
            <p:spPr bwMode="auto">
              <a:xfrm>
                <a:off x="5472" y="3162"/>
                <a:ext cx="61" cy="94"/>
              </a:xfrm>
              <a:custGeom>
                <a:avLst/>
                <a:gdLst>
                  <a:gd name="T0" fmla="*/ 31 w 61"/>
                  <a:gd name="T1" fmla="*/ 10 h 94"/>
                  <a:gd name="T2" fmla="*/ 25 w 61"/>
                  <a:gd name="T3" fmla="*/ 12 h 94"/>
                  <a:gd name="T4" fmla="*/ 21 w 61"/>
                  <a:gd name="T5" fmla="*/ 14 h 94"/>
                  <a:gd name="T6" fmla="*/ 17 w 61"/>
                  <a:gd name="T7" fmla="*/ 16 h 94"/>
                  <a:gd name="T8" fmla="*/ 15 w 61"/>
                  <a:gd name="T9" fmla="*/ 21 h 94"/>
                  <a:gd name="T10" fmla="*/ 13 w 61"/>
                  <a:gd name="T11" fmla="*/ 29 h 94"/>
                  <a:gd name="T12" fmla="*/ 13 w 61"/>
                  <a:gd name="T13" fmla="*/ 37 h 94"/>
                  <a:gd name="T14" fmla="*/ 13 w 61"/>
                  <a:gd name="T15" fmla="*/ 46 h 94"/>
                  <a:gd name="T16" fmla="*/ 13 w 61"/>
                  <a:gd name="T17" fmla="*/ 58 h 94"/>
                  <a:gd name="T18" fmla="*/ 13 w 61"/>
                  <a:gd name="T19" fmla="*/ 66 h 94"/>
                  <a:gd name="T20" fmla="*/ 15 w 61"/>
                  <a:gd name="T21" fmla="*/ 71 h 94"/>
                  <a:gd name="T22" fmla="*/ 17 w 61"/>
                  <a:gd name="T23" fmla="*/ 77 h 94"/>
                  <a:gd name="T24" fmla="*/ 21 w 61"/>
                  <a:gd name="T25" fmla="*/ 81 h 94"/>
                  <a:gd name="T26" fmla="*/ 25 w 61"/>
                  <a:gd name="T27" fmla="*/ 83 h 94"/>
                  <a:gd name="T28" fmla="*/ 31 w 61"/>
                  <a:gd name="T29" fmla="*/ 83 h 94"/>
                  <a:gd name="T30" fmla="*/ 36 w 61"/>
                  <a:gd name="T31" fmla="*/ 83 h 94"/>
                  <a:gd name="T32" fmla="*/ 40 w 61"/>
                  <a:gd name="T33" fmla="*/ 81 h 94"/>
                  <a:gd name="T34" fmla="*/ 44 w 61"/>
                  <a:gd name="T35" fmla="*/ 77 h 94"/>
                  <a:gd name="T36" fmla="*/ 46 w 61"/>
                  <a:gd name="T37" fmla="*/ 71 h 94"/>
                  <a:gd name="T38" fmla="*/ 48 w 61"/>
                  <a:gd name="T39" fmla="*/ 66 h 94"/>
                  <a:gd name="T40" fmla="*/ 48 w 61"/>
                  <a:gd name="T41" fmla="*/ 58 h 94"/>
                  <a:gd name="T42" fmla="*/ 50 w 61"/>
                  <a:gd name="T43" fmla="*/ 46 h 94"/>
                  <a:gd name="T44" fmla="*/ 48 w 61"/>
                  <a:gd name="T45" fmla="*/ 37 h 94"/>
                  <a:gd name="T46" fmla="*/ 48 w 61"/>
                  <a:gd name="T47" fmla="*/ 29 h 94"/>
                  <a:gd name="T48" fmla="*/ 46 w 61"/>
                  <a:gd name="T49" fmla="*/ 21 h 94"/>
                  <a:gd name="T50" fmla="*/ 44 w 61"/>
                  <a:gd name="T51" fmla="*/ 18 h 94"/>
                  <a:gd name="T52" fmla="*/ 40 w 61"/>
                  <a:gd name="T53" fmla="*/ 14 h 94"/>
                  <a:gd name="T54" fmla="*/ 36 w 61"/>
                  <a:gd name="T55" fmla="*/ 12 h 94"/>
                  <a:gd name="T56" fmla="*/ 31 w 61"/>
                  <a:gd name="T57" fmla="*/ 10 h 94"/>
                  <a:gd name="T58" fmla="*/ 31 w 61"/>
                  <a:gd name="T59" fmla="*/ 0 h 94"/>
                  <a:gd name="T60" fmla="*/ 38 w 61"/>
                  <a:gd name="T61" fmla="*/ 0 h 94"/>
                  <a:gd name="T62" fmla="*/ 44 w 61"/>
                  <a:gd name="T63" fmla="*/ 2 h 94"/>
                  <a:gd name="T64" fmla="*/ 50 w 61"/>
                  <a:gd name="T65" fmla="*/ 6 h 94"/>
                  <a:gd name="T66" fmla="*/ 54 w 61"/>
                  <a:gd name="T67" fmla="*/ 12 h 94"/>
                  <a:gd name="T68" fmla="*/ 58 w 61"/>
                  <a:gd name="T69" fmla="*/ 18 h 94"/>
                  <a:gd name="T70" fmla="*/ 60 w 61"/>
                  <a:gd name="T71" fmla="*/ 25 h 94"/>
                  <a:gd name="T72" fmla="*/ 60 w 61"/>
                  <a:gd name="T73" fmla="*/ 31 h 94"/>
                  <a:gd name="T74" fmla="*/ 61 w 61"/>
                  <a:gd name="T75" fmla="*/ 39 h 94"/>
                  <a:gd name="T76" fmla="*/ 61 w 61"/>
                  <a:gd name="T77" fmla="*/ 46 h 94"/>
                  <a:gd name="T78" fmla="*/ 61 w 61"/>
                  <a:gd name="T79" fmla="*/ 58 h 94"/>
                  <a:gd name="T80" fmla="*/ 60 w 61"/>
                  <a:gd name="T81" fmla="*/ 66 h 94"/>
                  <a:gd name="T82" fmla="*/ 58 w 61"/>
                  <a:gd name="T83" fmla="*/ 73 h 94"/>
                  <a:gd name="T84" fmla="*/ 56 w 61"/>
                  <a:gd name="T85" fmla="*/ 79 h 94"/>
                  <a:gd name="T86" fmla="*/ 52 w 61"/>
                  <a:gd name="T87" fmla="*/ 85 h 94"/>
                  <a:gd name="T88" fmla="*/ 48 w 61"/>
                  <a:gd name="T89" fmla="*/ 89 h 94"/>
                  <a:gd name="T90" fmla="*/ 42 w 61"/>
                  <a:gd name="T91" fmla="*/ 92 h 94"/>
                  <a:gd name="T92" fmla="*/ 36 w 61"/>
                  <a:gd name="T93" fmla="*/ 94 h 94"/>
                  <a:gd name="T94" fmla="*/ 31 w 61"/>
                  <a:gd name="T95" fmla="*/ 94 h 94"/>
                  <a:gd name="T96" fmla="*/ 23 w 61"/>
                  <a:gd name="T97" fmla="*/ 92 h 94"/>
                  <a:gd name="T98" fmla="*/ 15 w 61"/>
                  <a:gd name="T99" fmla="*/ 91 h 94"/>
                  <a:gd name="T100" fmla="*/ 10 w 61"/>
                  <a:gd name="T101" fmla="*/ 85 h 94"/>
                  <a:gd name="T102" fmla="*/ 2 w 61"/>
                  <a:gd name="T103" fmla="*/ 69 h 94"/>
                  <a:gd name="T104" fmla="*/ 0 w 61"/>
                  <a:gd name="T105" fmla="*/ 46 h 94"/>
                  <a:gd name="T106" fmla="*/ 0 w 61"/>
                  <a:gd name="T107" fmla="*/ 37 h 94"/>
                  <a:gd name="T108" fmla="*/ 2 w 61"/>
                  <a:gd name="T109" fmla="*/ 27 h 94"/>
                  <a:gd name="T110" fmla="*/ 4 w 61"/>
                  <a:gd name="T111" fmla="*/ 19 h 94"/>
                  <a:gd name="T112" fmla="*/ 6 w 61"/>
                  <a:gd name="T113" fmla="*/ 14 h 94"/>
                  <a:gd name="T114" fmla="*/ 10 w 61"/>
                  <a:gd name="T115" fmla="*/ 8 h 94"/>
                  <a:gd name="T116" fmla="*/ 13 w 61"/>
                  <a:gd name="T117" fmla="*/ 4 h 94"/>
                  <a:gd name="T118" fmla="*/ 19 w 61"/>
                  <a:gd name="T119" fmla="*/ 2 h 94"/>
                  <a:gd name="T120" fmla="*/ 25 w 61"/>
                  <a:gd name="T121" fmla="*/ 0 h 94"/>
                  <a:gd name="T122" fmla="*/ 31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1" y="10"/>
                    </a:moveTo>
                    <a:lnTo>
                      <a:pt x="25" y="12"/>
                    </a:lnTo>
                    <a:lnTo>
                      <a:pt x="21" y="14"/>
                    </a:lnTo>
                    <a:lnTo>
                      <a:pt x="17" y="16"/>
                    </a:lnTo>
                    <a:lnTo>
                      <a:pt x="15" y="21"/>
                    </a:lnTo>
                    <a:lnTo>
                      <a:pt x="13" y="29"/>
                    </a:lnTo>
                    <a:lnTo>
                      <a:pt x="13" y="37"/>
                    </a:lnTo>
                    <a:lnTo>
                      <a:pt x="13" y="46"/>
                    </a:lnTo>
                    <a:lnTo>
                      <a:pt x="13" y="58"/>
                    </a:lnTo>
                    <a:lnTo>
                      <a:pt x="13" y="66"/>
                    </a:lnTo>
                    <a:lnTo>
                      <a:pt x="15" y="71"/>
                    </a:lnTo>
                    <a:lnTo>
                      <a:pt x="17" y="77"/>
                    </a:lnTo>
                    <a:lnTo>
                      <a:pt x="21" y="81"/>
                    </a:lnTo>
                    <a:lnTo>
                      <a:pt x="25" y="83"/>
                    </a:lnTo>
                    <a:lnTo>
                      <a:pt x="31" y="83"/>
                    </a:lnTo>
                    <a:lnTo>
                      <a:pt x="36" y="83"/>
                    </a:lnTo>
                    <a:lnTo>
                      <a:pt x="40" y="81"/>
                    </a:lnTo>
                    <a:lnTo>
                      <a:pt x="44" y="77"/>
                    </a:lnTo>
                    <a:lnTo>
                      <a:pt x="46" y="71"/>
                    </a:lnTo>
                    <a:lnTo>
                      <a:pt x="48" y="66"/>
                    </a:lnTo>
                    <a:lnTo>
                      <a:pt x="48" y="58"/>
                    </a:lnTo>
                    <a:lnTo>
                      <a:pt x="50" y="46"/>
                    </a:lnTo>
                    <a:lnTo>
                      <a:pt x="48" y="37"/>
                    </a:lnTo>
                    <a:lnTo>
                      <a:pt x="48" y="29"/>
                    </a:lnTo>
                    <a:lnTo>
                      <a:pt x="46" y="21"/>
                    </a:lnTo>
                    <a:lnTo>
                      <a:pt x="44" y="18"/>
                    </a:lnTo>
                    <a:lnTo>
                      <a:pt x="40" y="14"/>
                    </a:lnTo>
                    <a:lnTo>
                      <a:pt x="36" y="12"/>
                    </a:lnTo>
                    <a:lnTo>
                      <a:pt x="31" y="10"/>
                    </a:lnTo>
                    <a:close/>
                    <a:moveTo>
                      <a:pt x="31" y="0"/>
                    </a:moveTo>
                    <a:lnTo>
                      <a:pt x="38" y="0"/>
                    </a:lnTo>
                    <a:lnTo>
                      <a:pt x="44" y="2"/>
                    </a:lnTo>
                    <a:lnTo>
                      <a:pt x="50" y="6"/>
                    </a:lnTo>
                    <a:lnTo>
                      <a:pt x="54" y="12"/>
                    </a:lnTo>
                    <a:lnTo>
                      <a:pt x="58" y="18"/>
                    </a:lnTo>
                    <a:lnTo>
                      <a:pt x="60" y="25"/>
                    </a:lnTo>
                    <a:lnTo>
                      <a:pt x="60" y="31"/>
                    </a:lnTo>
                    <a:lnTo>
                      <a:pt x="61" y="39"/>
                    </a:lnTo>
                    <a:lnTo>
                      <a:pt x="61" y="46"/>
                    </a:lnTo>
                    <a:lnTo>
                      <a:pt x="61" y="58"/>
                    </a:lnTo>
                    <a:lnTo>
                      <a:pt x="60" y="66"/>
                    </a:lnTo>
                    <a:lnTo>
                      <a:pt x="58" y="73"/>
                    </a:lnTo>
                    <a:lnTo>
                      <a:pt x="56" y="79"/>
                    </a:lnTo>
                    <a:lnTo>
                      <a:pt x="52" y="85"/>
                    </a:lnTo>
                    <a:lnTo>
                      <a:pt x="48" y="89"/>
                    </a:lnTo>
                    <a:lnTo>
                      <a:pt x="42" y="92"/>
                    </a:lnTo>
                    <a:lnTo>
                      <a:pt x="36" y="94"/>
                    </a:lnTo>
                    <a:lnTo>
                      <a:pt x="31" y="94"/>
                    </a:lnTo>
                    <a:lnTo>
                      <a:pt x="23" y="92"/>
                    </a:lnTo>
                    <a:lnTo>
                      <a:pt x="15" y="91"/>
                    </a:lnTo>
                    <a:lnTo>
                      <a:pt x="10" y="85"/>
                    </a:lnTo>
                    <a:lnTo>
                      <a:pt x="2" y="69"/>
                    </a:lnTo>
                    <a:lnTo>
                      <a:pt x="0" y="46"/>
                    </a:lnTo>
                    <a:lnTo>
                      <a:pt x="0" y="37"/>
                    </a:lnTo>
                    <a:lnTo>
                      <a:pt x="2" y="27"/>
                    </a:lnTo>
                    <a:lnTo>
                      <a:pt x="4" y="19"/>
                    </a:lnTo>
                    <a:lnTo>
                      <a:pt x="6" y="14"/>
                    </a:lnTo>
                    <a:lnTo>
                      <a:pt x="10" y="8"/>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5" name="Freeform 2133"/>
              <p:cNvSpPr>
                <a:spLocks/>
              </p:cNvSpPr>
              <p:nvPr/>
            </p:nvSpPr>
            <p:spPr bwMode="auto">
              <a:xfrm>
                <a:off x="5541" y="3164"/>
                <a:ext cx="33" cy="92"/>
              </a:xfrm>
              <a:custGeom>
                <a:avLst/>
                <a:gdLst>
                  <a:gd name="T0" fmla="*/ 21 w 33"/>
                  <a:gd name="T1" fmla="*/ 0 h 92"/>
                  <a:gd name="T2" fmla="*/ 21 w 33"/>
                  <a:gd name="T3" fmla="*/ 23 h 92"/>
                  <a:gd name="T4" fmla="*/ 31 w 33"/>
                  <a:gd name="T5" fmla="*/ 23 h 92"/>
                  <a:gd name="T6" fmla="*/ 31 w 33"/>
                  <a:gd name="T7" fmla="*/ 35 h 92"/>
                  <a:gd name="T8" fmla="*/ 21 w 33"/>
                  <a:gd name="T9" fmla="*/ 35 h 92"/>
                  <a:gd name="T10" fmla="*/ 21 w 33"/>
                  <a:gd name="T11" fmla="*/ 71 h 92"/>
                  <a:gd name="T12" fmla="*/ 21 w 33"/>
                  <a:gd name="T13" fmla="*/ 77 h 92"/>
                  <a:gd name="T14" fmla="*/ 21 w 33"/>
                  <a:gd name="T15" fmla="*/ 79 h 92"/>
                  <a:gd name="T16" fmla="*/ 23 w 33"/>
                  <a:gd name="T17" fmla="*/ 81 h 92"/>
                  <a:gd name="T18" fmla="*/ 25 w 33"/>
                  <a:gd name="T19" fmla="*/ 81 h 92"/>
                  <a:gd name="T20" fmla="*/ 27 w 33"/>
                  <a:gd name="T21" fmla="*/ 81 h 92"/>
                  <a:gd name="T22" fmla="*/ 31 w 33"/>
                  <a:gd name="T23" fmla="*/ 81 h 92"/>
                  <a:gd name="T24" fmla="*/ 33 w 33"/>
                  <a:gd name="T25" fmla="*/ 90 h 92"/>
                  <a:gd name="T26" fmla="*/ 29 w 33"/>
                  <a:gd name="T27" fmla="*/ 92 h 92"/>
                  <a:gd name="T28" fmla="*/ 25 w 33"/>
                  <a:gd name="T29" fmla="*/ 92 h 92"/>
                  <a:gd name="T30" fmla="*/ 19 w 33"/>
                  <a:gd name="T31" fmla="*/ 92 h 92"/>
                  <a:gd name="T32" fmla="*/ 15 w 33"/>
                  <a:gd name="T33" fmla="*/ 90 h 92"/>
                  <a:gd name="T34" fmla="*/ 12 w 33"/>
                  <a:gd name="T35" fmla="*/ 89 h 92"/>
                  <a:gd name="T36" fmla="*/ 10 w 33"/>
                  <a:gd name="T37" fmla="*/ 85 h 92"/>
                  <a:gd name="T38" fmla="*/ 10 w 33"/>
                  <a:gd name="T39" fmla="*/ 83 h 92"/>
                  <a:gd name="T40" fmla="*/ 8 w 33"/>
                  <a:gd name="T41" fmla="*/ 77 h 92"/>
                  <a:gd name="T42" fmla="*/ 8 w 33"/>
                  <a:gd name="T43" fmla="*/ 71 h 92"/>
                  <a:gd name="T44" fmla="*/ 8 w 33"/>
                  <a:gd name="T45" fmla="*/ 35 h 92"/>
                  <a:gd name="T46" fmla="*/ 0 w 33"/>
                  <a:gd name="T47" fmla="*/ 35 h 92"/>
                  <a:gd name="T48" fmla="*/ 0 w 33"/>
                  <a:gd name="T49" fmla="*/ 23 h 92"/>
                  <a:gd name="T50" fmla="*/ 8 w 33"/>
                  <a:gd name="T51" fmla="*/ 23 h 92"/>
                  <a:gd name="T52" fmla="*/ 8 w 33"/>
                  <a:gd name="T53" fmla="*/ 6 h 92"/>
                  <a:gd name="T54" fmla="*/ 21 w 33"/>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92">
                    <a:moveTo>
                      <a:pt x="21" y="0"/>
                    </a:moveTo>
                    <a:lnTo>
                      <a:pt x="21" y="23"/>
                    </a:lnTo>
                    <a:lnTo>
                      <a:pt x="31" y="23"/>
                    </a:lnTo>
                    <a:lnTo>
                      <a:pt x="31" y="35"/>
                    </a:lnTo>
                    <a:lnTo>
                      <a:pt x="21" y="35"/>
                    </a:lnTo>
                    <a:lnTo>
                      <a:pt x="21" y="71"/>
                    </a:lnTo>
                    <a:lnTo>
                      <a:pt x="21" y="77"/>
                    </a:lnTo>
                    <a:lnTo>
                      <a:pt x="21" y="79"/>
                    </a:lnTo>
                    <a:lnTo>
                      <a:pt x="23" y="81"/>
                    </a:lnTo>
                    <a:lnTo>
                      <a:pt x="25" y="81"/>
                    </a:lnTo>
                    <a:lnTo>
                      <a:pt x="27" y="81"/>
                    </a:lnTo>
                    <a:lnTo>
                      <a:pt x="31" y="81"/>
                    </a:lnTo>
                    <a:lnTo>
                      <a:pt x="33" y="90"/>
                    </a:lnTo>
                    <a:lnTo>
                      <a:pt x="29" y="92"/>
                    </a:lnTo>
                    <a:lnTo>
                      <a:pt x="25" y="92"/>
                    </a:lnTo>
                    <a:lnTo>
                      <a:pt x="19" y="92"/>
                    </a:lnTo>
                    <a:lnTo>
                      <a:pt x="15" y="90"/>
                    </a:lnTo>
                    <a:lnTo>
                      <a:pt x="12" y="89"/>
                    </a:lnTo>
                    <a:lnTo>
                      <a:pt x="10" y="85"/>
                    </a:lnTo>
                    <a:lnTo>
                      <a:pt x="10" y="83"/>
                    </a:lnTo>
                    <a:lnTo>
                      <a:pt x="8" y="77"/>
                    </a:lnTo>
                    <a:lnTo>
                      <a:pt x="8" y="71"/>
                    </a:lnTo>
                    <a:lnTo>
                      <a:pt x="8" y="35"/>
                    </a:lnTo>
                    <a:lnTo>
                      <a:pt x="0" y="35"/>
                    </a:lnTo>
                    <a:lnTo>
                      <a:pt x="0" y="23"/>
                    </a:lnTo>
                    <a:lnTo>
                      <a:pt x="8" y="23"/>
                    </a:lnTo>
                    <a:lnTo>
                      <a:pt x="8"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6" name="Freeform 2134"/>
              <p:cNvSpPr>
                <a:spLocks/>
              </p:cNvSpPr>
              <p:nvPr/>
            </p:nvSpPr>
            <p:spPr bwMode="auto">
              <a:xfrm>
                <a:off x="5585" y="3162"/>
                <a:ext cx="52" cy="92"/>
              </a:xfrm>
              <a:custGeom>
                <a:avLst/>
                <a:gdLst>
                  <a:gd name="T0" fmla="*/ 0 w 52"/>
                  <a:gd name="T1" fmla="*/ 0 h 92"/>
                  <a:gd name="T2" fmla="*/ 12 w 52"/>
                  <a:gd name="T3" fmla="*/ 0 h 92"/>
                  <a:gd name="T4" fmla="*/ 12 w 52"/>
                  <a:gd name="T5" fmla="*/ 35 h 92"/>
                  <a:gd name="T6" fmla="*/ 18 w 52"/>
                  <a:gd name="T7" fmla="*/ 29 h 92"/>
                  <a:gd name="T8" fmla="*/ 23 w 52"/>
                  <a:gd name="T9" fmla="*/ 25 h 92"/>
                  <a:gd name="T10" fmla="*/ 31 w 52"/>
                  <a:gd name="T11" fmla="*/ 23 h 92"/>
                  <a:gd name="T12" fmla="*/ 37 w 52"/>
                  <a:gd name="T13" fmla="*/ 25 h 92"/>
                  <a:gd name="T14" fmla="*/ 43 w 52"/>
                  <a:gd name="T15" fmla="*/ 27 h 92"/>
                  <a:gd name="T16" fmla="*/ 46 w 52"/>
                  <a:gd name="T17" fmla="*/ 31 h 92"/>
                  <a:gd name="T18" fmla="*/ 50 w 52"/>
                  <a:gd name="T19" fmla="*/ 35 h 92"/>
                  <a:gd name="T20" fmla="*/ 52 w 52"/>
                  <a:gd name="T21" fmla="*/ 41 h 92"/>
                  <a:gd name="T22" fmla="*/ 52 w 52"/>
                  <a:gd name="T23" fmla="*/ 50 h 92"/>
                  <a:gd name="T24" fmla="*/ 52 w 52"/>
                  <a:gd name="T25" fmla="*/ 92 h 92"/>
                  <a:gd name="T26" fmla="*/ 41 w 52"/>
                  <a:gd name="T27" fmla="*/ 92 h 92"/>
                  <a:gd name="T28" fmla="*/ 41 w 52"/>
                  <a:gd name="T29" fmla="*/ 50 h 92"/>
                  <a:gd name="T30" fmla="*/ 41 w 52"/>
                  <a:gd name="T31" fmla="*/ 46 h 92"/>
                  <a:gd name="T32" fmla="*/ 39 w 52"/>
                  <a:gd name="T33" fmla="*/ 41 h 92"/>
                  <a:gd name="T34" fmla="*/ 37 w 52"/>
                  <a:gd name="T35" fmla="*/ 39 h 92"/>
                  <a:gd name="T36" fmla="*/ 33 w 52"/>
                  <a:gd name="T37" fmla="*/ 35 h 92"/>
                  <a:gd name="T38" fmla="*/ 27 w 52"/>
                  <a:gd name="T39" fmla="*/ 35 h 92"/>
                  <a:gd name="T40" fmla="*/ 23 w 52"/>
                  <a:gd name="T41" fmla="*/ 35 h 92"/>
                  <a:gd name="T42" fmla="*/ 19 w 52"/>
                  <a:gd name="T43" fmla="*/ 37 h 92"/>
                  <a:gd name="T44" fmla="*/ 16 w 52"/>
                  <a:gd name="T45" fmla="*/ 41 h 92"/>
                  <a:gd name="T46" fmla="*/ 14 w 52"/>
                  <a:gd name="T47" fmla="*/ 44 h 92"/>
                  <a:gd name="T48" fmla="*/ 12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8" y="29"/>
                    </a:lnTo>
                    <a:lnTo>
                      <a:pt x="23" y="25"/>
                    </a:lnTo>
                    <a:lnTo>
                      <a:pt x="31" y="23"/>
                    </a:lnTo>
                    <a:lnTo>
                      <a:pt x="37" y="25"/>
                    </a:lnTo>
                    <a:lnTo>
                      <a:pt x="43" y="27"/>
                    </a:lnTo>
                    <a:lnTo>
                      <a:pt x="46" y="31"/>
                    </a:lnTo>
                    <a:lnTo>
                      <a:pt x="50" y="35"/>
                    </a:lnTo>
                    <a:lnTo>
                      <a:pt x="52" y="41"/>
                    </a:lnTo>
                    <a:lnTo>
                      <a:pt x="52" y="50"/>
                    </a:lnTo>
                    <a:lnTo>
                      <a:pt x="52" y="92"/>
                    </a:lnTo>
                    <a:lnTo>
                      <a:pt x="41" y="92"/>
                    </a:lnTo>
                    <a:lnTo>
                      <a:pt x="41" y="50"/>
                    </a:lnTo>
                    <a:lnTo>
                      <a:pt x="41" y="46"/>
                    </a:lnTo>
                    <a:lnTo>
                      <a:pt x="39" y="41"/>
                    </a:lnTo>
                    <a:lnTo>
                      <a:pt x="37" y="39"/>
                    </a:lnTo>
                    <a:lnTo>
                      <a:pt x="33" y="35"/>
                    </a:lnTo>
                    <a:lnTo>
                      <a:pt x="27" y="35"/>
                    </a:lnTo>
                    <a:lnTo>
                      <a:pt x="23" y="35"/>
                    </a:lnTo>
                    <a:lnTo>
                      <a:pt x="19" y="37"/>
                    </a:lnTo>
                    <a:lnTo>
                      <a:pt x="16" y="41"/>
                    </a:lnTo>
                    <a:lnTo>
                      <a:pt x="14" y="44"/>
                    </a:lnTo>
                    <a:lnTo>
                      <a:pt x="12"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7" name="Rectangle 2135"/>
              <p:cNvSpPr>
                <a:spLocks noChangeArrowheads="1"/>
              </p:cNvSpPr>
              <p:nvPr/>
            </p:nvSpPr>
            <p:spPr bwMode="auto">
              <a:xfrm>
                <a:off x="6033"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8" name="Rectangle 2136"/>
              <p:cNvSpPr>
                <a:spLocks noChangeArrowheads="1"/>
              </p:cNvSpPr>
              <p:nvPr/>
            </p:nvSpPr>
            <p:spPr bwMode="auto">
              <a:xfrm>
                <a:off x="6033"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9" name="Freeform 2137"/>
              <p:cNvSpPr>
                <a:spLocks noEditPoints="1"/>
              </p:cNvSpPr>
              <p:nvPr/>
            </p:nvSpPr>
            <p:spPr bwMode="auto">
              <a:xfrm>
                <a:off x="5919" y="3162"/>
                <a:ext cx="62" cy="94"/>
              </a:xfrm>
              <a:custGeom>
                <a:avLst/>
                <a:gdLst>
                  <a:gd name="T0" fmla="*/ 25 w 62"/>
                  <a:gd name="T1" fmla="*/ 12 h 94"/>
                  <a:gd name="T2" fmla="*/ 18 w 62"/>
                  <a:gd name="T3" fmla="*/ 16 h 94"/>
                  <a:gd name="T4" fmla="*/ 14 w 62"/>
                  <a:gd name="T5" fmla="*/ 25 h 94"/>
                  <a:gd name="T6" fmla="*/ 12 w 62"/>
                  <a:gd name="T7" fmla="*/ 37 h 94"/>
                  <a:gd name="T8" fmla="*/ 18 w 62"/>
                  <a:gd name="T9" fmla="*/ 46 h 94"/>
                  <a:gd name="T10" fmla="*/ 25 w 62"/>
                  <a:gd name="T11" fmla="*/ 50 h 94"/>
                  <a:gd name="T12" fmla="*/ 35 w 62"/>
                  <a:gd name="T13" fmla="*/ 50 h 94"/>
                  <a:gd name="T14" fmla="*/ 45 w 62"/>
                  <a:gd name="T15" fmla="*/ 46 h 94"/>
                  <a:gd name="T16" fmla="*/ 48 w 62"/>
                  <a:gd name="T17" fmla="*/ 37 h 94"/>
                  <a:gd name="T18" fmla="*/ 48 w 62"/>
                  <a:gd name="T19" fmla="*/ 25 h 94"/>
                  <a:gd name="T20" fmla="*/ 45 w 62"/>
                  <a:gd name="T21" fmla="*/ 16 h 94"/>
                  <a:gd name="T22" fmla="*/ 37 w 62"/>
                  <a:gd name="T23" fmla="*/ 10 h 94"/>
                  <a:gd name="T24" fmla="*/ 29 w 62"/>
                  <a:gd name="T25" fmla="*/ 0 h 94"/>
                  <a:gd name="T26" fmla="*/ 46 w 62"/>
                  <a:gd name="T27" fmla="*/ 4 h 94"/>
                  <a:gd name="T28" fmla="*/ 54 w 62"/>
                  <a:gd name="T29" fmla="*/ 12 h 94"/>
                  <a:gd name="T30" fmla="*/ 60 w 62"/>
                  <a:gd name="T31" fmla="*/ 25 h 94"/>
                  <a:gd name="T32" fmla="*/ 62 w 62"/>
                  <a:gd name="T33" fmla="*/ 44 h 94"/>
                  <a:gd name="T34" fmla="*/ 60 w 62"/>
                  <a:gd name="T35" fmla="*/ 66 h 94"/>
                  <a:gd name="T36" fmla="*/ 54 w 62"/>
                  <a:gd name="T37" fmla="*/ 79 h 94"/>
                  <a:gd name="T38" fmla="*/ 46 w 62"/>
                  <a:gd name="T39" fmla="*/ 89 h 94"/>
                  <a:gd name="T40" fmla="*/ 35 w 62"/>
                  <a:gd name="T41" fmla="*/ 94 h 94"/>
                  <a:gd name="T42" fmla="*/ 21 w 62"/>
                  <a:gd name="T43" fmla="*/ 92 h 94"/>
                  <a:gd name="T44" fmla="*/ 10 w 62"/>
                  <a:gd name="T45" fmla="*/ 89 h 94"/>
                  <a:gd name="T46" fmla="*/ 2 w 62"/>
                  <a:gd name="T47" fmla="*/ 77 h 94"/>
                  <a:gd name="T48" fmla="*/ 14 w 62"/>
                  <a:gd name="T49" fmla="*/ 67 h 94"/>
                  <a:gd name="T50" fmla="*/ 20 w 62"/>
                  <a:gd name="T51" fmla="*/ 79 h 94"/>
                  <a:gd name="T52" fmla="*/ 29 w 62"/>
                  <a:gd name="T53" fmla="*/ 83 h 94"/>
                  <a:gd name="T54" fmla="*/ 37 w 62"/>
                  <a:gd name="T55" fmla="*/ 81 h 94"/>
                  <a:gd name="T56" fmla="*/ 43 w 62"/>
                  <a:gd name="T57" fmla="*/ 75 h 94"/>
                  <a:gd name="T58" fmla="*/ 46 w 62"/>
                  <a:gd name="T59" fmla="*/ 66 h 94"/>
                  <a:gd name="T60" fmla="*/ 48 w 62"/>
                  <a:gd name="T61" fmla="*/ 52 h 94"/>
                  <a:gd name="T62" fmla="*/ 45 w 62"/>
                  <a:gd name="T63" fmla="*/ 54 h 94"/>
                  <a:gd name="T64" fmla="*/ 33 w 62"/>
                  <a:gd name="T65" fmla="*/ 60 h 94"/>
                  <a:gd name="T66" fmla="*/ 20 w 62"/>
                  <a:gd name="T67" fmla="*/ 60 h 94"/>
                  <a:gd name="T68" fmla="*/ 8 w 62"/>
                  <a:gd name="T69" fmla="*/ 54 h 94"/>
                  <a:gd name="T70" fmla="*/ 0 w 62"/>
                  <a:gd name="T71" fmla="*/ 39 h 94"/>
                  <a:gd name="T72" fmla="*/ 0 w 62"/>
                  <a:gd name="T73" fmla="*/ 21 h 94"/>
                  <a:gd name="T74" fmla="*/ 8 w 62"/>
                  <a:gd name="T75" fmla="*/ 8 h 94"/>
                  <a:gd name="T76" fmla="*/ 21 w 62"/>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94">
                    <a:moveTo>
                      <a:pt x="31" y="10"/>
                    </a:moveTo>
                    <a:lnTo>
                      <a:pt x="25" y="12"/>
                    </a:lnTo>
                    <a:lnTo>
                      <a:pt x="21" y="14"/>
                    </a:lnTo>
                    <a:lnTo>
                      <a:pt x="18" y="16"/>
                    </a:lnTo>
                    <a:lnTo>
                      <a:pt x="14" y="21"/>
                    </a:lnTo>
                    <a:lnTo>
                      <a:pt x="14" y="25"/>
                    </a:lnTo>
                    <a:lnTo>
                      <a:pt x="12" y="31"/>
                    </a:lnTo>
                    <a:lnTo>
                      <a:pt x="12" y="37"/>
                    </a:lnTo>
                    <a:lnTo>
                      <a:pt x="14" y="41"/>
                    </a:lnTo>
                    <a:lnTo>
                      <a:pt x="18" y="46"/>
                    </a:lnTo>
                    <a:lnTo>
                      <a:pt x="21" y="48"/>
                    </a:lnTo>
                    <a:lnTo>
                      <a:pt x="25" y="50"/>
                    </a:lnTo>
                    <a:lnTo>
                      <a:pt x="31" y="50"/>
                    </a:lnTo>
                    <a:lnTo>
                      <a:pt x="35" y="50"/>
                    </a:lnTo>
                    <a:lnTo>
                      <a:pt x="41" y="48"/>
                    </a:lnTo>
                    <a:lnTo>
                      <a:pt x="45" y="46"/>
                    </a:lnTo>
                    <a:lnTo>
                      <a:pt x="46" y="41"/>
                    </a:lnTo>
                    <a:lnTo>
                      <a:pt x="48" y="37"/>
                    </a:lnTo>
                    <a:lnTo>
                      <a:pt x="48" y="31"/>
                    </a:lnTo>
                    <a:lnTo>
                      <a:pt x="48" y="25"/>
                    </a:lnTo>
                    <a:lnTo>
                      <a:pt x="46" y="19"/>
                    </a:lnTo>
                    <a:lnTo>
                      <a:pt x="45" y="16"/>
                    </a:lnTo>
                    <a:lnTo>
                      <a:pt x="41" y="12"/>
                    </a:lnTo>
                    <a:lnTo>
                      <a:pt x="37" y="10"/>
                    </a:lnTo>
                    <a:lnTo>
                      <a:pt x="31" y="10"/>
                    </a:lnTo>
                    <a:close/>
                    <a:moveTo>
                      <a:pt x="29" y="0"/>
                    </a:moveTo>
                    <a:lnTo>
                      <a:pt x="39" y="0"/>
                    </a:lnTo>
                    <a:lnTo>
                      <a:pt x="46" y="4"/>
                    </a:lnTo>
                    <a:lnTo>
                      <a:pt x="50" y="8"/>
                    </a:lnTo>
                    <a:lnTo>
                      <a:pt x="54" y="12"/>
                    </a:lnTo>
                    <a:lnTo>
                      <a:pt x="58" y="18"/>
                    </a:lnTo>
                    <a:lnTo>
                      <a:pt x="60" y="25"/>
                    </a:lnTo>
                    <a:lnTo>
                      <a:pt x="60" y="33"/>
                    </a:lnTo>
                    <a:lnTo>
                      <a:pt x="62" y="44"/>
                    </a:lnTo>
                    <a:lnTo>
                      <a:pt x="60" y="56"/>
                    </a:lnTo>
                    <a:lnTo>
                      <a:pt x="60" y="66"/>
                    </a:lnTo>
                    <a:lnTo>
                      <a:pt x="58" y="73"/>
                    </a:lnTo>
                    <a:lnTo>
                      <a:pt x="54" y="79"/>
                    </a:lnTo>
                    <a:lnTo>
                      <a:pt x="50" y="85"/>
                    </a:lnTo>
                    <a:lnTo>
                      <a:pt x="46" y="89"/>
                    </a:lnTo>
                    <a:lnTo>
                      <a:pt x="41" y="92"/>
                    </a:lnTo>
                    <a:lnTo>
                      <a:pt x="35" y="94"/>
                    </a:lnTo>
                    <a:lnTo>
                      <a:pt x="27" y="94"/>
                    </a:lnTo>
                    <a:lnTo>
                      <a:pt x="21" y="92"/>
                    </a:lnTo>
                    <a:lnTo>
                      <a:pt x="16" y="91"/>
                    </a:lnTo>
                    <a:lnTo>
                      <a:pt x="10" y="89"/>
                    </a:lnTo>
                    <a:lnTo>
                      <a:pt x="6" y="83"/>
                    </a:lnTo>
                    <a:lnTo>
                      <a:pt x="2" y="77"/>
                    </a:lnTo>
                    <a:lnTo>
                      <a:pt x="2" y="69"/>
                    </a:lnTo>
                    <a:lnTo>
                      <a:pt x="14" y="67"/>
                    </a:lnTo>
                    <a:lnTo>
                      <a:pt x="16" y="75"/>
                    </a:lnTo>
                    <a:lnTo>
                      <a:pt x="20" y="79"/>
                    </a:lnTo>
                    <a:lnTo>
                      <a:pt x="23" y="83"/>
                    </a:lnTo>
                    <a:lnTo>
                      <a:pt x="29" y="83"/>
                    </a:lnTo>
                    <a:lnTo>
                      <a:pt x="33" y="83"/>
                    </a:lnTo>
                    <a:lnTo>
                      <a:pt x="37" y="81"/>
                    </a:lnTo>
                    <a:lnTo>
                      <a:pt x="41" y="79"/>
                    </a:lnTo>
                    <a:lnTo>
                      <a:pt x="43" y="75"/>
                    </a:lnTo>
                    <a:lnTo>
                      <a:pt x="45" y="71"/>
                    </a:lnTo>
                    <a:lnTo>
                      <a:pt x="46" y="66"/>
                    </a:lnTo>
                    <a:lnTo>
                      <a:pt x="48" y="58"/>
                    </a:lnTo>
                    <a:lnTo>
                      <a:pt x="48" y="52"/>
                    </a:lnTo>
                    <a:lnTo>
                      <a:pt x="48" y="50"/>
                    </a:lnTo>
                    <a:lnTo>
                      <a:pt x="45" y="54"/>
                    </a:lnTo>
                    <a:lnTo>
                      <a:pt x="39" y="58"/>
                    </a:lnTo>
                    <a:lnTo>
                      <a:pt x="33" y="60"/>
                    </a:lnTo>
                    <a:lnTo>
                      <a:pt x="27" y="62"/>
                    </a:lnTo>
                    <a:lnTo>
                      <a:pt x="20" y="60"/>
                    </a:lnTo>
                    <a:lnTo>
                      <a:pt x="14" y="58"/>
                    </a:lnTo>
                    <a:lnTo>
                      <a:pt x="8" y="54"/>
                    </a:lnTo>
                    <a:lnTo>
                      <a:pt x="4" y="46"/>
                    </a:lnTo>
                    <a:lnTo>
                      <a:pt x="0" y="39"/>
                    </a:lnTo>
                    <a:lnTo>
                      <a:pt x="0" y="31"/>
                    </a:lnTo>
                    <a:lnTo>
                      <a:pt x="0" y="21"/>
                    </a:lnTo>
                    <a:lnTo>
                      <a:pt x="4" y="14"/>
                    </a:lnTo>
                    <a:lnTo>
                      <a:pt x="8" y="8"/>
                    </a:lnTo>
                    <a:lnTo>
                      <a:pt x="14" y="4"/>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0" name="Freeform 2138"/>
              <p:cNvSpPr>
                <a:spLocks noEditPoints="1"/>
              </p:cNvSpPr>
              <p:nvPr/>
            </p:nvSpPr>
            <p:spPr bwMode="auto">
              <a:xfrm>
                <a:off x="5990" y="3162"/>
                <a:ext cx="62" cy="94"/>
              </a:xfrm>
              <a:custGeom>
                <a:avLst/>
                <a:gdLst>
                  <a:gd name="T0" fmla="*/ 27 w 62"/>
                  <a:gd name="T1" fmla="*/ 12 h 94"/>
                  <a:gd name="T2" fmla="*/ 18 w 62"/>
                  <a:gd name="T3" fmla="*/ 16 h 94"/>
                  <a:gd name="T4" fmla="*/ 14 w 62"/>
                  <a:gd name="T5" fmla="*/ 25 h 94"/>
                  <a:gd name="T6" fmla="*/ 14 w 62"/>
                  <a:gd name="T7" fmla="*/ 37 h 94"/>
                  <a:gd name="T8" fmla="*/ 18 w 62"/>
                  <a:gd name="T9" fmla="*/ 46 h 94"/>
                  <a:gd name="T10" fmla="*/ 25 w 62"/>
                  <a:gd name="T11" fmla="*/ 50 h 94"/>
                  <a:gd name="T12" fmla="*/ 37 w 62"/>
                  <a:gd name="T13" fmla="*/ 50 h 94"/>
                  <a:gd name="T14" fmla="*/ 45 w 62"/>
                  <a:gd name="T15" fmla="*/ 46 h 94"/>
                  <a:gd name="T16" fmla="*/ 48 w 62"/>
                  <a:gd name="T17" fmla="*/ 37 h 94"/>
                  <a:gd name="T18" fmla="*/ 48 w 62"/>
                  <a:gd name="T19" fmla="*/ 25 h 94"/>
                  <a:gd name="T20" fmla="*/ 45 w 62"/>
                  <a:gd name="T21" fmla="*/ 16 h 94"/>
                  <a:gd name="T22" fmla="*/ 37 w 62"/>
                  <a:gd name="T23" fmla="*/ 10 h 94"/>
                  <a:gd name="T24" fmla="*/ 29 w 62"/>
                  <a:gd name="T25" fmla="*/ 0 h 94"/>
                  <a:gd name="T26" fmla="*/ 46 w 62"/>
                  <a:gd name="T27" fmla="*/ 4 h 94"/>
                  <a:gd name="T28" fmla="*/ 54 w 62"/>
                  <a:gd name="T29" fmla="*/ 12 h 94"/>
                  <a:gd name="T30" fmla="*/ 60 w 62"/>
                  <a:gd name="T31" fmla="*/ 25 h 94"/>
                  <a:gd name="T32" fmla="*/ 62 w 62"/>
                  <a:gd name="T33" fmla="*/ 44 h 94"/>
                  <a:gd name="T34" fmla="*/ 60 w 62"/>
                  <a:gd name="T35" fmla="*/ 66 h 94"/>
                  <a:gd name="T36" fmla="*/ 54 w 62"/>
                  <a:gd name="T37" fmla="*/ 79 h 94"/>
                  <a:gd name="T38" fmla="*/ 46 w 62"/>
                  <a:gd name="T39" fmla="*/ 89 h 94"/>
                  <a:gd name="T40" fmla="*/ 35 w 62"/>
                  <a:gd name="T41" fmla="*/ 94 h 94"/>
                  <a:gd name="T42" fmla="*/ 22 w 62"/>
                  <a:gd name="T43" fmla="*/ 92 h 94"/>
                  <a:gd name="T44" fmla="*/ 10 w 62"/>
                  <a:gd name="T45" fmla="*/ 89 h 94"/>
                  <a:gd name="T46" fmla="*/ 4 w 62"/>
                  <a:gd name="T47" fmla="*/ 77 h 94"/>
                  <a:gd name="T48" fmla="*/ 14 w 62"/>
                  <a:gd name="T49" fmla="*/ 67 h 94"/>
                  <a:gd name="T50" fmla="*/ 20 w 62"/>
                  <a:gd name="T51" fmla="*/ 79 h 94"/>
                  <a:gd name="T52" fmla="*/ 29 w 62"/>
                  <a:gd name="T53" fmla="*/ 83 h 94"/>
                  <a:gd name="T54" fmla="*/ 39 w 62"/>
                  <a:gd name="T55" fmla="*/ 81 h 94"/>
                  <a:gd name="T56" fmla="*/ 45 w 62"/>
                  <a:gd name="T57" fmla="*/ 75 h 94"/>
                  <a:gd name="T58" fmla="*/ 48 w 62"/>
                  <a:gd name="T59" fmla="*/ 66 h 94"/>
                  <a:gd name="T60" fmla="*/ 50 w 62"/>
                  <a:gd name="T61" fmla="*/ 52 h 94"/>
                  <a:gd name="T62" fmla="*/ 45 w 62"/>
                  <a:gd name="T63" fmla="*/ 54 h 94"/>
                  <a:gd name="T64" fmla="*/ 35 w 62"/>
                  <a:gd name="T65" fmla="*/ 60 h 94"/>
                  <a:gd name="T66" fmla="*/ 22 w 62"/>
                  <a:gd name="T67" fmla="*/ 60 h 94"/>
                  <a:gd name="T68" fmla="*/ 8 w 62"/>
                  <a:gd name="T69" fmla="*/ 54 h 94"/>
                  <a:gd name="T70" fmla="*/ 2 w 62"/>
                  <a:gd name="T71" fmla="*/ 39 h 94"/>
                  <a:gd name="T72" fmla="*/ 2 w 62"/>
                  <a:gd name="T73" fmla="*/ 21 h 94"/>
                  <a:gd name="T74" fmla="*/ 10 w 62"/>
                  <a:gd name="T75" fmla="*/ 8 h 94"/>
                  <a:gd name="T76" fmla="*/ 22 w 62"/>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94">
                    <a:moveTo>
                      <a:pt x="31" y="10"/>
                    </a:moveTo>
                    <a:lnTo>
                      <a:pt x="27" y="12"/>
                    </a:lnTo>
                    <a:lnTo>
                      <a:pt x="22" y="14"/>
                    </a:lnTo>
                    <a:lnTo>
                      <a:pt x="18" y="16"/>
                    </a:lnTo>
                    <a:lnTo>
                      <a:pt x="16" y="21"/>
                    </a:lnTo>
                    <a:lnTo>
                      <a:pt x="14" y="25"/>
                    </a:lnTo>
                    <a:lnTo>
                      <a:pt x="14" y="31"/>
                    </a:lnTo>
                    <a:lnTo>
                      <a:pt x="14" y="37"/>
                    </a:lnTo>
                    <a:lnTo>
                      <a:pt x="16" y="41"/>
                    </a:lnTo>
                    <a:lnTo>
                      <a:pt x="18" y="46"/>
                    </a:lnTo>
                    <a:lnTo>
                      <a:pt x="22" y="48"/>
                    </a:lnTo>
                    <a:lnTo>
                      <a:pt x="25" y="50"/>
                    </a:lnTo>
                    <a:lnTo>
                      <a:pt x="31" y="50"/>
                    </a:lnTo>
                    <a:lnTo>
                      <a:pt x="37" y="50"/>
                    </a:lnTo>
                    <a:lnTo>
                      <a:pt x="41" y="48"/>
                    </a:lnTo>
                    <a:lnTo>
                      <a:pt x="45" y="46"/>
                    </a:lnTo>
                    <a:lnTo>
                      <a:pt x="46" y="41"/>
                    </a:lnTo>
                    <a:lnTo>
                      <a:pt x="48" y="37"/>
                    </a:lnTo>
                    <a:lnTo>
                      <a:pt x="50" y="31"/>
                    </a:lnTo>
                    <a:lnTo>
                      <a:pt x="48" y="25"/>
                    </a:lnTo>
                    <a:lnTo>
                      <a:pt x="46" y="19"/>
                    </a:lnTo>
                    <a:lnTo>
                      <a:pt x="45" y="16"/>
                    </a:lnTo>
                    <a:lnTo>
                      <a:pt x="41" y="12"/>
                    </a:lnTo>
                    <a:lnTo>
                      <a:pt x="37" y="10"/>
                    </a:lnTo>
                    <a:lnTo>
                      <a:pt x="31" y="10"/>
                    </a:lnTo>
                    <a:close/>
                    <a:moveTo>
                      <a:pt x="29" y="0"/>
                    </a:moveTo>
                    <a:lnTo>
                      <a:pt x="39" y="0"/>
                    </a:lnTo>
                    <a:lnTo>
                      <a:pt x="46" y="4"/>
                    </a:lnTo>
                    <a:lnTo>
                      <a:pt x="50" y="8"/>
                    </a:lnTo>
                    <a:lnTo>
                      <a:pt x="54" y="12"/>
                    </a:lnTo>
                    <a:lnTo>
                      <a:pt x="58" y="18"/>
                    </a:lnTo>
                    <a:lnTo>
                      <a:pt x="60" y="25"/>
                    </a:lnTo>
                    <a:lnTo>
                      <a:pt x="62" y="33"/>
                    </a:lnTo>
                    <a:lnTo>
                      <a:pt x="62" y="44"/>
                    </a:lnTo>
                    <a:lnTo>
                      <a:pt x="62" y="56"/>
                    </a:lnTo>
                    <a:lnTo>
                      <a:pt x="60" y="66"/>
                    </a:lnTo>
                    <a:lnTo>
                      <a:pt x="58" y="73"/>
                    </a:lnTo>
                    <a:lnTo>
                      <a:pt x="54" y="79"/>
                    </a:lnTo>
                    <a:lnTo>
                      <a:pt x="50" y="85"/>
                    </a:lnTo>
                    <a:lnTo>
                      <a:pt x="46" y="89"/>
                    </a:lnTo>
                    <a:lnTo>
                      <a:pt x="41" y="92"/>
                    </a:lnTo>
                    <a:lnTo>
                      <a:pt x="35" y="94"/>
                    </a:lnTo>
                    <a:lnTo>
                      <a:pt x="29" y="94"/>
                    </a:lnTo>
                    <a:lnTo>
                      <a:pt x="22" y="92"/>
                    </a:lnTo>
                    <a:lnTo>
                      <a:pt x="16" y="91"/>
                    </a:lnTo>
                    <a:lnTo>
                      <a:pt x="10" y="89"/>
                    </a:lnTo>
                    <a:lnTo>
                      <a:pt x="6" y="83"/>
                    </a:lnTo>
                    <a:lnTo>
                      <a:pt x="4" y="77"/>
                    </a:lnTo>
                    <a:lnTo>
                      <a:pt x="2" y="69"/>
                    </a:lnTo>
                    <a:lnTo>
                      <a:pt x="14" y="67"/>
                    </a:lnTo>
                    <a:lnTo>
                      <a:pt x="16" y="75"/>
                    </a:lnTo>
                    <a:lnTo>
                      <a:pt x="20" y="79"/>
                    </a:lnTo>
                    <a:lnTo>
                      <a:pt x="23" y="83"/>
                    </a:lnTo>
                    <a:lnTo>
                      <a:pt x="29" y="83"/>
                    </a:lnTo>
                    <a:lnTo>
                      <a:pt x="33" y="83"/>
                    </a:lnTo>
                    <a:lnTo>
                      <a:pt x="39" y="81"/>
                    </a:lnTo>
                    <a:lnTo>
                      <a:pt x="41" y="79"/>
                    </a:lnTo>
                    <a:lnTo>
                      <a:pt x="45" y="75"/>
                    </a:lnTo>
                    <a:lnTo>
                      <a:pt x="46" y="71"/>
                    </a:lnTo>
                    <a:lnTo>
                      <a:pt x="48" y="66"/>
                    </a:lnTo>
                    <a:lnTo>
                      <a:pt x="48" y="58"/>
                    </a:lnTo>
                    <a:lnTo>
                      <a:pt x="50" y="52"/>
                    </a:lnTo>
                    <a:lnTo>
                      <a:pt x="50" y="50"/>
                    </a:lnTo>
                    <a:lnTo>
                      <a:pt x="45" y="54"/>
                    </a:lnTo>
                    <a:lnTo>
                      <a:pt x="41" y="58"/>
                    </a:lnTo>
                    <a:lnTo>
                      <a:pt x="35" y="60"/>
                    </a:lnTo>
                    <a:lnTo>
                      <a:pt x="27" y="62"/>
                    </a:lnTo>
                    <a:lnTo>
                      <a:pt x="22" y="60"/>
                    </a:lnTo>
                    <a:lnTo>
                      <a:pt x="14" y="58"/>
                    </a:lnTo>
                    <a:lnTo>
                      <a:pt x="8" y="54"/>
                    </a:lnTo>
                    <a:lnTo>
                      <a:pt x="4" y="46"/>
                    </a:lnTo>
                    <a:lnTo>
                      <a:pt x="2" y="39"/>
                    </a:lnTo>
                    <a:lnTo>
                      <a:pt x="0" y="31"/>
                    </a:lnTo>
                    <a:lnTo>
                      <a:pt x="2" y="21"/>
                    </a:lnTo>
                    <a:lnTo>
                      <a:pt x="4" y="14"/>
                    </a:lnTo>
                    <a:lnTo>
                      <a:pt x="10" y="8"/>
                    </a:lnTo>
                    <a:lnTo>
                      <a:pt x="16" y="4"/>
                    </a:lnTo>
                    <a:lnTo>
                      <a:pt x="22"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1" name="Freeform 2139"/>
              <p:cNvSpPr>
                <a:spLocks/>
              </p:cNvSpPr>
              <p:nvPr/>
            </p:nvSpPr>
            <p:spPr bwMode="auto">
              <a:xfrm>
                <a:off x="6060" y="3164"/>
                <a:ext cx="32" cy="92"/>
              </a:xfrm>
              <a:custGeom>
                <a:avLst/>
                <a:gdLst>
                  <a:gd name="T0" fmla="*/ 21 w 32"/>
                  <a:gd name="T1" fmla="*/ 0 h 92"/>
                  <a:gd name="T2" fmla="*/ 21 w 32"/>
                  <a:gd name="T3" fmla="*/ 23 h 92"/>
                  <a:gd name="T4" fmla="*/ 30 w 32"/>
                  <a:gd name="T5" fmla="*/ 23 h 92"/>
                  <a:gd name="T6" fmla="*/ 30 w 32"/>
                  <a:gd name="T7" fmla="*/ 35 h 92"/>
                  <a:gd name="T8" fmla="*/ 21 w 32"/>
                  <a:gd name="T9" fmla="*/ 35 h 92"/>
                  <a:gd name="T10" fmla="*/ 21 w 32"/>
                  <a:gd name="T11" fmla="*/ 71 h 92"/>
                  <a:gd name="T12" fmla="*/ 21 w 32"/>
                  <a:gd name="T13" fmla="*/ 77 h 92"/>
                  <a:gd name="T14" fmla="*/ 21 w 32"/>
                  <a:gd name="T15" fmla="*/ 79 h 92"/>
                  <a:gd name="T16" fmla="*/ 23 w 32"/>
                  <a:gd name="T17" fmla="*/ 81 h 92"/>
                  <a:gd name="T18" fmla="*/ 24 w 32"/>
                  <a:gd name="T19" fmla="*/ 81 h 92"/>
                  <a:gd name="T20" fmla="*/ 26 w 32"/>
                  <a:gd name="T21" fmla="*/ 81 h 92"/>
                  <a:gd name="T22" fmla="*/ 30 w 32"/>
                  <a:gd name="T23" fmla="*/ 81 h 92"/>
                  <a:gd name="T24" fmla="*/ 32 w 32"/>
                  <a:gd name="T25" fmla="*/ 90 h 92"/>
                  <a:gd name="T26" fmla="*/ 28 w 32"/>
                  <a:gd name="T27" fmla="*/ 92 h 92"/>
                  <a:gd name="T28" fmla="*/ 24 w 32"/>
                  <a:gd name="T29" fmla="*/ 92 h 92"/>
                  <a:gd name="T30" fmla="*/ 19 w 32"/>
                  <a:gd name="T31" fmla="*/ 92 h 92"/>
                  <a:gd name="T32" fmla="*/ 15 w 32"/>
                  <a:gd name="T33" fmla="*/ 90 h 92"/>
                  <a:gd name="T34" fmla="*/ 11 w 32"/>
                  <a:gd name="T35" fmla="*/ 89 h 92"/>
                  <a:gd name="T36" fmla="*/ 9 w 32"/>
                  <a:gd name="T37" fmla="*/ 85 h 92"/>
                  <a:gd name="T38" fmla="*/ 9 w 32"/>
                  <a:gd name="T39" fmla="*/ 83 h 92"/>
                  <a:gd name="T40" fmla="*/ 7 w 32"/>
                  <a:gd name="T41" fmla="*/ 77 h 92"/>
                  <a:gd name="T42" fmla="*/ 7 w 32"/>
                  <a:gd name="T43" fmla="*/ 71 h 92"/>
                  <a:gd name="T44" fmla="*/ 7 w 32"/>
                  <a:gd name="T45" fmla="*/ 35 h 92"/>
                  <a:gd name="T46" fmla="*/ 0 w 32"/>
                  <a:gd name="T47" fmla="*/ 35 h 92"/>
                  <a:gd name="T48" fmla="*/ 0 w 32"/>
                  <a:gd name="T49" fmla="*/ 23 h 92"/>
                  <a:gd name="T50" fmla="*/ 7 w 32"/>
                  <a:gd name="T51" fmla="*/ 23 h 92"/>
                  <a:gd name="T52" fmla="*/ 7 w 32"/>
                  <a:gd name="T53" fmla="*/ 6 h 92"/>
                  <a:gd name="T54" fmla="*/ 21 w 32"/>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2">
                    <a:moveTo>
                      <a:pt x="21" y="0"/>
                    </a:moveTo>
                    <a:lnTo>
                      <a:pt x="21" y="23"/>
                    </a:lnTo>
                    <a:lnTo>
                      <a:pt x="30" y="23"/>
                    </a:lnTo>
                    <a:lnTo>
                      <a:pt x="30" y="35"/>
                    </a:lnTo>
                    <a:lnTo>
                      <a:pt x="21" y="35"/>
                    </a:lnTo>
                    <a:lnTo>
                      <a:pt x="21" y="71"/>
                    </a:lnTo>
                    <a:lnTo>
                      <a:pt x="21" y="77"/>
                    </a:lnTo>
                    <a:lnTo>
                      <a:pt x="21" y="79"/>
                    </a:lnTo>
                    <a:lnTo>
                      <a:pt x="23" y="81"/>
                    </a:lnTo>
                    <a:lnTo>
                      <a:pt x="24" y="81"/>
                    </a:lnTo>
                    <a:lnTo>
                      <a:pt x="26" y="81"/>
                    </a:lnTo>
                    <a:lnTo>
                      <a:pt x="30" y="81"/>
                    </a:lnTo>
                    <a:lnTo>
                      <a:pt x="32" y="90"/>
                    </a:lnTo>
                    <a:lnTo>
                      <a:pt x="28" y="92"/>
                    </a:lnTo>
                    <a:lnTo>
                      <a:pt x="24" y="92"/>
                    </a:lnTo>
                    <a:lnTo>
                      <a:pt x="19" y="92"/>
                    </a:lnTo>
                    <a:lnTo>
                      <a:pt x="15" y="90"/>
                    </a:lnTo>
                    <a:lnTo>
                      <a:pt x="11" y="89"/>
                    </a:lnTo>
                    <a:lnTo>
                      <a:pt x="9" y="85"/>
                    </a:lnTo>
                    <a:lnTo>
                      <a:pt x="9" y="83"/>
                    </a:lnTo>
                    <a:lnTo>
                      <a:pt x="7" y="77"/>
                    </a:lnTo>
                    <a:lnTo>
                      <a:pt x="7" y="71"/>
                    </a:lnTo>
                    <a:lnTo>
                      <a:pt x="7" y="35"/>
                    </a:lnTo>
                    <a:lnTo>
                      <a:pt x="0" y="35"/>
                    </a:lnTo>
                    <a:lnTo>
                      <a:pt x="0" y="23"/>
                    </a:lnTo>
                    <a:lnTo>
                      <a:pt x="7" y="23"/>
                    </a:lnTo>
                    <a:lnTo>
                      <a:pt x="7"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2" name="Freeform 2140"/>
              <p:cNvSpPr>
                <a:spLocks/>
              </p:cNvSpPr>
              <p:nvPr/>
            </p:nvSpPr>
            <p:spPr bwMode="auto">
              <a:xfrm>
                <a:off x="6104" y="3162"/>
                <a:ext cx="52" cy="92"/>
              </a:xfrm>
              <a:custGeom>
                <a:avLst/>
                <a:gdLst>
                  <a:gd name="T0" fmla="*/ 0 w 52"/>
                  <a:gd name="T1" fmla="*/ 0 h 92"/>
                  <a:gd name="T2" fmla="*/ 11 w 52"/>
                  <a:gd name="T3" fmla="*/ 0 h 92"/>
                  <a:gd name="T4" fmla="*/ 11 w 52"/>
                  <a:gd name="T5" fmla="*/ 35 h 92"/>
                  <a:gd name="T6" fmla="*/ 17 w 52"/>
                  <a:gd name="T7" fmla="*/ 29 h 92"/>
                  <a:gd name="T8" fmla="*/ 23 w 52"/>
                  <a:gd name="T9" fmla="*/ 25 h 92"/>
                  <a:gd name="T10" fmla="*/ 30 w 52"/>
                  <a:gd name="T11" fmla="*/ 23 h 92"/>
                  <a:gd name="T12" fmla="*/ 36 w 52"/>
                  <a:gd name="T13" fmla="*/ 25 h 92"/>
                  <a:gd name="T14" fmla="*/ 42 w 52"/>
                  <a:gd name="T15" fmla="*/ 27 h 92"/>
                  <a:gd name="T16" fmla="*/ 46 w 52"/>
                  <a:gd name="T17" fmla="*/ 31 h 92"/>
                  <a:gd name="T18" fmla="*/ 50 w 52"/>
                  <a:gd name="T19" fmla="*/ 35 h 92"/>
                  <a:gd name="T20" fmla="*/ 52 w 52"/>
                  <a:gd name="T21" fmla="*/ 41 h 92"/>
                  <a:gd name="T22" fmla="*/ 52 w 52"/>
                  <a:gd name="T23" fmla="*/ 50 h 92"/>
                  <a:gd name="T24" fmla="*/ 52 w 52"/>
                  <a:gd name="T25" fmla="*/ 92 h 92"/>
                  <a:gd name="T26" fmla="*/ 40 w 52"/>
                  <a:gd name="T27" fmla="*/ 92 h 92"/>
                  <a:gd name="T28" fmla="*/ 40 w 52"/>
                  <a:gd name="T29" fmla="*/ 50 h 92"/>
                  <a:gd name="T30" fmla="*/ 40 w 52"/>
                  <a:gd name="T31" fmla="*/ 46 h 92"/>
                  <a:gd name="T32" fmla="*/ 38 w 52"/>
                  <a:gd name="T33" fmla="*/ 41 h 92"/>
                  <a:gd name="T34" fmla="*/ 36 w 52"/>
                  <a:gd name="T35" fmla="*/ 39 h 92"/>
                  <a:gd name="T36" fmla="*/ 32 w 52"/>
                  <a:gd name="T37" fmla="*/ 35 h 92"/>
                  <a:gd name="T38" fmla="*/ 27 w 52"/>
                  <a:gd name="T39" fmla="*/ 35 h 92"/>
                  <a:gd name="T40" fmla="*/ 23 w 52"/>
                  <a:gd name="T41" fmla="*/ 35 h 92"/>
                  <a:gd name="T42" fmla="*/ 19 w 52"/>
                  <a:gd name="T43" fmla="*/ 37 h 92"/>
                  <a:gd name="T44" fmla="*/ 15 w 52"/>
                  <a:gd name="T45" fmla="*/ 41 h 92"/>
                  <a:gd name="T46" fmla="*/ 13 w 52"/>
                  <a:gd name="T47" fmla="*/ 44 h 92"/>
                  <a:gd name="T48" fmla="*/ 11 w 52"/>
                  <a:gd name="T49" fmla="*/ 50 h 92"/>
                  <a:gd name="T50" fmla="*/ 11 w 52"/>
                  <a:gd name="T51" fmla="*/ 56 h 92"/>
                  <a:gd name="T52" fmla="*/ 11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1" y="0"/>
                    </a:lnTo>
                    <a:lnTo>
                      <a:pt x="11" y="35"/>
                    </a:lnTo>
                    <a:lnTo>
                      <a:pt x="17" y="29"/>
                    </a:lnTo>
                    <a:lnTo>
                      <a:pt x="23" y="25"/>
                    </a:lnTo>
                    <a:lnTo>
                      <a:pt x="30" y="23"/>
                    </a:lnTo>
                    <a:lnTo>
                      <a:pt x="36" y="25"/>
                    </a:lnTo>
                    <a:lnTo>
                      <a:pt x="42" y="27"/>
                    </a:lnTo>
                    <a:lnTo>
                      <a:pt x="46" y="31"/>
                    </a:lnTo>
                    <a:lnTo>
                      <a:pt x="50" y="35"/>
                    </a:lnTo>
                    <a:lnTo>
                      <a:pt x="52" y="41"/>
                    </a:lnTo>
                    <a:lnTo>
                      <a:pt x="52" y="50"/>
                    </a:lnTo>
                    <a:lnTo>
                      <a:pt x="52" y="92"/>
                    </a:lnTo>
                    <a:lnTo>
                      <a:pt x="40" y="92"/>
                    </a:lnTo>
                    <a:lnTo>
                      <a:pt x="40" y="50"/>
                    </a:lnTo>
                    <a:lnTo>
                      <a:pt x="40" y="46"/>
                    </a:lnTo>
                    <a:lnTo>
                      <a:pt x="38" y="41"/>
                    </a:lnTo>
                    <a:lnTo>
                      <a:pt x="36" y="39"/>
                    </a:lnTo>
                    <a:lnTo>
                      <a:pt x="32" y="35"/>
                    </a:lnTo>
                    <a:lnTo>
                      <a:pt x="27" y="35"/>
                    </a:lnTo>
                    <a:lnTo>
                      <a:pt x="23" y="35"/>
                    </a:lnTo>
                    <a:lnTo>
                      <a:pt x="19" y="37"/>
                    </a:lnTo>
                    <a:lnTo>
                      <a:pt x="15" y="41"/>
                    </a:lnTo>
                    <a:lnTo>
                      <a:pt x="13" y="44"/>
                    </a:lnTo>
                    <a:lnTo>
                      <a:pt x="11" y="50"/>
                    </a:lnTo>
                    <a:lnTo>
                      <a:pt x="11" y="56"/>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3" name="Rectangle 2141"/>
              <p:cNvSpPr>
                <a:spLocks noChangeArrowheads="1"/>
              </p:cNvSpPr>
              <p:nvPr/>
            </p:nvSpPr>
            <p:spPr bwMode="auto">
              <a:xfrm>
                <a:off x="3708" y="3112"/>
                <a:ext cx="2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4" name="Rectangle 2142"/>
              <p:cNvSpPr>
                <a:spLocks noChangeArrowheads="1"/>
              </p:cNvSpPr>
              <p:nvPr/>
            </p:nvSpPr>
            <p:spPr bwMode="auto">
              <a:xfrm>
                <a:off x="6273" y="3112"/>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5" name="Freeform 2143"/>
              <p:cNvSpPr>
                <a:spLocks noEditPoints="1"/>
              </p:cNvSpPr>
              <p:nvPr/>
            </p:nvSpPr>
            <p:spPr bwMode="auto">
              <a:xfrm>
                <a:off x="3625" y="3074"/>
                <a:ext cx="61" cy="96"/>
              </a:xfrm>
              <a:custGeom>
                <a:avLst/>
                <a:gdLst>
                  <a:gd name="T0" fmla="*/ 31 w 61"/>
                  <a:gd name="T1" fmla="*/ 11 h 96"/>
                  <a:gd name="T2" fmla="*/ 27 w 61"/>
                  <a:gd name="T3" fmla="*/ 11 h 96"/>
                  <a:gd name="T4" fmla="*/ 21 w 61"/>
                  <a:gd name="T5" fmla="*/ 15 h 96"/>
                  <a:gd name="T6" fmla="*/ 19 w 61"/>
                  <a:gd name="T7" fmla="*/ 17 h 96"/>
                  <a:gd name="T8" fmla="*/ 15 w 61"/>
                  <a:gd name="T9" fmla="*/ 23 h 96"/>
                  <a:gd name="T10" fmla="*/ 13 w 61"/>
                  <a:gd name="T11" fmla="*/ 29 h 96"/>
                  <a:gd name="T12" fmla="*/ 13 w 61"/>
                  <a:gd name="T13" fmla="*/ 38 h 96"/>
                  <a:gd name="T14" fmla="*/ 13 w 61"/>
                  <a:gd name="T15" fmla="*/ 48 h 96"/>
                  <a:gd name="T16" fmla="*/ 13 w 61"/>
                  <a:gd name="T17" fmla="*/ 58 h 96"/>
                  <a:gd name="T18" fmla="*/ 13 w 61"/>
                  <a:gd name="T19" fmla="*/ 67 h 96"/>
                  <a:gd name="T20" fmla="*/ 15 w 61"/>
                  <a:gd name="T21" fmla="*/ 73 h 96"/>
                  <a:gd name="T22" fmla="*/ 17 w 61"/>
                  <a:gd name="T23" fmla="*/ 79 h 96"/>
                  <a:gd name="T24" fmla="*/ 21 w 61"/>
                  <a:gd name="T25" fmla="*/ 83 h 96"/>
                  <a:gd name="T26" fmla="*/ 27 w 61"/>
                  <a:gd name="T27" fmla="*/ 84 h 96"/>
                  <a:gd name="T28" fmla="*/ 31 w 61"/>
                  <a:gd name="T29" fmla="*/ 84 h 96"/>
                  <a:gd name="T30" fmla="*/ 36 w 61"/>
                  <a:gd name="T31" fmla="*/ 84 h 96"/>
                  <a:gd name="T32" fmla="*/ 40 w 61"/>
                  <a:gd name="T33" fmla="*/ 83 h 96"/>
                  <a:gd name="T34" fmla="*/ 44 w 61"/>
                  <a:gd name="T35" fmla="*/ 79 h 96"/>
                  <a:gd name="T36" fmla="*/ 46 w 61"/>
                  <a:gd name="T37" fmla="*/ 73 h 96"/>
                  <a:gd name="T38" fmla="*/ 48 w 61"/>
                  <a:gd name="T39" fmla="*/ 67 h 96"/>
                  <a:gd name="T40" fmla="*/ 50 w 61"/>
                  <a:gd name="T41" fmla="*/ 58 h 96"/>
                  <a:gd name="T42" fmla="*/ 50 w 61"/>
                  <a:gd name="T43" fmla="*/ 48 h 96"/>
                  <a:gd name="T44" fmla="*/ 50 w 61"/>
                  <a:gd name="T45" fmla="*/ 38 h 96"/>
                  <a:gd name="T46" fmla="*/ 48 w 61"/>
                  <a:gd name="T47" fmla="*/ 31 h 96"/>
                  <a:gd name="T48" fmla="*/ 46 w 61"/>
                  <a:gd name="T49" fmla="*/ 23 h 96"/>
                  <a:gd name="T50" fmla="*/ 44 w 61"/>
                  <a:gd name="T51" fmla="*/ 19 h 96"/>
                  <a:gd name="T52" fmla="*/ 40 w 61"/>
                  <a:gd name="T53" fmla="*/ 15 h 96"/>
                  <a:gd name="T54" fmla="*/ 36 w 61"/>
                  <a:gd name="T55" fmla="*/ 13 h 96"/>
                  <a:gd name="T56" fmla="*/ 31 w 61"/>
                  <a:gd name="T57" fmla="*/ 11 h 96"/>
                  <a:gd name="T58" fmla="*/ 31 w 61"/>
                  <a:gd name="T59" fmla="*/ 0 h 96"/>
                  <a:gd name="T60" fmla="*/ 38 w 61"/>
                  <a:gd name="T61" fmla="*/ 2 h 96"/>
                  <a:gd name="T62" fmla="*/ 44 w 61"/>
                  <a:gd name="T63" fmla="*/ 4 h 96"/>
                  <a:gd name="T64" fmla="*/ 50 w 61"/>
                  <a:gd name="T65" fmla="*/ 8 h 96"/>
                  <a:gd name="T66" fmla="*/ 54 w 61"/>
                  <a:gd name="T67" fmla="*/ 13 h 96"/>
                  <a:gd name="T68" fmla="*/ 58 w 61"/>
                  <a:gd name="T69" fmla="*/ 19 h 96"/>
                  <a:gd name="T70" fmla="*/ 59 w 61"/>
                  <a:gd name="T71" fmla="*/ 27 h 96"/>
                  <a:gd name="T72" fmla="*/ 61 w 61"/>
                  <a:gd name="T73" fmla="*/ 33 h 96"/>
                  <a:gd name="T74" fmla="*/ 61 w 61"/>
                  <a:gd name="T75" fmla="*/ 40 h 96"/>
                  <a:gd name="T76" fmla="*/ 61 w 61"/>
                  <a:gd name="T77" fmla="*/ 48 h 96"/>
                  <a:gd name="T78" fmla="*/ 61 w 61"/>
                  <a:gd name="T79" fmla="*/ 58 h 96"/>
                  <a:gd name="T80" fmla="*/ 59 w 61"/>
                  <a:gd name="T81" fmla="*/ 67 h 96"/>
                  <a:gd name="T82" fmla="*/ 58 w 61"/>
                  <a:gd name="T83" fmla="*/ 75 h 96"/>
                  <a:gd name="T84" fmla="*/ 56 w 61"/>
                  <a:gd name="T85" fmla="*/ 81 h 96"/>
                  <a:gd name="T86" fmla="*/ 52 w 61"/>
                  <a:gd name="T87" fmla="*/ 86 h 96"/>
                  <a:gd name="T88" fmla="*/ 48 w 61"/>
                  <a:gd name="T89" fmla="*/ 90 h 96"/>
                  <a:gd name="T90" fmla="*/ 44 w 61"/>
                  <a:gd name="T91" fmla="*/ 94 h 96"/>
                  <a:gd name="T92" fmla="*/ 38 w 61"/>
                  <a:gd name="T93" fmla="*/ 94 h 96"/>
                  <a:gd name="T94" fmla="*/ 31 w 61"/>
                  <a:gd name="T95" fmla="*/ 96 h 96"/>
                  <a:gd name="T96" fmla="*/ 23 w 61"/>
                  <a:gd name="T97" fmla="*/ 94 h 96"/>
                  <a:gd name="T98" fmla="*/ 15 w 61"/>
                  <a:gd name="T99" fmla="*/ 92 h 96"/>
                  <a:gd name="T100" fmla="*/ 10 w 61"/>
                  <a:gd name="T101" fmla="*/ 86 h 96"/>
                  <a:gd name="T102" fmla="*/ 4 w 61"/>
                  <a:gd name="T103" fmla="*/ 71 h 96"/>
                  <a:gd name="T104" fmla="*/ 0 w 61"/>
                  <a:gd name="T105" fmla="*/ 48 h 96"/>
                  <a:gd name="T106" fmla="*/ 2 w 61"/>
                  <a:gd name="T107" fmla="*/ 38 h 96"/>
                  <a:gd name="T108" fmla="*/ 2 w 61"/>
                  <a:gd name="T109" fmla="*/ 29 h 96"/>
                  <a:gd name="T110" fmla="*/ 4 w 61"/>
                  <a:gd name="T111" fmla="*/ 21 h 96"/>
                  <a:gd name="T112" fmla="*/ 8 w 61"/>
                  <a:gd name="T113" fmla="*/ 15 h 96"/>
                  <a:gd name="T114" fmla="*/ 10 w 61"/>
                  <a:gd name="T115" fmla="*/ 10 h 96"/>
                  <a:gd name="T116" fmla="*/ 13 w 61"/>
                  <a:gd name="T117" fmla="*/ 6 h 96"/>
                  <a:gd name="T118" fmla="*/ 19 w 61"/>
                  <a:gd name="T119" fmla="*/ 4 h 96"/>
                  <a:gd name="T120" fmla="*/ 25 w 61"/>
                  <a:gd name="T121" fmla="*/ 2 h 96"/>
                  <a:gd name="T122" fmla="*/ 31 w 61"/>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6">
                    <a:moveTo>
                      <a:pt x="31" y="11"/>
                    </a:moveTo>
                    <a:lnTo>
                      <a:pt x="27" y="11"/>
                    </a:lnTo>
                    <a:lnTo>
                      <a:pt x="21" y="15"/>
                    </a:lnTo>
                    <a:lnTo>
                      <a:pt x="19" y="17"/>
                    </a:lnTo>
                    <a:lnTo>
                      <a:pt x="15" y="23"/>
                    </a:lnTo>
                    <a:lnTo>
                      <a:pt x="13" y="29"/>
                    </a:lnTo>
                    <a:lnTo>
                      <a:pt x="13" y="38"/>
                    </a:lnTo>
                    <a:lnTo>
                      <a:pt x="13" y="48"/>
                    </a:lnTo>
                    <a:lnTo>
                      <a:pt x="13" y="58"/>
                    </a:lnTo>
                    <a:lnTo>
                      <a:pt x="13" y="67"/>
                    </a:lnTo>
                    <a:lnTo>
                      <a:pt x="15" y="73"/>
                    </a:lnTo>
                    <a:lnTo>
                      <a:pt x="17" y="79"/>
                    </a:lnTo>
                    <a:lnTo>
                      <a:pt x="21" y="83"/>
                    </a:lnTo>
                    <a:lnTo>
                      <a:pt x="27" y="84"/>
                    </a:lnTo>
                    <a:lnTo>
                      <a:pt x="31" y="84"/>
                    </a:lnTo>
                    <a:lnTo>
                      <a:pt x="36" y="84"/>
                    </a:lnTo>
                    <a:lnTo>
                      <a:pt x="40" y="83"/>
                    </a:lnTo>
                    <a:lnTo>
                      <a:pt x="44" y="79"/>
                    </a:lnTo>
                    <a:lnTo>
                      <a:pt x="46" y="73"/>
                    </a:lnTo>
                    <a:lnTo>
                      <a:pt x="48" y="67"/>
                    </a:lnTo>
                    <a:lnTo>
                      <a:pt x="50" y="58"/>
                    </a:lnTo>
                    <a:lnTo>
                      <a:pt x="50" y="48"/>
                    </a:lnTo>
                    <a:lnTo>
                      <a:pt x="50" y="38"/>
                    </a:lnTo>
                    <a:lnTo>
                      <a:pt x="48" y="31"/>
                    </a:lnTo>
                    <a:lnTo>
                      <a:pt x="46" y="23"/>
                    </a:lnTo>
                    <a:lnTo>
                      <a:pt x="44" y="19"/>
                    </a:lnTo>
                    <a:lnTo>
                      <a:pt x="40" y="15"/>
                    </a:lnTo>
                    <a:lnTo>
                      <a:pt x="36" y="13"/>
                    </a:lnTo>
                    <a:lnTo>
                      <a:pt x="31" y="11"/>
                    </a:lnTo>
                    <a:close/>
                    <a:moveTo>
                      <a:pt x="31" y="0"/>
                    </a:moveTo>
                    <a:lnTo>
                      <a:pt x="38" y="2"/>
                    </a:lnTo>
                    <a:lnTo>
                      <a:pt x="44" y="4"/>
                    </a:lnTo>
                    <a:lnTo>
                      <a:pt x="50" y="8"/>
                    </a:lnTo>
                    <a:lnTo>
                      <a:pt x="54" y="13"/>
                    </a:lnTo>
                    <a:lnTo>
                      <a:pt x="58" y="19"/>
                    </a:lnTo>
                    <a:lnTo>
                      <a:pt x="59" y="27"/>
                    </a:lnTo>
                    <a:lnTo>
                      <a:pt x="61" y="33"/>
                    </a:lnTo>
                    <a:lnTo>
                      <a:pt x="61" y="40"/>
                    </a:lnTo>
                    <a:lnTo>
                      <a:pt x="61" y="48"/>
                    </a:lnTo>
                    <a:lnTo>
                      <a:pt x="61" y="58"/>
                    </a:lnTo>
                    <a:lnTo>
                      <a:pt x="59" y="67"/>
                    </a:lnTo>
                    <a:lnTo>
                      <a:pt x="58" y="75"/>
                    </a:lnTo>
                    <a:lnTo>
                      <a:pt x="56" y="81"/>
                    </a:lnTo>
                    <a:lnTo>
                      <a:pt x="52" y="86"/>
                    </a:lnTo>
                    <a:lnTo>
                      <a:pt x="48" y="90"/>
                    </a:lnTo>
                    <a:lnTo>
                      <a:pt x="44" y="94"/>
                    </a:lnTo>
                    <a:lnTo>
                      <a:pt x="38" y="94"/>
                    </a:lnTo>
                    <a:lnTo>
                      <a:pt x="31" y="96"/>
                    </a:lnTo>
                    <a:lnTo>
                      <a:pt x="23" y="94"/>
                    </a:lnTo>
                    <a:lnTo>
                      <a:pt x="15" y="92"/>
                    </a:lnTo>
                    <a:lnTo>
                      <a:pt x="10" y="86"/>
                    </a:lnTo>
                    <a:lnTo>
                      <a:pt x="4" y="71"/>
                    </a:lnTo>
                    <a:lnTo>
                      <a:pt x="0" y="48"/>
                    </a:lnTo>
                    <a:lnTo>
                      <a:pt x="2" y="38"/>
                    </a:lnTo>
                    <a:lnTo>
                      <a:pt x="2" y="29"/>
                    </a:lnTo>
                    <a:lnTo>
                      <a:pt x="4" y="21"/>
                    </a:lnTo>
                    <a:lnTo>
                      <a:pt x="8" y="15"/>
                    </a:lnTo>
                    <a:lnTo>
                      <a:pt x="10" y="10"/>
                    </a:lnTo>
                    <a:lnTo>
                      <a:pt x="13" y="6"/>
                    </a:lnTo>
                    <a:lnTo>
                      <a:pt x="19" y="4"/>
                    </a:lnTo>
                    <a:lnTo>
                      <a:pt x="25"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6" name="Rectangle 2144"/>
              <p:cNvSpPr>
                <a:spLocks noChangeArrowheads="1"/>
              </p:cNvSpPr>
              <p:nvPr/>
            </p:nvSpPr>
            <p:spPr bwMode="auto">
              <a:xfrm>
                <a:off x="3708" y="3014"/>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7" name="Rectangle 2145"/>
              <p:cNvSpPr>
                <a:spLocks noChangeArrowheads="1"/>
              </p:cNvSpPr>
              <p:nvPr/>
            </p:nvSpPr>
            <p:spPr bwMode="auto">
              <a:xfrm>
                <a:off x="6286" y="301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8" name="Rectangle 2146"/>
              <p:cNvSpPr>
                <a:spLocks noChangeArrowheads="1"/>
              </p:cNvSpPr>
              <p:nvPr/>
            </p:nvSpPr>
            <p:spPr bwMode="auto">
              <a:xfrm>
                <a:off x="3708" y="2916"/>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9" name="Rectangle 2147"/>
              <p:cNvSpPr>
                <a:spLocks noChangeArrowheads="1"/>
              </p:cNvSpPr>
              <p:nvPr/>
            </p:nvSpPr>
            <p:spPr bwMode="auto">
              <a:xfrm>
                <a:off x="6286" y="291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0" name="Rectangle 2148"/>
              <p:cNvSpPr>
                <a:spLocks noChangeArrowheads="1"/>
              </p:cNvSpPr>
              <p:nvPr/>
            </p:nvSpPr>
            <p:spPr bwMode="auto">
              <a:xfrm>
                <a:off x="3708" y="2819"/>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1" name="Rectangle 2149"/>
              <p:cNvSpPr>
                <a:spLocks noChangeArrowheads="1"/>
              </p:cNvSpPr>
              <p:nvPr/>
            </p:nvSpPr>
            <p:spPr bwMode="auto">
              <a:xfrm>
                <a:off x="6286" y="281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2" name="Rectangle 2150"/>
              <p:cNvSpPr>
                <a:spLocks noChangeArrowheads="1"/>
              </p:cNvSpPr>
              <p:nvPr/>
            </p:nvSpPr>
            <p:spPr bwMode="auto">
              <a:xfrm>
                <a:off x="3708" y="2721"/>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3" name="Rectangle 2151"/>
              <p:cNvSpPr>
                <a:spLocks noChangeArrowheads="1"/>
              </p:cNvSpPr>
              <p:nvPr/>
            </p:nvSpPr>
            <p:spPr bwMode="auto">
              <a:xfrm>
                <a:off x="6286" y="272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4" name="Rectangle 2152"/>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5" name="Rectangle 2153"/>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6" name="Rectangle 2154"/>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7" name="Rectangle 2155"/>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8" name="Rectangle 2156"/>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9" name="Rectangle 2157"/>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0" name="Rectangle 2158"/>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1" name="Rectangle 2159"/>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2" name="Rectangle 2160"/>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3" name="Rectangle 2161"/>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4" name="Rectangle 2162"/>
              <p:cNvSpPr>
                <a:spLocks noChangeArrowheads="1"/>
              </p:cNvSpPr>
              <p:nvPr/>
            </p:nvSpPr>
            <p:spPr bwMode="auto">
              <a:xfrm>
                <a:off x="3708" y="2625"/>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5" name="Rectangle 2163"/>
              <p:cNvSpPr>
                <a:spLocks noChangeArrowheads="1"/>
              </p:cNvSpPr>
              <p:nvPr/>
            </p:nvSpPr>
            <p:spPr bwMode="auto">
              <a:xfrm>
                <a:off x="6273" y="2625"/>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6" name="Freeform 2164"/>
              <p:cNvSpPr>
                <a:spLocks/>
              </p:cNvSpPr>
              <p:nvPr/>
            </p:nvSpPr>
            <p:spPr bwMode="auto">
              <a:xfrm>
                <a:off x="3625" y="2586"/>
                <a:ext cx="59" cy="94"/>
              </a:xfrm>
              <a:custGeom>
                <a:avLst/>
                <a:gdLst>
                  <a:gd name="T0" fmla="*/ 31 w 59"/>
                  <a:gd name="T1" fmla="*/ 0 h 94"/>
                  <a:gd name="T2" fmla="*/ 38 w 59"/>
                  <a:gd name="T3" fmla="*/ 0 h 94"/>
                  <a:gd name="T4" fmla="*/ 46 w 59"/>
                  <a:gd name="T5" fmla="*/ 4 h 94"/>
                  <a:gd name="T6" fmla="*/ 52 w 59"/>
                  <a:gd name="T7" fmla="*/ 8 h 94"/>
                  <a:gd name="T8" fmla="*/ 56 w 59"/>
                  <a:gd name="T9" fmla="*/ 14 h 94"/>
                  <a:gd name="T10" fmla="*/ 58 w 59"/>
                  <a:gd name="T11" fmla="*/ 19 h 94"/>
                  <a:gd name="T12" fmla="*/ 59 w 59"/>
                  <a:gd name="T13" fmla="*/ 25 h 94"/>
                  <a:gd name="T14" fmla="*/ 58 w 59"/>
                  <a:gd name="T15" fmla="*/ 31 h 94"/>
                  <a:gd name="T16" fmla="*/ 58 w 59"/>
                  <a:gd name="T17" fmla="*/ 37 h 94"/>
                  <a:gd name="T18" fmla="*/ 54 w 59"/>
                  <a:gd name="T19" fmla="*/ 42 h 94"/>
                  <a:gd name="T20" fmla="*/ 50 w 59"/>
                  <a:gd name="T21" fmla="*/ 48 h 94"/>
                  <a:gd name="T22" fmla="*/ 46 w 59"/>
                  <a:gd name="T23" fmla="*/ 52 h 94"/>
                  <a:gd name="T24" fmla="*/ 40 w 59"/>
                  <a:gd name="T25" fmla="*/ 58 h 94"/>
                  <a:gd name="T26" fmla="*/ 33 w 59"/>
                  <a:gd name="T27" fmla="*/ 64 h 94"/>
                  <a:gd name="T28" fmla="*/ 27 w 59"/>
                  <a:gd name="T29" fmla="*/ 69 h 94"/>
                  <a:gd name="T30" fmla="*/ 23 w 59"/>
                  <a:gd name="T31" fmla="*/ 73 h 94"/>
                  <a:gd name="T32" fmla="*/ 19 w 59"/>
                  <a:gd name="T33" fmla="*/ 75 h 94"/>
                  <a:gd name="T34" fmla="*/ 15 w 59"/>
                  <a:gd name="T35" fmla="*/ 81 h 94"/>
                  <a:gd name="T36" fmla="*/ 59 w 59"/>
                  <a:gd name="T37" fmla="*/ 81 h 94"/>
                  <a:gd name="T38" fmla="*/ 59 w 59"/>
                  <a:gd name="T39" fmla="*/ 94 h 94"/>
                  <a:gd name="T40" fmla="*/ 0 w 59"/>
                  <a:gd name="T41" fmla="*/ 94 h 94"/>
                  <a:gd name="T42" fmla="*/ 0 w 59"/>
                  <a:gd name="T43" fmla="*/ 85 h 94"/>
                  <a:gd name="T44" fmla="*/ 4 w 59"/>
                  <a:gd name="T45" fmla="*/ 79 h 94"/>
                  <a:gd name="T46" fmla="*/ 8 w 59"/>
                  <a:gd name="T47" fmla="*/ 73 h 94"/>
                  <a:gd name="T48" fmla="*/ 13 w 59"/>
                  <a:gd name="T49" fmla="*/ 65 h 94"/>
                  <a:gd name="T50" fmla="*/ 21 w 59"/>
                  <a:gd name="T51" fmla="*/ 58 h 94"/>
                  <a:gd name="T52" fmla="*/ 31 w 59"/>
                  <a:gd name="T53" fmla="*/ 50 h 94"/>
                  <a:gd name="T54" fmla="*/ 36 w 59"/>
                  <a:gd name="T55" fmla="*/ 44 h 94"/>
                  <a:gd name="T56" fmla="*/ 42 w 59"/>
                  <a:gd name="T57" fmla="*/ 39 h 94"/>
                  <a:gd name="T58" fmla="*/ 46 w 59"/>
                  <a:gd name="T59" fmla="*/ 33 h 94"/>
                  <a:gd name="T60" fmla="*/ 46 w 59"/>
                  <a:gd name="T61" fmla="*/ 25 h 94"/>
                  <a:gd name="T62" fmla="*/ 46 w 59"/>
                  <a:gd name="T63" fmla="*/ 19 h 94"/>
                  <a:gd name="T64" fmla="*/ 42 w 59"/>
                  <a:gd name="T65" fmla="*/ 16 h 94"/>
                  <a:gd name="T66" fmla="*/ 36 w 59"/>
                  <a:gd name="T67" fmla="*/ 12 h 94"/>
                  <a:gd name="T68" fmla="*/ 31 w 59"/>
                  <a:gd name="T69" fmla="*/ 12 h 94"/>
                  <a:gd name="T70" fmla="*/ 23 w 59"/>
                  <a:gd name="T71" fmla="*/ 12 h 94"/>
                  <a:gd name="T72" fmla="*/ 17 w 59"/>
                  <a:gd name="T73" fmla="*/ 16 h 94"/>
                  <a:gd name="T74" fmla="*/ 15 w 59"/>
                  <a:gd name="T75" fmla="*/ 19 h 94"/>
                  <a:gd name="T76" fmla="*/ 13 w 59"/>
                  <a:gd name="T77" fmla="*/ 23 h 94"/>
                  <a:gd name="T78" fmla="*/ 13 w 59"/>
                  <a:gd name="T79" fmla="*/ 27 h 94"/>
                  <a:gd name="T80" fmla="*/ 0 w 59"/>
                  <a:gd name="T81" fmla="*/ 25 h 94"/>
                  <a:gd name="T82" fmla="*/ 2 w 59"/>
                  <a:gd name="T83" fmla="*/ 17 h 94"/>
                  <a:gd name="T84" fmla="*/ 6 w 59"/>
                  <a:gd name="T85" fmla="*/ 12 h 94"/>
                  <a:gd name="T86" fmla="*/ 10 w 59"/>
                  <a:gd name="T87" fmla="*/ 6 h 94"/>
                  <a:gd name="T88" fmla="*/ 15 w 59"/>
                  <a:gd name="T89" fmla="*/ 4 h 94"/>
                  <a:gd name="T90" fmla="*/ 23 w 59"/>
                  <a:gd name="T91" fmla="*/ 0 h 94"/>
                  <a:gd name="T92" fmla="*/ 31 w 59"/>
                  <a:gd name="T9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94">
                    <a:moveTo>
                      <a:pt x="31" y="0"/>
                    </a:moveTo>
                    <a:lnTo>
                      <a:pt x="38" y="0"/>
                    </a:lnTo>
                    <a:lnTo>
                      <a:pt x="46" y="4"/>
                    </a:lnTo>
                    <a:lnTo>
                      <a:pt x="52" y="8"/>
                    </a:lnTo>
                    <a:lnTo>
                      <a:pt x="56" y="14"/>
                    </a:lnTo>
                    <a:lnTo>
                      <a:pt x="58" y="19"/>
                    </a:lnTo>
                    <a:lnTo>
                      <a:pt x="59" y="25"/>
                    </a:lnTo>
                    <a:lnTo>
                      <a:pt x="58" y="31"/>
                    </a:lnTo>
                    <a:lnTo>
                      <a:pt x="58" y="37"/>
                    </a:lnTo>
                    <a:lnTo>
                      <a:pt x="54" y="42"/>
                    </a:lnTo>
                    <a:lnTo>
                      <a:pt x="50" y="48"/>
                    </a:lnTo>
                    <a:lnTo>
                      <a:pt x="46" y="52"/>
                    </a:lnTo>
                    <a:lnTo>
                      <a:pt x="40" y="58"/>
                    </a:lnTo>
                    <a:lnTo>
                      <a:pt x="33" y="64"/>
                    </a:lnTo>
                    <a:lnTo>
                      <a:pt x="27" y="69"/>
                    </a:lnTo>
                    <a:lnTo>
                      <a:pt x="23" y="73"/>
                    </a:lnTo>
                    <a:lnTo>
                      <a:pt x="19" y="75"/>
                    </a:lnTo>
                    <a:lnTo>
                      <a:pt x="15" y="81"/>
                    </a:lnTo>
                    <a:lnTo>
                      <a:pt x="59" y="81"/>
                    </a:lnTo>
                    <a:lnTo>
                      <a:pt x="59" y="94"/>
                    </a:lnTo>
                    <a:lnTo>
                      <a:pt x="0" y="94"/>
                    </a:lnTo>
                    <a:lnTo>
                      <a:pt x="0" y="85"/>
                    </a:lnTo>
                    <a:lnTo>
                      <a:pt x="4" y="79"/>
                    </a:lnTo>
                    <a:lnTo>
                      <a:pt x="8" y="73"/>
                    </a:lnTo>
                    <a:lnTo>
                      <a:pt x="13" y="65"/>
                    </a:lnTo>
                    <a:lnTo>
                      <a:pt x="21" y="58"/>
                    </a:lnTo>
                    <a:lnTo>
                      <a:pt x="31" y="50"/>
                    </a:lnTo>
                    <a:lnTo>
                      <a:pt x="36" y="44"/>
                    </a:lnTo>
                    <a:lnTo>
                      <a:pt x="42" y="39"/>
                    </a:lnTo>
                    <a:lnTo>
                      <a:pt x="46" y="33"/>
                    </a:lnTo>
                    <a:lnTo>
                      <a:pt x="46" y="25"/>
                    </a:lnTo>
                    <a:lnTo>
                      <a:pt x="46" y="19"/>
                    </a:lnTo>
                    <a:lnTo>
                      <a:pt x="42" y="16"/>
                    </a:lnTo>
                    <a:lnTo>
                      <a:pt x="36" y="12"/>
                    </a:lnTo>
                    <a:lnTo>
                      <a:pt x="31" y="12"/>
                    </a:lnTo>
                    <a:lnTo>
                      <a:pt x="23" y="12"/>
                    </a:lnTo>
                    <a:lnTo>
                      <a:pt x="17" y="16"/>
                    </a:lnTo>
                    <a:lnTo>
                      <a:pt x="15" y="19"/>
                    </a:lnTo>
                    <a:lnTo>
                      <a:pt x="13" y="23"/>
                    </a:lnTo>
                    <a:lnTo>
                      <a:pt x="13" y="27"/>
                    </a:lnTo>
                    <a:lnTo>
                      <a:pt x="0" y="25"/>
                    </a:lnTo>
                    <a:lnTo>
                      <a:pt x="2" y="17"/>
                    </a:lnTo>
                    <a:lnTo>
                      <a:pt x="6" y="12"/>
                    </a:lnTo>
                    <a:lnTo>
                      <a:pt x="10" y="6"/>
                    </a:lnTo>
                    <a:lnTo>
                      <a:pt x="15" y="4"/>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7" name="Rectangle 2165"/>
              <p:cNvSpPr>
                <a:spLocks noChangeArrowheads="1"/>
              </p:cNvSpPr>
              <p:nvPr/>
            </p:nvSpPr>
            <p:spPr bwMode="auto">
              <a:xfrm>
                <a:off x="3708" y="2527"/>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8" name="Rectangle 2166"/>
              <p:cNvSpPr>
                <a:spLocks noChangeArrowheads="1"/>
              </p:cNvSpPr>
              <p:nvPr/>
            </p:nvSpPr>
            <p:spPr bwMode="auto">
              <a:xfrm>
                <a:off x="6286" y="252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9" name="Rectangle 2167"/>
              <p:cNvSpPr>
                <a:spLocks noChangeArrowheads="1"/>
              </p:cNvSpPr>
              <p:nvPr/>
            </p:nvSpPr>
            <p:spPr bwMode="auto">
              <a:xfrm>
                <a:off x="3708" y="2429"/>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0" name="Rectangle 2168"/>
              <p:cNvSpPr>
                <a:spLocks noChangeArrowheads="1"/>
              </p:cNvSpPr>
              <p:nvPr/>
            </p:nvSpPr>
            <p:spPr bwMode="auto">
              <a:xfrm>
                <a:off x="6286" y="242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1" name="Rectangle 2169"/>
              <p:cNvSpPr>
                <a:spLocks noChangeArrowheads="1"/>
              </p:cNvSpPr>
              <p:nvPr/>
            </p:nvSpPr>
            <p:spPr bwMode="auto">
              <a:xfrm>
                <a:off x="3708" y="2331"/>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2" name="Rectangle 2170"/>
              <p:cNvSpPr>
                <a:spLocks noChangeArrowheads="1"/>
              </p:cNvSpPr>
              <p:nvPr/>
            </p:nvSpPr>
            <p:spPr bwMode="auto">
              <a:xfrm>
                <a:off x="6286" y="233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3" name="Rectangle 2171"/>
              <p:cNvSpPr>
                <a:spLocks noChangeArrowheads="1"/>
              </p:cNvSpPr>
              <p:nvPr/>
            </p:nvSpPr>
            <p:spPr bwMode="auto">
              <a:xfrm>
                <a:off x="3708" y="2233"/>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4" name="Rectangle 2172"/>
              <p:cNvSpPr>
                <a:spLocks noChangeArrowheads="1"/>
              </p:cNvSpPr>
              <p:nvPr/>
            </p:nvSpPr>
            <p:spPr bwMode="auto">
              <a:xfrm>
                <a:off x="6286" y="223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5" name="Rectangle 2173"/>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6" name="Rectangle 2174"/>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7" name="Rectangle 2175"/>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8" name="Rectangle 2176"/>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9" name="Rectangle 2177"/>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0" name="Rectangle 2178"/>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1" name="Rectangle 2179"/>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2" name="Rectangle 2180"/>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3" name="Rectangle 2181"/>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4" name="Rectangle 2182"/>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5" name="Rectangle 2183"/>
              <p:cNvSpPr>
                <a:spLocks noChangeArrowheads="1"/>
              </p:cNvSpPr>
              <p:nvPr/>
            </p:nvSpPr>
            <p:spPr bwMode="auto">
              <a:xfrm>
                <a:off x="3708" y="2135"/>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6" name="Rectangle 2184"/>
              <p:cNvSpPr>
                <a:spLocks noChangeArrowheads="1"/>
              </p:cNvSpPr>
              <p:nvPr/>
            </p:nvSpPr>
            <p:spPr bwMode="auto">
              <a:xfrm>
                <a:off x="6273" y="2135"/>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7" name="Freeform 2185"/>
              <p:cNvSpPr>
                <a:spLocks noEditPoints="1"/>
              </p:cNvSpPr>
              <p:nvPr/>
            </p:nvSpPr>
            <p:spPr bwMode="auto">
              <a:xfrm>
                <a:off x="3621" y="2098"/>
                <a:ext cx="65" cy="93"/>
              </a:xfrm>
              <a:custGeom>
                <a:avLst/>
                <a:gdLst>
                  <a:gd name="T0" fmla="*/ 42 w 65"/>
                  <a:gd name="T1" fmla="*/ 23 h 93"/>
                  <a:gd name="T2" fmla="*/ 15 w 65"/>
                  <a:gd name="T3" fmla="*/ 60 h 93"/>
                  <a:gd name="T4" fmla="*/ 42 w 65"/>
                  <a:gd name="T5" fmla="*/ 60 h 93"/>
                  <a:gd name="T6" fmla="*/ 42 w 65"/>
                  <a:gd name="T7" fmla="*/ 23 h 93"/>
                  <a:gd name="T8" fmla="*/ 46 w 65"/>
                  <a:gd name="T9" fmla="*/ 0 h 93"/>
                  <a:gd name="T10" fmla="*/ 54 w 65"/>
                  <a:gd name="T11" fmla="*/ 0 h 93"/>
                  <a:gd name="T12" fmla="*/ 54 w 65"/>
                  <a:gd name="T13" fmla="*/ 60 h 93"/>
                  <a:gd name="T14" fmla="*/ 65 w 65"/>
                  <a:gd name="T15" fmla="*/ 60 h 93"/>
                  <a:gd name="T16" fmla="*/ 65 w 65"/>
                  <a:gd name="T17" fmla="*/ 71 h 93"/>
                  <a:gd name="T18" fmla="*/ 54 w 65"/>
                  <a:gd name="T19" fmla="*/ 71 h 93"/>
                  <a:gd name="T20" fmla="*/ 54 w 65"/>
                  <a:gd name="T21" fmla="*/ 93 h 93"/>
                  <a:gd name="T22" fmla="*/ 42 w 65"/>
                  <a:gd name="T23" fmla="*/ 93 h 93"/>
                  <a:gd name="T24" fmla="*/ 42 w 65"/>
                  <a:gd name="T25" fmla="*/ 71 h 93"/>
                  <a:gd name="T26" fmla="*/ 0 w 65"/>
                  <a:gd name="T27" fmla="*/ 71 h 93"/>
                  <a:gd name="T28" fmla="*/ 0 w 65"/>
                  <a:gd name="T29" fmla="*/ 60 h 93"/>
                  <a:gd name="T30" fmla="*/ 46 w 65"/>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93">
                    <a:moveTo>
                      <a:pt x="42" y="23"/>
                    </a:moveTo>
                    <a:lnTo>
                      <a:pt x="15" y="60"/>
                    </a:lnTo>
                    <a:lnTo>
                      <a:pt x="42" y="60"/>
                    </a:lnTo>
                    <a:lnTo>
                      <a:pt x="42" y="23"/>
                    </a:lnTo>
                    <a:close/>
                    <a:moveTo>
                      <a:pt x="46" y="0"/>
                    </a:moveTo>
                    <a:lnTo>
                      <a:pt x="54" y="0"/>
                    </a:lnTo>
                    <a:lnTo>
                      <a:pt x="54" y="60"/>
                    </a:lnTo>
                    <a:lnTo>
                      <a:pt x="65" y="60"/>
                    </a:lnTo>
                    <a:lnTo>
                      <a:pt x="65" y="71"/>
                    </a:lnTo>
                    <a:lnTo>
                      <a:pt x="54" y="71"/>
                    </a:lnTo>
                    <a:lnTo>
                      <a:pt x="54" y="93"/>
                    </a:lnTo>
                    <a:lnTo>
                      <a:pt x="42" y="93"/>
                    </a:lnTo>
                    <a:lnTo>
                      <a:pt x="42" y="71"/>
                    </a:lnTo>
                    <a:lnTo>
                      <a:pt x="0" y="71"/>
                    </a:lnTo>
                    <a:lnTo>
                      <a:pt x="0" y="60"/>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8" name="Rectangle 2186"/>
              <p:cNvSpPr>
                <a:spLocks noChangeArrowheads="1"/>
              </p:cNvSpPr>
              <p:nvPr/>
            </p:nvSpPr>
            <p:spPr bwMode="auto">
              <a:xfrm>
                <a:off x="3708" y="2037"/>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9" name="Rectangle 2187"/>
              <p:cNvSpPr>
                <a:spLocks noChangeArrowheads="1"/>
              </p:cNvSpPr>
              <p:nvPr/>
            </p:nvSpPr>
            <p:spPr bwMode="auto">
              <a:xfrm>
                <a:off x="6286" y="203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0" name="Rectangle 2188"/>
              <p:cNvSpPr>
                <a:spLocks noChangeArrowheads="1"/>
              </p:cNvSpPr>
              <p:nvPr/>
            </p:nvSpPr>
            <p:spPr bwMode="auto">
              <a:xfrm>
                <a:off x="3708" y="1939"/>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1" name="Rectangle 2189"/>
              <p:cNvSpPr>
                <a:spLocks noChangeArrowheads="1"/>
              </p:cNvSpPr>
              <p:nvPr/>
            </p:nvSpPr>
            <p:spPr bwMode="auto">
              <a:xfrm>
                <a:off x="6286" y="193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2" name="Rectangle 2190"/>
              <p:cNvSpPr>
                <a:spLocks noChangeArrowheads="1"/>
              </p:cNvSpPr>
              <p:nvPr/>
            </p:nvSpPr>
            <p:spPr bwMode="auto">
              <a:xfrm>
                <a:off x="3708" y="1843"/>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3" name="Rectangle 2191"/>
              <p:cNvSpPr>
                <a:spLocks noChangeArrowheads="1"/>
              </p:cNvSpPr>
              <p:nvPr/>
            </p:nvSpPr>
            <p:spPr bwMode="auto">
              <a:xfrm>
                <a:off x="6286" y="184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4" name="Rectangle 2192"/>
              <p:cNvSpPr>
                <a:spLocks noChangeArrowheads="1"/>
              </p:cNvSpPr>
              <p:nvPr/>
            </p:nvSpPr>
            <p:spPr bwMode="auto">
              <a:xfrm>
                <a:off x="3708" y="174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5" name="Rectangle 2193"/>
              <p:cNvSpPr>
                <a:spLocks noChangeArrowheads="1"/>
              </p:cNvSpPr>
              <p:nvPr/>
            </p:nvSpPr>
            <p:spPr bwMode="auto">
              <a:xfrm>
                <a:off x="6286" y="174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6" name="Rectangle 2194"/>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7" name="Rectangle 2195"/>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8" name="Rectangle 2196"/>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9" name="Rectangle 2197"/>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0" name="Rectangle 2198"/>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1" name="Rectangle 2199"/>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2" name="Rectangle 2200"/>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3" name="Rectangle 2201"/>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4" name="Rectangle 2202"/>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806" name="Rectangle 2204"/>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7" name="Rectangle 2205"/>
            <p:cNvSpPr>
              <a:spLocks noChangeArrowheads="1"/>
            </p:cNvSpPr>
            <p:nvPr/>
          </p:nvSpPr>
          <p:spPr bwMode="auto">
            <a:xfrm>
              <a:off x="3708" y="1647"/>
              <a:ext cx="2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8" name="Rectangle 2206"/>
            <p:cNvSpPr>
              <a:spLocks noChangeArrowheads="1"/>
            </p:cNvSpPr>
            <p:nvPr/>
          </p:nvSpPr>
          <p:spPr bwMode="auto">
            <a:xfrm>
              <a:off x="6273" y="1647"/>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9" name="Freeform 2207"/>
            <p:cNvSpPr>
              <a:spLocks noEditPoints="1"/>
            </p:cNvSpPr>
            <p:nvPr/>
          </p:nvSpPr>
          <p:spPr bwMode="auto">
            <a:xfrm>
              <a:off x="3625" y="1609"/>
              <a:ext cx="61" cy="96"/>
            </a:xfrm>
            <a:custGeom>
              <a:avLst/>
              <a:gdLst>
                <a:gd name="T0" fmla="*/ 25 w 61"/>
                <a:gd name="T1" fmla="*/ 44 h 96"/>
                <a:gd name="T2" fmla="*/ 17 w 61"/>
                <a:gd name="T3" fmla="*/ 50 h 96"/>
                <a:gd name="T4" fmla="*/ 11 w 61"/>
                <a:gd name="T5" fmla="*/ 57 h 96"/>
                <a:gd name="T6" fmla="*/ 11 w 61"/>
                <a:gd name="T7" fmla="*/ 69 h 96"/>
                <a:gd name="T8" fmla="*/ 17 w 61"/>
                <a:gd name="T9" fmla="*/ 79 h 96"/>
                <a:gd name="T10" fmla="*/ 25 w 61"/>
                <a:gd name="T11" fmla="*/ 84 h 96"/>
                <a:gd name="T12" fmla="*/ 36 w 61"/>
                <a:gd name="T13" fmla="*/ 84 h 96"/>
                <a:gd name="T14" fmla="*/ 44 w 61"/>
                <a:gd name="T15" fmla="*/ 79 h 96"/>
                <a:gd name="T16" fmla="*/ 48 w 61"/>
                <a:gd name="T17" fmla="*/ 69 h 96"/>
                <a:gd name="T18" fmla="*/ 48 w 61"/>
                <a:gd name="T19" fmla="*/ 57 h 96"/>
                <a:gd name="T20" fmla="*/ 44 w 61"/>
                <a:gd name="T21" fmla="*/ 50 h 96"/>
                <a:gd name="T22" fmla="*/ 36 w 61"/>
                <a:gd name="T23" fmla="*/ 44 h 96"/>
                <a:gd name="T24" fmla="*/ 33 w 61"/>
                <a:gd name="T25" fmla="*/ 0 h 96"/>
                <a:gd name="T26" fmla="*/ 46 w 61"/>
                <a:gd name="T27" fmla="*/ 4 h 96"/>
                <a:gd name="T28" fmla="*/ 56 w 61"/>
                <a:gd name="T29" fmla="*/ 11 h 96"/>
                <a:gd name="T30" fmla="*/ 59 w 61"/>
                <a:gd name="T31" fmla="*/ 25 h 96"/>
                <a:gd name="T32" fmla="*/ 46 w 61"/>
                <a:gd name="T33" fmla="*/ 21 h 96"/>
                <a:gd name="T34" fmla="*/ 38 w 61"/>
                <a:gd name="T35" fmla="*/ 13 h 96"/>
                <a:gd name="T36" fmla="*/ 27 w 61"/>
                <a:gd name="T37" fmla="*/ 11 h 96"/>
                <a:gd name="T38" fmla="*/ 17 w 61"/>
                <a:gd name="T39" fmla="*/ 19 h 96"/>
                <a:gd name="T40" fmla="*/ 13 w 61"/>
                <a:gd name="T41" fmla="*/ 31 h 96"/>
                <a:gd name="T42" fmla="*/ 11 w 61"/>
                <a:gd name="T43" fmla="*/ 46 h 96"/>
                <a:gd name="T44" fmla="*/ 21 w 61"/>
                <a:gd name="T45" fmla="*/ 36 h 96"/>
                <a:gd name="T46" fmla="*/ 35 w 61"/>
                <a:gd name="T47" fmla="*/ 32 h 96"/>
                <a:gd name="T48" fmla="*/ 48 w 61"/>
                <a:gd name="T49" fmla="*/ 36 h 96"/>
                <a:gd name="T50" fmla="*/ 58 w 61"/>
                <a:gd name="T51" fmla="*/ 48 h 96"/>
                <a:gd name="T52" fmla="*/ 61 w 61"/>
                <a:gd name="T53" fmla="*/ 63 h 96"/>
                <a:gd name="T54" fmla="*/ 58 w 61"/>
                <a:gd name="T55" fmla="*/ 80 h 96"/>
                <a:gd name="T56" fmla="*/ 48 w 61"/>
                <a:gd name="T57" fmla="*/ 92 h 96"/>
                <a:gd name="T58" fmla="*/ 33 w 61"/>
                <a:gd name="T59" fmla="*/ 96 h 96"/>
                <a:gd name="T60" fmla="*/ 15 w 61"/>
                <a:gd name="T61" fmla="*/ 90 h 96"/>
                <a:gd name="T62" fmla="*/ 2 w 61"/>
                <a:gd name="T63" fmla="*/ 71 h 96"/>
                <a:gd name="T64" fmla="*/ 2 w 61"/>
                <a:gd name="T65" fmla="*/ 27 h 96"/>
                <a:gd name="T66" fmla="*/ 15 w 61"/>
                <a:gd name="T67" fmla="*/ 6 h 96"/>
                <a:gd name="T68" fmla="*/ 33 w 61"/>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96">
                  <a:moveTo>
                    <a:pt x="31" y="44"/>
                  </a:moveTo>
                  <a:lnTo>
                    <a:pt x="25" y="44"/>
                  </a:lnTo>
                  <a:lnTo>
                    <a:pt x="21" y="46"/>
                  </a:lnTo>
                  <a:lnTo>
                    <a:pt x="17" y="50"/>
                  </a:lnTo>
                  <a:lnTo>
                    <a:pt x="13" y="54"/>
                  </a:lnTo>
                  <a:lnTo>
                    <a:pt x="11" y="57"/>
                  </a:lnTo>
                  <a:lnTo>
                    <a:pt x="11" y="63"/>
                  </a:lnTo>
                  <a:lnTo>
                    <a:pt x="11" y="69"/>
                  </a:lnTo>
                  <a:lnTo>
                    <a:pt x="13" y="75"/>
                  </a:lnTo>
                  <a:lnTo>
                    <a:pt x="17" y="79"/>
                  </a:lnTo>
                  <a:lnTo>
                    <a:pt x="21" y="82"/>
                  </a:lnTo>
                  <a:lnTo>
                    <a:pt x="25" y="84"/>
                  </a:lnTo>
                  <a:lnTo>
                    <a:pt x="31" y="84"/>
                  </a:lnTo>
                  <a:lnTo>
                    <a:pt x="36" y="84"/>
                  </a:lnTo>
                  <a:lnTo>
                    <a:pt x="40" y="82"/>
                  </a:lnTo>
                  <a:lnTo>
                    <a:pt x="44" y="79"/>
                  </a:lnTo>
                  <a:lnTo>
                    <a:pt x="48" y="75"/>
                  </a:lnTo>
                  <a:lnTo>
                    <a:pt x="48" y="69"/>
                  </a:lnTo>
                  <a:lnTo>
                    <a:pt x="50" y="63"/>
                  </a:lnTo>
                  <a:lnTo>
                    <a:pt x="48" y="57"/>
                  </a:lnTo>
                  <a:lnTo>
                    <a:pt x="48" y="54"/>
                  </a:lnTo>
                  <a:lnTo>
                    <a:pt x="44" y="50"/>
                  </a:lnTo>
                  <a:lnTo>
                    <a:pt x="40" y="46"/>
                  </a:lnTo>
                  <a:lnTo>
                    <a:pt x="36" y="44"/>
                  </a:lnTo>
                  <a:lnTo>
                    <a:pt x="31" y="44"/>
                  </a:lnTo>
                  <a:close/>
                  <a:moveTo>
                    <a:pt x="33" y="0"/>
                  </a:moveTo>
                  <a:lnTo>
                    <a:pt x="40" y="2"/>
                  </a:lnTo>
                  <a:lnTo>
                    <a:pt x="46" y="4"/>
                  </a:lnTo>
                  <a:lnTo>
                    <a:pt x="52" y="7"/>
                  </a:lnTo>
                  <a:lnTo>
                    <a:pt x="56" y="11"/>
                  </a:lnTo>
                  <a:lnTo>
                    <a:pt x="59" y="17"/>
                  </a:lnTo>
                  <a:lnTo>
                    <a:pt x="59" y="25"/>
                  </a:lnTo>
                  <a:lnTo>
                    <a:pt x="48" y="27"/>
                  </a:lnTo>
                  <a:lnTo>
                    <a:pt x="46" y="21"/>
                  </a:lnTo>
                  <a:lnTo>
                    <a:pt x="44" y="17"/>
                  </a:lnTo>
                  <a:lnTo>
                    <a:pt x="38" y="13"/>
                  </a:lnTo>
                  <a:lnTo>
                    <a:pt x="33" y="11"/>
                  </a:lnTo>
                  <a:lnTo>
                    <a:pt x="27" y="11"/>
                  </a:lnTo>
                  <a:lnTo>
                    <a:pt x="23" y="15"/>
                  </a:lnTo>
                  <a:lnTo>
                    <a:pt x="17" y="19"/>
                  </a:lnTo>
                  <a:lnTo>
                    <a:pt x="15" y="25"/>
                  </a:lnTo>
                  <a:lnTo>
                    <a:pt x="13" y="31"/>
                  </a:lnTo>
                  <a:lnTo>
                    <a:pt x="11" y="36"/>
                  </a:lnTo>
                  <a:lnTo>
                    <a:pt x="11" y="46"/>
                  </a:lnTo>
                  <a:lnTo>
                    <a:pt x="15" y="40"/>
                  </a:lnTo>
                  <a:lnTo>
                    <a:pt x="21" y="36"/>
                  </a:lnTo>
                  <a:lnTo>
                    <a:pt x="27" y="34"/>
                  </a:lnTo>
                  <a:lnTo>
                    <a:pt x="35" y="32"/>
                  </a:lnTo>
                  <a:lnTo>
                    <a:pt x="42" y="34"/>
                  </a:lnTo>
                  <a:lnTo>
                    <a:pt x="48" y="36"/>
                  </a:lnTo>
                  <a:lnTo>
                    <a:pt x="54" y="42"/>
                  </a:lnTo>
                  <a:lnTo>
                    <a:pt x="58" y="48"/>
                  </a:lnTo>
                  <a:lnTo>
                    <a:pt x="61" y="55"/>
                  </a:lnTo>
                  <a:lnTo>
                    <a:pt x="61" y="63"/>
                  </a:lnTo>
                  <a:lnTo>
                    <a:pt x="61" y="73"/>
                  </a:lnTo>
                  <a:lnTo>
                    <a:pt x="58" y="80"/>
                  </a:lnTo>
                  <a:lnTo>
                    <a:pt x="54" y="86"/>
                  </a:lnTo>
                  <a:lnTo>
                    <a:pt x="48" y="92"/>
                  </a:lnTo>
                  <a:lnTo>
                    <a:pt x="40" y="94"/>
                  </a:lnTo>
                  <a:lnTo>
                    <a:pt x="33" y="96"/>
                  </a:lnTo>
                  <a:lnTo>
                    <a:pt x="23" y="94"/>
                  </a:lnTo>
                  <a:lnTo>
                    <a:pt x="15" y="90"/>
                  </a:lnTo>
                  <a:lnTo>
                    <a:pt x="8" y="84"/>
                  </a:lnTo>
                  <a:lnTo>
                    <a:pt x="2" y="71"/>
                  </a:lnTo>
                  <a:lnTo>
                    <a:pt x="0" y="50"/>
                  </a:lnTo>
                  <a:lnTo>
                    <a:pt x="2" y="27"/>
                  </a:lnTo>
                  <a:lnTo>
                    <a:pt x="10" y="11"/>
                  </a:lnTo>
                  <a:lnTo>
                    <a:pt x="15" y="6"/>
                  </a:lnTo>
                  <a:lnTo>
                    <a:pt x="25" y="2"/>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0" name="Rectangle 2208"/>
            <p:cNvSpPr>
              <a:spLocks noChangeArrowheads="1"/>
            </p:cNvSpPr>
            <p:nvPr/>
          </p:nvSpPr>
          <p:spPr bwMode="auto">
            <a:xfrm>
              <a:off x="3708" y="1549"/>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1" name="Rectangle 2209"/>
            <p:cNvSpPr>
              <a:spLocks noChangeArrowheads="1"/>
            </p:cNvSpPr>
            <p:nvPr/>
          </p:nvSpPr>
          <p:spPr bwMode="auto">
            <a:xfrm>
              <a:off x="6286" y="1549"/>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2" name="Rectangle 2210"/>
            <p:cNvSpPr>
              <a:spLocks noChangeArrowheads="1"/>
            </p:cNvSpPr>
            <p:nvPr/>
          </p:nvSpPr>
          <p:spPr bwMode="auto">
            <a:xfrm>
              <a:off x="3708" y="1451"/>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3" name="Rectangle 2211"/>
            <p:cNvSpPr>
              <a:spLocks noChangeArrowheads="1"/>
            </p:cNvSpPr>
            <p:nvPr/>
          </p:nvSpPr>
          <p:spPr bwMode="auto">
            <a:xfrm>
              <a:off x="6286" y="1451"/>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4" name="Rectangle 2212"/>
            <p:cNvSpPr>
              <a:spLocks noChangeArrowheads="1"/>
            </p:cNvSpPr>
            <p:nvPr/>
          </p:nvSpPr>
          <p:spPr bwMode="auto">
            <a:xfrm>
              <a:off x="3708" y="1353"/>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5" name="Rectangle 2213"/>
            <p:cNvSpPr>
              <a:spLocks noChangeArrowheads="1"/>
            </p:cNvSpPr>
            <p:nvPr/>
          </p:nvSpPr>
          <p:spPr bwMode="auto">
            <a:xfrm>
              <a:off x="6286" y="135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6" name="Rectangle 2214"/>
            <p:cNvSpPr>
              <a:spLocks noChangeArrowheads="1"/>
            </p:cNvSpPr>
            <p:nvPr/>
          </p:nvSpPr>
          <p:spPr bwMode="auto">
            <a:xfrm>
              <a:off x="3708" y="1255"/>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7" name="Rectangle 2215"/>
            <p:cNvSpPr>
              <a:spLocks noChangeArrowheads="1"/>
            </p:cNvSpPr>
            <p:nvPr/>
          </p:nvSpPr>
          <p:spPr bwMode="auto">
            <a:xfrm>
              <a:off x="6286" y="1255"/>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8" name="Rectangle 2216"/>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9" name="Rectangle 2217"/>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0" name="Rectangle 2218"/>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1" name="Rectangle 2219"/>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2" name="Rectangle 2220"/>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3" name="Rectangle 2221"/>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4" name="Rectangle 2222"/>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5" name="Rectangle 2223"/>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6" name="Rectangle 2224"/>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7" name="Rectangle 2225"/>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8" name="Rectangle 2226"/>
            <p:cNvSpPr>
              <a:spLocks noChangeArrowheads="1"/>
            </p:cNvSpPr>
            <p:nvPr/>
          </p:nvSpPr>
          <p:spPr bwMode="auto">
            <a:xfrm>
              <a:off x="3708" y="1158"/>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9" name="Rectangle 2227"/>
            <p:cNvSpPr>
              <a:spLocks noChangeArrowheads="1"/>
            </p:cNvSpPr>
            <p:nvPr/>
          </p:nvSpPr>
          <p:spPr bwMode="auto">
            <a:xfrm>
              <a:off x="6273" y="1158"/>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0" name="Freeform 2228"/>
            <p:cNvSpPr>
              <a:spLocks noEditPoints="1"/>
            </p:cNvSpPr>
            <p:nvPr/>
          </p:nvSpPr>
          <p:spPr bwMode="auto">
            <a:xfrm>
              <a:off x="3625" y="1121"/>
              <a:ext cx="59" cy="94"/>
            </a:xfrm>
            <a:custGeom>
              <a:avLst/>
              <a:gdLst>
                <a:gd name="T0" fmla="*/ 25 w 59"/>
                <a:gd name="T1" fmla="*/ 48 h 94"/>
                <a:gd name="T2" fmla="*/ 17 w 59"/>
                <a:gd name="T3" fmla="*/ 52 h 94"/>
                <a:gd name="T4" fmla="*/ 13 w 59"/>
                <a:gd name="T5" fmla="*/ 65 h 94"/>
                <a:gd name="T6" fmla="*/ 15 w 59"/>
                <a:gd name="T7" fmla="*/ 75 h 94"/>
                <a:gd name="T8" fmla="*/ 21 w 59"/>
                <a:gd name="T9" fmla="*/ 81 h 94"/>
                <a:gd name="T10" fmla="*/ 31 w 59"/>
                <a:gd name="T11" fmla="*/ 85 h 94"/>
                <a:gd name="T12" fmla="*/ 40 w 59"/>
                <a:gd name="T13" fmla="*/ 83 h 94"/>
                <a:gd name="T14" fmla="*/ 46 w 59"/>
                <a:gd name="T15" fmla="*/ 73 h 94"/>
                <a:gd name="T16" fmla="*/ 46 w 59"/>
                <a:gd name="T17" fmla="*/ 58 h 94"/>
                <a:gd name="T18" fmla="*/ 40 w 59"/>
                <a:gd name="T19" fmla="*/ 50 h 94"/>
                <a:gd name="T20" fmla="*/ 31 w 59"/>
                <a:gd name="T21" fmla="*/ 48 h 94"/>
                <a:gd name="T22" fmla="*/ 25 w 59"/>
                <a:gd name="T23" fmla="*/ 12 h 94"/>
                <a:gd name="T24" fmla="*/ 17 w 59"/>
                <a:gd name="T25" fmla="*/ 19 h 94"/>
                <a:gd name="T26" fmla="*/ 17 w 59"/>
                <a:gd name="T27" fmla="*/ 29 h 94"/>
                <a:gd name="T28" fmla="*/ 25 w 59"/>
                <a:gd name="T29" fmla="*/ 37 h 94"/>
                <a:gd name="T30" fmla="*/ 36 w 59"/>
                <a:gd name="T31" fmla="*/ 37 h 94"/>
                <a:gd name="T32" fmla="*/ 44 w 59"/>
                <a:gd name="T33" fmla="*/ 29 h 94"/>
                <a:gd name="T34" fmla="*/ 44 w 59"/>
                <a:gd name="T35" fmla="*/ 19 h 94"/>
                <a:gd name="T36" fmla="*/ 36 w 59"/>
                <a:gd name="T37" fmla="*/ 12 h 94"/>
                <a:gd name="T38" fmla="*/ 31 w 59"/>
                <a:gd name="T39" fmla="*/ 0 h 94"/>
                <a:gd name="T40" fmla="*/ 44 w 59"/>
                <a:gd name="T41" fmla="*/ 4 h 94"/>
                <a:gd name="T42" fmla="*/ 54 w 59"/>
                <a:gd name="T43" fmla="*/ 12 h 94"/>
                <a:gd name="T44" fmla="*/ 58 w 59"/>
                <a:gd name="T45" fmla="*/ 23 h 94"/>
                <a:gd name="T46" fmla="*/ 54 w 59"/>
                <a:gd name="T47" fmla="*/ 35 h 94"/>
                <a:gd name="T48" fmla="*/ 44 w 59"/>
                <a:gd name="T49" fmla="*/ 42 h 94"/>
                <a:gd name="T50" fmla="*/ 56 w 59"/>
                <a:gd name="T51" fmla="*/ 50 h 94"/>
                <a:gd name="T52" fmla="*/ 59 w 59"/>
                <a:gd name="T53" fmla="*/ 65 h 94"/>
                <a:gd name="T54" fmla="*/ 56 w 59"/>
                <a:gd name="T55" fmla="*/ 81 h 94"/>
                <a:gd name="T56" fmla="*/ 46 w 59"/>
                <a:gd name="T57" fmla="*/ 90 h 94"/>
                <a:gd name="T58" fmla="*/ 31 w 59"/>
                <a:gd name="T59" fmla="*/ 94 h 94"/>
                <a:gd name="T60" fmla="*/ 15 w 59"/>
                <a:gd name="T61" fmla="*/ 90 h 94"/>
                <a:gd name="T62" fmla="*/ 4 w 59"/>
                <a:gd name="T63" fmla="*/ 81 h 94"/>
                <a:gd name="T64" fmla="*/ 0 w 59"/>
                <a:gd name="T65" fmla="*/ 65 h 94"/>
                <a:gd name="T66" fmla="*/ 6 w 59"/>
                <a:gd name="T67" fmla="*/ 50 h 94"/>
                <a:gd name="T68" fmla="*/ 13 w 59"/>
                <a:gd name="T69" fmla="*/ 44 h 94"/>
                <a:gd name="T70" fmla="*/ 11 w 59"/>
                <a:gd name="T71" fmla="*/ 38 h 94"/>
                <a:gd name="T72" fmla="*/ 4 w 59"/>
                <a:gd name="T73" fmla="*/ 29 h 94"/>
                <a:gd name="T74" fmla="*/ 4 w 59"/>
                <a:gd name="T75" fmla="*/ 17 h 94"/>
                <a:gd name="T76" fmla="*/ 11 w 59"/>
                <a:gd name="T77" fmla="*/ 8 h 94"/>
                <a:gd name="T78" fmla="*/ 23 w 59"/>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94">
                  <a:moveTo>
                    <a:pt x="31" y="48"/>
                  </a:moveTo>
                  <a:lnTo>
                    <a:pt x="25" y="48"/>
                  </a:lnTo>
                  <a:lnTo>
                    <a:pt x="21" y="50"/>
                  </a:lnTo>
                  <a:lnTo>
                    <a:pt x="17" y="52"/>
                  </a:lnTo>
                  <a:lnTo>
                    <a:pt x="13" y="58"/>
                  </a:lnTo>
                  <a:lnTo>
                    <a:pt x="13" y="65"/>
                  </a:lnTo>
                  <a:lnTo>
                    <a:pt x="13" y="71"/>
                  </a:lnTo>
                  <a:lnTo>
                    <a:pt x="15" y="75"/>
                  </a:lnTo>
                  <a:lnTo>
                    <a:pt x="17" y="79"/>
                  </a:lnTo>
                  <a:lnTo>
                    <a:pt x="21" y="81"/>
                  </a:lnTo>
                  <a:lnTo>
                    <a:pt x="25" y="83"/>
                  </a:lnTo>
                  <a:lnTo>
                    <a:pt x="31" y="85"/>
                  </a:lnTo>
                  <a:lnTo>
                    <a:pt x="36" y="83"/>
                  </a:lnTo>
                  <a:lnTo>
                    <a:pt x="40" y="83"/>
                  </a:lnTo>
                  <a:lnTo>
                    <a:pt x="44" y="79"/>
                  </a:lnTo>
                  <a:lnTo>
                    <a:pt x="46" y="73"/>
                  </a:lnTo>
                  <a:lnTo>
                    <a:pt x="48" y="65"/>
                  </a:lnTo>
                  <a:lnTo>
                    <a:pt x="46" y="58"/>
                  </a:lnTo>
                  <a:lnTo>
                    <a:pt x="44" y="52"/>
                  </a:lnTo>
                  <a:lnTo>
                    <a:pt x="40" y="50"/>
                  </a:lnTo>
                  <a:lnTo>
                    <a:pt x="35" y="48"/>
                  </a:lnTo>
                  <a:lnTo>
                    <a:pt x="31" y="48"/>
                  </a:lnTo>
                  <a:close/>
                  <a:moveTo>
                    <a:pt x="31" y="12"/>
                  </a:moveTo>
                  <a:lnTo>
                    <a:pt x="25" y="12"/>
                  </a:lnTo>
                  <a:lnTo>
                    <a:pt x="19" y="15"/>
                  </a:lnTo>
                  <a:lnTo>
                    <a:pt x="17" y="19"/>
                  </a:lnTo>
                  <a:lnTo>
                    <a:pt x="15" y="23"/>
                  </a:lnTo>
                  <a:lnTo>
                    <a:pt x="17" y="29"/>
                  </a:lnTo>
                  <a:lnTo>
                    <a:pt x="19" y="33"/>
                  </a:lnTo>
                  <a:lnTo>
                    <a:pt x="25" y="37"/>
                  </a:lnTo>
                  <a:lnTo>
                    <a:pt x="31" y="37"/>
                  </a:lnTo>
                  <a:lnTo>
                    <a:pt x="36" y="37"/>
                  </a:lnTo>
                  <a:lnTo>
                    <a:pt x="42" y="33"/>
                  </a:lnTo>
                  <a:lnTo>
                    <a:pt x="44" y="29"/>
                  </a:lnTo>
                  <a:lnTo>
                    <a:pt x="46" y="23"/>
                  </a:lnTo>
                  <a:lnTo>
                    <a:pt x="44" y="19"/>
                  </a:lnTo>
                  <a:lnTo>
                    <a:pt x="42" y="15"/>
                  </a:lnTo>
                  <a:lnTo>
                    <a:pt x="36" y="12"/>
                  </a:lnTo>
                  <a:lnTo>
                    <a:pt x="31" y="12"/>
                  </a:lnTo>
                  <a:close/>
                  <a:moveTo>
                    <a:pt x="31" y="0"/>
                  </a:moveTo>
                  <a:lnTo>
                    <a:pt x="38" y="0"/>
                  </a:lnTo>
                  <a:lnTo>
                    <a:pt x="44" y="4"/>
                  </a:lnTo>
                  <a:lnTo>
                    <a:pt x="50" y="8"/>
                  </a:lnTo>
                  <a:lnTo>
                    <a:pt x="54" y="12"/>
                  </a:lnTo>
                  <a:lnTo>
                    <a:pt x="58" y="17"/>
                  </a:lnTo>
                  <a:lnTo>
                    <a:pt x="58" y="23"/>
                  </a:lnTo>
                  <a:lnTo>
                    <a:pt x="58" y="29"/>
                  </a:lnTo>
                  <a:lnTo>
                    <a:pt x="54" y="35"/>
                  </a:lnTo>
                  <a:lnTo>
                    <a:pt x="50" y="38"/>
                  </a:lnTo>
                  <a:lnTo>
                    <a:pt x="44" y="42"/>
                  </a:lnTo>
                  <a:lnTo>
                    <a:pt x="50" y="46"/>
                  </a:lnTo>
                  <a:lnTo>
                    <a:pt x="56" y="50"/>
                  </a:lnTo>
                  <a:lnTo>
                    <a:pt x="59" y="58"/>
                  </a:lnTo>
                  <a:lnTo>
                    <a:pt x="59" y="65"/>
                  </a:lnTo>
                  <a:lnTo>
                    <a:pt x="59" y="73"/>
                  </a:lnTo>
                  <a:lnTo>
                    <a:pt x="56" y="81"/>
                  </a:lnTo>
                  <a:lnTo>
                    <a:pt x="52" y="86"/>
                  </a:lnTo>
                  <a:lnTo>
                    <a:pt x="46" y="90"/>
                  </a:lnTo>
                  <a:lnTo>
                    <a:pt x="38" y="94"/>
                  </a:lnTo>
                  <a:lnTo>
                    <a:pt x="31" y="94"/>
                  </a:lnTo>
                  <a:lnTo>
                    <a:pt x="23" y="94"/>
                  </a:lnTo>
                  <a:lnTo>
                    <a:pt x="15" y="90"/>
                  </a:lnTo>
                  <a:lnTo>
                    <a:pt x="10" y="86"/>
                  </a:lnTo>
                  <a:lnTo>
                    <a:pt x="4" y="81"/>
                  </a:lnTo>
                  <a:lnTo>
                    <a:pt x="2" y="73"/>
                  </a:lnTo>
                  <a:lnTo>
                    <a:pt x="0" y="65"/>
                  </a:lnTo>
                  <a:lnTo>
                    <a:pt x="2" y="58"/>
                  </a:lnTo>
                  <a:lnTo>
                    <a:pt x="6" y="50"/>
                  </a:lnTo>
                  <a:lnTo>
                    <a:pt x="8" y="46"/>
                  </a:lnTo>
                  <a:lnTo>
                    <a:pt x="13" y="44"/>
                  </a:lnTo>
                  <a:lnTo>
                    <a:pt x="17" y="42"/>
                  </a:lnTo>
                  <a:lnTo>
                    <a:pt x="11" y="38"/>
                  </a:lnTo>
                  <a:lnTo>
                    <a:pt x="8" y="35"/>
                  </a:lnTo>
                  <a:lnTo>
                    <a:pt x="4" y="29"/>
                  </a:lnTo>
                  <a:lnTo>
                    <a:pt x="4" y="23"/>
                  </a:lnTo>
                  <a:lnTo>
                    <a:pt x="4" y="17"/>
                  </a:lnTo>
                  <a:lnTo>
                    <a:pt x="6" y="12"/>
                  </a:lnTo>
                  <a:lnTo>
                    <a:pt x="11" y="8"/>
                  </a:lnTo>
                  <a:lnTo>
                    <a:pt x="15" y="4"/>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1" name="Rectangle 2229"/>
            <p:cNvSpPr>
              <a:spLocks noChangeArrowheads="1"/>
            </p:cNvSpPr>
            <p:nvPr/>
          </p:nvSpPr>
          <p:spPr bwMode="auto">
            <a:xfrm>
              <a:off x="3708" y="1062"/>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2" name="Rectangle 2230"/>
            <p:cNvSpPr>
              <a:spLocks noChangeArrowheads="1"/>
            </p:cNvSpPr>
            <p:nvPr/>
          </p:nvSpPr>
          <p:spPr bwMode="auto">
            <a:xfrm>
              <a:off x="6286" y="106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3" name="Rectangle 2231"/>
            <p:cNvSpPr>
              <a:spLocks noChangeArrowheads="1"/>
            </p:cNvSpPr>
            <p:nvPr/>
          </p:nvSpPr>
          <p:spPr bwMode="auto">
            <a:xfrm>
              <a:off x="3708" y="964"/>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4" name="Rectangle 2232"/>
            <p:cNvSpPr>
              <a:spLocks noChangeArrowheads="1"/>
            </p:cNvSpPr>
            <p:nvPr/>
          </p:nvSpPr>
          <p:spPr bwMode="auto">
            <a:xfrm>
              <a:off x="6286" y="96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5" name="Rectangle 2233"/>
            <p:cNvSpPr>
              <a:spLocks noChangeArrowheads="1"/>
            </p:cNvSpPr>
            <p:nvPr/>
          </p:nvSpPr>
          <p:spPr bwMode="auto">
            <a:xfrm>
              <a:off x="3708" y="866"/>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6" name="Rectangle 2234"/>
            <p:cNvSpPr>
              <a:spLocks noChangeArrowheads="1"/>
            </p:cNvSpPr>
            <p:nvPr/>
          </p:nvSpPr>
          <p:spPr bwMode="auto">
            <a:xfrm>
              <a:off x="6286" y="86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7" name="Rectangle 2235"/>
            <p:cNvSpPr>
              <a:spLocks noChangeArrowheads="1"/>
            </p:cNvSpPr>
            <p:nvPr/>
          </p:nvSpPr>
          <p:spPr bwMode="auto">
            <a:xfrm>
              <a:off x="3708" y="76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8" name="Rectangle 2236"/>
            <p:cNvSpPr>
              <a:spLocks noChangeArrowheads="1"/>
            </p:cNvSpPr>
            <p:nvPr/>
          </p:nvSpPr>
          <p:spPr bwMode="auto">
            <a:xfrm>
              <a:off x="6286" y="76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9" name="Rectangle 2237"/>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0" name="Rectangle 2238"/>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1" name="Rectangle 2239"/>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2" name="Rectangle 2240"/>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3" name="Rectangle 2241"/>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4" name="Rectangle 2242"/>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5" name="Rectangle 2243"/>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6" name="Rectangle 2244"/>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7" name="Rectangle 2245"/>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8" name="Rectangle 2246"/>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9" name="Rectangle 2247"/>
            <p:cNvSpPr>
              <a:spLocks noChangeArrowheads="1"/>
            </p:cNvSpPr>
            <p:nvPr/>
          </p:nvSpPr>
          <p:spPr bwMode="auto">
            <a:xfrm>
              <a:off x="3708" y="670"/>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0" name="Rectangle 2248"/>
            <p:cNvSpPr>
              <a:spLocks noChangeArrowheads="1"/>
            </p:cNvSpPr>
            <p:nvPr/>
          </p:nvSpPr>
          <p:spPr bwMode="auto">
            <a:xfrm>
              <a:off x="6273" y="670"/>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1" name="Freeform 2249"/>
            <p:cNvSpPr>
              <a:spLocks/>
            </p:cNvSpPr>
            <p:nvPr/>
          </p:nvSpPr>
          <p:spPr bwMode="auto">
            <a:xfrm>
              <a:off x="3562" y="633"/>
              <a:ext cx="34" cy="92"/>
            </a:xfrm>
            <a:custGeom>
              <a:avLst/>
              <a:gdLst>
                <a:gd name="T0" fmla="*/ 26 w 34"/>
                <a:gd name="T1" fmla="*/ 0 h 92"/>
                <a:gd name="T2" fmla="*/ 34 w 34"/>
                <a:gd name="T3" fmla="*/ 0 h 92"/>
                <a:gd name="T4" fmla="*/ 34 w 34"/>
                <a:gd name="T5" fmla="*/ 92 h 92"/>
                <a:gd name="T6" fmla="*/ 21 w 34"/>
                <a:gd name="T7" fmla="*/ 92 h 92"/>
                <a:gd name="T8" fmla="*/ 21 w 34"/>
                <a:gd name="T9" fmla="*/ 21 h 92"/>
                <a:gd name="T10" fmla="*/ 17 w 34"/>
                <a:gd name="T11" fmla="*/ 25 h 92"/>
                <a:gd name="T12" fmla="*/ 11 w 34"/>
                <a:gd name="T13" fmla="*/ 29 h 92"/>
                <a:gd name="T14" fmla="*/ 5 w 34"/>
                <a:gd name="T15" fmla="*/ 31 h 92"/>
                <a:gd name="T16" fmla="*/ 0 w 34"/>
                <a:gd name="T17" fmla="*/ 35 h 92"/>
                <a:gd name="T18" fmla="*/ 0 w 34"/>
                <a:gd name="T19" fmla="*/ 23 h 92"/>
                <a:gd name="T20" fmla="*/ 9 w 34"/>
                <a:gd name="T21" fmla="*/ 18 h 92"/>
                <a:gd name="T22" fmla="*/ 17 w 34"/>
                <a:gd name="T23" fmla="*/ 12 h 92"/>
                <a:gd name="T24" fmla="*/ 23 w 34"/>
                <a:gd name="T25" fmla="*/ 6 h 92"/>
                <a:gd name="T26" fmla="*/ 26 w 34"/>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92">
                  <a:moveTo>
                    <a:pt x="26" y="0"/>
                  </a:moveTo>
                  <a:lnTo>
                    <a:pt x="34" y="0"/>
                  </a:lnTo>
                  <a:lnTo>
                    <a:pt x="34" y="92"/>
                  </a:lnTo>
                  <a:lnTo>
                    <a:pt x="21" y="92"/>
                  </a:lnTo>
                  <a:lnTo>
                    <a:pt x="21" y="21"/>
                  </a:lnTo>
                  <a:lnTo>
                    <a:pt x="17" y="25"/>
                  </a:lnTo>
                  <a:lnTo>
                    <a:pt x="11" y="29"/>
                  </a:lnTo>
                  <a:lnTo>
                    <a:pt x="5" y="31"/>
                  </a:lnTo>
                  <a:lnTo>
                    <a:pt x="0" y="35"/>
                  </a:lnTo>
                  <a:lnTo>
                    <a:pt x="0" y="23"/>
                  </a:lnTo>
                  <a:lnTo>
                    <a:pt x="9" y="18"/>
                  </a:lnTo>
                  <a:lnTo>
                    <a:pt x="17" y="12"/>
                  </a:lnTo>
                  <a:lnTo>
                    <a:pt x="23" y="6"/>
                  </a:lnTo>
                  <a:lnTo>
                    <a:pt x="2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2" name="Freeform 2250"/>
            <p:cNvSpPr>
              <a:spLocks noEditPoints="1"/>
            </p:cNvSpPr>
            <p:nvPr/>
          </p:nvSpPr>
          <p:spPr bwMode="auto">
            <a:xfrm>
              <a:off x="3625" y="633"/>
              <a:ext cx="61" cy="94"/>
            </a:xfrm>
            <a:custGeom>
              <a:avLst/>
              <a:gdLst>
                <a:gd name="T0" fmla="*/ 31 w 61"/>
                <a:gd name="T1" fmla="*/ 10 h 94"/>
                <a:gd name="T2" fmla="*/ 25 w 61"/>
                <a:gd name="T3" fmla="*/ 12 h 94"/>
                <a:gd name="T4" fmla="*/ 21 w 61"/>
                <a:gd name="T5" fmla="*/ 14 h 94"/>
                <a:gd name="T6" fmla="*/ 17 w 61"/>
                <a:gd name="T7" fmla="*/ 18 h 94"/>
                <a:gd name="T8" fmla="*/ 15 w 61"/>
                <a:gd name="T9" fmla="*/ 21 h 94"/>
                <a:gd name="T10" fmla="*/ 13 w 61"/>
                <a:gd name="T11" fmla="*/ 29 h 94"/>
                <a:gd name="T12" fmla="*/ 13 w 61"/>
                <a:gd name="T13" fmla="*/ 37 h 94"/>
                <a:gd name="T14" fmla="*/ 13 w 61"/>
                <a:gd name="T15" fmla="*/ 46 h 94"/>
                <a:gd name="T16" fmla="*/ 13 w 61"/>
                <a:gd name="T17" fmla="*/ 58 h 94"/>
                <a:gd name="T18" fmla="*/ 13 w 61"/>
                <a:gd name="T19" fmla="*/ 66 h 94"/>
                <a:gd name="T20" fmla="*/ 15 w 61"/>
                <a:gd name="T21" fmla="*/ 73 h 94"/>
                <a:gd name="T22" fmla="*/ 17 w 61"/>
                <a:gd name="T23" fmla="*/ 77 h 94"/>
                <a:gd name="T24" fmla="*/ 21 w 61"/>
                <a:gd name="T25" fmla="*/ 81 h 94"/>
                <a:gd name="T26" fmla="*/ 27 w 61"/>
                <a:gd name="T27" fmla="*/ 83 h 94"/>
                <a:gd name="T28" fmla="*/ 31 w 61"/>
                <a:gd name="T29" fmla="*/ 83 h 94"/>
                <a:gd name="T30" fmla="*/ 36 w 61"/>
                <a:gd name="T31" fmla="*/ 83 h 94"/>
                <a:gd name="T32" fmla="*/ 40 w 61"/>
                <a:gd name="T33" fmla="*/ 81 h 94"/>
                <a:gd name="T34" fmla="*/ 44 w 61"/>
                <a:gd name="T35" fmla="*/ 77 h 94"/>
                <a:gd name="T36" fmla="*/ 46 w 61"/>
                <a:gd name="T37" fmla="*/ 73 h 94"/>
                <a:gd name="T38" fmla="*/ 48 w 61"/>
                <a:gd name="T39" fmla="*/ 66 h 94"/>
                <a:gd name="T40" fmla="*/ 48 w 61"/>
                <a:gd name="T41" fmla="*/ 58 h 94"/>
                <a:gd name="T42" fmla="*/ 50 w 61"/>
                <a:gd name="T43" fmla="*/ 46 h 94"/>
                <a:gd name="T44" fmla="*/ 48 w 61"/>
                <a:gd name="T45" fmla="*/ 37 h 94"/>
                <a:gd name="T46" fmla="*/ 48 w 61"/>
                <a:gd name="T47" fmla="*/ 29 h 94"/>
                <a:gd name="T48" fmla="*/ 46 w 61"/>
                <a:gd name="T49" fmla="*/ 23 h 94"/>
                <a:gd name="T50" fmla="*/ 44 w 61"/>
                <a:gd name="T51" fmla="*/ 18 h 94"/>
                <a:gd name="T52" fmla="*/ 40 w 61"/>
                <a:gd name="T53" fmla="*/ 14 h 94"/>
                <a:gd name="T54" fmla="*/ 36 w 61"/>
                <a:gd name="T55" fmla="*/ 12 h 94"/>
                <a:gd name="T56" fmla="*/ 31 w 61"/>
                <a:gd name="T57" fmla="*/ 10 h 94"/>
                <a:gd name="T58" fmla="*/ 31 w 61"/>
                <a:gd name="T59" fmla="*/ 0 h 94"/>
                <a:gd name="T60" fmla="*/ 38 w 61"/>
                <a:gd name="T61" fmla="*/ 0 h 94"/>
                <a:gd name="T62" fmla="*/ 44 w 61"/>
                <a:gd name="T63" fmla="*/ 2 h 94"/>
                <a:gd name="T64" fmla="*/ 50 w 61"/>
                <a:gd name="T65" fmla="*/ 6 h 94"/>
                <a:gd name="T66" fmla="*/ 54 w 61"/>
                <a:gd name="T67" fmla="*/ 12 h 94"/>
                <a:gd name="T68" fmla="*/ 58 w 61"/>
                <a:gd name="T69" fmla="*/ 18 h 94"/>
                <a:gd name="T70" fmla="*/ 59 w 61"/>
                <a:gd name="T71" fmla="*/ 25 h 94"/>
                <a:gd name="T72" fmla="*/ 59 w 61"/>
                <a:gd name="T73" fmla="*/ 31 h 94"/>
                <a:gd name="T74" fmla="*/ 61 w 61"/>
                <a:gd name="T75" fmla="*/ 39 h 94"/>
                <a:gd name="T76" fmla="*/ 61 w 61"/>
                <a:gd name="T77" fmla="*/ 46 h 94"/>
                <a:gd name="T78" fmla="*/ 61 w 61"/>
                <a:gd name="T79" fmla="*/ 58 h 94"/>
                <a:gd name="T80" fmla="*/ 59 w 61"/>
                <a:gd name="T81" fmla="*/ 66 h 94"/>
                <a:gd name="T82" fmla="*/ 58 w 61"/>
                <a:gd name="T83" fmla="*/ 73 h 94"/>
                <a:gd name="T84" fmla="*/ 56 w 61"/>
                <a:gd name="T85" fmla="*/ 81 h 94"/>
                <a:gd name="T86" fmla="*/ 52 w 61"/>
                <a:gd name="T87" fmla="*/ 85 h 94"/>
                <a:gd name="T88" fmla="*/ 48 w 61"/>
                <a:gd name="T89" fmla="*/ 89 h 94"/>
                <a:gd name="T90" fmla="*/ 42 w 61"/>
                <a:gd name="T91" fmla="*/ 92 h 94"/>
                <a:gd name="T92" fmla="*/ 36 w 61"/>
                <a:gd name="T93" fmla="*/ 94 h 94"/>
                <a:gd name="T94" fmla="*/ 31 w 61"/>
                <a:gd name="T95" fmla="*/ 94 h 94"/>
                <a:gd name="T96" fmla="*/ 23 w 61"/>
                <a:gd name="T97" fmla="*/ 94 h 94"/>
                <a:gd name="T98" fmla="*/ 15 w 61"/>
                <a:gd name="T99" fmla="*/ 91 h 94"/>
                <a:gd name="T100" fmla="*/ 10 w 61"/>
                <a:gd name="T101" fmla="*/ 85 h 94"/>
                <a:gd name="T102" fmla="*/ 2 w 61"/>
                <a:gd name="T103" fmla="*/ 69 h 94"/>
                <a:gd name="T104" fmla="*/ 0 w 61"/>
                <a:gd name="T105" fmla="*/ 46 h 94"/>
                <a:gd name="T106" fmla="*/ 0 w 61"/>
                <a:gd name="T107" fmla="*/ 37 h 94"/>
                <a:gd name="T108" fmla="*/ 2 w 61"/>
                <a:gd name="T109" fmla="*/ 27 h 94"/>
                <a:gd name="T110" fmla="*/ 4 w 61"/>
                <a:gd name="T111" fmla="*/ 21 h 94"/>
                <a:gd name="T112" fmla="*/ 6 w 61"/>
                <a:gd name="T113" fmla="*/ 14 h 94"/>
                <a:gd name="T114" fmla="*/ 10 w 61"/>
                <a:gd name="T115" fmla="*/ 10 h 94"/>
                <a:gd name="T116" fmla="*/ 13 w 61"/>
                <a:gd name="T117" fmla="*/ 4 h 94"/>
                <a:gd name="T118" fmla="*/ 19 w 61"/>
                <a:gd name="T119" fmla="*/ 2 h 94"/>
                <a:gd name="T120" fmla="*/ 25 w 61"/>
                <a:gd name="T121" fmla="*/ 0 h 94"/>
                <a:gd name="T122" fmla="*/ 31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1" y="10"/>
                  </a:moveTo>
                  <a:lnTo>
                    <a:pt x="25" y="12"/>
                  </a:lnTo>
                  <a:lnTo>
                    <a:pt x="21" y="14"/>
                  </a:lnTo>
                  <a:lnTo>
                    <a:pt x="17" y="18"/>
                  </a:lnTo>
                  <a:lnTo>
                    <a:pt x="15" y="21"/>
                  </a:lnTo>
                  <a:lnTo>
                    <a:pt x="13" y="29"/>
                  </a:lnTo>
                  <a:lnTo>
                    <a:pt x="13" y="37"/>
                  </a:lnTo>
                  <a:lnTo>
                    <a:pt x="13" y="46"/>
                  </a:lnTo>
                  <a:lnTo>
                    <a:pt x="13" y="58"/>
                  </a:lnTo>
                  <a:lnTo>
                    <a:pt x="13" y="66"/>
                  </a:lnTo>
                  <a:lnTo>
                    <a:pt x="15" y="73"/>
                  </a:lnTo>
                  <a:lnTo>
                    <a:pt x="17" y="77"/>
                  </a:lnTo>
                  <a:lnTo>
                    <a:pt x="21" y="81"/>
                  </a:lnTo>
                  <a:lnTo>
                    <a:pt x="27" y="83"/>
                  </a:lnTo>
                  <a:lnTo>
                    <a:pt x="31" y="83"/>
                  </a:lnTo>
                  <a:lnTo>
                    <a:pt x="36" y="83"/>
                  </a:lnTo>
                  <a:lnTo>
                    <a:pt x="40" y="81"/>
                  </a:lnTo>
                  <a:lnTo>
                    <a:pt x="44" y="77"/>
                  </a:lnTo>
                  <a:lnTo>
                    <a:pt x="46" y="73"/>
                  </a:lnTo>
                  <a:lnTo>
                    <a:pt x="48" y="66"/>
                  </a:lnTo>
                  <a:lnTo>
                    <a:pt x="48" y="58"/>
                  </a:lnTo>
                  <a:lnTo>
                    <a:pt x="50" y="46"/>
                  </a:lnTo>
                  <a:lnTo>
                    <a:pt x="48" y="37"/>
                  </a:lnTo>
                  <a:lnTo>
                    <a:pt x="48" y="29"/>
                  </a:lnTo>
                  <a:lnTo>
                    <a:pt x="46" y="23"/>
                  </a:lnTo>
                  <a:lnTo>
                    <a:pt x="44" y="18"/>
                  </a:lnTo>
                  <a:lnTo>
                    <a:pt x="40" y="14"/>
                  </a:lnTo>
                  <a:lnTo>
                    <a:pt x="36" y="12"/>
                  </a:lnTo>
                  <a:lnTo>
                    <a:pt x="31" y="10"/>
                  </a:lnTo>
                  <a:close/>
                  <a:moveTo>
                    <a:pt x="31" y="0"/>
                  </a:moveTo>
                  <a:lnTo>
                    <a:pt x="38" y="0"/>
                  </a:lnTo>
                  <a:lnTo>
                    <a:pt x="44" y="2"/>
                  </a:lnTo>
                  <a:lnTo>
                    <a:pt x="50" y="6"/>
                  </a:lnTo>
                  <a:lnTo>
                    <a:pt x="54" y="12"/>
                  </a:lnTo>
                  <a:lnTo>
                    <a:pt x="58" y="18"/>
                  </a:lnTo>
                  <a:lnTo>
                    <a:pt x="59" y="25"/>
                  </a:lnTo>
                  <a:lnTo>
                    <a:pt x="59" y="31"/>
                  </a:lnTo>
                  <a:lnTo>
                    <a:pt x="61" y="39"/>
                  </a:lnTo>
                  <a:lnTo>
                    <a:pt x="61" y="46"/>
                  </a:lnTo>
                  <a:lnTo>
                    <a:pt x="61" y="58"/>
                  </a:lnTo>
                  <a:lnTo>
                    <a:pt x="59" y="66"/>
                  </a:lnTo>
                  <a:lnTo>
                    <a:pt x="58" y="73"/>
                  </a:lnTo>
                  <a:lnTo>
                    <a:pt x="56" y="81"/>
                  </a:lnTo>
                  <a:lnTo>
                    <a:pt x="52" y="85"/>
                  </a:lnTo>
                  <a:lnTo>
                    <a:pt x="48" y="89"/>
                  </a:lnTo>
                  <a:lnTo>
                    <a:pt x="42" y="92"/>
                  </a:lnTo>
                  <a:lnTo>
                    <a:pt x="36" y="94"/>
                  </a:lnTo>
                  <a:lnTo>
                    <a:pt x="31" y="94"/>
                  </a:lnTo>
                  <a:lnTo>
                    <a:pt x="23" y="94"/>
                  </a:lnTo>
                  <a:lnTo>
                    <a:pt x="15" y="91"/>
                  </a:lnTo>
                  <a:lnTo>
                    <a:pt x="10" y="85"/>
                  </a:lnTo>
                  <a:lnTo>
                    <a:pt x="2" y="69"/>
                  </a:lnTo>
                  <a:lnTo>
                    <a:pt x="0" y="46"/>
                  </a:lnTo>
                  <a:lnTo>
                    <a:pt x="0" y="37"/>
                  </a:lnTo>
                  <a:lnTo>
                    <a:pt x="2" y="27"/>
                  </a:lnTo>
                  <a:lnTo>
                    <a:pt x="4" y="21"/>
                  </a:lnTo>
                  <a:lnTo>
                    <a:pt x="6" y="14"/>
                  </a:lnTo>
                  <a:lnTo>
                    <a:pt x="10" y="10"/>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3" name="Rectangle 2251"/>
            <p:cNvSpPr>
              <a:spLocks noChangeArrowheads="1"/>
            </p:cNvSpPr>
            <p:nvPr/>
          </p:nvSpPr>
          <p:spPr bwMode="auto">
            <a:xfrm>
              <a:off x="3708"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4" name="Rectangle 2252"/>
            <p:cNvSpPr>
              <a:spLocks noChangeArrowheads="1"/>
            </p:cNvSpPr>
            <p:nvPr/>
          </p:nvSpPr>
          <p:spPr bwMode="auto">
            <a:xfrm>
              <a:off x="3708"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5" name="Rectangle 2253"/>
            <p:cNvSpPr>
              <a:spLocks noChangeArrowheads="1"/>
            </p:cNvSpPr>
            <p:nvPr/>
          </p:nvSpPr>
          <p:spPr bwMode="auto">
            <a:xfrm>
              <a:off x="6292"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6" name="Rectangle 2254"/>
            <p:cNvSpPr>
              <a:spLocks noChangeArrowheads="1"/>
            </p:cNvSpPr>
            <p:nvPr/>
          </p:nvSpPr>
          <p:spPr bwMode="auto">
            <a:xfrm>
              <a:off x="3700"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7" name="Rectangle 2255"/>
            <p:cNvSpPr>
              <a:spLocks noChangeArrowheads="1"/>
            </p:cNvSpPr>
            <p:nvPr/>
          </p:nvSpPr>
          <p:spPr bwMode="auto">
            <a:xfrm>
              <a:off x="3805" y="2709"/>
              <a:ext cx="91" cy="4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8" name="Freeform 2256"/>
            <p:cNvSpPr>
              <a:spLocks noEditPoints="1"/>
            </p:cNvSpPr>
            <p:nvPr/>
          </p:nvSpPr>
          <p:spPr bwMode="auto">
            <a:xfrm>
              <a:off x="3802" y="2705"/>
              <a:ext cx="99" cy="415"/>
            </a:xfrm>
            <a:custGeom>
              <a:avLst/>
              <a:gdLst>
                <a:gd name="T0" fmla="*/ 9 w 99"/>
                <a:gd name="T1" fmla="*/ 10 h 415"/>
                <a:gd name="T2" fmla="*/ 9 w 99"/>
                <a:gd name="T3" fmla="*/ 411 h 415"/>
                <a:gd name="T4" fmla="*/ 90 w 99"/>
                <a:gd name="T5" fmla="*/ 411 h 415"/>
                <a:gd name="T6" fmla="*/ 90 w 99"/>
                <a:gd name="T7" fmla="*/ 10 h 415"/>
                <a:gd name="T8" fmla="*/ 9 w 99"/>
                <a:gd name="T9" fmla="*/ 10 h 415"/>
                <a:gd name="T10" fmla="*/ 2 w 99"/>
                <a:gd name="T11" fmla="*/ 0 h 415"/>
                <a:gd name="T12" fmla="*/ 96 w 99"/>
                <a:gd name="T13" fmla="*/ 0 h 415"/>
                <a:gd name="T14" fmla="*/ 98 w 99"/>
                <a:gd name="T15" fmla="*/ 2 h 415"/>
                <a:gd name="T16" fmla="*/ 98 w 99"/>
                <a:gd name="T17" fmla="*/ 4 h 415"/>
                <a:gd name="T18" fmla="*/ 99 w 99"/>
                <a:gd name="T19" fmla="*/ 4 h 415"/>
                <a:gd name="T20" fmla="*/ 99 w 99"/>
                <a:gd name="T21" fmla="*/ 415 h 415"/>
                <a:gd name="T22" fmla="*/ 98 w 99"/>
                <a:gd name="T23" fmla="*/ 415 h 415"/>
                <a:gd name="T24" fmla="*/ 98 w 99"/>
                <a:gd name="T25" fmla="*/ 415 h 415"/>
                <a:gd name="T26" fmla="*/ 3 w 99"/>
                <a:gd name="T27" fmla="*/ 415 h 415"/>
                <a:gd name="T28" fmla="*/ 3 w 99"/>
                <a:gd name="T29" fmla="*/ 415 h 415"/>
                <a:gd name="T30" fmla="*/ 0 w 99"/>
                <a:gd name="T31" fmla="*/ 415 h 415"/>
                <a:gd name="T32" fmla="*/ 0 w 99"/>
                <a:gd name="T33" fmla="*/ 2 h 415"/>
                <a:gd name="T34" fmla="*/ 2 w 99"/>
                <a:gd name="T35"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415">
                  <a:moveTo>
                    <a:pt x="9" y="10"/>
                  </a:moveTo>
                  <a:lnTo>
                    <a:pt x="9" y="411"/>
                  </a:lnTo>
                  <a:lnTo>
                    <a:pt x="90" y="411"/>
                  </a:lnTo>
                  <a:lnTo>
                    <a:pt x="90" y="10"/>
                  </a:lnTo>
                  <a:lnTo>
                    <a:pt x="9" y="10"/>
                  </a:lnTo>
                  <a:close/>
                  <a:moveTo>
                    <a:pt x="2" y="0"/>
                  </a:moveTo>
                  <a:lnTo>
                    <a:pt x="96" y="0"/>
                  </a:lnTo>
                  <a:lnTo>
                    <a:pt x="98" y="2"/>
                  </a:lnTo>
                  <a:lnTo>
                    <a:pt x="98" y="4"/>
                  </a:lnTo>
                  <a:lnTo>
                    <a:pt x="99" y="4"/>
                  </a:lnTo>
                  <a:lnTo>
                    <a:pt x="99" y="415"/>
                  </a:lnTo>
                  <a:lnTo>
                    <a:pt x="98" y="415"/>
                  </a:lnTo>
                  <a:lnTo>
                    <a:pt x="98" y="415"/>
                  </a:lnTo>
                  <a:lnTo>
                    <a:pt x="3" y="415"/>
                  </a:lnTo>
                  <a:lnTo>
                    <a:pt x="3" y="415"/>
                  </a:lnTo>
                  <a:lnTo>
                    <a:pt x="0" y="41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9" name="Rectangle 2257"/>
            <p:cNvSpPr>
              <a:spLocks noChangeArrowheads="1"/>
            </p:cNvSpPr>
            <p:nvPr/>
          </p:nvSpPr>
          <p:spPr bwMode="auto">
            <a:xfrm>
              <a:off x="4324" y="2442"/>
              <a:ext cx="92" cy="67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0" name="Freeform 2258"/>
            <p:cNvSpPr>
              <a:spLocks noEditPoints="1"/>
            </p:cNvSpPr>
            <p:nvPr/>
          </p:nvSpPr>
          <p:spPr bwMode="auto">
            <a:xfrm>
              <a:off x="4320" y="2438"/>
              <a:ext cx="102" cy="682"/>
            </a:xfrm>
            <a:custGeom>
              <a:avLst/>
              <a:gdLst>
                <a:gd name="T0" fmla="*/ 10 w 102"/>
                <a:gd name="T1" fmla="*/ 10 h 682"/>
                <a:gd name="T2" fmla="*/ 10 w 102"/>
                <a:gd name="T3" fmla="*/ 678 h 682"/>
                <a:gd name="T4" fmla="*/ 92 w 102"/>
                <a:gd name="T5" fmla="*/ 678 h 682"/>
                <a:gd name="T6" fmla="*/ 92 w 102"/>
                <a:gd name="T7" fmla="*/ 10 h 682"/>
                <a:gd name="T8" fmla="*/ 10 w 102"/>
                <a:gd name="T9" fmla="*/ 10 h 682"/>
                <a:gd name="T10" fmla="*/ 2 w 102"/>
                <a:gd name="T11" fmla="*/ 0 h 682"/>
                <a:gd name="T12" fmla="*/ 98 w 102"/>
                <a:gd name="T13" fmla="*/ 0 h 682"/>
                <a:gd name="T14" fmla="*/ 100 w 102"/>
                <a:gd name="T15" fmla="*/ 2 h 682"/>
                <a:gd name="T16" fmla="*/ 100 w 102"/>
                <a:gd name="T17" fmla="*/ 4 h 682"/>
                <a:gd name="T18" fmla="*/ 102 w 102"/>
                <a:gd name="T19" fmla="*/ 4 h 682"/>
                <a:gd name="T20" fmla="*/ 102 w 102"/>
                <a:gd name="T21" fmla="*/ 682 h 682"/>
                <a:gd name="T22" fmla="*/ 100 w 102"/>
                <a:gd name="T23" fmla="*/ 682 h 682"/>
                <a:gd name="T24" fmla="*/ 100 w 102"/>
                <a:gd name="T25" fmla="*/ 682 h 682"/>
                <a:gd name="T26" fmla="*/ 4 w 102"/>
                <a:gd name="T27" fmla="*/ 682 h 682"/>
                <a:gd name="T28" fmla="*/ 4 w 102"/>
                <a:gd name="T29" fmla="*/ 682 h 682"/>
                <a:gd name="T30" fmla="*/ 0 w 102"/>
                <a:gd name="T31" fmla="*/ 682 h 682"/>
                <a:gd name="T32" fmla="*/ 0 w 102"/>
                <a:gd name="T33" fmla="*/ 2 h 682"/>
                <a:gd name="T34" fmla="*/ 2 w 102"/>
                <a:gd name="T35"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82">
                  <a:moveTo>
                    <a:pt x="10" y="10"/>
                  </a:moveTo>
                  <a:lnTo>
                    <a:pt x="10" y="678"/>
                  </a:lnTo>
                  <a:lnTo>
                    <a:pt x="92" y="678"/>
                  </a:lnTo>
                  <a:lnTo>
                    <a:pt x="92" y="10"/>
                  </a:lnTo>
                  <a:lnTo>
                    <a:pt x="10" y="10"/>
                  </a:lnTo>
                  <a:close/>
                  <a:moveTo>
                    <a:pt x="2" y="0"/>
                  </a:moveTo>
                  <a:lnTo>
                    <a:pt x="98" y="0"/>
                  </a:lnTo>
                  <a:lnTo>
                    <a:pt x="100" y="2"/>
                  </a:lnTo>
                  <a:lnTo>
                    <a:pt x="100" y="4"/>
                  </a:lnTo>
                  <a:lnTo>
                    <a:pt x="102" y="4"/>
                  </a:lnTo>
                  <a:lnTo>
                    <a:pt x="102" y="682"/>
                  </a:lnTo>
                  <a:lnTo>
                    <a:pt x="100" y="682"/>
                  </a:lnTo>
                  <a:lnTo>
                    <a:pt x="100" y="682"/>
                  </a:lnTo>
                  <a:lnTo>
                    <a:pt x="4" y="682"/>
                  </a:lnTo>
                  <a:lnTo>
                    <a:pt x="4" y="682"/>
                  </a:lnTo>
                  <a:lnTo>
                    <a:pt x="0" y="682"/>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1" name="Rectangle 2259"/>
            <p:cNvSpPr>
              <a:spLocks noChangeArrowheads="1"/>
            </p:cNvSpPr>
            <p:nvPr/>
          </p:nvSpPr>
          <p:spPr bwMode="auto">
            <a:xfrm>
              <a:off x="4842" y="2365"/>
              <a:ext cx="92" cy="75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2" name="Freeform 2260"/>
            <p:cNvSpPr>
              <a:spLocks noEditPoints="1"/>
            </p:cNvSpPr>
            <p:nvPr/>
          </p:nvSpPr>
          <p:spPr bwMode="auto">
            <a:xfrm>
              <a:off x="4838" y="2362"/>
              <a:ext cx="102" cy="758"/>
            </a:xfrm>
            <a:custGeom>
              <a:avLst/>
              <a:gdLst>
                <a:gd name="T0" fmla="*/ 10 w 102"/>
                <a:gd name="T1" fmla="*/ 9 h 758"/>
                <a:gd name="T2" fmla="*/ 10 w 102"/>
                <a:gd name="T3" fmla="*/ 754 h 758"/>
                <a:gd name="T4" fmla="*/ 93 w 102"/>
                <a:gd name="T5" fmla="*/ 754 h 758"/>
                <a:gd name="T6" fmla="*/ 93 w 102"/>
                <a:gd name="T7" fmla="*/ 9 h 758"/>
                <a:gd name="T8" fmla="*/ 10 w 102"/>
                <a:gd name="T9" fmla="*/ 9 h 758"/>
                <a:gd name="T10" fmla="*/ 2 w 102"/>
                <a:gd name="T11" fmla="*/ 0 h 758"/>
                <a:gd name="T12" fmla="*/ 98 w 102"/>
                <a:gd name="T13" fmla="*/ 0 h 758"/>
                <a:gd name="T14" fmla="*/ 100 w 102"/>
                <a:gd name="T15" fmla="*/ 1 h 758"/>
                <a:gd name="T16" fmla="*/ 100 w 102"/>
                <a:gd name="T17" fmla="*/ 3 h 758"/>
                <a:gd name="T18" fmla="*/ 102 w 102"/>
                <a:gd name="T19" fmla="*/ 3 h 758"/>
                <a:gd name="T20" fmla="*/ 102 w 102"/>
                <a:gd name="T21" fmla="*/ 758 h 758"/>
                <a:gd name="T22" fmla="*/ 100 w 102"/>
                <a:gd name="T23" fmla="*/ 758 h 758"/>
                <a:gd name="T24" fmla="*/ 100 w 102"/>
                <a:gd name="T25" fmla="*/ 758 h 758"/>
                <a:gd name="T26" fmla="*/ 4 w 102"/>
                <a:gd name="T27" fmla="*/ 758 h 758"/>
                <a:gd name="T28" fmla="*/ 4 w 102"/>
                <a:gd name="T29" fmla="*/ 758 h 758"/>
                <a:gd name="T30" fmla="*/ 0 w 102"/>
                <a:gd name="T31" fmla="*/ 758 h 758"/>
                <a:gd name="T32" fmla="*/ 0 w 102"/>
                <a:gd name="T33" fmla="*/ 1 h 758"/>
                <a:gd name="T34" fmla="*/ 2 w 102"/>
                <a:gd name="T35"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58">
                  <a:moveTo>
                    <a:pt x="10" y="9"/>
                  </a:moveTo>
                  <a:lnTo>
                    <a:pt x="10" y="754"/>
                  </a:lnTo>
                  <a:lnTo>
                    <a:pt x="93" y="754"/>
                  </a:lnTo>
                  <a:lnTo>
                    <a:pt x="93" y="9"/>
                  </a:lnTo>
                  <a:lnTo>
                    <a:pt x="10" y="9"/>
                  </a:lnTo>
                  <a:close/>
                  <a:moveTo>
                    <a:pt x="2" y="0"/>
                  </a:moveTo>
                  <a:lnTo>
                    <a:pt x="98" y="0"/>
                  </a:lnTo>
                  <a:lnTo>
                    <a:pt x="100" y="1"/>
                  </a:lnTo>
                  <a:lnTo>
                    <a:pt x="100" y="3"/>
                  </a:lnTo>
                  <a:lnTo>
                    <a:pt x="102" y="3"/>
                  </a:lnTo>
                  <a:lnTo>
                    <a:pt x="102" y="758"/>
                  </a:lnTo>
                  <a:lnTo>
                    <a:pt x="100" y="758"/>
                  </a:lnTo>
                  <a:lnTo>
                    <a:pt x="100" y="758"/>
                  </a:lnTo>
                  <a:lnTo>
                    <a:pt x="4" y="758"/>
                  </a:lnTo>
                  <a:lnTo>
                    <a:pt x="4" y="758"/>
                  </a:lnTo>
                  <a:lnTo>
                    <a:pt x="0" y="758"/>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3" name="Rectangle 2261"/>
            <p:cNvSpPr>
              <a:spLocks noChangeArrowheads="1"/>
            </p:cNvSpPr>
            <p:nvPr/>
          </p:nvSpPr>
          <p:spPr bwMode="auto">
            <a:xfrm>
              <a:off x="5361" y="2160"/>
              <a:ext cx="92" cy="9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4" name="Freeform 2262"/>
            <p:cNvSpPr>
              <a:spLocks noEditPoints="1"/>
            </p:cNvSpPr>
            <p:nvPr/>
          </p:nvSpPr>
          <p:spPr bwMode="auto">
            <a:xfrm>
              <a:off x="5357" y="2156"/>
              <a:ext cx="102" cy="964"/>
            </a:xfrm>
            <a:custGeom>
              <a:avLst/>
              <a:gdLst>
                <a:gd name="T0" fmla="*/ 9 w 102"/>
                <a:gd name="T1" fmla="*/ 10 h 964"/>
                <a:gd name="T2" fmla="*/ 9 w 102"/>
                <a:gd name="T3" fmla="*/ 960 h 964"/>
                <a:gd name="T4" fmla="*/ 92 w 102"/>
                <a:gd name="T5" fmla="*/ 960 h 964"/>
                <a:gd name="T6" fmla="*/ 92 w 102"/>
                <a:gd name="T7" fmla="*/ 10 h 964"/>
                <a:gd name="T8" fmla="*/ 9 w 102"/>
                <a:gd name="T9" fmla="*/ 10 h 964"/>
                <a:gd name="T10" fmla="*/ 2 w 102"/>
                <a:gd name="T11" fmla="*/ 0 h 964"/>
                <a:gd name="T12" fmla="*/ 98 w 102"/>
                <a:gd name="T13" fmla="*/ 0 h 964"/>
                <a:gd name="T14" fmla="*/ 100 w 102"/>
                <a:gd name="T15" fmla="*/ 2 h 964"/>
                <a:gd name="T16" fmla="*/ 100 w 102"/>
                <a:gd name="T17" fmla="*/ 4 h 964"/>
                <a:gd name="T18" fmla="*/ 102 w 102"/>
                <a:gd name="T19" fmla="*/ 4 h 964"/>
                <a:gd name="T20" fmla="*/ 102 w 102"/>
                <a:gd name="T21" fmla="*/ 964 h 964"/>
                <a:gd name="T22" fmla="*/ 100 w 102"/>
                <a:gd name="T23" fmla="*/ 964 h 964"/>
                <a:gd name="T24" fmla="*/ 100 w 102"/>
                <a:gd name="T25" fmla="*/ 964 h 964"/>
                <a:gd name="T26" fmla="*/ 4 w 102"/>
                <a:gd name="T27" fmla="*/ 964 h 964"/>
                <a:gd name="T28" fmla="*/ 4 w 102"/>
                <a:gd name="T29" fmla="*/ 964 h 964"/>
                <a:gd name="T30" fmla="*/ 0 w 102"/>
                <a:gd name="T31" fmla="*/ 964 h 964"/>
                <a:gd name="T32" fmla="*/ 0 w 102"/>
                <a:gd name="T33" fmla="*/ 2 h 964"/>
                <a:gd name="T34" fmla="*/ 2 w 102"/>
                <a:gd name="T35"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964">
                  <a:moveTo>
                    <a:pt x="9" y="10"/>
                  </a:moveTo>
                  <a:lnTo>
                    <a:pt x="9" y="960"/>
                  </a:lnTo>
                  <a:lnTo>
                    <a:pt x="92" y="960"/>
                  </a:lnTo>
                  <a:lnTo>
                    <a:pt x="92" y="10"/>
                  </a:lnTo>
                  <a:lnTo>
                    <a:pt x="9" y="10"/>
                  </a:lnTo>
                  <a:close/>
                  <a:moveTo>
                    <a:pt x="2" y="0"/>
                  </a:moveTo>
                  <a:lnTo>
                    <a:pt x="98" y="0"/>
                  </a:lnTo>
                  <a:lnTo>
                    <a:pt x="100" y="2"/>
                  </a:lnTo>
                  <a:lnTo>
                    <a:pt x="100" y="4"/>
                  </a:lnTo>
                  <a:lnTo>
                    <a:pt x="102" y="4"/>
                  </a:lnTo>
                  <a:lnTo>
                    <a:pt x="102" y="964"/>
                  </a:lnTo>
                  <a:lnTo>
                    <a:pt x="100" y="964"/>
                  </a:lnTo>
                  <a:lnTo>
                    <a:pt x="100" y="964"/>
                  </a:lnTo>
                  <a:lnTo>
                    <a:pt x="4" y="964"/>
                  </a:lnTo>
                  <a:lnTo>
                    <a:pt x="4" y="964"/>
                  </a:lnTo>
                  <a:lnTo>
                    <a:pt x="0" y="96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5" name="Rectangle 2263"/>
            <p:cNvSpPr>
              <a:spLocks noChangeArrowheads="1"/>
            </p:cNvSpPr>
            <p:nvPr/>
          </p:nvSpPr>
          <p:spPr bwMode="auto">
            <a:xfrm>
              <a:off x="5879" y="1134"/>
              <a:ext cx="92" cy="198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6" name="Freeform 2264"/>
            <p:cNvSpPr>
              <a:spLocks noEditPoints="1"/>
            </p:cNvSpPr>
            <p:nvPr/>
          </p:nvSpPr>
          <p:spPr bwMode="auto">
            <a:xfrm>
              <a:off x="5875" y="1131"/>
              <a:ext cx="102" cy="1989"/>
            </a:xfrm>
            <a:custGeom>
              <a:avLst/>
              <a:gdLst>
                <a:gd name="T0" fmla="*/ 10 w 102"/>
                <a:gd name="T1" fmla="*/ 9 h 1989"/>
                <a:gd name="T2" fmla="*/ 10 w 102"/>
                <a:gd name="T3" fmla="*/ 1985 h 1989"/>
                <a:gd name="T4" fmla="*/ 92 w 102"/>
                <a:gd name="T5" fmla="*/ 1985 h 1989"/>
                <a:gd name="T6" fmla="*/ 92 w 102"/>
                <a:gd name="T7" fmla="*/ 9 h 1989"/>
                <a:gd name="T8" fmla="*/ 10 w 102"/>
                <a:gd name="T9" fmla="*/ 9 h 1989"/>
                <a:gd name="T10" fmla="*/ 2 w 102"/>
                <a:gd name="T11" fmla="*/ 0 h 1989"/>
                <a:gd name="T12" fmla="*/ 98 w 102"/>
                <a:gd name="T13" fmla="*/ 0 h 1989"/>
                <a:gd name="T14" fmla="*/ 100 w 102"/>
                <a:gd name="T15" fmla="*/ 2 h 1989"/>
                <a:gd name="T16" fmla="*/ 100 w 102"/>
                <a:gd name="T17" fmla="*/ 3 h 1989"/>
                <a:gd name="T18" fmla="*/ 102 w 102"/>
                <a:gd name="T19" fmla="*/ 3 h 1989"/>
                <a:gd name="T20" fmla="*/ 102 w 102"/>
                <a:gd name="T21" fmla="*/ 1989 h 1989"/>
                <a:gd name="T22" fmla="*/ 100 w 102"/>
                <a:gd name="T23" fmla="*/ 1989 h 1989"/>
                <a:gd name="T24" fmla="*/ 100 w 102"/>
                <a:gd name="T25" fmla="*/ 1989 h 1989"/>
                <a:gd name="T26" fmla="*/ 4 w 102"/>
                <a:gd name="T27" fmla="*/ 1989 h 1989"/>
                <a:gd name="T28" fmla="*/ 4 w 102"/>
                <a:gd name="T29" fmla="*/ 1989 h 1989"/>
                <a:gd name="T30" fmla="*/ 0 w 102"/>
                <a:gd name="T31" fmla="*/ 1989 h 1989"/>
                <a:gd name="T32" fmla="*/ 0 w 102"/>
                <a:gd name="T33" fmla="*/ 2 h 1989"/>
                <a:gd name="T34" fmla="*/ 2 w 102"/>
                <a:gd name="T35" fmla="*/ 0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989">
                  <a:moveTo>
                    <a:pt x="10" y="9"/>
                  </a:moveTo>
                  <a:lnTo>
                    <a:pt x="10" y="1985"/>
                  </a:lnTo>
                  <a:lnTo>
                    <a:pt x="92" y="1985"/>
                  </a:lnTo>
                  <a:lnTo>
                    <a:pt x="92" y="9"/>
                  </a:lnTo>
                  <a:lnTo>
                    <a:pt x="10" y="9"/>
                  </a:lnTo>
                  <a:close/>
                  <a:moveTo>
                    <a:pt x="2" y="0"/>
                  </a:moveTo>
                  <a:lnTo>
                    <a:pt x="98" y="0"/>
                  </a:lnTo>
                  <a:lnTo>
                    <a:pt x="100" y="2"/>
                  </a:lnTo>
                  <a:lnTo>
                    <a:pt x="100" y="3"/>
                  </a:lnTo>
                  <a:lnTo>
                    <a:pt x="102" y="3"/>
                  </a:lnTo>
                  <a:lnTo>
                    <a:pt x="102" y="1989"/>
                  </a:lnTo>
                  <a:lnTo>
                    <a:pt x="100" y="1989"/>
                  </a:lnTo>
                  <a:lnTo>
                    <a:pt x="100" y="1989"/>
                  </a:lnTo>
                  <a:lnTo>
                    <a:pt x="4" y="1989"/>
                  </a:lnTo>
                  <a:lnTo>
                    <a:pt x="4" y="1989"/>
                  </a:lnTo>
                  <a:lnTo>
                    <a:pt x="0" y="1989"/>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7" name="Line 2265"/>
            <p:cNvSpPr>
              <a:spLocks noChangeShapeType="1"/>
            </p:cNvSpPr>
            <p:nvPr/>
          </p:nvSpPr>
          <p:spPr bwMode="auto">
            <a:xfrm>
              <a:off x="3708" y="3120"/>
              <a:ext cx="259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68" name="Rectangle 2266"/>
            <p:cNvSpPr>
              <a:spLocks noChangeArrowheads="1"/>
            </p:cNvSpPr>
            <p:nvPr/>
          </p:nvSpPr>
          <p:spPr bwMode="auto">
            <a:xfrm>
              <a:off x="3921" y="2699"/>
              <a:ext cx="90" cy="42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9" name="Freeform 2267"/>
            <p:cNvSpPr>
              <a:spLocks noEditPoints="1"/>
            </p:cNvSpPr>
            <p:nvPr/>
          </p:nvSpPr>
          <p:spPr bwMode="auto">
            <a:xfrm>
              <a:off x="3917" y="2696"/>
              <a:ext cx="100" cy="424"/>
            </a:xfrm>
            <a:custGeom>
              <a:avLst/>
              <a:gdLst>
                <a:gd name="T0" fmla="*/ 9 w 100"/>
                <a:gd name="T1" fmla="*/ 9 h 424"/>
                <a:gd name="T2" fmla="*/ 9 w 100"/>
                <a:gd name="T3" fmla="*/ 420 h 424"/>
                <a:gd name="T4" fmla="*/ 90 w 100"/>
                <a:gd name="T5" fmla="*/ 420 h 424"/>
                <a:gd name="T6" fmla="*/ 90 w 100"/>
                <a:gd name="T7" fmla="*/ 9 h 424"/>
                <a:gd name="T8" fmla="*/ 9 w 100"/>
                <a:gd name="T9" fmla="*/ 9 h 424"/>
                <a:gd name="T10" fmla="*/ 2 w 100"/>
                <a:gd name="T11" fmla="*/ 0 h 424"/>
                <a:gd name="T12" fmla="*/ 96 w 100"/>
                <a:gd name="T13" fmla="*/ 0 h 424"/>
                <a:gd name="T14" fmla="*/ 98 w 100"/>
                <a:gd name="T15" fmla="*/ 2 h 424"/>
                <a:gd name="T16" fmla="*/ 98 w 100"/>
                <a:gd name="T17" fmla="*/ 3 h 424"/>
                <a:gd name="T18" fmla="*/ 100 w 100"/>
                <a:gd name="T19" fmla="*/ 3 h 424"/>
                <a:gd name="T20" fmla="*/ 100 w 100"/>
                <a:gd name="T21" fmla="*/ 424 h 424"/>
                <a:gd name="T22" fmla="*/ 98 w 100"/>
                <a:gd name="T23" fmla="*/ 424 h 424"/>
                <a:gd name="T24" fmla="*/ 98 w 100"/>
                <a:gd name="T25" fmla="*/ 424 h 424"/>
                <a:gd name="T26" fmla="*/ 4 w 100"/>
                <a:gd name="T27" fmla="*/ 424 h 424"/>
                <a:gd name="T28" fmla="*/ 4 w 100"/>
                <a:gd name="T29" fmla="*/ 424 h 424"/>
                <a:gd name="T30" fmla="*/ 0 w 100"/>
                <a:gd name="T31" fmla="*/ 424 h 424"/>
                <a:gd name="T32" fmla="*/ 0 w 100"/>
                <a:gd name="T33" fmla="*/ 2 h 424"/>
                <a:gd name="T34" fmla="*/ 2 w 100"/>
                <a:gd name="T3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424">
                  <a:moveTo>
                    <a:pt x="9" y="9"/>
                  </a:moveTo>
                  <a:lnTo>
                    <a:pt x="9" y="420"/>
                  </a:lnTo>
                  <a:lnTo>
                    <a:pt x="90" y="420"/>
                  </a:lnTo>
                  <a:lnTo>
                    <a:pt x="90" y="9"/>
                  </a:lnTo>
                  <a:lnTo>
                    <a:pt x="9" y="9"/>
                  </a:lnTo>
                  <a:close/>
                  <a:moveTo>
                    <a:pt x="2" y="0"/>
                  </a:moveTo>
                  <a:lnTo>
                    <a:pt x="96" y="0"/>
                  </a:lnTo>
                  <a:lnTo>
                    <a:pt x="98" y="2"/>
                  </a:lnTo>
                  <a:lnTo>
                    <a:pt x="98" y="3"/>
                  </a:lnTo>
                  <a:lnTo>
                    <a:pt x="100" y="3"/>
                  </a:lnTo>
                  <a:lnTo>
                    <a:pt x="100" y="424"/>
                  </a:lnTo>
                  <a:lnTo>
                    <a:pt x="98" y="424"/>
                  </a:lnTo>
                  <a:lnTo>
                    <a:pt x="98" y="424"/>
                  </a:lnTo>
                  <a:lnTo>
                    <a:pt x="4" y="424"/>
                  </a:lnTo>
                  <a:lnTo>
                    <a:pt x="4" y="424"/>
                  </a:lnTo>
                  <a:lnTo>
                    <a:pt x="0" y="42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0" name="Rectangle 2268"/>
            <p:cNvSpPr>
              <a:spLocks noChangeArrowheads="1"/>
            </p:cNvSpPr>
            <p:nvPr/>
          </p:nvSpPr>
          <p:spPr bwMode="auto">
            <a:xfrm>
              <a:off x="4439" y="2411"/>
              <a:ext cx="92" cy="709"/>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1" name="Freeform 2269"/>
            <p:cNvSpPr>
              <a:spLocks noEditPoints="1"/>
            </p:cNvSpPr>
            <p:nvPr/>
          </p:nvSpPr>
          <p:spPr bwMode="auto">
            <a:xfrm>
              <a:off x="4435" y="2408"/>
              <a:ext cx="102" cy="712"/>
            </a:xfrm>
            <a:custGeom>
              <a:avLst/>
              <a:gdLst>
                <a:gd name="T0" fmla="*/ 10 w 102"/>
                <a:gd name="T1" fmla="*/ 9 h 712"/>
                <a:gd name="T2" fmla="*/ 10 w 102"/>
                <a:gd name="T3" fmla="*/ 708 h 712"/>
                <a:gd name="T4" fmla="*/ 92 w 102"/>
                <a:gd name="T5" fmla="*/ 708 h 712"/>
                <a:gd name="T6" fmla="*/ 92 w 102"/>
                <a:gd name="T7" fmla="*/ 9 h 712"/>
                <a:gd name="T8" fmla="*/ 10 w 102"/>
                <a:gd name="T9" fmla="*/ 9 h 712"/>
                <a:gd name="T10" fmla="*/ 2 w 102"/>
                <a:gd name="T11" fmla="*/ 0 h 712"/>
                <a:gd name="T12" fmla="*/ 98 w 102"/>
                <a:gd name="T13" fmla="*/ 0 h 712"/>
                <a:gd name="T14" fmla="*/ 100 w 102"/>
                <a:gd name="T15" fmla="*/ 2 h 712"/>
                <a:gd name="T16" fmla="*/ 100 w 102"/>
                <a:gd name="T17" fmla="*/ 3 h 712"/>
                <a:gd name="T18" fmla="*/ 102 w 102"/>
                <a:gd name="T19" fmla="*/ 3 h 712"/>
                <a:gd name="T20" fmla="*/ 102 w 102"/>
                <a:gd name="T21" fmla="*/ 712 h 712"/>
                <a:gd name="T22" fmla="*/ 100 w 102"/>
                <a:gd name="T23" fmla="*/ 712 h 712"/>
                <a:gd name="T24" fmla="*/ 100 w 102"/>
                <a:gd name="T25" fmla="*/ 712 h 712"/>
                <a:gd name="T26" fmla="*/ 4 w 102"/>
                <a:gd name="T27" fmla="*/ 712 h 712"/>
                <a:gd name="T28" fmla="*/ 4 w 102"/>
                <a:gd name="T29" fmla="*/ 712 h 712"/>
                <a:gd name="T30" fmla="*/ 0 w 102"/>
                <a:gd name="T31" fmla="*/ 712 h 712"/>
                <a:gd name="T32" fmla="*/ 0 w 102"/>
                <a:gd name="T33" fmla="*/ 2 h 712"/>
                <a:gd name="T34" fmla="*/ 2 w 102"/>
                <a:gd name="T35"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12">
                  <a:moveTo>
                    <a:pt x="10" y="9"/>
                  </a:moveTo>
                  <a:lnTo>
                    <a:pt x="10" y="708"/>
                  </a:lnTo>
                  <a:lnTo>
                    <a:pt x="92" y="708"/>
                  </a:lnTo>
                  <a:lnTo>
                    <a:pt x="92" y="9"/>
                  </a:lnTo>
                  <a:lnTo>
                    <a:pt x="10" y="9"/>
                  </a:lnTo>
                  <a:close/>
                  <a:moveTo>
                    <a:pt x="2" y="0"/>
                  </a:moveTo>
                  <a:lnTo>
                    <a:pt x="98" y="0"/>
                  </a:lnTo>
                  <a:lnTo>
                    <a:pt x="100" y="2"/>
                  </a:lnTo>
                  <a:lnTo>
                    <a:pt x="100" y="3"/>
                  </a:lnTo>
                  <a:lnTo>
                    <a:pt x="102" y="3"/>
                  </a:lnTo>
                  <a:lnTo>
                    <a:pt x="102" y="712"/>
                  </a:lnTo>
                  <a:lnTo>
                    <a:pt x="100" y="712"/>
                  </a:lnTo>
                  <a:lnTo>
                    <a:pt x="100" y="712"/>
                  </a:lnTo>
                  <a:lnTo>
                    <a:pt x="4" y="712"/>
                  </a:lnTo>
                  <a:lnTo>
                    <a:pt x="4" y="712"/>
                  </a:lnTo>
                  <a:lnTo>
                    <a:pt x="0" y="712"/>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2" name="Rectangle 2270"/>
            <p:cNvSpPr>
              <a:spLocks noChangeArrowheads="1"/>
            </p:cNvSpPr>
            <p:nvPr/>
          </p:nvSpPr>
          <p:spPr bwMode="auto">
            <a:xfrm>
              <a:off x="4957" y="2333"/>
              <a:ext cx="93" cy="787"/>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3" name="Freeform 2271"/>
            <p:cNvSpPr>
              <a:spLocks noEditPoints="1"/>
            </p:cNvSpPr>
            <p:nvPr/>
          </p:nvSpPr>
          <p:spPr bwMode="auto">
            <a:xfrm>
              <a:off x="4954" y="2329"/>
              <a:ext cx="101" cy="791"/>
            </a:xfrm>
            <a:custGeom>
              <a:avLst/>
              <a:gdLst>
                <a:gd name="T0" fmla="*/ 9 w 101"/>
                <a:gd name="T1" fmla="*/ 9 h 791"/>
                <a:gd name="T2" fmla="*/ 9 w 101"/>
                <a:gd name="T3" fmla="*/ 787 h 791"/>
                <a:gd name="T4" fmla="*/ 92 w 101"/>
                <a:gd name="T5" fmla="*/ 787 h 791"/>
                <a:gd name="T6" fmla="*/ 92 w 101"/>
                <a:gd name="T7" fmla="*/ 9 h 791"/>
                <a:gd name="T8" fmla="*/ 9 w 101"/>
                <a:gd name="T9" fmla="*/ 9 h 791"/>
                <a:gd name="T10" fmla="*/ 2 w 101"/>
                <a:gd name="T11" fmla="*/ 0 h 791"/>
                <a:gd name="T12" fmla="*/ 98 w 101"/>
                <a:gd name="T13" fmla="*/ 0 h 791"/>
                <a:gd name="T14" fmla="*/ 99 w 101"/>
                <a:gd name="T15" fmla="*/ 2 h 791"/>
                <a:gd name="T16" fmla="*/ 99 w 101"/>
                <a:gd name="T17" fmla="*/ 4 h 791"/>
                <a:gd name="T18" fmla="*/ 101 w 101"/>
                <a:gd name="T19" fmla="*/ 4 h 791"/>
                <a:gd name="T20" fmla="*/ 101 w 101"/>
                <a:gd name="T21" fmla="*/ 791 h 791"/>
                <a:gd name="T22" fmla="*/ 99 w 101"/>
                <a:gd name="T23" fmla="*/ 791 h 791"/>
                <a:gd name="T24" fmla="*/ 99 w 101"/>
                <a:gd name="T25" fmla="*/ 791 h 791"/>
                <a:gd name="T26" fmla="*/ 3 w 101"/>
                <a:gd name="T27" fmla="*/ 791 h 791"/>
                <a:gd name="T28" fmla="*/ 3 w 101"/>
                <a:gd name="T29" fmla="*/ 791 h 791"/>
                <a:gd name="T30" fmla="*/ 0 w 101"/>
                <a:gd name="T31" fmla="*/ 791 h 791"/>
                <a:gd name="T32" fmla="*/ 0 w 101"/>
                <a:gd name="T33" fmla="*/ 2 h 791"/>
                <a:gd name="T34" fmla="*/ 2 w 101"/>
                <a:gd name="T3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791">
                  <a:moveTo>
                    <a:pt x="9" y="9"/>
                  </a:moveTo>
                  <a:lnTo>
                    <a:pt x="9" y="787"/>
                  </a:lnTo>
                  <a:lnTo>
                    <a:pt x="92" y="787"/>
                  </a:lnTo>
                  <a:lnTo>
                    <a:pt x="92" y="9"/>
                  </a:lnTo>
                  <a:lnTo>
                    <a:pt x="9" y="9"/>
                  </a:lnTo>
                  <a:close/>
                  <a:moveTo>
                    <a:pt x="2" y="0"/>
                  </a:moveTo>
                  <a:lnTo>
                    <a:pt x="98" y="0"/>
                  </a:lnTo>
                  <a:lnTo>
                    <a:pt x="99" y="2"/>
                  </a:lnTo>
                  <a:lnTo>
                    <a:pt x="99" y="4"/>
                  </a:lnTo>
                  <a:lnTo>
                    <a:pt x="101" y="4"/>
                  </a:lnTo>
                  <a:lnTo>
                    <a:pt x="101" y="791"/>
                  </a:lnTo>
                  <a:lnTo>
                    <a:pt x="99" y="791"/>
                  </a:lnTo>
                  <a:lnTo>
                    <a:pt x="99" y="791"/>
                  </a:lnTo>
                  <a:lnTo>
                    <a:pt x="3" y="791"/>
                  </a:lnTo>
                  <a:lnTo>
                    <a:pt x="3" y="791"/>
                  </a:lnTo>
                  <a:lnTo>
                    <a:pt x="0" y="79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4" name="Rectangle 2272"/>
            <p:cNvSpPr>
              <a:spLocks noChangeArrowheads="1"/>
            </p:cNvSpPr>
            <p:nvPr/>
          </p:nvSpPr>
          <p:spPr bwMode="auto">
            <a:xfrm>
              <a:off x="5476" y="2070"/>
              <a:ext cx="92" cy="1050"/>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5" name="Freeform 2273"/>
            <p:cNvSpPr>
              <a:spLocks noEditPoints="1"/>
            </p:cNvSpPr>
            <p:nvPr/>
          </p:nvSpPr>
          <p:spPr bwMode="auto">
            <a:xfrm>
              <a:off x="5472" y="2066"/>
              <a:ext cx="102" cy="1054"/>
            </a:xfrm>
            <a:custGeom>
              <a:avLst/>
              <a:gdLst>
                <a:gd name="T0" fmla="*/ 10 w 102"/>
                <a:gd name="T1" fmla="*/ 9 h 1054"/>
                <a:gd name="T2" fmla="*/ 10 w 102"/>
                <a:gd name="T3" fmla="*/ 1050 h 1054"/>
                <a:gd name="T4" fmla="*/ 92 w 102"/>
                <a:gd name="T5" fmla="*/ 1050 h 1054"/>
                <a:gd name="T6" fmla="*/ 92 w 102"/>
                <a:gd name="T7" fmla="*/ 9 h 1054"/>
                <a:gd name="T8" fmla="*/ 10 w 102"/>
                <a:gd name="T9" fmla="*/ 9 h 1054"/>
                <a:gd name="T10" fmla="*/ 2 w 102"/>
                <a:gd name="T11" fmla="*/ 0 h 1054"/>
                <a:gd name="T12" fmla="*/ 98 w 102"/>
                <a:gd name="T13" fmla="*/ 0 h 1054"/>
                <a:gd name="T14" fmla="*/ 100 w 102"/>
                <a:gd name="T15" fmla="*/ 2 h 1054"/>
                <a:gd name="T16" fmla="*/ 100 w 102"/>
                <a:gd name="T17" fmla="*/ 4 h 1054"/>
                <a:gd name="T18" fmla="*/ 102 w 102"/>
                <a:gd name="T19" fmla="*/ 4 h 1054"/>
                <a:gd name="T20" fmla="*/ 102 w 102"/>
                <a:gd name="T21" fmla="*/ 1054 h 1054"/>
                <a:gd name="T22" fmla="*/ 100 w 102"/>
                <a:gd name="T23" fmla="*/ 1054 h 1054"/>
                <a:gd name="T24" fmla="*/ 100 w 102"/>
                <a:gd name="T25" fmla="*/ 1054 h 1054"/>
                <a:gd name="T26" fmla="*/ 4 w 102"/>
                <a:gd name="T27" fmla="*/ 1054 h 1054"/>
                <a:gd name="T28" fmla="*/ 4 w 102"/>
                <a:gd name="T29" fmla="*/ 1054 h 1054"/>
                <a:gd name="T30" fmla="*/ 0 w 102"/>
                <a:gd name="T31" fmla="*/ 1054 h 1054"/>
                <a:gd name="T32" fmla="*/ 0 w 102"/>
                <a:gd name="T33" fmla="*/ 2 h 1054"/>
                <a:gd name="T34" fmla="*/ 2 w 102"/>
                <a:gd name="T35"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054">
                  <a:moveTo>
                    <a:pt x="10" y="9"/>
                  </a:moveTo>
                  <a:lnTo>
                    <a:pt x="10" y="1050"/>
                  </a:lnTo>
                  <a:lnTo>
                    <a:pt x="92" y="1050"/>
                  </a:lnTo>
                  <a:lnTo>
                    <a:pt x="92" y="9"/>
                  </a:lnTo>
                  <a:lnTo>
                    <a:pt x="10" y="9"/>
                  </a:lnTo>
                  <a:close/>
                  <a:moveTo>
                    <a:pt x="2" y="0"/>
                  </a:moveTo>
                  <a:lnTo>
                    <a:pt x="98" y="0"/>
                  </a:lnTo>
                  <a:lnTo>
                    <a:pt x="100" y="2"/>
                  </a:lnTo>
                  <a:lnTo>
                    <a:pt x="100" y="4"/>
                  </a:lnTo>
                  <a:lnTo>
                    <a:pt x="102" y="4"/>
                  </a:lnTo>
                  <a:lnTo>
                    <a:pt x="102" y="1054"/>
                  </a:lnTo>
                  <a:lnTo>
                    <a:pt x="100" y="1054"/>
                  </a:lnTo>
                  <a:lnTo>
                    <a:pt x="100" y="1054"/>
                  </a:lnTo>
                  <a:lnTo>
                    <a:pt x="4" y="1054"/>
                  </a:lnTo>
                  <a:lnTo>
                    <a:pt x="4" y="1054"/>
                  </a:lnTo>
                  <a:lnTo>
                    <a:pt x="0" y="105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6" name="Rectangle 2274"/>
            <p:cNvSpPr>
              <a:spLocks noChangeArrowheads="1"/>
            </p:cNvSpPr>
            <p:nvPr/>
          </p:nvSpPr>
          <p:spPr bwMode="auto">
            <a:xfrm>
              <a:off x="5994" y="969"/>
              <a:ext cx="92" cy="215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7" name="Freeform 2275"/>
            <p:cNvSpPr>
              <a:spLocks noEditPoints="1"/>
            </p:cNvSpPr>
            <p:nvPr/>
          </p:nvSpPr>
          <p:spPr bwMode="auto">
            <a:xfrm>
              <a:off x="5990" y="966"/>
              <a:ext cx="102" cy="2154"/>
            </a:xfrm>
            <a:custGeom>
              <a:avLst/>
              <a:gdLst>
                <a:gd name="T0" fmla="*/ 10 w 102"/>
                <a:gd name="T1" fmla="*/ 9 h 2154"/>
                <a:gd name="T2" fmla="*/ 10 w 102"/>
                <a:gd name="T3" fmla="*/ 2150 h 2154"/>
                <a:gd name="T4" fmla="*/ 93 w 102"/>
                <a:gd name="T5" fmla="*/ 2150 h 2154"/>
                <a:gd name="T6" fmla="*/ 93 w 102"/>
                <a:gd name="T7" fmla="*/ 9 h 2154"/>
                <a:gd name="T8" fmla="*/ 10 w 102"/>
                <a:gd name="T9" fmla="*/ 9 h 2154"/>
                <a:gd name="T10" fmla="*/ 2 w 102"/>
                <a:gd name="T11" fmla="*/ 0 h 2154"/>
                <a:gd name="T12" fmla="*/ 98 w 102"/>
                <a:gd name="T13" fmla="*/ 0 h 2154"/>
                <a:gd name="T14" fmla="*/ 100 w 102"/>
                <a:gd name="T15" fmla="*/ 1 h 2154"/>
                <a:gd name="T16" fmla="*/ 100 w 102"/>
                <a:gd name="T17" fmla="*/ 3 h 2154"/>
                <a:gd name="T18" fmla="*/ 102 w 102"/>
                <a:gd name="T19" fmla="*/ 3 h 2154"/>
                <a:gd name="T20" fmla="*/ 102 w 102"/>
                <a:gd name="T21" fmla="*/ 2154 h 2154"/>
                <a:gd name="T22" fmla="*/ 100 w 102"/>
                <a:gd name="T23" fmla="*/ 2154 h 2154"/>
                <a:gd name="T24" fmla="*/ 100 w 102"/>
                <a:gd name="T25" fmla="*/ 2154 h 2154"/>
                <a:gd name="T26" fmla="*/ 4 w 102"/>
                <a:gd name="T27" fmla="*/ 2154 h 2154"/>
                <a:gd name="T28" fmla="*/ 4 w 102"/>
                <a:gd name="T29" fmla="*/ 2154 h 2154"/>
                <a:gd name="T30" fmla="*/ 0 w 102"/>
                <a:gd name="T31" fmla="*/ 2154 h 2154"/>
                <a:gd name="T32" fmla="*/ 0 w 102"/>
                <a:gd name="T33" fmla="*/ 1 h 2154"/>
                <a:gd name="T34" fmla="*/ 2 w 102"/>
                <a:gd name="T35"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154">
                  <a:moveTo>
                    <a:pt x="10" y="9"/>
                  </a:moveTo>
                  <a:lnTo>
                    <a:pt x="10" y="2150"/>
                  </a:lnTo>
                  <a:lnTo>
                    <a:pt x="93" y="2150"/>
                  </a:lnTo>
                  <a:lnTo>
                    <a:pt x="93" y="9"/>
                  </a:lnTo>
                  <a:lnTo>
                    <a:pt x="10" y="9"/>
                  </a:lnTo>
                  <a:close/>
                  <a:moveTo>
                    <a:pt x="2" y="0"/>
                  </a:moveTo>
                  <a:lnTo>
                    <a:pt x="98" y="0"/>
                  </a:lnTo>
                  <a:lnTo>
                    <a:pt x="100" y="1"/>
                  </a:lnTo>
                  <a:lnTo>
                    <a:pt x="100" y="3"/>
                  </a:lnTo>
                  <a:lnTo>
                    <a:pt x="102" y="3"/>
                  </a:lnTo>
                  <a:lnTo>
                    <a:pt x="102" y="2154"/>
                  </a:lnTo>
                  <a:lnTo>
                    <a:pt x="100" y="2154"/>
                  </a:lnTo>
                  <a:lnTo>
                    <a:pt x="100" y="2154"/>
                  </a:lnTo>
                  <a:lnTo>
                    <a:pt x="4" y="2154"/>
                  </a:lnTo>
                  <a:lnTo>
                    <a:pt x="4" y="2154"/>
                  </a:lnTo>
                  <a:lnTo>
                    <a:pt x="0" y="2154"/>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8" name="Rectangle 2276"/>
            <p:cNvSpPr>
              <a:spLocks noChangeArrowheads="1"/>
            </p:cNvSpPr>
            <p:nvPr/>
          </p:nvSpPr>
          <p:spPr bwMode="auto">
            <a:xfrm>
              <a:off x="4036" y="2707"/>
              <a:ext cx="92" cy="4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9" name="Freeform 2277"/>
            <p:cNvSpPr>
              <a:spLocks noEditPoints="1"/>
            </p:cNvSpPr>
            <p:nvPr/>
          </p:nvSpPr>
          <p:spPr bwMode="auto">
            <a:xfrm>
              <a:off x="4032" y="2703"/>
              <a:ext cx="102" cy="417"/>
            </a:xfrm>
            <a:custGeom>
              <a:avLst/>
              <a:gdLst>
                <a:gd name="T0" fmla="*/ 10 w 102"/>
                <a:gd name="T1" fmla="*/ 10 h 417"/>
                <a:gd name="T2" fmla="*/ 10 w 102"/>
                <a:gd name="T3" fmla="*/ 413 h 417"/>
                <a:gd name="T4" fmla="*/ 92 w 102"/>
                <a:gd name="T5" fmla="*/ 413 h 417"/>
                <a:gd name="T6" fmla="*/ 92 w 102"/>
                <a:gd name="T7" fmla="*/ 10 h 417"/>
                <a:gd name="T8" fmla="*/ 10 w 102"/>
                <a:gd name="T9" fmla="*/ 10 h 417"/>
                <a:gd name="T10" fmla="*/ 2 w 102"/>
                <a:gd name="T11" fmla="*/ 0 h 417"/>
                <a:gd name="T12" fmla="*/ 98 w 102"/>
                <a:gd name="T13" fmla="*/ 0 h 417"/>
                <a:gd name="T14" fmla="*/ 100 w 102"/>
                <a:gd name="T15" fmla="*/ 2 h 417"/>
                <a:gd name="T16" fmla="*/ 100 w 102"/>
                <a:gd name="T17" fmla="*/ 4 h 417"/>
                <a:gd name="T18" fmla="*/ 102 w 102"/>
                <a:gd name="T19" fmla="*/ 4 h 417"/>
                <a:gd name="T20" fmla="*/ 102 w 102"/>
                <a:gd name="T21" fmla="*/ 417 h 417"/>
                <a:gd name="T22" fmla="*/ 100 w 102"/>
                <a:gd name="T23" fmla="*/ 417 h 417"/>
                <a:gd name="T24" fmla="*/ 100 w 102"/>
                <a:gd name="T25" fmla="*/ 417 h 417"/>
                <a:gd name="T26" fmla="*/ 4 w 102"/>
                <a:gd name="T27" fmla="*/ 417 h 417"/>
                <a:gd name="T28" fmla="*/ 4 w 102"/>
                <a:gd name="T29" fmla="*/ 417 h 417"/>
                <a:gd name="T30" fmla="*/ 0 w 102"/>
                <a:gd name="T31" fmla="*/ 417 h 417"/>
                <a:gd name="T32" fmla="*/ 0 w 102"/>
                <a:gd name="T33" fmla="*/ 2 h 417"/>
                <a:gd name="T34" fmla="*/ 2 w 102"/>
                <a:gd name="T3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417">
                  <a:moveTo>
                    <a:pt x="10" y="10"/>
                  </a:moveTo>
                  <a:lnTo>
                    <a:pt x="10" y="413"/>
                  </a:lnTo>
                  <a:lnTo>
                    <a:pt x="92" y="413"/>
                  </a:lnTo>
                  <a:lnTo>
                    <a:pt x="92" y="10"/>
                  </a:lnTo>
                  <a:lnTo>
                    <a:pt x="10" y="10"/>
                  </a:lnTo>
                  <a:close/>
                  <a:moveTo>
                    <a:pt x="2" y="0"/>
                  </a:moveTo>
                  <a:lnTo>
                    <a:pt x="98" y="0"/>
                  </a:lnTo>
                  <a:lnTo>
                    <a:pt x="100" y="2"/>
                  </a:lnTo>
                  <a:lnTo>
                    <a:pt x="100" y="4"/>
                  </a:lnTo>
                  <a:lnTo>
                    <a:pt x="102" y="4"/>
                  </a:lnTo>
                  <a:lnTo>
                    <a:pt x="102" y="417"/>
                  </a:lnTo>
                  <a:lnTo>
                    <a:pt x="100" y="417"/>
                  </a:lnTo>
                  <a:lnTo>
                    <a:pt x="100" y="417"/>
                  </a:lnTo>
                  <a:lnTo>
                    <a:pt x="4" y="417"/>
                  </a:lnTo>
                  <a:lnTo>
                    <a:pt x="4" y="417"/>
                  </a:lnTo>
                  <a:lnTo>
                    <a:pt x="0" y="417"/>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0" name="Rectangle 2278"/>
            <p:cNvSpPr>
              <a:spLocks noChangeArrowheads="1"/>
            </p:cNvSpPr>
            <p:nvPr/>
          </p:nvSpPr>
          <p:spPr bwMode="auto">
            <a:xfrm>
              <a:off x="4554" y="2410"/>
              <a:ext cx="92" cy="71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1" name="Freeform 2279"/>
            <p:cNvSpPr>
              <a:spLocks noEditPoints="1"/>
            </p:cNvSpPr>
            <p:nvPr/>
          </p:nvSpPr>
          <p:spPr bwMode="auto">
            <a:xfrm>
              <a:off x="4550" y="2406"/>
              <a:ext cx="102" cy="714"/>
            </a:xfrm>
            <a:custGeom>
              <a:avLst/>
              <a:gdLst>
                <a:gd name="T0" fmla="*/ 10 w 102"/>
                <a:gd name="T1" fmla="*/ 9 h 714"/>
                <a:gd name="T2" fmla="*/ 10 w 102"/>
                <a:gd name="T3" fmla="*/ 710 h 714"/>
                <a:gd name="T4" fmla="*/ 93 w 102"/>
                <a:gd name="T5" fmla="*/ 710 h 714"/>
                <a:gd name="T6" fmla="*/ 93 w 102"/>
                <a:gd name="T7" fmla="*/ 9 h 714"/>
                <a:gd name="T8" fmla="*/ 10 w 102"/>
                <a:gd name="T9" fmla="*/ 9 h 714"/>
                <a:gd name="T10" fmla="*/ 2 w 102"/>
                <a:gd name="T11" fmla="*/ 0 h 714"/>
                <a:gd name="T12" fmla="*/ 98 w 102"/>
                <a:gd name="T13" fmla="*/ 0 h 714"/>
                <a:gd name="T14" fmla="*/ 100 w 102"/>
                <a:gd name="T15" fmla="*/ 2 h 714"/>
                <a:gd name="T16" fmla="*/ 100 w 102"/>
                <a:gd name="T17" fmla="*/ 4 h 714"/>
                <a:gd name="T18" fmla="*/ 102 w 102"/>
                <a:gd name="T19" fmla="*/ 4 h 714"/>
                <a:gd name="T20" fmla="*/ 102 w 102"/>
                <a:gd name="T21" fmla="*/ 714 h 714"/>
                <a:gd name="T22" fmla="*/ 100 w 102"/>
                <a:gd name="T23" fmla="*/ 714 h 714"/>
                <a:gd name="T24" fmla="*/ 100 w 102"/>
                <a:gd name="T25" fmla="*/ 714 h 714"/>
                <a:gd name="T26" fmla="*/ 4 w 102"/>
                <a:gd name="T27" fmla="*/ 714 h 714"/>
                <a:gd name="T28" fmla="*/ 4 w 102"/>
                <a:gd name="T29" fmla="*/ 714 h 714"/>
                <a:gd name="T30" fmla="*/ 0 w 102"/>
                <a:gd name="T31" fmla="*/ 714 h 714"/>
                <a:gd name="T32" fmla="*/ 0 w 102"/>
                <a:gd name="T33" fmla="*/ 2 h 714"/>
                <a:gd name="T34" fmla="*/ 2 w 102"/>
                <a:gd name="T3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14">
                  <a:moveTo>
                    <a:pt x="10" y="9"/>
                  </a:moveTo>
                  <a:lnTo>
                    <a:pt x="10" y="710"/>
                  </a:lnTo>
                  <a:lnTo>
                    <a:pt x="93" y="710"/>
                  </a:lnTo>
                  <a:lnTo>
                    <a:pt x="93" y="9"/>
                  </a:lnTo>
                  <a:lnTo>
                    <a:pt x="10" y="9"/>
                  </a:lnTo>
                  <a:close/>
                  <a:moveTo>
                    <a:pt x="2" y="0"/>
                  </a:moveTo>
                  <a:lnTo>
                    <a:pt x="98" y="0"/>
                  </a:lnTo>
                  <a:lnTo>
                    <a:pt x="100" y="2"/>
                  </a:lnTo>
                  <a:lnTo>
                    <a:pt x="100" y="4"/>
                  </a:lnTo>
                  <a:lnTo>
                    <a:pt x="102" y="4"/>
                  </a:lnTo>
                  <a:lnTo>
                    <a:pt x="102" y="714"/>
                  </a:lnTo>
                  <a:lnTo>
                    <a:pt x="100" y="714"/>
                  </a:lnTo>
                  <a:lnTo>
                    <a:pt x="100" y="714"/>
                  </a:lnTo>
                  <a:lnTo>
                    <a:pt x="4" y="714"/>
                  </a:lnTo>
                  <a:lnTo>
                    <a:pt x="4" y="714"/>
                  </a:lnTo>
                  <a:lnTo>
                    <a:pt x="0" y="71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2" name="Rectangle 2280"/>
            <p:cNvSpPr>
              <a:spLocks noChangeArrowheads="1"/>
            </p:cNvSpPr>
            <p:nvPr/>
          </p:nvSpPr>
          <p:spPr bwMode="auto">
            <a:xfrm>
              <a:off x="5073" y="2314"/>
              <a:ext cx="92" cy="80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3" name="Freeform 2281"/>
            <p:cNvSpPr>
              <a:spLocks noEditPoints="1"/>
            </p:cNvSpPr>
            <p:nvPr/>
          </p:nvSpPr>
          <p:spPr bwMode="auto">
            <a:xfrm>
              <a:off x="5069" y="2310"/>
              <a:ext cx="102" cy="810"/>
            </a:xfrm>
            <a:custGeom>
              <a:avLst/>
              <a:gdLst>
                <a:gd name="T0" fmla="*/ 9 w 102"/>
                <a:gd name="T1" fmla="*/ 9 h 810"/>
                <a:gd name="T2" fmla="*/ 9 w 102"/>
                <a:gd name="T3" fmla="*/ 806 h 810"/>
                <a:gd name="T4" fmla="*/ 92 w 102"/>
                <a:gd name="T5" fmla="*/ 806 h 810"/>
                <a:gd name="T6" fmla="*/ 92 w 102"/>
                <a:gd name="T7" fmla="*/ 9 h 810"/>
                <a:gd name="T8" fmla="*/ 9 w 102"/>
                <a:gd name="T9" fmla="*/ 9 h 810"/>
                <a:gd name="T10" fmla="*/ 2 w 102"/>
                <a:gd name="T11" fmla="*/ 0 h 810"/>
                <a:gd name="T12" fmla="*/ 98 w 102"/>
                <a:gd name="T13" fmla="*/ 0 h 810"/>
                <a:gd name="T14" fmla="*/ 100 w 102"/>
                <a:gd name="T15" fmla="*/ 2 h 810"/>
                <a:gd name="T16" fmla="*/ 100 w 102"/>
                <a:gd name="T17" fmla="*/ 4 h 810"/>
                <a:gd name="T18" fmla="*/ 102 w 102"/>
                <a:gd name="T19" fmla="*/ 4 h 810"/>
                <a:gd name="T20" fmla="*/ 102 w 102"/>
                <a:gd name="T21" fmla="*/ 810 h 810"/>
                <a:gd name="T22" fmla="*/ 100 w 102"/>
                <a:gd name="T23" fmla="*/ 810 h 810"/>
                <a:gd name="T24" fmla="*/ 100 w 102"/>
                <a:gd name="T25" fmla="*/ 810 h 810"/>
                <a:gd name="T26" fmla="*/ 4 w 102"/>
                <a:gd name="T27" fmla="*/ 810 h 810"/>
                <a:gd name="T28" fmla="*/ 4 w 102"/>
                <a:gd name="T29" fmla="*/ 810 h 810"/>
                <a:gd name="T30" fmla="*/ 0 w 102"/>
                <a:gd name="T31" fmla="*/ 810 h 810"/>
                <a:gd name="T32" fmla="*/ 0 w 102"/>
                <a:gd name="T33" fmla="*/ 2 h 810"/>
                <a:gd name="T34" fmla="*/ 2 w 102"/>
                <a:gd name="T35"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10">
                  <a:moveTo>
                    <a:pt x="9" y="9"/>
                  </a:moveTo>
                  <a:lnTo>
                    <a:pt x="9" y="806"/>
                  </a:lnTo>
                  <a:lnTo>
                    <a:pt x="92" y="806"/>
                  </a:lnTo>
                  <a:lnTo>
                    <a:pt x="92" y="9"/>
                  </a:lnTo>
                  <a:lnTo>
                    <a:pt x="9" y="9"/>
                  </a:lnTo>
                  <a:close/>
                  <a:moveTo>
                    <a:pt x="2" y="0"/>
                  </a:moveTo>
                  <a:lnTo>
                    <a:pt x="98" y="0"/>
                  </a:lnTo>
                  <a:lnTo>
                    <a:pt x="100" y="2"/>
                  </a:lnTo>
                  <a:lnTo>
                    <a:pt x="100" y="4"/>
                  </a:lnTo>
                  <a:lnTo>
                    <a:pt x="102" y="4"/>
                  </a:lnTo>
                  <a:lnTo>
                    <a:pt x="102" y="810"/>
                  </a:lnTo>
                  <a:lnTo>
                    <a:pt x="100" y="810"/>
                  </a:lnTo>
                  <a:lnTo>
                    <a:pt x="100" y="810"/>
                  </a:lnTo>
                  <a:lnTo>
                    <a:pt x="4" y="810"/>
                  </a:lnTo>
                  <a:lnTo>
                    <a:pt x="4" y="810"/>
                  </a:lnTo>
                  <a:lnTo>
                    <a:pt x="0" y="81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4" name="Rectangle 2282"/>
            <p:cNvSpPr>
              <a:spLocks noChangeArrowheads="1"/>
            </p:cNvSpPr>
            <p:nvPr/>
          </p:nvSpPr>
          <p:spPr bwMode="auto">
            <a:xfrm>
              <a:off x="5591" y="1956"/>
              <a:ext cx="92" cy="116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5" name="Freeform 2283"/>
            <p:cNvSpPr>
              <a:spLocks noEditPoints="1"/>
            </p:cNvSpPr>
            <p:nvPr/>
          </p:nvSpPr>
          <p:spPr bwMode="auto">
            <a:xfrm>
              <a:off x="5587" y="1953"/>
              <a:ext cx="102" cy="1167"/>
            </a:xfrm>
            <a:custGeom>
              <a:avLst/>
              <a:gdLst>
                <a:gd name="T0" fmla="*/ 10 w 102"/>
                <a:gd name="T1" fmla="*/ 9 h 1167"/>
                <a:gd name="T2" fmla="*/ 10 w 102"/>
                <a:gd name="T3" fmla="*/ 1163 h 1167"/>
                <a:gd name="T4" fmla="*/ 92 w 102"/>
                <a:gd name="T5" fmla="*/ 1163 h 1167"/>
                <a:gd name="T6" fmla="*/ 92 w 102"/>
                <a:gd name="T7" fmla="*/ 9 h 1167"/>
                <a:gd name="T8" fmla="*/ 10 w 102"/>
                <a:gd name="T9" fmla="*/ 9 h 1167"/>
                <a:gd name="T10" fmla="*/ 2 w 102"/>
                <a:gd name="T11" fmla="*/ 0 h 1167"/>
                <a:gd name="T12" fmla="*/ 98 w 102"/>
                <a:gd name="T13" fmla="*/ 0 h 1167"/>
                <a:gd name="T14" fmla="*/ 100 w 102"/>
                <a:gd name="T15" fmla="*/ 1 h 1167"/>
                <a:gd name="T16" fmla="*/ 100 w 102"/>
                <a:gd name="T17" fmla="*/ 3 h 1167"/>
                <a:gd name="T18" fmla="*/ 102 w 102"/>
                <a:gd name="T19" fmla="*/ 3 h 1167"/>
                <a:gd name="T20" fmla="*/ 102 w 102"/>
                <a:gd name="T21" fmla="*/ 1167 h 1167"/>
                <a:gd name="T22" fmla="*/ 100 w 102"/>
                <a:gd name="T23" fmla="*/ 1167 h 1167"/>
                <a:gd name="T24" fmla="*/ 100 w 102"/>
                <a:gd name="T25" fmla="*/ 1167 h 1167"/>
                <a:gd name="T26" fmla="*/ 4 w 102"/>
                <a:gd name="T27" fmla="*/ 1167 h 1167"/>
                <a:gd name="T28" fmla="*/ 4 w 102"/>
                <a:gd name="T29" fmla="*/ 1167 h 1167"/>
                <a:gd name="T30" fmla="*/ 0 w 102"/>
                <a:gd name="T31" fmla="*/ 1167 h 1167"/>
                <a:gd name="T32" fmla="*/ 0 w 102"/>
                <a:gd name="T33" fmla="*/ 1 h 1167"/>
                <a:gd name="T34" fmla="*/ 2 w 102"/>
                <a:gd name="T35"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167">
                  <a:moveTo>
                    <a:pt x="10" y="9"/>
                  </a:moveTo>
                  <a:lnTo>
                    <a:pt x="10" y="1163"/>
                  </a:lnTo>
                  <a:lnTo>
                    <a:pt x="92" y="1163"/>
                  </a:lnTo>
                  <a:lnTo>
                    <a:pt x="92" y="9"/>
                  </a:lnTo>
                  <a:lnTo>
                    <a:pt x="10" y="9"/>
                  </a:lnTo>
                  <a:close/>
                  <a:moveTo>
                    <a:pt x="2" y="0"/>
                  </a:moveTo>
                  <a:lnTo>
                    <a:pt x="98" y="0"/>
                  </a:lnTo>
                  <a:lnTo>
                    <a:pt x="100" y="1"/>
                  </a:lnTo>
                  <a:lnTo>
                    <a:pt x="100" y="3"/>
                  </a:lnTo>
                  <a:lnTo>
                    <a:pt x="102" y="3"/>
                  </a:lnTo>
                  <a:lnTo>
                    <a:pt x="102" y="1167"/>
                  </a:lnTo>
                  <a:lnTo>
                    <a:pt x="100" y="1167"/>
                  </a:lnTo>
                  <a:lnTo>
                    <a:pt x="100" y="1167"/>
                  </a:lnTo>
                  <a:lnTo>
                    <a:pt x="4" y="1167"/>
                  </a:lnTo>
                  <a:lnTo>
                    <a:pt x="4" y="1167"/>
                  </a:lnTo>
                  <a:lnTo>
                    <a:pt x="0" y="1167"/>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6" name="Rectangle 2284"/>
            <p:cNvSpPr>
              <a:spLocks noChangeArrowheads="1"/>
            </p:cNvSpPr>
            <p:nvPr/>
          </p:nvSpPr>
          <p:spPr bwMode="auto">
            <a:xfrm>
              <a:off x="6109" y="994"/>
              <a:ext cx="93" cy="212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7" name="Freeform 2285"/>
            <p:cNvSpPr>
              <a:spLocks noEditPoints="1"/>
            </p:cNvSpPr>
            <p:nvPr/>
          </p:nvSpPr>
          <p:spPr bwMode="auto">
            <a:xfrm>
              <a:off x="6106" y="990"/>
              <a:ext cx="101" cy="2130"/>
            </a:xfrm>
            <a:custGeom>
              <a:avLst/>
              <a:gdLst>
                <a:gd name="T0" fmla="*/ 9 w 101"/>
                <a:gd name="T1" fmla="*/ 10 h 2130"/>
                <a:gd name="T2" fmla="*/ 9 w 101"/>
                <a:gd name="T3" fmla="*/ 2126 h 2130"/>
                <a:gd name="T4" fmla="*/ 92 w 101"/>
                <a:gd name="T5" fmla="*/ 2126 h 2130"/>
                <a:gd name="T6" fmla="*/ 92 w 101"/>
                <a:gd name="T7" fmla="*/ 10 h 2130"/>
                <a:gd name="T8" fmla="*/ 9 w 101"/>
                <a:gd name="T9" fmla="*/ 10 h 2130"/>
                <a:gd name="T10" fmla="*/ 2 w 101"/>
                <a:gd name="T11" fmla="*/ 0 h 2130"/>
                <a:gd name="T12" fmla="*/ 98 w 101"/>
                <a:gd name="T13" fmla="*/ 0 h 2130"/>
                <a:gd name="T14" fmla="*/ 99 w 101"/>
                <a:gd name="T15" fmla="*/ 2 h 2130"/>
                <a:gd name="T16" fmla="*/ 99 w 101"/>
                <a:gd name="T17" fmla="*/ 4 h 2130"/>
                <a:gd name="T18" fmla="*/ 101 w 101"/>
                <a:gd name="T19" fmla="*/ 4 h 2130"/>
                <a:gd name="T20" fmla="*/ 101 w 101"/>
                <a:gd name="T21" fmla="*/ 2130 h 2130"/>
                <a:gd name="T22" fmla="*/ 99 w 101"/>
                <a:gd name="T23" fmla="*/ 2130 h 2130"/>
                <a:gd name="T24" fmla="*/ 99 w 101"/>
                <a:gd name="T25" fmla="*/ 2130 h 2130"/>
                <a:gd name="T26" fmla="*/ 3 w 101"/>
                <a:gd name="T27" fmla="*/ 2130 h 2130"/>
                <a:gd name="T28" fmla="*/ 3 w 101"/>
                <a:gd name="T29" fmla="*/ 2130 h 2130"/>
                <a:gd name="T30" fmla="*/ 0 w 101"/>
                <a:gd name="T31" fmla="*/ 2130 h 2130"/>
                <a:gd name="T32" fmla="*/ 0 w 101"/>
                <a:gd name="T33" fmla="*/ 2 h 2130"/>
                <a:gd name="T34" fmla="*/ 2 w 101"/>
                <a:gd name="T35" fmla="*/ 0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2130">
                  <a:moveTo>
                    <a:pt x="9" y="10"/>
                  </a:moveTo>
                  <a:lnTo>
                    <a:pt x="9" y="2126"/>
                  </a:lnTo>
                  <a:lnTo>
                    <a:pt x="92" y="2126"/>
                  </a:lnTo>
                  <a:lnTo>
                    <a:pt x="92" y="10"/>
                  </a:lnTo>
                  <a:lnTo>
                    <a:pt x="9" y="10"/>
                  </a:lnTo>
                  <a:close/>
                  <a:moveTo>
                    <a:pt x="2" y="0"/>
                  </a:moveTo>
                  <a:lnTo>
                    <a:pt x="98" y="0"/>
                  </a:lnTo>
                  <a:lnTo>
                    <a:pt x="99" y="2"/>
                  </a:lnTo>
                  <a:lnTo>
                    <a:pt x="99" y="4"/>
                  </a:lnTo>
                  <a:lnTo>
                    <a:pt x="101" y="4"/>
                  </a:lnTo>
                  <a:lnTo>
                    <a:pt x="101" y="2130"/>
                  </a:lnTo>
                  <a:lnTo>
                    <a:pt x="99" y="2130"/>
                  </a:lnTo>
                  <a:lnTo>
                    <a:pt x="99" y="2130"/>
                  </a:lnTo>
                  <a:lnTo>
                    <a:pt x="3" y="2130"/>
                  </a:lnTo>
                  <a:lnTo>
                    <a:pt x="3" y="2130"/>
                  </a:lnTo>
                  <a:lnTo>
                    <a:pt x="0" y="213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8" name="Freeform 2286"/>
            <p:cNvSpPr>
              <a:spLocks/>
            </p:cNvSpPr>
            <p:nvPr/>
          </p:nvSpPr>
          <p:spPr bwMode="auto">
            <a:xfrm>
              <a:off x="4762" y="480"/>
              <a:ext cx="86" cy="96"/>
            </a:xfrm>
            <a:custGeom>
              <a:avLst/>
              <a:gdLst>
                <a:gd name="T0" fmla="*/ 46 w 86"/>
                <a:gd name="T1" fmla="*/ 0 h 96"/>
                <a:gd name="T2" fmla="*/ 55 w 86"/>
                <a:gd name="T3" fmla="*/ 0 h 96"/>
                <a:gd name="T4" fmla="*/ 65 w 86"/>
                <a:gd name="T5" fmla="*/ 4 h 96"/>
                <a:gd name="T6" fmla="*/ 71 w 86"/>
                <a:gd name="T7" fmla="*/ 7 h 96"/>
                <a:gd name="T8" fmla="*/ 76 w 86"/>
                <a:gd name="T9" fmla="*/ 13 h 96"/>
                <a:gd name="T10" fmla="*/ 80 w 86"/>
                <a:gd name="T11" fmla="*/ 19 h 96"/>
                <a:gd name="T12" fmla="*/ 84 w 86"/>
                <a:gd name="T13" fmla="*/ 28 h 96"/>
                <a:gd name="T14" fmla="*/ 73 w 86"/>
                <a:gd name="T15" fmla="*/ 30 h 96"/>
                <a:gd name="T16" fmla="*/ 71 w 86"/>
                <a:gd name="T17" fmla="*/ 25 h 96"/>
                <a:gd name="T18" fmla="*/ 67 w 86"/>
                <a:gd name="T19" fmla="*/ 19 h 96"/>
                <a:gd name="T20" fmla="*/ 63 w 86"/>
                <a:gd name="T21" fmla="*/ 15 h 96"/>
                <a:gd name="T22" fmla="*/ 59 w 86"/>
                <a:gd name="T23" fmla="*/ 13 h 96"/>
                <a:gd name="T24" fmla="*/ 51 w 86"/>
                <a:gd name="T25" fmla="*/ 11 h 96"/>
                <a:gd name="T26" fmla="*/ 46 w 86"/>
                <a:gd name="T27" fmla="*/ 11 h 96"/>
                <a:gd name="T28" fmla="*/ 38 w 86"/>
                <a:gd name="T29" fmla="*/ 11 h 96"/>
                <a:gd name="T30" fmla="*/ 30 w 86"/>
                <a:gd name="T31" fmla="*/ 13 h 96"/>
                <a:gd name="T32" fmla="*/ 25 w 86"/>
                <a:gd name="T33" fmla="*/ 17 h 96"/>
                <a:gd name="T34" fmla="*/ 21 w 86"/>
                <a:gd name="T35" fmla="*/ 21 h 96"/>
                <a:gd name="T36" fmla="*/ 17 w 86"/>
                <a:gd name="T37" fmla="*/ 25 h 96"/>
                <a:gd name="T38" fmla="*/ 15 w 86"/>
                <a:gd name="T39" fmla="*/ 28 h 96"/>
                <a:gd name="T40" fmla="*/ 11 w 86"/>
                <a:gd name="T41" fmla="*/ 38 h 96"/>
                <a:gd name="T42" fmla="*/ 11 w 86"/>
                <a:gd name="T43" fmla="*/ 48 h 96"/>
                <a:gd name="T44" fmla="*/ 11 w 86"/>
                <a:gd name="T45" fmla="*/ 55 h 96"/>
                <a:gd name="T46" fmla="*/ 13 w 86"/>
                <a:gd name="T47" fmla="*/ 63 h 96"/>
                <a:gd name="T48" fmla="*/ 15 w 86"/>
                <a:gd name="T49" fmla="*/ 69 h 96"/>
                <a:gd name="T50" fmla="*/ 19 w 86"/>
                <a:gd name="T51" fmla="*/ 73 h 96"/>
                <a:gd name="T52" fmla="*/ 23 w 86"/>
                <a:gd name="T53" fmla="*/ 78 h 96"/>
                <a:gd name="T54" fmla="*/ 28 w 86"/>
                <a:gd name="T55" fmla="*/ 80 h 96"/>
                <a:gd name="T56" fmla="*/ 36 w 86"/>
                <a:gd name="T57" fmla="*/ 84 h 96"/>
                <a:gd name="T58" fmla="*/ 46 w 86"/>
                <a:gd name="T59" fmla="*/ 84 h 96"/>
                <a:gd name="T60" fmla="*/ 53 w 86"/>
                <a:gd name="T61" fmla="*/ 84 h 96"/>
                <a:gd name="T62" fmla="*/ 61 w 86"/>
                <a:gd name="T63" fmla="*/ 82 h 96"/>
                <a:gd name="T64" fmla="*/ 69 w 86"/>
                <a:gd name="T65" fmla="*/ 78 h 96"/>
                <a:gd name="T66" fmla="*/ 73 w 86"/>
                <a:gd name="T67" fmla="*/ 75 h 96"/>
                <a:gd name="T68" fmla="*/ 73 w 86"/>
                <a:gd name="T69" fmla="*/ 57 h 96"/>
                <a:gd name="T70" fmla="*/ 46 w 86"/>
                <a:gd name="T71" fmla="*/ 57 h 96"/>
                <a:gd name="T72" fmla="*/ 46 w 86"/>
                <a:gd name="T73" fmla="*/ 48 h 96"/>
                <a:gd name="T74" fmla="*/ 86 w 86"/>
                <a:gd name="T75" fmla="*/ 48 h 96"/>
                <a:gd name="T76" fmla="*/ 86 w 86"/>
                <a:gd name="T77" fmla="*/ 82 h 96"/>
                <a:gd name="T78" fmla="*/ 76 w 86"/>
                <a:gd name="T79" fmla="*/ 88 h 96"/>
                <a:gd name="T80" fmla="*/ 67 w 86"/>
                <a:gd name="T81" fmla="*/ 92 h 96"/>
                <a:gd name="T82" fmla="*/ 57 w 86"/>
                <a:gd name="T83" fmla="*/ 96 h 96"/>
                <a:gd name="T84" fmla="*/ 46 w 86"/>
                <a:gd name="T85" fmla="*/ 96 h 96"/>
                <a:gd name="T86" fmla="*/ 38 w 86"/>
                <a:gd name="T87" fmla="*/ 96 h 96"/>
                <a:gd name="T88" fmla="*/ 30 w 86"/>
                <a:gd name="T89" fmla="*/ 94 h 96"/>
                <a:gd name="T90" fmla="*/ 21 w 86"/>
                <a:gd name="T91" fmla="*/ 90 h 96"/>
                <a:gd name="T92" fmla="*/ 15 w 86"/>
                <a:gd name="T93" fmla="*/ 86 h 96"/>
                <a:gd name="T94" fmla="*/ 9 w 86"/>
                <a:gd name="T95" fmla="*/ 80 h 96"/>
                <a:gd name="T96" fmla="*/ 5 w 86"/>
                <a:gd name="T97" fmla="*/ 73 h 96"/>
                <a:gd name="T98" fmla="*/ 2 w 86"/>
                <a:gd name="T99" fmla="*/ 65 h 96"/>
                <a:gd name="T100" fmla="*/ 0 w 86"/>
                <a:gd name="T101" fmla="*/ 57 h 96"/>
                <a:gd name="T102" fmla="*/ 0 w 86"/>
                <a:gd name="T103" fmla="*/ 48 h 96"/>
                <a:gd name="T104" fmla="*/ 0 w 86"/>
                <a:gd name="T105" fmla="*/ 34 h 96"/>
                <a:gd name="T106" fmla="*/ 5 w 86"/>
                <a:gd name="T107" fmla="*/ 23 h 96"/>
                <a:gd name="T108" fmla="*/ 9 w 86"/>
                <a:gd name="T109" fmla="*/ 15 h 96"/>
                <a:gd name="T110" fmla="*/ 15 w 86"/>
                <a:gd name="T111" fmla="*/ 9 h 96"/>
                <a:gd name="T112" fmla="*/ 21 w 86"/>
                <a:gd name="T113" fmla="*/ 5 h 96"/>
                <a:gd name="T114" fmla="*/ 28 w 86"/>
                <a:gd name="T115" fmla="*/ 2 h 96"/>
                <a:gd name="T116" fmla="*/ 36 w 86"/>
                <a:gd name="T117" fmla="*/ 0 h 96"/>
                <a:gd name="T118" fmla="*/ 46 w 86"/>
                <a:gd name="T1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96">
                  <a:moveTo>
                    <a:pt x="46" y="0"/>
                  </a:moveTo>
                  <a:lnTo>
                    <a:pt x="55" y="0"/>
                  </a:lnTo>
                  <a:lnTo>
                    <a:pt x="65" y="4"/>
                  </a:lnTo>
                  <a:lnTo>
                    <a:pt x="71" y="7"/>
                  </a:lnTo>
                  <a:lnTo>
                    <a:pt x="76" y="13"/>
                  </a:lnTo>
                  <a:lnTo>
                    <a:pt x="80" y="19"/>
                  </a:lnTo>
                  <a:lnTo>
                    <a:pt x="84" y="28"/>
                  </a:lnTo>
                  <a:lnTo>
                    <a:pt x="73" y="30"/>
                  </a:lnTo>
                  <a:lnTo>
                    <a:pt x="71" y="25"/>
                  </a:lnTo>
                  <a:lnTo>
                    <a:pt x="67" y="19"/>
                  </a:lnTo>
                  <a:lnTo>
                    <a:pt x="63" y="15"/>
                  </a:lnTo>
                  <a:lnTo>
                    <a:pt x="59" y="13"/>
                  </a:lnTo>
                  <a:lnTo>
                    <a:pt x="51" y="11"/>
                  </a:lnTo>
                  <a:lnTo>
                    <a:pt x="46" y="11"/>
                  </a:lnTo>
                  <a:lnTo>
                    <a:pt x="38" y="11"/>
                  </a:lnTo>
                  <a:lnTo>
                    <a:pt x="30" y="13"/>
                  </a:lnTo>
                  <a:lnTo>
                    <a:pt x="25" y="17"/>
                  </a:lnTo>
                  <a:lnTo>
                    <a:pt x="21" y="21"/>
                  </a:lnTo>
                  <a:lnTo>
                    <a:pt x="17" y="25"/>
                  </a:lnTo>
                  <a:lnTo>
                    <a:pt x="15" y="28"/>
                  </a:lnTo>
                  <a:lnTo>
                    <a:pt x="11" y="38"/>
                  </a:lnTo>
                  <a:lnTo>
                    <a:pt x="11" y="48"/>
                  </a:lnTo>
                  <a:lnTo>
                    <a:pt x="11" y="55"/>
                  </a:lnTo>
                  <a:lnTo>
                    <a:pt x="13" y="63"/>
                  </a:lnTo>
                  <a:lnTo>
                    <a:pt x="15" y="69"/>
                  </a:lnTo>
                  <a:lnTo>
                    <a:pt x="19" y="73"/>
                  </a:lnTo>
                  <a:lnTo>
                    <a:pt x="23" y="78"/>
                  </a:lnTo>
                  <a:lnTo>
                    <a:pt x="28" y="80"/>
                  </a:lnTo>
                  <a:lnTo>
                    <a:pt x="36" y="84"/>
                  </a:lnTo>
                  <a:lnTo>
                    <a:pt x="46" y="84"/>
                  </a:lnTo>
                  <a:lnTo>
                    <a:pt x="53" y="84"/>
                  </a:lnTo>
                  <a:lnTo>
                    <a:pt x="61" y="82"/>
                  </a:lnTo>
                  <a:lnTo>
                    <a:pt x="69" y="78"/>
                  </a:lnTo>
                  <a:lnTo>
                    <a:pt x="73" y="75"/>
                  </a:lnTo>
                  <a:lnTo>
                    <a:pt x="73" y="57"/>
                  </a:lnTo>
                  <a:lnTo>
                    <a:pt x="46" y="57"/>
                  </a:lnTo>
                  <a:lnTo>
                    <a:pt x="46" y="48"/>
                  </a:lnTo>
                  <a:lnTo>
                    <a:pt x="86" y="48"/>
                  </a:lnTo>
                  <a:lnTo>
                    <a:pt x="86" y="82"/>
                  </a:lnTo>
                  <a:lnTo>
                    <a:pt x="76" y="88"/>
                  </a:lnTo>
                  <a:lnTo>
                    <a:pt x="67" y="92"/>
                  </a:lnTo>
                  <a:lnTo>
                    <a:pt x="57" y="96"/>
                  </a:lnTo>
                  <a:lnTo>
                    <a:pt x="46" y="96"/>
                  </a:lnTo>
                  <a:lnTo>
                    <a:pt x="38" y="96"/>
                  </a:lnTo>
                  <a:lnTo>
                    <a:pt x="30" y="94"/>
                  </a:lnTo>
                  <a:lnTo>
                    <a:pt x="21" y="90"/>
                  </a:lnTo>
                  <a:lnTo>
                    <a:pt x="15" y="86"/>
                  </a:lnTo>
                  <a:lnTo>
                    <a:pt x="9" y="80"/>
                  </a:lnTo>
                  <a:lnTo>
                    <a:pt x="5" y="73"/>
                  </a:lnTo>
                  <a:lnTo>
                    <a:pt x="2" y="65"/>
                  </a:lnTo>
                  <a:lnTo>
                    <a:pt x="0" y="57"/>
                  </a:lnTo>
                  <a:lnTo>
                    <a:pt x="0" y="48"/>
                  </a:lnTo>
                  <a:lnTo>
                    <a:pt x="0" y="34"/>
                  </a:lnTo>
                  <a:lnTo>
                    <a:pt x="5" y="23"/>
                  </a:lnTo>
                  <a:lnTo>
                    <a:pt x="9" y="15"/>
                  </a:lnTo>
                  <a:lnTo>
                    <a:pt x="15" y="9"/>
                  </a:lnTo>
                  <a:lnTo>
                    <a:pt x="21" y="5"/>
                  </a:lnTo>
                  <a:lnTo>
                    <a:pt x="28" y="2"/>
                  </a:lnTo>
                  <a:lnTo>
                    <a:pt x="36" y="0"/>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9" name="Freeform 2287"/>
            <p:cNvSpPr>
              <a:spLocks noEditPoints="1"/>
            </p:cNvSpPr>
            <p:nvPr/>
          </p:nvSpPr>
          <p:spPr bwMode="auto">
            <a:xfrm>
              <a:off x="4861" y="505"/>
              <a:ext cx="60" cy="71"/>
            </a:xfrm>
            <a:custGeom>
              <a:avLst/>
              <a:gdLst>
                <a:gd name="T0" fmla="*/ 31 w 60"/>
                <a:gd name="T1" fmla="*/ 11 h 71"/>
                <a:gd name="T2" fmla="*/ 25 w 60"/>
                <a:gd name="T3" fmla="*/ 11 h 71"/>
                <a:gd name="T4" fmla="*/ 22 w 60"/>
                <a:gd name="T5" fmla="*/ 13 h 71"/>
                <a:gd name="T6" fmla="*/ 18 w 60"/>
                <a:gd name="T7" fmla="*/ 17 h 71"/>
                <a:gd name="T8" fmla="*/ 14 w 60"/>
                <a:gd name="T9" fmla="*/ 23 h 71"/>
                <a:gd name="T10" fmla="*/ 12 w 60"/>
                <a:gd name="T11" fmla="*/ 28 h 71"/>
                <a:gd name="T12" fmla="*/ 12 w 60"/>
                <a:gd name="T13" fmla="*/ 36 h 71"/>
                <a:gd name="T14" fmla="*/ 12 w 60"/>
                <a:gd name="T15" fmla="*/ 44 h 71"/>
                <a:gd name="T16" fmla="*/ 14 w 60"/>
                <a:gd name="T17" fmla="*/ 50 h 71"/>
                <a:gd name="T18" fmla="*/ 18 w 60"/>
                <a:gd name="T19" fmla="*/ 53 h 71"/>
                <a:gd name="T20" fmla="*/ 22 w 60"/>
                <a:gd name="T21" fmla="*/ 57 h 71"/>
                <a:gd name="T22" fmla="*/ 25 w 60"/>
                <a:gd name="T23" fmla="*/ 59 h 71"/>
                <a:gd name="T24" fmla="*/ 31 w 60"/>
                <a:gd name="T25" fmla="*/ 59 h 71"/>
                <a:gd name="T26" fmla="*/ 35 w 60"/>
                <a:gd name="T27" fmla="*/ 59 h 71"/>
                <a:gd name="T28" fmla="*/ 39 w 60"/>
                <a:gd name="T29" fmla="*/ 57 h 71"/>
                <a:gd name="T30" fmla="*/ 43 w 60"/>
                <a:gd name="T31" fmla="*/ 53 h 71"/>
                <a:gd name="T32" fmla="*/ 47 w 60"/>
                <a:gd name="T33" fmla="*/ 50 h 71"/>
                <a:gd name="T34" fmla="*/ 48 w 60"/>
                <a:gd name="T35" fmla="*/ 42 h 71"/>
                <a:gd name="T36" fmla="*/ 48 w 60"/>
                <a:gd name="T37" fmla="*/ 36 h 71"/>
                <a:gd name="T38" fmla="*/ 48 w 60"/>
                <a:gd name="T39" fmla="*/ 28 h 71"/>
                <a:gd name="T40" fmla="*/ 47 w 60"/>
                <a:gd name="T41" fmla="*/ 23 h 71"/>
                <a:gd name="T42" fmla="*/ 43 w 60"/>
                <a:gd name="T43" fmla="*/ 17 h 71"/>
                <a:gd name="T44" fmla="*/ 39 w 60"/>
                <a:gd name="T45" fmla="*/ 13 h 71"/>
                <a:gd name="T46" fmla="*/ 35 w 60"/>
                <a:gd name="T47" fmla="*/ 11 h 71"/>
                <a:gd name="T48" fmla="*/ 31 w 60"/>
                <a:gd name="T49" fmla="*/ 11 h 71"/>
                <a:gd name="T50" fmla="*/ 31 w 60"/>
                <a:gd name="T51" fmla="*/ 0 h 71"/>
                <a:gd name="T52" fmla="*/ 39 w 60"/>
                <a:gd name="T53" fmla="*/ 2 h 71"/>
                <a:gd name="T54" fmla="*/ 47 w 60"/>
                <a:gd name="T55" fmla="*/ 5 h 71"/>
                <a:gd name="T56" fmla="*/ 52 w 60"/>
                <a:gd name="T57" fmla="*/ 9 h 71"/>
                <a:gd name="T58" fmla="*/ 56 w 60"/>
                <a:gd name="T59" fmla="*/ 17 h 71"/>
                <a:gd name="T60" fmla="*/ 60 w 60"/>
                <a:gd name="T61" fmla="*/ 25 h 71"/>
                <a:gd name="T62" fmla="*/ 60 w 60"/>
                <a:gd name="T63" fmla="*/ 34 h 71"/>
                <a:gd name="T64" fmla="*/ 60 w 60"/>
                <a:gd name="T65" fmla="*/ 42 h 71"/>
                <a:gd name="T66" fmla="*/ 60 w 60"/>
                <a:gd name="T67" fmla="*/ 50 h 71"/>
                <a:gd name="T68" fmla="*/ 56 w 60"/>
                <a:gd name="T69" fmla="*/ 55 h 71"/>
                <a:gd name="T70" fmla="*/ 52 w 60"/>
                <a:gd name="T71" fmla="*/ 61 h 71"/>
                <a:gd name="T72" fmla="*/ 47 w 60"/>
                <a:gd name="T73" fmla="*/ 67 h 71"/>
                <a:gd name="T74" fmla="*/ 39 w 60"/>
                <a:gd name="T75" fmla="*/ 69 h 71"/>
                <a:gd name="T76" fmla="*/ 31 w 60"/>
                <a:gd name="T77" fmla="*/ 71 h 71"/>
                <a:gd name="T78" fmla="*/ 22 w 60"/>
                <a:gd name="T79" fmla="*/ 71 h 71"/>
                <a:gd name="T80" fmla="*/ 14 w 60"/>
                <a:gd name="T81" fmla="*/ 67 h 71"/>
                <a:gd name="T82" fmla="*/ 8 w 60"/>
                <a:gd name="T83" fmla="*/ 61 h 71"/>
                <a:gd name="T84" fmla="*/ 4 w 60"/>
                <a:gd name="T85" fmla="*/ 55 h 71"/>
                <a:gd name="T86" fmla="*/ 0 w 60"/>
                <a:gd name="T87" fmla="*/ 46 h 71"/>
                <a:gd name="T88" fmla="*/ 0 w 60"/>
                <a:gd name="T89" fmla="*/ 36 h 71"/>
                <a:gd name="T90" fmla="*/ 0 w 60"/>
                <a:gd name="T91" fmla="*/ 27 h 71"/>
                <a:gd name="T92" fmla="*/ 2 w 60"/>
                <a:gd name="T93" fmla="*/ 19 h 71"/>
                <a:gd name="T94" fmla="*/ 6 w 60"/>
                <a:gd name="T95" fmla="*/ 13 h 71"/>
                <a:gd name="T96" fmla="*/ 10 w 60"/>
                <a:gd name="T97" fmla="*/ 7 h 71"/>
                <a:gd name="T98" fmla="*/ 16 w 60"/>
                <a:gd name="T99" fmla="*/ 3 h 71"/>
                <a:gd name="T100" fmla="*/ 23 w 60"/>
                <a:gd name="T101" fmla="*/ 2 h 71"/>
                <a:gd name="T102" fmla="*/ 31 w 60"/>
                <a:gd name="T10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1">
                  <a:moveTo>
                    <a:pt x="31" y="11"/>
                  </a:moveTo>
                  <a:lnTo>
                    <a:pt x="25" y="11"/>
                  </a:lnTo>
                  <a:lnTo>
                    <a:pt x="22" y="13"/>
                  </a:lnTo>
                  <a:lnTo>
                    <a:pt x="18" y="17"/>
                  </a:lnTo>
                  <a:lnTo>
                    <a:pt x="14" y="23"/>
                  </a:lnTo>
                  <a:lnTo>
                    <a:pt x="12" y="28"/>
                  </a:lnTo>
                  <a:lnTo>
                    <a:pt x="12" y="36"/>
                  </a:lnTo>
                  <a:lnTo>
                    <a:pt x="12" y="44"/>
                  </a:lnTo>
                  <a:lnTo>
                    <a:pt x="14" y="50"/>
                  </a:lnTo>
                  <a:lnTo>
                    <a:pt x="18" y="53"/>
                  </a:lnTo>
                  <a:lnTo>
                    <a:pt x="22" y="57"/>
                  </a:lnTo>
                  <a:lnTo>
                    <a:pt x="25" y="59"/>
                  </a:lnTo>
                  <a:lnTo>
                    <a:pt x="31" y="59"/>
                  </a:lnTo>
                  <a:lnTo>
                    <a:pt x="35" y="59"/>
                  </a:lnTo>
                  <a:lnTo>
                    <a:pt x="39" y="57"/>
                  </a:lnTo>
                  <a:lnTo>
                    <a:pt x="43" y="53"/>
                  </a:lnTo>
                  <a:lnTo>
                    <a:pt x="47" y="50"/>
                  </a:lnTo>
                  <a:lnTo>
                    <a:pt x="48" y="42"/>
                  </a:lnTo>
                  <a:lnTo>
                    <a:pt x="48" y="36"/>
                  </a:lnTo>
                  <a:lnTo>
                    <a:pt x="48" y="28"/>
                  </a:lnTo>
                  <a:lnTo>
                    <a:pt x="47" y="23"/>
                  </a:lnTo>
                  <a:lnTo>
                    <a:pt x="43" y="17"/>
                  </a:lnTo>
                  <a:lnTo>
                    <a:pt x="39" y="13"/>
                  </a:lnTo>
                  <a:lnTo>
                    <a:pt x="35" y="11"/>
                  </a:lnTo>
                  <a:lnTo>
                    <a:pt x="31" y="11"/>
                  </a:lnTo>
                  <a:close/>
                  <a:moveTo>
                    <a:pt x="31" y="0"/>
                  </a:moveTo>
                  <a:lnTo>
                    <a:pt x="39" y="2"/>
                  </a:lnTo>
                  <a:lnTo>
                    <a:pt x="47" y="5"/>
                  </a:lnTo>
                  <a:lnTo>
                    <a:pt x="52" y="9"/>
                  </a:lnTo>
                  <a:lnTo>
                    <a:pt x="56" y="17"/>
                  </a:lnTo>
                  <a:lnTo>
                    <a:pt x="60" y="25"/>
                  </a:lnTo>
                  <a:lnTo>
                    <a:pt x="60" y="34"/>
                  </a:lnTo>
                  <a:lnTo>
                    <a:pt x="60" y="42"/>
                  </a:lnTo>
                  <a:lnTo>
                    <a:pt x="60" y="50"/>
                  </a:lnTo>
                  <a:lnTo>
                    <a:pt x="56" y="55"/>
                  </a:lnTo>
                  <a:lnTo>
                    <a:pt x="52" y="61"/>
                  </a:lnTo>
                  <a:lnTo>
                    <a:pt x="47" y="67"/>
                  </a:lnTo>
                  <a:lnTo>
                    <a:pt x="39" y="69"/>
                  </a:lnTo>
                  <a:lnTo>
                    <a:pt x="31" y="71"/>
                  </a:lnTo>
                  <a:lnTo>
                    <a:pt x="22" y="71"/>
                  </a:lnTo>
                  <a:lnTo>
                    <a:pt x="14" y="67"/>
                  </a:lnTo>
                  <a:lnTo>
                    <a:pt x="8" y="61"/>
                  </a:lnTo>
                  <a:lnTo>
                    <a:pt x="4" y="55"/>
                  </a:lnTo>
                  <a:lnTo>
                    <a:pt x="0" y="46"/>
                  </a:lnTo>
                  <a:lnTo>
                    <a:pt x="0" y="36"/>
                  </a:lnTo>
                  <a:lnTo>
                    <a:pt x="0" y="27"/>
                  </a:lnTo>
                  <a:lnTo>
                    <a:pt x="2" y="19"/>
                  </a:lnTo>
                  <a:lnTo>
                    <a:pt x="6" y="13"/>
                  </a:lnTo>
                  <a:lnTo>
                    <a:pt x="10" y="7"/>
                  </a:lnTo>
                  <a:lnTo>
                    <a:pt x="16" y="3"/>
                  </a:lnTo>
                  <a:lnTo>
                    <a:pt x="23"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0" name="Freeform 2288"/>
            <p:cNvSpPr>
              <a:spLocks noEditPoints="1"/>
            </p:cNvSpPr>
            <p:nvPr/>
          </p:nvSpPr>
          <p:spPr bwMode="auto">
            <a:xfrm>
              <a:off x="4932" y="505"/>
              <a:ext cx="62" cy="71"/>
            </a:xfrm>
            <a:custGeom>
              <a:avLst/>
              <a:gdLst>
                <a:gd name="T0" fmla="*/ 31 w 62"/>
                <a:gd name="T1" fmla="*/ 11 h 71"/>
                <a:gd name="T2" fmla="*/ 25 w 62"/>
                <a:gd name="T3" fmla="*/ 11 h 71"/>
                <a:gd name="T4" fmla="*/ 22 w 62"/>
                <a:gd name="T5" fmla="*/ 13 h 71"/>
                <a:gd name="T6" fmla="*/ 18 w 62"/>
                <a:gd name="T7" fmla="*/ 17 h 71"/>
                <a:gd name="T8" fmla="*/ 16 w 62"/>
                <a:gd name="T9" fmla="*/ 23 h 71"/>
                <a:gd name="T10" fmla="*/ 14 w 62"/>
                <a:gd name="T11" fmla="*/ 28 h 71"/>
                <a:gd name="T12" fmla="*/ 12 w 62"/>
                <a:gd name="T13" fmla="*/ 36 h 71"/>
                <a:gd name="T14" fmla="*/ 14 w 62"/>
                <a:gd name="T15" fmla="*/ 44 h 71"/>
                <a:gd name="T16" fmla="*/ 16 w 62"/>
                <a:gd name="T17" fmla="*/ 50 h 71"/>
                <a:gd name="T18" fmla="*/ 18 w 62"/>
                <a:gd name="T19" fmla="*/ 53 h 71"/>
                <a:gd name="T20" fmla="*/ 22 w 62"/>
                <a:gd name="T21" fmla="*/ 57 h 71"/>
                <a:gd name="T22" fmla="*/ 25 w 62"/>
                <a:gd name="T23" fmla="*/ 59 h 71"/>
                <a:gd name="T24" fmla="*/ 31 w 62"/>
                <a:gd name="T25" fmla="*/ 59 h 71"/>
                <a:gd name="T26" fmla="*/ 35 w 62"/>
                <a:gd name="T27" fmla="*/ 59 h 71"/>
                <a:gd name="T28" fmla="*/ 41 w 62"/>
                <a:gd name="T29" fmla="*/ 57 h 71"/>
                <a:gd name="T30" fmla="*/ 45 w 62"/>
                <a:gd name="T31" fmla="*/ 53 h 71"/>
                <a:gd name="T32" fmla="*/ 47 w 62"/>
                <a:gd name="T33" fmla="*/ 50 h 71"/>
                <a:gd name="T34" fmla="*/ 48 w 62"/>
                <a:gd name="T35" fmla="*/ 42 h 71"/>
                <a:gd name="T36" fmla="*/ 48 w 62"/>
                <a:gd name="T37" fmla="*/ 36 h 71"/>
                <a:gd name="T38" fmla="*/ 48 w 62"/>
                <a:gd name="T39" fmla="*/ 28 h 71"/>
                <a:gd name="T40" fmla="*/ 47 w 62"/>
                <a:gd name="T41" fmla="*/ 23 h 71"/>
                <a:gd name="T42" fmla="*/ 45 w 62"/>
                <a:gd name="T43" fmla="*/ 17 h 71"/>
                <a:gd name="T44" fmla="*/ 41 w 62"/>
                <a:gd name="T45" fmla="*/ 13 h 71"/>
                <a:gd name="T46" fmla="*/ 35 w 62"/>
                <a:gd name="T47" fmla="*/ 11 h 71"/>
                <a:gd name="T48" fmla="*/ 31 w 62"/>
                <a:gd name="T49" fmla="*/ 11 h 71"/>
                <a:gd name="T50" fmla="*/ 31 w 62"/>
                <a:gd name="T51" fmla="*/ 0 h 71"/>
                <a:gd name="T52" fmla="*/ 39 w 62"/>
                <a:gd name="T53" fmla="*/ 2 h 71"/>
                <a:gd name="T54" fmla="*/ 47 w 62"/>
                <a:gd name="T55" fmla="*/ 5 h 71"/>
                <a:gd name="T56" fmla="*/ 52 w 62"/>
                <a:gd name="T57" fmla="*/ 9 h 71"/>
                <a:gd name="T58" fmla="*/ 58 w 62"/>
                <a:gd name="T59" fmla="*/ 17 h 71"/>
                <a:gd name="T60" fmla="*/ 60 w 62"/>
                <a:gd name="T61" fmla="*/ 25 h 71"/>
                <a:gd name="T62" fmla="*/ 62 w 62"/>
                <a:gd name="T63" fmla="*/ 34 h 71"/>
                <a:gd name="T64" fmla="*/ 62 w 62"/>
                <a:gd name="T65" fmla="*/ 42 h 71"/>
                <a:gd name="T66" fmla="*/ 60 w 62"/>
                <a:gd name="T67" fmla="*/ 50 h 71"/>
                <a:gd name="T68" fmla="*/ 58 w 62"/>
                <a:gd name="T69" fmla="*/ 55 h 71"/>
                <a:gd name="T70" fmla="*/ 52 w 62"/>
                <a:gd name="T71" fmla="*/ 61 h 71"/>
                <a:gd name="T72" fmla="*/ 47 w 62"/>
                <a:gd name="T73" fmla="*/ 67 h 71"/>
                <a:gd name="T74" fmla="*/ 39 w 62"/>
                <a:gd name="T75" fmla="*/ 69 h 71"/>
                <a:gd name="T76" fmla="*/ 31 w 62"/>
                <a:gd name="T77" fmla="*/ 71 h 71"/>
                <a:gd name="T78" fmla="*/ 22 w 62"/>
                <a:gd name="T79" fmla="*/ 71 h 71"/>
                <a:gd name="T80" fmla="*/ 16 w 62"/>
                <a:gd name="T81" fmla="*/ 67 h 71"/>
                <a:gd name="T82" fmla="*/ 8 w 62"/>
                <a:gd name="T83" fmla="*/ 61 h 71"/>
                <a:gd name="T84" fmla="*/ 4 w 62"/>
                <a:gd name="T85" fmla="*/ 55 h 71"/>
                <a:gd name="T86" fmla="*/ 2 w 62"/>
                <a:gd name="T87" fmla="*/ 46 h 71"/>
                <a:gd name="T88" fmla="*/ 0 w 62"/>
                <a:gd name="T89" fmla="*/ 36 h 71"/>
                <a:gd name="T90" fmla="*/ 0 w 62"/>
                <a:gd name="T91" fmla="*/ 27 h 71"/>
                <a:gd name="T92" fmla="*/ 2 w 62"/>
                <a:gd name="T93" fmla="*/ 19 h 71"/>
                <a:gd name="T94" fmla="*/ 6 w 62"/>
                <a:gd name="T95" fmla="*/ 13 h 71"/>
                <a:gd name="T96" fmla="*/ 10 w 62"/>
                <a:gd name="T97" fmla="*/ 7 h 71"/>
                <a:gd name="T98" fmla="*/ 16 w 62"/>
                <a:gd name="T99" fmla="*/ 3 h 71"/>
                <a:gd name="T100" fmla="*/ 24 w 62"/>
                <a:gd name="T101" fmla="*/ 2 h 71"/>
                <a:gd name="T102" fmla="*/ 31 w 62"/>
                <a:gd name="T10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71">
                  <a:moveTo>
                    <a:pt x="31" y="11"/>
                  </a:moveTo>
                  <a:lnTo>
                    <a:pt x="25" y="11"/>
                  </a:lnTo>
                  <a:lnTo>
                    <a:pt x="22" y="13"/>
                  </a:lnTo>
                  <a:lnTo>
                    <a:pt x="18" y="17"/>
                  </a:lnTo>
                  <a:lnTo>
                    <a:pt x="16" y="23"/>
                  </a:lnTo>
                  <a:lnTo>
                    <a:pt x="14" y="28"/>
                  </a:lnTo>
                  <a:lnTo>
                    <a:pt x="12" y="36"/>
                  </a:lnTo>
                  <a:lnTo>
                    <a:pt x="14" y="44"/>
                  </a:lnTo>
                  <a:lnTo>
                    <a:pt x="16" y="50"/>
                  </a:lnTo>
                  <a:lnTo>
                    <a:pt x="18" y="53"/>
                  </a:lnTo>
                  <a:lnTo>
                    <a:pt x="22" y="57"/>
                  </a:lnTo>
                  <a:lnTo>
                    <a:pt x="25" y="59"/>
                  </a:lnTo>
                  <a:lnTo>
                    <a:pt x="31" y="59"/>
                  </a:lnTo>
                  <a:lnTo>
                    <a:pt x="35" y="59"/>
                  </a:lnTo>
                  <a:lnTo>
                    <a:pt x="41" y="57"/>
                  </a:lnTo>
                  <a:lnTo>
                    <a:pt x="45" y="53"/>
                  </a:lnTo>
                  <a:lnTo>
                    <a:pt x="47" y="50"/>
                  </a:lnTo>
                  <a:lnTo>
                    <a:pt x="48" y="42"/>
                  </a:lnTo>
                  <a:lnTo>
                    <a:pt x="48" y="36"/>
                  </a:lnTo>
                  <a:lnTo>
                    <a:pt x="48" y="28"/>
                  </a:lnTo>
                  <a:lnTo>
                    <a:pt x="47" y="23"/>
                  </a:lnTo>
                  <a:lnTo>
                    <a:pt x="45" y="17"/>
                  </a:lnTo>
                  <a:lnTo>
                    <a:pt x="41" y="13"/>
                  </a:lnTo>
                  <a:lnTo>
                    <a:pt x="35" y="11"/>
                  </a:lnTo>
                  <a:lnTo>
                    <a:pt x="31" y="11"/>
                  </a:lnTo>
                  <a:close/>
                  <a:moveTo>
                    <a:pt x="31" y="0"/>
                  </a:moveTo>
                  <a:lnTo>
                    <a:pt x="39" y="2"/>
                  </a:lnTo>
                  <a:lnTo>
                    <a:pt x="47" y="5"/>
                  </a:lnTo>
                  <a:lnTo>
                    <a:pt x="52" y="9"/>
                  </a:lnTo>
                  <a:lnTo>
                    <a:pt x="58" y="17"/>
                  </a:lnTo>
                  <a:lnTo>
                    <a:pt x="60" y="25"/>
                  </a:lnTo>
                  <a:lnTo>
                    <a:pt x="62" y="34"/>
                  </a:lnTo>
                  <a:lnTo>
                    <a:pt x="62" y="42"/>
                  </a:lnTo>
                  <a:lnTo>
                    <a:pt x="60" y="50"/>
                  </a:lnTo>
                  <a:lnTo>
                    <a:pt x="58" y="55"/>
                  </a:lnTo>
                  <a:lnTo>
                    <a:pt x="52" y="61"/>
                  </a:lnTo>
                  <a:lnTo>
                    <a:pt x="47" y="67"/>
                  </a:lnTo>
                  <a:lnTo>
                    <a:pt x="39" y="69"/>
                  </a:lnTo>
                  <a:lnTo>
                    <a:pt x="31" y="71"/>
                  </a:lnTo>
                  <a:lnTo>
                    <a:pt x="22" y="71"/>
                  </a:lnTo>
                  <a:lnTo>
                    <a:pt x="16" y="67"/>
                  </a:lnTo>
                  <a:lnTo>
                    <a:pt x="8" y="61"/>
                  </a:lnTo>
                  <a:lnTo>
                    <a:pt x="4" y="55"/>
                  </a:lnTo>
                  <a:lnTo>
                    <a:pt x="2" y="46"/>
                  </a:lnTo>
                  <a:lnTo>
                    <a:pt x="0" y="36"/>
                  </a:lnTo>
                  <a:lnTo>
                    <a:pt x="0" y="27"/>
                  </a:lnTo>
                  <a:lnTo>
                    <a:pt x="2" y="19"/>
                  </a:lnTo>
                  <a:lnTo>
                    <a:pt x="6" y="13"/>
                  </a:lnTo>
                  <a:lnTo>
                    <a:pt x="10" y="7"/>
                  </a:lnTo>
                  <a:lnTo>
                    <a:pt x="16" y="3"/>
                  </a:lnTo>
                  <a:lnTo>
                    <a:pt x="24"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1" name="Freeform 2289"/>
            <p:cNvSpPr>
              <a:spLocks noEditPoints="1"/>
            </p:cNvSpPr>
            <p:nvPr/>
          </p:nvSpPr>
          <p:spPr bwMode="auto">
            <a:xfrm>
              <a:off x="5004" y="482"/>
              <a:ext cx="57" cy="94"/>
            </a:xfrm>
            <a:custGeom>
              <a:avLst/>
              <a:gdLst>
                <a:gd name="T0" fmla="*/ 28 w 57"/>
                <a:gd name="T1" fmla="*/ 34 h 94"/>
                <a:gd name="T2" fmla="*/ 23 w 57"/>
                <a:gd name="T3" fmla="*/ 34 h 94"/>
                <a:gd name="T4" fmla="*/ 19 w 57"/>
                <a:gd name="T5" fmla="*/ 36 h 94"/>
                <a:gd name="T6" fmla="*/ 15 w 57"/>
                <a:gd name="T7" fmla="*/ 40 h 94"/>
                <a:gd name="T8" fmla="*/ 13 w 57"/>
                <a:gd name="T9" fmla="*/ 46 h 94"/>
                <a:gd name="T10" fmla="*/ 11 w 57"/>
                <a:gd name="T11" fmla="*/ 51 h 94"/>
                <a:gd name="T12" fmla="*/ 11 w 57"/>
                <a:gd name="T13" fmla="*/ 59 h 94"/>
                <a:gd name="T14" fmla="*/ 11 w 57"/>
                <a:gd name="T15" fmla="*/ 67 h 94"/>
                <a:gd name="T16" fmla="*/ 13 w 57"/>
                <a:gd name="T17" fmla="*/ 73 h 94"/>
                <a:gd name="T18" fmla="*/ 17 w 57"/>
                <a:gd name="T19" fmla="*/ 76 h 94"/>
                <a:gd name="T20" fmla="*/ 21 w 57"/>
                <a:gd name="T21" fmla="*/ 80 h 94"/>
                <a:gd name="T22" fmla="*/ 24 w 57"/>
                <a:gd name="T23" fmla="*/ 82 h 94"/>
                <a:gd name="T24" fmla="*/ 28 w 57"/>
                <a:gd name="T25" fmla="*/ 82 h 94"/>
                <a:gd name="T26" fmla="*/ 32 w 57"/>
                <a:gd name="T27" fmla="*/ 82 h 94"/>
                <a:gd name="T28" fmla="*/ 36 w 57"/>
                <a:gd name="T29" fmla="*/ 80 h 94"/>
                <a:gd name="T30" fmla="*/ 40 w 57"/>
                <a:gd name="T31" fmla="*/ 76 h 94"/>
                <a:gd name="T32" fmla="*/ 42 w 57"/>
                <a:gd name="T33" fmla="*/ 73 h 94"/>
                <a:gd name="T34" fmla="*/ 44 w 57"/>
                <a:gd name="T35" fmla="*/ 67 h 94"/>
                <a:gd name="T36" fmla="*/ 46 w 57"/>
                <a:gd name="T37" fmla="*/ 59 h 94"/>
                <a:gd name="T38" fmla="*/ 44 w 57"/>
                <a:gd name="T39" fmla="*/ 51 h 94"/>
                <a:gd name="T40" fmla="*/ 42 w 57"/>
                <a:gd name="T41" fmla="*/ 46 h 94"/>
                <a:gd name="T42" fmla="*/ 40 w 57"/>
                <a:gd name="T43" fmla="*/ 40 h 94"/>
                <a:gd name="T44" fmla="*/ 36 w 57"/>
                <a:gd name="T45" fmla="*/ 36 h 94"/>
                <a:gd name="T46" fmla="*/ 32 w 57"/>
                <a:gd name="T47" fmla="*/ 34 h 94"/>
                <a:gd name="T48" fmla="*/ 28 w 57"/>
                <a:gd name="T49" fmla="*/ 34 h 94"/>
                <a:gd name="T50" fmla="*/ 46 w 57"/>
                <a:gd name="T51" fmla="*/ 0 h 94"/>
                <a:gd name="T52" fmla="*/ 57 w 57"/>
                <a:gd name="T53" fmla="*/ 0 h 94"/>
                <a:gd name="T54" fmla="*/ 57 w 57"/>
                <a:gd name="T55" fmla="*/ 92 h 94"/>
                <a:gd name="T56" fmla="*/ 46 w 57"/>
                <a:gd name="T57" fmla="*/ 92 h 94"/>
                <a:gd name="T58" fmla="*/ 46 w 57"/>
                <a:gd name="T59" fmla="*/ 82 h 94"/>
                <a:gd name="T60" fmla="*/ 42 w 57"/>
                <a:gd name="T61" fmla="*/ 88 h 94"/>
                <a:gd name="T62" fmla="*/ 38 w 57"/>
                <a:gd name="T63" fmla="*/ 92 h 94"/>
                <a:gd name="T64" fmla="*/ 32 w 57"/>
                <a:gd name="T65" fmla="*/ 94 h 94"/>
                <a:gd name="T66" fmla="*/ 26 w 57"/>
                <a:gd name="T67" fmla="*/ 94 h 94"/>
                <a:gd name="T68" fmla="*/ 19 w 57"/>
                <a:gd name="T69" fmla="*/ 92 h 94"/>
                <a:gd name="T70" fmla="*/ 13 w 57"/>
                <a:gd name="T71" fmla="*/ 90 h 94"/>
                <a:gd name="T72" fmla="*/ 7 w 57"/>
                <a:gd name="T73" fmla="*/ 84 h 94"/>
                <a:gd name="T74" fmla="*/ 3 w 57"/>
                <a:gd name="T75" fmla="*/ 76 h 94"/>
                <a:gd name="T76" fmla="*/ 0 w 57"/>
                <a:gd name="T77" fmla="*/ 69 h 94"/>
                <a:gd name="T78" fmla="*/ 0 w 57"/>
                <a:gd name="T79" fmla="*/ 59 h 94"/>
                <a:gd name="T80" fmla="*/ 0 w 57"/>
                <a:gd name="T81" fmla="*/ 50 h 94"/>
                <a:gd name="T82" fmla="*/ 1 w 57"/>
                <a:gd name="T83" fmla="*/ 40 h 94"/>
                <a:gd name="T84" fmla="*/ 7 w 57"/>
                <a:gd name="T85" fmla="*/ 32 h 94"/>
                <a:gd name="T86" fmla="*/ 13 w 57"/>
                <a:gd name="T87" fmla="*/ 28 h 94"/>
                <a:gd name="T88" fmla="*/ 19 w 57"/>
                <a:gd name="T89" fmla="*/ 25 h 94"/>
                <a:gd name="T90" fmla="*/ 26 w 57"/>
                <a:gd name="T91" fmla="*/ 23 h 94"/>
                <a:gd name="T92" fmla="*/ 32 w 57"/>
                <a:gd name="T93" fmla="*/ 25 h 94"/>
                <a:gd name="T94" fmla="*/ 38 w 57"/>
                <a:gd name="T95" fmla="*/ 26 h 94"/>
                <a:gd name="T96" fmla="*/ 42 w 57"/>
                <a:gd name="T97" fmla="*/ 30 h 94"/>
                <a:gd name="T98" fmla="*/ 46 w 57"/>
                <a:gd name="T99" fmla="*/ 34 h 94"/>
                <a:gd name="T100" fmla="*/ 46 w 57"/>
                <a:gd name="T10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94">
                  <a:moveTo>
                    <a:pt x="28" y="34"/>
                  </a:moveTo>
                  <a:lnTo>
                    <a:pt x="23" y="34"/>
                  </a:lnTo>
                  <a:lnTo>
                    <a:pt x="19" y="36"/>
                  </a:lnTo>
                  <a:lnTo>
                    <a:pt x="15" y="40"/>
                  </a:lnTo>
                  <a:lnTo>
                    <a:pt x="13" y="46"/>
                  </a:lnTo>
                  <a:lnTo>
                    <a:pt x="11" y="51"/>
                  </a:lnTo>
                  <a:lnTo>
                    <a:pt x="11" y="59"/>
                  </a:lnTo>
                  <a:lnTo>
                    <a:pt x="11" y="67"/>
                  </a:lnTo>
                  <a:lnTo>
                    <a:pt x="13" y="73"/>
                  </a:lnTo>
                  <a:lnTo>
                    <a:pt x="17" y="76"/>
                  </a:lnTo>
                  <a:lnTo>
                    <a:pt x="21" y="80"/>
                  </a:lnTo>
                  <a:lnTo>
                    <a:pt x="24" y="82"/>
                  </a:lnTo>
                  <a:lnTo>
                    <a:pt x="28" y="82"/>
                  </a:lnTo>
                  <a:lnTo>
                    <a:pt x="32" y="82"/>
                  </a:lnTo>
                  <a:lnTo>
                    <a:pt x="36" y="80"/>
                  </a:lnTo>
                  <a:lnTo>
                    <a:pt x="40" y="76"/>
                  </a:lnTo>
                  <a:lnTo>
                    <a:pt x="42" y="73"/>
                  </a:lnTo>
                  <a:lnTo>
                    <a:pt x="44" y="67"/>
                  </a:lnTo>
                  <a:lnTo>
                    <a:pt x="46" y="59"/>
                  </a:lnTo>
                  <a:lnTo>
                    <a:pt x="44" y="51"/>
                  </a:lnTo>
                  <a:lnTo>
                    <a:pt x="42" y="46"/>
                  </a:lnTo>
                  <a:lnTo>
                    <a:pt x="40" y="40"/>
                  </a:lnTo>
                  <a:lnTo>
                    <a:pt x="36" y="36"/>
                  </a:lnTo>
                  <a:lnTo>
                    <a:pt x="32" y="34"/>
                  </a:lnTo>
                  <a:lnTo>
                    <a:pt x="28" y="34"/>
                  </a:lnTo>
                  <a:close/>
                  <a:moveTo>
                    <a:pt x="46" y="0"/>
                  </a:moveTo>
                  <a:lnTo>
                    <a:pt x="57" y="0"/>
                  </a:lnTo>
                  <a:lnTo>
                    <a:pt x="57" y="92"/>
                  </a:lnTo>
                  <a:lnTo>
                    <a:pt x="46" y="92"/>
                  </a:lnTo>
                  <a:lnTo>
                    <a:pt x="46" y="82"/>
                  </a:lnTo>
                  <a:lnTo>
                    <a:pt x="42" y="88"/>
                  </a:lnTo>
                  <a:lnTo>
                    <a:pt x="38" y="92"/>
                  </a:lnTo>
                  <a:lnTo>
                    <a:pt x="32" y="94"/>
                  </a:lnTo>
                  <a:lnTo>
                    <a:pt x="26" y="94"/>
                  </a:lnTo>
                  <a:lnTo>
                    <a:pt x="19" y="92"/>
                  </a:lnTo>
                  <a:lnTo>
                    <a:pt x="13" y="90"/>
                  </a:lnTo>
                  <a:lnTo>
                    <a:pt x="7" y="84"/>
                  </a:lnTo>
                  <a:lnTo>
                    <a:pt x="3" y="76"/>
                  </a:lnTo>
                  <a:lnTo>
                    <a:pt x="0" y="69"/>
                  </a:lnTo>
                  <a:lnTo>
                    <a:pt x="0" y="59"/>
                  </a:lnTo>
                  <a:lnTo>
                    <a:pt x="0" y="50"/>
                  </a:lnTo>
                  <a:lnTo>
                    <a:pt x="1" y="40"/>
                  </a:lnTo>
                  <a:lnTo>
                    <a:pt x="7" y="32"/>
                  </a:lnTo>
                  <a:lnTo>
                    <a:pt x="13" y="28"/>
                  </a:lnTo>
                  <a:lnTo>
                    <a:pt x="19" y="25"/>
                  </a:lnTo>
                  <a:lnTo>
                    <a:pt x="26" y="23"/>
                  </a:lnTo>
                  <a:lnTo>
                    <a:pt x="32" y="25"/>
                  </a:lnTo>
                  <a:lnTo>
                    <a:pt x="38" y="26"/>
                  </a:lnTo>
                  <a:lnTo>
                    <a:pt x="42" y="30"/>
                  </a:lnTo>
                  <a:lnTo>
                    <a:pt x="46" y="34"/>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2" name="Freeform 2290"/>
            <p:cNvSpPr>
              <a:spLocks noEditPoints="1"/>
            </p:cNvSpPr>
            <p:nvPr/>
          </p:nvSpPr>
          <p:spPr bwMode="auto">
            <a:xfrm>
              <a:off x="5078" y="505"/>
              <a:ext cx="58" cy="96"/>
            </a:xfrm>
            <a:custGeom>
              <a:avLst/>
              <a:gdLst>
                <a:gd name="T0" fmla="*/ 29 w 58"/>
                <a:gd name="T1" fmla="*/ 11 h 96"/>
                <a:gd name="T2" fmla="*/ 25 w 58"/>
                <a:gd name="T3" fmla="*/ 11 h 96"/>
                <a:gd name="T4" fmla="*/ 22 w 58"/>
                <a:gd name="T5" fmla="*/ 15 h 96"/>
                <a:gd name="T6" fmla="*/ 18 w 58"/>
                <a:gd name="T7" fmla="*/ 17 h 96"/>
                <a:gd name="T8" fmla="*/ 16 w 58"/>
                <a:gd name="T9" fmla="*/ 23 h 96"/>
                <a:gd name="T10" fmla="*/ 14 w 58"/>
                <a:gd name="T11" fmla="*/ 28 h 96"/>
                <a:gd name="T12" fmla="*/ 12 w 58"/>
                <a:gd name="T13" fmla="*/ 36 h 96"/>
                <a:gd name="T14" fmla="*/ 14 w 58"/>
                <a:gd name="T15" fmla="*/ 44 h 96"/>
                <a:gd name="T16" fmla="*/ 16 w 58"/>
                <a:gd name="T17" fmla="*/ 50 h 96"/>
                <a:gd name="T18" fmla="*/ 18 w 58"/>
                <a:gd name="T19" fmla="*/ 53 h 96"/>
                <a:gd name="T20" fmla="*/ 22 w 58"/>
                <a:gd name="T21" fmla="*/ 57 h 96"/>
                <a:gd name="T22" fmla="*/ 25 w 58"/>
                <a:gd name="T23" fmla="*/ 59 h 96"/>
                <a:gd name="T24" fmla="*/ 29 w 58"/>
                <a:gd name="T25" fmla="*/ 59 h 96"/>
                <a:gd name="T26" fmla="*/ 33 w 58"/>
                <a:gd name="T27" fmla="*/ 59 h 96"/>
                <a:gd name="T28" fmla="*/ 39 w 58"/>
                <a:gd name="T29" fmla="*/ 57 h 96"/>
                <a:gd name="T30" fmla="*/ 41 w 58"/>
                <a:gd name="T31" fmla="*/ 53 h 96"/>
                <a:gd name="T32" fmla="*/ 45 w 58"/>
                <a:gd name="T33" fmla="*/ 50 h 96"/>
                <a:gd name="T34" fmla="*/ 46 w 58"/>
                <a:gd name="T35" fmla="*/ 44 h 96"/>
                <a:gd name="T36" fmla="*/ 46 w 58"/>
                <a:gd name="T37" fmla="*/ 36 h 96"/>
                <a:gd name="T38" fmla="*/ 46 w 58"/>
                <a:gd name="T39" fmla="*/ 28 h 96"/>
                <a:gd name="T40" fmla="*/ 45 w 58"/>
                <a:gd name="T41" fmla="*/ 23 h 96"/>
                <a:gd name="T42" fmla="*/ 43 w 58"/>
                <a:gd name="T43" fmla="*/ 17 h 96"/>
                <a:gd name="T44" fmla="*/ 39 w 58"/>
                <a:gd name="T45" fmla="*/ 13 h 96"/>
                <a:gd name="T46" fmla="*/ 35 w 58"/>
                <a:gd name="T47" fmla="*/ 11 h 96"/>
                <a:gd name="T48" fmla="*/ 29 w 58"/>
                <a:gd name="T49" fmla="*/ 11 h 96"/>
                <a:gd name="T50" fmla="*/ 31 w 58"/>
                <a:gd name="T51" fmla="*/ 0 h 96"/>
                <a:gd name="T52" fmla="*/ 39 w 58"/>
                <a:gd name="T53" fmla="*/ 2 h 96"/>
                <a:gd name="T54" fmla="*/ 46 w 58"/>
                <a:gd name="T55" fmla="*/ 5 h 96"/>
                <a:gd name="T56" fmla="*/ 52 w 58"/>
                <a:gd name="T57" fmla="*/ 11 h 96"/>
                <a:gd name="T58" fmla="*/ 56 w 58"/>
                <a:gd name="T59" fmla="*/ 17 h 96"/>
                <a:gd name="T60" fmla="*/ 58 w 58"/>
                <a:gd name="T61" fmla="*/ 27 h 96"/>
                <a:gd name="T62" fmla="*/ 58 w 58"/>
                <a:gd name="T63" fmla="*/ 34 h 96"/>
                <a:gd name="T64" fmla="*/ 58 w 58"/>
                <a:gd name="T65" fmla="*/ 46 h 96"/>
                <a:gd name="T66" fmla="*/ 56 w 58"/>
                <a:gd name="T67" fmla="*/ 53 h 96"/>
                <a:gd name="T68" fmla="*/ 50 w 58"/>
                <a:gd name="T69" fmla="*/ 61 h 96"/>
                <a:gd name="T70" fmla="*/ 45 w 58"/>
                <a:gd name="T71" fmla="*/ 67 h 96"/>
                <a:gd name="T72" fmla="*/ 37 w 58"/>
                <a:gd name="T73" fmla="*/ 69 h 96"/>
                <a:gd name="T74" fmla="*/ 29 w 58"/>
                <a:gd name="T75" fmla="*/ 71 h 96"/>
                <a:gd name="T76" fmla="*/ 25 w 58"/>
                <a:gd name="T77" fmla="*/ 71 h 96"/>
                <a:gd name="T78" fmla="*/ 20 w 58"/>
                <a:gd name="T79" fmla="*/ 69 h 96"/>
                <a:gd name="T80" fmla="*/ 16 w 58"/>
                <a:gd name="T81" fmla="*/ 65 h 96"/>
                <a:gd name="T82" fmla="*/ 12 w 58"/>
                <a:gd name="T83" fmla="*/ 61 h 96"/>
                <a:gd name="T84" fmla="*/ 12 w 58"/>
                <a:gd name="T85" fmla="*/ 96 h 96"/>
                <a:gd name="T86" fmla="*/ 0 w 58"/>
                <a:gd name="T87" fmla="*/ 96 h 96"/>
                <a:gd name="T88" fmla="*/ 0 w 58"/>
                <a:gd name="T89" fmla="*/ 2 h 96"/>
                <a:gd name="T90" fmla="*/ 12 w 58"/>
                <a:gd name="T91" fmla="*/ 2 h 96"/>
                <a:gd name="T92" fmla="*/ 12 w 58"/>
                <a:gd name="T93" fmla="*/ 13 h 96"/>
                <a:gd name="T94" fmla="*/ 16 w 58"/>
                <a:gd name="T95" fmla="*/ 7 h 96"/>
                <a:gd name="T96" fmla="*/ 22 w 58"/>
                <a:gd name="T97" fmla="*/ 3 h 96"/>
                <a:gd name="T98" fmla="*/ 25 w 58"/>
                <a:gd name="T99" fmla="*/ 2 h 96"/>
                <a:gd name="T100" fmla="*/ 31 w 58"/>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96">
                  <a:moveTo>
                    <a:pt x="29" y="11"/>
                  </a:moveTo>
                  <a:lnTo>
                    <a:pt x="25" y="11"/>
                  </a:lnTo>
                  <a:lnTo>
                    <a:pt x="22" y="15"/>
                  </a:lnTo>
                  <a:lnTo>
                    <a:pt x="18" y="17"/>
                  </a:lnTo>
                  <a:lnTo>
                    <a:pt x="16" y="23"/>
                  </a:lnTo>
                  <a:lnTo>
                    <a:pt x="14" y="28"/>
                  </a:lnTo>
                  <a:lnTo>
                    <a:pt x="12" y="36"/>
                  </a:lnTo>
                  <a:lnTo>
                    <a:pt x="14" y="44"/>
                  </a:lnTo>
                  <a:lnTo>
                    <a:pt x="16" y="50"/>
                  </a:lnTo>
                  <a:lnTo>
                    <a:pt x="18" y="53"/>
                  </a:lnTo>
                  <a:lnTo>
                    <a:pt x="22" y="57"/>
                  </a:lnTo>
                  <a:lnTo>
                    <a:pt x="25" y="59"/>
                  </a:lnTo>
                  <a:lnTo>
                    <a:pt x="29" y="59"/>
                  </a:lnTo>
                  <a:lnTo>
                    <a:pt x="33" y="59"/>
                  </a:lnTo>
                  <a:lnTo>
                    <a:pt x="39" y="57"/>
                  </a:lnTo>
                  <a:lnTo>
                    <a:pt x="41" y="53"/>
                  </a:lnTo>
                  <a:lnTo>
                    <a:pt x="45" y="50"/>
                  </a:lnTo>
                  <a:lnTo>
                    <a:pt x="46" y="44"/>
                  </a:lnTo>
                  <a:lnTo>
                    <a:pt x="46" y="36"/>
                  </a:lnTo>
                  <a:lnTo>
                    <a:pt x="46" y="28"/>
                  </a:lnTo>
                  <a:lnTo>
                    <a:pt x="45" y="23"/>
                  </a:lnTo>
                  <a:lnTo>
                    <a:pt x="43" y="17"/>
                  </a:lnTo>
                  <a:lnTo>
                    <a:pt x="39" y="13"/>
                  </a:lnTo>
                  <a:lnTo>
                    <a:pt x="35" y="11"/>
                  </a:lnTo>
                  <a:lnTo>
                    <a:pt x="29" y="11"/>
                  </a:lnTo>
                  <a:close/>
                  <a:moveTo>
                    <a:pt x="31" y="0"/>
                  </a:moveTo>
                  <a:lnTo>
                    <a:pt x="39" y="2"/>
                  </a:lnTo>
                  <a:lnTo>
                    <a:pt x="46" y="5"/>
                  </a:lnTo>
                  <a:lnTo>
                    <a:pt x="52" y="11"/>
                  </a:lnTo>
                  <a:lnTo>
                    <a:pt x="56" y="17"/>
                  </a:lnTo>
                  <a:lnTo>
                    <a:pt x="58" y="27"/>
                  </a:lnTo>
                  <a:lnTo>
                    <a:pt x="58" y="34"/>
                  </a:lnTo>
                  <a:lnTo>
                    <a:pt x="58" y="46"/>
                  </a:lnTo>
                  <a:lnTo>
                    <a:pt x="56" y="53"/>
                  </a:lnTo>
                  <a:lnTo>
                    <a:pt x="50" y="61"/>
                  </a:lnTo>
                  <a:lnTo>
                    <a:pt x="45" y="67"/>
                  </a:lnTo>
                  <a:lnTo>
                    <a:pt x="37" y="69"/>
                  </a:lnTo>
                  <a:lnTo>
                    <a:pt x="29" y="71"/>
                  </a:lnTo>
                  <a:lnTo>
                    <a:pt x="25" y="71"/>
                  </a:lnTo>
                  <a:lnTo>
                    <a:pt x="20" y="69"/>
                  </a:lnTo>
                  <a:lnTo>
                    <a:pt x="16" y="65"/>
                  </a:lnTo>
                  <a:lnTo>
                    <a:pt x="12" y="61"/>
                  </a:lnTo>
                  <a:lnTo>
                    <a:pt x="12" y="96"/>
                  </a:lnTo>
                  <a:lnTo>
                    <a:pt x="0" y="96"/>
                  </a:lnTo>
                  <a:lnTo>
                    <a:pt x="0" y="2"/>
                  </a:lnTo>
                  <a:lnTo>
                    <a:pt x="12" y="2"/>
                  </a:lnTo>
                  <a:lnTo>
                    <a:pt x="12" y="13"/>
                  </a:lnTo>
                  <a:lnTo>
                    <a:pt x="16" y="7"/>
                  </a:lnTo>
                  <a:lnTo>
                    <a:pt x="22" y="3"/>
                  </a:lnTo>
                  <a:lnTo>
                    <a:pt x="25"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3" name="Freeform 2291"/>
            <p:cNvSpPr>
              <a:spLocks/>
            </p:cNvSpPr>
            <p:nvPr/>
          </p:nvSpPr>
          <p:spPr bwMode="auto">
            <a:xfrm>
              <a:off x="5151" y="507"/>
              <a:ext cx="54" cy="69"/>
            </a:xfrm>
            <a:custGeom>
              <a:avLst/>
              <a:gdLst>
                <a:gd name="T0" fmla="*/ 0 w 54"/>
                <a:gd name="T1" fmla="*/ 0 h 69"/>
                <a:gd name="T2" fmla="*/ 12 w 54"/>
                <a:gd name="T3" fmla="*/ 0 h 69"/>
                <a:gd name="T4" fmla="*/ 12 w 54"/>
                <a:gd name="T5" fmla="*/ 36 h 69"/>
                <a:gd name="T6" fmla="*/ 14 w 54"/>
                <a:gd name="T7" fmla="*/ 44 h 69"/>
                <a:gd name="T8" fmla="*/ 14 w 54"/>
                <a:gd name="T9" fmla="*/ 48 h 69"/>
                <a:gd name="T10" fmla="*/ 16 w 54"/>
                <a:gd name="T11" fmla="*/ 53 h 69"/>
                <a:gd name="T12" fmla="*/ 18 w 54"/>
                <a:gd name="T13" fmla="*/ 55 h 69"/>
                <a:gd name="T14" fmla="*/ 21 w 54"/>
                <a:gd name="T15" fmla="*/ 57 h 69"/>
                <a:gd name="T16" fmla="*/ 25 w 54"/>
                <a:gd name="T17" fmla="*/ 57 h 69"/>
                <a:gd name="T18" fmla="*/ 29 w 54"/>
                <a:gd name="T19" fmla="*/ 57 h 69"/>
                <a:gd name="T20" fmla="*/ 33 w 54"/>
                <a:gd name="T21" fmla="*/ 55 h 69"/>
                <a:gd name="T22" fmla="*/ 37 w 54"/>
                <a:gd name="T23" fmla="*/ 51 h 69"/>
                <a:gd name="T24" fmla="*/ 39 w 54"/>
                <a:gd name="T25" fmla="*/ 48 h 69"/>
                <a:gd name="T26" fmla="*/ 41 w 54"/>
                <a:gd name="T27" fmla="*/ 44 h 69"/>
                <a:gd name="T28" fmla="*/ 41 w 54"/>
                <a:gd name="T29" fmla="*/ 36 h 69"/>
                <a:gd name="T30" fmla="*/ 41 w 54"/>
                <a:gd name="T31" fmla="*/ 0 h 69"/>
                <a:gd name="T32" fmla="*/ 54 w 54"/>
                <a:gd name="T33" fmla="*/ 0 h 69"/>
                <a:gd name="T34" fmla="*/ 54 w 54"/>
                <a:gd name="T35" fmla="*/ 67 h 69"/>
                <a:gd name="T36" fmla="*/ 41 w 54"/>
                <a:gd name="T37" fmla="*/ 67 h 69"/>
                <a:gd name="T38" fmla="*/ 41 w 54"/>
                <a:gd name="T39" fmla="*/ 57 h 69"/>
                <a:gd name="T40" fmla="*/ 37 w 54"/>
                <a:gd name="T41" fmla="*/ 61 h 69"/>
                <a:gd name="T42" fmla="*/ 33 w 54"/>
                <a:gd name="T43" fmla="*/ 65 h 69"/>
                <a:gd name="T44" fmla="*/ 27 w 54"/>
                <a:gd name="T45" fmla="*/ 69 h 69"/>
                <a:gd name="T46" fmla="*/ 21 w 54"/>
                <a:gd name="T47" fmla="*/ 69 h 69"/>
                <a:gd name="T48" fmla="*/ 16 w 54"/>
                <a:gd name="T49" fmla="*/ 69 h 69"/>
                <a:gd name="T50" fmla="*/ 12 w 54"/>
                <a:gd name="T51" fmla="*/ 67 h 69"/>
                <a:gd name="T52" fmla="*/ 8 w 54"/>
                <a:gd name="T53" fmla="*/ 65 h 69"/>
                <a:gd name="T54" fmla="*/ 4 w 54"/>
                <a:gd name="T55" fmla="*/ 61 h 69"/>
                <a:gd name="T56" fmla="*/ 2 w 54"/>
                <a:gd name="T57" fmla="*/ 57 h 69"/>
                <a:gd name="T58" fmla="*/ 0 w 54"/>
                <a:gd name="T59" fmla="*/ 51 h 69"/>
                <a:gd name="T60" fmla="*/ 0 w 54"/>
                <a:gd name="T61" fmla="*/ 48 h 69"/>
                <a:gd name="T62" fmla="*/ 0 w 54"/>
                <a:gd name="T63" fmla="*/ 42 h 69"/>
                <a:gd name="T64" fmla="*/ 0 w 54"/>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69">
                  <a:moveTo>
                    <a:pt x="0" y="0"/>
                  </a:moveTo>
                  <a:lnTo>
                    <a:pt x="12" y="0"/>
                  </a:lnTo>
                  <a:lnTo>
                    <a:pt x="12" y="36"/>
                  </a:lnTo>
                  <a:lnTo>
                    <a:pt x="14" y="44"/>
                  </a:lnTo>
                  <a:lnTo>
                    <a:pt x="14" y="48"/>
                  </a:lnTo>
                  <a:lnTo>
                    <a:pt x="16" y="53"/>
                  </a:lnTo>
                  <a:lnTo>
                    <a:pt x="18" y="55"/>
                  </a:lnTo>
                  <a:lnTo>
                    <a:pt x="21" y="57"/>
                  </a:lnTo>
                  <a:lnTo>
                    <a:pt x="25" y="57"/>
                  </a:lnTo>
                  <a:lnTo>
                    <a:pt x="29" y="57"/>
                  </a:lnTo>
                  <a:lnTo>
                    <a:pt x="33" y="55"/>
                  </a:lnTo>
                  <a:lnTo>
                    <a:pt x="37" y="51"/>
                  </a:lnTo>
                  <a:lnTo>
                    <a:pt x="39" y="48"/>
                  </a:lnTo>
                  <a:lnTo>
                    <a:pt x="41" y="44"/>
                  </a:lnTo>
                  <a:lnTo>
                    <a:pt x="41" y="36"/>
                  </a:lnTo>
                  <a:lnTo>
                    <a:pt x="41" y="0"/>
                  </a:lnTo>
                  <a:lnTo>
                    <a:pt x="54" y="0"/>
                  </a:lnTo>
                  <a:lnTo>
                    <a:pt x="54" y="67"/>
                  </a:lnTo>
                  <a:lnTo>
                    <a:pt x="41" y="67"/>
                  </a:lnTo>
                  <a:lnTo>
                    <a:pt x="41" y="57"/>
                  </a:lnTo>
                  <a:lnTo>
                    <a:pt x="37" y="61"/>
                  </a:lnTo>
                  <a:lnTo>
                    <a:pt x="33" y="65"/>
                  </a:lnTo>
                  <a:lnTo>
                    <a:pt x="27" y="69"/>
                  </a:lnTo>
                  <a:lnTo>
                    <a:pt x="21" y="69"/>
                  </a:lnTo>
                  <a:lnTo>
                    <a:pt x="16" y="69"/>
                  </a:lnTo>
                  <a:lnTo>
                    <a:pt x="12" y="67"/>
                  </a:lnTo>
                  <a:lnTo>
                    <a:pt x="8" y="65"/>
                  </a:lnTo>
                  <a:lnTo>
                    <a:pt x="4" y="61"/>
                  </a:lnTo>
                  <a:lnTo>
                    <a:pt x="2" y="57"/>
                  </a:lnTo>
                  <a:lnTo>
                    <a:pt x="0" y="51"/>
                  </a:lnTo>
                  <a:lnTo>
                    <a:pt x="0" y="48"/>
                  </a:lnTo>
                  <a:lnTo>
                    <a:pt x="0" y="4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4" name="Freeform 2292"/>
            <p:cNvSpPr>
              <a:spLocks/>
            </p:cNvSpPr>
            <p:nvPr/>
          </p:nvSpPr>
          <p:spPr bwMode="auto">
            <a:xfrm>
              <a:off x="5217" y="484"/>
              <a:ext cx="32" cy="92"/>
            </a:xfrm>
            <a:custGeom>
              <a:avLst/>
              <a:gdLst>
                <a:gd name="T0" fmla="*/ 21 w 32"/>
                <a:gd name="T1" fmla="*/ 0 h 92"/>
                <a:gd name="T2" fmla="*/ 21 w 32"/>
                <a:gd name="T3" fmla="*/ 23 h 92"/>
                <a:gd name="T4" fmla="*/ 30 w 32"/>
                <a:gd name="T5" fmla="*/ 23 h 92"/>
                <a:gd name="T6" fmla="*/ 30 w 32"/>
                <a:gd name="T7" fmla="*/ 34 h 92"/>
                <a:gd name="T8" fmla="*/ 21 w 32"/>
                <a:gd name="T9" fmla="*/ 34 h 92"/>
                <a:gd name="T10" fmla="*/ 21 w 32"/>
                <a:gd name="T11" fmla="*/ 72 h 92"/>
                <a:gd name="T12" fmla="*/ 21 w 32"/>
                <a:gd name="T13" fmla="*/ 76 h 92"/>
                <a:gd name="T14" fmla="*/ 21 w 32"/>
                <a:gd name="T15" fmla="*/ 78 h 92"/>
                <a:gd name="T16" fmla="*/ 23 w 32"/>
                <a:gd name="T17" fmla="*/ 80 h 92"/>
                <a:gd name="T18" fmla="*/ 25 w 32"/>
                <a:gd name="T19" fmla="*/ 80 h 92"/>
                <a:gd name="T20" fmla="*/ 27 w 32"/>
                <a:gd name="T21" fmla="*/ 80 h 92"/>
                <a:gd name="T22" fmla="*/ 30 w 32"/>
                <a:gd name="T23" fmla="*/ 80 h 92"/>
                <a:gd name="T24" fmla="*/ 32 w 32"/>
                <a:gd name="T25" fmla="*/ 90 h 92"/>
                <a:gd name="T26" fmla="*/ 27 w 32"/>
                <a:gd name="T27" fmla="*/ 92 h 92"/>
                <a:gd name="T28" fmla="*/ 23 w 32"/>
                <a:gd name="T29" fmla="*/ 92 h 92"/>
                <a:gd name="T30" fmla="*/ 19 w 32"/>
                <a:gd name="T31" fmla="*/ 92 h 92"/>
                <a:gd name="T32" fmla="*/ 13 w 32"/>
                <a:gd name="T33" fmla="*/ 90 h 92"/>
                <a:gd name="T34" fmla="*/ 11 w 32"/>
                <a:gd name="T35" fmla="*/ 88 h 92"/>
                <a:gd name="T36" fmla="*/ 9 w 32"/>
                <a:gd name="T37" fmla="*/ 84 h 92"/>
                <a:gd name="T38" fmla="*/ 7 w 32"/>
                <a:gd name="T39" fmla="*/ 82 h 92"/>
                <a:gd name="T40" fmla="*/ 7 w 32"/>
                <a:gd name="T41" fmla="*/ 78 h 92"/>
                <a:gd name="T42" fmla="*/ 7 w 32"/>
                <a:gd name="T43" fmla="*/ 72 h 92"/>
                <a:gd name="T44" fmla="*/ 7 w 32"/>
                <a:gd name="T45" fmla="*/ 34 h 92"/>
                <a:gd name="T46" fmla="*/ 0 w 32"/>
                <a:gd name="T47" fmla="*/ 34 h 92"/>
                <a:gd name="T48" fmla="*/ 0 w 32"/>
                <a:gd name="T49" fmla="*/ 23 h 92"/>
                <a:gd name="T50" fmla="*/ 7 w 32"/>
                <a:gd name="T51" fmla="*/ 23 h 92"/>
                <a:gd name="T52" fmla="*/ 7 w 32"/>
                <a:gd name="T53" fmla="*/ 5 h 92"/>
                <a:gd name="T54" fmla="*/ 21 w 32"/>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2">
                  <a:moveTo>
                    <a:pt x="21" y="0"/>
                  </a:moveTo>
                  <a:lnTo>
                    <a:pt x="21" y="23"/>
                  </a:lnTo>
                  <a:lnTo>
                    <a:pt x="30" y="23"/>
                  </a:lnTo>
                  <a:lnTo>
                    <a:pt x="30" y="34"/>
                  </a:lnTo>
                  <a:lnTo>
                    <a:pt x="21" y="34"/>
                  </a:lnTo>
                  <a:lnTo>
                    <a:pt x="21" y="72"/>
                  </a:lnTo>
                  <a:lnTo>
                    <a:pt x="21" y="76"/>
                  </a:lnTo>
                  <a:lnTo>
                    <a:pt x="21" y="78"/>
                  </a:lnTo>
                  <a:lnTo>
                    <a:pt x="23" y="80"/>
                  </a:lnTo>
                  <a:lnTo>
                    <a:pt x="25" y="80"/>
                  </a:lnTo>
                  <a:lnTo>
                    <a:pt x="27" y="80"/>
                  </a:lnTo>
                  <a:lnTo>
                    <a:pt x="30" y="80"/>
                  </a:lnTo>
                  <a:lnTo>
                    <a:pt x="32" y="90"/>
                  </a:lnTo>
                  <a:lnTo>
                    <a:pt x="27" y="92"/>
                  </a:lnTo>
                  <a:lnTo>
                    <a:pt x="23" y="92"/>
                  </a:lnTo>
                  <a:lnTo>
                    <a:pt x="19" y="92"/>
                  </a:lnTo>
                  <a:lnTo>
                    <a:pt x="13" y="90"/>
                  </a:lnTo>
                  <a:lnTo>
                    <a:pt x="11" y="88"/>
                  </a:lnTo>
                  <a:lnTo>
                    <a:pt x="9" y="84"/>
                  </a:lnTo>
                  <a:lnTo>
                    <a:pt x="7" y="82"/>
                  </a:lnTo>
                  <a:lnTo>
                    <a:pt x="7" y="78"/>
                  </a:lnTo>
                  <a:lnTo>
                    <a:pt x="7" y="72"/>
                  </a:lnTo>
                  <a:lnTo>
                    <a:pt x="7" y="34"/>
                  </a:lnTo>
                  <a:lnTo>
                    <a:pt x="0" y="34"/>
                  </a:lnTo>
                  <a:lnTo>
                    <a:pt x="0" y="23"/>
                  </a:lnTo>
                  <a:lnTo>
                    <a:pt x="7" y="23"/>
                  </a:lnTo>
                  <a:lnTo>
                    <a:pt x="7" y="5"/>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5" name="Freeform 2293"/>
            <p:cNvSpPr>
              <a:spLocks/>
            </p:cNvSpPr>
            <p:nvPr/>
          </p:nvSpPr>
          <p:spPr bwMode="auto">
            <a:xfrm>
              <a:off x="3402" y="2271"/>
              <a:ext cx="96" cy="87"/>
            </a:xfrm>
            <a:custGeom>
              <a:avLst/>
              <a:gdLst>
                <a:gd name="T0" fmla="*/ 46 w 96"/>
                <a:gd name="T1" fmla="*/ 0 h 87"/>
                <a:gd name="T2" fmla="*/ 81 w 96"/>
                <a:gd name="T3" fmla="*/ 0 h 87"/>
                <a:gd name="T4" fmla="*/ 87 w 96"/>
                <a:gd name="T5" fmla="*/ 10 h 87"/>
                <a:gd name="T6" fmla="*/ 92 w 96"/>
                <a:gd name="T7" fmla="*/ 19 h 87"/>
                <a:gd name="T8" fmla="*/ 94 w 96"/>
                <a:gd name="T9" fmla="*/ 29 h 87"/>
                <a:gd name="T10" fmla="*/ 96 w 96"/>
                <a:gd name="T11" fmla="*/ 39 h 87"/>
                <a:gd name="T12" fmla="*/ 94 w 96"/>
                <a:gd name="T13" fmla="*/ 48 h 87"/>
                <a:gd name="T14" fmla="*/ 92 w 96"/>
                <a:gd name="T15" fmla="*/ 56 h 87"/>
                <a:gd name="T16" fmla="*/ 90 w 96"/>
                <a:gd name="T17" fmla="*/ 64 h 87"/>
                <a:gd name="T18" fmla="*/ 85 w 96"/>
                <a:gd name="T19" fmla="*/ 71 h 87"/>
                <a:gd name="T20" fmla="*/ 79 w 96"/>
                <a:gd name="T21" fmla="*/ 77 h 87"/>
                <a:gd name="T22" fmla="*/ 73 w 96"/>
                <a:gd name="T23" fmla="*/ 81 h 87"/>
                <a:gd name="T24" fmla="*/ 66 w 96"/>
                <a:gd name="T25" fmla="*/ 85 h 87"/>
                <a:gd name="T26" fmla="*/ 58 w 96"/>
                <a:gd name="T27" fmla="*/ 87 h 87"/>
                <a:gd name="T28" fmla="*/ 48 w 96"/>
                <a:gd name="T29" fmla="*/ 87 h 87"/>
                <a:gd name="T30" fmla="*/ 35 w 96"/>
                <a:gd name="T31" fmla="*/ 87 h 87"/>
                <a:gd name="T32" fmla="*/ 23 w 96"/>
                <a:gd name="T33" fmla="*/ 81 h 87"/>
                <a:gd name="T34" fmla="*/ 16 w 96"/>
                <a:gd name="T35" fmla="*/ 77 h 87"/>
                <a:gd name="T36" fmla="*/ 10 w 96"/>
                <a:gd name="T37" fmla="*/ 71 h 87"/>
                <a:gd name="T38" fmla="*/ 6 w 96"/>
                <a:gd name="T39" fmla="*/ 66 h 87"/>
                <a:gd name="T40" fmla="*/ 2 w 96"/>
                <a:gd name="T41" fmla="*/ 58 h 87"/>
                <a:gd name="T42" fmla="*/ 0 w 96"/>
                <a:gd name="T43" fmla="*/ 50 h 87"/>
                <a:gd name="T44" fmla="*/ 0 w 96"/>
                <a:gd name="T45" fmla="*/ 41 h 87"/>
                <a:gd name="T46" fmla="*/ 0 w 96"/>
                <a:gd name="T47" fmla="*/ 31 h 87"/>
                <a:gd name="T48" fmla="*/ 2 w 96"/>
                <a:gd name="T49" fmla="*/ 21 h 87"/>
                <a:gd name="T50" fmla="*/ 6 w 96"/>
                <a:gd name="T51" fmla="*/ 16 h 87"/>
                <a:gd name="T52" fmla="*/ 12 w 96"/>
                <a:gd name="T53" fmla="*/ 10 h 87"/>
                <a:gd name="T54" fmla="*/ 19 w 96"/>
                <a:gd name="T55" fmla="*/ 6 h 87"/>
                <a:gd name="T56" fmla="*/ 27 w 96"/>
                <a:gd name="T57" fmla="*/ 2 h 87"/>
                <a:gd name="T58" fmla="*/ 31 w 96"/>
                <a:gd name="T59" fmla="*/ 14 h 87"/>
                <a:gd name="T60" fmla="*/ 23 w 96"/>
                <a:gd name="T61" fmla="*/ 16 h 87"/>
                <a:gd name="T62" fmla="*/ 19 w 96"/>
                <a:gd name="T63" fmla="*/ 19 h 87"/>
                <a:gd name="T64" fmla="*/ 16 w 96"/>
                <a:gd name="T65" fmla="*/ 23 h 87"/>
                <a:gd name="T66" fmla="*/ 14 w 96"/>
                <a:gd name="T67" fmla="*/ 27 h 87"/>
                <a:gd name="T68" fmla="*/ 12 w 96"/>
                <a:gd name="T69" fmla="*/ 33 h 87"/>
                <a:gd name="T70" fmla="*/ 10 w 96"/>
                <a:gd name="T71" fmla="*/ 41 h 87"/>
                <a:gd name="T72" fmla="*/ 12 w 96"/>
                <a:gd name="T73" fmla="*/ 48 h 87"/>
                <a:gd name="T74" fmla="*/ 14 w 96"/>
                <a:gd name="T75" fmla="*/ 56 h 87"/>
                <a:gd name="T76" fmla="*/ 16 w 96"/>
                <a:gd name="T77" fmla="*/ 62 h 87"/>
                <a:gd name="T78" fmla="*/ 19 w 96"/>
                <a:gd name="T79" fmla="*/ 66 h 87"/>
                <a:gd name="T80" fmla="*/ 23 w 96"/>
                <a:gd name="T81" fmla="*/ 69 h 87"/>
                <a:gd name="T82" fmla="*/ 29 w 96"/>
                <a:gd name="T83" fmla="*/ 71 h 87"/>
                <a:gd name="T84" fmla="*/ 39 w 96"/>
                <a:gd name="T85" fmla="*/ 73 h 87"/>
                <a:gd name="T86" fmla="*/ 48 w 96"/>
                <a:gd name="T87" fmla="*/ 75 h 87"/>
                <a:gd name="T88" fmla="*/ 56 w 96"/>
                <a:gd name="T89" fmla="*/ 75 h 87"/>
                <a:gd name="T90" fmla="*/ 62 w 96"/>
                <a:gd name="T91" fmla="*/ 73 h 87"/>
                <a:gd name="T92" fmla="*/ 67 w 96"/>
                <a:gd name="T93" fmla="*/ 71 h 87"/>
                <a:gd name="T94" fmla="*/ 73 w 96"/>
                <a:gd name="T95" fmla="*/ 67 h 87"/>
                <a:gd name="T96" fmla="*/ 77 w 96"/>
                <a:gd name="T97" fmla="*/ 64 h 87"/>
                <a:gd name="T98" fmla="*/ 81 w 96"/>
                <a:gd name="T99" fmla="*/ 58 h 87"/>
                <a:gd name="T100" fmla="*/ 85 w 96"/>
                <a:gd name="T101" fmla="*/ 50 h 87"/>
                <a:gd name="T102" fmla="*/ 85 w 96"/>
                <a:gd name="T103" fmla="*/ 41 h 87"/>
                <a:gd name="T104" fmla="*/ 85 w 96"/>
                <a:gd name="T105" fmla="*/ 33 h 87"/>
                <a:gd name="T106" fmla="*/ 81 w 96"/>
                <a:gd name="T107" fmla="*/ 25 h 87"/>
                <a:gd name="T108" fmla="*/ 79 w 96"/>
                <a:gd name="T109" fmla="*/ 18 h 87"/>
                <a:gd name="T110" fmla="*/ 75 w 96"/>
                <a:gd name="T111" fmla="*/ 14 h 87"/>
                <a:gd name="T112" fmla="*/ 58 w 96"/>
                <a:gd name="T113" fmla="*/ 14 h 87"/>
                <a:gd name="T114" fmla="*/ 58 w 96"/>
                <a:gd name="T115" fmla="*/ 41 h 87"/>
                <a:gd name="T116" fmla="*/ 46 w 96"/>
                <a:gd name="T117" fmla="*/ 41 h 87"/>
                <a:gd name="T118" fmla="*/ 46 w 96"/>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87">
                  <a:moveTo>
                    <a:pt x="46" y="0"/>
                  </a:moveTo>
                  <a:lnTo>
                    <a:pt x="81" y="0"/>
                  </a:lnTo>
                  <a:lnTo>
                    <a:pt x="87" y="10"/>
                  </a:lnTo>
                  <a:lnTo>
                    <a:pt x="92" y="19"/>
                  </a:lnTo>
                  <a:lnTo>
                    <a:pt x="94" y="29"/>
                  </a:lnTo>
                  <a:lnTo>
                    <a:pt x="96" y="39"/>
                  </a:lnTo>
                  <a:lnTo>
                    <a:pt x="94" y="48"/>
                  </a:lnTo>
                  <a:lnTo>
                    <a:pt x="92" y="56"/>
                  </a:lnTo>
                  <a:lnTo>
                    <a:pt x="90" y="64"/>
                  </a:lnTo>
                  <a:lnTo>
                    <a:pt x="85" y="71"/>
                  </a:lnTo>
                  <a:lnTo>
                    <a:pt x="79" y="77"/>
                  </a:lnTo>
                  <a:lnTo>
                    <a:pt x="73" y="81"/>
                  </a:lnTo>
                  <a:lnTo>
                    <a:pt x="66" y="85"/>
                  </a:lnTo>
                  <a:lnTo>
                    <a:pt x="58" y="87"/>
                  </a:lnTo>
                  <a:lnTo>
                    <a:pt x="48" y="87"/>
                  </a:lnTo>
                  <a:lnTo>
                    <a:pt x="35" y="87"/>
                  </a:lnTo>
                  <a:lnTo>
                    <a:pt x="23" y="81"/>
                  </a:lnTo>
                  <a:lnTo>
                    <a:pt x="16" y="77"/>
                  </a:lnTo>
                  <a:lnTo>
                    <a:pt x="10" y="71"/>
                  </a:lnTo>
                  <a:lnTo>
                    <a:pt x="6" y="66"/>
                  </a:lnTo>
                  <a:lnTo>
                    <a:pt x="2" y="58"/>
                  </a:lnTo>
                  <a:lnTo>
                    <a:pt x="0" y="50"/>
                  </a:lnTo>
                  <a:lnTo>
                    <a:pt x="0" y="41"/>
                  </a:lnTo>
                  <a:lnTo>
                    <a:pt x="0" y="31"/>
                  </a:lnTo>
                  <a:lnTo>
                    <a:pt x="2" y="21"/>
                  </a:lnTo>
                  <a:lnTo>
                    <a:pt x="6" y="16"/>
                  </a:lnTo>
                  <a:lnTo>
                    <a:pt x="12" y="10"/>
                  </a:lnTo>
                  <a:lnTo>
                    <a:pt x="19" y="6"/>
                  </a:lnTo>
                  <a:lnTo>
                    <a:pt x="27" y="2"/>
                  </a:lnTo>
                  <a:lnTo>
                    <a:pt x="31" y="14"/>
                  </a:lnTo>
                  <a:lnTo>
                    <a:pt x="23" y="16"/>
                  </a:lnTo>
                  <a:lnTo>
                    <a:pt x="19" y="19"/>
                  </a:lnTo>
                  <a:lnTo>
                    <a:pt x="16" y="23"/>
                  </a:lnTo>
                  <a:lnTo>
                    <a:pt x="14" y="27"/>
                  </a:lnTo>
                  <a:lnTo>
                    <a:pt x="12" y="33"/>
                  </a:lnTo>
                  <a:lnTo>
                    <a:pt x="10" y="41"/>
                  </a:lnTo>
                  <a:lnTo>
                    <a:pt x="12" y="48"/>
                  </a:lnTo>
                  <a:lnTo>
                    <a:pt x="14" y="56"/>
                  </a:lnTo>
                  <a:lnTo>
                    <a:pt x="16" y="62"/>
                  </a:lnTo>
                  <a:lnTo>
                    <a:pt x="19" y="66"/>
                  </a:lnTo>
                  <a:lnTo>
                    <a:pt x="23" y="69"/>
                  </a:lnTo>
                  <a:lnTo>
                    <a:pt x="29" y="71"/>
                  </a:lnTo>
                  <a:lnTo>
                    <a:pt x="39" y="73"/>
                  </a:lnTo>
                  <a:lnTo>
                    <a:pt x="48" y="75"/>
                  </a:lnTo>
                  <a:lnTo>
                    <a:pt x="56" y="75"/>
                  </a:lnTo>
                  <a:lnTo>
                    <a:pt x="62" y="73"/>
                  </a:lnTo>
                  <a:lnTo>
                    <a:pt x="67" y="71"/>
                  </a:lnTo>
                  <a:lnTo>
                    <a:pt x="73" y="67"/>
                  </a:lnTo>
                  <a:lnTo>
                    <a:pt x="77" y="64"/>
                  </a:lnTo>
                  <a:lnTo>
                    <a:pt x="81" y="58"/>
                  </a:lnTo>
                  <a:lnTo>
                    <a:pt x="85" y="50"/>
                  </a:lnTo>
                  <a:lnTo>
                    <a:pt x="85" y="41"/>
                  </a:lnTo>
                  <a:lnTo>
                    <a:pt x="85" y="33"/>
                  </a:lnTo>
                  <a:lnTo>
                    <a:pt x="81" y="25"/>
                  </a:lnTo>
                  <a:lnTo>
                    <a:pt x="79" y="18"/>
                  </a:lnTo>
                  <a:lnTo>
                    <a:pt x="75" y="14"/>
                  </a:lnTo>
                  <a:lnTo>
                    <a:pt x="58" y="14"/>
                  </a:lnTo>
                  <a:lnTo>
                    <a:pt x="58" y="41"/>
                  </a:lnTo>
                  <a:lnTo>
                    <a:pt x="46" y="41"/>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6" name="Freeform 2294"/>
            <p:cNvSpPr>
              <a:spLocks noEditPoints="1"/>
            </p:cNvSpPr>
            <p:nvPr/>
          </p:nvSpPr>
          <p:spPr bwMode="auto">
            <a:xfrm>
              <a:off x="3427" y="2196"/>
              <a:ext cx="71" cy="62"/>
            </a:xfrm>
            <a:custGeom>
              <a:avLst/>
              <a:gdLst>
                <a:gd name="T0" fmla="*/ 35 w 71"/>
                <a:gd name="T1" fmla="*/ 14 h 62"/>
                <a:gd name="T2" fmla="*/ 27 w 71"/>
                <a:gd name="T3" fmla="*/ 14 h 62"/>
                <a:gd name="T4" fmla="*/ 21 w 71"/>
                <a:gd name="T5" fmla="*/ 16 h 62"/>
                <a:gd name="T6" fmla="*/ 17 w 71"/>
                <a:gd name="T7" fmla="*/ 20 h 62"/>
                <a:gd name="T8" fmla="*/ 14 w 71"/>
                <a:gd name="T9" fmla="*/ 23 h 62"/>
                <a:gd name="T10" fmla="*/ 12 w 71"/>
                <a:gd name="T11" fmla="*/ 27 h 62"/>
                <a:gd name="T12" fmla="*/ 12 w 71"/>
                <a:gd name="T13" fmla="*/ 31 h 62"/>
                <a:gd name="T14" fmla="*/ 12 w 71"/>
                <a:gd name="T15" fmla="*/ 37 h 62"/>
                <a:gd name="T16" fmla="*/ 14 w 71"/>
                <a:gd name="T17" fmla="*/ 41 h 62"/>
                <a:gd name="T18" fmla="*/ 17 w 71"/>
                <a:gd name="T19" fmla="*/ 45 h 62"/>
                <a:gd name="T20" fmla="*/ 21 w 71"/>
                <a:gd name="T21" fmla="*/ 48 h 62"/>
                <a:gd name="T22" fmla="*/ 27 w 71"/>
                <a:gd name="T23" fmla="*/ 50 h 62"/>
                <a:gd name="T24" fmla="*/ 35 w 71"/>
                <a:gd name="T25" fmla="*/ 50 h 62"/>
                <a:gd name="T26" fmla="*/ 42 w 71"/>
                <a:gd name="T27" fmla="*/ 50 h 62"/>
                <a:gd name="T28" fmla="*/ 48 w 71"/>
                <a:gd name="T29" fmla="*/ 48 h 62"/>
                <a:gd name="T30" fmla="*/ 54 w 71"/>
                <a:gd name="T31" fmla="*/ 45 h 62"/>
                <a:gd name="T32" fmla="*/ 58 w 71"/>
                <a:gd name="T33" fmla="*/ 41 h 62"/>
                <a:gd name="T34" fmla="*/ 60 w 71"/>
                <a:gd name="T35" fmla="*/ 37 h 62"/>
                <a:gd name="T36" fmla="*/ 60 w 71"/>
                <a:gd name="T37" fmla="*/ 31 h 62"/>
                <a:gd name="T38" fmla="*/ 60 w 71"/>
                <a:gd name="T39" fmla="*/ 27 h 62"/>
                <a:gd name="T40" fmla="*/ 58 w 71"/>
                <a:gd name="T41" fmla="*/ 22 h 62"/>
                <a:gd name="T42" fmla="*/ 54 w 71"/>
                <a:gd name="T43" fmla="*/ 20 h 62"/>
                <a:gd name="T44" fmla="*/ 48 w 71"/>
                <a:gd name="T45" fmla="*/ 16 h 62"/>
                <a:gd name="T46" fmla="*/ 42 w 71"/>
                <a:gd name="T47" fmla="*/ 14 h 62"/>
                <a:gd name="T48" fmla="*/ 35 w 71"/>
                <a:gd name="T49" fmla="*/ 14 h 62"/>
                <a:gd name="T50" fmla="*/ 35 w 71"/>
                <a:gd name="T51" fmla="*/ 0 h 62"/>
                <a:gd name="T52" fmla="*/ 42 w 71"/>
                <a:gd name="T53" fmla="*/ 2 h 62"/>
                <a:gd name="T54" fmla="*/ 50 w 71"/>
                <a:gd name="T55" fmla="*/ 2 h 62"/>
                <a:gd name="T56" fmla="*/ 56 w 71"/>
                <a:gd name="T57" fmla="*/ 4 h 62"/>
                <a:gd name="T58" fmla="*/ 62 w 71"/>
                <a:gd name="T59" fmla="*/ 10 h 62"/>
                <a:gd name="T60" fmla="*/ 67 w 71"/>
                <a:gd name="T61" fmla="*/ 16 h 62"/>
                <a:gd name="T62" fmla="*/ 69 w 71"/>
                <a:gd name="T63" fmla="*/ 23 h 62"/>
                <a:gd name="T64" fmla="*/ 71 w 71"/>
                <a:gd name="T65" fmla="*/ 31 h 62"/>
                <a:gd name="T66" fmla="*/ 69 w 71"/>
                <a:gd name="T67" fmla="*/ 41 h 62"/>
                <a:gd name="T68" fmla="*/ 67 w 71"/>
                <a:gd name="T69" fmla="*/ 48 h 62"/>
                <a:gd name="T70" fmla="*/ 62 w 71"/>
                <a:gd name="T71" fmla="*/ 54 h 62"/>
                <a:gd name="T72" fmla="*/ 54 w 71"/>
                <a:gd name="T73" fmla="*/ 58 h 62"/>
                <a:gd name="T74" fmla="*/ 46 w 71"/>
                <a:gd name="T75" fmla="*/ 62 h 62"/>
                <a:gd name="T76" fmla="*/ 35 w 71"/>
                <a:gd name="T77" fmla="*/ 62 h 62"/>
                <a:gd name="T78" fmla="*/ 27 w 71"/>
                <a:gd name="T79" fmla="*/ 62 h 62"/>
                <a:gd name="T80" fmla="*/ 19 w 71"/>
                <a:gd name="T81" fmla="*/ 60 h 62"/>
                <a:gd name="T82" fmla="*/ 14 w 71"/>
                <a:gd name="T83" fmla="*/ 56 h 62"/>
                <a:gd name="T84" fmla="*/ 8 w 71"/>
                <a:gd name="T85" fmla="*/ 52 h 62"/>
                <a:gd name="T86" fmla="*/ 4 w 71"/>
                <a:gd name="T87" fmla="*/ 46 h 62"/>
                <a:gd name="T88" fmla="*/ 0 w 71"/>
                <a:gd name="T89" fmla="*/ 39 h 62"/>
                <a:gd name="T90" fmla="*/ 0 w 71"/>
                <a:gd name="T91" fmla="*/ 31 h 62"/>
                <a:gd name="T92" fmla="*/ 2 w 71"/>
                <a:gd name="T93" fmla="*/ 23 h 62"/>
                <a:gd name="T94" fmla="*/ 4 w 71"/>
                <a:gd name="T95" fmla="*/ 16 h 62"/>
                <a:gd name="T96" fmla="*/ 10 w 71"/>
                <a:gd name="T97" fmla="*/ 10 h 62"/>
                <a:gd name="T98" fmla="*/ 16 w 71"/>
                <a:gd name="T99" fmla="*/ 4 h 62"/>
                <a:gd name="T100" fmla="*/ 25 w 71"/>
                <a:gd name="T101" fmla="*/ 2 h 62"/>
                <a:gd name="T102" fmla="*/ 35 w 71"/>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62">
                  <a:moveTo>
                    <a:pt x="35" y="14"/>
                  </a:moveTo>
                  <a:lnTo>
                    <a:pt x="27" y="14"/>
                  </a:lnTo>
                  <a:lnTo>
                    <a:pt x="21" y="16"/>
                  </a:lnTo>
                  <a:lnTo>
                    <a:pt x="17" y="20"/>
                  </a:lnTo>
                  <a:lnTo>
                    <a:pt x="14" y="23"/>
                  </a:lnTo>
                  <a:lnTo>
                    <a:pt x="12" y="27"/>
                  </a:lnTo>
                  <a:lnTo>
                    <a:pt x="12" y="31"/>
                  </a:lnTo>
                  <a:lnTo>
                    <a:pt x="12" y="37"/>
                  </a:lnTo>
                  <a:lnTo>
                    <a:pt x="14" y="41"/>
                  </a:lnTo>
                  <a:lnTo>
                    <a:pt x="17" y="45"/>
                  </a:lnTo>
                  <a:lnTo>
                    <a:pt x="21" y="48"/>
                  </a:lnTo>
                  <a:lnTo>
                    <a:pt x="27" y="50"/>
                  </a:lnTo>
                  <a:lnTo>
                    <a:pt x="35" y="50"/>
                  </a:lnTo>
                  <a:lnTo>
                    <a:pt x="42" y="50"/>
                  </a:lnTo>
                  <a:lnTo>
                    <a:pt x="48" y="48"/>
                  </a:lnTo>
                  <a:lnTo>
                    <a:pt x="54" y="45"/>
                  </a:lnTo>
                  <a:lnTo>
                    <a:pt x="58" y="41"/>
                  </a:lnTo>
                  <a:lnTo>
                    <a:pt x="60" y="37"/>
                  </a:lnTo>
                  <a:lnTo>
                    <a:pt x="60" y="31"/>
                  </a:lnTo>
                  <a:lnTo>
                    <a:pt x="60" y="27"/>
                  </a:lnTo>
                  <a:lnTo>
                    <a:pt x="58" y="22"/>
                  </a:lnTo>
                  <a:lnTo>
                    <a:pt x="54" y="20"/>
                  </a:lnTo>
                  <a:lnTo>
                    <a:pt x="48" y="16"/>
                  </a:lnTo>
                  <a:lnTo>
                    <a:pt x="42" y="14"/>
                  </a:lnTo>
                  <a:lnTo>
                    <a:pt x="35" y="14"/>
                  </a:lnTo>
                  <a:close/>
                  <a:moveTo>
                    <a:pt x="35" y="0"/>
                  </a:moveTo>
                  <a:lnTo>
                    <a:pt x="42" y="2"/>
                  </a:lnTo>
                  <a:lnTo>
                    <a:pt x="50" y="2"/>
                  </a:lnTo>
                  <a:lnTo>
                    <a:pt x="56" y="4"/>
                  </a:lnTo>
                  <a:lnTo>
                    <a:pt x="62" y="10"/>
                  </a:lnTo>
                  <a:lnTo>
                    <a:pt x="67" y="16"/>
                  </a:lnTo>
                  <a:lnTo>
                    <a:pt x="69" y="23"/>
                  </a:lnTo>
                  <a:lnTo>
                    <a:pt x="71" y="31"/>
                  </a:lnTo>
                  <a:lnTo>
                    <a:pt x="69" y="41"/>
                  </a:lnTo>
                  <a:lnTo>
                    <a:pt x="67" y="48"/>
                  </a:lnTo>
                  <a:lnTo>
                    <a:pt x="62" y="54"/>
                  </a:lnTo>
                  <a:lnTo>
                    <a:pt x="54" y="58"/>
                  </a:lnTo>
                  <a:lnTo>
                    <a:pt x="46" y="62"/>
                  </a:lnTo>
                  <a:lnTo>
                    <a:pt x="35" y="62"/>
                  </a:lnTo>
                  <a:lnTo>
                    <a:pt x="27" y="62"/>
                  </a:lnTo>
                  <a:lnTo>
                    <a:pt x="19" y="60"/>
                  </a:lnTo>
                  <a:lnTo>
                    <a:pt x="14" y="56"/>
                  </a:lnTo>
                  <a:lnTo>
                    <a:pt x="8" y="52"/>
                  </a:lnTo>
                  <a:lnTo>
                    <a:pt x="4" y="46"/>
                  </a:lnTo>
                  <a:lnTo>
                    <a:pt x="0" y="39"/>
                  </a:lnTo>
                  <a:lnTo>
                    <a:pt x="0" y="31"/>
                  </a:lnTo>
                  <a:lnTo>
                    <a:pt x="2" y="23"/>
                  </a:lnTo>
                  <a:lnTo>
                    <a:pt x="4" y="16"/>
                  </a:lnTo>
                  <a:lnTo>
                    <a:pt x="10" y="10"/>
                  </a:lnTo>
                  <a:lnTo>
                    <a:pt x="16"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7" name="Freeform 2295"/>
            <p:cNvSpPr>
              <a:spLocks noEditPoints="1"/>
            </p:cNvSpPr>
            <p:nvPr/>
          </p:nvSpPr>
          <p:spPr bwMode="auto">
            <a:xfrm>
              <a:off x="3427" y="2125"/>
              <a:ext cx="71" cy="62"/>
            </a:xfrm>
            <a:custGeom>
              <a:avLst/>
              <a:gdLst>
                <a:gd name="T0" fmla="*/ 35 w 71"/>
                <a:gd name="T1" fmla="*/ 12 h 62"/>
                <a:gd name="T2" fmla="*/ 27 w 71"/>
                <a:gd name="T3" fmla="*/ 14 h 62"/>
                <a:gd name="T4" fmla="*/ 21 w 71"/>
                <a:gd name="T5" fmla="*/ 16 h 62"/>
                <a:gd name="T6" fmla="*/ 17 w 71"/>
                <a:gd name="T7" fmla="*/ 18 h 62"/>
                <a:gd name="T8" fmla="*/ 14 w 71"/>
                <a:gd name="T9" fmla="*/ 21 h 62"/>
                <a:gd name="T10" fmla="*/ 12 w 71"/>
                <a:gd name="T11" fmla="*/ 25 h 62"/>
                <a:gd name="T12" fmla="*/ 12 w 71"/>
                <a:gd name="T13" fmla="*/ 31 h 62"/>
                <a:gd name="T14" fmla="*/ 12 w 71"/>
                <a:gd name="T15" fmla="*/ 37 h 62"/>
                <a:gd name="T16" fmla="*/ 14 w 71"/>
                <a:gd name="T17" fmla="*/ 41 h 62"/>
                <a:gd name="T18" fmla="*/ 17 w 71"/>
                <a:gd name="T19" fmla="*/ 44 h 62"/>
                <a:gd name="T20" fmla="*/ 21 w 71"/>
                <a:gd name="T21" fmla="*/ 46 h 62"/>
                <a:gd name="T22" fmla="*/ 27 w 71"/>
                <a:gd name="T23" fmla="*/ 48 h 62"/>
                <a:gd name="T24" fmla="*/ 35 w 71"/>
                <a:gd name="T25" fmla="*/ 50 h 62"/>
                <a:gd name="T26" fmla="*/ 42 w 71"/>
                <a:gd name="T27" fmla="*/ 48 h 62"/>
                <a:gd name="T28" fmla="*/ 48 w 71"/>
                <a:gd name="T29" fmla="*/ 46 h 62"/>
                <a:gd name="T30" fmla="*/ 54 w 71"/>
                <a:gd name="T31" fmla="*/ 44 h 62"/>
                <a:gd name="T32" fmla="*/ 58 w 71"/>
                <a:gd name="T33" fmla="*/ 41 h 62"/>
                <a:gd name="T34" fmla="*/ 60 w 71"/>
                <a:gd name="T35" fmla="*/ 37 h 62"/>
                <a:gd name="T36" fmla="*/ 60 w 71"/>
                <a:gd name="T37" fmla="*/ 31 h 62"/>
                <a:gd name="T38" fmla="*/ 60 w 71"/>
                <a:gd name="T39" fmla="*/ 25 h 62"/>
                <a:gd name="T40" fmla="*/ 58 w 71"/>
                <a:gd name="T41" fmla="*/ 21 h 62"/>
                <a:gd name="T42" fmla="*/ 54 w 71"/>
                <a:gd name="T43" fmla="*/ 18 h 62"/>
                <a:gd name="T44" fmla="*/ 48 w 71"/>
                <a:gd name="T45" fmla="*/ 16 h 62"/>
                <a:gd name="T46" fmla="*/ 42 w 71"/>
                <a:gd name="T47" fmla="*/ 14 h 62"/>
                <a:gd name="T48" fmla="*/ 35 w 71"/>
                <a:gd name="T49" fmla="*/ 12 h 62"/>
                <a:gd name="T50" fmla="*/ 35 w 71"/>
                <a:gd name="T51" fmla="*/ 0 h 62"/>
                <a:gd name="T52" fmla="*/ 42 w 71"/>
                <a:gd name="T53" fmla="*/ 0 h 62"/>
                <a:gd name="T54" fmla="*/ 50 w 71"/>
                <a:gd name="T55" fmla="*/ 2 h 62"/>
                <a:gd name="T56" fmla="*/ 56 w 71"/>
                <a:gd name="T57" fmla="*/ 4 h 62"/>
                <a:gd name="T58" fmla="*/ 62 w 71"/>
                <a:gd name="T59" fmla="*/ 10 h 62"/>
                <a:gd name="T60" fmla="*/ 67 w 71"/>
                <a:gd name="T61" fmla="*/ 16 h 62"/>
                <a:gd name="T62" fmla="*/ 69 w 71"/>
                <a:gd name="T63" fmla="*/ 23 h 62"/>
                <a:gd name="T64" fmla="*/ 71 w 71"/>
                <a:gd name="T65" fmla="*/ 31 h 62"/>
                <a:gd name="T66" fmla="*/ 69 w 71"/>
                <a:gd name="T67" fmla="*/ 39 h 62"/>
                <a:gd name="T68" fmla="*/ 67 w 71"/>
                <a:gd name="T69" fmla="*/ 46 h 62"/>
                <a:gd name="T70" fmla="*/ 62 w 71"/>
                <a:gd name="T71" fmla="*/ 52 h 62"/>
                <a:gd name="T72" fmla="*/ 54 w 71"/>
                <a:gd name="T73" fmla="*/ 58 h 62"/>
                <a:gd name="T74" fmla="*/ 46 w 71"/>
                <a:gd name="T75" fmla="*/ 60 h 62"/>
                <a:gd name="T76" fmla="*/ 35 w 71"/>
                <a:gd name="T77" fmla="*/ 62 h 62"/>
                <a:gd name="T78" fmla="*/ 27 w 71"/>
                <a:gd name="T79" fmla="*/ 62 h 62"/>
                <a:gd name="T80" fmla="*/ 19 w 71"/>
                <a:gd name="T81" fmla="*/ 60 h 62"/>
                <a:gd name="T82" fmla="*/ 14 w 71"/>
                <a:gd name="T83" fmla="*/ 56 h 62"/>
                <a:gd name="T84" fmla="*/ 8 w 71"/>
                <a:gd name="T85" fmla="*/ 52 h 62"/>
                <a:gd name="T86" fmla="*/ 4 w 71"/>
                <a:gd name="T87" fmla="*/ 46 h 62"/>
                <a:gd name="T88" fmla="*/ 0 w 71"/>
                <a:gd name="T89" fmla="*/ 39 h 62"/>
                <a:gd name="T90" fmla="*/ 0 w 71"/>
                <a:gd name="T91" fmla="*/ 31 h 62"/>
                <a:gd name="T92" fmla="*/ 2 w 71"/>
                <a:gd name="T93" fmla="*/ 23 h 62"/>
                <a:gd name="T94" fmla="*/ 4 w 71"/>
                <a:gd name="T95" fmla="*/ 16 h 62"/>
                <a:gd name="T96" fmla="*/ 10 w 71"/>
                <a:gd name="T97" fmla="*/ 10 h 62"/>
                <a:gd name="T98" fmla="*/ 16 w 71"/>
                <a:gd name="T99" fmla="*/ 4 h 62"/>
                <a:gd name="T100" fmla="*/ 25 w 71"/>
                <a:gd name="T101" fmla="*/ 2 h 62"/>
                <a:gd name="T102" fmla="*/ 35 w 71"/>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62">
                  <a:moveTo>
                    <a:pt x="35" y="12"/>
                  </a:moveTo>
                  <a:lnTo>
                    <a:pt x="27" y="14"/>
                  </a:lnTo>
                  <a:lnTo>
                    <a:pt x="21" y="16"/>
                  </a:lnTo>
                  <a:lnTo>
                    <a:pt x="17" y="18"/>
                  </a:lnTo>
                  <a:lnTo>
                    <a:pt x="14" y="21"/>
                  </a:lnTo>
                  <a:lnTo>
                    <a:pt x="12" y="25"/>
                  </a:lnTo>
                  <a:lnTo>
                    <a:pt x="12" y="31"/>
                  </a:lnTo>
                  <a:lnTo>
                    <a:pt x="12" y="37"/>
                  </a:lnTo>
                  <a:lnTo>
                    <a:pt x="14" y="41"/>
                  </a:lnTo>
                  <a:lnTo>
                    <a:pt x="17" y="44"/>
                  </a:lnTo>
                  <a:lnTo>
                    <a:pt x="21" y="46"/>
                  </a:lnTo>
                  <a:lnTo>
                    <a:pt x="27" y="48"/>
                  </a:lnTo>
                  <a:lnTo>
                    <a:pt x="35" y="50"/>
                  </a:lnTo>
                  <a:lnTo>
                    <a:pt x="42" y="48"/>
                  </a:lnTo>
                  <a:lnTo>
                    <a:pt x="48" y="46"/>
                  </a:lnTo>
                  <a:lnTo>
                    <a:pt x="54" y="44"/>
                  </a:lnTo>
                  <a:lnTo>
                    <a:pt x="58" y="41"/>
                  </a:lnTo>
                  <a:lnTo>
                    <a:pt x="60" y="37"/>
                  </a:lnTo>
                  <a:lnTo>
                    <a:pt x="60" y="31"/>
                  </a:lnTo>
                  <a:lnTo>
                    <a:pt x="60" y="25"/>
                  </a:lnTo>
                  <a:lnTo>
                    <a:pt x="58" y="21"/>
                  </a:lnTo>
                  <a:lnTo>
                    <a:pt x="54" y="18"/>
                  </a:lnTo>
                  <a:lnTo>
                    <a:pt x="48" y="16"/>
                  </a:lnTo>
                  <a:lnTo>
                    <a:pt x="42" y="14"/>
                  </a:lnTo>
                  <a:lnTo>
                    <a:pt x="35" y="12"/>
                  </a:lnTo>
                  <a:close/>
                  <a:moveTo>
                    <a:pt x="35" y="0"/>
                  </a:moveTo>
                  <a:lnTo>
                    <a:pt x="42" y="0"/>
                  </a:lnTo>
                  <a:lnTo>
                    <a:pt x="50" y="2"/>
                  </a:lnTo>
                  <a:lnTo>
                    <a:pt x="56" y="4"/>
                  </a:lnTo>
                  <a:lnTo>
                    <a:pt x="62" y="10"/>
                  </a:lnTo>
                  <a:lnTo>
                    <a:pt x="67" y="16"/>
                  </a:lnTo>
                  <a:lnTo>
                    <a:pt x="69" y="23"/>
                  </a:lnTo>
                  <a:lnTo>
                    <a:pt x="71" y="31"/>
                  </a:lnTo>
                  <a:lnTo>
                    <a:pt x="69" y="39"/>
                  </a:lnTo>
                  <a:lnTo>
                    <a:pt x="67" y="46"/>
                  </a:lnTo>
                  <a:lnTo>
                    <a:pt x="62" y="52"/>
                  </a:lnTo>
                  <a:lnTo>
                    <a:pt x="54" y="58"/>
                  </a:lnTo>
                  <a:lnTo>
                    <a:pt x="46" y="60"/>
                  </a:lnTo>
                  <a:lnTo>
                    <a:pt x="35" y="62"/>
                  </a:lnTo>
                  <a:lnTo>
                    <a:pt x="27" y="62"/>
                  </a:lnTo>
                  <a:lnTo>
                    <a:pt x="19" y="60"/>
                  </a:lnTo>
                  <a:lnTo>
                    <a:pt x="14" y="56"/>
                  </a:lnTo>
                  <a:lnTo>
                    <a:pt x="8" y="52"/>
                  </a:lnTo>
                  <a:lnTo>
                    <a:pt x="4" y="46"/>
                  </a:lnTo>
                  <a:lnTo>
                    <a:pt x="0" y="39"/>
                  </a:lnTo>
                  <a:lnTo>
                    <a:pt x="0" y="31"/>
                  </a:lnTo>
                  <a:lnTo>
                    <a:pt x="2" y="23"/>
                  </a:lnTo>
                  <a:lnTo>
                    <a:pt x="4" y="16"/>
                  </a:lnTo>
                  <a:lnTo>
                    <a:pt x="10" y="10"/>
                  </a:lnTo>
                  <a:lnTo>
                    <a:pt x="16"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8" name="Freeform 2296"/>
            <p:cNvSpPr>
              <a:spLocks noEditPoints="1"/>
            </p:cNvSpPr>
            <p:nvPr/>
          </p:nvSpPr>
          <p:spPr bwMode="auto">
            <a:xfrm>
              <a:off x="3402" y="2058"/>
              <a:ext cx="96" cy="58"/>
            </a:xfrm>
            <a:custGeom>
              <a:avLst/>
              <a:gdLst>
                <a:gd name="T0" fmla="*/ 62 w 96"/>
                <a:gd name="T1" fmla="*/ 12 h 58"/>
                <a:gd name="T2" fmla="*/ 54 w 96"/>
                <a:gd name="T3" fmla="*/ 14 h 58"/>
                <a:gd name="T4" fmla="*/ 46 w 96"/>
                <a:gd name="T5" fmla="*/ 14 h 58"/>
                <a:gd name="T6" fmla="*/ 42 w 96"/>
                <a:gd name="T7" fmla="*/ 17 h 58"/>
                <a:gd name="T8" fmla="*/ 39 w 96"/>
                <a:gd name="T9" fmla="*/ 21 h 58"/>
                <a:gd name="T10" fmla="*/ 37 w 96"/>
                <a:gd name="T11" fmla="*/ 25 h 58"/>
                <a:gd name="T12" fmla="*/ 37 w 96"/>
                <a:gd name="T13" fmla="*/ 29 h 58"/>
                <a:gd name="T14" fmla="*/ 37 w 96"/>
                <a:gd name="T15" fmla="*/ 35 h 58"/>
                <a:gd name="T16" fmla="*/ 39 w 96"/>
                <a:gd name="T17" fmla="*/ 39 h 58"/>
                <a:gd name="T18" fmla="*/ 42 w 96"/>
                <a:gd name="T19" fmla="*/ 40 h 58"/>
                <a:gd name="T20" fmla="*/ 46 w 96"/>
                <a:gd name="T21" fmla="*/ 44 h 58"/>
                <a:gd name="T22" fmla="*/ 52 w 96"/>
                <a:gd name="T23" fmla="*/ 46 h 58"/>
                <a:gd name="T24" fmla="*/ 60 w 96"/>
                <a:gd name="T25" fmla="*/ 46 h 58"/>
                <a:gd name="T26" fmla="*/ 67 w 96"/>
                <a:gd name="T27" fmla="*/ 46 h 58"/>
                <a:gd name="T28" fmla="*/ 73 w 96"/>
                <a:gd name="T29" fmla="*/ 44 h 58"/>
                <a:gd name="T30" fmla="*/ 79 w 96"/>
                <a:gd name="T31" fmla="*/ 40 h 58"/>
                <a:gd name="T32" fmla="*/ 83 w 96"/>
                <a:gd name="T33" fmla="*/ 37 h 58"/>
                <a:gd name="T34" fmla="*/ 85 w 96"/>
                <a:gd name="T35" fmla="*/ 33 h 58"/>
                <a:gd name="T36" fmla="*/ 85 w 96"/>
                <a:gd name="T37" fmla="*/ 29 h 58"/>
                <a:gd name="T38" fmla="*/ 85 w 96"/>
                <a:gd name="T39" fmla="*/ 25 h 58"/>
                <a:gd name="T40" fmla="*/ 83 w 96"/>
                <a:gd name="T41" fmla="*/ 21 h 58"/>
                <a:gd name="T42" fmla="*/ 79 w 96"/>
                <a:gd name="T43" fmla="*/ 17 h 58"/>
                <a:gd name="T44" fmla="*/ 75 w 96"/>
                <a:gd name="T45" fmla="*/ 14 h 58"/>
                <a:gd name="T46" fmla="*/ 69 w 96"/>
                <a:gd name="T47" fmla="*/ 14 h 58"/>
                <a:gd name="T48" fmla="*/ 62 w 96"/>
                <a:gd name="T49" fmla="*/ 12 h 58"/>
                <a:gd name="T50" fmla="*/ 0 w 96"/>
                <a:gd name="T51" fmla="*/ 0 h 58"/>
                <a:gd name="T52" fmla="*/ 94 w 96"/>
                <a:gd name="T53" fmla="*/ 0 h 58"/>
                <a:gd name="T54" fmla="*/ 94 w 96"/>
                <a:gd name="T55" fmla="*/ 12 h 58"/>
                <a:gd name="T56" fmla="*/ 85 w 96"/>
                <a:gd name="T57" fmla="*/ 12 h 58"/>
                <a:gd name="T58" fmla="*/ 89 w 96"/>
                <a:gd name="T59" fmla="*/ 15 h 58"/>
                <a:gd name="T60" fmla="*/ 92 w 96"/>
                <a:gd name="T61" fmla="*/ 19 h 58"/>
                <a:gd name="T62" fmla="*/ 94 w 96"/>
                <a:gd name="T63" fmla="*/ 25 h 58"/>
                <a:gd name="T64" fmla="*/ 96 w 96"/>
                <a:gd name="T65" fmla="*/ 31 h 58"/>
                <a:gd name="T66" fmla="*/ 94 w 96"/>
                <a:gd name="T67" fmla="*/ 39 h 58"/>
                <a:gd name="T68" fmla="*/ 90 w 96"/>
                <a:gd name="T69" fmla="*/ 44 h 58"/>
                <a:gd name="T70" fmla="*/ 87 w 96"/>
                <a:gd name="T71" fmla="*/ 50 h 58"/>
                <a:gd name="T72" fmla="*/ 79 w 96"/>
                <a:gd name="T73" fmla="*/ 54 h 58"/>
                <a:gd name="T74" fmla="*/ 69 w 96"/>
                <a:gd name="T75" fmla="*/ 58 h 58"/>
                <a:gd name="T76" fmla="*/ 60 w 96"/>
                <a:gd name="T77" fmla="*/ 58 h 58"/>
                <a:gd name="T78" fmla="*/ 50 w 96"/>
                <a:gd name="T79" fmla="*/ 58 h 58"/>
                <a:gd name="T80" fmla="*/ 42 w 96"/>
                <a:gd name="T81" fmla="*/ 56 h 58"/>
                <a:gd name="T82" fmla="*/ 35 w 96"/>
                <a:gd name="T83" fmla="*/ 50 h 58"/>
                <a:gd name="T84" fmla="*/ 29 w 96"/>
                <a:gd name="T85" fmla="*/ 44 h 58"/>
                <a:gd name="T86" fmla="*/ 27 w 96"/>
                <a:gd name="T87" fmla="*/ 39 h 58"/>
                <a:gd name="T88" fmla="*/ 25 w 96"/>
                <a:gd name="T89" fmla="*/ 31 h 58"/>
                <a:gd name="T90" fmla="*/ 25 w 96"/>
                <a:gd name="T91" fmla="*/ 25 h 58"/>
                <a:gd name="T92" fmla="*/ 29 w 96"/>
                <a:gd name="T93" fmla="*/ 19 h 58"/>
                <a:gd name="T94" fmla="*/ 31 w 96"/>
                <a:gd name="T95" fmla="*/ 15 h 58"/>
                <a:gd name="T96" fmla="*/ 37 w 96"/>
                <a:gd name="T97" fmla="*/ 12 h 58"/>
                <a:gd name="T98" fmla="*/ 0 w 96"/>
                <a:gd name="T99" fmla="*/ 12 h 58"/>
                <a:gd name="T100" fmla="*/ 0 w 96"/>
                <a:gd name="T10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58">
                  <a:moveTo>
                    <a:pt x="62" y="12"/>
                  </a:moveTo>
                  <a:lnTo>
                    <a:pt x="54" y="14"/>
                  </a:lnTo>
                  <a:lnTo>
                    <a:pt x="46" y="14"/>
                  </a:lnTo>
                  <a:lnTo>
                    <a:pt x="42" y="17"/>
                  </a:lnTo>
                  <a:lnTo>
                    <a:pt x="39" y="21"/>
                  </a:lnTo>
                  <a:lnTo>
                    <a:pt x="37" y="25"/>
                  </a:lnTo>
                  <a:lnTo>
                    <a:pt x="37" y="29"/>
                  </a:lnTo>
                  <a:lnTo>
                    <a:pt x="37" y="35"/>
                  </a:lnTo>
                  <a:lnTo>
                    <a:pt x="39" y="39"/>
                  </a:lnTo>
                  <a:lnTo>
                    <a:pt x="42" y="40"/>
                  </a:lnTo>
                  <a:lnTo>
                    <a:pt x="46" y="44"/>
                  </a:lnTo>
                  <a:lnTo>
                    <a:pt x="52" y="46"/>
                  </a:lnTo>
                  <a:lnTo>
                    <a:pt x="60" y="46"/>
                  </a:lnTo>
                  <a:lnTo>
                    <a:pt x="67" y="46"/>
                  </a:lnTo>
                  <a:lnTo>
                    <a:pt x="73" y="44"/>
                  </a:lnTo>
                  <a:lnTo>
                    <a:pt x="79" y="40"/>
                  </a:lnTo>
                  <a:lnTo>
                    <a:pt x="83" y="37"/>
                  </a:lnTo>
                  <a:lnTo>
                    <a:pt x="85" y="33"/>
                  </a:lnTo>
                  <a:lnTo>
                    <a:pt x="85" y="29"/>
                  </a:lnTo>
                  <a:lnTo>
                    <a:pt x="85" y="25"/>
                  </a:lnTo>
                  <a:lnTo>
                    <a:pt x="83" y="21"/>
                  </a:lnTo>
                  <a:lnTo>
                    <a:pt x="79" y="17"/>
                  </a:lnTo>
                  <a:lnTo>
                    <a:pt x="75" y="14"/>
                  </a:lnTo>
                  <a:lnTo>
                    <a:pt x="69" y="14"/>
                  </a:lnTo>
                  <a:lnTo>
                    <a:pt x="62" y="12"/>
                  </a:lnTo>
                  <a:close/>
                  <a:moveTo>
                    <a:pt x="0" y="0"/>
                  </a:moveTo>
                  <a:lnTo>
                    <a:pt x="94" y="0"/>
                  </a:lnTo>
                  <a:lnTo>
                    <a:pt x="94" y="12"/>
                  </a:lnTo>
                  <a:lnTo>
                    <a:pt x="85" y="12"/>
                  </a:lnTo>
                  <a:lnTo>
                    <a:pt x="89" y="15"/>
                  </a:lnTo>
                  <a:lnTo>
                    <a:pt x="92" y="19"/>
                  </a:lnTo>
                  <a:lnTo>
                    <a:pt x="94" y="25"/>
                  </a:lnTo>
                  <a:lnTo>
                    <a:pt x="96" y="31"/>
                  </a:lnTo>
                  <a:lnTo>
                    <a:pt x="94" y="39"/>
                  </a:lnTo>
                  <a:lnTo>
                    <a:pt x="90" y="44"/>
                  </a:lnTo>
                  <a:lnTo>
                    <a:pt x="87" y="50"/>
                  </a:lnTo>
                  <a:lnTo>
                    <a:pt x="79" y="54"/>
                  </a:lnTo>
                  <a:lnTo>
                    <a:pt x="69" y="58"/>
                  </a:lnTo>
                  <a:lnTo>
                    <a:pt x="60" y="58"/>
                  </a:lnTo>
                  <a:lnTo>
                    <a:pt x="50" y="58"/>
                  </a:lnTo>
                  <a:lnTo>
                    <a:pt x="42" y="56"/>
                  </a:lnTo>
                  <a:lnTo>
                    <a:pt x="35" y="50"/>
                  </a:lnTo>
                  <a:lnTo>
                    <a:pt x="29" y="44"/>
                  </a:lnTo>
                  <a:lnTo>
                    <a:pt x="27" y="39"/>
                  </a:lnTo>
                  <a:lnTo>
                    <a:pt x="25" y="31"/>
                  </a:lnTo>
                  <a:lnTo>
                    <a:pt x="25" y="25"/>
                  </a:lnTo>
                  <a:lnTo>
                    <a:pt x="29" y="19"/>
                  </a:lnTo>
                  <a:lnTo>
                    <a:pt x="31" y="15"/>
                  </a:lnTo>
                  <a:lnTo>
                    <a:pt x="37"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9" name="Freeform 2297"/>
            <p:cNvSpPr>
              <a:spLocks noEditPoints="1"/>
            </p:cNvSpPr>
            <p:nvPr/>
          </p:nvSpPr>
          <p:spPr bwMode="auto">
            <a:xfrm>
              <a:off x="3427" y="1981"/>
              <a:ext cx="94" cy="60"/>
            </a:xfrm>
            <a:custGeom>
              <a:avLst/>
              <a:gdLst>
                <a:gd name="T0" fmla="*/ 35 w 94"/>
                <a:gd name="T1" fmla="*/ 14 h 60"/>
                <a:gd name="T2" fmla="*/ 27 w 94"/>
                <a:gd name="T3" fmla="*/ 14 h 60"/>
                <a:gd name="T4" fmla="*/ 21 w 94"/>
                <a:gd name="T5" fmla="*/ 16 h 60"/>
                <a:gd name="T6" fmla="*/ 17 w 94"/>
                <a:gd name="T7" fmla="*/ 18 h 60"/>
                <a:gd name="T8" fmla="*/ 14 w 94"/>
                <a:gd name="T9" fmla="*/ 21 h 60"/>
                <a:gd name="T10" fmla="*/ 12 w 94"/>
                <a:gd name="T11" fmla="*/ 25 h 60"/>
                <a:gd name="T12" fmla="*/ 12 w 94"/>
                <a:gd name="T13" fmla="*/ 29 h 60"/>
                <a:gd name="T14" fmla="*/ 12 w 94"/>
                <a:gd name="T15" fmla="*/ 35 h 60"/>
                <a:gd name="T16" fmla="*/ 14 w 94"/>
                <a:gd name="T17" fmla="*/ 39 h 60"/>
                <a:gd name="T18" fmla="*/ 17 w 94"/>
                <a:gd name="T19" fmla="*/ 43 h 60"/>
                <a:gd name="T20" fmla="*/ 23 w 94"/>
                <a:gd name="T21" fmla="*/ 44 h 60"/>
                <a:gd name="T22" fmla="*/ 29 w 94"/>
                <a:gd name="T23" fmla="*/ 46 h 60"/>
                <a:gd name="T24" fmla="*/ 37 w 94"/>
                <a:gd name="T25" fmla="*/ 46 h 60"/>
                <a:gd name="T26" fmla="*/ 44 w 94"/>
                <a:gd name="T27" fmla="*/ 46 h 60"/>
                <a:gd name="T28" fmla="*/ 50 w 94"/>
                <a:gd name="T29" fmla="*/ 44 h 60"/>
                <a:gd name="T30" fmla="*/ 54 w 94"/>
                <a:gd name="T31" fmla="*/ 43 h 60"/>
                <a:gd name="T32" fmla="*/ 58 w 94"/>
                <a:gd name="T33" fmla="*/ 39 h 60"/>
                <a:gd name="T34" fmla="*/ 60 w 94"/>
                <a:gd name="T35" fmla="*/ 35 h 60"/>
                <a:gd name="T36" fmla="*/ 60 w 94"/>
                <a:gd name="T37" fmla="*/ 31 h 60"/>
                <a:gd name="T38" fmla="*/ 60 w 94"/>
                <a:gd name="T39" fmla="*/ 25 h 60"/>
                <a:gd name="T40" fmla="*/ 58 w 94"/>
                <a:gd name="T41" fmla="*/ 21 h 60"/>
                <a:gd name="T42" fmla="*/ 54 w 94"/>
                <a:gd name="T43" fmla="*/ 18 h 60"/>
                <a:gd name="T44" fmla="*/ 48 w 94"/>
                <a:gd name="T45" fmla="*/ 16 h 60"/>
                <a:gd name="T46" fmla="*/ 42 w 94"/>
                <a:gd name="T47" fmla="*/ 14 h 60"/>
                <a:gd name="T48" fmla="*/ 35 w 94"/>
                <a:gd name="T49" fmla="*/ 14 h 60"/>
                <a:gd name="T50" fmla="*/ 35 w 94"/>
                <a:gd name="T51" fmla="*/ 0 h 60"/>
                <a:gd name="T52" fmla="*/ 44 w 94"/>
                <a:gd name="T53" fmla="*/ 2 h 60"/>
                <a:gd name="T54" fmla="*/ 54 w 94"/>
                <a:gd name="T55" fmla="*/ 4 h 60"/>
                <a:gd name="T56" fmla="*/ 62 w 94"/>
                <a:gd name="T57" fmla="*/ 10 h 60"/>
                <a:gd name="T58" fmla="*/ 65 w 94"/>
                <a:gd name="T59" fmla="*/ 16 h 60"/>
                <a:gd name="T60" fmla="*/ 69 w 94"/>
                <a:gd name="T61" fmla="*/ 23 h 60"/>
                <a:gd name="T62" fmla="*/ 71 w 94"/>
                <a:gd name="T63" fmla="*/ 29 h 60"/>
                <a:gd name="T64" fmla="*/ 69 w 94"/>
                <a:gd name="T65" fmla="*/ 35 h 60"/>
                <a:gd name="T66" fmla="*/ 67 w 94"/>
                <a:gd name="T67" fmla="*/ 41 h 60"/>
                <a:gd name="T68" fmla="*/ 65 w 94"/>
                <a:gd name="T69" fmla="*/ 44 h 60"/>
                <a:gd name="T70" fmla="*/ 62 w 94"/>
                <a:gd name="T71" fmla="*/ 46 h 60"/>
                <a:gd name="T72" fmla="*/ 94 w 94"/>
                <a:gd name="T73" fmla="*/ 46 h 60"/>
                <a:gd name="T74" fmla="*/ 94 w 94"/>
                <a:gd name="T75" fmla="*/ 60 h 60"/>
                <a:gd name="T76" fmla="*/ 2 w 94"/>
                <a:gd name="T77" fmla="*/ 60 h 60"/>
                <a:gd name="T78" fmla="*/ 2 w 94"/>
                <a:gd name="T79" fmla="*/ 46 h 60"/>
                <a:gd name="T80" fmla="*/ 12 w 94"/>
                <a:gd name="T81" fmla="*/ 46 h 60"/>
                <a:gd name="T82" fmla="*/ 8 w 94"/>
                <a:gd name="T83" fmla="*/ 43 h 60"/>
                <a:gd name="T84" fmla="*/ 4 w 94"/>
                <a:gd name="T85" fmla="*/ 39 h 60"/>
                <a:gd name="T86" fmla="*/ 0 w 94"/>
                <a:gd name="T87" fmla="*/ 35 h 60"/>
                <a:gd name="T88" fmla="*/ 0 w 94"/>
                <a:gd name="T89" fmla="*/ 29 h 60"/>
                <a:gd name="T90" fmla="*/ 2 w 94"/>
                <a:gd name="T91" fmla="*/ 21 h 60"/>
                <a:gd name="T92" fmla="*/ 4 w 94"/>
                <a:gd name="T93" fmla="*/ 14 h 60"/>
                <a:gd name="T94" fmla="*/ 10 w 94"/>
                <a:gd name="T95" fmla="*/ 8 h 60"/>
                <a:gd name="T96" fmla="*/ 17 w 94"/>
                <a:gd name="T97" fmla="*/ 4 h 60"/>
                <a:gd name="T98" fmla="*/ 25 w 94"/>
                <a:gd name="T99" fmla="*/ 2 h 60"/>
                <a:gd name="T100" fmla="*/ 35 w 94"/>
                <a:gd name="T10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60">
                  <a:moveTo>
                    <a:pt x="35" y="14"/>
                  </a:moveTo>
                  <a:lnTo>
                    <a:pt x="27" y="14"/>
                  </a:lnTo>
                  <a:lnTo>
                    <a:pt x="21" y="16"/>
                  </a:lnTo>
                  <a:lnTo>
                    <a:pt x="17" y="18"/>
                  </a:lnTo>
                  <a:lnTo>
                    <a:pt x="14" y="21"/>
                  </a:lnTo>
                  <a:lnTo>
                    <a:pt x="12" y="25"/>
                  </a:lnTo>
                  <a:lnTo>
                    <a:pt x="12" y="29"/>
                  </a:lnTo>
                  <a:lnTo>
                    <a:pt x="12" y="35"/>
                  </a:lnTo>
                  <a:lnTo>
                    <a:pt x="14" y="39"/>
                  </a:lnTo>
                  <a:lnTo>
                    <a:pt x="17" y="43"/>
                  </a:lnTo>
                  <a:lnTo>
                    <a:pt x="23" y="44"/>
                  </a:lnTo>
                  <a:lnTo>
                    <a:pt x="29" y="46"/>
                  </a:lnTo>
                  <a:lnTo>
                    <a:pt x="37" y="46"/>
                  </a:lnTo>
                  <a:lnTo>
                    <a:pt x="44" y="46"/>
                  </a:lnTo>
                  <a:lnTo>
                    <a:pt x="50" y="44"/>
                  </a:lnTo>
                  <a:lnTo>
                    <a:pt x="54" y="43"/>
                  </a:lnTo>
                  <a:lnTo>
                    <a:pt x="58" y="39"/>
                  </a:lnTo>
                  <a:lnTo>
                    <a:pt x="60" y="35"/>
                  </a:lnTo>
                  <a:lnTo>
                    <a:pt x="60" y="31"/>
                  </a:lnTo>
                  <a:lnTo>
                    <a:pt x="60" y="25"/>
                  </a:lnTo>
                  <a:lnTo>
                    <a:pt x="58" y="21"/>
                  </a:lnTo>
                  <a:lnTo>
                    <a:pt x="54" y="18"/>
                  </a:lnTo>
                  <a:lnTo>
                    <a:pt x="48" y="16"/>
                  </a:lnTo>
                  <a:lnTo>
                    <a:pt x="42" y="14"/>
                  </a:lnTo>
                  <a:lnTo>
                    <a:pt x="35" y="14"/>
                  </a:lnTo>
                  <a:close/>
                  <a:moveTo>
                    <a:pt x="35" y="0"/>
                  </a:moveTo>
                  <a:lnTo>
                    <a:pt x="44" y="2"/>
                  </a:lnTo>
                  <a:lnTo>
                    <a:pt x="54" y="4"/>
                  </a:lnTo>
                  <a:lnTo>
                    <a:pt x="62" y="10"/>
                  </a:lnTo>
                  <a:lnTo>
                    <a:pt x="65" y="16"/>
                  </a:lnTo>
                  <a:lnTo>
                    <a:pt x="69" y="23"/>
                  </a:lnTo>
                  <a:lnTo>
                    <a:pt x="71" y="29"/>
                  </a:lnTo>
                  <a:lnTo>
                    <a:pt x="69" y="35"/>
                  </a:lnTo>
                  <a:lnTo>
                    <a:pt x="67" y="41"/>
                  </a:lnTo>
                  <a:lnTo>
                    <a:pt x="65" y="44"/>
                  </a:lnTo>
                  <a:lnTo>
                    <a:pt x="62" y="46"/>
                  </a:lnTo>
                  <a:lnTo>
                    <a:pt x="94" y="46"/>
                  </a:lnTo>
                  <a:lnTo>
                    <a:pt x="94" y="60"/>
                  </a:lnTo>
                  <a:lnTo>
                    <a:pt x="2" y="60"/>
                  </a:lnTo>
                  <a:lnTo>
                    <a:pt x="2" y="46"/>
                  </a:lnTo>
                  <a:lnTo>
                    <a:pt x="12" y="46"/>
                  </a:lnTo>
                  <a:lnTo>
                    <a:pt x="8" y="43"/>
                  </a:lnTo>
                  <a:lnTo>
                    <a:pt x="4" y="39"/>
                  </a:lnTo>
                  <a:lnTo>
                    <a:pt x="0" y="35"/>
                  </a:lnTo>
                  <a:lnTo>
                    <a:pt x="0" y="29"/>
                  </a:lnTo>
                  <a:lnTo>
                    <a:pt x="2" y="21"/>
                  </a:lnTo>
                  <a:lnTo>
                    <a:pt x="4" y="14"/>
                  </a:lnTo>
                  <a:lnTo>
                    <a:pt x="10" y="8"/>
                  </a:lnTo>
                  <a:lnTo>
                    <a:pt x="17"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0" name="Freeform 2298"/>
            <p:cNvSpPr>
              <a:spLocks/>
            </p:cNvSpPr>
            <p:nvPr/>
          </p:nvSpPr>
          <p:spPr bwMode="auto">
            <a:xfrm>
              <a:off x="3429" y="1914"/>
              <a:ext cx="69" cy="54"/>
            </a:xfrm>
            <a:custGeom>
              <a:avLst/>
              <a:gdLst>
                <a:gd name="T0" fmla="*/ 0 w 69"/>
                <a:gd name="T1" fmla="*/ 0 h 54"/>
                <a:gd name="T2" fmla="*/ 67 w 69"/>
                <a:gd name="T3" fmla="*/ 0 h 54"/>
                <a:gd name="T4" fmla="*/ 67 w 69"/>
                <a:gd name="T5" fmla="*/ 14 h 54"/>
                <a:gd name="T6" fmla="*/ 56 w 69"/>
                <a:gd name="T7" fmla="*/ 14 h 54"/>
                <a:gd name="T8" fmla="*/ 62 w 69"/>
                <a:gd name="T9" fmla="*/ 17 h 54"/>
                <a:gd name="T10" fmla="*/ 65 w 69"/>
                <a:gd name="T11" fmla="*/ 21 h 54"/>
                <a:gd name="T12" fmla="*/ 67 w 69"/>
                <a:gd name="T13" fmla="*/ 27 h 54"/>
                <a:gd name="T14" fmla="*/ 69 w 69"/>
                <a:gd name="T15" fmla="*/ 33 h 54"/>
                <a:gd name="T16" fmla="*/ 67 w 69"/>
                <a:gd name="T17" fmla="*/ 39 h 54"/>
                <a:gd name="T18" fmla="*/ 65 w 69"/>
                <a:gd name="T19" fmla="*/ 42 h 54"/>
                <a:gd name="T20" fmla="*/ 63 w 69"/>
                <a:gd name="T21" fmla="*/ 46 h 54"/>
                <a:gd name="T22" fmla="*/ 62 w 69"/>
                <a:gd name="T23" fmla="*/ 50 h 54"/>
                <a:gd name="T24" fmla="*/ 56 w 69"/>
                <a:gd name="T25" fmla="*/ 52 h 54"/>
                <a:gd name="T26" fmla="*/ 52 w 69"/>
                <a:gd name="T27" fmla="*/ 52 h 54"/>
                <a:gd name="T28" fmla="*/ 48 w 69"/>
                <a:gd name="T29" fmla="*/ 54 h 54"/>
                <a:gd name="T30" fmla="*/ 42 w 69"/>
                <a:gd name="T31" fmla="*/ 54 h 54"/>
                <a:gd name="T32" fmla="*/ 0 w 69"/>
                <a:gd name="T33" fmla="*/ 54 h 54"/>
                <a:gd name="T34" fmla="*/ 0 w 69"/>
                <a:gd name="T35" fmla="*/ 40 h 54"/>
                <a:gd name="T36" fmla="*/ 37 w 69"/>
                <a:gd name="T37" fmla="*/ 40 h 54"/>
                <a:gd name="T38" fmla="*/ 44 w 69"/>
                <a:gd name="T39" fmla="*/ 40 h 54"/>
                <a:gd name="T40" fmla="*/ 48 w 69"/>
                <a:gd name="T41" fmla="*/ 40 h 54"/>
                <a:gd name="T42" fmla="*/ 52 w 69"/>
                <a:gd name="T43" fmla="*/ 39 h 54"/>
                <a:gd name="T44" fmla="*/ 56 w 69"/>
                <a:gd name="T45" fmla="*/ 37 h 54"/>
                <a:gd name="T46" fmla="*/ 58 w 69"/>
                <a:gd name="T47" fmla="*/ 33 h 54"/>
                <a:gd name="T48" fmla="*/ 58 w 69"/>
                <a:gd name="T49" fmla="*/ 29 h 54"/>
                <a:gd name="T50" fmla="*/ 58 w 69"/>
                <a:gd name="T51" fmla="*/ 25 h 54"/>
                <a:gd name="T52" fmla="*/ 56 w 69"/>
                <a:gd name="T53" fmla="*/ 19 h 54"/>
                <a:gd name="T54" fmla="*/ 52 w 69"/>
                <a:gd name="T55" fmla="*/ 17 h 54"/>
                <a:gd name="T56" fmla="*/ 48 w 69"/>
                <a:gd name="T57" fmla="*/ 14 h 54"/>
                <a:gd name="T58" fmla="*/ 42 w 69"/>
                <a:gd name="T59" fmla="*/ 14 h 54"/>
                <a:gd name="T60" fmla="*/ 35 w 69"/>
                <a:gd name="T61" fmla="*/ 14 h 54"/>
                <a:gd name="T62" fmla="*/ 0 w 69"/>
                <a:gd name="T63" fmla="*/ 14 h 54"/>
                <a:gd name="T64" fmla="*/ 0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0" y="0"/>
                  </a:moveTo>
                  <a:lnTo>
                    <a:pt x="67" y="0"/>
                  </a:lnTo>
                  <a:lnTo>
                    <a:pt x="67" y="14"/>
                  </a:lnTo>
                  <a:lnTo>
                    <a:pt x="56" y="14"/>
                  </a:lnTo>
                  <a:lnTo>
                    <a:pt x="62" y="17"/>
                  </a:lnTo>
                  <a:lnTo>
                    <a:pt x="65" y="21"/>
                  </a:lnTo>
                  <a:lnTo>
                    <a:pt x="67" y="27"/>
                  </a:lnTo>
                  <a:lnTo>
                    <a:pt x="69" y="33"/>
                  </a:lnTo>
                  <a:lnTo>
                    <a:pt x="67" y="39"/>
                  </a:lnTo>
                  <a:lnTo>
                    <a:pt x="65" y="42"/>
                  </a:lnTo>
                  <a:lnTo>
                    <a:pt x="63" y="46"/>
                  </a:lnTo>
                  <a:lnTo>
                    <a:pt x="62" y="50"/>
                  </a:lnTo>
                  <a:lnTo>
                    <a:pt x="56" y="52"/>
                  </a:lnTo>
                  <a:lnTo>
                    <a:pt x="52" y="52"/>
                  </a:lnTo>
                  <a:lnTo>
                    <a:pt x="48" y="54"/>
                  </a:lnTo>
                  <a:lnTo>
                    <a:pt x="42" y="54"/>
                  </a:lnTo>
                  <a:lnTo>
                    <a:pt x="0" y="54"/>
                  </a:lnTo>
                  <a:lnTo>
                    <a:pt x="0" y="40"/>
                  </a:lnTo>
                  <a:lnTo>
                    <a:pt x="37" y="40"/>
                  </a:lnTo>
                  <a:lnTo>
                    <a:pt x="44" y="40"/>
                  </a:lnTo>
                  <a:lnTo>
                    <a:pt x="48" y="40"/>
                  </a:lnTo>
                  <a:lnTo>
                    <a:pt x="52" y="39"/>
                  </a:lnTo>
                  <a:lnTo>
                    <a:pt x="56" y="37"/>
                  </a:lnTo>
                  <a:lnTo>
                    <a:pt x="58" y="33"/>
                  </a:lnTo>
                  <a:lnTo>
                    <a:pt x="58" y="29"/>
                  </a:lnTo>
                  <a:lnTo>
                    <a:pt x="58" y="25"/>
                  </a:lnTo>
                  <a:lnTo>
                    <a:pt x="56" y="19"/>
                  </a:lnTo>
                  <a:lnTo>
                    <a:pt x="52" y="17"/>
                  </a:lnTo>
                  <a:lnTo>
                    <a:pt x="48" y="14"/>
                  </a:lnTo>
                  <a:lnTo>
                    <a:pt x="42" y="14"/>
                  </a:lnTo>
                  <a:lnTo>
                    <a:pt x="35"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1" name="Freeform 2299"/>
            <p:cNvSpPr>
              <a:spLocks/>
            </p:cNvSpPr>
            <p:nvPr/>
          </p:nvSpPr>
          <p:spPr bwMode="auto">
            <a:xfrm>
              <a:off x="3406" y="1870"/>
              <a:ext cx="92" cy="33"/>
            </a:xfrm>
            <a:custGeom>
              <a:avLst/>
              <a:gdLst>
                <a:gd name="T0" fmla="*/ 90 w 92"/>
                <a:gd name="T1" fmla="*/ 0 h 33"/>
                <a:gd name="T2" fmla="*/ 92 w 92"/>
                <a:gd name="T3" fmla="*/ 4 h 33"/>
                <a:gd name="T4" fmla="*/ 92 w 92"/>
                <a:gd name="T5" fmla="*/ 10 h 33"/>
                <a:gd name="T6" fmla="*/ 90 w 92"/>
                <a:gd name="T7" fmla="*/ 13 h 33"/>
                <a:gd name="T8" fmla="*/ 90 w 92"/>
                <a:gd name="T9" fmla="*/ 19 h 33"/>
                <a:gd name="T10" fmla="*/ 88 w 92"/>
                <a:gd name="T11" fmla="*/ 21 h 33"/>
                <a:gd name="T12" fmla="*/ 85 w 92"/>
                <a:gd name="T13" fmla="*/ 23 h 33"/>
                <a:gd name="T14" fmla="*/ 83 w 92"/>
                <a:gd name="T15" fmla="*/ 23 h 33"/>
                <a:gd name="T16" fmla="*/ 77 w 92"/>
                <a:gd name="T17" fmla="*/ 25 h 33"/>
                <a:gd name="T18" fmla="*/ 71 w 92"/>
                <a:gd name="T19" fmla="*/ 25 h 33"/>
                <a:gd name="T20" fmla="*/ 33 w 92"/>
                <a:gd name="T21" fmla="*/ 25 h 33"/>
                <a:gd name="T22" fmla="*/ 33 w 92"/>
                <a:gd name="T23" fmla="*/ 33 h 33"/>
                <a:gd name="T24" fmla="*/ 23 w 92"/>
                <a:gd name="T25" fmla="*/ 33 h 33"/>
                <a:gd name="T26" fmla="*/ 23 w 92"/>
                <a:gd name="T27" fmla="*/ 25 h 33"/>
                <a:gd name="T28" fmla="*/ 6 w 92"/>
                <a:gd name="T29" fmla="*/ 25 h 33"/>
                <a:gd name="T30" fmla="*/ 0 w 92"/>
                <a:gd name="T31" fmla="*/ 11 h 33"/>
                <a:gd name="T32" fmla="*/ 23 w 92"/>
                <a:gd name="T33" fmla="*/ 11 h 33"/>
                <a:gd name="T34" fmla="*/ 23 w 92"/>
                <a:gd name="T35" fmla="*/ 2 h 33"/>
                <a:gd name="T36" fmla="*/ 33 w 92"/>
                <a:gd name="T37" fmla="*/ 2 h 33"/>
                <a:gd name="T38" fmla="*/ 33 w 92"/>
                <a:gd name="T39" fmla="*/ 11 h 33"/>
                <a:gd name="T40" fmla="*/ 71 w 92"/>
                <a:gd name="T41" fmla="*/ 11 h 33"/>
                <a:gd name="T42" fmla="*/ 75 w 92"/>
                <a:gd name="T43" fmla="*/ 11 h 33"/>
                <a:gd name="T44" fmla="*/ 79 w 92"/>
                <a:gd name="T45" fmla="*/ 11 h 33"/>
                <a:gd name="T46" fmla="*/ 81 w 92"/>
                <a:gd name="T47" fmla="*/ 10 h 33"/>
                <a:gd name="T48" fmla="*/ 81 w 92"/>
                <a:gd name="T49" fmla="*/ 8 h 33"/>
                <a:gd name="T50" fmla="*/ 81 w 92"/>
                <a:gd name="T51" fmla="*/ 6 h 33"/>
                <a:gd name="T52" fmla="*/ 81 w 92"/>
                <a:gd name="T53" fmla="*/ 2 h 33"/>
                <a:gd name="T54" fmla="*/ 90 w 92"/>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33">
                  <a:moveTo>
                    <a:pt x="90" y="0"/>
                  </a:moveTo>
                  <a:lnTo>
                    <a:pt x="92" y="4"/>
                  </a:lnTo>
                  <a:lnTo>
                    <a:pt x="92" y="10"/>
                  </a:lnTo>
                  <a:lnTo>
                    <a:pt x="90" y="13"/>
                  </a:lnTo>
                  <a:lnTo>
                    <a:pt x="90" y="19"/>
                  </a:lnTo>
                  <a:lnTo>
                    <a:pt x="88" y="21"/>
                  </a:lnTo>
                  <a:lnTo>
                    <a:pt x="85" y="23"/>
                  </a:lnTo>
                  <a:lnTo>
                    <a:pt x="83" y="23"/>
                  </a:lnTo>
                  <a:lnTo>
                    <a:pt x="77" y="25"/>
                  </a:lnTo>
                  <a:lnTo>
                    <a:pt x="71" y="25"/>
                  </a:lnTo>
                  <a:lnTo>
                    <a:pt x="33" y="25"/>
                  </a:lnTo>
                  <a:lnTo>
                    <a:pt x="33" y="33"/>
                  </a:lnTo>
                  <a:lnTo>
                    <a:pt x="23" y="33"/>
                  </a:lnTo>
                  <a:lnTo>
                    <a:pt x="23" y="25"/>
                  </a:lnTo>
                  <a:lnTo>
                    <a:pt x="6" y="25"/>
                  </a:lnTo>
                  <a:lnTo>
                    <a:pt x="0" y="11"/>
                  </a:lnTo>
                  <a:lnTo>
                    <a:pt x="23" y="11"/>
                  </a:lnTo>
                  <a:lnTo>
                    <a:pt x="23" y="2"/>
                  </a:lnTo>
                  <a:lnTo>
                    <a:pt x="33" y="2"/>
                  </a:lnTo>
                  <a:lnTo>
                    <a:pt x="33" y="11"/>
                  </a:lnTo>
                  <a:lnTo>
                    <a:pt x="71" y="11"/>
                  </a:lnTo>
                  <a:lnTo>
                    <a:pt x="75" y="11"/>
                  </a:lnTo>
                  <a:lnTo>
                    <a:pt x="79" y="11"/>
                  </a:lnTo>
                  <a:lnTo>
                    <a:pt x="81" y="10"/>
                  </a:lnTo>
                  <a:lnTo>
                    <a:pt x="81" y="8"/>
                  </a:lnTo>
                  <a:lnTo>
                    <a:pt x="81" y="6"/>
                  </a:lnTo>
                  <a:lnTo>
                    <a:pt x="81" y="2"/>
                  </a:lnTo>
                  <a:lnTo>
                    <a:pt x="9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2" name="Freeform 2300"/>
            <p:cNvSpPr>
              <a:spLocks/>
            </p:cNvSpPr>
            <p:nvPr/>
          </p:nvSpPr>
          <p:spPr bwMode="auto">
            <a:xfrm>
              <a:off x="3402" y="1793"/>
              <a:ext cx="119" cy="31"/>
            </a:xfrm>
            <a:custGeom>
              <a:avLst/>
              <a:gdLst>
                <a:gd name="T0" fmla="*/ 0 w 119"/>
                <a:gd name="T1" fmla="*/ 0 h 31"/>
                <a:gd name="T2" fmla="*/ 8 w 119"/>
                <a:gd name="T3" fmla="*/ 4 h 31"/>
                <a:gd name="T4" fmla="*/ 16 w 119"/>
                <a:gd name="T5" fmla="*/ 8 h 31"/>
                <a:gd name="T6" fmla="*/ 19 w 119"/>
                <a:gd name="T7" fmla="*/ 10 h 31"/>
                <a:gd name="T8" fmla="*/ 29 w 119"/>
                <a:gd name="T9" fmla="*/ 14 h 31"/>
                <a:gd name="T10" fmla="*/ 37 w 119"/>
                <a:gd name="T11" fmla="*/ 15 h 31"/>
                <a:gd name="T12" fmla="*/ 48 w 119"/>
                <a:gd name="T13" fmla="*/ 17 h 31"/>
                <a:gd name="T14" fmla="*/ 60 w 119"/>
                <a:gd name="T15" fmla="*/ 19 h 31"/>
                <a:gd name="T16" fmla="*/ 90 w 119"/>
                <a:gd name="T17" fmla="*/ 14 h 31"/>
                <a:gd name="T18" fmla="*/ 119 w 119"/>
                <a:gd name="T19" fmla="*/ 0 h 31"/>
                <a:gd name="T20" fmla="*/ 119 w 119"/>
                <a:gd name="T21" fmla="*/ 8 h 31"/>
                <a:gd name="T22" fmla="*/ 108 w 119"/>
                <a:gd name="T23" fmla="*/ 17 h 31"/>
                <a:gd name="T24" fmla="*/ 92 w 119"/>
                <a:gd name="T25" fmla="*/ 25 h 31"/>
                <a:gd name="T26" fmla="*/ 77 w 119"/>
                <a:gd name="T27" fmla="*/ 29 h 31"/>
                <a:gd name="T28" fmla="*/ 60 w 119"/>
                <a:gd name="T29" fmla="*/ 31 h 31"/>
                <a:gd name="T30" fmla="*/ 46 w 119"/>
                <a:gd name="T31" fmla="*/ 29 h 31"/>
                <a:gd name="T32" fmla="*/ 33 w 119"/>
                <a:gd name="T33" fmla="*/ 25 h 31"/>
                <a:gd name="T34" fmla="*/ 0 w 119"/>
                <a:gd name="T35" fmla="*/ 8 h 31"/>
                <a:gd name="T36" fmla="*/ 0 w 119"/>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1">
                  <a:moveTo>
                    <a:pt x="0" y="0"/>
                  </a:moveTo>
                  <a:lnTo>
                    <a:pt x="8" y="4"/>
                  </a:lnTo>
                  <a:lnTo>
                    <a:pt x="16" y="8"/>
                  </a:lnTo>
                  <a:lnTo>
                    <a:pt x="19" y="10"/>
                  </a:lnTo>
                  <a:lnTo>
                    <a:pt x="29" y="14"/>
                  </a:lnTo>
                  <a:lnTo>
                    <a:pt x="37" y="15"/>
                  </a:lnTo>
                  <a:lnTo>
                    <a:pt x="48" y="17"/>
                  </a:lnTo>
                  <a:lnTo>
                    <a:pt x="60" y="19"/>
                  </a:lnTo>
                  <a:lnTo>
                    <a:pt x="90" y="14"/>
                  </a:lnTo>
                  <a:lnTo>
                    <a:pt x="119" y="0"/>
                  </a:lnTo>
                  <a:lnTo>
                    <a:pt x="119" y="8"/>
                  </a:lnTo>
                  <a:lnTo>
                    <a:pt x="108" y="17"/>
                  </a:lnTo>
                  <a:lnTo>
                    <a:pt x="92" y="25"/>
                  </a:lnTo>
                  <a:lnTo>
                    <a:pt x="77" y="29"/>
                  </a:lnTo>
                  <a:lnTo>
                    <a:pt x="60" y="31"/>
                  </a:lnTo>
                  <a:lnTo>
                    <a:pt x="46" y="29"/>
                  </a:lnTo>
                  <a:lnTo>
                    <a:pt x="33" y="25"/>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3" name="Freeform 2301"/>
            <p:cNvSpPr>
              <a:spLocks/>
            </p:cNvSpPr>
            <p:nvPr/>
          </p:nvSpPr>
          <p:spPr bwMode="auto">
            <a:xfrm>
              <a:off x="3402" y="1695"/>
              <a:ext cx="96" cy="87"/>
            </a:xfrm>
            <a:custGeom>
              <a:avLst/>
              <a:gdLst>
                <a:gd name="T0" fmla="*/ 46 w 96"/>
                <a:gd name="T1" fmla="*/ 0 h 87"/>
                <a:gd name="T2" fmla="*/ 81 w 96"/>
                <a:gd name="T3" fmla="*/ 0 h 87"/>
                <a:gd name="T4" fmla="*/ 87 w 96"/>
                <a:gd name="T5" fmla="*/ 10 h 87"/>
                <a:gd name="T6" fmla="*/ 92 w 96"/>
                <a:gd name="T7" fmla="*/ 19 h 87"/>
                <a:gd name="T8" fmla="*/ 94 w 96"/>
                <a:gd name="T9" fmla="*/ 29 h 87"/>
                <a:gd name="T10" fmla="*/ 96 w 96"/>
                <a:gd name="T11" fmla="*/ 39 h 87"/>
                <a:gd name="T12" fmla="*/ 94 w 96"/>
                <a:gd name="T13" fmla="*/ 48 h 87"/>
                <a:gd name="T14" fmla="*/ 92 w 96"/>
                <a:gd name="T15" fmla="*/ 56 h 87"/>
                <a:gd name="T16" fmla="*/ 90 w 96"/>
                <a:gd name="T17" fmla="*/ 64 h 87"/>
                <a:gd name="T18" fmla="*/ 85 w 96"/>
                <a:gd name="T19" fmla="*/ 71 h 87"/>
                <a:gd name="T20" fmla="*/ 79 w 96"/>
                <a:gd name="T21" fmla="*/ 77 h 87"/>
                <a:gd name="T22" fmla="*/ 73 w 96"/>
                <a:gd name="T23" fmla="*/ 81 h 87"/>
                <a:gd name="T24" fmla="*/ 66 w 96"/>
                <a:gd name="T25" fmla="*/ 85 h 87"/>
                <a:gd name="T26" fmla="*/ 58 w 96"/>
                <a:gd name="T27" fmla="*/ 87 h 87"/>
                <a:gd name="T28" fmla="*/ 48 w 96"/>
                <a:gd name="T29" fmla="*/ 87 h 87"/>
                <a:gd name="T30" fmla="*/ 35 w 96"/>
                <a:gd name="T31" fmla="*/ 87 h 87"/>
                <a:gd name="T32" fmla="*/ 23 w 96"/>
                <a:gd name="T33" fmla="*/ 81 h 87"/>
                <a:gd name="T34" fmla="*/ 16 w 96"/>
                <a:gd name="T35" fmla="*/ 77 h 87"/>
                <a:gd name="T36" fmla="*/ 10 w 96"/>
                <a:gd name="T37" fmla="*/ 71 h 87"/>
                <a:gd name="T38" fmla="*/ 6 w 96"/>
                <a:gd name="T39" fmla="*/ 65 h 87"/>
                <a:gd name="T40" fmla="*/ 2 w 96"/>
                <a:gd name="T41" fmla="*/ 58 h 87"/>
                <a:gd name="T42" fmla="*/ 0 w 96"/>
                <a:gd name="T43" fmla="*/ 50 h 87"/>
                <a:gd name="T44" fmla="*/ 0 w 96"/>
                <a:gd name="T45" fmla="*/ 41 h 87"/>
                <a:gd name="T46" fmla="*/ 0 w 96"/>
                <a:gd name="T47" fmla="*/ 31 h 87"/>
                <a:gd name="T48" fmla="*/ 2 w 96"/>
                <a:gd name="T49" fmla="*/ 21 h 87"/>
                <a:gd name="T50" fmla="*/ 6 w 96"/>
                <a:gd name="T51" fmla="*/ 16 h 87"/>
                <a:gd name="T52" fmla="*/ 12 w 96"/>
                <a:gd name="T53" fmla="*/ 10 h 87"/>
                <a:gd name="T54" fmla="*/ 19 w 96"/>
                <a:gd name="T55" fmla="*/ 4 h 87"/>
                <a:gd name="T56" fmla="*/ 27 w 96"/>
                <a:gd name="T57" fmla="*/ 2 h 87"/>
                <a:gd name="T58" fmla="*/ 31 w 96"/>
                <a:gd name="T59" fmla="*/ 14 h 87"/>
                <a:gd name="T60" fmla="*/ 23 w 96"/>
                <a:gd name="T61" fmla="*/ 16 h 87"/>
                <a:gd name="T62" fmla="*/ 19 w 96"/>
                <a:gd name="T63" fmla="*/ 19 h 87"/>
                <a:gd name="T64" fmla="*/ 16 w 96"/>
                <a:gd name="T65" fmla="*/ 23 h 87"/>
                <a:gd name="T66" fmla="*/ 14 w 96"/>
                <a:gd name="T67" fmla="*/ 27 h 87"/>
                <a:gd name="T68" fmla="*/ 12 w 96"/>
                <a:gd name="T69" fmla="*/ 33 h 87"/>
                <a:gd name="T70" fmla="*/ 10 w 96"/>
                <a:gd name="T71" fmla="*/ 41 h 87"/>
                <a:gd name="T72" fmla="*/ 12 w 96"/>
                <a:gd name="T73" fmla="*/ 48 h 87"/>
                <a:gd name="T74" fmla="*/ 14 w 96"/>
                <a:gd name="T75" fmla="*/ 56 h 87"/>
                <a:gd name="T76" fmla="*/ 16 w 96"/>
                <a:gd name="T77" fmla="*/ 62 h 87"/>
                <a:gd name="T78" fmla="*/ 19 w 96"/>
                <a:gd name="T79" fmla="*/ 65 h 87"/>
                <a:gd name="T80" fmla="*/ 23 w 96"/>
                <a:gd name="T81" fmla="*/ 69 h 87"/>
                <a:gd name="T82" fmla="*/ 29 w 96"/>
                <a:gd name="T83" fmla="*/ 71 h 87"/>
                <a:gd name="T84" fmla="*/ 39 w 96"/>
                <a:gd name="T85" fmla="*/ 73 h 87"/>
                <a:gd name="T86" fmla="*/ 48 w 96"/>
                <a:gd name="T87" fmla="*/ 75 h 87"/>
                <a:gd name="T88" fmla="*/ 56 w 96"/>
                <a:gd name="T89" fmla="*/ 75 h 87"/>
                <a:gd name="T90" fmla="*/ 62 w 96"/>
                <a:gd name="T91" fmla="*/ 73 h 87"/>
                <a:gd name="T92" fmla="*/ 67 w 96"/>
                <a:gd name="T93" fmla="*/ 71 h 87"/>
                <a:gd name="T94" fmla="*/ 73 w 96"/>
                <a:gd name="T95" fmla="*/ 67 h 87"/>
                <a:gd name="T96" fmla="*/ 77 w 96"/>
                <a:gd name="T97" fmla="*/ 64 h 87"/>
                <a:gd name="T98" fmla="*/ 81 w 96"/>
                <a:gd name="T99" fmla="*/ 58 h 87"/>
                <a:gd name="T100" fmla="*/ 85 w 96"/>
                <a:gd name="T101" fmla="*/ 50 h 87"/>
                <a:gd name="T102" fmla="*/ 85 w 96"/>
                <a:gd name="T103" fmla="*/ 41 h 87"/>
                <a:gd name="T104" fmla="*/ 85 w 96"/>
                <a:gd name="T105" fmla="*/ 33 h 87"/>
                <a:gd name="T106" fmla="*/ 81 w 96"/>
                <a:gd name="T107" fmla="*/ 25 h 87"/>
                <a:gd name="T108" fmla="*/ 79 w 96"/>
                <a:gd name="T109" fmla="*/ 17 h 87"/>
                <a:gd name="T110" fmla="*/ 75 w 96"/>
                <a:gd name="T111" fmla="*/ 14 h 87"/>
                <a:gd name="T112" fmla="*/ 58 w 96"/>
                <a:gd name="T113" fmla="*/ 14 h 87"/>
                <a:gd name="T114" fmla="*/ 58 w 96"/>
                <a:gd name="T115" fmla="*/ 41 h 87"/>
                <a:gd name="T116" fmla="*/ 46 w 96"/>
                <a:gd name="T117" fmla="*/ 41 h 87"/>
                <a:gd name="T118" fmla="*/ 46 w 96"/>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87">
                  <a:moveTo>
                    <a:pt x="46" y="0"/>
                  </a:moveTo>
                  <a:lnTo>
                    <a:pt x="81" y="0"/>
                  </a:lnTo>
                  <a:lnTo>
                    <a:pt x="87" y="10"/>
                  </a:lnTo>
                  <a:lnTo>
                    <a:pt x="92" y="19"/>
                  </a:lnTo>
                  <a:lnTo>
                    <a:pt x="94" y="29"/>
                  </a:lnTo>
                  <a:lnTo>
                    <a:pt x="96" y="39"/>
                  </a:lnTo>
                  <a:lnTo>
                    <a:pt x="94" y="48"/>
                  </a:lnTo>
                  <a:lnTo>
                    <a:pt x="92" y="56"/>
                  </a:lnTo>
                  <a:lnTo>
                    <a:pt x="90" y="64"/>
                  </a:lnTo>
                  <a:lnTo>
                    <a:pt x="85" y="71"/>
                  </a:lnTo>
                  <a:lnTo>
                    <a:pt x="79" y="77"/>
                  </a:lnTo>
                  <a:lnTo>
                    <a:pt x="73" y="81"/>
                  </a:lnTo>
                  <a:lnTo>
                    <a:pt x="66" y="85"/>
                  </a:lnTo>
                  <a:lnTo>
                    <a:pt x="58" y="87"/>
                  </a:lnTo>
                  <a:lnTo>
                    <a:pt x="48" y="87"/>
                  </a:lnTo>
                  <a:lnTo>
                    <a:pt x="35" y="87"/>
                  </a:lnTo>
                  <a:lnTo>
                    <a:pt x="23" y="81"/>
                  </a:lnTo>
                  <a:lnTo>
                    <a:pt x="16" y="77"/>
                  </a:lnTo>
                  <a:lnTo>
                    <a:pt x="10" y="71"/>
                  </a:lnTo>
                  <a:lnTo>
                    <a:pt x="6" y="65"/>
                  </a:lnTo>
                  <a:lnTo>
                    <a:pt x="2" y="58"/>
                  </a:lnTo>
                  <a:lnTo>
                    <a:pt x="0" y="50"/>
                  </a:lnTo>
                  <a:lnTo>
                    <a:pt x="0" y="41"/>
                  </a:lnTo>
                  <a:lnTo>
                    <a:pt x="0" y="31"/>
                  </a:lnTo>
                  <a:lnTo>
                    <a:pt x="2" y="21"/>
                  </a:lnTo>
                  <a:lnTo>
                    <a:pt x="6" y="16"/>
                  </a:lnTo>
                  <a:lnTo>
                    <a:pt x="12" y="10"/>
                  </a:lnTo>
                  <a:lnTo>
                    <a:pt x="19" y="4"/>
                  </a:lnTo>
                  <a:lnTo>
                    <a:pt x="27" y="2"/>
                  </a:lnTo>
                  <a:lnTo>
                    <a:pt x="31" y="14"/>
                  </a:lnTo>
                  <a:lnTo>
                    <a:pt x="23" y="16"/>
                  </a:lnTo>
                  <a:lnTo>
                    <a:pt x="19" y="19"/>
                  </a:lnTo>
                  <a:lnTo>
                    <a:pt x="16" y="23"/>
                  </a:lnTo>
                  <a:lnTo>
                    <a:pt x="14" y="27"/>
                  </a:lnTo>
                  <a:lnTo>
                    <a:pt x="12" y="33"/>
                  </a:lnTo>
                  <a:lnTo>
                    <a:pt x="10" y="41"/>
                  </a:lnTo>
                  <a:lnTo>
                    <a:pt x="12" y="48"/>
                  </a:lnTo>
                  <a:lnTo>
                    <a:pt x="14" y="56"/>
                  </a:lnTo>
                  <a:lnTo>
                    <a:pt x="16" y="62"/>
                  </a:lnTo>
                  <a:lnTo>
                    <a:pt x="19" y="65"/>
                  </a:lnTo>
                  <a:lnTo>
                    <a:pt x="23" y="69"/>
                  </a:lnTo>
                  <a:lnTo>
                    <a:pt x="29" y="71"/>
                  </a:lnTo>
                  <a:lnTo>
                    <a:pt x="39" y="73"/>
                  </a:lnTo>
                  <a:lnTo>
                    <a:pt x="48" y="75"/>
                  </a:lnTo>
                  <a:lnTo>
                    <a:pt x="56" y="75"/>
                  </a:lnTo>
                  <a:lnTo>
                    <a:pt x="62" y="73"/>
                  </a:lnTo>
                  <a:lnTo>
                    <a:pt x="67" y="71"/>
                  </a:lnTo>
                  <a:lnTo>
                    <a:pt x="73" y="67"/>
                  </a:lnTo>
                  <a:lnTo>
                    <a:pt x="77" y="64"/>
                  </a:lnTo>
                  <a:lnTo>
                    <a:pt x="81" y="58"/>
                  </a:lnTo>
                  <a:lnTo>
                    <a:pt x="85" y="50"/>
                  </a:lnTo>
                  <a:lnTo>
                    <a:pt x="85" y="41"/>
                  </a:lnTo>
                  <a:lnTo>
                    <a:pt x="85" y="33"/>
                  </a:lnTo>
                  <a:lnTo>
                    <a:pt x="81" y="25"/>
                  </a:lnTo>
                  <a:lnTo>
                    <a:pt x="79" y="17"/>
                  </a:lnTo>
                  <a:lnTo>
                    <a:pt x="75" y="14"/>
                  </a:lnTo>
                  <a:lnTo>
                    <a:pt x="58" y="14"/>
                  </a:lnTo>
                  <a:lnTo>
                    <a:pt x="58" y="41"/>
                  </a:lnTo>
                  <a:lnTo>
                    <a:pt x="46" y="41"/>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4" name="Freeform 2302"/>
            <p:cNvSpPr>
              <a:spLocks noEditPoints="1"/>
            </p:cNvSpPr>
            <p:nvPr/>
          </p:nvSpPr>
          <p:spPr bwMode="auto">
            <a:xfrm>
              <a:off x="3402" y="1620"/>
              <a:ext cx="96" cy="60"/>
            </a:xfrm>
            <a:custGeom>
              <a:avLst/>
              <a:gdLst>
                <a:gd name="T0" fmla="*/ 60 w 96"/>
                <a:gd name="T1" fmla="*/ 14 h 60"/>
                <a:gd name="T2" fmla="*/ 52 w 96"/>
                <a:gd name="T3" fmla="*/ 14 h 60"/>
                <a:gd name="T4" fmla="*/ 46 w 96"/>
                <a:gd name="T5" fmla="*/ 16 h 60"/>
                <a:gd name="T6" fmla="*/ 42 w 96"/>
                <a:gd name="T7" fmla="*/ 18 h 60"/>
                <a:gd name="T8" fmla="*/ 39 w 96"/>
                <a:gd name="T9" fmla="*/ 21 h 60"/>
                <a:gd name="T10" fmla="*/ 37 w 96"/>
                <a:gd name="T11" fmla="*/ 25 h 60"/>
                <a:gd name="T12" fmla="*/ 37 w 96"/>
                <a:gd name="T13" fmla="*/ 29 h 60"/>
                <a:gd name="T14" fmla="*/ 37 w 96"/>
                <a:gd name="T15" fmla="*/ 35 h 60"/>
                <a:gd name="T16" fmla="*/ 39 w 96"/>
                <a:gd name="T17" fmla="*/ 39 h 60"/>
                <a:gd name="T18" fmla="*/ 42 w 96"/>
                <a:gd name="T19" fmla="*/ 43 h 60"/>
                <a:gd name="T20" fmla="*/ 46 w 96"/>
                <a:gd name="T21" fmla="*/ 44 h 60"/>
                <a:gd name="T22" fmla="*/ 52 w 96"/>
                <a:gd name="T23" fmla="*/ 46 h 60"/>
                <a:gd name="T24" fmla="*/ 60 w 96"/>
                <a:gd name="T25" fmla="*/ 46 h 60"/>
                <a:gd name="T26" fmla="*/ 67 w 96"/>
                <a:gd name="T27" fmla="*/ 46 h 60"/>
                <a:gd name="T28" fmla="*/ 73 w 96"/>
                <a:gd name="T29" fmla="*/ 46 h 60"/>
                <a:gd name="T30" fmla="*/ 77 w 96"/>
                <a:gd name="T31" fmla="*/ 44 h 60"/>
                <a:gd name="T32" fmla="*/ 81 w 96"/>
                <a:gd name="T33" fmla="*/ 41 h 60"/>
                <a:gd name="T34" fmla="*/ 85 w 96"/>
                <a:gd name="T35" fmla="*/ 35 h 60"/>
                <a:gd name="T36" fmla="*/ 85 w 96"/>
                <a:gd name="T37" fmla="*/ 31 h 60"/>
                <a:gd name="T38" fmla="*/ 85 w 96"/>
                <a:gd name="T39" fmla="*/ 25 h 60"/>
                <a:gd name="T40" fmla="*/ 83 w 96"/>
                <a:gd name="T41" fmla="*/ 21 h 60"/>
                <a:gd name="T42" fmla="*/ 79 w 96"/>
                <a:gd name="T43" fmla="*/ 18 h 60"/>
                <a:gd name="T44" fmla="*/ 73 w 96"/>
                <a:gd name="T45" fmla="*/ 16 h 60"/>
                <a:gd name="T46" fmla="*/ 67 w 96"/>
                <a:gd name="T47" fmla="*/ 14 h 60"/>
                <a:gd name="T48" fmla="*/ 60 w 96"/>
                <a:gd name="T49" fmla="*/ 14 h 60"/>
                <a:gd name="T50" fmla="*/ 60 w 96"/>
                <a:gd name="T51" fmla="*/ 0 h 60"/>
                <a:gd name="T52" fmla="*/ 69 w 96"/>
                <a:gd name="T53" fmla="*/ 2 h 60"/>
                <a:gd name="T54" fmla="*/ 79 w 96"/>
                <a:gd name="T55" fmla="*/ 4 h 60"/>
                <a:gd name="T56" fmla="*/ 87 w 96"/>
                <a:gd name="T57" fmla="*/ 10 h 60"/>
                <a:gd name="T58" fmla="*/ 92 w 96"/>
                <a:gd name="T59" fmla="*/ 16 h 60"/>
                <a:gd name="T60" fmla="*/ 94 w 96"/>
                <a:gd name="T61" fmla="*/ 21 h 60"/>
                <a:gd name="T62" fmla="*/ 96 w 96"/>
                <a:gd name="T63" fmla="*/ 29 h 60"/>
                <a:gd name="T64" fmla="*/ 94 w 96"/>
                <a:gd name="T65" fmla="*/ 37 h 60"/>
                <a:gd name="T66" fmla="*/ 90 w 96"/>
                <a:gd name="T67" fmla="*/ 43 h 60"/>
                <a:gd name="T68" fmla="*/ 85 w 96"/>
                <a:gd name="T69" fmla="*/ 46 h 60"/>
                <a:gd name="T70" fmla="*/ 94 w 96"/>
                <a:gd name="T71" fmla="*/ 46 h 60"/>
                <a:gd name="T72" fmla="*/ 94 w 96"/>
                <a:gd name="T73" fmla="*/ 60 h 60"/>
                <a:gd name="T74" fmla="*/ 0 w 96"/>
                <a:gd name="T75" fmla="*/ 60 h 60"/>
                <a:gd name="T76" fmla="*/ 0 w 96"/>
                <a:gd name="T77" fmla="*/ 46 h 60"/>
                <a:gd name="T78" fmla="*/ 37 w 96"/>
                <a:gd name="T79" fmla="*/ 46 h 60"/>
                <a:gd name="T80" fmla="*/ 29 w 96"/>
                <a:gd name="T81" fmla="*/ 43 h 60"/>
                <a:gd name="T82" fmla="*/ 27 w 96"/>
                <a:gd name="T83" fmla="*/ 37 h 60"/>
                <a:gd name="T84" fmla="*/ 25 w 96"/>
                <a:gd name="T85" fmla="*/ 29 h 60"/>
                <a:gd name="T86" fmla="*/ 25 w 96"/>
                <a:gd name="T87" fmla="*/ 23 h 60"/>
                <a:gd name="T88" fmla="*/ 27 w 96"/>
                <a:gd name="T89" fmla="*/ 18 h 60"/>
                <a:gd name="T90" fmla="*/ 31 w 96"/>
                <a:gd name="T91" fmla="*/ 12 h 60"/>
                <a:gd name="T92" fmla="*/ 35 w 96"/>
                <a:gd name="T93" fmla="*/ 8 h 60"/>
                <a:gd name="T94" fmla="*/ 41 w 96"/>
                <a:gd name="T95" fmla="*/ 6 h 60"/>
                <a:gd name="T96" fmla="*/ 46 w 96"/>
                <a:gd name="T97" fmla="*/ 2 h 60"/>
                <a:gd name="T98" fmla="*/ 52 w 96"/>
                <a:gd name="T99" fmla="*/ 2 h 60"/>
                <a:gd name="T100" fmla="*/ 60 w 96"/>
                <a:gd name="T10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60">
                  <a:moveTo>
                    <a:pt x="60" y="14"/>
                  </a:moveTo>
                  <a:lnTo>
                    <a:pt x="52" y="14"/>
                  </a:lnTo>
                  <a:lnTo>
                    <a:pt x="46" y="16"/>
                  </a:lnTo>
                  <a:lnTo>
                    <a:pt x="42" y="18"/>
                  </a:lnTo>
                  <a:lnTo>
                    <a:pt x="39" y="21"/>
                  </a:lnTo>
                  <a:lnTo>
                    <a:pt x="37" y="25"/>
                  </a:lnTo>
                  <a:lnTo>
                    <a:pt x="37" y="29"/>
                  </a:lnTo>
                  <a:lnTo>
                    <a:pt x="37" y="35"/>
                  </a:lnTo>
                  <a:lnTo>
                    <a:pt x="39" y="39"/>
                  </a:lnTo>
                  <a:lnTo>
                    <a:pt x="42" y="43"/>
                  </a:lnTo>
                  <a:lnTo>
                    <a:pt x="46" y="44"/>
                  </a:lnTo>
                  <a:lnTo>
                    <a:pt x="52" y="46"/>
                  </a:lnTo>
                  <a:lnTo>
                    <a:pt x="60" y="46"/>
                  </a:lnTo>
                  <a:lnTo>
                    <a:pt x="67" y="46"/>
                  </a:lnTo>
                  <a:lnTo>
                    <a:pt x="73" y="46"/>
                  </a:lnTo>
                  <a:lnTo>
                    <a:pt x="77" y="44"/>
                  </a:lnTo>
                  <a:lnTo>
                    <a:pt x="81" y="41"/>
                  </a:lnTo>
                  <a:lnTo>
                    <a:pt x="85" y="35"/>
                  </a:lnTo>
                  <a:lnTo>
                    <a:pt x="85" y="31"/>
                  </a:lnTo>
                  <a:lnTo>
                    <a:pt x="85" y="25"/>
                  </a:lnTo>
                  <a:lnTo>
                    <a:pt x="83" y="21"/>
                  </a:lnTo>
                  <a:lnTo>
                    <a:pt x="79" y="18"/>
                  </a:lnTo>
                  <a:lnTo>
                    <a:pt x="73" y="16"/>
                  </a:lnTo>
                  <a:lnTo>
                    <a:pt x="67" y="14"/>
                  </a:lnTo>
                  <a:lnTo>
                    <a:pt x="60" y="14"/>
                  </a:lnTo>
                  <a:close/>
                  <a:moveTo>
                    <a:pt x="60" y="0"/>
                  </a:moveTo>
                  <a:lnTo>
                    <a:pt x="69" y="2"/>
                  </a:lnTo>
                  <a:lnTo>
                    <a:pt x="79" y="4"/>
                  </a:lnTo>
                  <a:lnTo>
                    <a:pt x="87" y="10"/>
                  </a:lnTo>
                  <a:lnTo>
                    <a:pt x="92" y="16"/>
                  </a:lnTo>
                  <a:lnTo>
                    <a:pt x="94" y="21"/>
                  </a:lnTo>
                  <a:lnTo>
                    <a:pt x="96" y="29"/>
                  </a:lnTo>
                  <a:lnTo>
                    <a:pt x="94" y="37"/>
                  </a:lnTo>
                  <a:lnTo>
                    <a:pt x="90" y="43"/>
                  </a:lnTo>
                  <a:lnTo>
                    <a:pt x="85" y="46"/>
                  </a:lnTo>
                  <a:lnTo>
                    <a:pt x="94" y="46"/>
                  </a:lnTo>
                  <a:lnTo>
                    <a:pt x="94" y="60"/>
                  </a:lnTo>
                  <a:lnTo>
                    <a:pt x="0" y="60"/>
                  </a:lnTo>
                  <a:lnTo>
                    <a:pt x="0" y="46"/>
                  </a:lnTo>
                  <a:lnTo>
                    <a:pt x="37" y="46"/>
                  </a:lnTo>
                  <a:lnTo>
                    <a:pt x="29" y="43"/>
                  </a:lnTo>
                  <a:lnTo>
                    <a:pt x="27" y="37"/>
                  </a:lnTo>
                  <a:lnTo>
                    <a:pt x="25" y="29"/>
                  </a:lnTo>
                  <a:lnTo>
                    <a:pt x="25" y="23"/>
                  </a:lnTo>
                  <a:lnTo>
                    <a:pt x="27" y="18"/>
                  </a:lnTo>
                  <a:lnTo>
                    <a:pt x="31" y="12"/>
                  </a:lnTo>
                  <a:lnTo>
                    <a:pt x="35" y="8"/>
                  </a:lnTo>
                  <a:lnTo>
                    <a:pt x="41" y="6"/>
                  </a:lnTo>
                  <a:lnTo>
                    <a:pt x="46" y="2"/>
                  </a:lnTo>
                  <a:lnTo>
                    <a:pt x="52" y="2"/>
                  </a:lnTo>
                  <a:lnTo>
                    <a:pt x="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5" name="Freeform 2303"/>
            <p:cNvSpPr>
              <a:spLocks noEditPoints="1"/>
            </p:cNvSpPr>
            <p:nvPr/>
          </p:nvSpPr>
          <p:spPr bwMode="auto">
            <a:xfrm>
              <a:off x="3427" y="1549"/>
              <a:ext cx="94" cy="58"/>
            </a:xfrm>
            <a:custGeom>
              <a:avLst/>
              <a:gdLst>
                <a:gd name="T0" fmla="*/ 35 w 94"/>
                <a:gd name="T1" fmla="*/ 12 h 58"/>
                <a:gd name="T2" fmla="*/ 27 w 94"/>
                <a:gd name="T3" fmla="*/ 14 h 58"/>
                <a:gd name="T4" fmla="*/ 21 w 94"/>
                <a:gd name="T5" fmla="*/ 16 h 58"/>
                <a:gd name="T6" fmla="*/ 17 w 94"/>
                <a:gd name="T7" fmla="*/ 18 h 58"/>
                <a:gd name="T8" fmla="*/ 14 w 94"/>
                <a:gd name="T9" fmla="*/ 21 h 58"/>
                <a:gd name="T10" fmla="*/ 12 w 94"/>
                <a:gd name="T11" fmla="*/ 25 h 58"/>
                <a:gd name="T12" fmla="*/ 12 w 94"/>
                <a:gd name="T13" fmla="*/ 29 h 58"/>
                <a:gd name="T14" fmla="*/ 12 w 94"/>
                <a:gd name="T15" fmla="*/ 33 h 58"/>
                <a:gd name="T16" fmla="*/ 14 w 94"/>
                <a:gd name="T17" fmla="*/ 37 h 58"/>
                <a:gd name="T18" fmla="*/ 17 w 94"/>
                <a:gd name="T19" fmla="*/ 41 h 58"/>
                <a:gd name="T20" fmla="*/ 23 w 94"/>
                <a:gd name="T21" fmla="*/ 44 h 58"/>
                <a:gd name="T22" fmla="*/ 29 w 94"/>
                <a:gd name="T23" fmla="*/ 46 h 58"/>
                <a:gd name="T24" fmla="*/ 37 w 94"/>
                <a:gd name="T25" fmla="*/ 46 h 58"/>
                <a:gd name="T26" fmla="*/ 44 w 94"/>
                <a:gd name="T27" fmla="*/ 46 h 58"/>
                <a:gd name="T28" fmla="*/ 50 w 94"/>
                <a:gd name="T29" fmla="*/ 44 h 58"/>
                <a:gd name="T30" fmla="*/ 54 w 94"/>
                <a:gd name="T31" fmla="*/ 43 h 58"/>
                <a:gd name="T32" fmla="*/ 58 w 94"/>
                <a:gd name="T33" fmla="*/ 39 h 58"/>
                <a:gd name="T34" fmla="*/ 60 w 94"/>
                <a:gd name="T35" fmla="*/ 35 h 58"/>
                <a:gd name="T36" fmla="*/ 60 w 94"/>
                <a:gd name="T37" fmla="*/ 29 h 58"/>
                <a:gd name="T38" fmla="*/ 60 w 94"/>
                <a:gd name="T39" fmla="*/ 25 h 58"/>
                <a:gd name="T40" fmla="*/ 58 w 94"/>
                <a:gd name="T41" fmla="*/ 21 h 58"/>
                <a:gd name="T42" fmla="*/ 54 w 94"/>
                <a:gd name="T43" fmla="*/ 18 h 58"/>
                <a:gd name="T44" fmla="*/ 48 w 94"/>
                <a:gd name="T45" fmla="*/ 16 h 58"/>
                <a:gd name="T46" fmla="*/ 42 w 94"/>
                <a:gd name="T47" fmla="*/ 14 h 58"/>
                <a:gd name="T48" fmla="*/ 35 w 94"/>
                <a:gd name="T49" fmla="*/ 12 h 58"/>
                <a:gd name="T50" fmla="*/ 35 w 94"/>
                <a:gd name="T51" fmla="*/ 0 h 58"/>
                <a:gd name="T52" fmla="*/ 44 w 94"/>
                <a:gd name="T53" fmla="*/ 2 h 58"/>
                <a:gd name="T54" fmla="*/ 54 w 94"/>
                <a:gd name="T55" fmla="*/ 4 h 58"/>
                <a:gd name="T56" fmla="*/ 62 w 94"/>
                <a:gd name="T57" fmla="*/ 8 h 58"/>
                <a:gd name="T58" fmla="*/ 65 w 94"/>
                <a:gd name="T59" fmla="*/ 14 h 58"/>
                <a:gd name="T60" fmla="*/ 69 w 94"/>
                <a:gd name="T61" fmla="*/ 21 h 58"/>
                <a:gd name="T62" fmla="*/ 71 w 94"/>
                <a:gd name="T63" fmla="*/ 29 h 58"/>
                <a:gd name="T64" fmla="*/ 69 w 94"/>
                <a:gd name="T65" fmla="*/ 35 h 58"/>
                <a:gd name="T66" fmla="*/ 67 w 94"/>
                <a:gd name="T67" fmla="*/ 39 h 58"/>
                <a:gd name="T68" fmla="*/ 65 w 94"/>
                <a:gd name="T69" fmla="*/ 43 h 58"/>
                <a:gd name="T70" fmla="*/ 62 w 94"/>
                <a:gd name="T71" fmla="*/ 46 h 58"/>
                <a:gd name="T72" fmla="*/ 94 w 94"/>
                <a:gd name="T73" fmla="*/ 46 h 58"/>
                <a:gd name="T74" fmla="*/ 94 w 94"/>
                <a:gd name="T75" fmla="*/ 58 h 58"/>
                <a:gd name="T76" fmla="*/ 2 w 94"/>
                <a:gd name="T77" fmla="*/ 58 h 58"/>
                <a:gd name="T78" fmla="*/ 2 w 94"/>
                <a:gd name="T79" fmla="*/ 46 h 58"/>
                <a:gd name="T80" fmla="*/ 12 w 94"/>
                <a:gd name="T81" fmla="*/ 46 h 58"/>
                <a:gd name="T82" fmla="*/ 8 w 94"/>
                <a:gd name="T83" fmla="*/ 43 h 58"/>
                <a:gd name="T84" fmla="*/ 4 w 94"/>
                <a:gd name="T85" fmla="*/ 39 h 58"/>
                <a:gd name="T86" fmla="*/ 0 w 94"/>
                <a:gd name="T87" fmla="*/ 33 h 58"/>
                <a:gd name="T88" fmla="*/ 0 w 94"/>
                <a:gd name="T89" fmla="*/ 27 h 58"/>
                <a:gd name="T90" fmla="*/ 2 w 94"/>
                <a:gd name="T91" fmla="*/ 19 h 58"/>
                <a:gd name="T92" fmla="*/ 4 w 94"/>
                <a:gd name="T93" fmla="*/ 14 h 58"/>
                <a:gd name="T94" fmla="*/ 10 w 94"/>
                <a:gd name="T95" fmla="*/ 8 h 58"/>
                <a:gd name="T96" fmla="*/ 17 w 94"/>
                <a:gd name="T97" fmla="*/ 4 h 58"/>
                <a:gd name="T98" fmla="*/ 25 w 94"/>
                <a:gd name="T99" fmla="*/ 2 h 58"/>
                <a:gd name="T100" fmla="*/ 35 w 94"/>
                <a:gd name="T10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58">
                  <a:moveTo>
                    <a:pt x="35" y="12"/>
                  </a:moveTo>
                  <a:lnTo>
                    <a:pt x="27" y="14"/>
                  </a:lnTo>
                  <a:lnTo>
                    <a:pt x="21" y="16"/>
                  </a:lnTo>
                  <a:lnTo>
                    <a:pt x="17" y="18"/>
                  </a:lnTo>
                  <a:lnTo>
                    <a:pt x="14" y="21"/>
                  </a:lnTo>
                  <a:lnTo>
                    <a:pt x="12" y="25"/>
                  </a:lnTo>
                  <a:lnTo>
                    <a:pt x="12" y="29"/>
                  </a:lnTo>
                  <a:lnTo>
                    <a:pt x="12" y="33"/>
                  </a:lnTo>
                  <a:lnTo>
                    <a:pt x="14" y="37"/>
                  </a:lnTo>
                  <a:lnTo>
                    <a:pt x="17" y="41"/>
                  </a:lnTo>
                  <a:lnTo>
                    <a:pt x="23" y="44"/>
                  </a:lnTo>
                  <a:lnTo>
                    <a:pt x="29" y="46"/>
                  </a:lnTo>
                  <a:lnTo>
                    <a:pt x="37" y="46"/>
                  </a:lnTo>
                  <a:lnTo>
                    <a:pt x="44" y="46"/>
                  </a:lnTo>
                  <a:lnTo>
                    <a:pt x="50" y="44"/>
                  </a:lnTo>
                  <a:lnTo>
                    <a:pt x="54" y="43"/>
                  </a:lnTo>
                  <a:lnTo>
                    <a:pt x="58" y="39"/>
                  </a:lnTo>
                  <a:lnTo>
                    <a:pt x="60" y="35"/>
                  </a:lnTo>
                  <a:lnTo>
                    <a:pt x="60" y="29"/>
                  </a:lnTo>
                  <a:lnTo>
                    <a:pt x="60" y="25"/>
                  </a:lnTo>
                  <a:lnTo>
                    <a:pt x="58" y="21"/>
                  </a:lnTo>
                  <a:lnTo>
                    <a:pt x="54" y="18"/>
                  </a:lnTo>
                  <a:lnTo>
                    <a:pt x="48" y="16"/>
                  </a:lnTo>
                  <a:lnTo>
                    <a:pt x="42" y="14"/>
                  </a:lnTo>
                  <a:lnTo>
                    <a:pt x="35" y="12"/>
                  </a:lnTo>
                  <a:close/>
                  <a:moveTo>
                    <a:pt x="35" y="0"/>
                  </a:moveTo>
                  <a:lnTo>
                    <a:pt x="44" y="2"/>
                  </a:lnTo>
                  <a:lnTo>
                    <a:pt x="54" y="4"/>
                  </a:lnTo>
                  <a:lnTo>
                    <a:pt x="62" y="8"/>
                  </a:lnTo>
                  <a:lnTo>
                    <a:pt x="65" y="14"/>
                  </a:lnTo>
                  <a:lnTo>
                    <a:pt x="69" y="21"/>
                  </a:lnTo>
                  <a:lnTo>
                    <a:pt x="71" y="29"/>
                  </a:lnTo>
                  <a:lnTo>
                    <a:pt x="69" y="35"/>
                  </a:lnTo>
                  <a:lnTo>
                    <a:pt x="67" y="39"/>
                  </a:lnTo>
                  <a:lnTo>
                    <a:pt x="65" y="43"/>
                  </a:lnTo>
                  <a:lnTo>
                    <a:pt x="62" y="46"/>
                  </a:lnTo>
                  <a:lnTo>
                    <a:pt x="94" y="46"/>
                  </a:lnTo>
                  <a:lnTo>
                    <a:pt x="94" y="58"/>
                  </a:lnTo>
                  <a:lnTo>
                    <a:pt x="2" y="58"/>
                  </a:lnTo>
                  <a:lnTo>
                    <a:pt x="2" y="46"/>
                  </a:lnTo>
                  <a:lnTo>
                    <a:pt x="12" y="46"/>
                  </a:lnTo>
                  <a:lnTo>
                    <a:pt x="8" y="43"/>
                  </a:lnTo>
                  <a:lnTo>
                    <a:pt x="4" y="39"/>
                  </a:lnTo>
                  <a:lnTo>
                    <a:pt x="0" y="33"/>
                  </a:lnTo>
                  <a:lnTo>
                    <a:pt x="0" y="27"/>
                  </a:lnTo>
                  <a:lnTo>
                    <a:pt x="2" y="19"/>
                  </a:lnTo>
                  <a:lnTo>
                    <a:pt x="4" y="14"/>
                  </a:lnTo>
                  <a:lnTo>
                    <a:pt x="10" y="8"/>
                  </a:lnTo>
                  <a:lnTo>
                    <a:pt x="17"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6" name="Freeform 2304"/>
            <p:cNvSpPr>
              <a:spLocks/>
            </p:cNvSpPr>
            <p:nvPr/>
          </p:nvSpPr>
          <p:spPr bwMode="auto">
            <a:xfrm>
              <a:off x="3427" y="1484"/>
              <a:ext cx="71" cy="56"/>
            </a:xfrm>
            <a:custGeom>
              <a:avLst/>
              <a:gdLst>
                <a:gd name="T0" fmla="*/ 54 w 71"/>
                <a:gd name="T1" fmla="*/ 2 h 56"/>
                <a:gd name="T2" fmla="*/ 64 w 71"/>
                <a:gd name="T3" fmla="*/ 8 h 56"/>
                <a:gd name="T4" fmla="*/ 69 w 71"/>
                <a:gd name="T5" fmla="*/ 19 h 56"/>
                <a:gd name="T6" fmla="*/ 69 w 71"/>
                <a:gd name="T7" fmla="*/ 35 h 56"/>
                <a:gd name="T8" fmla="*/ 65 w 71"/>
                <a:gd name="T9" fmla="*/ 48 h 56"/>
                <a:gd name="T10" fmla="*/ 56 w 71"/>
                <a:gd name="T11" fmla="*/ 54 h 56"/>
                <a:gd name="T12" fmla="*/ 48 w 71"/>
                <a:gd name="T13" fmla="*/ 44 h 56"/>
                <a:gd name="T14" fmla="*/ 56 w 71"/>
                <a:gd name="T15" fmla="*/ 38 h 56"/>
                <a:gd name="T16" fmla="*/ 60 w 71"/>
                <a:gd name="T17" fmla="*/ 27 h 56"/>
                <a:gd name="T18" fmla="*/ 58 w 71"/>
                <a:gd name="T19" fmla="*/ 17 h 56"/>
                <a:gd name="T20" fmla="*/ 50 w 71"/>
                <a:gd name="T21" fmla="*/ 13 h 56"/>
                <a:gd name="T22" fmla="*/ 44 w 71"/>
                <a:gd name="T23" fmla="*/ 17 h 56"/>
                <a:gd name="T24" fmla="*/ 41 w 71"/>
                <a:gd name="T25" fmla="*/ 29 h 56"/>
                <a:gd name="T26" fmla="*/ 37 w 71"/>
                <a:gd name="T27" fmla="*/ 44 h 56"/>
                <a:gd name="T28" fmla="*/ 29 w 71"/>
                <a:gd name="T29" fmla="*/ 52 h 56"/>
                <a:gd name="T30" fmla="*/ 19 w 71"/>
                <a:gd name="T31" fmla="*/ 54 h 56"/>
                <a:gd name="T32" fmla="*/ 12 w 71"/>
                <a:gd name="T33" fmla="*/ 52 h 56"/>
                <a:gd name="T34" fmla="*/ 6 w 71"/>
                <a:gd name="T35" fmla="*/ 48 h 56"/>
                <a:gd name="T36" fmla="*/ 2 w 71"/>
                <a:gd name="T37" fmla="*/ 40 h 56"/>
                <a:gd name="T38" fmla="*/ 0 w 71"/>
                <a:gd name="T39" fmla="*/ 31 h 56"/>
                <a:gd name="T40" fmla="*/ 2 w 71"/>
                <a:gd name="T41" fmla="*/ 17 h 56"/>
                <a:gd name="T42" fmla="*/ 8 w 71"/>
                <a:gd name="T43" fmla="*/ 8 h 56"/>
                <a:gd name="T44" fmla="*/ 19 w 71"/>
                <a:gd name="T45" fmla="*/ 4 h 56"/>
                <a:gd name="T46" fmla="*/ 17 w 71"/>
                <a:gd name="T47" fmla="*/ 17 h 56"/>
                <a:gd name="T48" fmla="*/ 12 w 71"/>
                <a:gd name="T49" fmla="*/ 25 h 56"/>
                <a:gd name="T50" fmla="*/ 12 w 71"/>
                <a:gd name="T51" fmla="*/ 36 h 56"/>
                <a:gd name="T52" fmla="*/ 16 w 71"/>
                <a:gd name="T53" fmla="*/ 42 h 56"/>
                <a:gd name="T54" fmla="*/ 23 w 71"/>
                <a:gd name="T55" fmla="*/ 42 h 56"/>
                <a:gd name="T56" fmla="*/ 25 w 71"/>
                <a:gd name="T57" fmla="*/ 38 h 56"/>
                <a:gd name="T58" fmla="*/ 27 w 71"/>
                <a:gd name="T59" fmla="*/ 29 h 56"/>
                <a:gd name="T60" fmla="*/ 33 w 71"/>
                <a:gd name="T61" fmla="*/ 11 h 56"/>
                <a:gd name="T62" fmla="*/ 39 w 71"/>
                <a:gd name="T63" fmla="*/ 4 h 56"/>
                <a:gd name="T64" fmla="*/ 48 w 71"/>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56">
                  <a:moveTo>
                    <a:pt x="48" y="0"/>
                  </a:moveTo>
                  <a:lnTo>
                    <a:pt x="54" y="2"/>
                  </a:lnTo>
                  <a:lnTo>
                    <a:pt x="60" y="4"/>
                  </a:lnTo>
                  <a:lnTo>
                    <a:pt x="64" y="8"/>
                  </a:lnTo>
                  <a:lnTo>
                    <a:pt x="67" y="13"/>
                  </a:lnTo>
                  <a:lnTo>
                    <a:pt x="69" y="19"/>
                  </a:lnTo>
                  <a:lnTo>
                    <a:pt x="71" y="27"/>
                  </a:lnTo>
                  <a:lnTo>
                    <a:pt x="69" y="35"/>
                  </a:lnTo>
                  <a:lnTo>
                    <a:pt x="67" y="42"/>
                  </a:lnTo>
                  <a:lnTo>
                    <a:pt x="65" y="48"/>
                  </a:lnTo>
                  <a:lnTo>
                    <a:pt x="62" y="52"/>
                  </a:lnTo>
                  <a:lnTo>
                    <a:pt x="56" y="54"/>
                  </a:lnTo>
                  <a:lnTo>
                    <a:pt x="48" y="56"/>
                  </a:lnTo>
                  <a:lnTo>
                    <a:pt x="48" y="44"/>
                  </a:lnTo>
                  <a:lnTo>
                    <a:pt x="52" y="42"/>
                  </a:lnTo>
                  <a:lnTo>
                    <a:pt x="56" y="38"/>
                  </a:lnTo>
                  <a:lnTo>
                    <a:pt x="60" y="35"/>
                  </a:lnTo>
                  <a:lnTo>
                    <a:pt x="60" y="27"/>
                  </a:lnTo>
                  <a:lnTo>
                    <a:pt x="60" y="21"/>
                  </a:lnTo>
                  <a:lnTo>
                    <a:pt x="58" y="17"/>
                  </a:lnTo>
                  <a:lnTo>
                    <a:pt x="54" y="13"/>
                  </a:lnTo>
                  <a:lnTo>
                    <a:pt x="50" y="13"/>
                  </a:lnTo>
                  <a:lnTo>
                    <a:pt x="46" y="13"/>
                  </a:lnTo>
                  <a:lnTo>
                    <a:pt x="44" y="17"/>
                  </a:lnTo>
                  <a:lnTo>
                    <a:pt x="42" y="21"/>
                  </a:lnTo>
                  <a:lnTo>
                    <a:pt x="41" y="29"/>
                  </a:lnTo>
                  <a:lnTo>
                    <a:pt x="39" y="38"/>
                  </a:lnTo>
                  <a:lnTo>
                    <a:pt x="37" y="44"/>
                  </a:lnTo>
                  <a:lnTo>
                    <a:pt x="33" y="48"/>
                  </a:lnTo>
                  <a:lnTo>
                    <a:pt x="29" y="52"/>
                  </a:lnTo>
                  <a:lnTo>
                    <a:pt x="25" y="54"/>
                  </a:lnTo>
                  <a:lnTo>
                    <a:pt x="19" y="54"/>
                  </a:lnTo>
                  <a:lnTo>
                    <a:pt x="16" y="54"/>
                  </a:lnTo>
                  <a:lnTo>
                    <a:pt x="12" y="52"/>
                  </a:lnTo>
                  <a:lnTo>
                    <a:pt x="8" y="50"/>
                  </a:lnTo>
                  <a:lnTo>
                    <a:pt x="6" y="48"/>
                  </a:lnTo>
                  <a:lnTo>
                    <a:pt x="4" y="44"/>
                  </a:lnTo>
                  <a:lnTo>
                    <a:pt x="2" y="40"/>
                  </a:lnTo>
                  <a:lnTo>
                    <a:pt x="0" y="36"/>
                  </a:lnTo>
                  <a:lnTo>
                    <a:pt x="0" y="31"/>
                  </a:lnTo>
                  <a:lnTo>
                    <a:pt x="0" y="23"/>
                  </a:lnTo>
                  <a:lnTo>
                    <a:pt x="2" y="17"/>
                  </a:lnTo>
                  <a:lnTo>
                    <a:pt x="6" y="11"/>
                  </a:lnTo>
                  <a:lnTo>
                    <a:pt x="8" y="8"/>
                  </a:lnTo>
                  <a:lnTo>
                    <a:pt x="14" y="6"/>
                  </a:lnTo>
                  <a:lnTo>
                    <a:pt x="19" y="4"/>
                  </a:lnTo>
                  <a:lnTo>
                    <a:pt x="21" y="17"/>
                  </a:lnTo>
                  <a:lnTo>
                    <a:pt x="17" y="17"/>
                  </a:lnTo>
                  <a:lnTo>
                    <a:pt x="14" y="21"/>
                  </a:lnTo>
                  <a:lnTo>
                    <a:pt x="12" y="25"/>
                  </a:lnTo>
                  <a:lnTo>
                    <a:pt x="12" y="29"/>
                  </a:lnTo>
                  <a:lnTo>
                    <a:pt x="12" y="36"/>
                  </a:lnTo>
                  <a:lnTo>
                    <a:pt x="14" y="40"/>
                  </a:lnTo>
                  <a:lnTo>
                    <a:pt x="16" y="42"/>
                  </a:lnTo>
                  <a:lnTo>
                    <a:pt x="19" y="42"/>
                  </a:lnTo>
                  <a:lnTo>
                    <a:pt x="23" y="42"/>
                  </a:lnTo>
                  <a:lnTo>
                    <a:pt x="23" y="40"/>
                  </a:lnTo>
                  <a:lnTo>
                    <a:pt x="25" y="38"/>
                  </a:lnTo>
                  <a:lnTo>
                    <a:pt x="25" y="35"/>
                  </a:lnTo>
                  <a:lnTo>
                    <a:pt x="27" y="29"/>
                  </a:lnTo>
                  <a:lnTo>
                    <a:pt x="31" y="19"/>
                  </a:lnTo>
                  <a:lnTo>
                    <a:pt x="33" y="11"/>
                  </a:lnTo>
                  <a:lnTo>
                    <a:pt x="35" y="8"/>
                  </a:lnTo>
                  <a:lnTo>
                    <a:pt x="39" y="4"/>
                  </a:lnTo>
                  <a:lnTo>
                    <a:pt x="44" y="2"/>
                  </a:lnTo>
                  <a:lnTo>
                    <a:pt x="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7" name="Freeform 2305"/>
            <p:cNvSpPr>
              <a:spLocks/>
            </p:cNvSpPr>
            <p:nvPr/>
          </p:nvSpPr>
          <p:spPr bwMode="auto">
            <a:xfrm>
              <a:off x="3402" y="1444"/>
              <a:ext cx="119" cy="30"/>
            </a:xfrm>
            <a:custGeom>
              <a:avLst/>
              <a:gdLst>
                <a:gd name="T0" fmla="*/ 60 w 119"/>
                <a:gd name="T1" fmla="*/ 0 h 30"/>
                <a:gd name="T2" fmla="*/ 77 w 119"/>
                <a:gd name="T3" fmla="*/ 2 h 30"/>
                <a:gd name="T4" fmla="*/ 92 w 119"/>
                <a:gd name="T5" fmla="*/ 7 h 30"/>
                <a:gd name="T6" fmla="*/ 108 w 119"/>
                <a:gd name="T7" fmla="*/ 15 h 30"/>
                <a:gd name="T8" fmla="*/ 119 w 119"/>
                <a:gd name="T9" fmla="*/ 23 h 30"/>
                <a:gd name="T10" fmla="*/ 119 w 119"/>
                <a:gd name="T11" fmla="*/ 30 h 30"/>
                <a:gd name="T12" fmla="*/ 90 w 119"/>
                <a:gd name="T13" fmla="*/ 17 h 30"/>
                <a:gd name="T14" fmla="*/ 60 w 119"/>
                <a:gd name="T15" fmla="*/ 13 h 30"/>
                <a:gd name="T16" fmla="*/ 48 w 119"/>
                <a:gd name="T17" fmla="*/ 13 h 30"/>
                <a:gd name="T18" fmla="*/ 37 w 119"/>
                <a:gd name="T19" fmla="*/ 15 h 30"/>
                <a:gd name="T20" fmla="*/ 29 w 119"/>
                <a:gd name="T21" fmla="*/ 17 h 30"/>
                <a:gd name="T22" fmla="*/ 19 w 119"/>
                <a:gd name="T23" fmla="*/ 21 h 30"/>
                <a:gd name="T24" fmla="*/ 16 w 119"/>
                <a:gd name="T25" fmla="*/ 23 h 30"/>
                <a:gd name="T26" fmla="*/ 8 w 119"/>
                <a:gd name="T27" fmla="*/ 27 h 30"/>
                <a:gd name="T28" fmla="*/ 0 w 119"/>
                <a:gd name="T29" fmla="*/ 30 h 30"/>
                <a:gd name="T30" fmla="*/ 0 w 119"/>
                <a:gd name="T31" fmla="*/ 23 h 30"/>
                <a:gd name="T32" fmla="*/ 33 w 119"/>
                <a:gd name="T33" fmla="*/ 5 h 30"/>
                <a:gd name="T34" fmla="*/ 46 w 119"/>
                <a:gd name="T35" fmla="*/ 2 h 30"/>
                <a:gd name="T36" fmla="*/ 60 w 11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0">
                  <a:moveTo>
                    <a:pt x="60" y="0"/>
                  </a:moveTo>
                  <a:lnTo>
                    <a:pt x="77" y="2"/>
                  </a:lnTo>
                  <a:lnTo>
                    <a:pt x="92" y="7"/>
                  </a:lnTo>
                  <a:lnTo>
                    <a:pt x="108" y="15"/>
                  </a:lnTo>
                  <a:lnTo>
                    <a:pt x="119" y="23"/>
                  </a:lnTo>
                  <a:lnTo>
                    <a:pt x="119" y="30"/>
                  </a:lnTo>
                  <a:lnTo>
                    <a:pt x="90" y="17"/>
                  </a:lnTo>
                  <a:lnTo>
                    <a:pt x="60" y="13"/>
                  </a:lnTo>
                  <a:lnTo>
                    <a:pt x="48" y="13"/>
                  </a:lnTo>
                  <a:lnTo>
                    <a:pt x="37" y="15"/>
                  </a:lnTo>
                  <a:lnTo>
                    <a:pt x="29" y="17"/>
                  </a:lnTo>
                  <a:lnTo>
                    <a:pt x="19" y="21"/>
                  </a:lnTo>
                  <a:lnTo>
                    <a:pt x="16" y="23"/>
                  </a:lnTo>
                  <a:lnTo>
                    <a:pt x="8" y="27"/>
                  </a:lnTo>
                  <a:lnTo>
                    <a:pt x="0" y="30"/>
                  </a:lnTo>
                  <a:lnTo>
                    <a:pt x="0" y="23"/>
                  </a:lnTo>
                  <a:lnTo>
                    <a:pt x="33" y="5"/>
                  </a:lnTo>
                  <a:lnTo>
                    <a:pt x="46" y="2"/>
                  </a:lnTo>
                  <a:lnTo>
                    <a:pt x="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8" name="Rectangle 2306"/>
            <p:cNvSpPr>
              <a:spLocks noChangeArrowheads="1"/>
            </p:cNvSpPr>
            <p:nvPr/>
          </p:nvSpPr>
          <p:spPr bwMode="auto">
            <a:xfrm>
              <a:off x="3732" y="702"/>
              <a:ext cx="592" cy="47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9" name="Freeform 2307"/>
            <p:cNvSpPr>
              <a:spLocks noEditPoints="1"/>
            </p:cNvSpPr>
            <p:nvPr/>
          </p:nvSpPr>
          <p:spPr bwMode="auto">
            <a:xfrm>
              <a:off x="3725" y="695"/>
              <a:ext cx="607" cy="493"/>
            </a:xfrm>
            <a:custGeom>
              <a:avLst/>
              <a:gdLst>
                <a:gd name="T0" fmla="*/ 15 w 607"/>
                <a:gd name="T1" fmla="*/ 15 h 493"/>
                <a:gd name="T2" fmla="*/ 15 w 607"/>
                <a:gd name="T3" fmla="*/ 478 h 493"/>
                <a:gd name="T4" fmla="*/ 591 w 607"/>
                <a:gd name="T5" fmla="*/ 478 h 493"/>
                <a:gd name="T6" fmla="*/ 591 w 607"/>
                <a:gd name="T7" fmla="*/ 15 h 493"/>
                <a:gd name="T8" fmla="*/ 15 w 607"/>
                <a:gd name="T9" fmla="*/ 15 h 493"/>
                <a:gd name="T10" fmla="*/ 7 w 607"/>
                <a:gd name="T11" fmla="*/ 0 h 493"/>
                <a:gd name="T12" fmla="*/ 599 w 607"/>
                <a:gd name="T13" fmla="*/ 0 h 493"/>
                <a:gd name="T14" fmla="*/ 605 w 607"/>
                <a:gd name="T15" fmla="*/ 2 h 493"/>
                <a:gd name="T16" fmla="*/ 607 w 607"/>
                <a:gd name="T17" fmla="*/ 7 h 493"/>
                <a:gd name="T18" fmla="*/ 607 w 607"/>
                <a:gd name="T19" fmla="*/ 486 h 493"/>
                <a:gd name="T20" fmla="*/ 605 w 607"/>
                <a:gd name="T21" fmla="*/ 491 h 493"/>
                <a:gd name="T22" fmla="*/ 599 w 607"/>
                <a:gd name="T23" fmla="*/ 493 h 493"/>
                <a:gd name="T24" fmla="*/ 7 w 607"/>
                <a:gd name="T25" fmla="*/ 493 h 493"/>
                <a:gd name="T26" fmla="*/ 7 w 607"/>
                <a:gd name="T27" fmla="*/ 486 h 493"/>
                <a:gd name="T28" fmla="*/ 0 w 607"/>
                <a:gd name="T29" fmla="*/ 486 h 493"/>
                <a:gd name="T30" fmla="*/ 0 w 607"/>
                <a:gd name="T31" fmla="*/ 7 h 493"/>
                <a:gd name="T32" fmla="*/ 2 w 607"/>
                <a:gd name="T33" fmla="*/ 2 h 493"/>
                <a:gd name="T34" fmla="*/ 7 w 607"/>
                <a:gd name="T35"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7" h="493">
                  <a:moveTo>
                    <a:pt x="15" y="15"/>
                  </a:moveTo>
                  <a:lnTo>
                    <a:pt x="15" y="478"/>
                  </a:lnTo>
                  <a:lnTo>
                    <a:pt x="591" y="478"/>
                  </a:lnTo>
                  <a:lnTo>
                    <a:pt x="591" y="15"/>
                  </a:lnTo>
                  <a:lnTo>
                    <a:pt x="15" y="15"/>
                  </a:lnTo>
                  <a:close/>
                  <a:moveTo>
                    <a:pt x="7" y="0"/>
                  </a:moveTo>
                  <a:lnTo>
                    <a:pt x="599" y="0"/>
                  </a:lnTo>
                  <a:lnTo>
                    <a:pt x="605" y="2"/>
                  </a:lnTo>
                  <a:lnTo>
                    <a:pt x="607" y="7"/>
                  </a:lnTo>
                  <a:lnTo>
                    <a:pt x="607" y="486"/>
                  </a:lnTo>
                  <a:lnTo>
                    <a:pt x="605" y="491"/>
                  </a:lnTo>
                  <a:lnTo>
                    <a:pt x="599" y="493"/>
                  </a:lnTo>
                  <a:lnTo>
                    <a:pt x="7" y="493"/>
                  </a:lnTo>
                  <a:lnTo>
                    <a:pt x="7" y="486"/>
                  </a:lnTo>
                  <a:lnTo>
                    <a:pt x="0" y="486"/>
                  </a:lnTo>
                  <a:lnTo>
                    <a:pt x="0" y="7"/>
                  </a:lnTo>
                  <a:lnTo>
                    <a:pt x="2" y="2"/>
                  </a:lnTo>
                  <a:lnTo>
                    <a:pt x="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0" name="Rectangle 2308"/>
            <p:cNvSpPr>
              <a:spLocks noChangeArrowheads="1"/>
            </p:cNvSpPr>
            <p:nvPr/>
          </p:nvSpPr>
          <p:spPr bwMode="auto">
            <a:xfrm>
              <a:off x="3732" y="695"/>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1" name="Rectangle 2309"/>
            <p:cNvSpPr>
              <a:spLocks noChangeArrowheads="1"/>
            </p:cNvSpPr>
            <p:nvPr/>
          </p:nvSpPr>
          <p:spPr bwMode="auto">
            <a:xfrm>
              <a:off x="3732" y="1173"/>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2" name="Rectangle 2310"/>
            <p:cNvSpPr>
              <a:spLocks noChangeArrowheads="1"/>
            </p:cNvSpPr>
            <p:nvPr/>
          </p:nvSpPr>
          <p:spPr bwMode="auto">
            <a:xfrm>
              <a:off x="4316"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3" name="Rectangle 2311"/>
            <p:cNvSpPr>
              <a:spLocks noChangeArrowheads="1"/>
            </p:cNvSpPr>
            <p:nvPr/>
          </p:nvSpPr>
          <p:spPr bwMode="auto">
            <a:xfrm>
              <a:off x="3725" y="702"/>
              <a:ext cx="15"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4" name="Rectangle 2312"/>
            <p:cNvSpPr>
              <a:spLocks noChangeArrowheads="1"/>
            </p:cNvSpPr>
            <p:nvPr/>
          </p:nvSpPr>
          <p:spPr bwMode="auto">
            <a:xfrm>
              <a:off x="3732" y="1173"/>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5" name="Rectangle 2313"/>
            <p:cNvSpPr>
              <a:spLocks noChangeArrowheads="1"/>
            </p:cNvSpPr>
            <p:nvPr/>
          </p:nvSpPr>
          <p:spPr bwMode="auto">
            <a:xfrm>
              <a:off x="3725" y="702"/>
              <a:ext cx="15"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6" name="Rectangle 2314"/>
            <p:cNvSpPr>
              <a:spLocks noChangeArrowheads="1"/>
            </p:cNvSpPr>
            <p:nvPr/>
          </p:nvSpPr>
          <p:spPr bwMode="auto">
            <a:xfrm>
              <a:off x="3732" y="695"/>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7" name="Rectangle 2315"/>
            <p:cNvSpPr>
              <a:spLocks noChangeArrowheads="1"/>
            </p:cNvSpPr>
            <p:nvPr/>
          </p:nvSpPr>
          <p:spPr bwMode="auto">
            <a:xfrm>
              <a:off x="3732" y="1173"/>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8" name="Rectangle 2316"/>
            <p:cNvSpPr>
              <a:spLocks noChangeArrowheads="1"/>
            </p:cNvSpPr>
            <p:nvPr/>
          </p:nvSpPr>
          <p:spPr bwMode="auto">
            <a:xfrm>
              <a:off x="4316"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9" name="Rectangle 2317"/>
            <p:cNvSpPr>
              <a:spLocks noChangeArrowheads="1"/>
            </p:cNvSpPr>
            <p:nvPr/>
          </p:nvSpPr>
          <p:spPr bwMode="auto">
            <a:xfrm>
              <a:off x="3725" y="702"/>
              <a:ext cx="15"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0" name="Freeform 2318"/>
            <p:cNvSpPr>
              <a:spLocks/>
            </p:cNvSpPr>
            <p:nvPr/>
          </p:nvSpPr>
          <p:spPr bwMode="auto">
            <a:xfrm>
              <a:off x="3930" y="739"/>
              <a:ext cx="81" cy="96"/>
            </a:xfrm>
            <a:custGeom>
              <a:avLst/>
              <a:gdLst>
                <a:gd name="T0" fmla="*/ 42 w 81"/>
                <a:gd name="T1" fmla="*/ 0 h 96"/>
                <a:gd name="T2" fmla="*/ 52 w 81"/>
                <a:gd name="T3" fmla="*/ 2 h 96"/>
                <a:gd name="T4" fmla="*/ 60 w 81"/>
                <a:gd name="T5" fmla="*/ 4 h 96"/>
                <a:gd name="T6" fmla="*/ 66 w 81"/>
                <a:gd name="T7" fmla="*/ 8 h 96"/>
                <a:gd name="T8" fmla="*/ 71 w 81"/>
                <a:gd name="T9" fmla="*/ 13 h 96"/>
                <a:gd name="T10" fmla="*/ 75 w 81"/>
                <a:gd name="T11" fmla="*/ 19 h 96"/>
                <a:gd name="T12" fmla="*/ 79 w 81"/>
                <a:gd name="T13" fmla="*/ 27 h 96"/>
                <a:gd name="T14" fmla="*/ 66 w 81"/>
                <a:gd name="T15" fmla="*/ 31 h 96"/>
                <a:gd name="T16" fmla="*/ 64 w 81"/>
                <a:gd name="T17" fmla="*/ 25 h 96"/>
                <a:gd name="T18" fmla="*/ 62 w 81"/>
                <a:gd name="T19" fmla="*/ 19 h 96"/>
                <a:gd name="T20" fmla="*/ 58 w 81"/>
                <a:gd name="T21" fmla="*/ 15 h 96"/>
                <a:gd name="T22" fmla="*/ 50 w 81"/>
                <a:gd name="T23" fmla="*/ 11 h 96"/>
                <a:gd name="T24" fmla="*/ 42 w 81"/>
                <a:gd name="T25" fmla="*/ 11 h 96"/>
                <a:gd name="T26" fmla="*/ 37 w 81"/>
                <a:gd name="T27" fmla="*/ 11 h 96"/>
                <a:gd name="T28" fmla="*/ 31 w 81"/>
                <a:gd name="T29" fmla="*/ 13 h 96"/>
                <a:gd name="T30" fmla="*/ 25 w 81"/>
                <a:gd name="T31" fmla="*/ 17 h 96"/>
                <a:gd name="T32" fmla="*/ 19 w 81"/>
                <a:gd name="T33" fmla="*/ 23 h 96"/>
                <a:gd name="T34" fmla="*/ 16 w 81"/>
                <a:gd name="T35" fmla="*/ 31 h 96"/>
                <a:gd name="T36" fmla="*/ 14 w 81"/>
                <a:gd name="T37" fmla="*/ 38 h 96"/>
                <a:gd name="T38" fmla="*/ 14 w 81"/>
                <a:gd name="T39" fmla="*/ 48 h 96"/>
                <a:gd name="T40" fmla="*/ 14 w 81"/>
                <a:gd name="T41" fmla="*/ 59 h 96"/>
                <a:gd name="T42" fmla="*/ 18 w 81"/>
                <a:gd name="T43" fmla="*/ 69 h 96"/>
                <a:gd name="T44" fmla="*/ 19 w 81"/>
                <a:gd name="T45" fmla="*/ 73 h 96"/>
                <a:gd name="T46" fmla="*/ 23 w 81"/>
                <a:gd name="T47" fmla="*/ 79 h 96"/>
                <a:gd name="T48" fmla="*/ 27 w 81"/>
                <a:gd name="T49" fmla="*/ 81 h 96"/>
                <a:gd name="T50" fmla="*/ 35 w 81"/>
                <a:gd name="T51" fmla="*/ 84 h 96"/>
                <a:gd name="T52" fmla="*/ 42 w 81"/>
                <a:gd name="T53" fmla="*/ 86 h 96"/>
                <a:gd name="T54" fmla="*/ 48 w 81"/>
                <a:gd name="T55" fmla="*/ 84 h 96"/>
                <a:gd name="T56" fmla="*/ 54 w 81"/>
                <a:gd name="T57" fmla="*/ 82 h 96"/>
                <a:gd name="T58" fmla="*/ 60 w 81"/>
                <a:gd name="T59" fmla="*/ 81 h 96"/>
                <a:gd name="T60" fmla="*/ 64 w 81"/>
                <a:gd name="T61" fmla="*/ 75 h 96"/>
                <a:gd name="T62" fmla="*/ 67 w 81"/>
                <a:gd name="T63" fmla="*/ 69 h 96"/>
                <a:gd name="T64" fmla="*/ 69 w 81"/>
                <a:gd name="T65" fmla="*/ 61 h 96"/>
                <a:gd name="T66" fmla="*/ 81 w 81"/>
                <a:gd name="T67" fmla="*/ 65 h 96"/>
                <a:gd name="T68" fmla="*/ 77 w 81"/>
                <a:gd name="T69" fmla="*/ 75 h 96"/>
                <a:gd name="T70" fmla="*/ 73 w 81"/>
                <a:gd name="T71" fmla="*/ 82 h 96"/>
                <a:gd name="T72" fmla="*/ 67 w 81"/>
                <a:gd name="T73" fmla="*/ 88 h 96"/>
                <a:gd name="T74" fmla="*/ 60 w 81"/>
                <a:gd name="T75" fmla="*/ 92 h 96"/>
                <a:gd name="T76" fmla="*/ 52 w 81"/>
                <a:gd name="T77" fmla="*/ 96 h 96"/>
                <a:gd name="T78" fmla="*/ 44 w 81"/>
                <a:gd name="T79" fmla="*/ 96 h 96"/>
                <a:gd name="T80" fmla="*/ 35 w 81"/>
                <a:gd name="T81" fmla="*/ 96 h 96"/>
                <a:gd name="T82" fmla="*/ 27 w 81"/>
                <a:gd name="T83" fmla="*/ 94 h 96"/>
                <a:gd name="T84" fmla="*/ 19 w 81"/>
                <a:gd name="T85" fmla="*/ 90 h 96"/>
                <a:gd name="T86" fmla="*/ 14 w 81"/>
                <a:gd name="T87" fmla="*/ 86 h 96"/>
                <a:gd name="T88" fmla="*/ 10 w 81"/>
                <a:gd name="T89" fmla="*/ 81 h 96"/>
                <a:gd name="T90" fmla="*/ 6 w 81"/>
                <a:gd name="T91" fmla="*/ 73 h 96"/>
                <a:gd name="T92" fmla="*/ 2 w 81"/>
                <a:gd name="T93" fmla="*/ 61 h 96"/>
                <a:gd name="T94" fmla="*/ 0 w 81"/>
                <a:gd name="T95" fmla="*/ 48 h 96"/>
                <a:gd name="T96" fmla="*/ 2 w 81"/>
                <a:gd name="T97" fmla="*/ 38 h 96"/>
                <a:gd name="T98" fmla="*/ 4 w 81"/>
                <a:gd name="T99" fmla="*/ 31 h 96"/>
                <a:gd name="T100" fmla="*/ 6 w 81"/>
                <a:gd name="T101" fmla="*/ 23 h 96"/>
                <a:gd name="T102" fmla="*/ 10 w 81"/>
                <a:gd name="T103" fmla="*/ 15 h 96"/>
                <a:gd name="T104" fmla="*/ 16 w 81"/>
                <a:gd name="T105" fmla="*/ 10 h 96"/>
                <a:gd name="T106" fmla="*/ 21 w 81"/>
                <a:gd name="T107" fmla="*/ 6 h 96"/>
                <a:gd name="T108" fmla="*/ 31 w 81"/>
                <a:gd name="T109" fmla="*/ 2 h 96"/>
                <a:gd name="T110" fmla="*/ 42 w 81"/>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 h="96">
                  <a:moveTo>
                    <a:pt x="42" y="0"/>
                  </a:moveTo>
                  <a:lnTo>
                    <a:pt x="52" y="2"/>
                  </a:lnTo>
                  <a:lnTo>
                    <a:pt x="60" y="4"/>
                  </a:lnTo>
                  <a:lnTo>
                    <a:pt x="66" y="8"/>
                  </a:lnTo>
                  <a:lnTo>
                    <a:pt x="71" y="13"/>
                  </a:lnTo>
                  <a:lnTo>
                    <a:pt x="75" y="19"/>
                  </a:lnTo>
                  <a:lnTo>
                    <a:pt x="79" y="27"/>
                  </a:lnTo>
                  <a:lnTo>
                    <a:pt x="66" y="31"/>
                  </a:lnTo>
                  <a:lnTo>
                    <a:pt x="64" y="25"/>
                  </a:lnTo>
                  <a:lnTo>
                    <a:pt x="62" y="19"/>
                  </a:lnTo>
                  <a:lnTo>
                    <a:pt x="58" y="15"/>
                  </a:lnTo>
                  <a:lnTo>
                    <a:pt x="50" y="11"/>
                  </a:lnTo>
                  <a:lnTo>
                    <a:pt x="42" y="11"/>
                  </a:lnTo>
                  <a:lnTo>
                    <a:pt x="37" y="11"/>
                  </a:lnTo>
                  <a:lnTo>
                    <a:pt x="31" y="13"/>
                  </a:lnTo>
                  <a:lnTo>
                    <a:pt x="25" y="17"/>
                  </a:lnTo>
                  <a:lnTo>
                    <a:pt x="19" y="23"/>
                  </a:lnTo>
                  <a:lnTo>
                    <a:pt x="16" y="31"/>
                  </a:lnTo>
                  <a:lnTo>
                    <a:pt x="14" y="38"/>
                  </a:lnTo>
                  <a:lnTo>
                    <a:pt x="14" y="48"/>
                  </a:lnTo>
                  <a:lnTo>
                    <a:pt x="14" y="59"/>
                  </a:lnTo>
                  <a:lnTo>
                    <a:pt x="18" y="69"/>
                  </a:lnTo>
                  <a:lnTo>
                    <a:pt x="19" y="73"/>
                  </a:lnTo>
                  <a:lnTo>
                    <a:pt x="23" y="79"/>
                  </a:lnTo>
                  <a:lnTo>
                    <a:pt x="27" y="81"/>
                  </a:lnTo>
                  <a:lnTo>
                    <a:pt x="35" y="84"/>
                  </a:lnTo>
                  <a:lnTo>
                    <a:pt x="42" y="86"/>
                  </a:lnTo>
                  <a:lnTo>
                    <a:pt x="48" y="84"/>
                  </a:lnTo>
                  <a:lnTo>
                    <a:pt x="54" y="82"/>
                  </a:lnTo>
                  <a:lnTo>
                    <a:pt x="60" y="81"/>
                  </a:lnTo>
                  <a:lnTo>
                    <a:pt x="64" y="75"/>
                  </a:lnTo>
                  <a:lnTo>
                    <a:pt x="67" y="69"/>
                  </a:lnTo>
                  <a:lnTo>
                    <a:pt x="69" y="61"/>
                  </a:lnTo>
                  <a:lnTo>
                    <a:pt x="81" y="65"/>
                  </a:lnTo>
                  <a:lnTo>
                    <a:pt x="77" y="75"/>
                  </a:lnTo>
                  <a:lnTo>
                    <a:pt x="73" y="82"/>
                  </a:lnTo>
                  <a:lnTo>
                    <a:pt x="67" y="88"/>
                  </a:lnTo>
                  <a:lnTo>
                    <a:pt x="60" y="92"/>
                  </a:lnTo>
                  <a:lnTo>
                    <a:pt x="52" y="96"/>
                  </a:lnTo>
                  <a:lnTo>
                    <a:pt x="44" y="96"/>
                  </a:lnTo>
                  <a:lnTo>
                    <a:pt x="35" y="96"/>
                  </a:lnTo>
                  <a:lnTo>
                    <a:pt x="27" y="94"/>
                  </a:lnTo>
                  <a:lnTo>
                    <a:pt x="19" y="90"/>
                  </a:lnTo>
                  <a:lnTo>
                    <a:pt x="14" y="86"/>
                  </a:lnTo>
                  <a:lnTo>
                    <a:pt x="10" y="81"/>
                  </a:lnTo>
                  <a:lnTo>
                    <a:pt x="6" y="73"/>
                  </a:lnTo>
                  <a:lnTo>
                    <a:pt x="2" y="61"/>
                  </a:lnTo>
                  <a:lnTo>
                    <a:pt x="0" y="48"/>
                  </a:lnTo>
                  <a:lnTo>
                    <a:pt x="2" y="38"/>
                  </a:lnTo>
                  <a:lnTo>
                    <a:pt x="4" y="31"/>
                  </a:lnTo>
                  <a:lnTo>
                    <a:pt x="6" y="23"/>
                  </a:lnTo>
                  <a:lnTo>
                    <a:pt x="10" y="15"/>
                  </a:lnTo>
                  <a:lnTo>
                    <a:pt x="16" y="10"/>
                  </a:lnTo>
                  <a:lnTo>
                    <a:pt x="21" y="6"/>
                  </a:lnTo>
                  <a:lnTo>
                    <a:pt x="31" y="2"/>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1" name="Freeform 2319"/>
            <p:cNvSpPr>
              <a:spLocks noEditPoints="1"/>
            </p:cNvSpPr>
            <p:nvPr/>
          </p:nvSpPr>
          <p:spPr bwMode="auto">
            <a:xfrm>
              <a:off x="4024" y="739"/>
              <a:ext cx="89" cy="102"/>
            </a:xfrm>
            <a:custGeom>
              <a:avLst/>
              <a:gdLst>
                <a:gd name="T0" fmla="*/ 35 w 89"/>
                <a:gd name="T1" fmla="*/ 11 h 102"/>
                <a:gd name="T2" fmla="*/ 21 w 89"/>
                <a:gd name="T3" fmla="*/ 21 h 102"/>
                <a:gd name="T4" fmla="*/ 16 w 89"/>
                <a:gd name="T5" fmla="*/ 33 h 102"/>
                <a:gd name="T6" fmla="*/ 12 w 89"/>
                <a:gd name="T7" fmla="*/ 48 h 102"/>
                <a:gd name="T8" fmla="*/ 16 w 89"/>
                <a:gd name="T9" fmla="*/ 69 h 102"/>
                <a:gd name="T10" fmla="*/ 27 w 89"/>
                <a:gd name="T11" fmla="*/ 81 h 102"/>
                <a:gd name="T12" fmla="*/ 43 w 89"/>
                <a:gd name="T13" fmla="*/ 86 h 102"/>
                <a:gd name="T14" fmla="*/ 56 w 89"/>
                <a:gd name="T15" fmla="*/ 82 h 102"/>
                <a:gd name="T16" fmla="*/ 43 w 89"/>
                <a:gd name="T17" fmla="*/ 79 h 102"/>
                <a:gd name="T18" fmla="*/ 56 w 89"/>
                <a:gd name="T19" fmla="*/ 73 h 102"/>
                <a:gd name="T20" fmla="*/ 68 w 89"/>
                <a:gd name="T21" fmla="*/ 73 h 102"/>
                <a:gd name="T22" fmla="*/ 73 w 89"/>
                <a:gd name="T23" fmla="*/ 58 h 102"/>
                <a:gd name="T24" fmla="*/ 73 w 89"/>
                <a:gd name="T25" fmla="*/ 38 h 102"/>
                <a:gd name="T26" fmla="*/ 66 w 89"/>
                <a:gd name="T27" fmla="*/ 21 h 102"/>
                <a:gd name="T28" fmla="*/ 52 w 89"/>
                <a:gd name="T29" fmla="*/ 11 h 102"/>
                <a:gd name="T30" fmla="*/ 43 w 89"/>
                <a:gd name="T31" fmla="*/ 0 h 102"/>
                <a:gd name="T32" fmla="*/ 58 w 89"/>
                <a:gd name="T33" fmla="*/ 4 h 102"/>
                <a:gd name="T34" fmla="*/ 71 w 89"/>
                <a:gd name="T35" fmla="*/ 11 h 102"/>
                <a:gd name="T36" fmla="*/ 81 w 89"/>
                <a:gd name="T37" fmla="*/ 23 h 102"/>
                <a:gd name="T38" fmla="*/ 85 w 89"/>
                <a:gd name="T39" fmla="*/ 40 h 102"/>
                <a:gd name="T40" fmla="*/ 85 w 89"/>
                <a:gd name="T41" fmla="*/ 59 h 102"/>
                <a:gd name="T42" fmla="*/ 79 w 89"/>
                <a:gd name="T43" fmla="*/ 77 h 102"/>
                <a:gd name="T44" fmla="*/ 81 w 89"/>
                <a:gd name="T45" fmla="*/ 90 h 102"/>
                <a:gd name="T46" fmla="*/ 85 w 89"/>
                <a:gd name="T47" fmla="*/ 102 h 102"/>
                <a:gd name="T48" fmla="*/ 66 w 89"/>
                <a:gd name="T49" fmla="*/ 92 h 102"/>
                <a:gd name="T50" fmla="*/ 43 w 89"/>
                <a:gd name="T51" fmla="*/ 96 h 102"/>
                <a:gd name="T52" fmla="*/ 27 w 89"/>
                <a:gd name="T53" fmla="*/ 94 h 102"/>
                <a:gd name="T54" fmla="*/ 16 w 89"/>
                <a:gd name="T55" fmla="*/ 86 h 102"/>
                <a:gd name="T56" fmla="*/ 6 w 89"/>
                <a:gd name="T57" fmla="*/ 73 h 102"/>
                <a:gd name="T58" fmla="*/ 0 w 89"/>
                <a:gd name="T59" fmla="*/ 58 h 102"/>
                <a:gd name="T60" fmla="*/ 0 w 89"/>
                <a:gd name="T61" fmla="*/ 40 h 102"/>
                <a:gd name="T62" fmla="*/ 6 w 89"/>
                <a:gd name="T63" fmla="*/ 23 h 102"/>
                <a:gd name="T64" fmla="*/ 16 w 89"/>
                <a:gd name="T65" fmla="*/ 11 h 102"/>
                <a:gd name="T66" fmla="*/ 27 w 89"/>
                <a:gd name="T67" fmla="*/ 4 h 102"/>
                <a:gd name="T68" fmla="*/ 43 w 89"/>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02">
                  <a:moveTo>
                    <a:pt x="43" y="11"/>
                  </a:moveTo>
                  <a:lnTo>
                    <a:pt x="35" y="11"/>
                  </a:lnTo>
                  <a:lnTo>
                    <a:pt x="27" y="15"/>
                  </a:lnTo>
                  <a:lnTo>
                    <a:pt x="21" y="21"/>
                  </a:lnTo>
                  <a:lnTo>
                    <a:pt x="18" y="25"/>
                  </a:lnTo>
                  <a:lnTo>
                    <a:pt x="16" y="33"/>
                  </a:lnTo>
                  <a:lnTo>
                    <a:pt x="14" y="40"/>
                  </a:lnTo>
                  <a:lnTo>
                    <a:pt x="12" y="48"/>
                  </a:lnTo>
                  <a:lnTo>
                    <a:pt x="14" y="59"/>
                  </a:lnTo>
                  <a:lnTo>
                    <a:pt x="16" y="69"/>
                  </a:lnTo>
                  <a:lnTo>
                    <a:pt x="21" y="77"/>
                  </a:lnTo>
                  <a:lnTo>
                    <a:pt x="27" y="81"/>
                  </a:lnTo>
                  <a:lnTo>
                    <a:pt x="35" y="84"/>
                  </a:lnTo>
                  <a:lnTo>
                    <a:pt x="43" y="86"/>
                  </a:lnTo>
                  <a:lnTo>
                    <a:pt x="50" y="84"/>
                  </a:lnTo>
                  <a:lnTo>
                    <a:pt x="56" y="82"/>
                  </a:lnTo>
                  <a:lnTo>
                    <a:pt x="50" y="81"/>
                  </a:lnTo>
                  <a:lnTo>
                    <a:pt x="43" y="79"/>
                  </a:lnTo>
                  <a:lnTo>
                    <a:pt x="46" y="69"/>
                  </a:lnTo>
                  <a:lnTo>
                    <a:pt x="56" y="73"/>
                  </a:lnTo>
                  <a:lnTo>
                    <a:pt x="64" y="79"/>
                  </a:lnTo>
                  <a:lnTo>
                    <a:pt x="68" y="73"/>
                  </a:lnTo>
                  <a:lnTo>
                    <a:pt x="71" y="65"/>
                  </a:lnTo>
                  <a:lnTo>
                    <a:pt x="73" y="58"/>
                  </a:lnTo>
                  <a:lnTo>
                    <a:pt x="73" y="48"/>
                  </a:lnTo>
                  <a:lnTo>
                    <a:pt x="73" y="38"/>
                  </a:lnTo>
                  <a:lnTo>
                    <a:pt x="69" y="29"/>
                  </a:lnTo>
                  <a:lnTo>
                    <a:pt x="66" y="21"/>
                  </a:lnTo>
                  <a:lnTo>
                    <a:pt x="60" y="15"/>
                  </a:lnTo>
                  <a:lnTo>
                    <a:pt x="52" y="11"/>
                  </a:lnTo>
                  <a:lnTo>
                    <a:pt x="43" y="11"/>
                  </a:lnTo>
                  <a:close/>
                  <a:moveTo>
                    <a:pt x="43" y="0"/>
                  </a:moveTo>
                  <a:lnTo>
                    <a:pt x="50" y="2"/>
                  </a:lnTo>
                  <a:lnTo>
                    <a:pt x="58" y="4"/>
                  </a:lnTo>
                  <a:lnTo>
                    <a:pt x="66" y="6"/>
                  </a:lnTo>
                  <a:lnTo>
                    <a:pt x="71" y="11"/>
                  </a:lnTo>
                  <a:lnTo>
                    <a:pt x="77" y="17"/>
                  </a:lnTo>
                  <a:lnTo>
                    <a:pt x="81" y="23"/>
                  </a:lnTo>
                  <a:lnTo>
                    <a:pt x="83" y="31"/>
                  </a:lnTo>
                  <a:lnTo>
                    <a:pt x="85" y="40"/>
                  </a:lnTo>
                  <a:lnTo>
                    <a:pt x="85" y="48"/>
                  </a:lnTo>
                  <a:lnTo>
                    <a:pt x="85" y="59"/>
                  </a:lnTo>
                  <a:lnTo>
                    <a:pt x="83" y="69"/>
                  </a:lnTo>
                  <a:lnTo>
                    <a:pt x="79" y="77"/>
                  </a:lnTo>
                  <a:lnTo>
                    <a:pt x="71" y="84"/>
                  </a:lnTo>
                  <a:lnTo>
                    <a:pt x="81" y="90"/>
                  </a:lnTo>
                  <a:lnTo>
                    <a:pt x="89" y="94"/>
                  </a:lnTo>
                  <a:lnTo>
                    <a:pt x="85" y="102"/>
                  </a:lnTo>
                  <a:lnTo>
                    <a:pt x="75" y="98"/>
                  </a:lnTo>
                  <a:lnTo>
                    <a:pt x="66" y="92"/>
                  </a:lnTo>
                  <a:lnTo>
                    <a:pt x="54" y="96"/>
                  </a:lnTo>
                  <a:lnTo>
                    <a:pt x="43" y="96"/>
                  </a:lnTo>
                  <a:lnTo>
                    <a:pt x="35" y="96"/>
                  </a:lnTo>
                  <a:lnTo>
                    <a:pt x="27" y="94"/>
                  </a:lnTo>
                  <a:lnTo>
                    <a:pt x="21" y="90"/>
                  </a:lnTo>
                  <a:lnTo>
                    <a:pt x="16" y="86"/>
                  </a:lnTo>
                  <a:lnTo>
                    <a:pt x="10" y="81"/>
                  </a:lnTo>
                  <a:lnTo>
                    <a:pt x="6" y="73"/>
                  </a:lnTo>
                  <a:lnTo>
                    <a:pt x="2" y="65"/>
                  </a:lnTo>
                  <a:lnTo>
                    <a:pt x="0" y="58"/>
                  </a:lnTo>
                  <a:lnTo>
                    <a:pt x="0" y="48"/>
                  </a:lnTo>
                  <a:lnTo>
                    <a:pt x="0" y="40"/>
                  </a:lnTo>
                  <a:lnTo>
                    <a:pt x="2" y="31"/>
                  </a:lnTo>
                  <a:lnTo>
                    <a:pt x="6" y="23"/>
                  </a:lnTo>
                  <a:lnTo>
                    <a:pt x="10" y="17"/>
                  </a:lnTo>
                  <a:lnTo>
                    <a:pt x="16" y="11"/>
                  </a:lnTo>
                  <a:lnTo>
                    <a:pt x="21" y="6"/>
                  </a:lnTo>
                  <a:lnTo>
                    <a:pt x="27" y="4"/>
                  </a:lnTo>
                  <a:lnTo>
                    <a:pt x="35"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2" name="Freeform 2320"/>
            <p:cNvSpPr>
              <a:spLocks noEditPoints="1"/>
            </p:cNvSpPr>
            <p:nvPr/>
          </p:nvSpPr>
          <p:spPr bwMode="auto">
            <a:xfrm>
              <a:off x="4130" y="741"/>
              <a:ext cx="79" cy="94"/>
            </a:xfrm>
            <a:custGeom>
              <a:avLst/>
              <a:gdLst>
                <a:gd name="T0" fmla="*/ 11 w 79"/>
                <a:gd name="T1" fmla="*/ 11 h 94"/>
                <a:gd name="T2" fmla="*/ 11 w 79"/>
                <a:gd name="T3" fmla="*/ 40 h 94"/>
                <a:gd name="T4" fmla="*/ 38 w 79"/>
                <a:gd name="T5" fmla="*/ 40 h 94"/>
                <a:gd name="T6" fmla="*/ 44 w 79"/>
                <a:gd name="T7" fmla="*/ 40 h 94"/>
                <a:gd name="T8" fmla="*/ 50 w 79"/>
                <a:gd name="T9" fmla="*/ 38 h 94"/>
                <a:gd name="T10" fmla="*/ 54 w 79"/>
                <a:gd name="T11" fmla="*/ 36 h 94"/>
                <a:gd name="T12" fmla="*/ 58 w 79"/>
                <a:gd name="T13" fmla="*/ 32 h 94"/>
                <a:gd name="T14" fmla="*/ 59 w 79"/>
                <a:gd name="T15" fmla="*/ 29 h 94"/>
                <a:gd name="T16" fmla="*/ 59 w 79"/>
                <a:gd name="T17" fmla="*/ 25 h 94"/>
                <a:gd name="T18" fmla="*/ 58 w 79"/>
                <a:gd name="T19" fmla="*/ 19 h 94"/>
                <a:gd name="T20" fmla="*/ 56 w 79"/>
                <a:gd name="T21" fmla="*/ 15 h 94"/>
                <a:gd name="T22" fmla="*/ 52 w 79"/>
                <a:gd name="T23" fmla="*/ 13 h 94"/>
                <a:gd name="T24" fmla="*/ 46 w 79"/>
                <a:gd name="T25" fmla="*/ 11 h 94"/>
                <a:gd name="T26" fmla="*/ 40 w 79"/>
                <a:gd name="T27" fmla="*/ 11 h 94"/>
                <a:gd name="T28" fmla="*/ 11 w 79"/>
                <a:gd name="T29" fmla="*/ 11 h 94"/>
                <a:gd name="T30" fmla="*/ 0 w 79"/>
                <a:gd name="T31" fmla="*/ 0 h 94"/>
                <a:gd name="T32" fmla="*/ 40 w 79"/>
                <a:gd name="T33" fmla="*/ 0 h 94"/>
                <a:gd name="T34" fmla="*/ 48 w 79"/>
                <a:gd name="T35" fmla="*/ 0 h 94"/>
                <a:gd name="T36" fmla="*/ 54 w 79"/>
                <a:gd name="T37" fmla="*/ 2 h 94"/>
                <a:gd name="T38" fmla="*/ 58 w 79"/>
                <a:gd name="T39" fmla="*/ 2 h 94"/>
                <a:gd name="T40" fmla="*/ 63 w 79"/>
                <a:gd name="T41" fmla="*/ 6 h 94"/>
                <a:gd name="T42" fmla="*/ 67 w 79"/>
                <a:gd name="T43" fmla="*/ 11 h 94"/>
                <a:gd name="T44" fmla="*/ 71 w 79"/>
                <a:gd name="T45" fmla="*/ 17 h 94"/>
                <a:gd name="T46" fmla="*/ 71 w 79"/>
                <a:gd name="T47" fmla="*/ 25 h 94"/>
                <a:gd name="T48" fmla="*/ 71 w 79"/>
                <a:gd name="T49" fmla="*/ 31 h 94"/>
                <a:gd name="T50" fmla="*/ 69 w 79"/>
                <a:gd name="T51" fmla="*/ 36 h 94"/>
                <a:gd name="T52" fmla="*/ 65 w 79"/>
                <a:gd name="T53" fmla="*/ 42 h 94"/>
                <a:gd name="T54" fmla="*/ 61 w 79"/>
                <a:gd name="T55" fmla="*/ 46 h 94"/>
                <a:gd name="T56" fmla="*/ 54 w 79"/>
                <a:gd name="T57" fmla="*/ 48 h 94"/>
                <a:gd name="T58" fmla="*/ 46 w 79"/>
                <a:gd name="T59" fmla="*/ 50 h 94"/>
                <a:gd name="T60" fmla="*/ 50 w 79"/>
                <a:gd name="T61" fmla="*/ 52 h 94"/>
                <a:gd name="T62" fmla="*/ 54 w 79"/>
                <a:gd name="T63" fmla="*/ 56 h 94"/>
                <a:gd name="T64" fmla="*/ 58 w 79"/>
                <a:gd name="T65" fmla="*/ 61 h 94"/>
                <a:gd name="T66" fmla="*/ 63 w 79"/>
                <a:gd name="T67" fmla="*/ 67 h 94"/>
                <a:gd name="T68" fmla="*/ 79 w 79"/>
                <a:gd name="T69" fmla="*/ 94 h 94"/>
                <a:gd name="T70" fmla="*/ 63 w 79"/>
                <a:gd name="T71" fmla="*/ 94 h 94"/>
                <a:gd name="T72" fmla="*/ 52 w 79"/>
                <a:gd name="T73" fmla="*/ 73 h 94"/>
                <a:gd name="T74" fmla="*/ 48 w 79"/>
                <a:gd name="T75" fmla="*/ 65 h 94"/>
                <a:gd name="T76" fmla="*/ 44 w 79"/>
                <a:gd name="T77" fmla="*/ 59 h 94"/>
                <a:gd name="T78" fmla="*/ 40 w 79"/>
                <a:gd name="T79" fmla="*/ 56 h 94"/>
                <a:gd name="T80" fmla="*/ 38 w 79"/>
                <a:gd name="T81" fmla="*/ 54 h 94"/>
                <a:gd name="T82" fmla="*/ 33 w 79"/>
                <a:gd name="T83" fmla="*/ 52 h 94"/>
                <a:gd name="T84" fmla="*/ 31 w 79"/>
                <a:gd name="T85" fmla="*/ 52 h 94"/>
                <a:gd name="T86" fmla="*/ 25 w 79"/>
                <a:gd name="T87" fmla="*/ 52 h 94"/>
                <a:gd name="T88" fmla="*/ 11 w 79"/>
                <a:gd name="T89" fmla="*/ 52 h 94"/>
                <a:gd name="T90" fmla="*/ 11 w 79"/>
                <a:gd name="T91" fmla="*/ 94 h 94"/>
                <a:gd name="T92" fmla="*/ 0 w 79"/>
                <a:gd name="T93" fmla="*/ 94 h 94"/>
                <a:gd name="T94" fmla="*/ 0 w 79"/>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94">
                  <a:moveTo>
                    <a:pt x="11" y="11"/>
                  </a:moveTo>
                  <a:lnTo>
                    <a:pt x="11" y="40"/>
                  </a:lnTo>
                  <a:lnTo>
                    <a:pt x="38" y="40"/>
                  </a:lnTo>
                  <a:lnTo>
                    <a:pt x="44" y="40"/>
                  </a:lnTo>
                  <a:lnTo>
                    <a:pt x="50" y="38"/>
                  </a:lnTo>
                  <a:lnTo>
                    <a:pt x="54" y="36"/>
                  </a:lnTo>
                  <a:lnTo>
                    <a:pt x="58" y="32"/>
                  </a:lnTo>
                  <a:lnTo>
                    <a:pt x="59" y="29"/>
                  </a:lnTo>
                  <a:lnTo>
                    <a:pt x="59" y="25"/>
                  </a:lnTo>
                  <a:lnTo>
                    <a:pt x="58" y="19"/>
                  </a:lnTo>
                  <a:lnTo>
                    <a:pt x="56" y="15"/>
                  </a:lnTo>
                  <a:lnTo>
                    <a:pt x="52" y="13"/>
                  </a:lnTo>
                  <a:lnTo>
                    <a:pt x="46" y="11"/>
                  </a:lnTo>
                  <a:lnTo>
                    <a:pt x="40" y="11"/>
                  </a:lnTo>
                  <a:lnTo>
                    <a:pt x="11" y="11"/>
                  </a:lnTo>
                  <a:close/>
                  <a:moveTo>
                    <a:pt x="0" y="0"/>
                  </a:moveTo>
                  <a:lnTo>
                    <a:pt x="40" y="0"/>
                  </a:lnTo>
                  <a:lnTo>
                    <a:pt x="48" y="0"/>
                  </a:lnTo>
                  <a:lnTo>
                    <a:pt x="54" y="2"/>
                  </a:lnTo>
                  <a:lnTo>
                    <a:pt x="58" y="2"/>
                  </a:lnTo>
                  <a:lnTo>
                    <a:pt x="63" y="6"/>
                  </a:lnTo>
                  <a:lnTo>
                    <a:pt x="67" y="11"/>
                  </a:lnTo>
                  <a:lnTo>
                    <a:pt x="71" y="17"/>
                  </a:lnTo>
                  <a:lnTo>
                    <a:pt x="71" y="25"/>
                  </a:lnTo>
                  <a:lnTo>
                    <a:pt x="71" y="31"/>
                  </a:lnTo>
                  <a:lnTo>
                    <a:pt x="69" y="36"/>
                  </a:lnTo>
                  <a:lnTo>
                    <a:pt x="65" y="42"/>
                  </a:lnTo>
                  <a:lnTo>
                    <a:pt x="61" y="46"/>
                  </a:lnTo>
                  <a:lnTo>
                    <a:pt x="54" y="48"/>
                  </a:lnTo>
                  <a:lnTo>
                    <a:pt x="46" y="50"/>
                  </a:lnTo>
                  <a:lnTo>
                    <a:pt x="50" y="52"/>
                  </a:lnTo>
                  <a:lnTo>
                    <a:pt x="54" y="56"/>
                  </a:lnTo>
                  <a:lnTo>
                    <a:pt x="58" y="61"/>
                  </a:lnTo>
                  <a:lnTo>
                    <a:pt x="63" y="67"/>
                  </a:lnTo>
                  <a:lnTo>
                    <a:pt x="79" y="94"/>
                  </a:lnTo>
                  <a:lnTo>
                    <a:pt x="63" y="94"/>
                  </a:lnTo>
                  <a:lnTo>
                    <a:pt x="52" y="73"/>
                  </a:lnTo>
                  <a:lnTo>
                    <a:pt x="48" y="65"/>
                  </a:lnTo>
                  <a:lnTo>
                    <a:pt x="44" y="59"/>
                  </a:lnTo>
                  <a:lnTo>
                    <a:pt x="40" y="56"/>
                  </a:lnTo>
                  <a:lnTo>
                    <a:pt x="38" y="54"/>
                  </a:lnTo>
                  <a:lnTo>
                    <a:pt x="33" y="52"/>
                  </a:lnTo>
                  <a:lnTo>
                    <a:pt x="31" y="52"/>
                  </a:lnTo>
                  <a:lnTo>
                    <a:pt x="25" y="52"/>
                  </a:lnTo>
                  <a:lnTo>
                    <a:pt x="11" y="52"/>
                  </a:lnTo>
                  <a:lnTo>
                    <a:pt x="11"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3" name="Freeform 2321"/>
            <p:cNvSpPr>
              <a:spLocks noEditPoints="1"/>
            </p:cNvSpPr>
            <p:nvPr/>
          </p:nvSpPr>
          <p:spPr bwMode="auto">
            <a:xfrm>
              <a:off x="4224" y="741"/>
              <a:ext cx="75" cy="94"/>
            </a:xfrm>
            <a:custGeom>
              <a:avLst/>
              <a:gdLst>
                <a:gd name="T0" fmla="*/ 12 w 75"/>
                <a:gd name="T1" fmla="*/ 11 h 94"/>
                <a:gd name="T2" fmla="*/ 12 w 75"/>
                <a:gd name="T3" fmla="*/ 82 h 94"/>
                <a:gd name="T4" fmla="*/ 31 w 75"/>
                <a:gd name="T5" fmla="*/ 82 h 94"/>
                <a:gd name="T6" fmla="*/ 38 w 75"/>
                <a:gd name="T7" fmla="*/ 82 h 94"/>
                <a:gd name="T8" fmla="*/ 46 w 75"/>
                <a:gd name="T9" fmla="*/ 80 h 94"/>
                <a:gd name="T10" fmla="*/ 50 w 75"/>
                <a:gd name="T11" fmla="*/ 79 h 94"/>
                <a:gd name="T12" fmla="*/ 54 w 75"/>
                <a:gd name="T13" fmla="*/ 75 h 94"/>
                <a:gd name="T14" fmla="*/ 58 w 75"/>
                <a:gd name="T15" fmla="*/ 71 h 94"/>
                <a:gd name="T16" fmla="*/ 60 w 75"/>
                <a:gd name="T17" fmla="*/ 63 h 94"/>
                <a:gd name="T18" fmla="*/ 61 w 75"/>
                <a:gd name="T19" fmla="*/ 56 h 94"/>
                <a:gd name="T20" fmla="*/ 63 w 75"/>
                <a:gd name="T21" fmla="*/ 46 h 94"/>
                <a:gd name="T22" fmla="*/ 61 w 75"/>
                <a:gd name="T23" fmla="*/ 36 h 94"/>
                <a:gd name="T24" fmla="*/ 61 w 75"/>
                <a:gd name="T25" fmla="*/ 29 h 94"/>
                <a:gd name="T26" fmla="*/ 58 w 75"/>
                <a:gd name="T27" fmla="*/ 23 h 94"/>
                <a:gd name="T28" fmla="*/ 54 w 75"/>
                <a:gd name="T29" fmla="*/ 17 h 94"/>
                <a:gd name="T30" fmla="*/ 46 w 75"/>
                <a:gd name="T31" fmla="*/ 13 h 94"/>
                <a:gd name="T32" fmla="*/ 42 w 75"/>
                <a:gd name="T33" fmla="*/ 11 h 94"/>
                <a:gd name="T34" fmla="*/ 36 w 75"/>
                <a:gd name="T35" fmla="*/ 11 h 94"/>
                <a:gd name="T36" fmla="*/ 31 w 75"/>
                <a:gd name="T37" fmla="*/ 11 h 94"/>
                <a:gd name="T38" fmla="*/ 12 w 75"/>
                <a:gd name="T39" fmla="*/ 11 h 94"/>
                <a:gd name="T40" fmla="*/ 0 w 75"/>
                <a:gd name="T41" fmla="*/ 0 h 94"/>
                <a:gd name="T42" fmla="*/ 31 w 75"/>
                <a:gd name="T43" fmla="*/ 0 h 94"/>
                <a:gd name="T44" fmla="*/ 40 w 75"/>
                <a:gd name="T45" fmla="*/ 0 h 94"/>
                <a:gd name="T46" fmla="*/ 48 w 75"/>
                <a:gd name="T47" fmla="*/ 2 h 94"/>
                <a:gd name="T48" fmla="*/ 54 w 75"/>
                <a:gd name="T49" fmla="*/ 4 h 94"/>
                <a:gd name="T50" fmla="*/ 61 w 75"/>
                <a:gd name="T51" fmla="*/ 8 h 94"/>
                <a:gd name="T52" fmla="*/ 67 w 75"/>
                <a:gd name="T53" fmla="*/ 15 h 94"/>
                <a:gd name="T54" fmla="*/ 71 w 75"/>
                <a:gd name="T55" fmla="*/ 23 h 94"/>
                <a:gd name="T56" fmla="*/ 75 w 75"/>
                <a:gd name="T57" fmla="*/ 34 h 94"/>
                <a:gd name="T58" fmla="*/ 75 w 75"/>
                <a:gd name="T59" fmla="*/ 46 h 94"/>
                <a:gd name="T60" fmla="*/ 75 w 75"/>
                <a:gd name="T61" fmla="*/ 56 h 94"/>
                <a:gd name="T62" fmla="*/ 73 w 75"/>
                <a:gd name="T63" fmla="*/ 65 h 94"/>
                <a:gd name="T64" fmla="*/ 69 w 75"/>
                <a:gd name="T65" fmla="*/ 73 h 94"/>
                <a:gd name="T66" fmla="*/ 67 w 75"/>
                <a:gd name="T67" fmla="*/ 79 h 94"/>
                <a:gd name="T68" fmla="*/ 61 w 75"/>
                <a:gd name="T69" fmla="*/ 82 h 94"/>
                <a:gd name="T70" fmla="*/ 58 w 75"/>
                <a:gd name="T71" fmla="*/ 86 h 94"/>
                <a:gd name="T72" fmla="*/ 54 w 75"/>
                <a:gd name="T73" fmla="*/ 90 h 94"/>
                <a:gd name="T74" fmla="*/ 48 w 75"/>
                <a:gd name="T75" fmla="*/ 92 h 94"/>
                <a:gd name="T76" fmla="*/ 40 w 75"/>
                <a:gd name="T77" fmla="*/ 92 h 94"/>
                <a:gd name="T78" fmla="*/ 33 w 75"/>
                <a:gd name="T79" fmla="*/ 94 h 94"/>
                <a:gd name="T80" fmla="*/ 0 w 75"/>
                <a:gd name="T81" fmla="*/ 94 h 94"/>
                <a:gd name="T82" fmla="*/ 0 w 75"/>
                <a:gd name="T8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94">
                  <a:moveTo>
                    <a:pt x="12" y="11"/>
                  </a:moveTo>
                  <a:lnTo>
                    <a:pt x="12" y="82"/>
                  </a:lnTo>
                  <a:lnTo>
                    <a:pt x="31" y="82"/>
                  </a:lnTo>
                  <a:lnTo>
                    <a:pt x="38" y="82"/>
                  </a:lnTo>
                  <a:lnTo>
                    <a:pt x="46" y="80"/>
                  </a:lnTo>
                  <a:lnTo>
                    <a:pt x="50" y="79"/>
                  </a:lnTo>
                  <a:lnTo>
                    <a:pt x="54" y="75"/>
                  </a:lnTo>
                  <a:lnTo>
                    <a:pt x="58" y="71"/>
                  </a:lnTo>
                  <a:lnTo>
                    <a:pt x="60" y="63"/>
                  </a:lnTo>
                  <a:lnTo>
                    <a:pt x="61" y="56"/>
                  </a:lnTo>
                  <a:lnTo>
                    <a:pt x="63" y="46"/>
                  </a:lnTo>
                  <a:lnTo>
                    <a:pt x="61" y="36"/>
                  </a:lnTo>
                  <a:lnTo>
                    <a:pt x="61" y="29"/>
                  </a:lnTo>
                  <a:lnTo>
                    <a:pt x="58" y="23"/>
                  </a:lnTo>
                  <a:lnTo>
                    <a:pt x="54" y="17"/>
                  </a:lnTo>
                  <a:lnTo>
                    <a:pt x="46" y="13"/>
                  </a:lnTo>
                  <a:lnTo>
                    <a:pt x="42" y="11"/>
                  </a:lnTo>
                  <a:lnTo>
                    <a:pt x="36" y="11"/>
                  </a:lnTo>
                  <a:lnTo>
                    <a:pt x="31" y="11"/>
                  </a:lnTo>
                  <a:lnTo>
                    <a:pt x="12" y="11"/>
                  </a:lnTo>
                  <a:close/>
                  <a:moveTo>
                    <a:pt x="0" y="0"/>
                  </a:moveTo>
                  <a:lnTo>
                    <a:pt x="31" y="0"/>
                  </a:lnTo>
                  <a:lnTo>
                    <a:pt x="40" y="0"/>
                  </a:lnTo>
                  <a:lnTo>
                    <a:pt x="48" y="2"/>
                  </a:lnTo>
                  <a:lnTo>
                    <a:pt x="54" y="4"/>
                  </a:lnTo>
                  <a:lnTo>
                    <a:pt x="61" y="8"/>
                  </a:lnTo>
                  <a:lnTo>
                    <a:pt x="67" y="15"/>
                  </a:lnTo>
                  <a:lnTo>
                    <a:pt x="71" y="23"/>
                  </a:lnTo>
                  <a:lnTo>
                    <a:pt x="75" y="34"/>
                  </a:lnTo>
                  <a:lnTo>
                    <a:pt x="75" y="46"/>
                  </a:lnTo>
                  <a:lnTo>
                    <a:pt x="75" y="56"/>
                  </a:lnTo>
                  <a:lnTo>
                    <a:pt x="73" y="65"/>
                  </a:lnTo>
                  <a:lnTo>
                    <a:pt x="69" y="73"/>
                  </a:lnTo>
                  <a:lnTo>
                    <a:pt x="67" y="79"/>
                  </a:lnTo>
                  <a:lnTo>
                    <a:pt x="61" y="82"/>
                  </a:lnTo>
                  <a:lnTo>
                    <a:pt x="58" y="86"/>
                  </a:lnTo>
                  <a:lnTo>
                    <a:pt x="54" y="90"/>
                  </a:lnTo>
                  <a:lnTo>
                    <a:pt x="48" y="92"/>
                  </a:lnTo>
                  <a:lnTo>
                    <a:pt x="40" y="92"/>
                  </a:lnTo>
                  <a:lnTo>
                    <a:pt x="33"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4" name="Freeform 2322"/>
            <p:cNvSpPr>
              <a:spLocks noEditPoints="1"/>
            </p:cNvSpPr>
            <p:nvPr/>
          </p:nvSpPr>
          <p:spPr bwMode="auto">
            <a:xfrm>
              <a:off x="3761" y="729"/>
              <a:ext cx="148" cy="117"/>
            </a:xfrm>
            <a:custGeom>
              <a:avLst/>
              <a:gdLst>
                <a:gd name="T0" fmla="*/ 0 w 148"/>
                <a:gd name="T1" fmla="*/ 117 h 117"/>
                <a:gd name="T2" fmla="*/ 0 w 148"/>
                <a:gd name="T3" fmla="*/ 117 h 117"/>
                <a:gd name="T4" fmla="*/ 0 w 148"/>
                <a:gd name="T5" fmla="*/ 117 h 117"/>
                <a:gd name="T6" fmla="*/ 0 w 148"/>
                <a:gd name="T7" fmla="*/ 117 h 117"/>
                <a:gd name="T8" fmla="*/ 148 w 148"/>
                <a:gd name="T9" fmla="*/ 0 h 117"/>
                <a:gd name="T10" fmla="*/ 148 w 148"/>
                <a:gd name="T11" fmla="*/ 117 h 117"/>
                <a:gd name="T12" fmla="*/ 0 w 148"/>
                <a:gd name="T13" fmla="*/ 117 h 117"/>
                <a:gd name="T14" fmla="*/ 0 w 148"/>
                <a:gd name="T15" fmla="*/ 0 h 117"/>
                <a:gd name="T16" fmla="*/ 148 w 148"/>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7">
                  <a:moveTo>
                    <a:pt x="0" y="117"/>
                  </a:moveTo>
                  <a:lnTo>
                    <a:pt x="0" y="117"/>
                  </a:lnTo>
                  <a:lnTo>
                    <a:pt x="0" y="117"/>
                  </a:lnTo>
                  <a:lnTo>
                    <a:pt x="0" y="117"/>
                  </a:lnTo>
                  <a:close/>
                  <a:moveTo>
                    <a:pt x="148" y="0"/>
                  </a:moveTo>
                  <a:lnTo>
                    <a:pt x="148" y="117"/>
                  </a:lnTo>
                  <a:lnTo>
                    <a:pt x="0" y="117"/>
                  </a:lnTo>
                  <a:lnTo>
                    <a:pt x="0" y="0"/>
                  </a:lnTo>
                  <a:lnTo>
                    <a:pt x="1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5" name="Freeform 2323"/>
            <p:cNvSpPr>
              <a:spLocks noEditPoints="1"/>
            </p:cNvSpPr>
            <p:nvPr/>
          </p:nvSpPr>
          <p:spPr bwMode="auto">
            <a:xfrm>
              <a:off x="3757" y="725"/>
              <a:ext cx="158" cy="127"/>
            </a:xfrm>
            <a:custGeom>
              <a:avLst/>
              <a:gdLst>
                <a:gd name="T0" fmla="*/ 10 w 158"/>
                <a:gd name="T1" fmla="*/ 10 h 127"/>
                <a:gd name="T2" fmla="*/ 10 w 158"/>
                <a:gd name="T3" fmla="*/ 118 h 127"/>
                <a:gd name="T4" fmla="*/ 148 w 158"/>
                <a:gd name="T5" fmla="*/ 118 h 127"/>
                <a:gd name="T6" fmla="*/ 148 w 158"/>
                <a:gd name="T7" fmla="*/ 10 h 127"/>
                <a:gd name="T8" fmla="*/ 10 w 158"/>
                <a:gd name="T9" fmla="*/ 10 h 127"/>
                <a:gd name="T10" fmla="*/ 2 w 158"/>
                <a:gd name="T11" fmla="*/ 0 h 127"/>
                <a:gd name="T12" fmla="*/ 154 w 158"/>
                <a:gd name="T13" fmla="*/ 0 h 127"/>
                <a:gd name="T14" fmla="*/ 156 w 158"/>
                <a:gd name="T15" fmla="*/ 2 h 127"/>
                <a:gd name="T16" fmla="*/ 156 w 158"/>
                <a:gd name="T17" fmla="*/ 4 h 127"/>
                <a:gd name="T18" fmla="*/ 158 w 158"/>
                <a:gd name="T19" fmla="*/ 4 h 127"/>
                <a:gd name="T20" fmla="*/ 158 w 158"/>
                <a:gd name="T21" fmla="*/ 121 h 127"/>
                <a:gd name="T22" fmla="*/ 156 w 158"/>
                <a:gd name="T23" fmla="*/ 121 h 127"/>
                <a:gd name="T24" fmla="*/ 156 w 158"/>
                <a:gd name="T25" fmla="*/ 123 h 127"/>
                <a:gd name="T26" fmla="*/ 154 w 158"/>
                <a:gd name="T27" fmla="*/ 125 h 127"/>
                <a:gd name="T28" fmla="*/ 152 w 158"/>
                <a:gd name="T29" fmla="*/ 125 h 127"/>
                <a:gd name="T30" fmla="*/ 152 w 158"/>
                <a:gd name="T31" fmla="*/ 127 h 127"/>
                <a:gd name="T32" fmla="*/ 4 w 158"/>
                <a:gd name="T33" fmla="*/ 127 h 127"/>
                <a:gd name="T34" fmla="*/ 4 w 158"/>
                <a:gd name="T35" fmla="*/ 121 h 127"/>
                <a:gd name="T36" fmla="*/ 0 w 158"/>
                <a:gd name="T37" fmla="*/ 121 h 127"/>
                <a:gd name="T38" fmla="*/ 0 w 158"/>
                <a:gd name="T39" fmla="*/ 2 h 127"/>
                <a:gd name="T40" fmla="*/ 2 w 158"/>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27">
                  <a:moveTo>
                    <a:pt x="10" y="10"/>
                  </a:moveTo>
                  <a:lnTo>
                    <a:pt x="10" y="118"/>
                  </a:lnTo>
                  <a:lnTo>
                    <a:pt x="148" y="118"/>
                  </a:lnTo>
                  <a:lnTo>
                    <a:pt x="148" y="10"/>
                  </a:lnTo>
                  <a:lnTo>
                    <a:pt x="10" y="10"/>
                  </a:lnTo>
                  <a:close/>
                  <a:moveTo>
                    <a:pt x="2" y="0"/>
                  </a:moveTo>
                  <a:lnTo>
                    <a:pt x="154" y="0"/>
                  </a:lnTo>
                  <a:lnTo>
                    <a:pt x="156" y="2"/>
                  </a:lnTo>
                  <a:lnTo>
                    <a:pt x="156" y="4"/>
                  </a:lnTo>
                  <a:lnTo>
                    <a:pt x="158" y="4"/>
                  </a:lnTo>
                  <a:lnTo>
                    <a:pt x="158" y="121"/>
                  </a:lnTo>
                  <a:lnTo>
                    <a:pt x="156" y="121"/>
                  </a:lnTo>
                  <a:lnTo>
                    <a:pt x="156" y="123"/>
                  </a:lnTo>
                  <a:lnTo>
                    <a:pt x="154" y="125"/>
                  </a:lnTo>
                  <a:lnTo>
                    <a:pt x="152" y="125"/>
                  </a:lnTo>
                  <a:lnTo>
                    <a:pt x="152" y="127"/>
                  </a:lnTo>
                  <a:lnTo>
                    <a:pt x="4" y="127"/>
                  </a:lnTo>
                  <a:lnTo>
                    <a:pt x="4" y="121"/>
                  </a:lnTo>
                  <a:lnTo>
                    <a:pt x="0" y="12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6" name="Freeform 2324"/>
            <p:cNvSpPr>
              <a:spLocks/>
            </p:cNvSpPr>
            <p:nvPr/>
          </p:nvSpPr>
          <p:spPr bwMode="auto">
            <a:xfrm>
              <a:off x="3936" y="894"/>
              <a:ext cx="71" cy="95"/>
            </a:xfrm>
            <a:custGeom>
              <a:avLst/>
              <a:gdLst>
                <a:gd name="T0" fmla="*/ 0 w 71"/>
                <a:gd name="T1" fmla="*/ 0 h 95"/>
                <a:gd name="T2" fmla="*/ 12 w 71"/>
                <a:gd name="T3" fmla="*/ 0 h 95"/>
                <a:gd name="T4" fmla="*/ 12 w 71"/>
                <a:gd name="T5" fmla="*/ 39 h 95"/>
                <a:gd name="T6" fmla="*/ 60 w 71"/>
                <a:gd name="T7" fmla="*/ 39 h 95"/>
                <a:gd name="T8" fmla="*/ 60 w 71"/>
                <a:gd name="T9" fmla="*/ 0 h 95"/>
                <a:gd name="T10" fmla="*/ 71 w 71"/>
                <a:gd name="T11" fmla="*/ 0 h 95"/>
                <a:gd name="T12" fmla="*/ 71 w 71"/>
                <a:gd name="T13" fmla="*/ 95 h 95"/>
                <a:gd name="T14" fmla="*/ 60 w 71"/>
                <a:gd name="T15" fmla="*/ 95 h 95"/>
                <a:gd name="T16" fmla="*/ 60 w 71"/>
                <a:gd name="T17" fmla="*/ 48 h 95"/>
                <a:gd name="T18" fmla="*/ 12 w 71"/>
                <a:gd name="T19" fmla="*/ 48 h 95"/>
                <a:gd name="T20" fmla="*/ 12 w 71"/>
                <a:gd name="T21" fmla="*/ 95 h 95"/>
                <a:gd name="T22" fmla="*/ 0 w 71"/>
                <a:gd name="T23" fmla="*/ 95 h 95"/>
                <a:gd name="T24" fmla="*/ 0 w 71"/>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5">
                  <a:moveTo>
                    <a:pt x="0" y="0"/>
                  </a:moveTo>
                  <a:lnTo>
                    <a:pt x="12" y="0"/>
                  </a:lnTo>
                  <a:lnTo>
                    <a:pt x="12" y="39"/>
                  </a:lnTo>
                  <a:lnTo>
                    <a:pt x="60" y="39"/>
                  </a:lnTo>
                  <a:lnTo>
                    <a:pt x="60" y="0"/>
                  </a:lnTo>
                  <a:lnTo>
                    <a:pt x="71" y="0"/>
                  </a:lnTo>
                  <a:lnTo>
                    <a:pt x="71" y="95"/>
                  </a:lnTo>
                  <a:lnTo>
                    <a:pt x="60" y="95"/>
                  </a:lnTo>
                  <a:lnTo>
                    <a:pt x="60" y="48"/>
                  </a:lnTo>
                  <a:lnTo>
                    <a:pt x="12" y="48"/>
                  </a:lnTo>
                  <a:lnTo>
                    <a:pt x="12"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7" name="Freeform 2325"/>
            <p:cNvSpPr>
              <a:spLocks/>
            </p:cNvSpPr>
            <p:nvPr/>
          </p:nvSpPr>
          <p:spPr bwMode="auto">
            <a:xfrm>
              <a:off x="4024" y="893"/>
              <a:ext cx="81" cy="96"/>
            </a:xfrm>
            <a:custGeom>
              <a:avLst/>
              <a:gdLst>
                <a:gd name="T0" fmla="*/ 43 w 81"/>
                <a:gd name="T1" fmla="*/ 0 h 96"/>
                <a:gd name="T2" fmla="*/ 50 w 81"/>
                <a:gd name="T3" fmla="*/ 1 h 96"/>
                <a:gd name="T4" fmla="*/ 58 w 81"/>
                <a:gd name="T5" fmla="*/ 3 h 96"/>
                <a:gd name="T6" fmla="*/ 66 w 81"/>
                <a:gd name="T7" fmla="*/ 7 h 96"/>
                <a:gd name="T8" fmla="*/ 69 w 81"/>
                <a:gd name="T9" fmla="*/ 13 h 96"/>
                <a:gd name="T10" fmla="*/ 75 w 81"/>
                <a:gd name="T11" fmla="*/ 19 h 96"/>
                <a:gd name="T12" fmla="*/ 77 w 81"/>
                <a:gd name="T13" fmla="*/ 26 h 96"/>
                <a:gd name="T14" fmla="*/ 66 w 81"/>
                <a:gd name="T15" fmla="*/ 30 h 96"/>
                <a:gd name="T16" fmla="*/ 64 w 81"/>
                <a:gd name="T17" fmla="*/ 25 h 96"/>
                <a:gd name="T18" fmla="*/ 60 w 81"/>
                <a:gd name="T19" fmla="*/ 19 h 96"/>
                <a:gd name="T20" fmla="*/ 56 w 81"/>
                <a:gd name="T21" fmla="*/ 15 h 96"/>
                <a:gd name="T22" fmla="*/ 50 w 81"/>
                <a:gd name="T23" fmla="*/ 11 h 96"/>
                <a:gd name="T24" fmla="*/ 43 w 81"/>
                <a:gd name="T25" fmla="*/ 11 h 96"/>
                <a:gd name="T26" fmla="*/ 35 w 81"/>
                <a:gd name="T27" fmla="*/ 11 h 96"/>
                <a:gd name="T28" fmla="*/ 29 w 81"/>
                <a:gd name="T29" fmla="*/ 13 h 96"/>
                <a:gd name="T30" fmla="*/ 25 w 81"/>
                <a:gd name="T31" fmla="*/ 17 h 96"/>
                <a:gd name="T32" fmla="*/ 20 w 81"/>
                <a:gd name="T33" fmla="*/ 23 h 96"/>
                <a:gd name="T34" fmla="*/ 16 w 81"/>
                <a:gd name="T35" fmla="*/ 30 h 96"/>
                <a:gd name="T36" fmla="*/ 14 w 81"/>
                <a:gd name="T37" fmla="*/ 38 h 96"/>
                <a:gd name="T38" fmla="*/ 12 w 81"/>
                <a:gd name="T39" fmla="*/ 48 h 96"/>
                <a:gd name="T40" fmla="*/ 14 w 81"/>
                <a:gd name="T41" fmla="*/ 59 h 96"/>
                <a:gd name="T42" fmla="*/ 16 w 81"/>
                <a:gd name="T43" fmla="*/ 69 h 96"/>
                <a:gd name="T44" fmla="*/ 20 w 81"/>
                <a:gd name="T45" fmla="*/ 73 h 96"/>
                <a:gd name="T46" fmla="*/ 21 w 81"/>
                <a:gd name="T47" fmla="*/ 78 h 96"/>
                <a:gd name="T48" fmla="*/ 27 w 81"/>
                <a:gd name="T49" fmla="*/ 80 h 96"/>
                <a:gd name="T50" fmla="*/ 33 w 81"/>
                <a:gd name="T51" fmla="*/ 84 h 96"/>
                <a:gd name="T52" fmla="*/ 43 w 81"/>
                <a:gd name="T53" fmla="*/ 86 h 96"/>
                <a:gd name="T54" fmla="*/ 48 w 81"/>
                <a:gd name="T55" fmla="*/ 84 h 96"/>
                <a:gd name="T56" fmla="*/ 54 w 81"/>
                <a:gd name="T57" fmla="*/ 82 h 96"/>
                <a:gd name="T58" fmla="*/ 58 w 81"/>
                <a:gd name="T59" fmla="*/ 80 h 96"/>
                <a:gd name="T60" fmla="*/ 64 w 81"/>
                <a:gd name="T61" fmla="*/ 74 h 96"/>
                <a:gd name="T62" fmla="*/ 66 w 81"/>
                <a:gd name="T63" fmla="*/ 69 h 96"/>
                <a:gd name="T64" fmla="*/ 68 w 81"/>
                <a:gd name="T65" fmla="*/ 61 h 96"/>
                <a:gd name="T66" fmla="*/ 81 w 81"/>
                <a:gd name="T67" fmla="*/ 65 h 96"/>
                <a:gd name="T68" fmla="*/ 77 w 81"/>
                <a:gd name="T69" fmla="*/ 74 h 96"/>
                <a:gd name="T70" fmla="*/ 73 w 81"/>
                <a:gd name="T71" fmla="*/ 82 h 96"/>
                <a:gd name="T72" fmla="*/ 68 w 81"/>
                <a:gd name="T73" fmla="*/ 88 h 96"/>
                <a:gd name="T74" fmla="*/ 60 w 81"/>
                <a:gd name="T75" fmla="*/ 92 h 96"/>
                <a:gd name="T76" fmla="*/ 52 w 81"/>
                <a:gd name="T77" fmla="*/ 96 h 96"/>
                <a:gd name="T78" fmla="*/ 43 w 81"/>
                <a:gd name="T79" fmla="*/ 96 h 96"/>
                <a:gd name="T80" fmla="*/ 33 w 81"/>
                <a:gd name="T81" fmla="*/ 96 h 96"/>
                <a:gd name="T82" fmla="*/ 25 w 81"/>
                <a:gd name="T83" fmla="*/ 94 h 96"/>
                <a:gd name="T84" fmla="*/ 20 w 81"/>
                <a:gd name="T85" fmla="*/ 90 h 96"/>
                <a:gd name="T86" fmla="*/ 14 w 81"/>
                <a:gd name="T87" fmla="*/ 86 h 96"/>
                <a:gd name="T88" fmla="*/ 8 w 81"/>
                <a:gd name="T89" fmla="*/ 80 h 96"/>
                <a:gd name="T90" fmla="*/ 6 w 81"/>
                <a:gd name="T91" fmla="*/ 73 h 96"/>
                <a:gd name="T92" fmla="*/ 2 w 81"/>
                <a:gd name="T93" fmla="*/ 61 h 96"/>
                <a:gd name="T94" fmla="*/ 0 w 81"/>
                <a:gd name="T95" fmla="*/ 48 h 96"/>
                <a:gd name="T96" fmla="*/ 0 w 81"/>
                <a:gd name="T97" fmla="*/ 38 h 96"/>
                <a:gd name="T98" fmla="*/ 2 w 81"/>
                <a:gd name="T99" fmla="*/ 30 h 96"/>
                <a:gd name="T100" fmla="*/ 6 w 81"/>
                <a:gd name="T101" fmla="*/ 23 h 96"/>
                <a:gd name="T102" fmla="*/ 10 w 81"/>
                <a:gd name="T103" fmla="*/ 15 h 96"/>
                <a:gd name="T104" fmla="*/ 16 w 81"/>
                <a:gd name="T105" fmla="*/ 9 h 96"/>
                <a:gd name="T106" fmla="*/ 21 w 81"/>
                <a:gd name="T107" fmla="*/ 5 h 96"/>
                <a:gd name="T108" fmla="*/ 31 w 81"/>
                <a:gd name="T109" fmla="*/ 1 h 96"/>
                <a:gd name="T110" fmla="*/ 43 w 81"/>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 h="96">
                  <a:moveTo>
                    <a:pt x="43" y="0"/>
                  </a:moveTo>
                  <a:lnTo>
                    <a:pt x="50" y="1"/>
                  </a:lnTo>
                  <a:lnTo>
                    <a:pt x="58" y="3"/>
                  </a:lnTo>
                  <a:lnTo>
                    <a:pt x="66" y="7"/>
                  </a:lnTo>
                  <a:lnTo>
                    <a:pt x="69" y="13"/>
                  </a:lnTo>
                  <a:lnTo>
                    <a:pt x="75" y="19"/>
                  </a:lnTo>
                  <a:lnTo>
                    <a:pt x="77" y="26"/>
                  </a:lnTo>
                  <a:lnTo>
                    <a:pt x="66" y="30"/>
                  </a:lnTo>
                  <a:lnTo>
                    <a:pt x="64" y="25"/>
                  </a:lnTo>
                  <a:lnTo>
                    <a:pt x="60" y="19"/>
                  </a:lnTo>
                  <a:lnTo>
                    <a:pt x="56" y="15"/>
                  </a:lnTo>
                  <a:lnTo>
                    <a:pt x="50" y="11"/>
                  </a:lnTo>
                  <a:lnTo>
                    <a:pt x="43" y="11"/>
                  </a:lnTo>
                  <a:lnTo>
                    <a:pt x="35" y="11"/>
                  </a:lnTo>
                  <a:lnTo>
                    <a:pt x="29" y="13"/>
                  </a:lnTo>
                  <a:lnTo>
                    <a:pt x="25" y="17"/>
                  </a:lnTo>
                  <a:lnTo>
                    <a:pt x="20" y="23"/>
                  </a:lnTo>
                  <a:lnTo>
                    <a:pt x="16" y="30"/>
                  </a:lnTo>
                  <a:lnTo>
                    <a:pt x="14" y="38"/>
                  </a:lnTo>
                  <a:lnTo>
                    <a:pt x="12" y="48"/>
                  </a:lnTo>
                  <a:lnTo>
                    <a:pt x="14" y="59"/>
                  </a:lnTo>
                  <a:lnTo>
                    <a:pt x="16" y="69"/>
                  </a:lnTo>
                  <a:lnTo>
                    <a:pt x="20" y="73"/>
                  </a:lnTo>
                  <a:lnTo>
                    <a:pt x="21" y="78"/>
                  </a:lnTo>
                  <a:lnTo>
                    <a:pt x="27" y="80"/>
                  </a:lnTo>
                  <a:lnTo>
                    <a:pt x="33" y="84"/>
                  </a:lnTo>
                  <a:lnTo>
                    <a:pt x="43" y="86"/>
                  </a:lnTo>
                  <a:lnTo>
                    <a:pt x="48" y="84"/>
                  </a:lnTo>
                  <a:lnTo>
                    <a:pt x="54" y="82"/>
                  </a:lnTo>
                  <a:lnTo>
                    <a:pt x="58" y="80"/>
                  </a:lnTo>
                  <a:lnTo>
                    <a:pt x="64" y="74"/>
                  </a:lnTo>
                  <a:lnTo>
                    <a:pt x="66" y="69"/>
                  </a:lnTo>
                  <a:lnTo>
                    <a:pt x="68" y="61"/>
                  </a:lnTo>
                  <a:lnTo>
                    <a:pt x="81" y="65"/>
                  </a:lnTo>
                  <a:lnTo>
                    <a:pt x="77" y="74"/>
                  </a:lnTo>
                  <a:lnTo>
                    <a:pt x="73" y="82"/>
                  </a:lnTo>
                  <a:lnTo>
                    <a:pt x="68" y="88"/>
                  </a:lnTo>
                  <a:lnTo>
                    <a:pt x="60" y="92"/>
                  </a:lnTo>
                  <a:lnTo>
                    <a:pt x="52" y="96"/>
                  </a:lnTo>
                  <a:lnTo>
                    <a:pt x="43" y="96"/>
                  </a:lnTo>
                  <a:lnTo>
                    <a:pt x="33" y="96"/>
                  </a:lnTo>
                  <a:lnTo>
                    <a:pt x="25" y="94"/>
                  </a:lnTo>
                  <a:lnTo>
                    <a:pt x="20" y="90"/>
                  </a:lnTo>
                  <a:lnTo>
                    <a:pt x="14" y="86"/>
                  </a:lnTo>
                  <a:lnTo>
                    <a:pt x="8" y="80"/>
                  </a:lnTo>
                  <a:lnTo>
                    <a:pt x="6" y="73"/>
                  </a:lnTo>
                  <a:lnTo>
                    <a:pt x="2" y="61"/>
                  </a:lnTo>
                  <a:lnTo>
                    <a:pt x="0" y="48"/>
                  </a:lnTo>
                  <a:lnTo>
                    <a:pt x="0" y="38"/>
                  </a:lnTo>
                  <a:lnTo>
                    <a:pt x="2" y="30"/>
                  </a:lnTo>
                  <a:lnTo>
                    <a:pt x="6" y="23"/>
                  </a:lnTo>
                  <a:lnTo>
                    <a:pt x="10" y="15"/>
                  </a:lnTo>
                  <a:lnTo>
                    <a:pt x="16" y="9"/>
                  </a:lnTo>
                  <a:lnTo>
                    <a:pt x="21" y="5"/>
                  </a:lnTo>
                  <a:lnTo>
                    <a:pt x="31"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8" name="Freeform 2326"/>
            <p:cNvSpPr>
              <a:spLocks/>
            </p:cNvSpPr>
            <p:nvPr/>
          </p:nvSpPr>
          <p:spPr bwMode="auto">
            <a:xfrm>
              <a:off x="4122" y="894"/>
              <a:ext cx="62" cy="95"/>
            </a:xfrm>
            <a:custGeom>
              <a:avLst/>
              <a:gdLst>
                <a:gd name="T0" fmla="*/ 0 w 62"/>
                <a:gd name="T1" fmla="*/ 0 h 95"/>
                <a:gd name="T2" fmla="*/ 62 w 62"/>
                <a:gd name="T3" fmla="*/ 0 h 95"/>
                <a:gd name="T4" fmla="*/ 62 w 62"/>
                <a:gd name="T5" fmla="*/ 12 h 95"/>
                <a:gd name="T6" fmla="*/ 12 w 62"/>
                <a:gd name="T7" fmla="*/ 12 h 95"/>
                <a:gd name="T8" fmla="*/ 12 w 62"/>
                <a:gd name="T9" fmla="*/ 41 h 95"/>
                <a:gd name="T10" fmla="*/ 54 w 62"/>
                <a:gd name="T11" fmla="*/ 41 h 95"/>
                <a:gd name="T12" fmla="*/ 54 w 62"/>
                <a:gd name="T13" fmla="*/ 52 h 95"/>
                <a:gd name="T14" fmla="*/ 12 w 62"/>
                <a:gd name="T15" fmla="*/ 52 h 95"/>
                <a:gd name="T16" fmla="*/ 12 w 62"/>
                <a:gd name="T17" fmla="*/ 95 h 95"/>
                <a:gd name="T18" fmla="*/ 0 w 62"/>
                <a:gd name="T19" fmla="*/ 95 h 95"/>
                <a:gd name="T20" fmla="*/ 0 w 62"/>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95">
                  <a:moveTo>
                    <a:pt x="0" y="0"/>
                  </a:moveTo>
                  <a:lnTo>
                    <a:pt x="62" y="0"/>
                  </a:lnTo>
                  <a:lnTo>
                    <a:pt x="62" y="12"/>
                  </a:lnTo>
                  <a:lnTo>
                    <a:pt x="12" y="12"/>
                  </a:lnTo>
                  <a:lnTo>
                    <a:pt x="12" y="41"/>
                  </a:lnTo>
                  <a:lnTo>
                    <a:pt x="54" y="41"/>
                  </a:lnTo>
                  <a:lnTo>
                    <a:pt x="54" y="52"/>
                  </a:lnTo>
                  <a:lnTo>
                    <a:pt x="12" y="52"/>
                  </a:lnTo>
                  <a:lnTo>
                    <a:pt x="12"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9" name="Freeform 2327"/>
            <p:cNvSpPr>
              <a:spLocks noEditPoints="1"/>
            </p:cNvSpPr>
            <p:nvPr/>
          </p:nvSpPr>
          <p:spPr bwMode="auto">
            <a:xfrm>
              <a:off x="3761" y="881"/>
              <a:ext cx="148" cy="119"/>
            </a:xfrm>
            <a:custGeom>
              <a:avLst/>
              <a:gdLst>
                <a:gd name="T0" fmla="*/ 0 w 148"/>
                <a:gd name="T1" fmla="*/ 119 h 119"/>
                <a:gd name="T2" fmla="*/ 0 w 148"/>
                <a:gd name="T3" fmla="*/ 119 h 119"/>
                <a:gd name="T4" fmla="*/ 0 w 148"/>
                <a:gd name="T5" fmla="*/ 119 h 119"/>
                <a:gd name="T6" fmla="*/ 0 w 148"/>
                <a:gd name="T7" fmla="*/ 119 h 119"/>
                <a:gd name="T8" fmla="*/ 148 w 148"/>
                <a:gd name="T9" fmla="*/ 0 h 119"/>
                <a:gd name="T10" fmla="*/ 148 w 148"/>
                <a:gd name="T11" fmla="*/ 119 h 119"/>
                <a:gd name="T12" fmla="*/ 0 w 148"/>
                <a:gd name="T13" fmla="*/ 119 h 119"/>
                <a:gd name="T14" fmla="*/ 0 w 148"/>
                <a:gd name="T15" fmla="*/ 0 h 119"/>
                <a:gd name="T16" fmla="*/ 148 w 148"/>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9">
                  <a:moveTo>
                    <a:pt x="0" y="119"/>
                  </a:moveTo>
                  <a:lnTo>
                    <a:pt x="0" y="119"/>
                  </a:lnTo>
                  <a:lnTo>
                    <a:pt x="0" y="119"/>
                  </a:lnTo>
                  <a:lnTo>
                    <a:pt x="0" y="119"/>
                  </a:lnTo>
                  <a:close/>
                  <a:moveTo>
                    <a:pt x="148" y="0"/>
                  </a:moveTo>
                  <a:lnTo>
                    <a:pt x="148" y="119"/>
                  </a:lnTo>
                  <a:lnTo>
                    <a:pt x="0" y="119"/>
                  </a:lnTo>
                  <a:lnTo>
                    <a:pt x="0" y="0"/>
                  </a:lnTo>
                  <a:lnTo>
                    <a:pt x="148" y="0"/>
                  </a:lnTo>
                  <a:close/>
                </a:path>
              </a:pathLst>
            </a:custGeom>
            <a:solidFill>
              <a:srgbClr val="828282"/>
            </a:solidFill>
            <a:ln w="0">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0" name="Freeform 2328"/>
            <p:cNvSpPr>
              <a:spLocks noEditPoints="1"/>
            </p:cNvSpPr>
            <p:nvPr/>
          </p:nvSpPr>
          <p:spPr bwMode="auto">
            <a:xfrm>
              <a:off x="3757" y="877"/>
              <a:ext cx="158" cy="129"/>
            </a:xfrm>
            <a:custGeom>
              <a:avLst/>
              <a:gdLst>
                <a:gd name="T0" fmla="*/ 10 w 158"/>
                <a:gd name="T1" fmla="*/ 10 h 129"/>
                <a:gd name="T2" fmla="*/ 10 w 158"/>
                <a:gd name="T3" fmla="*/ 119 h 129"/>
                <a:gd name="T4" fmla="*/ 148 w 158"/>
                <a:gd name="T5" fmla="*/ 119 h 129"/>
                <a:gd name="T6" fmla="*/ 148 w 158"/>
                <a:gd name="T7" fmla="*/ 10 h 129"/>
                <a:gd name="T8" fmla="*/ 10 w 158"/>
                <a:gd name="T9" fmla="*/ 10 h 129"/>
                <a:gd name="T10" fmla="*/ 2 w 158"/>
                <a:gd name="T11" fmla="*/ 0 h 129"/>
                <a:gd name="T12" fmla="*/ 154 w 158"/>
                <a:gd name="T13" fmla="*/ 0 h 129"/>
                <a:gd name="T14" fmla="*/ 156 w 158"/>
                <a:gd name="T15" fmla="*/ 2 h 129"/>
                <a:gd name="T16" fmla="*/ 156 w 158"/>
                <a:gd name="T17" fmla="*/ 4 h 129"/>
                <a:gd name="T18" fmla="*/ 158 w 158"/>
                <a:gd name="T19" fmla="*/ 4 h 129"/>
                <a:gd name="T20" fmla="*/ 158 w 158"/>
                <a:gd name="T21" fmla="*/ 123 h 129"/>
                <a:gd name="T22" fmla="*/ 156 w 158"/>
                <a:gd name="T23" fmla="*/ 123 h 129"/>
                <a:gd name="T24" fmla="*/ 156 w 158"/>
                <a:gd name="T25" fmla="*/ 125 h 129"/>
                <a:gd name="T26" fmla="*/ 154 w 158"/>
                <a:gd name="T27" fmla="*/ 127 h 129"/>
                <a:gd name="T28" fmla="*/ 152 w 158"/>
                <a:gd name="T29" fmla="*/ 127 h 129"/>
                <a:gd name="T30" fmla="*/ 152 w 158"/>
                <a:gd name="T31" fmla="*/ 129 h 129"/>
                <a:gd name="T32" fmla="*/ 4 w 158"/>
                <a:gd name="T33" fmla="*/ 129 h 129"/>
                <a:gd name="T34" fmla="*/ 4 w 158"/>
                <a:gd name="T35" fmla="*/ 123 h 129"/>
                <a:gd name="T36" fmla="*/ 0 w 158"/>
                <a:gd name="T37" fmla="*/ 123 h 129"/>
                <a:gd name="T38" fmla="*/ 0 w 158"/>
                <a:gd name="T39" fmla="*/ 2 h 129"/>
                <a:gd name="T40" fmla="*/ 2 w 158"/>
                <a:gd name="T4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29">
                  <a:moveTo>
                    <a:pt x="10" y="10"/>
                  </a:moveTo>
                  <a:lnTo>
                    <a:pt x="10" y="119"/>
                  </a:lnTo>
                  <a:lnTo>
                    <a:pt x="148" y="119"/>
                  </a:lnTo>
                  <a:lnTo>
                    <a:pt x="148" y="10"/>
                  </a:lnTo>
                  <a:lnTo>
                    <a:pt x="10" y="10"/>
                  </a:lnTo>
                  <a:close/>
                  <a:moveTo>
                    <a:pt x="2" y="0"/>
                  </a:moveTo>
                  <a:lnTo>
                    <a:pt x="154" y="0"/>
                  </a:lnTo>
                  <a:lnTo>
                    <a:pt x="156" y="2"/>
                  </a:lnTo>
                  <a:lnTo>
                    <a:pt x="156" y="4"/>
                  </a:lnTo>
                  <a:lnTo>
                    <a:pt x="158" y="4"/>
                  </a:lnTo>
                  <a:lnTo>
                    <a:pt x="158" y="123"/>
                  </a:lnTo>
                  <a:lnTo>
                    <a:pt x="156" y="123"/>
                  </a:lnTo>
                  <a:lnTo>
                    <a:pt x="156" y="125"/>
                  </a:lnTo>
                  <a:lnTo>
                    <a:pt x="154" y="127"/>
                  </a:lnTo>
                  <a:lnTo>
                    <a:pt x="152" y="127"/>
                  </a:lnTo>
                  <a:lnTo>
                    <a:pt x="152" y="129"/>
                  </a:lnTo>
                  <a:lnTo>
                    <a:pt x="4" y="129"/>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1" name="Freeform 2329"/>
            <p:cNvSpPr>
              <a:spLocks noEditPoints="1"/>
            </p:cNvSpPr>
            <p:nvPr/>
          </p:nvSpPr>
          <p:spPr bwMode="auto">
            <a:xfrm>
              <a:off x="3930" y="1046"/>
              <a:ext cx="89" cy="96"/>
            </a:xfrm>
            <a:custGeom>
              <a:avLst/>
              <a:gdLst>
                <a:gd name="T0" fmla="*/ 44 w 89"/>
                <a:gd name="T1" fmla="*/ 12 h 96"/>
                <a:gd name="T2" fmla="*/ 37 w 89"/>
                <a:gd name="T3" fmla="*/ 12 h 96"/>
                <a:gd name="T4" fmla="*/ 29 w 89"/>
                <a:gd name="T5" fmla="*/ 16 h 96"/>
                <a:gd name="T6" fmla="*/ 23 w 89"/>
                <a:gd name="T7" fmla="*/ 19 h 96"/>
                <a:gd name="T8" fmla="*/ 19 w 89"/>
                <a:gd name="T9" fmla="*/ 25 h 96"/>
                <a:gd name="T10" fmla="*/ 16 w 89"/>
                <a:gd name="T11" fmla="*/ 31 h 96"/>
                <a:gd name="T12" fmla="*/ 14 w 89"/>
                <a:gd name="T13" fmla="*/ 40 h 96"/>
                <a:gd name="T14" fmla="*/ 14 w 89"/>
                <a:gd name="T15" fmla="*/ 50 h 96"/>
                <a:gd name="T16" fmla="*/ 14 w 89"/>
                <a:gd name="T17" fmla="*/ 60 h 96"/>
                <a:gd name="T18" fmla="*/ 18 w 89"/>
                <a:gd name="T19" fmla="*/ 69 h 96"/>
                <a:gd name="T20" fmla="*/ 23 w 89"/>
                <a:gd name="T21" fmla="*/ 75 h 96"/>
                <a:gd name="T22" fmla="*/ 29 w 89"/>
                <a:gd name="T23" fmla="*/ 81 h 96"/>
                <a:gd name="T24" fmla="*/ 37 w 89"/>
                <a:gd name="T25" fmla="*/ 85 h 96"/>
                <a:gd name="T26" fmla="*/ 44 w 89"/>
                <a:gd name="T27" fmla="*/ 85 h 96"/>
                <a:gd name="T28" fmla="*/ 54 w 89"/>
                <a:gd name="T29" fmla="*/ 85 h 96"/>
                <a:gd name="T30" fmla="*/ 62 w 89"/>
                <a:gd name="T31" fmla="*/ 81 h 96"/>
                <a:gd name="T32" fmla="*/ 67 w 89"/>
                <a:gd name="T33" fmla="*/ 75 h 96"/>
                <a:gd name="T34" fmla="*/ 73 w 89"/>
                <a:gd name="T35" fmla="*/ 67 h 96"/>
                <a:gd name="T36" fmla="*/ 75 w 89"/>
                <a:gd name="T37" fmla="*/ 60 h 96"/>
                <a:gd name="T38" fmla="*/ 77 w 89"/>
                <a:gd name="T39" fmla="*/ 48 h 96"/>
                <a:gd name="T40" fmla="*/ 75 w 89"/>
                <a:gd name="T41" fmla="*/ 39 h 96"/>
                <a:gd name="T42" fmla="*/ 73 w 89"/>
                <a:gd name="T43" fmla="*/ 29 h 96"/>
                <a:gd name="T44" fmla="*/ 67 w 89"/>
                <a:gd name="T45" fmla="*/ 21 h 96"/>
                <a:gd name="T46" fmla="*/ 62 w 89"/>
                <a:gd name="T47" fmla="*/ 16 h 96"/>
                <a:gd name="T48" fmla="*/ 54 w 89"/>
                <a:gd name="T49" fmla="*/ 12 h 96"/>
                <a:gd name="T50" fmla="*/ 44 w 89"/>
                <a:gd name="T51" fmla="*/ 12 h 96"/>
                <a:gd name="T52" fmla="*/ 44 w 89"/>
                <a:gd name="T53" fmla="*/ 0 h 96"/>
                <a:gd name="T54" fmla="*/ 54 w 89"/>
                <a:gd name="T55" fmla="*/ 0 h 96"/>
                <a:gd name="T56" fmla="*/ 62 w 89"/>
                <a:gd name="T57" fmla="*/ 2 h 96"/>
                <a:gd name="T58" fmla="*/ 67 w 89"/>
                <a:gd name="T59" fmla="*/ 6 h 96"/>
                <a:gd name="T60" fmla="*/ 75 w 89"/>
                <a:gd name="T61" fmla="*/ 12 h 96"/>
                <a:gd name="T62" fmla="*/ 79 w 89"/>
                <a:gd name="T63" fmla="*/ 17 h 96"/>
                <a:gd name="T64" fmla="*/ 83 w 89"/>
                <a:gd name="T65" fmla="*/ 23 h 96"/>
                <a:gd name="T66" fmla="*/ 87 w 89"/>
                <a:gd name="T67" fmla="*/ 31 h 96"/>
                <a:gd name="T68" fmla="*/ 89 w 89"/>
                <a:gd name="T69" fmla="*/ 39 h 96"/>
                <a:gd name="T70" fmla="*/ 89 w 89"/>
                <a:gd name="T71" fmla="*/ 48 h 96"/>
                <a:gd name="T72" fmla="*/ 89 w 89"/>
                <a:gd name="T73" fmla="*/ 58 h 96"/>
                <a:gd name="T74" fmla="*/ 87 w 89"/>
                <a:gd name="T75" fmla="*/ 65 h 96"/>
                <a:gd name="T76" fmla="*/ 83 w 89"/>
                <a:gd name="T77" fmla="*/ 73 h 96"/>
                <a:gd name="T78" fmla="*/ 79 w 89"/>
                <a:gd name="T79" fmla="*/ 81 h 96"/>
                <a:gd name="T80" fmla="*/ 73 w 89"/>
                <a:gd name="T81" fmla="*/ 87 h 96"/>
                <a:gd name="T82" fmla="*/ 67 w 89"/>
                <a:gd name="T83" fmla="*/ 90 h 96"/>
                <a:gd name="T84" fmla="*/ 56 w 89"/>
                <a:gd name="T85" fmla="*/ 94 h 96"/>
                <a:gd name="T86" fmla="*/ 44 w 89"/>
                <a:gd name="T87" fmla="*/ 96 h 96"/>
                <a:gd name="T88" fmla="*/ 37 w 89"/>
                <a:gd name="T89" fmla="*/ 96 h 96"/>
                <a:gd name="T90" fmla="*/ 29 w 89"/>
                <a:gd name="T91" fmla="*/ 94 h 96"/>
                <a:gd name="T92" fmla="*/ 21 w 89"/>
                <a:gd name="T93" fmla="*/ 90 h 96"/>
                <a:gd name="T94" fmla="*/ 16 w 89"/>
                <a:gd name="T95" fmla="*/ 85 h 96"/>
                <a:gd name="T96" fmla="*/ 10 w 89"/>
                <a:gd name="T97" fmla="*/ 79 h 96"/>
                <a:gd name="T98" fmla="*/ 6 w 89"/>
                <a:gd name="T99" fmla="*/ 73 h 96"/>
                <a:gd name="T100" fmla="*/ 2 w 89"/>
                <a:gd name="T101" fmla="*/ 62 h 96"/>
                <a:gd name="T102" fmla="*/ 0 w 89"/>
                <a:gd name="T103" fmla="*/ 50 h 96"/>
                <a:gd name="T104" fmla="*/ 4 w 89"/>
                <a:gd name="T105" fmla="*/ 29 h 96"/>
                <a:gd name="T106" fmla="*/ 14 w 89"/>
                <a:gd name="T107" fmla="*/ 14 h 96"/>
                <a:gd name="T108" fmla="*/ 27 w 89"/>
                <a:gd name="T109" fmla="*/ 4 h 96"/>
                <a:gd name="T110" fmla="*/ 44 w 89"/>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96">
                  <a:moveTo>
                    <a:pt x="44" y="12"/>
                  </a:moveTo>
                  <a:lnTo>
                    <a:pt x="37" y="12"/>
                  </a:lnTo>
                  <a:lnTo>
                    <a:pt x="29" y="16"/>
                  </a:lnTo>
                  <a:lnTo>
                    <a:pt x="23" y="19"/>
                  </a:lnTo>
                  <a:lnTo>
                    <a:pt x="19" y="25"/>
                  </a:lnTo>
                  <a:lnTo>
                    <a:pt x="16" y="31"/>
                  </a:lnTo>
                  <a:lnTo>
                    <a:pt x="14" y="40"/>
                  </a:lnTo>
                  <a:lnTo>
                    <a:pt x="14" y="50"/>
                  </a:lnTo>
                  <a:lnTo>
                    <a:pt x="14" y="60"/>
                  </a:lnTo>
                  <a:lnTo>
                    <a:pt x="18" y="69"/>
                  </a:lnTo>
                  <a:lnTo>
                    <a:pt x="23" y="75"/>
                  </a:lnTo>
                  <a:lnTo>
                    <a:pt x="29" y="81"/>
                  </a:lnTo>
                  <a:lnTo>
                    <a:pt x="37" y="85"/>
                  </a:lnTo>
                  <a:lnTo>
                    <a:pt x="44" y="85"/>
                  </a:lnTo>
                  <a:lnTo>
                    <a:pt x="54" y="85"/>
                  </a:lnTo>
                  <a:lnTo>
                    <a:pt x="62" y="81"/>
                  </a:lnTo>
                  <a:lnTo>
                    <a:pt x="67" y="75"/>
                  </a:lnTo>
                  <a:lnTo>
                    <a:pt x="73" y="67"/>
                  </a:lnTo>
                  <a:lnTo>
                    <a:pt x="75" y="60"/>
                  </a:lnTo>
                  <a:lnTo>
                    <a:pt x="77" y="48"/>
                  </a:lnTo>
                  <a:lnTo>
                    <a:pt x="75" y="39"/>
                  </a:lnTo>
                  <a:lnTo>
                    <a:pt x="73" y="29"/>
                  </a:lnTo>
                  <a:lnTo>
                    <a:pt x="67" y="21"/>
                  </a:lnTo>
                  <a:lnTo>
                    <a:pt x="62" y="16"/>
                  </a:lnTo>
                  <a:lnTo>
                    <a:pt x="54" y="12"/>
                  </a:lnTo>
                  <a:lnTo>
                    <a:pt x="44" y="12"/>
                  </a:lnTo>
                  <a:close/>
                  <a:moveTo>
                    <a:pt x="44" y="0"/>
                  </a:moveTo>
                  <a:lnTo>
                    <a:pt x="54" y="0"/>
                  </a:lnTo>
                  <a:lnTo>
                    <a:pt x="62" y="2"/>
                  </a:lnTo>
                  <a:lnTo>
                    <a:pt x="67" y="6"/>
                  </a:lnTo>
                  <a:lnTo>
                    <a:pt x="75" y="12"/>
                  </a:lnTo>
                  <a:lnTo>
                    <a:pt x="79" y="17"/>
                  </a:lnTo>
                  <a:lnTo>
                    <a:pt x="83" y="23"/>
                  </a:lnTo>
                  <a:lnTo>
                    <a:pt x="87" y="31"/>
                  </a:lnTo>
                  <a:lnTo>
                    <a:pt x="89" y="39"/>
                  </a:lnTo>
                  <a:lnTo>
                    <a:pt x="89" y="48"/>
                  </a:lnTo>
                  <a:lnTo>
                    <a:pt x="89" y="58"/>
                  </a:lnTo>
                  <a:lnTo>
                    <a:pt x="87" y="65"/>
                  </a:lnTo>
                  <a:lnTo>
                    <a:pt x="83" y="73"/>
                  </a:lnTo>
                  <a:lnTo>
                    <a:pt x="79" y="81"/>
                  </a:lnTo>
                  <a:lnTo>
                    <a:pt x="73" y="87"/>
                  </a:lnTo>
                  <a:lnTo>
                    <a:pt x="67" y="90"/>
                  </a:lnTo>
                  <a:lnTo>
                    <a:pt x="56" y="94"/>
                  </a:lnTo>
                  <a:lnTo>
                    <a:pt x="44" y="96"/>
                  </a:lnTo>
                  <a:lnTo>
                    <a:pt x="37" y="96"/>
                  </a:lnTo>
                  <a:lnTo>
                    <a:pt x="29" y="94"/>
                  </a:lnTo>
                  <a:lnTo>
                    <a:pt x="21" y="90"/>
                  </a:lnTo>
                  <a:lnTo>
                    <a:pt x="16" y="85"/>
                  </a:lnTo>
                  <a:lnTo>
                    <a:pt x="10" y="79"/>
                  </a:lnTo>
                  <a:lnTo>
                    <a:pt x="6" y="73"/>
                  </a:lnTo>
                  <a:lnTo>
                    <a:pt x="2" y="62"/>
                  </a:lnTo>
                  <a:lnTo>
                    <a:pt x="0" y="50"/>
                  </a:lnTo>
                  <a:lnTo>
                    <a:pt x="4" y="29"/>
                  </a:lnTo>
                  <a:lnTo>
                    <a:pt x="14" y="14"/>
                  </a:lnTo>
                  <a:lnTo>
                    <a:pt x="27" y="4"/>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2" name="Freeform 2330"/>
            <p:cNvSpPr>
              <a:spLocks noEditPoints="1"/>
            </p:cNvSpPr>
            <p:nvPr/>
          </p:nvSpPr>
          <p:spPr bwMode="auto">
            <a:xfrm>
              <a:off x="4032" y="1046"/>
              <a:ext cx="88" cy="102"/>
            </a:xfrm>
            <a:custGeom>
              <a:avLst/>
              <a:gdLst>
                <a:gd name="T0" fmla="*/ 35 w 88"/>
                <a:gd name="T1" fmla="*/ 12 h 102"/>
                <a:gd name="T2" fmla="*/ 21 w 88"/>
                <a:gd name="T3" fmla="*/ 19 h 102"/>
                <a:gd name="T4" fmla="*/ 15 w 88"/>
                <a:gd name="T5" fmla="*/ 33 h 102"/>
                <a:gd name="T6" fmla="*/ 13 w 88"/>
                <a:gd name="T7" fmla="*/ 48 h 102"/>
                <a:gd name="T8" fmla="*/ 17 w 88"/>
                <a:gd name="T9" fmla="*/ 69 h 102"/>
                <a:gd name="T10" fmla="*/ 27 w 88"/>
                <a:gd name="T11" fmla="*/ 81 h 102"/>
                <a:gd name="T12" fmla="*/ 44 w 88"/>
                <a:gd name="T13" fmla="*/ 85 h 102"/>
                <a:gd name="T14" fmla="*/ 56 w 88"/>
                <a:gd name="T15" fmla="*/ 83 h 102"/>
                <a:gd name="T16" fmla="*/ 44 w 88"/>
                <a:gd name="T17" fmla="*/ 77 h 102"/>
                <a:gd name="T18" fmla="*/ 56 w 88"/>
                <a:gd name="T19" fmla="*/ 73 h 102"/>
                <a:gd name="T20" fmla="*/ 67 w 88"/>
                <a:gd name="T21" fmla="*/ 71 h 102"/>
                <a:gd name="T22" fmla="*/ 73 w 88"/>
                <a:gd name="T23" fmla="*/ 58 h 102"/>
                <a:gd name="T24" fmla="*/ 73 w 88"/>
                <a:gd name="T25" fmla="*/ 37 h 102"/>
                <a:gd name="T26" fmla="*/ 65 w 88"/>
                <a:gd name="T27" fmla="*/ 21 h 102"/>
                <a:gd name="T28" fmla="*/ 52 w 88"/>
                <a:gd name="T29" fmla="*/ 12 h 102"/>
                <a:gd name="T30" fmla="*/ 44 w 88"/>
                <a:gd name="T31" fmla="*/ 0 h 102"/>
                <a:gd name="T32" fmla="*/ 60 w 88"/>
                <a:gd name="T33" fmla="*/ 2 h 102"/>
                <a:gd name="T34" fmla="*/ 71 w 88"/>
                <a:gd name="T35" fmla="*/ 12 h 102"/>
                <a:gd name="T36" fmla="*/ 81 w 88"/>
                <a:gd name="T37" fmla="*/ 23 h 102"/>
                <a:gd name="T38" fmla="*/ 84 w 88"/>
                <a:gd name="T39" fmla="*/ 39 h 102"/>
                <a:gd name="T40" fmla="*/ 84 w 88"/>
                <a:gd name="T41" fmla="*/ 60 h 102"/>
                <a:gd name="T42" fmla="*/ 79 w 88"/>
                <a:gd name="T43" fmla="*/ 77 h 102"/>
                <a:gd name="T44" fmla="*/ 81 w 88"/>
                <a:gd name="T45" fmla="*/ 90 h 102"/>
                <a:gd name="T46" fmla="*/ 84 w 88"/>
                <a:gd name="T47" fmla="*/ 102 h 102"/>
                <a:gd name="T48" fmla="*/ 65 w 88"/>
                <a:gd name="T49" fmla="*/ 90 h 102"/>
                <a:gd name="T50" fmla="*/ 42 w 88"/>
                <a:gd name="T51" fmla="*/ 96 h 102"/>
                <a:gd name="T52" fmla="*/ 29 w 88"/>
                <a:gd name="T53" fmla="*/ 94 h 102"/>
                <a:gd name="T54" fmla="*/ 15 w 88"/>
                <a:gd name="T55" fmla="*/ 85 h 102"/>
                <a:gd name="T56" fmla="*/ 6 w 88"/>
                <a:gd name="T57" fmla="*/ 73 h 102"/>
                <a:gd name="T58" fmla="*/ 2 w 88"/>
                <a:gd name="T59" fmla="*/ 58 h 102"/>
                <a:gd name="T60" fmla="*/ 2 w 88"/>
                <a:gd name="T61" fmla="*/ 39 h 102"/>
                <a:gd name="T62" fmla="*/ 6 w 88"/>
                <a:gd name="T63" fmla="*/ 23 h 102"/>
                <a:gd name="T64" fmla="*/ 15 w 88"/>
                <a:gd name="T65" fmla="*/ 10 h 102"/>
                <a:gd name="T66" fmla="*/ 29 w 88"/>
                <a:gd name="T67" fmla="*/ 2 h 102"/>
                <a:gd name="T68" fmla="*/ 44 w 88"/>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02">
                  <a:moveTo>
                    <a:pt x="44" y="12"/>
                  </a:moveTo>
                  <a:lnTo>
                    <a:pt x="35" y="12"/>
                  </a:lnTo>
                  <a:lnTo>
                    <a:pt x="27" y="16"/>
                  </a:lnTo>
                  <a:lnTo>
                    <a:pt x="21" y="19"/>
                  </a:lnTo>
                  <a:lnTo>
                    <a:pt x="17" y="25"/>
                  </a:lnTo>
                  <a:lnTo>
                    <a:pt x="15" y="33"/>
                  </a:lnTo>
                  <a:lnTo>
                    <a:pt x="13" y="39"/>
                  </a:lnTo>
                  <a:lnTo>
                    <a:pt x="13" y="48"/>
                  </a:lnTo>
                  <a:lnTo>
                    <a:pt x="13" y="60"/>
                  </a:lnTo>
                  <a:lnTo>
                    <a:pt x="17" y="69"/>
                  </a:lnTo>
                  <a:lnTo>
                    <a:pt x="21" y="75"/>
                  </a:lnTo>
                  <a:lnTo>
                    <a:pt x="27" y="81"/>
                  </a:lnTo>
                  <a:lnTo>
                    <a:pt x="35" y="85"/>
                  </a:lnTo>
                  <a:lnTo>
                    <a:pt x="44" y="85"/>
                  </a:lnTo>
                  <a:lnTo>
                    <a:pt x="50" y="85"/>
                  </a:lnTo>
                  <a:lnTo>
                    <a:pt x="56" y="83"/>
                  </a:lnTo>
                  <a:lnTo>
                    <a:pt x="50" y="79"/>
                  </a:lnTo>
                  <a:lnTo>
                    <a:pt x="44" y="77"/>
                  </a:lnTo>
                  <a:lnTo>
                    <a:pt x="46" y="69"/>
                  </a:lnTo>
                  <a:lnTo>
                    <a:pt x="56" y="73"/>
                  </a:lnTo>
                  <a:lnTo>
                    <a:pt x="63" y="77"/>
                  </a:lnTo>
                  <a:lnTo>
                    <a:pt x="67" y="71"/>
                  </a:lnTo>
                  <a:lnTo>
                    <a:pt x="71" y="65"/>
                  </a:lnTo>
                  <a:lnTo>
                    <a:pt x="73" y="58"/>
                  </a:lnTo>
                  <a:lnTo>
                    <a:pt x="73" y="48"/>
                  </a:lnTo>
                  <a:lnTo>
                    <a:pt x="73" y="37"/>
                  </a:lnTo>
                  <a:lnTo>
                    <a:pt x="69" y="29"/>
                  </a:lnTo>
                  <a:lnTo>
                    <a:pt x="65" y="21"/>
                  </a:lnTo>
                  <a:lnTo>
                    <a:pt x="60" y="16"/>
                  </a:lnTo>
                  <a:lnTo>
                    <a:pt x="52" y="12"/>
                  </a:lnTo>
                  <a:lnTo>
                    <a:pt x="44" y="12"/>
                  </a:lnTo>
                  <a:close/>
                  <a:moveTo>
                    <a:pt x="44" y="0"/>
                  </a:moveTo>
                  <a:lnTo>
                    <a:pt x="52" y="0"/>
                  </a:lnTo>
                  <a:lnTo>
                    <a:pt x="60" y="2"/>
                  </a:lnTo>
                  <a:lnTo>
                    <a:pt x="65" y="6"/>
                  </a:lnTo>
                  <a:lnTo>
                    <a:pt x="71" y="12"/>
                  </a:lnTo>
                  <a:lnTo>
                    <a:pt x="77" y="16"/>
                  </a:lnTo>
                  <a:lnTo>
                    <a:pt x="81" y="23"/>
                  </a:lnTo>
                  <a:lnTo>
                    <a:pt x="83" y="31"/>
                  </a:lnTo>
                  <a:lnTo>
                    <a:pt x="84" y="39"/>
                  </a:lnTo>
                  <a:lnTo>
                    <a:pt x="86" y="48"/>
                  </a:lnTo>
                  <a:lnTo>
                    <a:pt x="84" y="60"/>
                  </a:lnTo>
                  <a:lnTo>
                    <a:pt x="83" y="69"/>
                  </a:lnTo>
                  <a:lnTo>
                    <a:pt x="79" y="77"/>
                  </a:lnTo>
                  <a:lnTo>
                    <a:pt x="73" y="85"/>
                  </a:lnTo>
                  <a:lnTo>
                    <a:pt x="81" y="90"/>
                  </a:lnTo>
                  <a:lnTo>
                    <a:pt x="88" y="92"/>
                  </a:lnTo>
                  <a:lnTo>
                    <a:pt x="84" y="102"/>
                  </a:lnTo>
                  <a:lnTo>
                    <a:pt x="75" y="98"/>
                  </a:lnTo>
                  <a:lnTo>
                    <a:pt x="65" y="90"/>
                  </a:lnTo>
                  <a:lnTo>
                    <a:pt x="54" y="94"/>
                  </a:lnTo>
                  <a:lnTo>
                    <a:pt x="42" y="96"/>
                  </a:lnTo>
                  <a:lnTo>
                    <a:pt x="35" y="96"/>
                  </a:lnTo>
                  <a:lnTo>
                    <a:pt x="29" y="94"/>
                  </a:lnTo>
                  <a:lnTo>
                    <a:pt x="21" y="90"/>
                  </a:lnTo>
                  <a:lnTo>
                    <a:pt x="15" y="85"/>
                  </a:lnTo>
                  <a:lnTo>
                    <a:pt x="10" y="79"/>
                  </a:lnTo>
                  <a:lnTo>
                    <a:pt x="6" y="73"/>
                  </a:lnTo>
                  <a:lnTo>
                    <a:pt x="4" y="65"/>
                  </a:lnTo>
                  <a:lnTo>
                    <a:pt x="2" y="58"/>
                  </a:lnTo>
                  <a:lnTo>
                    <a:pt x="0" y="48"/>
                  </a:lnTo>
                  <a:lnTo>
                    <a:pt x="2" y="39"/>
                  </a:lnTo>
                  <a:lnTo>
                    <a:pt x="4" y="31"/>
                  </a:lnTo>
                  <a:lnTo>
                    <a:pt x="6" y="23"/>
                  </a:lnTo>
                  <a:lnTo>
                    <a:pt x="10" y="16"/>
                  </a:lnTo>
                  <a:lnTo>
                    <a:pt x="15" y="10"/>
                  </a:lnTo>
                  <a:lnTo>
                    <a:pt x="21" y="6"/>
                  </a:lnTo>
                  <a:lnTo>
                    <a:pt x="29" y="2"/>
                  </a:lnTo>
                  <a:lnTo>
                    <a:pt x="35" y="0"/>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3" name="Freeform 2331"/>
            <p:cNvSpPr>
              <a:spLocks noEditPoints="1"/>
            </p:cNvSpPr>
            <p:nvPr/>
          </p:nvSpPr>
          <p:spPr bwMode="auto">
            <a:xfrm>
              <a:off x="3761" y="1035"/>
              <a:ext cx="148" cy="119"/>
            </a:xfrm>
            <a:custGeom>
              <a:avLst/>
              <a:gdLst>
                <a:gd name="T0" fmla="*/ 0 w 148"/>
                <a:gd name="T1" fmla="*/ 119 h 119"/>
                <a:gd name="T2" fmla="*/ 0 w 148"/>
                <a:gd name="T3" fmla="*/ 119 h 119"/>
                <a:gd name="T4" fmla="*/ 0 w 148"/>
                <a:gd name="T5" fmla="*/ 119 h 119"/>
                <a:gd name="T6" fmla="*/ 0 w 148"/>
                <a:gd name="T7" fmla="*/ 119 h 119"/>
                <a:gd name="T8" fmla="*/ 148 w 148"/>
                <a:gd name="T9" fmla="*/ 0 h 119"/>
                <a:gd name="T10" fmla="*/ 148 w 148"/>
                <a:gd name="T11" fmla="*/ 119 h 119"/>
                <a:gd name="T12" fmla="*/ 0 w 148"/>
                <a:gd name="T13" fmla="*/ 119 h 119"/>
                <a:gd name="T14" fmla="*/ 0 w 148"/>
                <a:gd name="T15" fmla="*/ 0 h 119"/>
                <a:gd name="T16" fmla="*/ 148 w 148"/>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9">
                  <a:moveTo>
                    <a:pt x="0" y="119"/>
                  </a:moveTo>
                  <a:lnTo>
                    <a:pt x="0" y="119"/>
                  </a:lnTo>
                  <a:lnTo>
                    <a:pt x="0" y="119"/>
                  </a:lnTo>
                  <a:lnTo>
                    <a:pt x="0" y="119"/>
                  </a:lnTo>
                  <a:close/>
                  <a:moveTo>
                    <a:pt x="148" y="0"/>
                  </a:moveTo>
                  <a:lnTo>
                    <a:pt x="148" y="119"/>
                  </a:lnTo>
                  <a:lnTo>
                    <a:pt x="0" y="119"/>
                  </a:lnTo>
                  <a:lnTo>
                    <a:pt x="0" y="0"/>
                  </a:lnTo>
                  <a:lnTo>
                    <a:pt x="14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4" name="Freeform 2332"/>
            <p:cNvSpPr>
              <a:spLocks noEditPoints="1"/>
            </p:cNvSpPr>
            <p:nvPr/>
          </p:nvSpPr>
          <p:spPr bwMode="auto">
            <a:xfrm>
              <a:off x="3757" y="1031"/>
              <a:ext cx="158" cy="128"/>
            </a:xfrm>
            <a:custGeom>
              <a:avLst/>
              <a:gdLst>
                <a:gd name="T0" fmla="*/ 10 w 158"/>
                <a:gd name="T1" fmla="*/ 9 h 128"/>
                <a:gd name="T2" fmla="*/ 10 w 158"/>
                <a:gd name="T3" fmla="*/ 119 h 128"/>
                <a:gd name="T4" fmla="*/ 148 w 158"/>
                <a:gd name="T5" fmla="*/ 119 h 128"/>
                <a:gd name="T6" fmla="*/ 148 w 158"/>
                <a:gd name="T7" fmla="*/ 9 h 128"/>
                <a:gd name="T8" fmla="*/ 10 w 158"/>
                <a:gd name="T9" fmla="*/ 9 h 128"/>
                <a:gd name="T10" fmla="*/ 2 w 158"/>
                <a:gd name="T11" fmla="*/ 0 h 128"/>
                <a:gd name="T12" fmla="*/ 154 w 158"/>
                <a:gd name="T13" fmla="*/ 0 h 128"/>
                <a:gd name="T14" fmla="*/ 156 w 158"/>
                <a:gd name="T15" fmla="*/ 2 h 128"/>
                <a:gd name="T16" fmla="*/ 156 w 158"/>
                <a:gd name="T17" fmla="*/ 4 h 128"/>
                <a:gd name="T18" fmla="*/ 158 w 158"/>
                <a:gd name="T19" fmla="*/ 4 h 128"/>
                <a:gd name="T20" fmla="*/ 158 w 158"/>
                <a:gd name="T21" fmla="*/ 123 h 128"/>
                <a:gd name="T22" fmla="*/ 156 w 158"/>
                <a:gd name="T23" fmla="*/ 123 h 128"/>
                <a:gd name="T24" fmla="*/ 156 w 158"/>
                <a:gd name="T25" fmla="*/ 125 h 128"/>
                <a:gd name="T26" fmla="*/ 154 w 158"/>
                <a:gd name="T27" fmla="*/ 127 h 128"/>
                <a:gd name="T28" fmla="*/ 152 w 158"/>
                <a:gd name="T29" fmla="*/ 127 h 128"/>
                <a:gd name="T30" fmla="*/ 152 w 158"/>
                <a:gd name="T31" fmla="*/ 128 h 128"/>
                <a:gd name="T32" fmla="*/ 4 w 158"/>
                <a:gd name="T33" fmla="*/ 128 h 128"/>
                <a:gd name="T34" fmla="*/ 4 w 158"/>
                <a:gd name="T35" fmla="*/ 123 h 128"/>
                <a:gd name="T36" fmla="*/ 0 w 158"/>
                <a:gd name="T37" fmla="*/ 123 h 128"/>
                <a:gd name="T38" fmla="*/ 0 w 158"/>
                <a:gd name="T39" fmla="*/ 2 h 128"/>
                <a:gd name="T40" fmla="*/ 2 w 15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28">
                  <a:moveTo>
                    <a:pt x="10" y="9"/>
                  </a:moveTo>
                  <a:lnTo>
                    <a:pt x="10" y="119"/>
                  </a:lnTo>
                  <a:lnTo>
                    <a:pt x="148" y="119"/>
                  </a:lnTo>
                  <a:lnTo>
                    <a:pt x="148" y="9"/>
                  </a:lnTo>
                  <a:lnTo>
                    <a:pt x="10" y="9"/>
                  </a:lnTo>
                  <a:close/>
                  <a:moveTo>
                    <a:pt x="2" y="0"/>
                  </a:moveTo>
                  <a:lnTo>
                    <a:pt x="154" y="0"/>
                  </a:lnTo>
                  <a:lnTo>
                    <a:pt x="156" y="2"/>
                  </a:lnTo>
                  <a:lnTo>
                    <a:pt x="156" y="4"/>
                  </a:lnTo>
                  <a:lnTo>
                    <a:pt x="158" y="4"/>
                  </a:lnTo>
                  <a:lnTo>
                    <a:pt x="158" y="123"/>
                  </a:lnTo>
                  <a:lnTo>
                    <a:pt x="156" y="123"/>
                  </a:lnTo>
                  <a:lnTo>
                    <a:pt x="156" y="125"/>
                  </a:lnTo>
                  <a:lnTo>
                    <a:pt x="154" y="127"/>
                  </a:lnTo>
                  <a:lnTo>
                    <a:pt x="152" y="127"/>
                  </a:lnTo>
                  <a:lnTo>
                    <a:pt x="152" y="128"/>
                  </a:lnTo>
                  <a:lnTo>
                    <a:pt x="4" y="128"/>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336" name="任意多边形 2335"/>
          <p:cNvSpPr/>
          <p:nvPr/>
        </p:nvSpPr>
        <p:spPr>
          <a:xfrm>
            <a:off x="1902978" y="2114753"/>
            <a:ext cx="3604403" cy="3173506"/>
          </a:xfrm>
          <a:custGeom>
            <a:avLst/>
            <a:gdLst>
              <a:gd name="connsiteX0" fmla="*/ 0 w 3604403"/>
              <a:gd name="connsiteY0" fmla="*/ 3162748 h 3173506"/>
              <a:gd name="connsiteX1" fmla="*/ 53788 w 3604403"/>
              <a:gd name="connsiteY1" fmla="*/ 3173506 h 3173506"/>
              <a:gd name="connsiteX2" fmla="*/ 376517 w 3604403"/>
              <a:gd name="connsiteY2" fmla="*/ 3151991 h 3173506"/>
              <a:gd name="connsiteX3" fmla="*/ 430306 w 3604403"/>
              <a:gd name="connsiteY3" fmla="*/ 3141233 h 3173506"/>
              <a:gd name="connsiteX4" fmla="*/ 473336 w 3604403"/>
              <a:gd name="connsiteY4" fmla="*/ 3130475 h 3173506"/>
              <a:gd name="connsiteX5" fmla="*/ 559397 w 3604403"/>
              <a:gd name="connsiteY5" fmla="*/ 3119718 h 3173506"/>
              <a:gd name="connsiteX6" fmla="*/ 796066 w 3604403"/>
              <a:gd name="connsiteY6" fmla="*/ 3087445 h 3173506"/>
              <a:gd name="connsiteX7" fmla="*/ 849854 w 3604403"/>
              <a:gd name="connsiteY7" fmla="*/ 3076687 h 3173506"/>
              <a:gd name="connsiteX8" fmla="*/ 914400 w 3604403"/>
              <a:gd name="connsiteY8" fmla="*/ 3065930 h 3173506"/>
              <a:gd name="connsiteX9" fmla="*/ 968188 w 3604403"/>
              <a:gd name="connsiteY9" fmla="*/ 3055172 h 3173506"/>
              <a:gd name="connsiteX10" fmla="*/ 1097280 w 3604403"/>
              <a:gd name="connsiteY10" fmla="*/ 3044414 h 3173506"/>
              <a:gd name="connsiteX11" fmla="*/ 1194099 w 3604403"/>
              <a:gd name="connsiteY11" fmla="*/ 3022899 h 3173506"/>
              <a:gd name="connsiteX12" fmla="*/ 1258644 w 3604403"/>
              <a:gd name="connsiteY12" fmla="*/ 3012141 h 3173506"/>
              <a:gd name="connsiteX13" fmla="*/ 1376979 w 3604403"/>
              <a:gd name="connsiteY13" fmla="*/ 3001384 h 3173506"/>
              <a:gd name="connsiteX14" fmla="*/ 1420009 w 3604403"/>
              <a:gd name="connsiteY14" fmla="*/ 2990626 h 3173506"/>
              <a:gd name="connsiteX15" fmla="*/ 1656677 w 3604403"/>
              <a:gd name="connsiteY15" fmla="*/ 2969111 h 3173506"/>
              <a:gd name="connsiteX16" fmla="*/ 1775011 w 3604403"/>
              <a:gd name="connsiteY16" fmla="*/ 2947595 h 3173506"/>
              <a:gd name="connsiteX17" fmla="*/ 2086983 w 3604403"/>
              <a:gd name="connsiteY17" fmla="*/ 2926080 h 3173506"/>
              <a:gd name="connsiteX18" fmla="*/ 2173044 w 3604403"/>
              <a:gd name="connsiteY18" fmla="*/ 2904565 h 3173506"/>
              <a:gd name="connsiteX19" fmla="*/ 2420470 w 3604403"/>
              <a:gd name="connsiteY19" fmla="*/ 2872292 h 3173506"/>
              <a:gd name="connsiteX20" fmla="*/ 2614108 w 3604403"/>
              <a:gd name="connsiteY20" fmla="*/ 2840019 h 3173506"/>
              <a:gd name="connsiteX21" fmla="*/ 2678654 w 3604403"/>
              <a:gd name="connsiteY21" fmla="*/ 2818504 h 3173506"/>
              <a:gd name="connsiteX22" fmla="*/ 2764715 w 3604403"/>
              <a:gd name="connsiteY22" fmla="*/ 2786231 h 3173506"/>
              <a:gd name="connsiteX23" fmla="*/ 2807746 w 3604403"/>
              <a:gd name="connsiteY23" fmla="*/ 2753958 h 3173506"/>
              <a:gd name="connsiteX24" fmla="*/ 2840019 w 3604403"/>
              <a:gd name="connsiteY24" fmla="*/ 2743200 h 3173506"/>
              <a:gd name="connsiteX25" fmla="*/ 2883049 w 3604403"/>
              <a:gd name="connsiteY25" fmla="*/ 2721685 h 3173506"/>
              <a:gd name="connsiteX26" fmla="*/ 2947595 w 3604403"/>
              <a:gd name="connsiteY26" fmla="*/ 2678654 h 3173506"/>
              <a:gd name="connsiteX27" fmla="*/ 2979868 w 3604403"/>
              <a:gd name="connsiteY27" fmla="*/ 2657139 h 3173506"/>
              <a:gd name="connsiteX28" fmla="*/ 3044414 w 3604403"/>
              <a:gd name="connsiteY28" fmla="*/ 2592593 h 3173506"/>
              <a:gd name="connsiteX29" fmla="*/ 3076687 w 3604403"/>
              <a:gd name="connsiteY29" fmla="*/ 2560320 h 3173506"/>
              <a:gd name="connsiteX30" fmla="*/ 3098202 w 3604403"/>
              <a:gd name="connsiteY30" fmla="*/ 2528047 h 3173506"/>
              <a:gd name="connsiteX31" fmla="*/ 3108960 w 3604403"/>
              <a:gd name="connsiteY31" fmla="*/ 2495774 h 3173506"/>
              <a:gd name="connsiteX32" fmla="*/ 3151990 w 3604403"/>
              <a:gd name="connsiteY32" fmla="*/ 2431228 h 3173506"/>
              <a:gd name="connsiteX33" fmla="*/ 3173506 w 3604403"/>
              <a:gd name="connsiteY33" fmla="*/ 2398955 h 3173506"/>
              <a:gd name="connsiteX34" fmla="*/ 3184263 w 3604403"/>
              <a:gd name="connsiteY34" fmla="*/ 2355925 h 3173506"/>
              <a:gd name="connsiteX35" fmla="*/ 3205779 w 3604403"/>
              <a:gd name="connsiteY35" fmla="*/ 2312894 h 3173506"/>
              <a:gd name="connsiteX36" fmla="*/ 3227294 w 3604403"/>
              <a:gd name="connsiteY36" fmla="*/ 2259106 h 3173506"/>
              <a:gd name="connsiteX37" fmla="*/ 3238051 w 3604403"/>
              <a:gd name="connsiteY37" fmla="*/ 2194560 h 3173506"/>
              <a:gd name="connsiteX38" fmla="*/ 3259567 w 3604403"/>
              <a:gd name="connsiteY38" fmla="*/ 2119257 h 3173506"/>
              <a:gd name="connsiteX39" fmla="*/ 3270324 w 3604403"/>
              <a:gd name="connsiteY39" fmla="*/ 2054711 h 3173506"/>
              <a:gd name="connsiteX40" fmla="*/ 3281082 w 3604403"/>
              <a:gd name="connsiteY40" fmla="*/ 2022438 h 3173506"/>
              <a:gd name="connsiteX41" fmla="*/ 3302597 w 3604403"/>
              <a:gd name="connsiteY41" fmla="*/ 1871831 h 3173506"/>
              <a:gd name="connsiteX42" fmla="*/ 3324113 w 3604403"/>
              <a:gd name="connsiteY42" fmla="*/ 1559859 h 3173506"/>
              <a:gd name="connsiteX43" fmla="*/ 3345628 w 3604403"/>
              <a:gd name="connsiteY43" fmla="*/ 1473798 h 3173506"/>
              <a:gd name="connsiteX44" fmla="*/ 3356386 w 3604403"/>
              <a:gd name="connsiteY44" fmla="*/ 1376979 h 3173506"/>
              <a:gd name="connsiteX45" fmla="*/ 3367143 w 3604403"/>
              <a:gd name="connsiteY45" fmla="*/ 1344706 h 3173506"/>
              <a:gd name="connsiteX46" fmla="*/ 3388659 w 3604403"/>
              <a:gd name="connsiteY46" fmla="*/ 1215614 h 3173506"/>
              <a:gd name="connsiteX47" fmla="*/ 3420931 w 3604403"/>
              <a:gd name="connsiteY47" fmla="*/ 1032734 h 3173506"/>
              <a:gd name="connsiteX48" fmla="*/ 3431689 w 3604403"/>
              <a:gd name="connsiteY48" fmla="*/ 882127 h 3173506"/>
              <a:gd name="connsiteX49" fmla="*/ 3442447 w 3604403"/>
              <a:gd name="connsiteY49" fmla="*/ 828339 h 3173506"/>
              <a:gd name="connsiteX50" fmla="*/ 3453204 w 3604403"/>
              <a:gd name="connsiteY50" fmla="*/ 763793 h 3173506"/>
              <a:gd name="connsiteX51" fmla="*/ 3463962 w 3604403"/>
              <a:gd name="connsiteY51" fmla="*/ 688490 h 3173506"/>
              <a:gd name="connsiteX52" fmla="*/ 3485477 w 3604403"/>
              <a:gd name="connsiteY52" fmla="*/ 559398 h 3173506"/>
              <a:gd name="connsiteX53" fmla="*/ 3496235 w 3604403"/>
              <a:gd name="connsiteY53" fmla="*/ 451821 h 3173506"/>
              <a:gd name="connsiteX54" fmla="*/ 3517750 w 3604403"/>
              <a:gd name="connsiteY54" fmla="*/ 365760 h 3173506"/>
              <a:gd name="connsiteX55" fmla="*/ 3528508 w 3604403"/>
              <a:gd name="connsiteY55" fmla="*/ 311972 h 3173506"/>
              <a:gd name="connsiteX56" fmla="*/ 3560781 w 3604403"/>
              <a:gd name="connsiteY56" fmla="*/ 225911 h 3173506"/>
              <a:gd name="connsiteX57" fmla="*/ 3571539 w 3604403"/>
              <a:gd name="connsiteY57" fmla="*/ 161365 h 3173506"/>
              <a:gd name="connsiteX58" fmla="*/ 3582296 w 3604403"/>
              <a:gd name="connsiteY58" fmla="*/ 129092 h 3173506"/>
              <a:gd name="connsiteX59" fmla="*/ 3603811 w 3604403"/>
              <a:gd name="connsiteY59" fmla="*/ 32273 h 3173506"/>
              <a:gd name="connsiteX60" fmla="*/ 3603811 w 3604403"/>
              <a:gd name="connsiteY60" fmla="*/ 0 h 317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604403" h="3173506">
                <a:moveTo>
                  <a:pt x="0" y="3162748"/>
                </a:moveTo>
                <a:cubicBezTo>
                  <a:pt x="17929" y="3166334"/>
                  <a:pt x="35504" y="3173506"/>
                  <a:pt x="53788" y="3173506"/>
                </a:cubicBezTo>
                <a:cubicBezTo>
                  <a:pt x="156490" y="3173506"/>
                  <a:pt x="272235" y="3161471"/>
                  <a:pt x="376517" y="3151991"/>
                </a:cubicBezTo>
                <a:cubicBezTo>
                  <a:pt x="394447" y="3148405"/>
                  <a:pt x="412457" y="3145200"/>
                  <a:pt x="430306" y="3141233"/>
                </a:cubicBezTo>
                <a:cubicBezTo>
                  <a:pt x="444739" y="3138026"/>
                  <a:pt x="458752" y="3132906"/>
                  <a:pt x="473336" y="3130475"/>
                </a:cubicBezTo>
                <a:cubicBezTo>
                  <a:pt x="501853" y="3125722"/>
                  <a:pt x="530710" y="3123304"/>
                  <a:pt x="559397" y="3119718"/>
                </a:cubicBezTo>
                <a:cubicBezTo>
                  <a:pt x="719025" y="3079812"/>
                  <a:pt x="573858" y="3110836"/>
                  <a:pt x="796066" y="3087445"/>
                </a:cubicBezTo>
                <a:cubicBezTo>
                  <a:pt x="814250" y="3085531"/>
                  <a:pt x="831864" y="3079958"/>
                  <a:pt x="849854" y="3076687"/>
                </a:cubicBezTo>
                <a:cubicBezTo>
                  <a:pt x="871314" y="3072785"/>
                  <a:pt x="892940" y="3069832"/>
                  <a:pt x="914400" y="3065930"/>
                </a:cubicBezTo>
                <a:cubicBezTo>
                  <a:pt x="932390" y="3062659"/>
                  <a:pt x="950029" y="3057308"/>
                  <a:pt x="968188" y="3055172"/>
                </a:cubicBezTo>
                <a:cubicBezTo>
                  <a:pt x="1011072" y="3050127"/>
                  <a:pt x="1054249" y="3048000"/>
                  <a:pt x="1097280" y="3044414"/>
                </a:cubicBezTo>
                <a:cubicBezTo>
                  <a:pt x="1143323" y="3032904"/>
                  <a:pt x="1144024" y="3032004"/>
                  <a:pt x="1194099" y="3022899"/>
                </a:cubicBezTo>
                <a:cubicBezTo>
                  <a:pt x="1215559" y="3018997"/>
                  <a:pt x="1236982" y="3014689"/>
                  <a:pt x="1258644" y="3012141"/>
                </a:cubicBezTo>
                <a:cubicBezTo>
                  <a:pt x="1297980" y="3007513"/>
                  <a:pt x="1337534" y="3004970"/>
                  <a:pt x="1376979" y="3001384"/>
                </a:cubicBezTo>
                <a:cubicBezTo>
                  <a:pt x="1391322" y="2997798"/>
                  <a:pt x="1405373" y="2992717"/>
                  <a:pt x="1420009" y="2990626"/>
                </a:cubicBezTo>
                <a:cubicBezTo>
                  <a:pt x="1462173" y="2984602"/>
                  <a:pt x="1621528" y="2972040"/>
                  <a:pt x="1656677" y="2969111"/>
                </a:cubicBezTo>
                <a:cubicBezTo>
                  <a:pt x="1709731" y="2951426"/>
                  <a:pt x="1694642" y="2954111"/>
                  <a:pt x="1775011" y="2947595"/>
                </a:cubicBezTo>
                <a:cubicBezTo>
                  <a:pt x="1878908" y="2939171"/>
                  <a:pt x="2086983" y="2926080"/>
                  <a:pt x="2086983" y="2926080"/>
                </a:cubicBezTo>
                <a:cubicBezTo>
                  <a:pt x="2115670" y="2918908"/>
                  <a:pt x="2143818" y="2909061"/>
                  <a:pt x="2173044" y="2904565"/>
                </a:cubicBezTo>
                <a:cubicBezTo>
                  <a:pt x="2348512" y="2877570"/>
                  <a:pt x="2265963" y="2887743"/>
                  <a:pt x="2420470" y="2872292"/>
                </a:cubicBezTo>
                <a:cubicBezTo>
                  <a:pt x="2541493" y="2842037"/>
                  <a:pt x="2477108" y="2853719"/>
                  <a:pt x="2614108" y="2840019"/>
                </a:cubicBezTo>
                <a:cubicBezTo>
                  <a:pt x="2635623" y="2832847"/>
                  <a:pt x="2658369" y="2828647"/>
                  <a:pt x="2678654" y="2818504"/>
                </a:cubicBezTo>
                <a:cubicBezTo>
                  <a:pt x="2734908" y="2790376"/>
                  <a:pt x="2706126" y="2800877"/>
                  <a:pt x="2764715" y="2786231"/>
                </a:cubicBezTo>
                <a:cubicBezTo>
                  <a:pt x="2779059" y="2775473"/>
                  <a:pt x="2792179" y="2762854"/>
                  <a:pt x="2807746" y="2753958"/>
                </a:cubicBezTo>
                <a:cubicBezTo>
                  <a:pt x="2817592" y="2748332"/>
                  <a:pt x="2829596" y="2747667"/>
                  <a:pt x="2840019" y="2743200"/>
                </a:cubicBezTo>
                <a:cubicBezTo>
                  <a:pt x="2854759" y="2736883"/>
                  <a:pt x="2869298" y="2729936"/>
                  <a:pt x="2883049" y="2721685"/>
                </a:cubicBezTo>
                <a:cubicBezTo>
                  <a:pt x="2905222" y="2708381"/>
                  <a:pt x="2926080" y="2692998"/>
                  <a:pt x="2947595" y="2678654"/>
                </a:cubicBezTo>
                <a:cubicBezTo>
                  <a:pt x="2958353" y="2671482"/>
                  <a:pt x="2970726" y="2666281"/>
                  <a:pt x="2979868" y="2657139"/>
                </a:cubicBezTo>
                <a:lnTo>
                  <a:pt x="3044414" y="2592593"/>
                </a:lnTo>
                <a:cubicBezTo>
                  <a:pt x="3055172" y="2581835"/>
                  <a:pt x="3068248" y="2572979"/>
                  <a:pt x="3076687" y="2560320"/>
                </a:cubicBezTo>
                <a:cubicBezTo>
                  <a:pt x="3083859" y="2549562"/>
                  <a:pt x="3092420" y="2539611"/>
                  <a:pt x="3098202" y="2528047"/>
                </a:cubicBezTo>
                <a:cubicBezTo>
                  <a:pt x="3103273" y="2517905"/>
                  <a:pt x="3103453" y="2505687"/>
                  <a:pt x="3108960" y="2495774"/>
                </a:cubicBezTo>
                <a:cubicBezTo>
                  <a:pt x="3121518" y="2473170"/>
                  <a:pt x="3137647" y="2452743"/>
                  <a:pt x="3151990" y="2431228"/>
                </a:cubicBezTo>
                <a:lnTo>
                  <a:pt x="3173506" y="2398955"/>
                </a:lnTo>
                <a:cubicBezTo>
                  <a:pt x="3177092" y="2384612"/>
                  <a:pt x="3179072" y="2369768"/>
                  <a:pt x="3184263" y="2355925"/>
                </a:cubicBezTo>
                <a:cubicBezTo>
                  <a:pt x="3189894" y="2340909"/>
                  <a:pt x="3199266" y="2327549"/>
                  <a:pt x="3205779" y="2312894"/>
                </a:cubicBezTo>
                <a:cubicBezTo>
                  <a:pt x="3213622" y="2295248"/>
                  <a:pt x="3220122" y="2277035"/>
                  <a:pt x="3227294" y="2259106"/>
                </a:cubicBezTo>
                <a:cubicBezTo>
                  <a:pt x="3230880" y="2237591"/>
                  <a:pt x="3233773" y="2215949"/>
                  <a:pt x="3238051" y="2194560"/>
                </a:cubicBezTo>
                <a:cubicBezTo>
                  <a:pt x="3244804" y="2160794"/>
                  <a:pt x="3249315" y="2150013"/>
                  <a:pt x="3259567" y="2119257"/>
                </a:cubicBezTo>
                <a:cubicBezTo>
                  <a:pt x="3263153" y="2097742"/>
                  <a:pt x="3265592" y="2076004"/>
                  <a:pt x="3270324" y="2054711"/>
                </a:cubicBezTo>
                <a:cubicBezTo>
                  <a:pt x="3272784" y="2043641"/>
                  <a:pt x="3279111" y="2033605"/>
                  <a:pt x="3281082" y="2022438"/>
                </a:cubicBezTo>
                <a:cubicBezTo>
                  <a:pt x="3289895" y="1972498"/>
                  <a:pt x="3295425" y="1922033"/>
                  <a:pt x="3302597" y="1871831"/>
                </a:cubicBezTo>
                <a:cubicBezTo>
                  <a:pt x="3303839" y="1851954"/>
                  <a:pt x="3319057" y="1595251"/>
                  <a:pt x="3324113" y="1559859"/>
                </a:cubicBezTo>
                <a:cubicBezTo>
                  <a:pt x="3328295" y="1530586"/>
                  <a:pt x="3345628" y="1473798"/>
                  <a:pt x="3345628" y="1473798"/>
                </a:cubicBezTo>
                <a:cubicBezTo>
                  <a:pt x="3349214" y="1441525"/>
                  <a:pt x="3351048" y="1409009"/>
                  <a:pt x="3356386" y="1376979"/>
                </a:cubicBezTo>
                <a:cubicBezTo>
                  <a:pt x="3358250" y="1365794"/>
                  <a:pt x="3364919" y="1355825"/>
                  <a:pt x="3367143" y="1344706"/>
                </a:cubicBezTo>
                <a:cubicBezTo>
                  <a:pt x="3375698" y="1301929"/>
                  <a:pt x="3381767" y="1258690"/>
                  <a:pt x="3388659" y="1215614"/>
                </a:cubicBezTo>
                <a:cubicBezTo>
                  <a:pt x="3415064" y="1050582"/>
                  <a:pt x="3397907" y="1124835"/>
                  <a:pt x="3420931" y="1032734"/>
                </a:cubicBezTo>
                <a:cubicBezTo>
                  <a:pt x="3424517" y="982532"/>
                  <a:pt x="3426420" y="932181"/>
                  <a:pt x="3431689" y="882127"/>
                </a:cubicBezTo>
                <a:cubicBezTo>
                  <a:pt x="3433603" y="863943"/>
                  <a:pt x="3439176" y="846329"/>
                  <a:pt x="3442447" y="828339"/>
                </a:cubicBezTo>
                <a:cubicBezTo>
                  <a:pt x="3446349" y="806879"/>
                  <a:pt x="3449887" y="785351"/>
                  <a:pt x="3453204" y="763793"/>
                </a:cubicBezTo>
                <a:cubicBezTo>
                  <a:pt x="3457060" y="738732"/>
                  <a:pt x="3460007" y="713536"/>
                  <a:pt x="3463962" y="688490"/>
                </a:cubicBezTo>
                <a:cubicBezTo>
                  <a:pt x="3470766" y="645400"/>
                  <a:pt x="3479583" y="602622"/>
                  <a:pt x="3485477" y="559398"/>
                </a:cubicBezTo>
                <a:cubicBezTo>
                  <a:pt x="3490346" y="523691"/>
                  <a:pt x="3490310" y="487369"/>
                  <a:pt x="3496235" y="451821"/>
                </a:cubicBezTo>
                <a:cubicBezTo>
                  <a:pt x="3501096" y="422653"/>
                  <a:pt x="3511951" y="394756"/>
                  <a:pt x="3517750" y="365760"/>
                </a:cubicBezTo>
                <a:cubicBezTo>
                  <a:pt x="3521336" y="347831"/>
                  <a:pt x="3524073" y="329710"/>
                  <a:pt x="3528508" y="311972"/>
                </a:cubicBezTo>
                <a:cubicBezTo>
                  <a:pt x="3534129" y="289489"/>
                  <a:pt x="3554202" y="242359"/>
                  <a:pt x="3560781" y="225911"/>
                </a:cubicBezTo>
                <a:cubicBezTo>
                  <a:pt x="3564367" y="204396"/>
                  <a:pt x="3566807" y="182658"/>
                  <a:pt x="3571539" y="161365"/>
                </a:cubicBezTo>
                <a:cubicBezTo>
                  <a:pt x="3573999" y="150296"/>
                  <a:pt x="3579181" y="139995"/>
                  <a:pt x="3582296" y="129092"/>
                </a:cubicBezTo>
                <a:cubicBezTo>
                  <a:pt x="3588440" y="107589"/>
                  <a:pt x="3601345" y="51999"/>
                  <a:pt x="3603811" y="32273"/>
                </a:cubicBezTo>
                <a:cubicBezTo>
                  <a:pt x="3605145" y="21598"/>
                  <a:pt x="3603811" y="10758"/>
                  <a:pt x="3603811"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27</a:t>
            </a:fld>
            <a:endParaRPr lang="zh-CN" altLang="en-US"/>
          </a:p>
        </p:txBody>
      </p:sp>
    </p:spTree>
    <p:extLst>
      <p:ext uri="{BB962C8B-B14F-4D97-AF65-F5344CB8AC3E}">
        <p14:creationId xmlns:p14="http://schemas.microsoft.com/office/powerpoint/2010/main" val="28126731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Single aggregation/core switch</a:t>
            </a:r>
          </a:p>
        </p:txBody>
      </p:sp>
      <p:sp>
        <p:nvSpPr>
          <p:cNvPr id="1201" name="矩形 1200"/>
          <p:cNvSpPr/>
          <p:nvPr/>
        </p:nvSpPr>
        <p:spPr>
          <a:xfrm>
            <a:off x="955852" y="5765744"/>
            <a:ext cx="10230117" cy="707886"/>
          </a:xfrm>
          <a:prstGeom prst="rect">
            <a:avLst/>
          </a:prstGeom>
        </p:spPr>
        <p:txBody>
          <a:bodyPr wrap="square">
            <a:spAutoFit/>
          </a:bodyPr>
          <a:lstStyle/>
          <a:p>
            <a:pPr algn="ctr"/>
            <a:r>
              <a:rPr lang="en-US" altLang="zh-CN" sz="2000" dirty="0" smtClean="0">
                <a:solidFill>
                  <a:schemeClr val="bg1"/>
                </a:solidFill>
              </a:rPr>
              <a:t>FCT </a:t>
            </a:r>
            <a:r>
              <a:rPr lang="en-US" altLang="zh-CN" sz="2000" dirty="0">
                <a:solidFill>
                  <a:schemeClr val="bg1"/>
                </a:solidFill>
              </a:rPr>
              <a:t>of all short </a:t>
            </a:r>
            <a:r>
              <a:rPr lang="en-US" altLang="zh-CN" sz="2000" dirty="0" smtClean="0">
                <a:solidFill>
                  <a:schemeClr val="bg1"/>
                </a:solidFill>
              </a:rPr>
              <a:t>flows </a:t>
            </a:r>
            <a:r>
              <a:rPr lang="en-US" altLang="zh-CN" sz="1600" dirty="0" smtClean="0">
                <a:solidFill>
                  <a:schemeClr val="bg1"/>
                </a:solidFill>
              </a:rPr>
              <a:t>( </a:t>
            </a:r>
            <a:r>
              <a:rPr lang="en-US" altLang="zh-CN" sz="1600" u="sng" dirty="0" smtClean="0">
                <a:solidFill>
                  <a:schemeClr val="bg1"/>
                </a:solidFill>
              </a:rPr>
              <a:t>&lt;</a:t>
            </a:r>
            <a:r>
              <a:rPr lang="en-US" altLang="zh-CN" sz="1600" dirty="0" smtClean="0">
                <a:solidFill>
                  <a:schemeClr val="bg1"/>
                </a:solidFill>
              </a:rPr>
              <a:t> 100KB) </a:t>
            </a:r>
            <a:r>
              <a:rPr lang="en-US" altLang="zh-CN" sz="2000" dirty="0" smtClean="0">
                <a:solidFill>
                  <a:schemeClr val="bg1"/>
                </a:solidFill>
              </a:rPr>
              <a:t>and </a:t>
            </a:r>
            <a:r>
              <a:rPr lang="en-US" altLang="zh-CN" sz="2000" dirty="0" err="1">
                <a:solidFill>
                  <a:schemeClr val="bg1"/>
                </a:solidFill>
              </a:rPr>
              <a:t>goodput</a:t>
            </a:r>
            <a:r>
              <a:rPr lang="en-US" altLang="zh-CN" sz="2000" dirty="0">
                <a:solidFill>
                  <a:schemeClr val="bg1"/>
                </a:solidFill>
              </a:rPr>
              <a:t> of all large </a:t>
            </a:r>
            <a:r>
              <a:rPr lang="en-US" altLang="zh-CN" sz="2000" dirty="0" smtClean="0">
                <a:solidFill>
                  <a:schemeClr val="bg1"/>
                </a:solidFill>
              </a:rPr>
              <a:t>flows </a:t>
            </a:r>
            <a:r>
              <a:rPr lang="en-US" altLang="zh-CN" sz="1600" dirty="0" smtClean="0">
                <a:solidFill>
                  <a:schemeClr val="bg1"/>
                </a:solidFill>
              </a:rPr>
              <a:t>(&gt; 100KB) </a:t>
            </a:r>
            <a:r>
              <a:rPr lang="en-US" altLang="zh-CN" sz="2000" dirty="0">
                <a:solidFill>
                  <a:schemeClr val="bg1"/>
                </a:solidFill>
              </a:rPr>
              <a:t>interfered by the giant flows </a:t>
            </a:r>
            <a:r>
              <a:rPr lang="en-US" altLang="zh-CN" sz="1600" dirty="0" smtClean="0">
                <a:solidFill>
                  <a:schemeClr val="bg1"/>
                </a:solidFill>
              </a:rPr>
              <a:t>(&gt; 1MB, included by large flows) </a:t>
            </a:r>
            <a:r>
              <a:rPr lang="en-US" altLang="zh-CN" sz="2000" dirty="0" smtClean="0">
                <a:solidFill>
                  <a:schemeClr val="bg1"/>
                </a:solidFill>
              </a:rPr>
              <a:t>at </a:t>
            </a:r>
            <a:r>
              <a:rPr lang="en-US" altLang="zh-CN" sz="2000" dirty="0">
                <a:solidFill>
                  <a:schemeClr val="bg1"/>
                </a:solidFill>
              </a:rPr>
              <a:t>moderate </a:t>
            </a:r>
            <a:r>
              <a:rPr lang="en-US" altLang="zh-CN" sz="2000" dirty="0" smtClean="0">
                <a:solidFill>
                  <a:schemeClr val="bg1"/>
                </a:solidFill>
              </a:rPr>
              <a:t>load </a:t>
            </a:r>
            <a:r>
              <a:rPr lang="en-US" altLang="zh-CN" sz="1600" dirty="0" smtClean="0">
                <a:solidFill>
                  <a:schemeClr val="bg1"/>
                </a:solidFill>
              </a:rPr>
              <a:t>(0.1).</a:t>
            </a:r>
            <a:endParaRPr lang="zh-CN" altLang="en-US" sz="1600" dirty="0">
              <a:solidFill>
                <a:schemeClr val="bg1"/>
              </a:solidFill>
            </a:endParaRPr>
          </a:p>
        </p:txBody>
      </p:sp>
      <p:grpSp>
        <p:nvGrpSpPr>
          <p:cNvPr id="1802" name="Group 1801"/>
          <p:cNvGrpSpPr>
            <a:grpSpLocks noChangeAspect="1"/>
          </p:cNvGrpSpPr>
          <p:nvPr/>
        </p:nvGrpSpPr>
        <p:grpSpPr bwMode="auto">
          <a:xfrm>
            <a:off x="1127569" y="1127804"/>
            <a:ext cx="10058400" cy="4548188"/>
            <a:chOff x="0" y="424"/>
            <a:chExt cx="6336" cy="2865"/>
          </a:xfrm>
        </p:grpSpPr>
        <p:sp>
          <p:nvSpPr>
            <p:cNvPr id="1803" name="AutoShape 1800"/>
            <p:cNvSpPr>
              <a:spLocks noChangeAspect="1" noChangeArrowheads="1" noTextEdit="1"/>
            </p:cNvSpPr>
            <p:nvPr/>
          </p:nvSpPr>
          <p:spPr bwMode="auto">
            <a:xfrm>
              <a:off x="0" y="424"/>
              <a:ext cx="6336" cy="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804" name="Group 2002"/>
            <p:cNvGrpSpPr>
              <a:grpSpLocks/>
            </p:cNvGrpSpPr>
            <p:nvPr/>
          </p:nvGrpSpPr>
          <p:grpSpPr bwMode="auto">
            <a:xfrm>
              <a:off x="-2" y="424"/>
              <a:ext cx="6338" cy="2865"/>
              <a:chOff x="-2" y="424"/>
              <a:chExt cx="6338" cy="2865"/>
            </a:xfrm>
          </p:grpSpPr>
          <p:sp>
            <p:nvSpPr>
              <p:cNvPr id="2135" name="Rectangle 1802"/>
              <p:cNvSpPr>
                <a:spLocks noChangeArrowheads="1"/>
              </p:cNvSpPr>
              <p:nvPr/>
            </p:nvSpPr>
            <p:spPr bwMode="auto">
              <a:xfrm>
                <a:off x="0" y="424"/>
                <a:ext cx="6336" cy="2865"/>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136" name="Rectangle 1803"/>
              <p:cNvSpPr>
                <a:spLocks noChangeArrowheads="1"/>
              </p:cNvSpPr>
              <p:nvPr/>
            </p:nvSpPr>
            <p:spPr bwMode="auto">
              <a:xfrm>
                <a:off x="-2" y="424"/>
                <a:ext cx="6338" cy="286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7" name="Rectangle 1804"/>
              <p:cNvSpPr>
                <a:spLocks noChangeArrowheads="1"/>
              </p:cNvSpPr>
              <p:nvPr/>
            </p:nvSpPr>
            <p:spPr bwMode="auto">
              <a:xfrm>
                <a:off x="267" y="677"/>
                <a:ext cx="2592" cy="244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8" name="Freeform 1805"/>
              <p:cNvSpPr>
                <a:spLocks noEditPoints="1"/>
              </p:cNvSpPr>
              <p:nvPr/>
            </p:nvSpPr>
            <p:spPr bwMode="auto">
              <a:xfrm>
                <a:off x="259" y="670"/>
                <a:ext cx="2608" cy="2458"/>
              </a:xfrm>
              <a:custGeom>
                <a:avLst/>
                <a:gdLst>
                  <a:gd name="T0" fmla="*/ 16 w 2608"/>
                  <a:gd name="T1" fmla="*/ 15 h 2458"/>
                  <a:gd name="T2" fmla="*/ 16 w 2608"/>
                  <a:gd name="T3" fmla="*/ 2442 h 2458"/>
                  <a:gd name="T4" fmla="*/ 2592 w 2608"/>
                  <a:gd name="T5" fmla="*/ 2442 h 2458"/>
                  <a:gd name="T6" fmla="*/ 2592 w 2608"/>
                  <a:gd name="T7" fmla="*/ 15 h 2458"/>
                  <a:gd name="T8" fmla="*/ 16 w 2608"/>
                  <a:gd name="T9" fmla="*/ 15 h 2458"/>
                  <a:gd name="T10" fmla="*/ 8 w 2608"/>
                  <a:gd name="T11" fmla="*/ 0 h 2458"/>
                  <a:gd name="T12" fmla="*/ 2600 w 2608"/>
                  <a:gd name="T13" fmla="*/ 0 h 2458"/>
                  <a:gd name="T14" fmla="*/ 2606 w 2608"/>
                  <a:gd name="T15" fmla="*/ 2 h 2458"/>
                  <a:gd name="T16" fmla="*/ 2608 w 2608"/>
                  <a:gd name="T17" fmla="*/ 7 h 2458"/>
                  <a:gd name="T18" fmla="*/ 2608 w 2608"/>
                  <a:gd name="T19" fmla="*/ 2450 h 2458"/>
                  <a:gd name="T20" fmla="*/ 2606 w 2608"/>
                  <a:gd name="T21" fmla="*/ 2456 h 2458"/>
                  <a:gd name="T22" fmla="*/ 2600 w 2608"/>
                  <a:gd name="T23" fmla="*/ 2458 h 2458"/>
                  <a:gd name="T24" fmla="*/ 8 w 2608"/>
                  <a:gd name="T25" fmla="*/ 2458 h 2458"/>
                  <a:gd name="T26" fmla="*/ 8 w 2608"/>
                  <a:gd name="T27" fmla="*/ 2450 h 2458"/>
                  <a:gd name="T28" fmla="*/ 0 w 2608"/>
                  <a:gd name="T29" fmla="*/ 2450 h 2458"/>
                  <a:gd name="T30" fmla="*/ 0 w 2608"/>
                  <a:gd name="T31" fmla="*/ 7 h 2458"/>
                  <a:gd name="T32" fmla="*/ 2 w 2608"/>
                  <a:gd name="T33" fmla="*/ 2 h 2458"/>
                  <a:gd name="T34" fmla="*/ 8 w 2608"/>
                  <a:gd name="T35" fmla="*/ 0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8" h="2458">
                    <a:moveTo>
                      <a:pt x="16" y="15"/>
                    </a:moveTo>
                    <a:lnTo>
                      <a:pt x="16" y="2442"/>
                    </a:lnTo>
                    <a:lnTo>
                      <a:pt x="2592" y="2442"/>
                    </a:lnTo>
                    <a:lnTo>
                      <a:pt x="2592" y="15"/>
                    </a:lnTo>
                    <a:lnTo>
                      <a:pt x="16" y="15"/>
                    </a:lnTo>
                    <a:close/>
                    <a:moveTo>
                      <a:pt x="8" y="0"/>
                    </a:moveTo>
                    <a:lnTo>
                      <a:pt x="2600" y="0"/>
                    </a:lnTo>
                    <a:lnTo>
                      <a:pt x="2606" y="2"/>
                    </a:lnTo>
                    <a:lnTo>
                      <a:pt x="2608" y="7"/>
                    </a:lnTo>
                    <a:lnTo>
                      <a:pt x="2608" y="2450"/>
                    </a:lnTo>
                    <a:lnTo>
                      <a:pt x="2606" y="2456"/>
                    </a:lnTo>
                    <a:lnTo>
                      <a:pt x="2600" y="2458"/>
                    </a:lnTo>
                    <a:lnTo>
                      <a:pt x="8" y="2458"/>
                    </a:lnTo>
                    <a:lnTo>
                      <a:pt x="8" y="2450"/>
                    </a:lnTo>
                    <a:lnTo>
                      <a:pt x="0" y="2450"/>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9" name="Freeform 1806"/>
              <p:cNvSpPr>
                <a:spLocks noEditPoints="1"/>
              </p:cNvSpPr>
              <p:nvPr/>
            </p:nvSpPr>
            <p:spPr bwMode="auto">
              <a:xfrm>
                <a:off x="267" y="3116"/>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0" name="Freeform 1807"/>
              <p:cNvSpPr>
                <a:spLocks noEditPoints="1"/>
              </p:cNvSpPr>
              <p:nvPr/>
            </p:nvSpPr>
            <p:spPr bwMode="auto">
              <a:xfrm>
                <a:off x="267" y="2811"/>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1" name="Freeform 1808"/>
              <p:cNvSpPr>
                <a:spLocks noEditPoints="1"/>
              </p:cNvSpPr>
              <p:nvPr/>
            </p:nvSpPr>
            <p:spPr bwMode="auto">
              <a:xfrm>
                <a:off x="267" y="2506"/>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2" name="Freeform 1809"/>
              <p:cNvSpPr>
                <a:spLocks noEditPoints="1"/>
              </p:cNvSpPr>
              <p:nvPr/>
            </p:nvSpPr>
            <p:spPr bwMode="auto">
              <a:xfrm>
                <a:off x="267" y="2200"/>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3" name="Freeform 1810"/>
              <p:cNvSpPr>
                <a:spLocks noEditPoints="1"/>
              </p:cNvSpPr>
              <p:nvPr/>
            </p:nvSpPr>
            <p:spPr bwMode="auto">
              <a:xfrm>
                <a:off x="267" y="1895"/>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4" name="Freeform 1811"/>
              <p:cNvSpPr>
                <a:spLocks noEditPoints="1"/>
              </p:cNvSpPr>
              <p:nvPr/>
            </p:nvSpPr>
            <p:spPr bwMode="auto">
              <a:xfrm>
                <a:off x="267" y="1590"/>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5" name="Freeform 1812"/>
              <p:cNvSpPr>
                <a:spLocks noEditPoints="1"/>
              </p:cNvSpPr>
              <p:nvPr/>
            </p:nvSpPr>
            <p:spPr bwMode="auto">
              <a:xfrm>
                <a:off x="267" y="1284"/>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6" name="Freeform 1813"/>
              <p:cNvSpPr>
                <a:spLocks noEditPoints="1"/>
              </p:cNvSpPr>
              <p:nvPr/>
            </p:nvSpPr>
            <p:spPr bwMode="auto">
              <a:xfrm>
                <a:off x="267" y="979"/>
                <a:ext cx="2586" cy="10"/>
              </a:xfrm>
              <a:custGeom>
                <a:avLst/>
                <a:gdLst>
                  <a:gd name="T0" fmla="*/ 2561 w 2586"/>
                  <a:gd name="T1" fmla="*/ 0 h 10"/>
                  <a:gd name="T2" fmla="*/ 2517 w 2586"/>
                  <a:gd name="T3" fmla="*/ 0 h 10"/>
                  <a:gd name="T4" fmla="*/ 2471 w 2586"/>
                  <a:gd name="T5" fmla="*/ 0 h 10"/>
                  <a:gd name="T6" fmla="*/ 2427 w 2586"/>
                  <a:gd name="T7" fmla="*/ 0 h 10"/>
                  <a:gd name="T8" fmla="*/ 2381 w 2586"/>
                  <a:gd name="T9" fmla="*/ 0 h 10"/>
                  <a:gd name="T10" fmla="*/ 2337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8 w 2586"/>
                  <a:gd name="T23" fmla="*/ 0 h 10"/>
                  <a:gd name="T24" fmla="*/ 2022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3 w 2586"/>
                  <a:gd name="T37" fmla="*/ 0 h 10"/>
                  <a:gd name="T38" fmla="*/ 1707 w 2586"/>
                  <a:gd name="T39" fmla="*/ 0 h 10"/>
                  <a:gd name="T40" fmla="*/ 1663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4 w 2586"/>
                  <a:gd name="T53" fmla="*/ 0 h 10"/>
                  <a:gd name="T54" fmla="*/ 1348 w 2586"/>
                  <a:gd name="T55" fmla="*/ 0 h 10"/>
                  <a:gd name="T56" fmla="*/ 1304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3 w 2586"/>
                  <a:gd name="T69" fmla="*/ 0 h 10"/>
                  <a:gd name="T70" fmla="*/ 989 w 2586"/>
                  <a:gd name="T71" fmla="*/ 0 h 10"/>
                  <a:gd name="T72" fmla="*/ 945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4 w 2586"/>
                  <a:gd name="T85" fmla="*/ 0 h 10"/>
                  <a:gd name="T86" fmla="*/ 630 w 2586"/>
                  <a:gd name="T87" fmla="*/ 0 h 10"/>
                  <a:gd name="T88" fmla="*/ 584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5 w 2586"/>
                  <a:gd name="T101" fmla="*/ 0 h 10"/>
                  <a:gd name="T102" fmla="*/ 269 w 2586"/>
                  <a:gd name="T103" fmla="*/ 0 h 10"/>
                  <a:gd name="T104" fmla="*/ 225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5" y="0"/>
                    </a:lnTo>
                    <a:lnTo>
                      <a:pt x="2475" y="10"/>
                    </a:lnTo>
                    <a:lnTo>
                      <a:pt x="2471" y="10"/>
                    </a:lnTo>
                    <a:lnTo>
                      <a:pt x="2471" y="0"/>
                    </a:lnTo>
                    <a:close/>
                    <a:moveTo>
                      <a:pt x="2450" y="0"/>
                    </a:moveTo>
                    <a:lnTo>
                      <a:pt x="2452" y="0"/>
                    </a:lnTo>
                    <a:lnTo>
                      <a:pt x="2452" y="10"/>
                    </a:lnTo>
                    <a:lnTo>
                      <a:pt x="2450" y="10"/>
                    </a:lnTo>
                    <a:lnTo>
                      <a:pt x="2450" y="0"/>
                    </a:lnTo>
                    <a:close/>
                    <a:moveTo>
                      <a:pt x="2427" y="0"/>
                    </a:moveTo>
                    <a:lnTo>
                      <a:pt x="2429" y="0"/>
                    </a:lnTo>
                    <a:lnTo>
                      <a:pt x="2429" y="10"/>
                    </a:lnTo>
                    <a:lnTo>
                      <a:pt x="2427" y="10"/>
                    </a:lnTo>
                    <a:lnTo>
                      <a:pt x="2427" y="0"/>
                    </a:lnTo>
                    <a:close/>
                    <a:moveTo>
                      <a:pt x="2404" y="0"/>
                    </a:moveTo>
                    <a:lnTo>
                      <a:pt x="2406" y="0"/>
                    </a:lnTo>
                    <a:lnTo>
                      <a:pt x="2406" y="10"/>
                    </a:lnTo>
                    <a:lnTo>
                      <a:pt x="2404" y="10"/>
                    </a:lnTo>
                    <a:lnTo>
                      <a:pt x="2404" y="0"/>
                    </a:lnTo>
                    <a:close/>
                    <a:moveTo>
                      <a:pt x="2381" y="0"/>
                    </a:moveTo>
                    <a:lnTo>
                      <a:pt x="2385" y="0"/>
                    </a:lnTo>
                    <a:lnTo>
                      <a:pt x="2385" y="10"/>
                    </a:lnTo>
                    <a:lnTo>
                      <a:pt x="2381" y="10"/>
                    </a:lnTo>
                    <a:lnTo>
                      <a:pt x="2381" y="0"/>
                    </a:lnTo>
                    <a:close/>
                    <a:moveTo>
                      <a:pt x="2360" y="0"/>
                    </a:moveTo>
                    <a:lnTo>
                      <a:pt x="2361" y="0"/>
                    </a:lnTo>
                    <a:lnTo>
                      <a:pt x="2361" y="10"/>
                    </a:lnTo>
                    <a:lnTo>
                      <a:pt x="2360" y="10"/>
                    </a:lnTo>
                    <a:lnTo>
                      <a:pt x="2360" y="0"/>
                    </a:lnTo>
                    <a:close/>
                    <a:moveTo>
                      <a:pt x="2337" y="0"/>
                    </a:moveTo>
                    <a:lnTo>
                      <a:pt x="2338" y="0"/>
                    </a:lnTo>
                    <a:lnTo>
                      <a:pt x="2338" y="10"/>
                    </a:lnTo>
                    <a:lnTo>
                      <a:pt x="2337" y="10"/>
                    </a:lnTo>
                    <a:lnTo>
                      <a:pt x="2337"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7" y="0"/>
                    </a:lnTo>
                    <a:lnTo>
                      <a:pt x="2137" y="10"/>
                    </a:lnTo>
                    <a:lnTo>
                      <a:pt x="2135" y="10"/>
                    </a:lnTo>
                    <a:lnTo>
                      <a:pt x="2135" y="0"/>
                    </a:lnTo>
                    <a:close/>
                    <a:moveTo>
                      <a:pt x="2112" y="0"/>
                    </a:moveTo>
                    <a:lnTo>
                      <a:pt x="2114" y="0"/>
                    </a:lnTo>
                    <a:lnTo>
                      <a:pt x="2114" y="10"/>
                    </a:lnTo>
                    <a:lnTo>
                      <a:pt x="2112" y="10"/>
                    </a:lnTo>
                    <a:lnTo>
                      <a:pt x="2112" y="0"/>
                    </a:lnTo>
                    <a:close/>
                    <a:moveTo>
                      <a:pt x="2089" y="0"/>
                    </a:moveTo>
                    <a:lnTo>
                      <a:pt x="2093" y="0"/>
                    </a:lnTo>
                    <a:lnTo>
                      <a:pt x="2093" y="10"/>
                    </a:lnTo>
                    <a:lnTo>
                      <a:pt x="2089" y="10"/>
                    </a:lnTo>
                    <a:lnTo>
                      <a:pt x="2089" y="0"/>
                    </a:lnTo>
                    <a:close/>
                    <a:moveTo>
                      <a:pt x="2068" y="0"/>
                    </a:moveTo>
                    <a:lnTo>
                      <a:pt x="2070" y="0"/>
                    </a:lnTo>
                    <a:lnTo>
                      <a:pt x="2070" y="10"/>
                    </a:lnTo>
                    <a:lnTo>
                      <a:pt x="2068" y="10"/>
                    </a:lnTo>
                    <a:lnTo>
                      <a:pt x="2068" y="0"/>
                    </a:lnTo>
                    <a:close/>
                    <a:moveTo>
                      <a:pt x="2045" y="0"/>
                    </a:moveTo>
                    <a:lnTo>
                      <a:pt x="2047" y="0"/>
                    </a:lnTo>
                    <a:lnTo>
                      <a:pt x="2047" y="10"/>
                    </a:lnTo>
                    <a:lnTo>
                      <a:pt x="2045" y="10"/>
                    </a:lnTo>
                    <a:lnTo>
                      <a:pt x="2045" y="0"/>
                    </a:lnTo>
                    <a:close/>
                    <a:moveTo>
                      <a:pt x="2022" y="0"/>
                    </a:moveTo>
                    <a:lnTo>
                      <a:pt x="2025" y="0"/>
                    </a:lnTo>
                    <a:lnTo>
                      <a:pt x="2025" y="10"/>
                    </a:lnTo>
                    <a:lnTo>
                      <a:pt x="2022" y="10"/>
                    </a:lnTo>
                    <a:lnTo>
                      <a:pt x="2022" y="0"/>
                    </a:lnTo>
                    <a:close/>
                    <a:moveTo>
                      <a:pt x="2001" y="0"/>
                    </a:moveTo>
                    <a:lnTo>
                      <a:pt x="2002" y="0"/>
                    </a:lnTo>
                    <a:lnTo>
                      <a:pt x="2002" y="10"/>
                    </a:lnTo>
                    <a:lnTo>
                      <a:pt x="2001" y="10"/>
                    </a:lnTo>
                    <a:lnTo>
                      <a:pt x="2001"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1" y="0"/>
                    </a:lnTo>
                    <a:lnTo>
                      <a:pt x="1801" y="10"/>
                    </a:lnTo>
                    <a:lnTo>
                      <a:pt x="1797" y="10"/>
                    </a:lnTo>
                    <a:lnTo>
                      <a:pt x="1797" y="0"/>
                    </a:lnTo>
                    <a:close/>
                    <a:moveTo>
                      <a:pt x="1774" y="0"/>
                    </a:moveTo>
                    <a:lnTo>
                      <a:pt x="1778" y="0"/>
                    </a:lnTo>
                    <a:lnTo>
                      <a:pt x="1778" y="10"/>
                    </a:lnTo>
                    <a:lnTo>
                      <a:pt x="1774" y="10"/>
                    </a:lnTo>
                    <a:lnTo>
                      <a:pt x="1774" y="0"/>
                    </a:lnTo>
                    <a:close/>
                    <a:moveTo>
                      <a:pt x="1753" y="0"/>
                    </a:moveTo>
                    <a:lnTo>
                      <a:pt x="1755" y="0"/>
                    </a:lnTo>
                    <a:lnTo>
                      <a:pt x="1755" y="10"/>
                    </a:lnTo>
                    <a:lnTo>
                      <a:pt x="1753" y="10"/>
                    </a:lnTo>
                    <a:lnTo>
                      <a:pt x="1753" y="0"/>
                    </a:lnTo>
                    <a:close/>
                    <a:moveTo>
                      <a:pt x="1730" y="0"/>
                    </a:moveTo>
                    <a:lnTo>
                      <a:pt x="1732" y="0"/>
                    </a:lnTo>
                    <a:lnTo>
                      <a:pt x="1732" y="10"/>
                    </a:lnTo>
                    <a:lnTo>
                      <a:pt x="1730" y="10"/>
                    </a:lnTo>
                    <a:lnTo>
                      <a:pt x="1730" y="0"/>
                    </a:lnTo>
                    <a:close/>
                    <a:moveTo>
                      <a:pt x="1707" y="0"/>
                    </a:moveTo>
                    <a:lnTo>
                      <a:pt x="1711" y="0"/>
                    </a:lnTo>
                    <a:lnTo>
                      <a:pt x="1711" y="10"/>
                    </a:lnTo>
                    <a:lnTo>
                      <a:pt x="1707" y="10"/>
                    </a:lnTo>
                    <a:lnTo>
                      <a:pt x="1707" y="0"/>
                    </a:lnTo>
                    <a:close/>
                    <a:moveTo>
                      <a:pt x="1686" y="0"/>
                    </a:moveTo>
                    <a:lnTo>
                      <a:pt x="1688" y="0"/>
                    </a:lnTo>
                    <a:lnTo>
                      <a:pt x="1688" y="10"/>
                    </a:lnTo>
                    <a:lnTo>
                      <a:pt x="1686" y="10"/>
                    </a:lnTo>
                    <a:lnTo>
                      <a:pt x="1686" y="0"/>
                    </a:lnTo>
                    <a:close/>
                    <a:moveTo>
                      <a:pt x="1663" y="0"/>
                    </a:moveTo>
                    <a:lnTo>
                      <a:pt x="1665" y="0"/>
                    </a:lnTo>
                    <a:lnTo>
                      <a:pt x="1665" y="10"/>
                    </a:lnTo>
                    <a:lnTo>
                      <a:pt x="1663" y="10"/>
                    </a:lnTo>
                    <a:lnTo>
                      <a:pt x="1663" y="0"/>
                    </a:lnTo>
                    <a:close/>
                    <a:moveTo>
                      <a:pt x="1640" y="0"/>
                    </a:moveTo>
                    <a:lnTo>
                      <a:pt x="1643" y="0"/>
                    </a:lnTo>
                    <a:lnTo>
                      <a:pt x="1643" y="10"/>
                    </a:lnTo>
                    <a:lnTo>
                      <a:pt x="1640" y="10"/>
                    </a:lnTo>
                    <a:lnTo>
                      <a:pt x="1640"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9" y="0"/>
                    </a:lnTo>
                    <a:lnTo>
                      <a:pt x="1419" y="10"/>
                    </a:lnTo>
                    <a:lnTo>
                      <a:pt x="1415" y="10"/>
                    </a:lnTo>
                    <a:lnTo>
                      <a:pt x="1415" y="0"/>
                    </a:lnTo>
                    <a:close/>
                    <a:moveTo>
                      <a:pt x="1394" y="0"/>
                    </a:moveTo>
                    <a:lnTo>
                      <a:pt x="1396" y="0"/>
                    </a:lnTo>
                    <a:lnTo>
                      <a:pt x="1396" y="10"/>
                    </a:lnTo>
                    <a:lnTo>
                      <a:pt x="1394" y="10"/>
                    </a:lnTo>
                    <a:lnTo>
                      <a:pt x="1394" y="0"/>
                    </a:lnTo>
                    <a:close/>
                    <a:moveTo>
                      <a:pt x="1371" y="0"/>
                    </a:moveTo>
                    <a:lnTo>
                      <a:pt x="1373" y="0"/>
                    </a:lnTo>
                    <a:lnTo>
                      <a:pt x="1373" y="10"/>
                    </a:lnTo>
                    <a:lnTo>
                      <a:pt x="1371" y="10"/>
                    </a:lnTo>
                    <a:lnTo>
                      <a:pt x="1371" y="0"/>
                    </a:lnTo>
                    <a:close/>
                    <a:moveTo>
                      <a:pt x="1348" y="0"/>
                    </a:moveTo>
                    <a:lnTo>
                      <a:pt x="1350" y="0"/>
                    </a:lnTo>
                    <a:lnTo>
                      <a:pt x="1350" y="10"/>
                    </a:lnTo>
                    <a:lnTo>
                      <a:pt x="1348" y="10"/>
                    </a:lnTo>
                    <a:lnTo>
                      <a:pt x="1348" y="0"/>
                    </a:lnTo>
                    <a:close/>
                    <a:moveTo>
                      <a:pt x="1325" y="0"/>
                    </a:moveTo>
                    <a:lnTo>
                      <a:pt x="1329" y="0"/>
                    </a:lnTo>
                    <a:lnTo>
                      <a:pt x="1329" y="10"/>
                    </a:lnTo>
                    <a:lnTo>
                      <a:pt x="1325" y="10"/>
                    </a:lnTo>
                    <a:lnTo>
                      <a:pt x="1325" y="0"/>
                    </a:lnTo>
                    <a:close/>
                    <a:moveTo>
                      <a:pt x="1304" y="0"/>
                    </a:moveTo>
                    <a:lnTo>
                      <a:pt x="1305" y="0"/>
                    </a:lnTo>
                    <a:lnTo>
                      <a:pt x="1305" y="10"/>
                    </a:lnTo>
                    <a:lnTo>
                      <a:pt x="1304" y="10"/>
                    </a:lnTo>
                    <a:lnTo>
                      <a:pt x="1304" y="0"/>
                    </a:lnTo>
                    <a:close/>
                    <a:moveTo>
                      <a:pt x="1281" y="0"/>
                    </a:moveTo>
                    <a:lnTo>
                      <a:pt x="1282" y="0"/>
                    </a:lnTo>
                    <a:lnTo>
                      <a:pt x="1282" y="10"/>
                    </a:lnTo>
                    <a:lnTo>
                      <a:pt x="1281" y="10"/>
                    </a:lnTo>
                    <a:lnTo>
                      <a:pt x="1281"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1" y="0"/>
                    </a:lnTo>
                    <a:lnTo>
                      <a:pt x="1081" y="10"/>
                    </a:lnTo>
                    <a:lnTo>
                      <a:pt x="1079" y="10"/>
                    </a:lnTo>
                    <a:lnTo>
                      <a:pt x="1079" y="0"/>
                    </a:lnTo>
                    <a:close/>
                    <a:moveTo>
                      <a:pt x="1056" y="0"/>
                    </a:moveTo>
                    <a:lnTo>
                      <a:pt x="1058" y="0"/>
                    </a:lnTo>
                    <a:lnTo>
                      <a:pt x="1058" y="10"/>
                    </a:lnTo>
                    <a:lnTo>
                      <a:pt x="1056" y="10"/>
                    </a:lnTo>
                    <a:lnTo>
                      <a:pt x="1056" y="0"/>
                    </a:lnTo>
                    <a:close/>
                    <a:moveTo>
                      <a:pt x="1033" y="0"/>
                    </a:moveTo>
                    <a:lnTo>
                      <a:pt x="1037" y="0"/>
                    </a:lnTo>
                    <a:lnTo>
                      <a:pt x="1037" y="10"/>
                    </a:lnTo>
                    <a:lnTo>
                      <a:pt x="1033" y="10"/>
                    </a:lnTo>
                    <a:lnTo>
                      <a:pt x="1033" y="0"/>
                    </a:lnTo>
                    <a:close/>
                    <a:moveTo>
                      <a:pt x="1012" y="0"/>
                    </a:moveTo>
                    <a:lnTo>
                      <a:pt x="1014" y="0"/>
                    </a:lnTo>
                    <a:lnTo>
                      <a:pt x="1014" y="10"/>
                    </a:lnTo>
                    <a:lnTo>
                      <a:pt x="1012" y="10"/>
                    </a:lnTo>
                    <a:lnTo>
                      <a:pt x="1012" y="0"/>
                    </a:lnTo>
                    <a:close/>
                    <a:moveTo>
                      <a:pt x="989" y="0"/>
                    </a:moveTo>
                    <a:lnTo>
                      <a:pt x="991" y="0"/>
                    </a:lnTo>
                    <a:lnTo>
                      <a:pt x="991" y="10"/>
                    </a:lnTo>
                    <a:lnTo>
                      <a:pt x="989" y="10"/>
                    </a:lnTo>
                    <a:lnTo>
                      <a:pt x="989" y="0"/>
                    </a:lnTo>
                    <a:close/>
                    <a:moveTo>
                      <a:pt x="966" y="0"/>
                    </a:moveTo>
                    <a:lnTo>
                      <a:pt x="969" y="0"/>
                    </a:lnTo>
                    <a:lnTo>
                      <a:pt x="969" y="10"/>
                    </a:lnTo>
                    <a:lnTo>
                      <a:pt x="966" y="10"/>
                    </a:lnTo>
                    <a:lnTo>
                      <a:pt x="966" y="0"/>
                    </a:lnTo>
                    <a:close/>
                    <a:moveTo>
                      <a:pt x="945" y="0"/>
                    </a:moveTo>
                    <a:lnTo>
                      <a:pt x="946" y="0"/>
                    </a:lnTo>
                    <a:lnTo>
                      <a:pt x="946" y="10"/>
                    </a:lnTo>
                    <a:lnTo>
                      <a:pt x="945" y="10"/>
                    </a:lnTo>
                    <a:lnTo>
                      <a:pt x="945"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5" y="0"/>
                    </a:lnTo>
                    <a:lnTo>
                      <a:pt x="745" y="10"/>
                    </a:lnTo>
                    <a:lnTo>
                      <a:pt x="741" y="10"/>
                    </a:lnTo>
                    <a:lnTo>
                      <a:pt x="741" y="0"/>
                    </a:lnTo>
                    <a:close/>
                    <a:moveTo>
                      <a:pt x="718" y="0"/>
                    </a:moveTo>
                    <a:lnTo>
                      <a:pt x="722" y="0"/>
                    </a:lnTo>
                    <a:lnTo>
                      <a:pt x="722" y="10"/>
                    </a:lnTo>
                    <a:lnTo>
                      <a:pt x="718" y="10"/>
                    </a:lnTo>
                    <a:lnTo>
                      <a:pt x="718" y="0"/>
                    </a:lnTo>
                    <a:close/>
                    <a:moveTo>
                      <a:pt x="697" y="0"/>
                    </a:moveTo>
                    <a:lnTo>
                      <a:pt x="699" y="0"/>
                    </a:lnTo>
                    <a:lnTo>
                      <a:pt x="699" y="10"/>
                    </a:lnTo>
                    <a:lnTo>
                      <a:pt x="697" y="10"/>
                    </a:lnTo>
                    <a:lnTo>
                      <a:pt x="697" y="0"/>
                    </a:lnTo>
                    <a:close/>
                    <a:moveTo>
                      <a:pt x="674" y="0"/>
                    </a:moveTo>
                    <a:lnTo>
                      <a:pt x="676" y="0"/>
                    </a:lnTo>
                    <a:lnTo>
                      <a:pt x="676" y="10"/>
                    </a:lnTo>
                    <a:lnTo>
                      <a:pt x="674" y="10"/>
                    </a:lnTo>
                    <a:lnTo>
                      <a:pt x="674" y="0"/>
                    </a:lnTo>
                    <a:close/>
                    <a:moveTo>
                      <a:pt x="651" y="0"/>
                    </a:moveTo>
                    <a:lnTo>
                      <a:pt x="655" y="0"/>
                    </a:lnTo>
                    <a:lnTo>
                      <a:pt x="655" y="10"/>
                    </a:lnTo>
                    <a:lnTo>
                      <a:pt x="651" y="10"/>
                    </a:lnTo>
                    <a:lnTo>
                      <a:pt x="651" y="0"/>
                    </a:lnTo>
                    <a:close/>
                    <a:moveTo>
                      <a:pt x="630" y="0"/>
                    </a:moveTo>
                    <a:lnTo>
                      <a:pt x="632" y="0"/>
                    </a:lnTo>
                    <a:lnTo>
                      <a:pt x="632" y="10"/>
                    </a:lnTo>
                    <a:lnTo>
                      <a:pt x="630" y="10"/>
                    </a:lnTo>
                    <a:lnTo>
                      <a:pt x="630" y="0"/>
                    </a:lnTo>
                    <a:close/>
                    <a:moveTo>
                      <a:pt x="607" y="0"/>
                    </a:moveTo>
                    <a:lnTo>
                      <a:pt x="609" y="0"/>
                    </a:lnTo>
                    <a:lnTo>
                      <a:pt x="609" y="10"/>
                    </a:lnTo>
                    <a:lnTo>
                      <a:pt x="607" y="10"/>
                    </a:lnTo>
                    <a:lnTo>
                      <a:pt x="607" y="0"/>
                    </a:lnTo>
                    <a:close/>
                    <a:moveTo>
                      <a:pt x="584" y="0"/>
                    </a:moveTo>
                    <a:lnTo>
                      <a:pt x="587" y="0"/>
                    </a:lnTo>
                    <a:lnTo>
                      <a:pt x="587" y="10"/>
                    </a:lnTo>
                    <a:lnTo>
                      <a:pt x="584" y="10"/>
                    </a:lnTo>
                    <a:lnTo>
                      <a:pt x="584"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3" y="0"/>
                    </a:lnTo>
                    <a:lnTo>
                      <a:pt x="363" y="10"/>
                    </a:lnTo>
                    <a:lnTo>
                      <a:pt x="359" y="10"/>
                    </a:lnTo>
                    <a:lnTo>
                      <a:pt x="359" y="0"/>
                    </a:lnTo>
                    <a:close/>
                    <a:moveTo>
                      <a:pt x="338" y="0"/>
                    </a:moveTo>
                    <a:lnTo>
                      <a:pt x="340" y="0"/>
                    </a:lnTo>
                    <a:lnTo>
                      <a:pt x="340" y="10"/>
                    </a:lnTo>
                    <a:lnTo>
                      <a:pt x="338" y="10"/>
                    </a:lnTo>
                    <a:lnTo>
                      <a:pt x="338" y="0"/>
                    </a:lnTo>
                    <a:close/>
                    <a:moveTo>
                      <a:pt x="315" y="0"/>
                    </a:moveTo>
                    <a:lnTo>
                      <a:pt x="317" y="0"/>
                    </a:lnTo>
                    <a:lnTo>
                      <a:pt x="317" y="10"/>
                    </a:lnTo>
                    <a:lnTo>
                      <a:pt x="315" y="10"/>
                    </a:lnTo>
                    <a:lnTo>
                      <a:pt x="315" y="0"/>
                    </a:lnTo>
                    <a:close/>
                    <a:moveTo>
                      <a:pt x="292" y="0"/>
                    </a:moveTo>
                    <a:lnTo>
                      <a:pt x="294" y="0"/>
                    </a:lnTo>
                    <a:lnTo>
                      <a:pt x="294" y="10"/>
                    </a:lnTo>
                    <a:lnTo>
                      <a:pt x="292" y="10"/>
                    </a:lnTo>
                    <a:lnTo>
                      <a:pt x="292" y="0"/>
                    </a:lnTo>
                    <a:close/>
                    <a:moveTo>
                      <a:pt x="269" y="0"/>
                    </a:moveTo>
                    <a:lnTo>
                      <a:pt x="273" y="0"/>
                    </a:lnTo>
                    <a:lnTo>
                      <a:pt x="273" y="10"/>
                    </a:lnTo>
                    <a:lnTo>
                      <a:pt x="269" y="10"/>
                    </a:lnTo>
                    <a:lnTo>
                      <a:pt x="269" y="0"/>
                    </a:lnTo>
                    <a:close/>
                    <a:moveTo>
                      <a:pt x="248" y="0"/>
                    </a:moveTo>
                    <a:lnTo>
                      <a:pt x="249" y="0"/>
                    </a:lnTo>
                    <a:lnTo>
                      <a:pt x="249" y="10"/>
                    </a:lnTo>
                    <a:lnTo>
                      <a:pt x="248" y="10"/>
                    </a:lnTo>
                    <a:lnTo>
                      <a:pt x="248" y="0"/>
                    </a:lnTo>
                    <a:close/>
                    <a:moveTo>
                      <a:pt x="225" y="0"/>
                    </a:moveTo>
                    <a:lnTo>
                      <a:pt x="226" y="0"/>
                    </a:lnTo>
                    <a:lnTo>
                      <a:pt x="226" y="10"/>
                    </a:lnTo>
                    <a:lnTo>
                      <a:pt x="225" y="10"/>
                    </a:lnTo>
                    <a:lnTo>
                      <a:pt x="225"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7" name="Freeform 1814"/>
              <p:cNvSpPr>
                <a:spLocks noEditPoints="1"/>
              </p:cNvSpPr>
              <p:nvPr/>
            </p:nvSpPr>
            <p:spPr bwMode="auto">
              <a:xfrm>
                <a:off x="267" y="674"/>
                <a:ext cx="2586" cy="9"/>
              </a:xfrm>
              <a:custGeom>
                <a:avLst/>
                <a:gdLst>
                  <a:gd name="T0" fmla="*/ 2561 w 2586"/>
                  <a:gd name="T1" fmla="*/ 0 h 9"/>
                  <a:gd name="T2" fmla="*/ 2517 w 2586"/>
                  <a:gd name="T3" fmla="*/ 0 h 9"/>
                  <a:gd name="T4" fmla="*/ 2471 w 2586"/>
                  <a:gd name="T5" fmla="*/ 0 h 9"/>
                  <a:gd name="T6" fmla="*/ 2427 w 2586"/>
                  <a:gd name="T7" fmla="*/ 0 h 9"/>
                  <a:gd name="T8" fmla="*/ 2381 w 2586"/>
                  <a:gd name="T9" fmla="*/ 0 h 9"/>
                  <a:gd name="T10" fmla="*/ 2337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8 w 2586"/>
                  <a:gd name="T23" fmla="*/ 0 h 9"/>
                  <a:gd name="T24" fmla="*/ 2022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3 w 2586"/>
                  <a:gd name="T37" fmla="*/ 0 h 9"/>
                  <a:gd name="T38" fmla="*/ 1707 w 2586"/>
                  <a:gd name="T39" fmla="*/ 0 h 9"/>
                  <a:gd name="T40" fmla="*/ 1663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4 w 2586"/>
                  <a:gd name="T53" fmla="*/ 0 h 9"/>
                  <a:gd name="T54" fmla="*/ 1348 w 2586"/>
                  <a:gd name="T55" fmla="*/ 0 h 9"/>
                  <a:gd name="T56" fmla="*/ 1304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3 w 2586"/>
                  <a:gd name="T69" fmla="*/ 0 h 9"/>
                  <a:gd name="T70" fmla="*/ 989 w 2586"/>
                  <a:gd name="T71" fmla="*/ 0 h 9"/>
                  <a:gd name="T72" fmla="*/ 945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4 w 2586"/>
                  <a:gd name="T85" fmla="*/ 0 h 9"/>
                  <a:gd name="T86" fmla="*/ 630 w 2586"/>
                  <a:gd name="T87" fmla="*/ 0 h 9"/>
                  <a:gd name="T88" fmla="*/ 584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5 w 2586"/>
                  <a:gd name="T101" fmla="*/ 0 h 9"/>
                  <a:gd name="T102" fmla="*/ 269 w 2586"/>
                  <a:gd name="T103" fmla="*/ 0 h 9"/>
                  <a:gd name="T104" fmla="*/ 225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5" y="0"/>
                    </a:lnTo>
                    <a:lnTo>
                      <a:pt x="2475" y="9"/>
                    </a:lnTo>
                    <a:lnTo>
                      <a:pt x="2471" y="9"/>
                    </a:lnTo>
                    <a:lnTo>
                      <a:pt x="2471" y="0"/>
                    </a:lnTo>
                    <a:close/>
                    <a:moveTo>
                      <a:pt x="2450" y="0"/>
                    </a:moveTo>
                    <a:lnTo>
                      <a:pt x="2452" y="0"/>
                    </a:lnTo>
                    <a:lnTo>
                      <a:pt x="2452" y="9"/>
                    </a:lnTo>
                    <a:lnTo>
                      <a:pt x="2450" y="9"/>
                    </a:lnTo>
                    <a:lnTo>
                      <a:pt x="2450" y="0"/>
                    </a:lnTo>
                    <a:close/>
                    <a:moveTo>
                      <a:pt x="2427" y="0"/>
                    </a:moveTo>
                    <a:lnTo>
                      <a:pt x="2429" y="0"/>
                    </a:lnTo>
                    <a:lnTo>
                      <a:pt x="2429" y="9"/>
                    </a:lnTo>
                    <a:lnTo>
                      <a:pt x="2427" y="9"/>
                    </a:lnTo>
                    <a:lnTo>
                      <a:pt x="2427" y="0"/>
                    </a:lnTo>
                    <a:close/>
                    <a:moveTo>
                      <a:pt x="2404" y="0"/>
                    </a:moveTo>
                    <a:lnTo>
                      <a:pt x="2406" y="0"/>
                    </a:lnTo>
                    <a:lnTo>
                      <a:pt x="2406" y="9"/>
                    </a:lnTo>
                    <a:lnTo>
                      <a:pt x="2404" y="9"/>
                    </a:lnTo>
                    <a:lnTo>
                      <a:pt x="2404" y="0"/>
                    </a:lnTo>
                    <a:close/>
                    <a:moveTo>
                      <a:pt x="2381" y="0"/>
                    </a:moveTo>
                    <a:lnTo>
                      <a:pt x="2385" y="0"/>
                    </a:lnTo>
                    <a:lnTo>
                      <a:pt x="2385" y="9"/>
                    </a:lnTo>
                    <a:lnTo>
                      <a:pt x="2381" y="9"/>
                    </a:lnTo>
                    <a:lnTo>
                      <a:pt x="2381" y="0"/>
                    </a:lnTo>
                    <a:close/>
                    <a:moveTo>
                      <a:pt x="2360" y="0"/>
                    </a:moveTo>
                    <a:lnTo>
                      <a:pt x="2361" y="0"/>
                    </a:lnTo>
                    <a:lnTo>
                      <a:pt x="2361" y="9"/>
                    </a:lnTo>
                    <a:lnTo>
                      <a:pt x="2360" y="9"/>
                    </a:lnTo>
                    <a:lnTo>
                      <a:pt x="2360" y="0"/>
                    </a:lnTo>
                    <a:close/>
                    <a:moveTo>
                      <a:pt x="2337" y="0"/>
                    </a:moveTo>
                    <a:lnTo>
                      <a:pt x="2338" y="0"/>
                    </a:lnTo>
                    <a:lnTo>
                      <a:pt x="2338" y="9"/>
                    </a:lnTo>
                    <a:lnTo>
                      <a:pt x="2337" y="9"/>
                    </a:lnTo>
                    <a:lnTo>
                      <a:pt x="2337"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7" y="0"/>
                    </a:lnTo>
                    <a:lnTo>
                      <a:pt x="2137" y="9"/>
                    </a:lnTo>
                    <a:lnTo>
                      <a:pt x="2135" y="9"/>
                    </a:lnTo>
                    <a:lnTo>
                      <a:pt x="2135" y="0"/>
                    </a:lnTo>
                    <a:close/>
                    <a:moveTo>
                      <a:pt x="2112" y="0"/>
                    </a:moveTo>
                    <a:lnTo>
                      <a:pt x="2114" y="0"/>
                    </a:lnTo>
                    <a:lnTo>
                      <a:pt x="2114" y="9"/>
                    </a:lnTo>
                    <a:lnTo>
                      <a:pt x="2112" y="9"/>
                    </a:lnTo>
                    <a:lnTo>
                      <a:pt x="2112" y="0"/>
                    </a:lnTo>
                    <a:close/>
                    <a:moveTo>
                      <a:pt x="2089" y="0"/>
                    </a:moveTo>
                    <a:lnTo>
                      <a:pt x="2093" y="0"/>
                    </a:lnTo>
                    <a:lnTo>
                      <a:pt x="2093" y="9"/>
                    </a:lnTo>
                    <a:lnTo>
                      <a:pt x="2089" y="9"/>
                    </a:lnTo>
                    <a:lnTo>
                      <a:pt x="2089" y="0"/>
                    </a:lnTo>
                    <a:close/>
                    <a:moveTo>
                      <a:pt x="2068" y="0"/>
                    </a:moveTo>
                    <a:lnTo>
                      <a:pt x="2070" y="0"/>
                    </a:lnTo>
                    <a:lnTo>
                      <a:pt x="2070" y="9"/>
                    </a:lnTo>
                    <a:lnTo>
                      <a:pt x="2068" y="9"/>
                    </a:lnTo>
                    <a:lnTo>
                      <a:pt x="2068" y="0"/>
                    </a:lnTo>
                    <a:close/>
                    <a:moveTo>
                      <a:pt x="2045" y="0"/>
                    </a:moveTo>
                    <a:lnTo>
                      <a:pt x="2047" y="0"/>
                    </a:lnTo>
                    <a:lnTo>
                      <a:pt x="2047" y="9"/>
                    </a:lnTo>
                    <a:lnTo>
                      <a:pt x="2045" y="9"/>
                    </a:lnTo>
                    <a:lnTo>
                      <a:pt x="2045" y="0"/>
                    </a:lnTo>
                    <a:close/>
                    <a:moveTo>
                      <a:pt x="2022" y="0"/>
                    </a:moveTo>
                    <a:lnTo>
                      <a:pt x="2025" y="0"/>
                    </a:lnTo>
                    <a:lnTo>
                      <a:pt x="2025" y="9"/>
                    </a:lnTo>
                    <a:lnTo>
                      <a:pt x="2022" y="9"/>
                    </a:lnTo>
                    <a:lnTo>
                      <a:pt x="2022" y="0"/>
                    </a:lnTo>
                    <a:close/>
                    <a:moveTo>
                      <a:pt x="2001" y="0"/>
                    </a:moveTo>
                    <a:lnTo>
                      <a:pt x="2002" y="0"/>
                    </a:lnTo>
                    <a:lnTo>
                      <a:pt x="2002" y="9"/>
                    </a:lnTo>
                    <a:lnTo>
                      <a:pt x="2001" y="9"/>
                    </a:lnTo>
                    <a:lnTo>
                      <a:pt x="2001"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1" y="0"/>
                    </a:lnTo>
                    <a:lnTo>
                      <a:pt x="1801" y="9"/>
                    </a:lnTo>
                    <a:lnTo>
                      <a:pt x="1797" y="9"/>
                    </a:lnTo>
                    <a:lnTo>
                      <a:pt x="1797" y="0"/>
                    </a:lnTo>
                    <a:close/>
                    <a:moveTo>
                      <a:pt x="1774" y="0"/>
                    </a:moveTo>
                    <a:lnTo>
                      <a:pt x="1778" y="0"/>
                    </a:lnTo>
                    <a:lnTo>
                      <a:pt x="1778" y="9"/>
                    </a:lnTo>
                    <a:lnTo>
                      <a:pt x="1774" y="9"/>
                    </a:lnTo>
                    <a:lnTo>
                      <a:pt x="1774" y="0"/>
                    </a:lnTo>
                    <a:close/>
                    <a:moveTo>
                      <a:pt x="1753" y="0"/>
                    </a:moveTo>
                    <a:lnTo>
                      <a:pt x="1755" y="0"/>
                    </a:lnTo>
                    <a:lnTo>
                      <a:pt x="1755" y="9"/>
                    </a:lnTo>
                    <a:lnTo>
                      <a:pt x="1753" y="9"/>
                    </a:lnTo>
                    <a:lnTo>
                      <a:pt x="1753" y="0"/>
                    </a:lnTo>
                    <a:close/>
                    <a:moveTo>
                      <a:pt x="1730" y="0"/>
                    </a:moveTo>
                    <a:lnTo>
                      <a:pt x="1732" y="0"/>
                    </a:lnTo>
                    <a:lnTo>
                      <a:pt x="1732" y="9"/>
                    </a:lnTo>
                    <a:lnTo>
                      <a:pt x="1730" y="9"/>
                    </a:lnTo>
                    <a:lnTo>
                      <a:pt x="1730" y="0"/>
                    </a:lnTo>
                    <a:close/>
                    <a:moveTo>
                      <a:pt x="1707" y="0"/>
                    </a:moveTo>
                    <a:lnTo>
                      <a:pt x="1711" y="0"/>
                    </a:lnTo>
                    <a:lnTo>
                      <a:pt x="1711" y="9"/>
                    </a:lnTo>
                    <a:lnTo>
                      <a:pt x="1707" y="9"/>
                    </a:lnTo>
                    <a:lnTo>
                      <a:pt x="1707" y="0"/>
                    </a:lnTo>
                    <a:close/>
                    <a:moveTo>
                      <a:pt x="1686" y="0"/>
                    </a:moveTo>
                    <a:lnTo>
                      <a:pt x="1688" y="0"/>
                    </a:lnTo>
                    <a:lnTo>
                      <a:pt x="1688" y="9"/>
                    </a:lnTo>
                    <a:lnTo>
                      <a:pt x="1686" y="9"/>
                    </a:lnTo>
                    <a:lnTo>
                      <a:pt x="1686" y="0"/>
                    </a:lnTo>
                    <a:close/>
                    <a:moveTo>
                      <a:pt x="1663" y="0"/>
                    </a:moveTo>
                    <a:lnTo>
                      <a:pt x="1665" y="0"/>
                    </a:lnTo>
                    <a:lnTo>
                      <a:pt x="1665" y="9"/>
                    </a:lnTo>
                    <a:lnTo>
                      <a:pt x="1663" y="9"/>
                    </a:lnTo>
                    <a:lnTo>
                      <a:pt x="1663" y="0"/>
                    </a:lnTo>
                    <a:close/>
                    <a:moveTo>
                      <a:pt x="1640" y="0"/>
                    </a:moveTo>
                    <a:lnTo>
                      <a:pt x="1643" y="0"/>
                    </a:lnTo>
                    <a:lnTo>
                      <a:pt x="1643" y="9"/>
                    </a:lnTo>
                    <a:lnTo>
                      <a:pt x="1640" y="9"/>
                    </a:lnTo>
                    <a:lnTo>
                      <a:pt x="1640"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9" y="0"/>
                    </a:lnTo>
                    <a:lnTo>
                      <a:pt x="1419" y="9"/>
                    </a:lnTo>
                    <a:lnTo>
                      <a:pt x="1415" y="9"/>
                    </a:lnTo>
                    <a:lnTo>
                      <a:pt x="1415" y="0"/>
                    </a:lnTo>
                    <a:close/>
                    <a:moveTo>
                      <a:pt x="1394" y="0"/>
                    </a:moveTo>
                    <a:lnTo>
                      <a:pt x="1396" y="0"/>
                    </a:lnTo>
                    <a:lnTo>
                      <a:pt x="1396" y="9"/>
                    </a:lnTo>
                    <a:lnTo>
                      <a:pt x="1394" y="9"/>
                    </a:lnTo>
                    <a:lnTo>
                      <a:pt x="1394" y="0"/>
                    </a:lnTo>
                    <a:close/>
                    <a:moveTo>
                      <a:pt x="1371" y="0"/>
                    </a:moveTo>
                    <a:lnTo>
                      <a:pt x="1373" y="0"/>
                    </a:lnTo>
                    <a:lnTo>
                      <a:pt x="1373" y="9"/>
                    </a:lnTo>
                    <a:lnTo>
                      <a:pt x="1371" y="9"/>
                    </a:lnTo>
                    <a:lnTo>
                      <a:pt x="1371" y="0"/>
                    </a:lnTo>
                    <a:close/>
                    <a:moveTo>
                      <a:pt x="1348" y="0"/>
                    </a:moveTo>
                    <a:lnTo>
                      <a:pt x="1350" y="0"/>
                    </a:lnTo>
                    <a:lnTo>
                      <a:pt x="1350" y="9"/>
                    </a:lnTo>
                    <a:lnTo>
                      <a:pt x="1348" y="9"/>
                    </a:lnTo>
                    <a:lnTo>
                      <a:pt x="1348" y="0"/>
                    </a:lnTo>
                    <a:close/>
                    <a:moveTo>
                      <a:pt x="1325" y="0"/>
                    </a:moveTo>
                    <a:lnTo>
                      <a:pt x="1329" y="0"/>
                    </a:lnTo>
                    <a:lnTo>
                      <a:pt x="1329" y="9"/>
                    </a:lnTo>
                    <a:lnTo>
                      <a:pt x="1325" y="9"/>
                    </a:lnTo>
                    <a:lnTo>
                      <a:pt x="1325" y="0"/>
                    </a:lnTo>
                    <a:close/>
                    <a:moveTo>
                      <a:pt x="1304" y="0"/>
                    </a:moveTo>
                    <a:lnTo>
                      <a:pt x="1305" y="0"/>
                    </a:lnTo>
                    <a:lnTo>
                      <a:pt x="1305" y="9"/>
                    </a:lnTo>
                    <a:lnTo>
                      <a:pt x="1304" y="9"/>
                    </a:lnTo>
                    <a:lnTo>
                      <a:pt x="1304" y="0"/>
                    </a:lnTo>
                    <a:close/>
                    <a:moveTo>
                      <a:pt x="1281" y="0"/>
                    </a:moveTo>
                    <a:lnTo>
                      <a:pt x="1282" y="0"/>
                    </a:lnTo>
                    <a:lnTo>
                      <a:pt x="1282" y="9"/>
                    </a:lnTo>
                    <a:lnTo>
                      <a:pt x="1281" y="9"/>
                    </a:lnTo>
                    <a:lnTo>
                      <a:pt x="1281"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1" y="0"/>
                    </a:lnTo>
                    <a:lnTo>
                      <a:pt x="1081" y="9"/>
                    </a:lnTo>
                    <a:lnTo>
                      <a:pt x="1079" y="9"/>
                    </a:lnTo>
                    <a:lnTo>
                      <a:pt x="1079" y="0"/>
                    </a:lnTo>
                    <a:close/>
                    <a:moveTo>
                      <a:pt x="1056" y="0"/>
                    </a:moveTo>
                    <a:lnTo>
                      <a:pt x="1058" y="0"/>
                    </a:lnTo>
                    <a:lnTo>
                      <a:pt x="1058" y="9"/>
                    </a:lnTo>
                    <a:lnTo>
                      <a:pt x="1056" y="9"/>
                    </a:lnTo>
                    <a:lnTo>
                      <a:pt x="1056" y="0"/>
                    </a:lnTo>
                    <a:close/>
                    <a:moveTo>
                      <a:pt x="1033" y="0"/>
                    </a:moveTo>
                    <a:lnTo>
                      <a:pt x="1037" y="0"/>
                    </a:lnTo>
                    <a:lnTo>
                      <a:pt x="1037" y="9"/>
                    </a:lnTo>
                    <a:lnTo>
                      <a:pt x="1033" y="9"/>
                    </a:lnTo>
                    <a:lnTo>
                      <a:pt x="1033" y="0"/>
                    </a:lnTo>
                    <a:close/>
                    <a:moveTo>
                      <a:pt x="1012" y="0"/>
                    </a:moveTo>
                    <a:lnTo>
                      <a:pt x="1014" y="0"/>
                    </a:lnTo>
                    <a:lnTo>
                      <a:pt x="1014" y="9"/>
                    </a:lnTo>
                    <a:lnTo>
                      <a:pt x="1012" y="9"/>
                    </a:lnTo>
                    <a:lnTo>
                      <a:pt x="1012" y="0"/>
                    </a:lnTo>
                    <a:close/>
                    <a:moveTo>
                      <a:pt x="989" y="0"/>
                    </a:moveTo>
                    <a:lnTo>
                      <a:pt x="991" y="0"/>
                    </a:lnTo>
                    <a:lnTo>
                      <a:pt x="991" y="9"/>
                    </a:lnTo>
                    <a:lnTo>
                      <a:pt x="989" y="9"/>
                    </a:lnTo>
                    <a:lnTo>
                      <a:pt x="989" y="0"/>
                    </a:lnTo>
                    <a:close/>
                    <a:moveTo>
                      <a:pt x="966" y="0"/>
                    </a:moveTo>
                    <a:lnTo>
                      <a:pt x="969" y="0"/>
                    </a:lnTo>
                    <a:lnTo>
                      <a:pt x="969" y="9"/>
                    </a:lnTo>
                    <a:lnTo>
                      <a:pt x="966" y="9"/>
                    </a:lnTo>
                    <a:lnTo>
                      <a:pt x="966" y="0"/>
                    </a:lnTo>
                    <a:close/>
                    <a:moveTo>
                      <a:pt x="945" y="0"/>
                    </a:moveTo>
                    <a:lnTo>
                      <a:pt x="946" y="0"/>
                    </a:lnTo>
                    <a:lnTo>
                      <a:pt x="946" y="9"/>
                    </a:lnTo>
                    <a:lnTo>
                      <a:pt x="945" y="9"/>
                    </a:lnTo>
                    <a:lnTo>
                      <a:pt x="945"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5" y="0"/>
                    </a:lnTo>
                    <a:lnTo>
                      <a:pt x="745" y="9"/>
                    </a:lnTo>
                    <a:lnTo>
                      <a:pt x="741" y="9"/>
                    </a:lnTo>
                    <a:lnTo>
                      <a:pt x="741" y="0"/>
                    </a:lnTo>
                    <a:close/>
                    <a:moveTo>
                      <a:pt x="718" y="0"/>
                    </a:moveTo>
                    <a:lnTo>
                      <a:pt x="722" y="0"/>
                    </a:lnTo>
                    <a:lnTo>
                      <a:pt x="722" y="9"/>
                    </a:lnTo>
                    <a:lnTo>
                      <a:pt x="718" y="9"/>
                    </a:lnTo>
                    <a:lnTo>
                      <a:pt x="718" y="0"/>
                    </a:lnTo>
                    <a:close/>
                    <a:moveTo>
                      <a:pt x="697" y="0"/>
                    </a:moveTo>
                    <a:lnTo>
                      <a:pt x="699" y="0"/>
                    </a:lnTo>
                    <a:lnTo>
                      <a:pt x="699" y="9"/>
                    </a:lnTo>
                    <a:lnTo>
                      <a:pt x="697" y="9"/>
                    </a:lnTo>
                    <a:lnTo>
                      <a:pt x="697" y="0"/>
                    </a:lnTo>
                    <a:close/>
                    <a:moveTo>
                      <a:pt x="674" y="0"/>
                    </a:moveTo>
                    <a:lnTo>
                      <a:pt x="676" y="0"/>
                    </a:lnTo>
                    <a:lnTo>
                      <a:pt x="676" y="9"/>
                    </a:lnTo>
                    <a:lnTo>
                      <a:pt x="674" y="9"/>
                    </a:lnTo>
                    <a:lnTo>
                      <a:pt x="674" y="0"/>
                    </a:lnTo>
                    <a:close/>
                    <a:moveTo>
                      <a:pt x="651" y="0"/>
                    </a:moveTo>
                    <a:lnTo>
                      <a:pt x="655" y="0"/>
                    </a:lnTo>
                    <a:lnTo>
                      <a:pt x="655" y="9"/>
                    </a:lnTo>
                    <a:lnTo>
                      <a:pt x="651" y="9"/>
                    </a:lnTo>
                    <a:lnTo>
                      <a:pt x="651" y="0"/>
                    </a:lnTo>
                    <a:close/>
                    <a:moveTo>
                      <a:pt x="630" y="0"/>
                    </a:moveTo>
                    <a:lnTo>
                      <a:pt x="632" y="0"/>
                    </a:lnTo>
                    <a:lnTo>
                      <a:pt x="632" y="9"/>
                    </a:lnTo>
                    <a:lnTo>
                      <a:pt x="630" y="9"/>
                    </a:lnTo>
                    <a:lnTo>
                      <a:pt x="630" y="0"/>
                    </a:lnTo>
                    <a:close/>
                    <a:moveTo>
                      <a:pt x="607" y="0"/>
                    </a:moveTo>
                    <a:lnTo>
                      <a:pt x="609" y="0"/>
                    </a:lnTo>
                    <a:lnTo>
                      <a:pt x="609" y="9"/>
                    </a:lnTo>
                    <a:lnTo>
                      <a:pt x="607" y="9"/>
                    </a:lnTo>
                    <a:lnTo>
                      <a:pt x="607" y="0"/>
                    </a:lnTo>
                    <a:close/>
                    <a:moveTo>
                      <a:pt x="584" y="0"/>
                    </a:moveTo>
                    <a:lnTo>
                      <a:pt x="587" y="0"/>
                    </a:lnTo>
                    <a:lnTo>
                      <a:pt x="587" y="9"/>
                    </a:lnTo>
                    <a:lnTo>
                      <a:pt x="584" y="9"/>
                    </a:lnTo>
                    <a:lnTo>
                      <a:pt x="584"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3" y="0"/>
                    </a:lnTo>
                    <a:lnTo>
                      <a:pt x="363" y="9"/>
                    </a:lnTo>
                    <a:lnTo>
                      <a:pt x="359" y="9"/>
                    </a:lnTo>
                    <a:lnTo>
                      <a:pt x="359" y="0"/>
                    </a:lnTo>
                    <a:close/>
                    <a:moveTo>
                      <a:pt x="338" y="0"/>
                    </a:moveTo>
                    <a:lnTo>
                      <a:pt x="340" y="0"/>
                    </a:lnTo>
                    <a:lnTo>
                      <a:pt x="340" y="9"/>
                    </a:lnTo>
                    <a:lnTo>
                      <a:pt x="338" y="9"/>
                    </a:lnTo>
                    <a:lnTo>
                      <a:pt x="338" y="0"/>
                    </a:lnTo>
                    <a:close/>
                    <a:moveTo>
                      <a:pt x="315" y="0"/>
                    </a:moveTo>
                    <a:lnTo>
                      <a:pt x="317" y="0"/>
                    </a:lnTo>
                    <a:lnTo>
                      <a:pt x="317" y="9"/>
                    </a:lnTo>
                    <a:lnTo>
                      <a:pt x="315" y="9"/>
                    </a:lnTo>
                    <a:lnTo>
                      <a:pt x="315" y="0"/>
                    </a:lnTo>
                    <a:close/>
                    <a:moveTo>
                      <a:pt x="292" y="0"/>
                    </a:moveTo>
                    <a:lnTo>
                      <a:pt x="294" y="0"/>
                    </a:lnTo>
                    <a:lnTo>
                      <a:pt x="294" y="9"/>
                    </a:lnTo>
                    <a:lnTo>
                      <a:pt x="292" y="9"/>
                    </a:lnTo>
                    <a:lnTo>
                      <a:pt x="292" y="0"/>
                    </a:lnTo>
                    <a:close/>
                    <a:moveTo>
                      <a:pt x="269" y="0"/>
                    </a:moveTo>
                    <a:lnTo>
                      <a:pt x="273" y="0"/>
                    </a:lnTo>
                    <a:lnTo>
                      <a:pt x="273" y="9"/>
                    </a:lnTo>
                    <a:lnTo>
                      <a:pt x="269" y="9"/>
                    </a:lnTo>
                    <a:lnTo>
                      <a:pt x="269" y="0"/>
                    </a:lnTo>
                    <a:close/>
                    <a:moveTo>
                      <a:pt x="248" y="0"/>
                    </a:moveTo>
                    <a:lnTo>
                      <a:pt x="249" y="0"/>
                    </a:lnTo>
                    <a:lnTo>
                      <a:pt x="249" y="9"/>
                    </a:lnTo>
                    <a:lnTo>
                      <a:pt x="248" y="9"/>
                    </a:lnTo>
                    <a:lnTo>
                      <a:pt x="248" y="0"/>
                    </a:lnTo>
                    <a:close/>
                    <a:moveTo>
                      <a:pt x="225" y="0"/>
                    </a:moveTo>
                    <a:lnTo>
                      <a:pt x="226" y="0"/>
                    </a:lnTo>
                    <a:lnTo>
                      <a:pt x="226" y="9"/>
                    </a:lnTo>
                    <a:lnTo>
                      <a:pt x="225" y="9"/>
                    </a:lnTo>
                    <a:lnTo>
                      <a:pt x="225"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8" name="Rectangle 1815"/>
              <p:cNvSpPr>
                <a:spLocks noChangeArrowheads="1"/>
              </p:cNvSpPr>
              <p:nvPr/>
            </p:nvSpPr>
            <p:spPr bwMode="auto">
              <a:xfrm>
                <a:off x="267"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9" name="Rectangle 1816"/>
              <p:cNvSpPr>
                <a:spLocks noChangeArrowheads="1"/>
              </p:cNvSpPr>
              <p:nvPr/>
            </p:nvSpPr>
            <p:spPr bwMode="auto">
              <a:xfrm>
                <a:off x="267"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0" name="Rectangle 1817"/>
              <p:cNvSpPr>
                <a:spLocks noChangeArrowheads="1"/>
              </p:cNvSpPr>
              <p:nvPr/>
            </p:nvSpPr>
            <p:spPr bwMode="auto">
              <a:xfrm>
                <a:off x="2851"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1" name="Rectangle 1818"/>
              <p:cNvSpPr>
                <a:spLocks noChangeArrowheads="1"/>
              </p:cNvSpPr>
              <p:nvPr/>
            </p:nvSpPr>
            <p:spPr bwMode="auto">
              <a:xfrm>
                <a:off x="259"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2" name="Rectangle 1819"/>
              <p:cNvSpPr>
                <a:spLocks noChangeArrowheads="1"/>
              </p:cNvSpPr>
              <p:nvPr/>
            </p:nvSpPr>
            <p:spPr bwMode="auto">
              <a:xfrm>
                <a:off x="267"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3" name="Rectangle 1820"/>
              <p:cNvSpPr>
                <a:spLocks noChangeArrowheads="1"/>
              </p:cNvSpPr>
              <p:nvPr/>
            </p:nvSpPr>
            <p:spPr bwMode="auto">
              <a:xfrm>
                <a:off x="259"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4" name="Rectangle 1821"/>
              <p:cNvSpPr>
                <a:spLocks noChangeArrowheads="1"/>
              </p:cNvSpPr>
              <p:nvPr/>
            </p:nvSpPr>
            <p:spPr bwMode="auto">
              <a:xfrm>
                <a:off x="518"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5" name="Rectangle 1822"/>
              <p:cNvSpPr>
                <a:spLocks noChangeArrowheads="1"/>
              </p:cNvSpPr>
              <p:nvPr/>
            </p:nvSpPr>
            <p:spPr bwMode="auto">
              <a:xfrm>
                <a:off x="518"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6" name="Freeform 1823"/>
              <p:cNvSpPr>
                <a:spLocks/>
              </p:cNvSpPr>
              <p:nvPr/>
            </p:nvSpPr>
            <p:spPr bwMode="auto">
              <a:xfrm>
                <a:off x="405" y="3162"/>
                <a:ext cx="60" cy="92"/>
              </a:xfrm>
              <a:custGeom>
                <a:avLst/>
                <a:gdLst>
                  <a:gd name="T0" fmla="*/ 31 w 60"/>
                  <a:gd name="T1" fmla="*/ 0 h 92"/>
                  <a:gd name="T2" fmla="*/ 39 w 60"/>
                  <a:gd name="T3" fmla="*/ 0 h 92"/>
                  <a:gd name="T4" fmla="*/ 46 w 60"/>
                  <a:gd name="T5" fmla="*/ 2 h 92"/>
                  <a:gd name="T6" fmla="*/ 52 w 60"/>
                  <a:gd name="T7" fmla="*/ 6 h 92"/>
                  <a:gd name="T8" fmla="*/ 56 w 60"/>
                  <a:gd name="T9" fmla="*/ 12 h 92"/>
                  <a:gd name="T10" fmla="*/ 58 w 60"/>
                  <a:gd name="T11" fmla="*/ 18 h 92"/>
                  <a:gd name="T12" fmla="*/ 60 w 60"/>
                  <a:gd name="T13" fmla="*/ 25 h 92"/>
                  <a:gd name="T14" fmla="*/ 58 w 60"/>
                  <a:gd name="T15" fmla="*/ 31 h 92"/>
                  <a:gd name="T16" fmla="*/ 56 w 60"/>
                  <a:gd name="T17" fmla="*/ 37 h 92"/>
                  <a:gd name="T18" fmla="*/ 54 w 60"/>
                  <a:gd name="T19" fmla="*/ 41 h 92"/>
                  <a:gd name="T20" fmla="*/ 50 w 60"/>
                  <a:gd name="T21" fmla="*/ 46 h 92"/>
                  <a:gd name="T22" fmla="*/ 46 w 60"/>
                  <a:gd name="T23" fmla="*/ 52 h 92"/>
                  <a:gd name="T24" fmla="*/ 40 w 60"/>
                  <a:gd name="T25" fmla="*/ 58 h 92"/>
                  <a:gd name="T26" fmla="*/ 33 w 60"/>
                  <a:gd name="T27" fmla="*/ 64 h 92"/>
                  <a:gd name="T28" fmla="*/ 27 w 60"/>
                  <a:gd name="T29" fmla="*/ 67 h 92"/>
                  <a:gd name="T30" fmla="*/ 23 w 60"/>
                  <a:gd name="T31" fmla="*/ 71 h 92"/>
                  <a:gd name="T32" fmla="*/ 19 w 60"/>
                  <a:gd name="T33" fmla="*/ 75 h 92"/>
                  <a:gd name="T34" fmla="*/ 15 w 60"/>
                  <a:gd name="T35" fmla="*/ 81 h 92"/>
                  <a:gd name="T36" fmla="*/ 60 w 60"/>
                  <a:gd name="T37" fmla="*/ 81 h 92"/>
                  <a:gd name="T38" fmla="*/ 60 w 60"/>
                  <a:gd name="T39" fmla="*/ 92 h 92"/>
                  <a:gd name="T40" fmla="*/ 0 w 60"/>
                  <a:gd name="T41" fmla="*/ 92 h 92"/>
                  <a:gd name="T42" fmla="*/ 0 w 60"/>
                  <a:gd name="T43" fmla="*/ 85 h 92"/>
                  <a:gd name="T44" fmla="*/ 4 w 60"/>
                  <a:gd name="T45" fmla="*/ 77 h 92"/>
                  <a:gd name="T46" fmla="*/ 8 w 60"/>
                  <a:gd name="T47" fmla="*/ 71 h 92"/>
                  <a:gd name="T48" fmla="*/ 14 w 60"/>
                  <a:gd name="T49" fmla="*/ 66 h 92"/>
                  <a:gd name="T50" fmla="*/ 21 w 60"/>
                  <a:gd name="T51" fmla="*/ 58 h 92"/>
                  <a:gd name="T52" fmla="*/ 31 w 60"/>
                  <a:gd name="T53" fmla="*/ 50 h 92"/>
                  <a:gd name="T54" fmla="*/ 37 w 60"/>
                  <a:gd name="T55" fmla="*/ 43 h 92"/>
                  <a:gd name="T56" fmla="*/ 42 w 60"/>
                  <a:gd name="T57" fmla="*/ 39 h 92"/>
                  <a:gd name="T58" fmla="*/ 46 w 60"/>
                  <a:gd name="T59" fmla="*/ 31 h 92"/>
                  <a:gd name="T60" fmla="*/ 46 w 60"/>
                  <a:gd name="T61" fmla="*/ 25 h 92"/>
                  <a:gd name="T62" fmla="*/ 46 w 60"/>
                  <a:gd name="T63" fmla="*/ 19 h 92"/>
                  <a:gd name="T64" fmla="*/ 42 w 60"/>
                  <a:gd name="T65" fmla="*/ 14 h 92"/>
                  <a:gd name="T66" fmla="*/ 37 w 60"/>
                  <a:gd name="T67" fmla="*/ 12 h 92"/>
                  <a:gd name="T68" fmla="*/ 31 w 60"/>
                  <a:gd name="T69" fmla="*/ 10 h 92"/>
                  <a:gd name="T70" fmla="*/ 23 w 60"/>
                  <a:gd name="T71" fmla="*/ 12 h 92"/>
                  <a:gd name="T72" fmla="*/ 17 w 60"/>
                  <a:gd name="T73" fmla="*/ 14 h 92"/>
                  <a:gd name="T74" fmla="*/ 15 w 60"/>
                  <a:gd name="T75" fmla="*/ 18 h 92"/>
                  <a:gd name="T76" fmla="*/ 14 w 60"/>
                  <a:gd name="T77" fmla="*/ 21 h 92"/>
                  <a:gd name="T78" fmla="*/ 14 w 60"/>
                  <a:gd name="T79" fmla="*/ 27 h 92"/>
                  <a:gd name="T80" fmla="*/ 0 w 60"/>
                  <a:gd name="T81" fmla="*/ 25 h 92"/>
                  <a:gd name="T82" fmla="*/ 2 w 60"/>
                  <a:gd name="T83" fmla="*/ 18 h 92"/>
                  <a:gd name="T84" fmla="*/ 6 w 60"/>
                  <a:gd name="T85" fmla="*/ 12 h 92"/>
                  <a:gd name="T86" fmla="*/ 10 w 60"/>
                  <a:gd name="T87" fmla="*/ 6 h 92"/>
                  <a:gd name="T88" fmla="*/ 15 w 60"/>
                  <a:gd name="T89" fmla="*/ 2 h 92"/>
                  <a:gd name="T90" fmla="*/ 23 w 60"/>
                  <a:gd name="T91" fmla="*/ 0 h 92"/>
                  <a:gd name="T92" fmla="*/ 31 w 60"/>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92">
                    <a:moveTo>
                      <a:pt x="31" y="0"/>
                    </a:moveTo>
                    <a:lnTo>
                      <a:pt x="39" y="0"/>
                    </a:lnTo>
                    <a:lnTo>
                      <a:pt x="46" y="2"/>
                    </a:lnTo>
                    <a:lnTo>
                      <a:pt x="52" y="6"/>
                    </a:lnTo>
                    <a:lnTo>
                      <a:pt x="56" y="12"/>
                    </a:lnTo>
                    <a:lnTo>
                      <a:pt x="58" y="18"/>
                    </a:lnTo>
                    <a:lnTo>
                      <a:pt x="60" y="25"/>
                    </a:lnTo>
                    <a:lnTo>
                      <a:pt x="58" y="31"/>
                    </a:lnTo>
                    <a:lnTo>
                      <a:pt x="56" y="37"/>
                    </a:lnTo>
                    <a:lnTo>
                      <a:pt x="54" y="41"/>
                    </a:lnTo>
                    <a:lnTo>
                      <a:pt x="50" y="46"/>
                    </a:lnTo>
                    <a:lnTo>
                      <a:pt x="46" y="52"/>
                    </a:lnTo>
                    <a:lnTo>
                      <a:pt x="40" y="58"/>
                    </a:lnTo>
                    <a:lnTo>
                      <a:pt x="33" y="64"/>
                    </a:lnTo>
                    <a:lnTo>
                      <a:pt x="27" y="67"/>
                    </a:lnTo>
                    <a:lnTo>
                      <a:pt x="23" y="71"/>
                    </a:lnTo>
                    <a:lnTo>
                      <a:pt x="19" y="75"/>
                    </a:lnTo>
                    <a:lnTo>
                      <a:pt x="15" y="81"/>
                    </a:lnTo>
                    <a:lnTo>
                      <a:pt x="60" y="81"/>
                    </a:lnTo>
                    <a:lnTo>
                      <a:pt x="60" y="92"/>
                    </a:lnTo>
                    <a:lnTo>
                      <a:pt x="0" y="92"/>
                    </a:lnTo>
                    <a:lnTo>
                      <a:pt x="0" y="85"/>
                    </a:lnTo>
                    <a:lnTo>
                      <a:pt x="4" y="77"/>
                    </a:lnTo>
                    <a:lnTo>
                      <a:pt x="8" y="71"/>
                    </a:lnTo>
                    <a:lnTo>
                      <a:pt x="14" y="66"/>
                    </a:lnTo>
                    <a:lnTo>
                      <a:pt x="21" y="58"/>
                    </a:lnTo>
                    <a:lnTo>
                      <a:pt x="31" y="50"/>
                    </a:lnTo>
                    <a:lnTo>
                      <a:pt x="37" y="43"/>
                    </a:lnTo>
                    <a:lnTo>
                      <a:pt x="42" y="39"/>
                    </a:lnTo>
                    <a:lnTo>
                      <a:pt x="46" y="31"/>
                    </a:lnTo>
                    <a:lnTo>
                      <a:pt x="46" y="25"/>
                    </a:lnTo>
                    <a:lnTo>
                      <a:pt x="46" y="19"/>
                    </a:lnTo>
                    <a:lnTo>
                      <a:pt x="42" y="14"/>
                    </a:lnTo>
                    <a:lnTo>
                      <a:pt x="37" y="12"/>
                    </a:lnTo>
                    <a:lnTo>
                      <a:pt x="31" y="10"/>
                    </a:lnTo>
                    <a:lnTo>
                      <a:pt x="23" y="12"/>
                    </a:lnTo>
                    <a:lnTo>
                      <a:pt x="17" y="14"/>
                    </a:lnTo>
                    <a:lnTo>
                      <a:pt x="15" y="18"/>
                    </a:lnTo>
                    <a:lnTo>
                      <a:pt x="14" y="21"/>
                    </a:lnTo>
                    <a:lnTo>
                      <a:pt x="14" y="27"/>
                    </a:lnTo>
                    <a:lnTo>
                      <a:pt x="0" y="25"/>
                    </a:lnTo>
                    <a:lnTo>
                      <a:pt x="2" y="18"/>
                    </a:lnTo>
                    <a:lnTo>
                      <a:pt x="6" y="12"/>
                    </a:lnTo>
                    <a:lnTo>
                      <a:pt x="10" y="6"/>
                    </a:lnTo>
                    <a:lnTo>
                      <a:pt x="15"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7" name="Freeform 1824"/>
              <p:cNvSpPr>
                <a:spLocks noEditPoints="1"/>
              </p:cNvSpPr>
              <p:nvPr/>
            </p:nvSpPr>
            <p:spPr bwMode="auto">
              <a:xfrm>
                <a:off x="478" y="3162"/>
                <a:ext cx="60" cy="94"/>
              </a:xfrm>
              <a:custGeom>
                <a:avLst/>
                <a:gdLst>
                  <a:gd name="T0" fmla="*/ 29 w 60"/>
                  <a:gd name="T1" fmla="*/ 10 h 94"/>
                  <a:gd name="T2" fmla="*/ 25 w 60"/>
                  <a:gd name="T3" fmla="*/ 12 h 94"/>
                  <a:gd name="T4" fmla="*/ 21 w 60"/>
                  <a:gd name="T5" fmla="*/ 14 h 94"/>
                  <a:gd name="T6" fmla="*/ 17 w 60"/>
                  <a:gd name="T7" fmla="*/ 16 h 94"/>
                  <a:gd name="T8" fmla="*/ 15 w 60"/>
                  <a:gd name="T9" fmla="*/ 21 h 94"/>
                  <a:gd name="T10" fmla="*/ 14 w 60"/>
                  <a:gd name="T11" fmla="*/ 29 h 94"/>
                  <a:gd name="T12" fmla="*/ 12 w 60"/>
                  <a:gd name="T13" fmla="*/ 37 h 94"/>
                  <a:gd name="T14" fmla="*/ 12 w 60"/>
                  <a:gd name="T15" fmla="*/ 46 h 94"/>
                  <a:gd name="T16" fmla="*/ 12 w 60"/>
                  <a:gd name="T17" fmla="*/ 58 h 94"/>
                  <a:gd name="T18" fmla="*/ 14 w 60"/>
                  <a:gd name="T19" fmla="*/ 66 h 94"/>
                  <a:gd name="T20" fmla="*/ 14 w 60"/>
                  <a:gd name="T21" fmla="*/ 71 h 94"/>
                  <a:gd name="T22" fmla="*/ 17 w 60"/>
                  <a:gd name="T23" fmla="*/ 77 h 94"/>
                  <a:gd name="T24" fmla="*/ 21 w 60"/>
                  <a:gd name="T25" fmla="*/ 81 h 94"/>
                  <a:gd name="T26" fmla="*/ 25 w 60"/>
                  <a:gd name="T27" fmla="*/ 83 h 94"/>
                  <a:gd name="T28" fmla="*/ 29 w 60"/>
                  <a:gd name="T29" fmla="*/ 83 h 94"/>
                  <a:gd name="T30" fmla="*/ 35 w 60"/>
                  <a:gd name="T31" fmla="*/ 83 h 94"/>
                  <a:gd name="T32" fmla="*/ 38 w 60"/>
                  <a:gd name="T33" fmla="*/ 81 h 94"/>
                  <a:gd name="T34" fmla="*/ 42 w 60"/>
                  <a:gd name="T35" fmla="*/ 77 h 94"/>
                  <a:gd name="T36" fmla="*/ 44 w 60"/>
                  <a:gd name="T37" fmla="*/ 71 h 94"/>
                  <a:gd name="T38" fmla="*/ 46 w 60"/>
                  <a:gd name="T39" fmla="*/ 66 h 94"/>
                  <a:gd name="T40" fmla="*/ 48 w 60"/>
                  <a:gd name="T41" fmla="*/ 58 h 94"/>
                  <a:gd name="T42" fmla="*/ 48 w 60"/>
                  <a:gd name="T43" fmla="*/ 46 h 94"/>
                  <a:gd name="T44" fmla="*/ 48 w 60"/>
                  <a:gd name="T45" fmla="*/ 37 h 94"/>
                  <a:gd name="T46" fmla="*/ 46 w 60"/>
                  <a:gd name="T47" fmla="*/ 29 h 94"/>
                  <a:gd name="T48" fmla="*/ 44 w 60"/>
                  <a:gd name="T49" fmla="*/ 21 h 94"/>
                  <a:gd name="T50" fmla="*/ 42 w 60"/>
                  <a:gd name="T51" fmla="*/ 18 h 94"/>
                  <a:gd name="T52" fmla="*/ 38 w 60"/>
                  <a:gd name="T53" fmla="*/ 14 h 94"/>
                  <a:gd name="T54" fmla="*/ 35 w 60"/>
                  <a:gd name="T55" fmla="*/ 12 h 94"/>
                  <a:gd name="T56" fmla="*/ 29 w 60"/>
                  <a:gd name="T57" fmla="*/ 10 h 94"/>
                  <a:gd name="T58" fmla="*/ 29 w 60"/>
                  <a:gd name="T59" fmla="*/ 0 h 94"/>
                  <a:gd name="T60" fmla="*/ 37 w 60"/>
                  <a:gd name="T61" fmla="*/ 0 h 94"/>
                  <a:gd name="T62" fmla="*/ 44 w 60"/>
                  <a:gd name="T63" fmla="*/ 2 h 94"/>
                  <a:gd name="T64" fmla="*/ 48 w 60"/>
                  <a:gd name="T65" fmla="*/ 6 h 94"/>
                  <a:gd name="T66" fmla="*/ 52 w 60"/>
                  <a:gd name="T67" fmla="*/ 12 h 94"/>
                  <a:gd name="T68" fmla="*/ 56 w 60"/>
                  <a:gd name="T69" fmla="*/ 18 h 94"/>
                  <a:gd name="T70" fmla="*/ 58 w 60"/>
                  <a:gd name="T71" fmla="*/ 25 h 94"/>
                  <a:gd name="T72" fmla="*/ 60 w 60"/>
                  <a:gd name="T73" fmla="*/ 31 h 94"/>
                  <a:gd name="T74" fmla="*/ 60 w 60"/>
                  <a:gd name="T75" fmla="*/ 39 h 94"/>
                  <a:gd name="T76" fmla="*/ 60 w 60"/>
                  <a:gd name="T77" fmla="*/ 46 h 94"/>
                  <a:gd name="T78" fmla="*/ 60 w 60"/>
                  <a:gd name="T79" fmla="*/ 58 h 94"/>
                  <a:gd name="T80" fmla="*/ 60 w 60"/>
                  <a:gd name="T81" fmla="*/ 66 h 94"/>
                  <a:gd name="T82" fmla="*/ 58 w 60"/>
                  <a:gd name="T83" fmla="*/ 73 h 94"/>
                  <a:gd name="T84" fmla="*/ 54 w 60"/>
                  <a:gd name="T85" fmla="*/ 79 h 94"/>
                  <a:gd name="T86" fmla="*/ 50 w 60"/>
                  <a:gd name="T87" fmla="*/ 85 h 94"/>
                  <a:gd name="T88" fmla="*/ 46 w 60"/>
                  <a:gd name="T89" fmla="*/ 89 h 94"/>
                  <a:gd name="T90" fmla="*/ 42 w 60"/>
                  <a:gd name="T91" fmla="*/ 92 h 94"/>
                  <a:gd name="T92" fmla="*/ 37 w 60"/>
                  <a:gd name="T93" fmla="*/ 94 h 94"/>
                  <a:gd name="T94" fmla="*/ 29 w 60"/>
                  <a:gd name="T95" fmla="*/ 94 h 94"/>
                  <a:gd name="T96" fmla="*/ 21 w 60"/>
                  <a:gd name="T97" fmla="*/ 92 h 94"/>
                  <a:gd name="T98" fmla="*/ 14 w 60"/>
                  <a:gd name="T99" fmla="*/ 91 h 94"/>
                  <a:gd name="T100" fmla="*/ 8 w 60"/>
                  <a:gd name="T101" fmla="*/ 85 h 94"/>
                  <a:gd name="T102" fmla="*/ 2 w 60"/>
                  <a:gd name="T103" fmla="*/ 69 h 94"/>
                  <a:gd name="T104" fmla="*/ 0 w 60"/>
                  <a:gd name="T105" fmla="*/ 46 h 94"/>
                  <a:gd name="T106" fmla="*/ 0 w 60"/>
                  <a:gd name="T107" fmla="*/ 37 h 94"/>
                  <a:gd name="T108" fmla="*/ 0 w 60"/>
                  <a:gd name="T109" fmla="*/ 27 h 94"/>
                  <a:gd name="T110" fmla="*/ 2 w 60"/>
                  <a:gd name="T111" fmla="*/ 19 h 94"/>
                  <a:gd name="T112" fmla="*/ 6 w 60"/>
                  <a:gd name="T113" fmla="*/ 14 h 94"/>
                  <a:gd name="T114" fmla="*/ 10 w 60"/>
                  <a:gd name="T115" fmla="*/ 8 h 94"/>
                  <a:gd name="T116" fmla="*/ 14 w 60"/>
                  <a:gd name="T117" fmla="*/ 4 h 94"/>
                  <a:gd name="T118" fmla="*/ 17 w 60"/>
                  <a:gd name="T119" fmla="*/ 2 h 94"/>
                  <a:gd name="T120" fmla="*/ 23 w 60"/>
                  <a:gd name="T121" fmla="*/ 0 h 94"/>
                  <a:gd name="T122" fmla="*/ 29 w 60"/>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94">
                    <a:moveTo>
                      <a:pt x="29" y="10"/>
                    </a:moveTo>
                    <a:lnTo>
                      <a:pt x="25" y="12"/>
                    </a:lnTo>
                    <a:lnTo>
                      <a:pt x="21" y="14"/>
                    </a:lnTo>
                    <a:lnTo>
                      <a:pt x="17" y="16"/>
                    </a:lnTo>
                    <a:lnTo>
                      <a:pt x="15" y="21"/>
                    </a:lnTo>
                    <a:lnTo>
                      <a:pt x="14" y="29"/>
                    </a:lnTo>
                    <a:lnTo>
                      <a:pt x="12" y="37"/>
                    </a:lnTo>
                    <a:lnTo>
                      <a:pt x="12" y="46"/>
                    </a:lnTo>
                    <a:lnTo>
                      <a:pt x="12" y="58"/>
                    </a:lnTo>
                    <a:lnTo>
                      <a:pt x="14" y="66"/>
                    </a:lnTo>
                    <a:lnTo>
                      <a:pt x="14" y="71"/>
                    </a:lnTo>
                    <a:lnTo>
                      <a:pt x="17" y="77"/>
                    </a:lnTo>
                    <a:lnTo>
                      <a:pt x="21" y="81"/>
                    </a:lnTo>
                    <a:lnTo>
                      <a:pt x="25" y="83"/>
                    </a:lnTo>
                    <a:lnTo>
                      <a:pt x="29" y="83"/>
                    </a:lnTo>
                    <a:lnTo>
                      <a:pt x="35" y="83"/>
                    </a:lnTo>
                    <a:lnTo>
                      <a:pt x="38" y="81"/>
                    </a:lnTo>
                    <a:lnTo>
                      <a:pt x="42" y="77"/>
                    </a:lnTo>
                    <a:lnTo>
                      <a:pt x="44" y="71"/>
                    </a:lnTo>
                    <a:lnTo>
                      <a:pt x="46" y="66"/>
                    </a:lnTo>
                    <a:lnTo>
                      <a:pt x="48" y="58"/>
                    </a:lnTo>
                    <a:lnTo>
                      <a:pt x="48" y="46"/>
                    </a:lnTo>
                    <a:lnTo>
                      <a:pt x="48" y="37"/>
                    </a:lnTo>
                    <a:lnTo>
                      <a:pt x="46" y="29"/>
                    </a:lnTo>
                    <a:lnTo>
                      <a:pt x="44" y="21"/>
                    </a:lnTo>
                    <a:lnTo>
                      <a:pt x="42" y="18"/>
                    </a:lnTo>
                    <a:lnTo>
                      <a:pt x="38" y="14"/>
                    </a:lnTo>
                    <a:lnTo>
                      <a:pt x="35" y="12"/>
                    </a:lnTo>
                    <a:lnTo>
                      <a:pt x="29" y="10"/>
                    </a:lnTo>
                    <a:close/>
                    <a:moveTo>
                      <a:pt x="29" y="0"/>
                    </a:moveTo>
                    <a:lnTo>
                      <a:pt x="37" y="0"/>
                    </a:lnTo>
                    <a:lnTo>
                      <a:pt x="44" y="2"/>
                    </a:lnTo>
                    <a:lnTo>
                      <a:pt x="48" y="6"/>
                    </a:lnTo>
                    <a:lnTo>
                      <a:pt x="52" y="12"/>
                    </a:lnTo>
                    <a:lnTo>
                      <a:pt x="56" y="18"/>
                    </a:lnTo>
                    <a:lnTo>
                      <a:pt x="58" y="25"/>
                    </a:lnTo>
                    <a:lnTo>
                      <a:pt x="60" y="31"/>
                    </a:lnTo>
                    <a:lnTo>
                      <a:pt x="60" y="39"/>
                    </a:lnTo>
                    <a:lnTo>
                      <a:pt x="60" y="46"/>
                    </a:lnTo>
                    <a:lnTo>
                      <a:pt x="60" y="58"/>
                    </a:lnTo>
                    <a:lnTo>
                      <a:pt x="60" y="66"/>
                    </a:lnTo>
                    <a:lnTo>
                      <a:pt x="58" y="73"/>
                    </a:lnTo>
                    <a:lnTo>
                      <a:pt x="54" y="79"/>
                    </a:lnTo>
                    <a:lnTo>
                      <a:pt x="50" y="85"/>
                    </a:lnTo>
                    <a:lnTo>
                      <a:pt x="46" y="89"/>
                    </a:lnTo>
                    <a:lnTo>
                      <a:pt x="42" y="92"/>
                    </a:lnTo>
                    <a:lnTo>
                      <a:pt x="37" y="94"/>
                    </a:lnTo>
                    <a:lnTo>
                      <a:pt x="29" y="94"/>
                    </a:lnTo>
                    <a:lnTo>
                      <a:pt x="21" y="92"/>
                    </a:lnTo>
                    <a:lnTo>
                      <a:pt x="14" y="91"/>
                    </a:lnTo>
                    <a:lnTo>
                      <a:pt x="8" y="85"/>
                    </a:lnTo>
                    <a:lnTo>
                      <a:pt x="2" y="69"/>
                    </a:lnTo>
                    <a:lnTo>
                      <a:pt x="0" y="46"/>
                    </a:lnTo>
                    <a:lnTo>
                      <a:pt x="0" y="37"/>
                    </a:lnTo>
                    <a:lnTo>
                      <a:pt x="0" y="27"/>
                    </a:lnTo>
                    <a:lnTo>
                      <a:pt x="2" y="19"/>
                    </a:lnTo>
                    <a:lnTo>
                      <a:pt x="6" y="14"/>
                    </a:lnTo>
                    <a:lnTo>
                      <a:pt x="10" y="8"/>
                    </a:lnTo>
                    <a:lnTo>
                      <a:pt x="14" y="4"/>
                    </a:lnTo>
                    <a:lnTo>
                      <a:pt x="17" y="2"/>
                    </a:lnTo>
                    <a:lnTo>
                      <a:pt x="23"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8" name="Freeform 1825"/>
              <p:cNvSpPr>
                <a:spLocks/>
              </p:cNvSpPr>
              <p:nvPr/>
            </p:nvSpPr>
            <p:spPr bwMode="auto">
              <a:xfrm>
                <a:off x="547" y="3164"/>
                <a:ext cx="31" cy="92"/>
              </a:xfrm>
              <a:custGeom>
                <a:avLst/>
                <a:gdLst>
                  <a:gd name="T0" fmla="*/ 19 w 31"/>
                  <a:gd name="T1" fmla="*/ 0 h 92"/>
                  <a:gd name="T2" fmla="*/ 19 w 31"/>
                  <a:gd name="T3" fmla="*/ 23 h 92"/>
                  <a:gd name="T4" fmla="*/ 31 w 31"/>
                  <a:gd name="T5" fmla="*/ 23 h 92"/>
                  <a:gd name="T6" fmla="*/ 31 w 31"/>
                  <a:gd name="T7" fmla="*/ 35 h 92"/>
                  <a:gd name="T8" fmla="*/ 19 w 31"/>
                  <a:gd name="T9" fmla="*/ 35 h 92"/>
                  <a:gd name="T10" fmla="*/ 19 w 31"/>
                  <a:gd name="T11" fmla="*/ 71 h 92"/>
                  <a:gd name="T12" fmla="*/ 19 w 31"/>
                  <a:gd name="T13" fmla="*/ 77 h 92"/>
                  <a:gd name="T14" fmla="*/ 19 w 31"/>
                  <a:gd name="T15" fmla="*/ 79 h 92"/>
                  <a:gd name="T16" fmla="*/ 21 w 31"/>
                  <a:gd name="T17" fmla="*/ 81 h 92"/>
                  <a:gd name="T18" fmla="*/ 23 w 31"/>
                  <a:gd name="T19" fmla="*/ 81 h 92"/>
                  <a:gd name="T20" fmla="*/ 25 w 31"/>
                  <a:gd name="T21" fmla="*/ 81 h 92"/>
                  <a:gd name="T22" fmla="*/ 31 w 31"/>
                  <a:gd name="T23" fmla="*/ 81 h 92"/>
                  <a:gd name="T24" fmla="*/ 31 w 31"/>
                  <a:gd name="T25" fmla="*/ 90 h 92"/>
                  <a:gd name="T26" fmla="*/ 27 w 31"/>
                  <a:gd name="T27" fmla="*/ 92 h 92"/>
                  <a:gd name="T28" fmla="*/ 23 w 31"/>
                  <a:gd name="T29" fmla="*/ 92 h 92"/>
                  <a:gd name="T30" fmla="*/ 17 w 31"/>
                  <a:gd name="T31" fmla="*/ 92 h 92"/>
                  <a:gd name="T32" fmla="*/ 14 w 31"/>
                  <a:gd name="T33" fmla="*/ 90 h 92"/>
                  <a:gd name="T34" fmla="*/ 10 w 31"/>
                  <a:gd name="T35" fmla="*/ 89 h 92"/>
                  <a:gd name="T36" fmla="*/ 8 w 31"/>
                  <a:gd name="T37" fmla="*/ 85 h 92"/>
                  <a:gd name="T38" fmla="*/ 8 w 31"/>
                  <a:gd name="T39" fmla="*/ 83 h 92"/>
                  <a:gd name="T40" fmla="*/ 8 w 31"/>
                  <a:gd name="T41" fmla="*/ 77 h 92"/>
                  <a:gd name="T42" fmla="*/ 8 w 31"/>
                  <a:gd name="T43" fmla="*/ 71 h 92"/>
                  <a:gd name="T44" fmla="*/ 8 w 31"/>
                  <a:gd name="T45" fmla="*/ 35 h 92"/>
                  <a:gd name="T46" fmla="*/ 0 w 31"/>
                  <a:gd name="T47" fmla="*/ 35 h 92"/>
                  <a:gd name="T48" fmla="*/ 0 w 31"/>
                  <a:gd name="T49" fmla="*/ 23 h 92"/>
                  <a:gd name="T50" fmla="*/ 8 w 31"/>
                  <a:gd name="T51" fmla="*/ 23 h 92"/>
                  <a:gd name="T52" fmla="*/ 8 w 31"/>
                  <a:gd name="T53" fmla="*/ 6 h 92"/>
                  <a:gd name="T54" fmla="*/ 19 w 3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92">
                    <a:moveTo>
                      <a:pt x="19" y="0"/>
                    </a:moveTo>
                    <a:lnTo>
                      <a:pt x="19" y="23"/>
                    </a:lnTo>
                    <a:lnTo>
                      <a:pt x="31" y="23"/>
                    </a:lnTo>
                    <a:lnTo>
                      <a:pt x="31" y="35"/>
                    </a:lnTo>
                    <a:lnTo>
                      <a:pt x="19" y="35"/>
                    </a:lnTo>
                    <a:lnTo>
                      <a:pt x="19" y="71"/>
                    </a:lnTo>
                    <a:lnTo>
                      <a:pt x="19" y="77"/>
                    </a:lnTo>
                    <a:lnTo>
                      <a:pt x="19" y="79"/>
                    </a:lnTo>
                    <a:lnTo>
                      <a:pt x="21" y="81"/>
                    </a:lnTo>
                    <a:lnTo>
                      <a:pt x="23" y="81"/>
                    </a:lnTo>
                    <a:lnTo>
                      <a:pt x="25" y="81"/>
                    </a:lnTo>
                    <a:lnTo>
                      <a:pt x="31" y="81"/>
                    </a:lnTo>
                    <a:lnTo>
                      <a:pt x="31" y="90"/>
                    </a:lnTo>
                    <a:lnTo>
                      <a:pt x="27" y="92"/>
                    </a:lnTo>
                    <a:lnTo>
                      <a:pt x="23" y="92"/>
                    </a:lnTo>
                    <a:lnTo>
                      <a:pt x="17" y="92"/>
                    </a:lnTo>
                    <a:lnTo>
                      <a:pt x="14" y="90"/>
                    </a:lnTo>
                    <a:lnTo>
                      <a:pt x="10" y="89"/>
                    </a:lnTo>
                    <a:lnTo>
                      <a:pt x="8" y="85"/>
                    </a:lnTo>
                    <a:lnTo>
                      <a:pt x="8" y="83"/>
                    </a:lnTo>
                    <a:lnTo>
                      <a:pt x="8" y="77"/>
                    </a:lnTo>
                    <a:lnTo>
                      <a:pt x="8" y="71"/>
                    </a:lnTo>
                    <a:lnTo>
                      <a:pt x="8" y="35"/>
                    </a:lnTo>
                    <a:lnTo>
                      <a:pt x="0" y="35"/>
                    </a:lnTo>
                    <a:lnTo>
                      <a:pt x="0" y="23"/>
                    </a:lnTo>
                    <a:lnTo>
                      <a:pt x="8" y="23"/>
                    </a:lnTo>
                    <a:lnTo>
                      <a:pt x="8" y="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9" name="Freeform 1826"/>
              <p:cNvSpPr>
                <a:spLocks/>
              </p:cNvSpPr>
              <p:nvPr/>
            </p:nvSpPr>
            <p:spPr bwMode="auto">
              <a:xfrm>
                <a:off x="589" y="3162"/>
                <a:ext cx="54" cy="92"/>
              </a:xfrm>
              <a:custGeom>
                <a:avLst/>
                <a:gdLst>
                  <a:gd name="T0" fmla="*/ 0 w 54"/>
                  <a:gd name="T1" fmla="*/ 0 h 92"/>
                  <a:gd name="T2" fmla="*/ 12 w 54"/>
                  <a:gd name="T3" fmla="*/ 0 h 92"/>
                  <a:gd name="T4" fmla="*/ 12 w 54"/>
                  <a:gd name="T5" fmla="*/ 35 h 92"/>
                  <a:gd name="T6" fmla="*/ 18 w 54"/>
                  <a:gd name="T7" fmla="*/ 29 h 92"/>
                  <a:gd name="T8" fmla="*/ 23 w 54"/>
                  <a:gd name="T9" fmla="*/ 25 h 92"/>
                  <a:gd name="T10" fmla="*/ 31 w 54"/>
                  <a:gd name="T11" fmla="*/ 23 h 92"/>
                  <a:gd name="T12" fmla="*/ 39 w 54"/>
                  <a:gd name="T13" fmla="*/ 25 h 92"/>
                  <a:gd name="T14" fmla="*/ 45 w 54"/>
                  <a:gd name="T15" fmla="*/ 27 h 92"/>
                  <a:gd name="T16" fmla="*/ 48 w 54"/>
                  <a:gd name="T17" fmla="*/ 31 h 92"/>
                  <a:gd name="T18" fmla="*/ 50 w 54"/>
                  <a:gd name="T19" fmla="*/ 35 h 92"/>
                  <a:gd name="T20" fmla="*/ 52 w 54"/>
                  <a:gd name="T21" fmla="*/ 41 h 92"/>
                  <a:gd name="T22" fmla="*/ 54 w 54"/>
                  <a:gd name="T23" fmla="*/ 50 h 92"/>
                  <a:gd name="T24" fmla="*/ 54 w 54"/>
                  <a:gd name="T25" fmla="*/ 92 h 92"/>
                  <a:gd name="T26" fmla="*/ 41 w 54"/>
                  <a:gd name="T27" fmla="*/ 92 h 92"/>
                  <a:gd name="T28" fmla="*/ 41 w 54"/>
                  <a:gd name="T29" fmla="*/ 50 h 92"/>
                  <a:gd name="T30" fmla="*/ 41 w 54"/>
                  <a:gd name="T31" fmla="*/ 46 h 92"/>
                  <a:gd name="T32" fmla="*/ 39 w 54"/>
                  <a:gd name="T33" fmla="*/ 41 h 92"/>
                  <a:gd name="T34" fmla="*/ 37 w 54"/>
                  <a:gd name="T35" fmla="*/ 39 h 92"/>
                  <a:gd name="T36" fmla="*/ 33 w 54"/>
                  <a:gd name="T37" fmla="*/ 35 h 92"/>
                  <a:gd name="T38" fmla="*/ 29 w 54"/>
                  <a:gd name="T39" fmla="*/ 35 h 92"/>
                  <a:gd name="T40" fmla="*/ 23 w 54"/>
                  <a:gd name="T41" fmla="*/ 35 h 92"/>
                  <a:gd name="T42" fmla="*/ 20 w 54"/>
                  <a:gd name="T43" fmla="*/ 37 h 92"/>
                  <a:gd name="T44" fmla="*/ 16 w 54"/>
                  <a:gd name="T45" fmla="*/ 41 h 92"/>
                  <a:gd name="T46" fmla="*/ 14 w 54"/>
                  <a:gd name="T47" fmla="*/ 44 h 92"/>
                  <a:gd name="T48" fmla="*/ 14 w 54"/>
                  <a:gd name="T49" fmla="*/ 50 h 92"/>
                  <a:gd name="T50" fmla="*/ 12 w 54"/>
                  <a:gd name="T51" fmla="*/ 56 h 92"/>
                  <a:gd name="T52" fmla="*/ 12 w 54"/>
                  <a:gd name="T53" fmla="*/ 92 h 92"/>
                  <a:gd name="T54" fmla="*/ 0 w 54"/>
                  <a:gd name="T55" fmla="*/ 92 h 92"/>
                  <a:gd name="T56" fmla="*/ 0 w 54"/>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92">
                    <a:moveTo>
                      <a:pt x="0" y="0"/>
                    </a:moveTo>
                    <a:lnTo>
                      <a:pt x="12" y="0"/>
                    </a:lnTo>
                    <a:lnTo>
                      <a:pt x="12" y="35"/>
                    </a:lnTo>
                    <a:lnTo>
                      <a:pt x="18" y="29"/>
                    </a:lnTo>
                    <a:lnTo>
                      <a:pt x="23" y="25"/>
                    </a:lnTo>
                    <a:lnTo>
                      <a:pt x="31" y="23"/>
                    </a:lnTo>
                    <a:lnTo>
                      <a:pt x="39" y="25"/>
                    </a:lnTo>
                    <a:lnTo>
                      <a:pt x="45" y="27"/>
                    </a:lnTo>
                    <a:lnTo>
                      <a:pt x="48" y="31"/>
                    </a:lnTo>
                    <a:lnTo>
                      <a:pt x="50" y="35"/>
                    </a:lnTo>
                    <a:lnTo>
                      <a:pt x="52" y="41"/>
                    </a:lnTo>
                    <a:lnTo>
                      <a:pt x="54" y="50"/>
                    </a:lnTo>
                    <a:lnTo>
                      <a:pt x="54" y="92"/>
                    </a:lnTo>
                    <a:lnTo>
                      <a:pt x="41" y="92"/>
                    </a:lnTo>
                    <a:lnTo>
                      <a:pt x="41" y="50"/>
                    </a:lnTo>
                    <a:lnTo>
                      <a:pt x="41" y="46"/>
                    </a:lnTo>
                    <a:lnTo>
                      <a:pt x="39" y="41"/>
                    </a:lnTo>
                    <a:lnTo>
                      <a:pt x="37" y="39"/>
                    </a:lnTo>
                    <a:lnTo>
                      <a:pt x="33" y="35"/>
                    </a:lnTo>
                    <a:lnTo>
                      <a:pt x="29" y="35"/>
                    </a:lnTo>
                    <a:lnTo>
                      <a:pt x="23" y="35"/>
                    </a:lnTo>
                    <a:lnTo>
                      <a:pt x="20" y="37"/>
                    </a:lnTo>
                    <a:lnTo>
                      <a:pt x="16" y="41"/>
                    </a:lnTo>
                    <a:lnTo>
                      <a:pt x="14" y="44"/>
                    </a:lnTo>
                    <a:lnTo>
                      <a:pt x="14"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0" name="Rectangle 1827"/>
              <p:cNvSpPr>
                <a:spLocks noChangeArrowheads="1"/>
              </p:cNvSpPr>
              <p:nvPr/>
            </p:nvSpPr>
            <p:spPr bwMode="auto">
              <a:xfrm>
                <a:off x="1037"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1" name="Rectangle 1828"/>
              <p:cNvSpPr>
                <a:spLocks noChangeArrowheads="1"/>
              </p:cNvSpPr>
              <p:nvPr/>
            </p:nvSpPr>
            <p:spPr bwMode="auto">
              <a:xfrm>
                <a:off x="1037"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2" name="Freeform 1829"/>
              <p:cNvSpPr>
                <a:spLocks/>
              </p:cNvSpPr>
              <p:nvPr/>
            </p:nvSpPr>
            <p:spPr bwMode="auto">
              <a:xfrm>
                <a:off x="924" y="3162"/>
                <a:ext cx="61" cy="94"/>
              </a:xfrm>
              <a:custGeom>
                <a:avLst/>
                <a:gdLst>
                  <a:gd name="T0" fmla="*/ 11 w 61"/>
                  <a:gd name="T1" fmla="*/ 0 h 94"/>
                  <a:gd name="T2" fmla="*/ 55 w 61"/>
                  <a:gd name="T3" fmla="*/ 0 h 94"/>
                  <a:gd name="T4" fmla="*/ 55 w 61"/>
                  <a:gd name="T5" fmla="*/ 14 h 94"/>
                  <a:gd name="T6" fmla="*/ 21 w 61"/>
                  <a:gd name="T7" fmla="*/ 14 h 94"/>
                  <a:gd name="T8" fmla="*/ 17 w 61"/>
                  <a:gd name="T9" fmla="*/ 37 h 94"/>
                  <a:gd name="T10" fmla="*/ 24 w 61"/>
                  <a:gd name="T11" fmla="*/ 33 h 94"/>
                  <a:gd name="T12" fmla="*/ 32 w 61"/>
                  <a:gd name="T13" fmla="*/ 31 h 94"/>
                  <a:gd name="T14" fmla="*/ 40 w 61"/>
                  <a:gd name="T15" fmla="*/ 31 h 94"/>
                  <a:gd name="T16" fmla="*/ 48 w 61"/>
                  <a:gd name="T17" fmla="*/ 35 h 94"/>
                  <a:gd name="T18" fmla="*/ 53 w 61"/>
                  <a:gd name="T19" fmla="*/ 39 h 94"/>
                  <a:gd name="T20" fmla="*/ 57 w 61"/>
                  <a:gd name="T21" fmla="*/ 44 h 94"/>
                  <a:gd name="T22" fmla="*/ 61 w 61"/>
                  <a:gd name="T23" fmla="*/ 52 h 94"/>
                  <a:gd name="T24" fmla="*/ 61 w 61"/>
                  <a:gd name="T25" fmla="*/ 62 h 94"/>
                  <a:gd name="T26" fmla="*/ 61 w 61"/>
                  <a:gd name="T27" fmla="*/ 69 h 94"/>
                  <a:gd name="T28" fmla="*/ 57 w 61"/>
                  <a:gd name="T29" fmla="*/ 77 h 94"/>
                  <a:gd name="T30" fmla="*/ 53 w 61"/>
                  <a:gd name="T31" fmla="*/ 83 h 94"/>
                  <a:gd name="T32" fmla="*/ 49 w 61"/>
                  <a:gd name="T33" fmla="*/ 89 h 94"/>
                  <a:gd name="T34" fmla="*/ 44 w 61"/>
                  <a:gd name="T35" fmla="*/ 91 h 94"/>
                  <a:gd name="T36" fmla="*/ 36 w 61"/>
                  <a:gd name="T37" fmla="*/ 92 h 94"/>
                  <a:gd name="T38" fmla="*/ 30 w 61"/>
                  <a:gd name="T39" fmla="*/ 94 h 94"/>
                  <a:gd name="T40" fmla="*/ 23 w 61"/>
                  <a:gd name="T41" fmla="*/ 92 h 94"/>
                  <a:gd name="T42" fmla="*/ 15 w 61"/>
                  <a:gd name="T43" fmla="*/ 91 h 94"/>
                  <a:gd name="T44" fmla="*/ 9 w 61"/>
                  <a:gd name="T45" fmla="*/ 87 h 94"/>
                  <a:gd name="T46" fmla="*/ 5 w 61"/>
                  <a:gd name="T47" fmla="*/ 81 h 94"/>
                  <a:gd name="T48" fmla="*/ 1 w 61"/>
                  <a:gd name="T49" fmla="*/ 75 h 94"/>
                  <a:gd name="T50" fmla="*/ 0 w 61"/>
                  <a:gd name="T51" fmla="*/ 67 h 94"/>
                  <a:gd name="T52" fmla="*/ 13 w 61"/>
                  <a:gd name="T53" fmla="*/ 67 h 94"/>
                  <a:gd name="T54" fmla="*/ 15 w 61"/>
                  <a:gd name="T55" fmla="*/ 73 h 94"/>
                  <a:gd name="T56" fmla="*/ 19 w 61"/>
                  <a:gd name="T57" fmla="*/ 79 h 94"/>
                  <a:gd name="T58" fmla="*/ 23 w 61"/>
                  <a:gd name="T59" fmla="*/ 83 h 94"/>
                  <a:gd name="T60" fmla="*/ 30 w 61"/>
                  <a:gd name="T61" fmla="*/ 83 h 94"/>
                  <a:gd name="T62" fmla="*/ 36 w 61"/>
                  <a:gd name="T63" fmla="*/ 83 h 94"/>
                  <a:gd name="T64" fmla="*/ 40 w 61"/>
                  <a:gd name="T65" fmla="*/ 81 h 94"/>
                  <a:gd name="T66" fmla="*/ 44 w 61"/>
                  <a:gd name="T67" fmla="*/ 77 h 94"/>
                  <a:gd name="T68" fmla="*/ 46 w 61"/>
                  <a:gd name="T69" fmla="*/ 73 h 94"/>
                  <a:gd name="T70" fmla="*/ 48 w 61"/>
                  <a:gd name="T71" fmla="*/ 67 h 94"/>
                  <a:gd name="T72" fmla="*/ 49 w 61"/>
                  <a:gd name="T73" fmla="*/ 62 h 94"/>
                  <a:gd name="T74" fmla="*/ 48 w 61"/>
                  <a:gd name="T75" fmla="*/ 56 h 94"/>
                  <a:gd name="T76" fmla="*/ 48 w 61"/>
                  <a:gd name="T77" fmla="*/ 50 h 94"/>
                  <a:gd name="T78" fmla="*/ 44 w 61"/>
                  <a:gd name="T79" fmla="*/ 46 h 94"/>
                  <a:gd name="T80" fmla="*/ 40 w 61"/>
                  <a:gd name="T81" fmla="*/ 44 h 94"/>
                  <a:gd name="T82" fmla="*/ 36 w 61"/>
                  <a:gd name="T83" fmla="*/ 43 h 94"/>
                  <a:gd name="T84" fmla="*/ 30 w 61"/>
                  <a:gd name="T85" fmla="*/ 41 h 94"/>
                  <a:gd name="T86" fmla="*/ 24 w 61"/>
                  <a:gd name="T87" fmla="*/ 43 h 94"/>
                  <a:gd name="T88" fmla="*/ 21 w 61"/>
                  <a:gd name="T89" fmla="*/ 44 h 94"/>
                  <a:gd name="T90" fmla="*/ 17 w 61"/>
                  <a:gd name="T91" fmla="*/ 46 h 94"/>
                  <a:gd name="T92" fmla="*/ 13 w 61"/>
                  <a:gd name="T93" fmla="*/ 50 h 94"/>
                  <a:gd name="T94" fmla="*/ 1 w 61"/>
                  <a:gd name="T95" fmla="*/ 48 h 94"/>
                  <a:gd name="T96" fmla="*/ 11 w 61"/>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94">
                    <a:moveTo>
                      <a:pt x="11" y="0"/>
                    </a:moveTo>
                    <a:lnTo>
                      <a:pt x="55" y="0"/>
                    </a:lnTo>
                    <a:lnTo>
                      <a:pt x="55" y="14"/>
                    </a:lnTo>
                    <a:lnTo>
                      <a:pt x="21" y="14"/>
                    </a:lnTo>
                    <a:lnTo>
                      <a:pt x="17" y="37"/>
                    </a:lnTo>
                    <a:lnTo>
                      <a:pt x="24" y="33"/>
                    </a:lnTo>
                    <a:lnTo>
                      <a:pt x="32" y="31"/>
                    </a:lnTo>
                    <a:lnTo>
                      <a:pt x="40" y="31"/>
                    </a:lnTo>
                    <a:lnTo>
                      <a:pt x="48" y="35"/>
                    </a:lnTo>
                    <a:lnTo>
                      <a:pt x="53" y="39"/>
                    </a:lnTo>
                    <a:lnTo>
                      <a:pt x="57" y="44"/>
                    </a:lnTo>
                    <a:lnTo>
                      <a:pt x="61" y="52"/>
                    </a:lnTo>
                    <a:lnTo>
                      <a:pt x="61" y="62"/>
                    </a:lnTo>
                    <a:lnTo>
                      <a:pt x="61" y="69"/>
                    </a:lnTo>
                    <a:lnTo>
                      <a:pt x="57" y="77"/>
                    </a:lnTo>
                    <a:lnTo>
                      <a:pt x="53" y="83"/>
                    </a:lnTo>
                    <a:lnTo>
                      <a:pt x="49" y="89"/>
                    </a:lnTo>
                    <a:lnTo>
                      <a:pt x="44" y="91"/>
                    </a:lnTo>
                    <a:lnTo>
                      <a:pt x="36" y="92"/>
                    </a:lnTo>
                    <a:lnTo>
                      <a:pt x="30" y="94"/>
                    </a:lnTo>
                    <a:lnTo>
                      <a:pt x="23" y="92"/>
                    </a:lnTo>
                    <a:lnTo>
                      <a:pt x="15" y="91"/>
                    </a:lnTo>
                    <a:lnTo>
                      <a:pt x="9" y="87"/>
                    </a:lnTo>
                    <a:lnTo>
                      <a:pt x="5" y="81"/>
                    </a:lnTo>
                    <a:lnTo>
                      <a:pt x="1" y="75"/>
                    </a:lnTo>
                    <a:lnTo>
                      <a:pt x="0" y="67"/>
                    </a:lnTo>
                    <a:lnTo>
                      <a:pt x="13" y="67"/>
                    </a:lnTo>
                    <a:lnTo>
                      <a:pt x="15" y="73"/>
                    </a:lnTo>
                    <a:lnTo>
                      <a:pt x="19" y="79"/>
                    </a:lnTo>
                    <a:lnTo>
                      <a:pt x="23" y="83"/>
                    </a:lnTo>
                    <a:lnTo>
                      <a:pt x="30" y="83"/>
                    </a:lnTo>
                    <a:lnTo>
                      <a:pt x="36" y="83"/>
                    </a:lnTo>
                    <a:lnTo>
                      <a:pt x="40" y="81"/>
                    </a:lnTo>
                    <a:lnTo>
                      <a:pt x="44" y="77"/>
                    </a:lnTo>
                    <a:lnTo>
                      <a:pt x="46" y="73"/>
                    </a:lnTo>
                    <a:lnTo>
                      <a:pt x="48" y="67"/>
                    </a:lnTo>
                    <a:lnTo>
                      <a:pt x="49" y="62"/>
                    </a:lnTo>
                    <a:lnTo>
                      <a:pt x="48" y="56"/>
                    </a:lnTo>
                    <a:lnTo>
                      <a:pt x="48" y="50"/>
                    </a:lnTo>
                    <a:lnTo>
                      <a:pt x="44" y="46"/>
                    </a:lnTo>
                    <a:lnTo>
                      <a:pt x="40" y="44"/>
                    </a:lnTo>
                    <a:lnTo>
                      <a:pt x="36" y="43"/>
                    </a:lnTo>
                    <a:lnTo>
                      <a:pt x="30" y="41"/>
                    </a:lnTo>
                    <a:lnTo>
                      <a:pt x="24" y="43"/>
                    </a:lnTo>
                    <a:lnTo>
                      <a:pt x="21" y="44"/>
                    </a:lnTo>
                    <a:lnTo>
                      <a:pt x="17" y="46"/>
                    </a:lnTo>
                    <a:lnTo>
                      <a:pt x="13" y="50"/>
                    </a:lnTo>
                    <a:lnTo>
                      <a:pt x="1" y="48"/>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3" name="Freeform 1830"/>
              <p:cNvSpPr>
                <a:spLocks noEditPoints="1"/>
              </p:cNvSpPr>
              <p:nvPr/>
            </p:nvSpPr>
            <p:spPr bwMode="auto">
              <a:xfrm>
                <a:off x="996" y="3162"/>
                <a:ext cx="60" cy="94"/>
              </a:xfrm>
              <a:custGeom>
                <a:avLst/>
                <a:gdLst>
                  <a:gd name="T0" fmla="*/ 29 w 60"/>
                  <a:gd name="T1" fmla="*/ 10 h 94"/>
                  <a:gd name="T2" fmla="*/ 25 w 60"/>
                  <a:gd name="T3" fmla="*/ 12 h 94"/>
                  <a:gd name="T4" fmla="*/ 22 w 60"/>
                  <a:gd name="T5" fmla="*/ 14 h 94"/>
                  <a:gd name="T6" fmla="*/ 18 w 60"/>
                  <a:gd name="T7" fmla="*/ 16 h 94"/>
                  <a:gd name="T8" fmla="*/ 16 w 60"/>
                  <a:gd name="T9" fmla="*/ 21 h 94"/>
                  <a:gd name="T10" fmla="*/ 14 w 60"/>
                  <a:gd name="T11" fmla="*/ 29 h 94"/>
                  <a:gd name="T12" fmla="*/ 12 w 60"/>
                  <a:gd name="T13" fmla="*/ 37 h 94"/>
                  <a:gd name="T14" fmla="*/ 12 w 60"/>
                  <a:gd name="T15" fmla="*/ 46 h 94"/>
                  <a:gd name="T16" fmla="*/ 12 w 60"/>
                  <a:gd name="T17" fmla="*/ 58 h 94"/>
                  <a:gd name="T18" fmla="*/ 14 w 60"/>
                  <a:gd name="T19" fmla="*/ 66 h 94"/>
                  <a:gd name="T20" fmla="*/ 16 w 60"/>
                  <a:gd name="T21" fmla="*/ 71 h 94"/>
                  <a:gd name="T22" fmla="*/ 18 w 60"/>
                  <a:gd name="T23" fmla="*/ 77 h 94"/>
                  <a:gd name="T24" fmla="*/ 22 w 60"/>
                  <a:gd name="T25" fmla="*/ 81 h 94"/>
                  <a:gd name="T26" fmla="*/ 25 w 60"/>
                  <a:gd name="T27" fmla="*/ 83 h 94"/>
                  <a:gd name="T28" fmla="*/ 29 w 60"/>
                  <a:gd name="T29" fmla="*/ 83 h 94"/>
                  <a:gd name="T30" fmla="*/ 35 w 60"/>
                  <a:gd name="T31" fmla="*/ 83 h 94"/>
                  <a:gd name="T32" fmla="*/ 39 w 60"/>
                  <a:gd name="T33" fmla="*/ 81 h 94"/>
                  <a:gd name="T34" fmla="*/ 43 w 60"/>
                  <a:gd name="T35" fmla="*/ 77 h 94"/>
                  <a:gd name="T36" fmla="*/ 45 w 60"/>
                  <a:gd name="T37" fmla="*/ 71 h 94"/>
                  <a:gd name="T38" fmla="*/ 47 w 60"/>
                  <a:gd name="T39" fmla="*/ 66 h 94"/>
                  <a:gd name="T40" fmla="*/ 48 w 60"/>
                  <a:gd name="T41" fmla="*/ 58 h 94"/>
                  <a:gd name="T42" fmla="*/ 48 w 60"/>
                  <a:gd name="T43" fmla="*/ 46 h 94"/>
                  <a:gd name="T44" fmla="*/ 48 w 60"/>
                  <a:gd name="T45" fmla="*/ 37 h 94"/>
                  <a:gd name="T46" fmla="*/ 47 w 60"/>
                  <a:gd name="T47" fmla="*/ 29 h 94"/>
                  <a:gd name="T48" fmla="*/ 45 w 60"/>
                  <a:gd name="T49" fmla="*/ 21 h 94"/>
                  <a:gd name="T50" fmla="*/ 43 w 60"/>
                  <a:gd name="T51" fmla="*/ 18 h 94"/>
                  <a:gd name="T52" fmla="*/ 39 w 60"/>
                  <a:gd name="T53" fmla="*/ 14 h 94"/>
                  <a:gd name="T54" fmla="*/ 35 w 60"/>
                  <a:gd name="T55" fmla="*/ 12 h 94"/>
                  <a:gd name="T56" fmla="*/ 29 w 60"/>
                  <a:gd name="T57" fmla="*/ 10 h 94"/>
                  <a:gd name="T58" fmla="*/ 29 w 60"/>
                  <a:gd name="T59" fmla="*/ 0 h 94"/>
                  <a:gd name="T60" fmla="*/ 37 w 60"/>
                  <a:gd name="T61" fmla="*/ 0 h 94"/>
                  <a:gd name="T62" fmla="*/ 45 w 60"/>
                  <a:gd name="T63" fmla="*/ 2 h 94"/>
                  <a:gd name="T64" fmla="*/ 48 w 60"/>
                  <a:gd name="T65" fmla="*/ 6 h 94"/>
                  <a:gd name="T66" fmla="*/ 52 w 60"/>
                  <a:gd name="T67" fmla="*/ 12 h 94"/>
                  <a:gd name="T68" fmla="*/ 56 w 60"/>
                  <a:gd name="T69" fmla="*/ 18 h 94"/>
                  <a:gd name="T70" fmla="*/ 58 w 60"/>
                  <a:gd name="T71" fmla="*/ 25 h 94"/>
                  <a:gd name="T72" fmla="*/ 60 w 60"/>
                  <a:gd name="T73" fmla="*/ 31 h 94"/>
                  <a:gd name="T74" fmla="*/ 60 w 60"/>
                  <a:gd name="T75" fmla="*/ 39 h 94"/>
                  <a:gd name="T76" fmla="*/ 60 w 60"/>
                  <a:gd name="T77" fmla="*/ 46 h 94"/>
                  <a:gd name="T78" fmla="*/ 60 w 60"/>
                  <a:gd name="T79" fmla="*/ 58 h 94"/>
                  <a:gd name="T80" fmla="*/ 60 w 60"/>
                  <a:gd name="T81" fmla="*/ 66 h 94"/>
                  <a:gd name="T82" fmla="*/ 58 w 60"/>
                  <a:gd name="T83" fmla="*/ 73 h 94"/>
                  <a:gd name="T84" fmla="*/ 54 w 60"/>
                  <a:gd name="T85" fmla="*/ 79 h 94"/>
                  <a:gd name="T86" fmla="*/ 50 w 60"/>
                  <a:gd name="T87" fmla="*/ 85 h 94"/>
                  <a:gd name="T88" fmla="*/ 47 w 60"/>
                  <a:gd name="T89" fmla="*/ 89 h 94"/>
                  <a:gd name="T90" fmla="*/ 43 w 60"/>
                  <a:gd name="T91" fmla="*/ 92 h 94"/>
                  <a:gd name="T92" fmla="*/ 37 w 60"/>
                  <a:gd name="T93" fmla="*/ 94 h 94"/>
                  <a:gd name="T94" fmla="*/ 29 w 60"/>
                  <a:gd name="T95" fmla="*/ 94 h 94"/>
                  <a:gd name="T96" fmla="*/ 22 w 60"/>
                  <a:gd name="T97" fmla="*/ 92 h 94"/>
                  <a:gd name="T98" fmla="*/ 14 w 60"/>
                  <a:gd name="T99" fmla="*/ 91 h 94"/>
                  <a:gd name="T100" fmla="*/ 8 w 60"/>
                  <a:gd name="T101" fmla="*/ 85 h 94"/>
                  <a:gd name="T102" fmla="*/ 2 w 60"/>
                  <a:gd name="T103" fmla="*/ 69 h 94"/>
                  <a:gd name="T104" fmla="*/ 0 w 60"/>
                  <a:gd name="T105" fmla="*/ 46 h 94"/>
                  <a:gd name="T106" fmla="*/ 0 w 60"/>
                  <a:gd name="T107" fmla="*/ 37 h 94"/>
                  <a:gd name="T108" fmla="*/ 0 w 60"/>
                  <a:gd name="T109" fmla="*/ 27 h 94"/>
                  <a:gd name="T110" fmla="*/ 2 w 60"/>
                  <a:gd name="T111" fmla="*/ 19 h 94"/>
                  <a:gd name="T112" fmla="*/ 6 w 60"/>
                  <a:gd name="T113" fmla="*/ 14 h 94"/>
                  <a:gd name="T114" fmla="*/ 10 w 60"/>
                  <a:gd name="T115" fmla="*/ 8 h 94"/>
                  <a:gd name="T116" fmla="*/ 14 w 60"/>
                  <a:gd name="T117" fmla="*/ 4 h 94"/>
                  <a:gd name="T118" fmla="*/ 18 w 60"/>
                  <a:gd name="T119" fmla="*/ 2 h 94"/>
                  <a:gd name="T120" fmla="*/ 24 w 60"/>
                  <a:gd name="T121" fmla="*/ 0 h 94"/>
                  <a:gd name="T122" fmla="*/ 29 w 60"/>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94">
                    <a:moveTo>
                      <a:pt x="29" y="10"/>
                    </a:moveTo>
                    <a:lnTo>
                      <a:pt x="25" y="12"/>
                    </a:lnTo>
                    <a:lnTo>
                      <a:pt x="22" y="14"/>
                    </a:lnTo>
                    <a:lnTo>
                      <a:pt x="18" y="16"/>
                    </a:lnTo>
                    <a:lnTo>
                      <a:pt x="16" y="21"/>
                    </a:lnTo>
                    <a:lnTo>
                      <a:pt x="14" y="29"/>
                    </a:lnTo>
                    <a:lnTo>
                      <a:pt x="12" y="37"/>
                    </a:lnTo>
                    <a:lnTo>
                      <a:pt x="12" y="46"/>
                    </a:lnTo>
                    <a:lnTo>
                      <a:pt x="12" y="58"/>
                    </a:lnTo>
                    <a:lnTo>
                      <a:pt x="14" y="66"/>
                    </a:lnTo>
                    <a:lnTo>
                      <a:pt x="16" y="71"/>
                    </a:lnTo>
                    <a:lnTo>
                      <a:pt x="18" y="77"/>
                    </a:lnTo>
                    <a:lnTo>
                      <a:pt x="22" y="81"/>
                    </a:lnTo>
                    <a:lnTo>
                      <a:pt x="25" y="83"/>
                    </a:lnTo>
                    <a:lnTo>
                      <a:pt x="29" y="83"/>
                    </a:lnTo>
                    <a:lnTo>
                      <a:pt x="35" y="83"/>
                    </a:lnTo>
                    <a:lnTo>
                      <a:pt x="39" y="81"/>
                    </a:lnTo>
                    <a:lnTo>
                      <a:pt x="43" y="77"/>
                    </a:lnTo>
                    <a:lnTo>
                      <a:pt x="45" y="71"/>
                    </a:lnTo>
                    <a:lnTo>
                      <a:pt x="47" y="66"/>
                    </a:lnTo>
                    <a:lnTo>
                      <a:pt x="48" y="58"/>
                    </a:lnTo>
                    <a:lnTo>
                      <a:pt x="48" y="46"/>
                    </a:lnTo>
                    <a:lnTo>
                      <a:pt x="48" y="37"/>
                    </a:lnTo>
                    <a:lnTo>
                      <a:pt x="47" y="29"/>
                    </a:lnTo>
                    <a:lnTo>
                      <a:pt x="45" y="21"/>
                    </a:lnTo>
                    <a:lnTo>
                      <a:pt x="43" y="18"/>
                    </a:lnTo>
                    <a:lnTo>
                      <a:pt x="39" y="14"/>
                    </a:lnTo>
                    <a:lnTo>
                      <a:pt x="35" y="12"/>
                    </a:lnTo>
                    <a:lnTo>
                      <a:pt x="29" y="10"/>
                    </a:lnTo>
                    <a:close/>
                    <a:moveTo>
                      <a:pt x="29" y="0"/>
                    </a:moveTo>
                    <a:lnTo>
                      <a:pt x="37" y="0"/>
                    </a:lnTo>
                    <a:lnTo>
                      <a:pt x="45" y="2"/>
                    </a:lnTo>
                    <a:lnTo>
                      <a:pt x="48" y="6"/>
                    </a:lnTo>
                    <a:lnTo>
                      <a:pt x="52" y="12"/>
                    </a:lnTo>
                    <a:lnTo>
                      <a:pt x="56" y="18"/>
                    </a:lnTo>
                    <a:lnTo>
                      <a:pt x="58" y="25"/>
                    </a:lnTo>
                    <a:lnTo>
                      <a:pt x="60" y="31"/>
                    </a:lnTo>
                    <a:lnTo>
                      <a:pt x="60" y="39"/>
                    </a:lnTo>
                    <a:lnTo>
                      <a:pt x="60" y="46"/>
                    </a:lnTo>
                    <a:lnTo>
                      <a:pt x="60" y="58"/>
                    </a:lnTo>
                    <a:lnTo>
                      <a:pt x="60" y="66"/>
                    </a:lnTo>
                    <a:lnTo>
                      <a:pt x="58" y="73"/>
                    </a:lnTo>
                    <a:lnTo>
                      <a:pt x="54" y="79"/>
                    </a:lnTo>
                    <a:lnTo>
                      <a:pt x="50" y="85"/>
                    </a:lnTo>
                    <a:lnTo>
                      <a:pt x="47" y="89"/>
                    </a:lnTo>
                    <a:lnTo>
                      <a:pt x="43" y="92"/>
                    </a:lnTo>
                    <a:lnTo>
                      <a:pt x="37" y="94"/>
                    </a:lnTo>
                    <a:lnTo>
                      <a:pt x="29" y="94"/>
                    </a:lnTo>
                    <a:lnTo>
                      <a:pt x="22" y="92"/>
                    </a:lnTo>
                    <a:lnTo>
                      <a:pt x="14" y="91"/>
                    </a:lnTo>
                    <a:lnTo>
                      <a:pt x="8" y="85"/>
                    </a:lnTo>
                    <a:lnTo>
                      <a:pt x="2" y="69"/>
                    </a:lnTo>
                    <a:lnTo>
                      <a:pt x="0" y="46"/>
                    </a:lnTo>
                    <a:lnTo>
                      <a:pt x="0" y="37"/>
                    </a:lnTo>
                    <a:lnTo>
                      <a:pt x="0" y="27"/>
                    </a:lnTo>
                    <a:lnTo>
                      <a:pt x="2" y="19"/>
                    </a:lnTo>
                    <a:lnTo>
                      <a:pt x="6" y="14"/>
                    </a:lnTo>
                    <a:lnTo>
                      <a:pt x="10" y="8"/>
                    </a:lnTo>
                    <a:lnTo>
                      <a:pt x="14" y="4"/>
                    </a:lnTo>
                    <a:lnTo>
                      <a:pt x="18" y="2"/>
                    </a:lnTo>
                    <a:lnTo>
                      <a:pt x="24"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4" name="Freeform 1831"/>
              <p:cNvSpPr>
                <a:spLocks/>
              </p:cNvSpPr>
              <p:nvPr/>
            </p:nvSpPr>
            <p:spPr bwMode="auto">
              <a:xfrm>
                <a:off x="1066" y="3164"/>
                <a:ext cx="30" cy="92"/>
              </a:xfrm>
              <a:custGeom>
                <a:avLst/>
                <a:gdLst>
                  <a:gd name="T0" fmla="*/ 19 w 30"/>
                  <a:gd name="T1" fmla="*/ 0 h 92"/>
                  <a:gd name="T2" fmla="*/ 19 w 30"/>
                  <a:gd name="T3" fmla="*/ 23 h 92"/>
                  <a:gd name="T4" fmla="*/ 30 w 30"/>
                  <a:gd name="T5" fmla="*/ 23 h 92"/>
                  <a:gd name="T6" fmla="*/ 30 w 30"/>
                  <a:gd name="T7" fmla="*/ 35 h 92"/>
                  <a:gd name="T8" fmla="*/ 19 w 30"/>
                  <a:gd name="T9" fmla="*/ 35 h 92"/>
                  <a:gd name="T10" fmla="*/ 19 w 30"/>
                  <a:gd name="T11" fmla="*/ 71 h 92"/>
                  <a:gd name="T12" fmla="*/ 19 w 30"/>
                  <a:gd name="T13" fmla="*/ 77 h 92"/>
                  <a:gd name="T14" fmla="*/ 19 w 30"/>
                  <a:gd name="T15" fmla="*/ 79 h 92"/>
                  <a:gd name="T16" fmla="*/ 21 w 30"/>
                  <a:gd name="T17" fmla="*/ 81 h 92"/>
                  <a:gd name="T18" fmla="*/ 23 w 30"/>
                  <a:gd name="T19" fmla="*/ 81 h 92"/>
                  <a:gd name="T20" fmla="*/ 25 w 30"/>
                  <a:gd name="T21" fmla="*/ 81 h 92"/>
                  <a:gd name="T22" fmla="*/ 30 w 30"/>
                  <a:gd name="T23" fmla="*/ 81 h 92"/>
                  <a:gd name="T24" fmla="*/ 30 w 30"/>
                  <a:gd name="T25" fmla="*/ 90 h 92"/>
                  <a:gd name="T26" fmla="*/ 26 w 30"/>
                  <a:gd name="T27" fmla="*/ 92 h 92"/>
                  <a:gd name="T28" fmla="*/ 23 w 30"/>
                  <a:gd name="T29" fmla="*/ 92 h 92"/>
                  <a:gd name="T30" fmla="*/ 17 w 30"/>
                  <a:gd name="T31" fmla="*/ 92 h 92"/>
                  <a:gd name="T32" fmla="*/ 13 w 30"/>
                  <a:gd name="T33" fmla="*/ 90 h 92"/>
                  <a:gd name="T34" fmla="*/ 9 w 30"/>
                  <a:gd name="T35" fmla="*/ 89 h 92"/>
                  <a:gd name="T36" fmla="*/ 7 w 30"/>
                  <a:gd name="T37" fmla="*/ 85 h 92"/>
                  <a:gd name="T38" fmla="*/ 7 w 30"/>
                  <a:gd name="T39" fmla="*/ 83 h 92"/>
                  <a:gd name="T40" fmla="*/ 7 w 30"/>
                  <a:gd name="T41" fmla="*/ 77 h 92"/>
                  <a:gd name="T42" fmla="*/ 7 w 30"/>
                  <a:gd name="T43" fmla="*/ 71 h 92"/>
                  <a:gd name="T44" fmla="*/ 7 w 30"/>
                  <a:gd name="T45" fmla="*/ 35 h 92"/>
                  <a:gd name="T46" fmla="*/ 0 w 30"/>
                  <a:gd name="T47" fmla="*/ 35 h 92"/>
                  <a:gd name="T48" fmla="*/ 0 w 30"/>
                  <a:gd name="T49" fmla="*/ 23 h 92"/>
                  <a:gd name="T50" fmla="*/ 7 w 30"/>
                  <a:gd name="T51" fmla="*/ 23 h 92"/>
                  <a:gd name="T52" fmla="*/ 7 w 30"/>
                  <a:gd name="T53" fmla="*/ 6 h 92"/>
                  <a:gd name="T54" fmla="*/ 19 w 30"/>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92">
                    <a:moveTo>
                      <a:pt x="19" y="0"/>
                    </a:moveTo>
                    <a:lnTo>
                      <a:pt x="19" y="23"/>
                    </a:lnTo>
                    <a:lnTo>
                      <a:pt x="30" y="23"/>
                    </a:lnTo>
                    <a:lnTo>
                      <a:pt x="30" y="35"/>
                    </a:lnTo>
                    <a:lnTo>
                      <a:pt x="19" y="35"/>
                    </a:lnTo>
                    <a:lnTo>
                      <a:pt x="19" y="71"/>
                    </a:lnTo>
                    <a:lnTo>
                      <a:pt x="19" y="77"/>
                    </a:lnTo>
                    <a:lnTo>
                      <a:pt x="19" y="79"/>
                    </a:lnTo>
                    <a:lnTo>
                      <a:pt x="21" y="81"/>
                    </a:lnTo>
                    <a:lnTo>
                      <a:pt x="23" y="81"/>
                    </a:lnTo>
                    <a:lnTo>
                      <a:pt x="25" y="81"/>
                    </a:lnTo>
                    <a:lnTo>
                      <a:pt x="30" y="81"/>
                    </a:lnTo>
                    <a:lnTo>
                      <a:pt x="30" y="90"/>
                    </a:lnTo>
                    <a:lnTo>
                      <a:pt x="26" y="92"/>
                    </a:lnTo>
                    <a:lnTo>
                      <a:pt x="23" y="92"/>
                    </a:lnTo>
                    <a:lnTo>
                      <a:pt x="17" y="92"/>
                    </a:lnTo>
                    <a:lnTo>
                      <a:pt x="13" y="90"/>
                    </a:lnTo>
                    <a:lnTo>
                      <a:pt x="9" y="89"/>
                    </a:lnTo>
                    <a:lnTo>
                      <a:pt x="7" y="85"/>
                    </a:lnTo>
                    <a:lnTo>
                      <a:pt x="7" y="83"/>
                    </a:lnTo>
                    <a:lnTo>
                      <a:pt x="7" y="77"/>
                    </a:lnTo>
                    <a:lnTo>
                      <a:pt x="7" y="71"/>
                    </a:lnTo>
                    <a:lnTo>
                      <a:pt x="7" y="35"/>
                    </a:lnTo>
                    <a:lnTo>
                      <a:pt x="0" y="35"/>
                    </a:lnTo>
                    <a:lnTo>
                      <a:pt x="0" y="23"/>
                    </a:lnTo>
                    <a:lnTo>
                      <a:pt x="7" y="23"/>
                    </a:lnTo>
                    <a:lnTo>
                      <a:pt x="7" y="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5" name="Freeform 1832"/>
              <p:cNvSpPr>
                <a:spLocks/>
              </p:cNvSpPr>
              <p:nvPr/>
            </p:nvSpPr>
            <p:spPr bwMode="auto">
              <a:xfrm>
                <a:off x="1108" y="3162"/>
                <a:ext cx="54" cy="92"/>
              </a:xfrm>
              <a:custGeom>
                <a:avLst/>
                <a:gdLst>
                  <a:gd name="T0" fmla="*/ 0 w 54"/>
                  <a:gd name="T1" fmla="*/ 0 h 92"/>
                  <a:gd name="T2" fmla="*/ 11 w 54"/>
                  <a:gd name="T3" fmla="*/ 0 h 92"/>
                  <a:gd name="T4" fmla="*/ 11 w 54"/>
                  <a:gd name="T5" fmla="*/ 35 h 92"/>
                  <a:gd name="T6" fmla="*/ 17 w 54"/>
                  <a:gd name="T7" fmla="*/ 29 h 92"/>
                  <a:gd name="T8" fmla="*/ 25 w 54"/>
                  <a:gd name="T9" fmla="*/ 25 h 92"/>
                  <a:gd name="T10" fmla="*/ 31 w 54"/>
                  <a:gd name="T11" fmla="*/ 23 h 92"/>
                  <a:gd name="T12" fmla="*/ 38 w 54"/>
                  <a:gd name="T13" fmla="*/ 25 h 92"/>
                  <a:gd name="T14" fmla="*/ 44 w 54"/>
                  <a:gd name="T15" fmla="*/ 27 h 92"/>
                  <a:gd name="T16" fmla="*/ 48 w 54"/>
                  <a:gd name="T17" fmla="*/ 31 h 92"/>
                  <a:gd name="T18" fmla="*/ 50 w 54"/>
                  <a:gd name="T19" fmla="*/ 35 h 92"/>
                  <a:gd name="T20" fmla="*/ 52 w 54"/>
                  <a:gd name="T21" fmla="*/ 41 h 92"/>
                  <a:gd name="T22" fmla="*/ 54 w 54"/>
                  <a:gd name="T23" fmla="*/ 50 h 92"/>
                  <a:gd name="T24" fmla="*/ 54 w 54"/>
                  <a:gd name="T25" fmla="*/ 92 h 92"/>
                  <a:gd name="T26" fmla="*/ 40 w 54"/>
                  <a:gd name="T27" fmla="*/ 92 h 92"/>
                  <a:gd name="T28" fmla="*/ 40 w 54"/>
                  <a:gd name="T29" fmla="*/ 50 h 92"/>
                  <a:gd name="T30" fmla="*/ 40 w 54"/>
                  <a:gd name="T31" fmla="*/ 46 h 92"/>
                  <a:gd name="T32" fmla="*/ 38 w 54"/>
                  <a:gd name="T33" fmla="*/ 41 h 92"/>
                  <a:gd name="T34" fmla="*/ 38 w 54"/>
                  <a:gd name="T35" fmla="*/ 39 h 92"/>
                  <a:gd name="T36" fmla="*/ 32 w 54"/>
                  <a:gd name="T37" fmla="*/ 35 h 92"/>
                  <a:gd name="T38" fmla="*/ 29 w 54"/>
                  <a:gd name="T39" fmla="*/ 35 h 92"/>
                  <a:gd name="T40" fmla="*/ 23 w 54"/>
                  <a:gd name="T41" fmla="*/ 35 h 92"/>
                  <a:gd name="T42" fmla="*/ 19 w 54"/>
                  <a:gd name="T43" fmla="*/ 37 h 92"/>
                  <a:gd name="T44" fmla="*/ 15 w 54"/>
                  <a:gd name="T45" fmla="*/ 41 h 92"/>
                  <a:gd name="T46" fmla="*/ 13 w 54"/>
                  <a:gd name="T47" fmla="*/ 44 h 92"/>
                  <a:gd name="T48" fmla="*/ 13 w 54"/>
                  <a:gd name="T49" fmla="*/ 50 h 92"/>
                  <a:gd name="T50" fmla="*/ 11 w 54"/>
                  <a:gd name="T51" fmla="*/ 56 h 92"/>
                  <a:gd name="T52" fmla="*/ 11 w 54"/>
                  <a:gd name="T53" fmla="*/ 92 h 92"/>
                  <a:gd name="T54" fmla="*/ 0 w 54"/>
                  <a:gd name="T55" fmla="*/ 92 h 92"/>
                  <a:gd name="T56" fmla="*/ 0 w 54"/>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92">
                    <a:moveTo>
                      <a:pt x="0" y="0"/>
                    </a:moveTo>
                    <a:lnTo>
                      <a:pt x="11" y="0"/>
                    </a:lnTo>
                    <a:lnTo>
                      <a:pt x="11" y="35"/>
                    </a:lnTo>
                    <a:lnTo>
                      <a:pt x="17" y="29"/>
                    </a:lnTo>
                    <a:lnTo>
                      <a:pt x="25" y="25"/>
                    </a:lnTo>
                    <a:lnTo>
                      <a:pt x="31" y="23"/>
                    </a:lnTo>
                    <a:lnTo>
                      <a:pt x="38" y="25"/>
                    </a:lnTo>
                    <a:lnTo>
                      <a:pt x="44" y="27"/>
                    </a:lnTo>
                    <a:lnTo>
                      <a:pt x="48" y="31"/>
                    </a:lnTo>
                    <a:lnTo>
                      <a:pt x="50" y="35"/>
                    </a:lnTo>
                    <a:lnTo>
                      <a:pt x="52" y="41"/>
                    </a:lnTo>
                    <a:lnTo>
                      <a:pt x="54" y="50"/>
                    </a:lnTo>
                    <a:lnTo>
                      <a:pt x="54" y="92"/>
                    </a:lnTo>
                    <a:lnTo>
                      <a:pt x="40" y="92"/>
                    </a:lnTo>
                    <a:lnTo>
                      <a:pt x="40" y="50"/>
                    </a:lnTo>
                    <a:lnTo>
                      <a:pt x="40" y="46"/>
                    </a:lnTo>
                    <a:lnTo>
                      <a:pt x="38" y="41"/>
                    </a:lnTo>
                    <a:lnTo>
                      <a:pt x="38" y="39"/>
                    </a:lnTo>
                    <a:lnTo>
                      <a:pt x="32" y="35"/>
                    </a:lnTo>
                    <a:lnTo>
                      <a:pt x="29" y="35"/>
                    </a:lnTo>
                    <a:lnTo>
                      <a:pt x="23" y="35"/>
                    </a:lnTo>
                    <a:lnTo>
                      <a:pt x="19" y="37"/>
                    </a:lnTo>
                    <a:lnTo>
                      <a:pt x="15" y="41"/>
                    </a:lnTo>
                    <a:lnTo>
                      <a:pt x="13" y="44"/>
                    </a:lnTo>
                    <a:lnTo>
                      <a:pt x="13" y="50"/>
                    </a:lnTo>
                    <a:lnTo>
                      <a:pt x="11" y="56"/>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6" name="Rectangle 1833"/>
              <p:cNvSpPr>
                <a:spLocks noChangeArrowheads="1"/>
              </p:cNvSpPr>
              <p:nvPr/>
            </p:nvSpPr>
            <p:spPr bwMode="auto">
              <a:xfrm>
                <a:off x="1555"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7" name="Rectangle 1834"/>
              <p:cNvSpPr>
                <a:spLocks noChangeArrowheads="1"/>
              </p:cNvSpPr>
              <p:nvPr/>
            </p:nvSpPr>
            <p:spPr bwMode="auto">
              <a:xfrm>
                <a:off x="1555"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8" name="Freeform 1835"/>
              <p:cNvSpPr>
                <a:spLocks noEditPoints="1"/>
              </p:cNvSpPr>
              <p:nvPr/>
            </p:nvSpPr>
            <p:spPr bwMode="auto">
              <a:xfrm>
                <a:off x="1453" y="3162"/>
                <a:ext cx="87" cy="92"/>
              </a:xfrm>
              <a:custGeom>
                <a:avLst/>
                <a:gdLst>
                  <a:gd name="T0" fmla="*/ 45 w 87"/>
                  <a:gd name="T1" fmla="*/ 10 h 92"/>
                  <a:gd name="T2" fmla="*/ 37 w 87"/>
                  <a:gd name="T3" fmla="*/ 27 h 92"/>
                  <a:gd name="T4" fmla="*/ 27 w 87"/>
                  <a:gd name="T5" fmla="*/ 54 h 92"/>
                  <a:gd name="T6" fmla="*/ 60 w 87"/>
                  <a:gd name="T7" fmla="*/ 54 h 92"/>
                  <a:gd name="T8" fmla="*/ 50 w 87"/>
                  <a:gd name="T9" fmla="*/ 29 h 92"/>
                  <a:gd name="T10" fmla="*/ 47 w 87"/>
                  <a:gd name="T11" fmla="*/ 18 h 92"/>
                  <a:gd name="T12" fmla="*/ 45 w 87"/>
                  <a:gd name="T13" fmla="*/ 10 h 92"/>
                  <a:gd name="T14" fmla="*/ 37 w 87"/>
                  <a:gd name="T15" fmla="*/ 0 h 92"/>
                  <a:gd name="T16" fmla="*/ 50 w 87"/>
                  <a:gd name="T17" fmla="*/ 0 h 92"/>
                  <a:gd name="T18" fmla="*/ 87 w 87"/>
                  <a:gd name="T19" fmla="*/ 92 h 92"/>
                  <a:gd name="T20" fmla="*/ 73 w 87"/>
                  <a:gd name="T21" fmla="*/ 92 h 92"/>
                  <a:gd name="T22" fmla="*/ 64 w 87"/>
                  <a:gd name="T23" fmla="*/ 64 h 92"/>
                  <a:gd name="T24" fmla="*/ 23 w 87"/>
                  <a:gd name="T25" fmla="*/ 64 h 92"/>
                  <a:gd name="T26" fmla="*/ 14 w 87"/>
                  <a:gd name="T27" fmla="*/ 92 h 92"/>
                  <a:gd name="T28" fmla="*/ 0 w 87"/>
                  <a:gd name="T29" fmla="*/ 92 h 92"/>
                  <a:gd name="T30" fmla="*/ 37 w 87"/>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2">
                    <a:moveTo>
                      <a:pt x="45" y="10"/>
                    </a:moveTo>
                    <a:lnTo>
                      <a:pt x="37" y="27"/>
                    </a:lnTo>
                    <a:lnTo>
                      <a:pt x="27" y="54"/>
                    </a:lnTo>
                    <a:lnTo>
                      <a:pt x="60" y="54"/>
                    </a:lnTo>
                    <a:lnTo>
                      <a:pt x="50" y="29"/>
                    </a:lnTo>
                    <a:lnTo>
                      <a:pt x="47" y="18"/>
                    </a:lnTo>
                    <a:lnTo>
                      <a:pt x="45" y="10"/>
                    </a:lnTo>
                    <a:close/>
                    <a:moveTo>
                      <a:pt x="37" y="0"/>
                    </a:moveTo>
                    <a:lnTo>
                      <a:pt x="50" y="0"/>
                    </a:lnTo>
                    <a:lnTo>
                      <a:pt x="87" y="92"/>
                    </a:lnTo>
                    <a:lnTo>
                      <a:pt x="73" y="92"/>
                    </a:lnTo>
                    <a:lnTo>
                      <a:pt x="64" y="64"/>
                    </a:lnTo>
                    <a:lnTo>
                      <a:pt x="23" y="64"/>
                    </a:lnTo>
                    <a:lnTo>
                      <a:pt x="14" y="92"/>
                    </a:lnTo>
                    <a:lnTo>
                      <a:pt x="0" y="9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9" name="Freeform 1836"/>
              <p:cNvSpPr>
                <a:spLocks/>
              </p:cNvSpPr>
              <p:nvPr/>
            </p:nvSpPr>
            <p:spPr bwMode="auto">
              <a:xfrm>
                <a:off x="1542" y="3187"/>
                <a:ext cx="61" cy="67"/>
              </a:xfrm>
              <a:custGeom>
                <a:avLst/>
                <a:gdLst>
                  <a:gd name="T0" fmla="*/ 0 w 61"/>
                  <a:gd name="T1" fmla="*/ 0 h 67"/>
                  <a:gd name="T2" fmla="*/ 13 w 61"/>
                  <a:gd name="T3" fmla="*/ 0 h 67"/>
                  <a:gd name="T4" fmla="*/ 27 w 61"/>
                  <a:gd name="T5" fmla="*/ 41 h 67"/>
                  <a:gd name="T6" fmla="*/ 30 w 61"/>
                  <a:gd name="T7" fmla="*/ 54 h 67"/>
                  <a:gd name="T8" fmla="*/ 32 w 61"/>
                  <a:gd name="T9" fmla="*/ 48 h 67"/>
                  <a:gd name="T10" fmla="*/ 34 w 61"/>
                  <a:gd name="T11" fmla="*/ 41 h 67"/>
                  <a:gd name="T12" fmla="*/ 48 w 61"/>
                  <a:gd name="T13" fmla="*/ 0 h 67"/>
                  <a:gd name="T14" fmla="*/ 61 w 61"/>
                  <a:gd name="T15" fmla="*/ 0 h 67"/>
                  <a:gd name="T16" fmla="*/ 38 w 61"/>
                  <a:gd name="T17" fmla="*/ 67 h 67"/>
                  <a:gd name="T18" fmla="*/ 23 w 61"/>
                  <a:gd name="T19" fmla="*/ 67 h 67"/>
                  <a:gd name="T20" fmla="*/ 0 w 61"/>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7">
                    <a:moveTo>
                      <a:pt x="0" y="0"/>
                    </a:moveTo>
                    <a:lnTo>
                      <a:pt x="13" y="0"/>
                    </a:lnTo>
                    <a:lnTo>
                      <a:pt x="27" y="41"/>
                    </a:lnTo>
                    <a:lnTo>
                      <a:pt x="30" y="54"/>
                    </a:lnTo>
                    <a:lnTo>
                      <a:pt x="32" y="48"/>
                    </a:lnTo>
                    <a:lnTo>
                      <a:pt x="34" y="41"/>
                    </a:lnTo>
                    <a:lnTo>
                      <a:pt x="48" y="0"/>
                    </a:lnTo>
                    <a:lnTo>
                      <a:pt x="61" y="0"/>
                    </a:lnTo>
                    <a:lnTo>
                      <a:pt x="38" y="67"/>
                    </a:lnTo>
                    <a:lnTo>
                      <a:pt x="23" y="6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0" name="Freeform 1837"/>
              <p:cNvSpPr>
                <a:spLocks noEditPoints="1"/>
              </p:cNvSpPr>
              <p:nvPr/>
            </p:nvSpPr>
            <p:spPr bwMode="auto">
              <a:xfrm>
                <a:off x="1609" y="3185"/>
                <a:ext cx="58" cy="96"/>
              </a:xfrm>
              <a:custGeom>
                <a:avLst/>
                <a:gdLst>
                  <a:gd name="T0" fmla="*/ 23 w 58"/>
                  <a:gd name="T1" fmla="*/ 12 h 96"/>
                  <a:gd name="T2" fmla="*/ 17 w 58"/>
                  <a:gd name="T3" fmla="*/ 18 h 96"/>
                  <a:gd name="T4" fmla="*/ 11 w 58"/>
                  <a:gd name="T5" fmla="*/ 27 h 96"/>
                  <a:gd name="T6" fmla="*/ 11 w 58"/>
                  <a:gd name="T7" fmla="*/ 43 h 96"/>
                  <a:gd name="T8" fmla="*/ 17 w 58"/>
                  <a:gd name="T9" fmla="*/ 52 h 96"/>
                  <a:gd name="T10" fmla="*/ 23 w 58"/>
                  <a:gd name="T11" fmla="*/ 58 h 96"/>
                  <a:gd name="T12" fmla="*/ 33 w 58"/>
                  <a:gd name="T13" fmla="*/ 58 h 96"/>
                  <a:gd name="T14" fmla="*/ 40 w 58"/>
                  <a:gd name="T15" fmla="*/ 54 h 96"/>
                  <a:gd name="T16" fmla="*/ 44 w 58"/>
                  <a:gd name="T17" fmla="*/ 43 h 96"/>
                  <a:gd name="T18" fmla="*/ 44 w 58"/>
                  <a:gd name="T19" fmla="*/ 27 h 96"/>
                  <a:gd name="T20" fmla="*/ 40 w 58"/>
                  <a:gd name="T21" fmla="*/ 18 h 96"/>
                  <a:gd name="T22" fmla="*/ 33 w 58"/>
                  <a:gd name="T23" fmla="*/ 12 h 96"/>
                  <a:gd name="T24" fmla="*/ 27 w 58"/>
                  <a:gd name="T25" fmla="*/ 0 h 96"/>
                  <a:gd name="T26" fmla="*/ 40 w 58"/>
                  <a:gd name="T27" fmla="*/ 4 h 96"/>
                  <a:gd name="T28" fmla="*/ 46 w 58"/>
                  <a:gd name="T29" fmla="*/ 2 h 96"/>
                  <a:gd name="T30" fmla="*/ 58 w 58"/>
                  <a:gd name="T31" fmla="*/ 60 h 96"/>
                  <a:gd name="T32" fmla="*/ 56 w 58"/>
                  <a:gd name="T33" fmla="*/ 77 h 96"/>
                  <a:gd name="T34" fmla="*/ 50 w 58"/>
                  <a:gd name="T35" fmla="*/ 89 h 96"/>
                  <a:gd name="T36" fmla="*/ 36 w 58"/>
                  <a:gd name="T37" fmla="*/ 96 h 96"/>
                  <a:gd name="T38" fmla="*/ 19 w 58"/>
                  <a:gd name="T39" fmla="*/ 96 h 96"/>
                  <a:gd name="T40" fmla="*/ 8 w 58"/>
                  <a:gd name="T41" fmla="*/ 91 h 96"/>
                  <a:gd name="T42" fmla="*/ 2 w 58"/>
                  <a:gd name="T43" fmla="*/ 81 h 96"/>
                  <a:gd name="T44" fmla="*/ 13 w 58"/>
                  <a:gd name="T45" fmla="*/ 77 h 96"/>
                  <a:gd name="T46" fmla="*/ 17 w 58"/>
                  <a:gd name="T47" fmla="*/ 83 h 96"/>
                  <a:gd name="T48" fmla="*/ 27 w 58"/>
                  <a:gd name="T49" fmla="*/ 87 h 96"/>
                  <a:gd name="T50" fmla="*/ 38 w 58"/>
                  <a:gd name="T51" fmla="*/ 83 h 96"/>
                  <a:gd name="T52" fmla="*/ 44 w 58"/>
                  <a:gd name="T53" fmla="*/ 75 h 96"/>
                  <a:gd name="T54" fmla="*/ 46 w 58"/>
                  <a:gd name="T55" fmla="*/ 68 h 96"/>
                  <a:gd name="T56" fmla="*/ 40 w 58"/>
                  <a:gd name="T57" fmla="*/ 66 h 96"/>
                  <a:gd name="T58" fmla="*/ 27 w 58"/>
                  <a:gd name="T59" fmla="*/ 69 h 96"/>
                  <a:gd name="T60" fmla="*/ 11 w 58"/>
                  <a:gd name="T61" fmla="*/ 66 h 96"/>
                  <a:gd name="T62" fmla="*/ 2 w 58"/>
                  <a:gd name="T63" fmla="*/ 52 h 96"/>
                  <a:gd name="T64" fmla="*/ 0 w 58"/>
                  <a:gd name="T65" fmla="*/ 35 h 96"/>
                  <a:gd name="T66" fmla="*/ 2 w 58"/>
                  <a:gd name="T67" fmla="*/ 18 h 96"/>
                  <a:gd name="T68" fmla="*/ 11 w 58"/>
                  <a:gd name="T69" fmla="*/ 6 h 96"/>
                  <a:gd name="T70" fmla="*/ 27 w 58"/>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 h="96">
                    <a:moveTo>
                      <a:pt x="29" y="12"/>
                    </a:moveTo>
                    <a:lnTo>
                      <a:pt x="23" y="12"/>
                    </a:lnTo>
                    <a:lnTo>
                      <a:pt x="19" y="14"/>
                    </a:lnTo>
                    <a:lnTo>
                      <a:pt x="17" y="18"/>
                    </a:lnTo>
                    <a:lnTo>
                      <a:pt x="13" y="21"/>
                    </a:lnTo>
                    <a:lnTo>
                      <a:pt x="11" y="27"/>
                    </a:lnTo>
                    <a:lnTo>
                      <a:pt x="11" y="35"/>
                    </a:lnTo>
                    <a:lnTo>
                      <a:pt x="11" y="43"/>
                    </a:lnTo>
                    <a:lnTo>
                      <a:pt x="13" y="48"/>
                    </a:lnTo>
                    <a:lnTo>
                      <a:pt x="17" y="52"/>
                    </a:lnTo>
                    <a:lnTo>
                      <a:pt x="19" y="56"/>
                    </a:lnTo>
                    <a:lnTo>
                      <a:pt x="23" y="58"/>
                    </a:lnTo>
                    <a:lnTo>
                      <a:pt x="29" y="58"/>
                    </a:lnTo>
                    <a:lnTo>
                      <a:pt x="33" y="58"/>
                    </a:lnTo>
                    <a:lnTo>
                      <a:pt x="36" y="56"/>
                    </a:lnTo>
                    <a:lnTo>
                      <a:pt x="40" y="54"/>
                    </a:lnTo>
                    <a:lnTo>
                      <a:pt x="42" y="48"/>
                    </a:lnTo>
                    <a:lnTo>
                      <a:pt x="44" y="43"/>
                    </a:lnTo>
                    <a:lnTo>
                      <a:pt x="46" y="35"/>
                    </a:lnTo>
                    <a:lnTo>
                      <a:pt x="44" y="27"/>
                    </a:lnTo>
                    <a:lnTo>
                      <a:pt x="42" y="21"/>
                    </a:lnTo>
                    <a:lnTo>
                      <a:pt x="40" y="18"/>
                    </a:lnTo>
                    <a:lnTo>
                      <a:pt x="36" y="14"/>
                    </a:lnTo>
                    <a:lnTo>
                      <a:pt x="33" y="12"/>
                    </a:lnTo>
                    <a:lnTo>
                      <a:pt x="29" y="12"/>
                    </a:lnTo>
                    <a:close/>
                    <a:moveTo>
                      <a:pt x="27" y="0"/>
                    </a:moveTo>
                    <a:lnTo>
                      <a:pt x="35" y="2"/>
                    </a:lnTo>
                    <a:lnTo>
                      <a:pt x="40" y="4"/>
                    </a:lnTo>
                    <a:lnTo>
                      <a:pt x="46" y="10"/>
                    </a:lnTo>
                    <a:lnTo>
                      <a:pt x="46" y="2"/>
                    </a:lnTo>
                    <a:lnTo>
                      <a:pt x="58" y="2"/>
                    </a:lnTo>
                    <a:lnTo>
                      <a:pt x="58" y="60"/>
                    </a:lnTo>
                    <a:lnTo>
                      <a:pt x="58" y="69"/>
                    </a:lnTo>
                    <a:lnTo>
                      <a:pt x="56" y="77"/>
                    </a:lnTo>
                    <a:lnTo>
                      <a:pt x="54" y="83"/>
                    </a:lnTo>
                    <a:lnTo>
                      <a:pt x="50" y="89"/>
                    </a:lnTo>
                    <a:lnTo>
                      <a:pt x="44" y="92"/>
                    </a:lnTo>
                    <a:lnTo>
                      <a:pt x="36" y="96"/>
                    </a:lnTo>
                    <a:lnTo>
                      <a:pt x="27" y="96"/>
                    </a:lnTo>
                    <a:lnTo>
                      <a:pt x="19" y="96"/>
                    </a:lnTo>
                    <a:lnTo>
                      <a:pt x="13" y="94"/>
                    </a:lnTo>
                    <a:lnTo>
                      <a:pt x="8" y="91"/>
                    </a:lnTo>
                    <a:lnTo>
                      <a:pt x="4" y="87"/>
                    </a:lnTo>
                    <a:lnTo>
                      <a:pt x="2" y="81"/>
                    </a:lnTo>
                    <a:lnTo>
                      <a:pt x="0" y="75"/>
                    </a:lnTo>
                    <a:lnTo>
                      <a:pt x="13" y="77"/>
                    </a:lnTo>
                    <a:lnTo>
                      <a:pt x="13" y="81"/>
                    </a:lnTo>
                    <a:lnTo>
                      <a:pt x="17" y="83"/>
                    </a:lnTo>
                    <a:lnTo>
                      <a:pt x="21" y="85"/>
                    </a:lnTo>
                    <a:lnTo>
                      <a:pt x="27" y="87"/>
                    </a:lnTo>
                    <a:lnTo>
                      <a:pt x="35" y="85"/>
                    </a:lnTo>
                    <a:lnTo>
                      <a:pt x="38" y="83"/>
                    </a:lnTo>
                    <a:lnTo>
                      <a:pt x="42" y="79"/>
                    </a:lnTo>
                    <a:lnTo>
                      <a:pt x="44" y="75"/>
                    </a:lnTo>
                    <a:lnTo>
                      <a:pt x="44" y="71"/>
                    </a:lnTo>
                    <a:lnTo>
                      <a:pt x="46" y="68"/>
                    </a:lnTo>
                    <a:lnTo>
                      <a:pt x="46" y="62"/>
                    </a:lnTo>
                    <a:lnTo>
                      <a:pt x="40" y="66"/>
                    </a:lnTo>
                    <a:lnTo>
                      <a:pt x="35" y="69"/>
                    </a:lnTo>
                    <a:lnTo>
                      <a:pt x="27" y="69"/>
                    </a:lnTo>
                    <a:lnTo>
                      <a:pt x="19" y="69"/>
                    </a:lnTo>
                    <a:lnTo>
                      <a:pt x="11" y="66"/>
                    </a:lnTo>
                    <a:lnTo>
                      <a:pt x="6" y="60"/>
                    </a:lnTo>
                    <a:lnTo>
                      <a:pt x="2" y="52"/>
                    </a:lnTo>
                    <a:lnTo>
                      <a:pt x="0" y="44"/>
                    </a:lnTo>
                    <a:lnTo>
                      <a:pt x="0" y="35"/>
                    </a:lnTo>
                    <a:lnTo>
                      <a:pt x="0" y="27"/>
                    </a:lnTo>
                    <a:lnTo>
                      <a:pt x="2" y="18"/>
                    </a:lnTo>
                    <a:lnTo>
                      <a:pt x="6" y="10"/>
                    </a:lnTo>
                    <a:lnTo>
                      <a:pt x="11" y="6"/>
                    </a:lnTo>
                    <a:lnTo>
                      <a:pt x="19" y="2"/>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1" name="Rectangle 1838"/>
              <p:cNvSpPr>
                <a:spLocks noChangeArrowheads="1"/>
              </p:cNvSpPr>
              <p:nvPr/>
            </p:nvSpPr>
            <p:spPr bwMode="auto">
              <a:xfrm>
                <a:off x="2074"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2" name="Rectangle 1839"/>
              <p:cNvSpPr>
                <a:spLocks noChangeArrowheads="1"/>
              </p:cNvSpPr>
              <p:nvPr/>
            </p:nvSpPr>
            <p:spPr bwMode="auto">
              <a:xfrm>
                <a:off x="2074"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3" name="Freeform 1840"/>
              <p:cNvSpPr>
                <a:spLocks noEditPoints="1"/>
              </p:cNvSpPr>
              <p:nvPr/>
            </p:nvSpPr>
            <p:spPr bwMode="auto">
              <a:xfrm>
                <a:off x="1960" y="3162"/>
                <a:ext cx="60" cy="94"/>
              </a:xfrm>
              <a:custGeom>
                <a:avLst/>
                <a:gdLst>
                  <a:gd name="T0" fmla="*/ 25 w 60"/>
                  <a:gd name="T1" fmla="*/ 46 h 94"/>
                  <a:gd name="T2" fmla="*/ 18 w 60"/>
                  <a:gd name="T3" fmla="*/ 52 h 94"/>
                  <a:gd name="T4" fmla="*/ 14 w 60"/>
                  <a:gd name="T5" fmla="*/ 66 h 94"/>
                  <a:gd name="T6" fmla="*/ 16 w 60"/>
                  <a:gd name="T7" fmla="*/ 73 h 94"/>
                  <a:gd name="T8" fmla="*/ 21 w 60"/>
                  <a:gd name="T9" fmla="*/ 81 h 94"/>
                  <a:gd name="T10" fmla="*/ 31 w 60"/>
                  <a:gd name="T11" fmla="*/ 83 h 94"/>
                  <a:gd name="T12" fmla="*/ 41 w 60"/>
                  <a:gd name="T13" fmla="*/ 81 h 94"/>
                  <a:gd name="T14" fmla="*/ 46 w 60"/>
                  <a:gd name="T15" fmla="*/ 73 h 94"/>
                  <a:gd name="T16" fmla="*/ 46 w 60"/>
                  <a:gd name="T17" fmla="*/ 58 h 94"/>
                  <a:gd name="T18" fmla="*/ 41 w 60"/>
                  <a:gd name="T19" fmla="*/ 48 h 94"/>
                  <a:gd name="T20" fmla="*/ 31 w 60"/>
                  <a:gd name="T21" fmla="*/ 46 h 94"/>
                  <a:gd name="T22" fmla="*/ 25 w 60"/>
                  <a:gd name="T23" fmla="*/ 12 h 94"/>
                  <a:gd name="T24" fmla="*/ 18 w 60"/>
                  <a:gd name="T25" fmla="*/ 18 h 94"/>
                  <a:gd name="T26" fmla="*/ 18 w 60"/>
                  <a:gd name="T27" fmla="*/ 27 h 94"/>
                  <a:gd name="T28" fmla="*/ 25 w 60"/>
                  <a:gd name="T29" fmla="*/ 35 h 94"/>
                  <a:gd name="T30" fmla="*/ 37 w 60"/>
                  <a:gd name="T31" fmla="*/ 35 h 94"/>
                  <a:gd name="T32" fmla="*/ 44 w 60"/>
                  <a:gd name="T33" fmla="*/ 29 h 94"/>
                  <a:gd name="T34" fmla="*/ 44 w 60"/>
                  <a:gd name="T35" fmla="*/ 18 h 94"/>
                  <a:gd name="T36" fmla="*/ 37 w 60"/>
                  <a:gd name="T37" fmla="*/ 12 h 94"/>
                  <a:gd name="T38" fmla="*/ 31 w 60"/>
                  <a:gd name="T39" fmla="*/ 0 h 94"/>
                  <a:gd name="T40" fmla="*/ 44 w 60"/>
                  <a:gd name="T41" fmla="*/ 2 h 94"/>
                  <a:gd name="T42" fmla="*/ 54 w 60"/>
                  <a:gd name="T43" fmla="*/ 12 h 94"/>
                  <a:gd name="T44" fmla="*/ 58 w 60"/>
                  <a:gd name="T45" fmla="*/ 23 h 94"/>
                  <a:gd name="T46" fmla="*/ 54 w 60"/>
                  <a:gd name="T47" fmla="*/ 33 h 94"/>
                  <a:gd name="T48" fmla="*/ 44 w 60"/>
                  <a:gd name="T49" fmla="*/ 41 h 94"/>
                  <a:gd name="T50" fmla="*/ 56 w 60"/>
                  <a:gd name="T51" fmla="*/ 50 h 94"/>
                  <a:gd name="T52" fmla="*/ 60 w 60"/>
                  <a:gd name="T53" fmla="*/ 66 h 94"/>
                  <a:gd name="T54" fmla="*/ 56 w 60"/>
                  <a:gd name="T55" fmla="*/ 79 h 94"/>
                  <a:gd name="T56" fmla="*/ 46 w 60"/>
                  <a:gd name="T57" fmla="*/ 91 h 94"/>
                  <a:gd name="T58" fmla="*/ 31 w 60"/>
                  <a:gd name="T59" fmla="*/ 94 h 94"/>
                  <a:gd name="T60" fmla="*/ 16 w 60"/>
                  <a:gd name="T61" fmla="*/ 91 h 94"/>
                  <a:gd name="T62" fmla="*/ 4 w 60"/>
                  <a:gd name="T63" fmla="*/ 79 h 94"/>
                  <a:gd name="T64" fmla="*/ 0 w 60"/>
                  <a:gd name="T65" fmla="*/ 66 h 94"/>
                  <a:gd name="T66" fmla="*/ 6 w 60"/>
                  <a:gd name="T67" fmla="*/ 50 h 94"/>
                  <a:gd name="T68" fmla="*/ 14 w 60"/>
                  <a:gd name="T69" fmla="*/ 43 h 94"/>
                  <a:gd name="T70" fmla="*/ 12 w 60"/>
                  <a:gd name="T71" fmla="*/ 39 h 94"/>
                  <a:gd name="T72" fmla="*/ 4 w 60"/>
                  <a:gd name="T73" fmla="*/ 29 h 94"/>
                  <a:gd name="T74" fmla="*/ 4 w 60"/>
                  <a:gd name="T75" fmla="*/ 16 h 94"/>
                  <a:gd name="T76" fmla="*/ 12 w 60"/>
                  <a:gd name="T77" fmla="*/ 6 h 94"/>
                  <a:gd name="T78" fmla="*/ 23 w 60"/>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94">
                    <a:moveTo>
                      <a:pt x="31" y="46"/>
                    </a:moveTo>
                    <a:lnTo>
                      <a:pt x="25" y="46"/>
                    </a:lnTo>
                    <a:lnTo>
                      <a:pt x="21" y="48"/>
                    </a:lnTo>
                    <a:lnTo>
                      <a:pt x="18" y="52"/>
                    </a:lnTo>
                    <a:lnTo>
                      <a:pt x="14" y="58"/>
                    </a:lnTo>
                    <a:lnTo>
                      <a:pt x="14" y="66"/>
                    </a:lnTo>
                    <a:lnTo>
                      <a:pt x="14" y="69"/>
                    </a:lnTo>
                    <a:lnTo>
                      <a:pt x="16" y="73"/>
                    </a:lnTo>
                    <a:lnTo>
                      <a:pt x="18" y="77"/>
                    </a:lnTo>
                    <a:lnTo>
                      <a:pt x="21" y="81"/>
                    </a:lnTo>
                    <a:lnTo>
                      <a:pt x="25" y="83"/>
                    </a:lnTo>
                    <a:lnTo>
                      <a:pt x="31" y="83"/>
                    </a:lnTo>
                    <a:lnTo>
                      <a:pt x="37" y="83"/>
                    </a:lnTo>
                    <a:lnTo>
                      <a:pt x="41" y="81"/>
                    </a:lnTo>
                    <a:lnTo>
                      <a:pt x="44" y="79"/>
                    </a:lnTo>
                    <a:lnTo>
                      <a:pt x="46" y="73"/>
                    </a:lnTo>
                    <a:lnTo>
                      <a:pt x="48" y="66"/>
                    </a:lnTo>
                    <a:lnTo>
                      <a:pt x="46" y="58"/>
                    </a:lnTo>
                    <a:lnTo>
                      <a:pt x="44" y="52"/>
                    </a:lnTo>
                    <a:lnTo>
                      <a:pt x="41" y="48"/>
                    </a:lnTo>
                    <a:lnTo>
                      <a:pt x="35" y="46"/>
                    </a:lnTo>
                    <a:lnTo>
                      <a:pt x="31" y="46"/>
                    </a:lnTo>
                    <a:close/>
                    <a:moveTo>
                      <a:pt x="31" y="10"/>
                    </a:moveTo>
                    <a:lnTo>
                      <a:pt x="25" y="12"/>
                    </a:lnTo>
                    <a:lnTo>
                      <a:pt x="20" y="14"/>
                    </a:lnTo>
                    <a:lnTo>
                      <a:pt x="18" y="18"/>
                    </a:lnTo>
                    <a:lnTo>
                      <a:pt x="16" y="23"/>
                    </a:lnTo>
                    <a:lnTo>
                      <a:pt x="18" y="27"/>
                    </a:lnTo>
                    <a:lnTo>
                      <a:pt x="20" y="33"/>
                    </a:lnTo>
                    <a:lnTo>
                      <a:pt x="25" y="35"/>
                    </a:lnTo>
                    <a:lnTo>
                      <a:pt x="31" y="37"/>
                    </a:lnTo>
                    <a:lnTo>
                      <a:pt x="37" y="35"/>
                    </a:lnTo>
                    <a:lnTo>
                      <a:pt x="43" y="33"/>
                    </a:lnTo>
                    <a:lnTo>
                      <a:pt x="44" y="29"/>
                    </a:lnTo>
                    <a:lnTo>
                      <a:pt x="46" y="23"/>
                    </a:lnTo>
                    <a:lnTo>
                      <a:pt x="44" y="18"/>
                    </a:lnTo>
                    <a:lnTo>
                      <a:pt x="43" y="14"/>
                    </a:lnTo>
                    <a:lnTo>
                      <a:pt x="37" y="12"/>
                    </a:lnTo>
                    <a:lnTo>
                      <a:pt x="31" y="10"/>
                    </a:lnTo>
                    <a:close/>
                    <a:moveTo>
                      <a:pt x="31" y="0"/>
                    </a:moveTo>
                    <a:lnTo>
                      <a:pt x="39" y="0"/>
                    </a:lnTo>
                    <a:lnTo>
                      <a:pt x="44" y="2"/>
                    </a:lnTo>
                    <a:lnTo>
                      <a:pt x="50" y="6"/>
                    </a:lnTo>
                    <a:lnTo>
                      <a:pt x="54" y="12"/>
                    </a:lnTo>
                    <a:lnTo>
                      <a:pt x="56" y="18"/>
                    </a:lnTo>
                    <a:lnTo>
                      <a:pt x="58" y="23"/>
                    </a:lnTo>
                    <a:lnTo>
                      <a:pt x="56" y="29"/>
                    </a:lnTo>
                    <a:lnTo>
                      <a:pt x="54" y="33"/>
                    </a:lnTo>
                    <a:lnTo>
                      <a:pt x="50" y="39"/>
                    </a:lnTo>
                    <a:lnTo>
                      <a:pt x="44" y="41"/>
                    </a:lnTo>
                    <a:lnTo>
                      <a:pt x="50" y="44"/>
                    </a:lnTo>
                    <a:lnTo>
                      <a:pt x="56" y="50"/>
                    </a:lnTo>
                    <a:lnTo>
                      <a:pt x="60" y="58"/>
                    </a:lnTo>
                    <a:lnTo>
                      <a:pt x="60" y="66"/>
                    </a:lnTo>
                    <a:lnTo>
                      <a:pt x="60" y="73"/>
                    </a:lnTo>
                    <a:lnTo>
                      <a:pt x="56" y="79"/>
                    </a:lnTo>
                    <a:lnTo>
                      <a:pt x="52" y="87"/>
                    </a:lnTo>
                    <a:lnTo>
                      <a:pt x="46" y="91"/>
                    </a:lnTo>
                    <a:lnTo>
                      <a:pt x="39" y="92"/>
                    </a:lnTo>
                    <a:lnTo>
                      <a:pt x="31" y="94"/>
                    </a:lnTo>
                    <a:lnTo>
                      <a:pt x="21" y="92"/>
                    </a:lnTo>
                    <a:lnTo>
                      <a:pt x="16" y="91"/>
                    </a:lnTo>
                    <a:lnTo>
                      <a:pt x="10" y="87"/>
                    </a:lnTo>
                    <a:lnTo>
                      <a:pt x="4" y="79"/>
                    </a:lnTo>
                    <a:lnTo>
                      <a:pt x="2" y="73"/>
                    </a:lnTo>
                    <a:lnTo>
                      <a:pt x="0" y="66"/>
                    </a:lnTo>
                    <a:lnTo>
                      <a:pt x="2" y="56"/>
                    </a:lnTo>
                    <a:lnTo>
                      <a:pt x="6" y="50"/>
                    </a:lnTo>
                    <a:lnTo>
                      <a:pt x="8" y="46"/>
                    </a:lnTo>
                    <a:lnTo>
                      <a:pt x="14" y="43"/>
                    </a:lnTo>
                    <a:lnTo>
                      <a:pt x="18" y="41"/>
                    </a:lnTo>
                    <a:lnTo>
                      <a:pt x="12" y="39"/>
                    </a:lnTo>
                    <a:lnTo>
                      <a:pt x="8" y="33"/>
                    </a:lnTo>
                    <a:lnTo>
                      <a:pt x="4" y="29"/>
                    </a:lnTo>
                    <a:lnTo>
                      <a:pt x="4" y="23"/>
                    </a:lnTo>
                    <a:lnTo>
                      <a:pt x="4" y="16"/>
                    </a:lnTo>
                    <a:lnTo>
                      <a:pt x="6" y="12"/>
                    </a:lnTo>
                    <a:lnTo>
                      <a:pt x="12" y="6"/>
                    </a:lnTo>
                    <a:lnTo>
                      <a:pt x="16"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4" name="Freeform 1841"/>
              <p:cNvSpPr>
                <a:spLocks noEditPoints="1"/>
              </p:cNvSpPr>
              <p:nvPr/>
            </p:nvSpPr>
            <p:spPr bwMode="auto">
              <a:xfrm>
                <a:off x="2033" y="3162"/>
                <a:ext cx="60" cy="94"/>
              </a:xfrm>
              <a:custGeom>
                <a:avLst/>
                <a:gdLst>
                  <a:gd name="T0" fmla="*/ 29 w 60"/>
                  <a:gd name="T1" fmla="*/ 10 h 94"/>
                  <a:gd name="T2" fmla="*/ 25 w 60"/>
                  <a:gd name="T3" fmla="*/ 12 h 94"/>
                  <a:gd name="T4" fmla="*/ 21 w 60"/>
                  <a:gd name="T5" fmla="*/ 14 h 94"/>
                  <a:gd name="T6" fmla="*/ 18 w 60"/>
                  <a:gd name="T7" fmla="*/ 16 h 94"/>
                  <a:gd name="T8" fmla="*/ 16 w 60"/>
                  <a:gd name="T9" fmla="*/ 21 h 94"/>
                  <a:gd name="T10" fmla="*/ 14 w 60"/>
                  <a:gd name="T11" fmla="*/ 29 h 94"/>
                  <a:gd name="T12" fmla="*/ 12 w 60"/>
                  <a:gd name="T13" fmla="*/ 37 h 94"/>
                  <a:gd name="T14" fmla="*/ 12 w 60"/>
                  <a:gd name="T15" fmla="*/ 46 h 94"/>
                  <a:gd name="T16" fmla="*/ 12 w 60"/>
                  <a:gd name="T17" fmla="*/ 58 h 94"/>
                  <a:gd name="T18" fmla="*/ 14 w 60"/>
                  <a:gd name="T19" fmla="*/ 66 h 94"/>
                  <a:gd name="T20" fmla="*/ 16 w 60"/>
                  <a:gd name="T21" fmla="*/ 71 h 94"/>
                  <a:gd name="T22" fmla="*/ 18 w 60"/>
                  <a:gd name="T23" fmla="*/ 77 h 94"/>
                  <a:gd name="T24" fmla="*/ 21 w 60"/>
                  <a:gd name="T25" fmla="*/ 81 h 94"/>
                  <a:gd name="T26" fmla="*/ 25 w 60"/>
                  <a:gd name="T27" fmla="*/ 83 h 94"/>
                  <a:gd name="T28" fmla="*/ 31 w 60"/>
                  <a:gd name="T29" fmla="*/ 83 h 94"/>
                  <a:gd name="T30" fmla="*/ 35 w 60"/>
                  <a:gd name="T31" fmla="*/ 83 h 94"/>
                  <a:gd name="T32" fmla="*/ 39 w 60"/>
                  <a:gd name="T33" fmla="*/ 81 h 94"/>
                  <a:gd name="T34" fmla="*/ 43 w 60"/>
                  <a:gd name="T35" fmla="*/ 77 h 94"/>
                  <a:gd name="T36" fmla="*/ 44 w 60"/>
                  <a:gd name="T37" fmla="*/ 71 h 94"/>
                  <a:gd name="T38" fmla="*/ 46 w 60"/>
                  <a:gd name="T39" fmla="*/ 66 h 94"/>
                  <a:gd name="T40" fmla="*/ 48 w 60"/>
                  <a:gd name="T41" fmla="*/ 58 h 94"/>
                  <a:gd name="T42" fmla="*/ 48 w 60"/>
                  <a:gd name="T43" fmla="*/ 46 h 94"/>
                  <a:gd name="T44" fmla="*/ 48 w 60"/>
                  <a:gd name="T45" fmla="*/ 37 h 94"/>
                  <a:gd name="T46" fmla="*/ 46 w 60"/>
                  <a:gd name="T47" fmla="*/ 29 h 94"/>
                  <a:gd name="T48" fmla="*/ 46 w 60"/>
                  <a:gd name="T49" fmla="*/ 21 h 94"/>
                  <a:gd name="T50" fmla="*/ 43 w 60"/>
                  <a:gd name="T51" fmla="*/ 18 h 94"/>
                  <a:gd name="T52" fmla="*/ 39 w 60"/>
                  <a:gd name="T53" fmla="*/ 14 h 94"/>
                  <a:gd name="T54" fmla="*/ 35 w 60"/>
                  <a:gd name="T55" fmla="*/ 12 h 94"/>
                  <a:gd name="T56" fmla="*/ 29 w 60"/>
                  <a:gd name="T57" fmla="*/ 10 h 94"/>
                  <a:gd name="T58" fmla="*/ 31 w 60"/>
                  <a:gd name="T59" fmla="*/ 0 h 94"/>
                  <a:gd name="T60" fmla="*/ 37 w 60"/>
                  <a:gd name="T61" fmla="*/ 0 h 94"/>
                  <a:gd name="T62" fmla="*/ 44 w 60"/>
                  <a:gd name="T63" fmla="*/ 2 h 94"/>
                  <a:gd name="T64" fmla="*/ 48 w 60"/>
                  <a:gd name="T65" fmla="*/ 6 h 94"/>
                  <a:gd name="T66" fmla="*/ 52 w 60"/>
                  <a:gd name="T67" fmla="*/ 12 h 94"/>
                  <a:gd name="T68" fmla="*/ 56 w 60"/>
                  <a:gd name="T69" fmla="*/ 18 h 94"/>
                  <a:gd name="T70" fmla="*/ 58 w 60"/>
                  <a:gd name="T71" fmla="*/ 25 h 94"/>
                  <a:gd name="T72" fmla="*/ 60 w 60"/>
                  <a:gd name="T73" fmla="*/ 31 h 94"/>
                  <a:gd name="T74" fmla="*/ 60 w 60"/>
                  <a:gd name="T75" fmla="*/ 39 h 94"/>
                  <a:gd name="T76" fmla="*/ 60 w 60"/>
                  <a:gd name="T77" fmla="*/ 46 h 94"/>
                  <a:gd name="T78" fmla="*/ 60 w 60"/>
                  <a:gd name="T79" fmla="*/ 58 h 94"/>
                  <a:gd name="T80" fmla="*/ 60 w 60"/>
                  <a:gd name="T81" fmla="*/ 66 h 94"/>
                  <a:gd name="T82" fmla="*/ 58 w 60"/>
                  <a:gd name="T83" fmla="*/ 73 h 94"/>
                  <a:gd name="T84" fmla="*/ 54 w 60"/>
                  <a:gd name="T85" fmla="*/ 79 h 94"/>
                  <a:gd name="T86" fmla="*/ 50 w 60"/>
                  <a:gd name="T87" fmla="*/ 85 h 94"/>
                  <a:gd name="T88" fmla="*/ 46 w 60"/>
                  <a:gd name="T89" fmla="*/ 89 h 94"/>
                  <a:gd name="T90" fmla="*/ 43 w 60"/>
                  <a:gd name="T91" fmla="*/ 92 h 94"/>
                  <a:gd name="T92" fmla="*/ 37 w 60"/>
                  <a:gd name="T93" fmla="*/ 94 h 94"/>
                  <a:gd name="T94" fmla="*/ 31 w 60"/>
                  <a:gd name="T95" fmla="*/ 94 h 94"/>
                  <a:gd name="T96" fmla="*/ 21 w 60"/>
                  <a:gd name="T97" fmla="*/ 92 h 94"/>
                  <a:gd name="T98" fmla="*/ 14 w 60"/>
                  <a:gd name="T99" fmla="*/ 91 h 94"/>
                  <a:gd name="T100" fmla="*/ 8 w 60"/>
                  <a:gd name="T101" fmla="*/ 85 h 94"/>
                  <a:gd name="T102" fmla="*/ 2 w 60"/>
                  <a:gd name="T103" fmla="*/ 69 h 94"/>
                  <a:gd name="T104" fmla="*/ 0 w 60"/>
                  <a:gd name="T105" fmla="*/ 46 h 94"/>
                  <a:gd name="T106" fmla="*/ 0 w 60"/>
                  <a:gd name="T107" fmla="*/ 37 h 94"/>
                  <a:gd name="T108" fmla="*/ 0 w 60"/>
                  <a:gd name="T109" fmla="*/ 27 h 94"/>
                  <a:gd name="T110" fmla="*/ 2 w 60"/>
                  <a:gd name="T111" fmla="*/ 19 h 94"/>
                  <a:gd name="T112" fmla="*/ 6 w 60"/>
                  <a:gd name="T113" fmla="*/ 14 h 94"/>
                  <a:gd name="T114" fmla="*/ 10 w 60"/>
                  <a:gd name="T115" fmla="*/ 8 h 94"/>
                  <a:gd name="T116" fmla="*/ 14 w 60"/>
                  <a:gd name="T117" fmla="*/ 4 h 94"/>
                  <a:gd name="T118" fmla="*/ 18 w 60"/>
                  <a:gd name="T119" fmla="*/ 2 h 94"/>
                  <a:gd name="T120" fmla="*/ 23 w 60"/>
                  <a:gd name="T121" fmla="*/ 0 h 94"/>
                  <a:gd name="T122" fmla="*/ 31 w 60"/>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94">
                    <a:moveTo>
                      <a:pt x="29" y="10"/>
                    </a:moveTo>
                    <a:lnTo>
                      <a:pt x="25" y="12"/>
                    </a:lnTo>
                    <a:lnTo>
                      <a:pt x="21" y="14"/>
                    </a:lnTo>
                    <a:lnTo>
                      <a:pt x="18" y="16"/>
                    </a:lnTo>
                    <a:lnTo>
                      <a:pt x="16" y="21"/>
                    </a:lnTo>
                    <a:lnTo>
                      <a:pt x="14" y="29"/>
                    </a:lnTo>
                    <a:lnTo>
                      <a:pt x="12" y="37"/>
                    </a:lnTo>
                    <a:lnTo>
                      <a:pt x="12" y="46"/>
                    </a:lnTo>
                    <a:lnTo>
                      <a:pt x="12" y="58"/>
                    </a:lnTo>
                    <a:lnTo>
                      <a:pt x="14" y="66"/>
                    </a:lnTo>
                    <a:lnTo>
                      <a:pt x="16" y="71"/>
                    </a:lnTo>
                    <a:lnTo>
                      <a:pt x="18" y="77"/>
                    </a:lnTo>
                    <a:lnTo>
                      <a:pt x="21" y="81"/>
                    </a:lnTo>
                    <a:lnTo>
                      <a:pt x="25" y="83"/>
                    </a:lnTo>
                    <a:lnTo>
                      <a:pt x="31" y="83"/>
                    </a:lnTo>
                    <a:lnTo>
                      <a:pt x="35" y="83"/>
                    </a:lnTo>
                    <a:lnTo>
                      <a:pt x="39" y="81"/>
                    </a:lnTo>
                    <a:lnTo>
                      <a:pt x="43" y="77"/>
                    </a:lnTo>
                    <a:lnTo>
                      <a:pt x="44" y="71"/>
                    </a:lnTo>
                    <a:lnTo>
                      <a:pt x="46" y="66"/>
                    </a:lnTo>
                    <a:lnTo>
                      <a:pt x="48" y="58"/>
                    </a:lnTo>
                    <a:lnTo>
                      <a:pt x="48" y="46"/>
                    </a:lnTo>
                    <a:lnTo>
                      <a:pt x="48" y="37"/>
                    </a:lnTo>
                    <a:lnTo>
                      <a:pt x="46" y="29"/>
                    </a:lnTo>
                    <a:lnTo>
                      <a:pt x="46" y="21"/>
                    </a:lnTo>
                    <a:lnTo>
                      <a:pt x="43" y="18"/>
                    </a:lnTo>
                    <a:lnTo>
                      <a:pt x="39" y="14"/>
                    </a:lnTo>
                    <a:lnTo>
                      <a:pt x="35" y="12"/>
                    </a:lnTo>
                    <a:lnTo>
                      <a:pt x="29" y="10"/>
                    </a:lnTo>
                    <a:close/>
                    <a:moveTo>
                      <a:pt x="31" y="0"/>
                    </a:moveTo>
                    <a:lnTo>
                      <a:pt x="37" y="0"/>
                    </a:lnTo>
                    <a:lnTo>
                      <a:pt x="44" y="2"/>
                    </a:lnTo>
                    <a:lnTo>
                      <a:pt x="48" y="6"/>
                    </a:lnTo>
                    <a:lnTo>
                      <a:pt x="52" y="12"/>
                    </a:lnTo>
                    <a:lnTo>
                      <a:pt x="56" y="18"/>
                    </a:lnTo>
                    <a:lnTo>
                      <a:pt x="58" y="25"/>
                    </a:lnTo>
                    <a:lnTo>
                      <a:pt x="60" y="31"/>
                    </a:lnTo>
                    <a:lnTo>
                      <a:pt x="60" y="39"/>
                    </a:lnTo>
                    <a:lnTo>
                      <a:pt x="60" y="46"/>
                    </a:lnTo>
                    <a:lnTo>
                      <a:pt x="60" y="58"/>
                    </a:lnTo>
                    <a:lnTo>
                      <a:pt x="60" y="66"/>
                    </a:lnTo>
                    <a:lnTo>
                      <a:pt x="58" y="73"/>
                    </a:lnTo>
                    <a:lnTo>
                      <a:pt x="54" y="79"/>
                    </a:lnTo>
                    <a:lnTo>
                      <a:pt x="50" y="85"/>
                    </a:lnTo>
                    <a:lnTo>
                      <a:pt x="46" y="89"/>
                    </a:lnTo>
                    <a:lnTo>
                      <a:pt x="43" y="92"/>
                    </a:lnTo>
                    <a:lnTo>
                      <a:pt x="37" y="94"/>
                    </a:lnTo>
                    <a:lnTo>
                      <a:pt x="31" y="94"/>
                    </a:lnTo>
                    <a:lnTo>
                      <a:pt x="21" y="92"/>
                    </a:lnTo>
                    <a:lnTo>
                      <a:pt x="14" y="91"/>
                    </a:lnTo>
                    <a:lnTo>
                      <a:pt x="8" y="85"/>
                    </a:lnTo>
                    <a:lnTo>
                      <a:pt x="2" y="69"/>
                    </a:lnTo>
                    <a:lnTo>
                      <a:pt x="0" y="46"/>
                    </a:lnTo>
                    <a:lnTo>
                      <a:pt x="0" y="37"/>
                    </a:lnTo>
                    <a:lnTo>
                      <a:pt x="0" y="27"/>
                    </a:lnTo>
                    <a:lnTo>
                      <a:pt x="2" y="19"/>
                    </a:lnTo>
                    <a:lnTo>
                      <a:pt x="6" y="14"/>
                    </a:lnTo>
                    <a:lnTo>
                      <a:pt x="10" y="8"/>
                    </a:lnTo>
                    <a:lnTo>
                      <a:pt x="14" y="4"/>
                    </a:lnTo>
                    <a:lnTo>
                      <a:pt x="18"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5" name="Freeform 1842"/>
              <p:cNvSpPr>
                <a:spLocks/>
              </p:cNvSpPr>
              <p:nvPr/>
            </p:nvSpPr>
            <p:spPr bwMode="auto">
              <a:xfrm>
                <a:off x="2102" y="3164"/>
                <a:ext cx="31" cy="92"/>
              </a:xfrm>
              <a:custGeom>
                <a:avLst/>
                <a:gdLst>
                  <a:gd name="T0" fmla="*/ 20 w 31"/>
                  <a:gd name="T1" fmla="*/ 0 h 92"/>
                  <a:gd name="T2" fmla="*/ 20 w 31"/>
                  <a:gd name="T3" fmla="*/ 23 h 92"/>
                  <a:gd name="T4" fmla="*/ 31 w 31"/>
                  <a:gd name="T5" fmla="*/ 23 h 92"/>
                  <a:gd name="T6" fmla="*/ 31 w 31"/>
                  <a:gd name="T7" fmla="*/ 35 h 92"/>
                  <a:gd name="T8" fmla="*/ 20 w 31"/>
                  <a:gd name="T9" fmla="*/ 35 h 92"/>
                  <a:gd name="T10" fmla="*/ 20 w 31"/>
                  <a:gd name="T11" fmla="*/ 71 h 92"/>
                  <a:gd name="T12" fmla="*/ 20 w 31"/>
                  <a:gd name="T13" fmla="*/ 77 h 92"/>
                  <a:gd name="T14" fmla="*/ 20 w 31"/>
                  <a:gd name="T15" fmla="*/ 79 h 92"/>
                  <a:gd name="T16" fmla="*/ 22 w 31"/>
                  <a:gd name="T17" fmla="*/ 81 h 92"/>
                  <a:gd name="T18" fmla="*/ 23 w 31"/>
                  <a:gd name="T19" fmla="*/ 81 h 92"/>
                  <a:gd name="T20" fmla="*/ 25 w 31"/>
                  <a:gd name="T21" fmla="*/ 81 h 92"/>
                  <a:gd name="T22" fmla="*/ 31 w 31"/>
                  <a:gd name="T23" fmla="*/ 81 h 92"/>
                  <a:gd name="T24" fmla="*/ 31 w 31"/>
                  <a:gd name="T25" fmla="*/ 90 h 92"/>
                  <a:gd name="T26" fmla="*/ 27 w 31"/>
                  <a:gd name="T27" fmla="*/ 92 h 92"/>
                  <a:gd name="T28" fmla="*/ 23 w 31"/>
                  <a:gd name="T29" fmla="*/ 92 h 92"/>
                  <a:gd name="T30" fmla="*/ 18 w 31"/>
                  <a:gd name="T31" fmla="*/ 92 h 92"/>
                  <a:gd name="T32" fmla="*/ 14 w 31"/>
                  <a:gd name="T33" fmla="*/ 90 h 92"/>
                  <a:gd name="T34" fmla="*/ 12 w 31"/>
                  <a:gd name="T35" fmla="*/ 89 h 92"/>
                  <a:gd name="T36" fmla="*/ 10 w 31"/>
                  <a:gd name="T37" fmla="*/ 85 h 92"/>
                  <a:gd name="T38" fmla="*/ 8 w 31"/>
                  <a:gd name="T39" fmla="*/ 83 h 92"/>
                  <a:gd name="T40" fmla="*/ 8 w 31"/>
                  <a:gd name="T41" fmla="*/ 77 h 92"/>
                  <a:gd name="T42" fmla="*/ 8 w 31"/>
                  <a:gd name="T43" fmla="*/ 71 h 92"/>
                  <a:gd name="T44" fmla="*/ 8 w 31"/>
                  <a:gd name="T45" fmla="*/ 35 h 92"/>
                  <a:gd name="T46" fmla="*/ 0 w 31"/>
                  <a:gd name="T47" fmla="*/ 35 h 92"/>
                  <a:gd name="T48" fmla="*/ 0 w 31"/>
                  <a:gd name="T49" fmla="*/ 23 h 92"/>
                  <a:gd name="T50" fmla="*/ 8 w 31"/>
                  <a:gd name="T51" fmla="*/ 23 h 92"/>
                  <a:gd name="T52" fmla="*/ 8 w 31"/>
                  <a:gd name="T53" fmla="*/ 6 h 92"/>
                  <a:gd name="T54" fmla="*/ 20 w 31"/>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92">
                    <a:moveTo>
                      <a:pt x="20" y="0"/>
                    </a:moveTo>
                    <a:lnTo>
                      <a:pt x="20" y="23"/>
                    </a:lnTo>
                    <a:lnTo>
                      <a:pt x="31" y="23"/>
                    </a:lnTo>
                    <a:lnTo>
                      <a:pt x="31" y="35"/>
                    </a:lnTo>
                    <a:lnTo>
                      <a:pt x="20" y="35"/>
                    </a:lnTo>
                    <a:lnTo>
                      <a:pt x="20" y="71"/>
                    </a:lnTo>
                    <a:lnTo>
                      <a:pt x="20" y="77"/>
                    </a:lnTo>
                    <a:lnTo>
                      <a:pt x="20" y="79"/>
                    </a:lnTo>
                    <a:lnTo>
                      <a:pt x="22" y="81"/>
                    </a:lnTo>
                    <a:lnTo>
                      <a:pt x="23" y="81"/>
                    </a:lnTo>
                    <a:lnTo>
                      <a:pt x="25" y="81"/>
                    </a:lnTo>
                    <a:lnTo>
                      <a:pt x="31" y="81"/>
                    </a:lnTo>
                    <a:lnTo>
                      <a:pt x="31" y="90"/>
                    </a:lnTo>
                    <a:lnTo>
                      <a:pt x="27" y="92"/>
                    </a:lnTo>
                    <a:lnTo>
                      <a:pt x="23" y="92"/>
                    </a:lnTo>
                    <a:lnTo>
                      <a:pt x="18" y="92"/>
                    </a:lnTo>
                    <a:lnTo>
                      <a:pt x="14" y="90"/>
                    </a:lnTo>
                    <a:lnTo>
                      <a:pt x="12" y="89"/>
                    </a:lnTo>
                    <a:lnTo>
                      <a:pt x="10" y="85"/>
                    </a:lnTo>
                    <a:lnTo>
                      <a:pt x="8" y="83"/>
                    </a:lnTo>
                    <a:lnTo>
                      <a:pt x="8" y="77"/>
                    </a:lnTo>
                    <a:lnTo>
                      <a:pt x="8" y="71"/>
                    </a:lnTo>
                    <a:lnTo>
                      <a:pt x="8" y="35"/>
                    </a:lnTo>
                    <a:lnTo>
                      <a:pt x="0" y="35"/>
                    </a:lnTo>
                    <a:lnTo>
                      <a:pt x="0" y="23"/>
                    </a:lnTo>
                    <a:lnTo>
                      <a:pt x="8" y="23"/>
                    </a:lnTo>
                    <a:lnTo>
                      <a:pt x="8" y="6"/>
                    </a:lnTo>
                    <a:lnTo>
                      <a:pt x="2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6" name="Freeform 1843"/>
              <p:cNvSpPr>
                <a:spLocks/>
              </p:cNvSpPr>
              <p:nvPr/>
            </p:nvSpPr>
            <p:spPr bwMode="auto">
              <a:xfrm>
                <a:off x="2145" y="3162"/>
                <a:ext cx="53" cy="92"/>
              </a:xfrm>
              <a:custGeom>
                <a:avLst/>
                <a:gdLst>
                  <a:gd name="T0" fmla="*/ 0 w 53"/>
                  <a:gd name="T1" fmla="*/ 0 h 92"/>
                  <a:gd name="T2" fmla="*/ 11 w 53"/>
                  <a:gd name="T3" fmla="*/ 0 h 92"/>
                  <a:gd name="T4" fmla="*/ 11 w 53"/>
                  <a:gd name="T5" fmla="*/ 35 h 92"/>
                  <a:gd name="T6" fmla="*/ 17 w 53"/>
                  <a:gd name="T7" fmla="*/ 29 h 92"/>
                  <a:gd name="T8" fmla="*/ 25 w 53"/>
                  <a:gd name="T9" fmla="*/ 25 h 92"/>
                  <a:gd name="T10" fmla="*/ 30 w 53"/>
                  <a:gd name="T11" fmla="*/ 23 h 92"/>
                  <a:gd name="T12" fmla="*/ 38 w 53"/>
                  <a:gd name="T13" fmla="*/ 25 h 92"/>
                  <a:gd name="T14" fmla="*/ 44 w 53"/>
                  <a:gd name="T15" fmla="*/ 27 h 92"/>
                  <a:gd name="T16" fmla="*/ 48 w 53"/>
                  <a:gd name="T17" fmla="*/ 31 h 92"/>
                  <a:gd name="T18" fmla="*/ 50 w 53"/>
                  <a:gd name="T19" fmla="*/ 35 h 92"/>
                  <a:gd name="T20" fmla="*/ 51 w 53"/>
                  <a:gd name="T21" fmla="*/ 41 h 92"/>
                  <a:gd name="T22" fmla="*/ 53 w 53"/>
                  <a:gd name="T23" fmla="*/ 50 h 92"/>
                  <a:gd name="T24" fmla="*/ 53 w 53"/>
                  <a:gd name="T25" fmla="*/ 92 h 92"/>
                  <a:gd name="T26" fmla="*/ 40 w 53"/>
                  <a:gd name="T27" fmla="*/ 92 h 92"/>
                  <a:gd name="T28" fmla="*/ 40 w 53"/>
                  <a:gd name="T29" fmla="*/ 50 h 92"/>
                  <a:gd name="T30" fmla="*/ 40 w 53"/>
                  <a:gd name="T31" fmla="*/ 46 h 92"/>
                  <a:gd name="T32" fmla="*/ 38 w 53"/>
                  <a:gd name="T33" fmla="*/ 41 h 92"/>
                  <a:gd name="T34" fmla="*/ 38 w 53"/>
                  <a:gd name="T35" fmla="*/ 39 h 92"/>
                  <a:gd name="T36" fmla="*/ 32 w 53"/>
                  <a:gd name="T37" fmla="*/ 35 h 92"/>
                  <a:gd name="T38" fmla="*/ 28 w 53"/>
                  <a:gd name="T39" fmla="*/ 35 h 92"/>
                  <a:gd name="T40" fmla="*/ 23 w 53"/>
                  <a:gd name="T41" fmla="*/ 35 h 92"/>
                  <a:gd name="T42" fmla="*/ 19 w 53"/>
                  <a:gd name="T43" fmla="*/ 37 h 92"/>
                  <a:gd name="T44" fmla="*/ 17 w 53"/>
                  <a:gd name="T45" fmla="*/ 41 h 92"/>
                  <a:gd name="T46" fmla="*/ 13 w 53"/>
                  <a:gd name="T47" fmla="*/ 44 h 92"/>
                  <a:gd name="T48" fmla="*/ 13 w 53"/>
                  <a:gd name="T49" fmla="*/ 50 h 92"/>
                  <a:gd name="T50" fmla="*/ 11 w 53"/>
                  <a:gd name="T51" fmla="*/ 56 h 92"/>
                  <a:gd name="T52" fmla="*/ 11 w 53"/>
                  <a:gd name="T53" fmla="*/ 92 h 92"/>
                  <a:gd name="T54" fmla="*/ 0 w 53"/>
                  <a:gd name="T55" fmla="*/ 92 h 92"/>
                  <a:gd name="T56" fmla="*/ 0 w 53"/>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92">
                    <a:moveTo>
                      <a:pt x="0" y="0"/>
                    </a:moveTo>
                    <a:lnTo>
                      <a:pt x="11" y="0"/>
                    </a:lnTo>
                    <a:lnTo>
                      <a:pt x="11" y="35"/>
                    </a:lnTo>
                    <a:lnTo>
                      <a:pt x="17" y="29"/>
                    </a:lnTo>
                    <a:lnTo>
                      <a:pt x="25" y="25"/>
                    </a:lnTo>
                    <a:lnTo>
                      <a:pt x="30" y="23"/>
                    </a:lnTo>
                    <a:lnTo>
                      <a:pt x="38" y="25"/>
                    </a:lnTo>
                    <a:lnTo>
                      <a:pt x="44" y="27"/>
                    </a:lnTo>
                    <a:lnTo>
                      <a:pt x="48" y="31"/>
                    </a:lnTo>
                    <a:lnTo>
                      <a:pt x="50" y="35"/>
                    </a:lnTo>
                    <a:lnTo>
                      <a:pt x="51" y="41"/>
                    </a:lnTo>
                    <a:lnTo>
                      <a:pt x="53" y="50"/>
                    </a:lnTo>
                    <a:lnTo>
                      <a:pt x="53" y="92"/>
                    </a:lnTo>
                    <a:lnTo>
                      <a:pt x="40" y="92"/>
                    </a:lnTo>
                    <a:lnTo>
                      <a:pt x="40" y="50"/>
                    </a:lnTo>
                    <a:lnTo>
                      <a:pt x="40" y="46"/>
                    </a:lnTo>
                    <a:lnTo>
                      <a:pt x="38" y="41"/>
                    </a:lnTo>
                    <a:lnTo>
                      <a:pt x="38" y="39"/>
                    </a:lnTo>
                    <a:lnTo>
                      <a:pt x="32" y="35"/>
                    </a:lnTo>
                    <a:lnTo>
                      <a:pt x="28" y="35"/>
                    </a:lnTo>
                    <a:lnTo>
                      <a:pt x="23" y="35"/>
                    </a:lnTo>
                    <a:lnTo>
                      <a:pt x="19" y="37"/>
                    </a:lnTo>
                    <a:lnTo>
                      <a:pt x="17" y="41"/>
                    </a:lnTo>
                    <a:lnTo>
                      <a:pt x="13" y="44"/>
                    </a:lnTo>
                    <a:lnTo>
                      <a:pt x="13" y="50"/>
                    </a:lnTo>
                    <a:lnTo>
                      <a:pt x="11" y="56"/>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7" name="Rectangle 1844"/>
              <p:cNvSpPr>
                <a:spLocks noChangeArrowheads="1"/>
              </p:cNvSpPr>
              <p:nvPr/>
            </p:nvSpPr>
            <p:spPr bwMode="auto">
              <a:xfrm>
                <a:off x="2592"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8" name="Rectangle 1845"/>
              <p:cNvSpPr>
                <a:spLocks noChangeArrowheads="1"/>
              </p:cNvSpPr>
              <p:nvPr/>
            </p:nvSpPr>
            <p:spPr bwMode="auto">
              <a:xfrm>
                <a:off x="2592"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9" name="Freeform 1846"/>
              <p:cNvSpPr>
                <a:spLocks noEditPoints="1"/>
              </p:cNvSpPr>
              <p:nvPr/>
            </p:nvSpPr>
            <p:spPr bwMode="auto">
              <a:xfrm>
                <a:off x="2479" y="3162"/>
                <a:ext cx="61" cy="94"/>
              </a:xfrm>
              <a:custGeom>
                <a:avLst/>
                <a:gdLst>
                  <a:gd name="T0" fmla="*/ 27 w 61"/>
                  <a:gd name="T1" fmla="*/ 12 h 94"/>
                  <a:gd name="T2" fmla="*/ 17 w 61"/>
                  <a:gd name="T3" fmla="*/ 16 h 94"/>
                  <a:gd name="T4" fmla="*/ 13 w 61"/>
                  <a:gd name="T5" fmla="*/ 25 h 94"/>
                  <a:gd name="T6" fmla="*/ 13 w 61"/>
                  <a:gd name="T7" fmla="*/ 37 h 94"/>
                  <a:gd name="T8" fmla="*/ 17 w 61"/>
                  <a:gd name="T9" fmla="*/ 46 h 94"/>
                  <a:gd name="T10" fmla="*/ 27 w 61"/>
                  <a:gd name="T11" fmla="*/ 50 h 94"/>
                  <a:gd name="T12" fmla="*/ 36 w 61"/>
                  <a:gd name="T13" fmla="*/ 50 h 94"/>
                  <a:gd name="T14" fmla="*/ 44 w 61"/>
                  <a:gd name="T15" fmla="*/ 46 h 94"/>
                  <a:gd name="T16" fmla="*/ 48 w 61"/>
                  <a:gd name="T17" fmla="*/ 37 h 94"/>
                  <a:gd name="T18" fmla="*/ 48 w 61"/>
                  <a:gd name="T19" fmla="*/ 25 h 94"/>
                  <a:gd name="T20" fmla="*/ 44 w 61"/>
                  <a:gd name="T21" fmla="*/ 16 h 94"/>
                  <a:gd name="T22" fmla="*/ 36 w 61"/>
                  <a:gd name="T23" fmla="*/ 10 h 94"/>
                  <a:gd name="T24" fmla="*/ 30 w 61"/>
                  <a:gd name="T25" fmla="*/ 0 h 94"/>
                  <a:gd name="T26" fmla="*/ 46 w 61"/>
                  <a:gd name="T27" fmla="*/ 4 h 94"/>
                  <a:gd name="T28" fmla="*/ 53 w 61"/>
                  <a:gd name="T29" fmla="*/ 12 h 94"/>
                  <a:gd name="T30" fmla="*/ 59 w 61"/>
                  <a:gd name="T31" fmla="*/ 25 h 94"/>
                  <a:gd name="T32" fmla="*/ 61 w 61"/>
                  <a:gd name="T33" fmla="*/ 44 h 94"/>
                  <a:gd name="T34" fmla="*/ 59 w 61"/>
                  <a:gd name="T35" fmla="*/ 66 h 94"/>
                  <a:gd name="T36" fmla="*/ 53 w 61"/>
                  <a:gd name="T37" fmla="*/ 79 h 94"/>
                  <a:gd name="T38" fmla="*/ 46 w 61"/>
                  <a:gd name="T39" fmla="*/ 89 h 94"/>
                  <a:gd name="T40" fmla="*/ 34 w 61"/>
                  <a:gd name="T41" fmla="*/ 94 h 94"/>
                  <a:gd name="T42" fmla="*/ 21 w 61"/>
                  <a:gd name="T43" fmla="*/ 92 h 94"/>
                  <a:gd name="T44" fmla="*/ 9 w 61"/>
                  <a:gd name="T45" fmla="*/ 89 h 94"/>
                  <a:gd name="T46" fmla="*/ 4 w 61"/>
                  <a:gd name="T47" fmla="*/ 77 h 94"/>
                  <a:gd name="T48" fmla="*/ 13 w 61"/>
                  <a:gd name="T49" fmla="*/ 67 h 94"/>
                  <a:gd name="T50" fmla="*/ 19 w 61"/>
                  <a:gd name="T51" fmla="*/ 79 h 94"/>
                  <a:gd name="T52" fmla="*/ 29 w 61"/>
                  <a:gd name="T53" fmla="*/ 83 h 94"/>
                  <a:gd name="T54" fmla="*/ 38 w 61"/>
                  <a:gd name="T55" fmla="*/ 81 h 94"/>
                  <a:gd name="T56" fmla="*/ 44 w 61"/>
                  <a:gd name="T57" fmla="*/ 75 h 94"/>
                  <a:gd name="T58" fmla="*/ 48 w 61"/>
                  <a:gd name="T59" fmla="*/ 66 h 94"/>
                  <a:gd name="T60" fmla="*/ 50 w 61"/>
                  <a:gd name="T61" fmla="*/ 52 h 94"/>
                  <a:gd name="T62" fmla="*/ 46 w 61"/>
                  <a:gd name="T63" fmla="*/ 54 h 94"/>
                  <a:gd name="T64" fmla="*/ 34 w 61"/>
                  <a:gd name="T65" fmla="*/ 60 h 94"/>
                  <a:gd name="T66" fmla="*/ 21 w 61"/>
                  <a:gd name="T67" fmla="*/ 60 h 94"/>
                  <a:gd name="T68" fmla="*/ 7 w 61"/>
                  <a:gd name="T69" fmla="*/ 54 h 94"/>
                  <a:gd name="T70" fmla="*/ 2 w 61"/>
                  <a:gd name="T71" fmla="*/ 39 h 94"/>
                  <a:gd name="T72" fmla="*/ 2 w 61"/>
                  <a:gd name="T73" fmla="*/ 21 h 94"/>
                  <a:gd name="T74" fmla="*/ 9 w 61"/>
                  <a:gd name="T75" fmla="*/ 8 h 94"/>
                  <a:gd name="T76" fmla="*/ 21 w 61"/>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 h="94">
                    <a:moveTo>
                      <a:pt x="30" y="10"/>
                    </a:moveTo>
                    <a:lnTo>
                      <a:pt x="27" y="12"/>
                    </a:lnTo>
                    <a:lnTo>
                      <a:pt x="21" y="14"/>
                    </a:lnTo>
                    <a:lnTo>
                      <a:pt x="17" y="16"/>
                    </a:lnTo>
                    <a:lnTo>
                      <a:pt x="15" y="21"/>
                    </a:lnTo>
                    <a:lnTo>
                      <a:pt x="13" y="25"/>
                    </a:lnTo>
                    <a:lnTo>
                      <a:pt x="13" y="31"/>
                    </a:lnTo>
                    <a:lnTo>
                      <a:pt x="13" y="37"/>
                    </a:lnTo>
                    <a:lnTo>
                      <a:pt x="15" y="41"/>
                    </a:lnTo>
                    <a:lnTo>
                      <a:pt x="17" y="46"/>
                    </a:lnTo>
                    <a:lnTo>
                      <a:pt x="21" y="48"/>
                    </a:lnTo>
                    <a:lnTo>
                      <a:pt x="27" y="50"/>
                    </a:lnTo>
                    <a:lnTo>
                      <a:pt x="30" y="50"/>
                    </a:lnTo>
                    <a:lnTo>
                      <a:pt x="36" y="50"/>
                    </a:lnTo>
                    <a:lnTo>
                      <a:pt x="40" y="48"/>
                    </a:lnTo>
                    <a:lnTo>
                      <a:pt x="44" y="46"/>
                    </a:lnTo>
                    <a:lnTo>
                      <a:pt x="48" y="41"/>
                    </a:lnTo>
                    <a:lnTo>
                      <a:pt x="48" y="37"/>
                    </a:lnTo>
                    <a:lnTo>
                      <a:pt x="50" y="31"/>
                    </a:lnTo>
                    <a:lnTo>
                      <a:pt x="48" y="25"/>
                    </a:lnTo>
                    <a:lnTo>
                      <a:pt x="48" y="19"/>
                    </a:lnTo>
                    <a:lnTo>
                      <a:pt x="44" y="16"/>
                    </a:lnTo>
                    <a:lnTo>
                      <a:pt x="40" y="12"/>
                    </a:lnTo>
                    <a:lnTo>
                      <a:pt x="36" y="10"/>
                    </a:lnTo>
                    <a:lnTo>
                      <a:pt x="30" y="10"/>
                    </a:lnTo>
                    <a:close/>
                    <a:moveTo>
                      <a:pt x="30" y="0"/>
                    </a:moveTo>
                    <a:lnTo>
                      <a:pt x="38" y="0"/>
                    </a:lnTo>
                    <a:lnTo>
                      <a:pt x="46" y="4"/>
                    </a:lnTo>
                    <a:lnTo>
                      <a:pt x="50" y="8"/>
                    </a:lnTo>
                    <a:lnTo>
                      <a:pt x="53" y="12"/>
                    </a:lnTo>
                    <a:lnTo>
                      <a:pt x="57" y="18"/>
                    </a:lnTo>
                    <a:lnTo>
                      <a:pt x="59" y="25"/>
                    </a:lnTo>
                    <a:lnTo>
                      <a:pt x="61" y="33"/>
                    </a:lnTo>
                    <a:lnTo>
                      <a:pt x="61" y="44"/>
                    </a:lnTo>
                    <a:lnTo>
                      <a:pt x="61" y="56"/>
                    </a:lnTo>
                    <a:lnTo>
                      <a:pt x="59" y="66"/>
                    </a:lnTo>
                    <a:lnTo>
                      <a:pt x="57" y="73"/>
                    </a:lnTo>
                    <a:lnTo>
                      <a:pt x="53" y="79"/>
                    </a:lnTo>
                    <a:lnTo>
                      <a:pt x="50" y="85"/>
                    </a:lnTo>
                    <a:lnTo>
                      <a:pt x="46" y="89"/>
                    </a:lnTo>
                    <a:lnTo>
                      <a:pt x="40" y="92"/>
                    </a:lnTo>
                    <a:lnTo>
                      <a:pt x="34" y="94"/>
                    </a:lnTo>
                    <a:lnTo>
                      <a:pt x="29" y="94"/>
                    </a:lnTo>
                    <a:lnTo>
                      <a:pt x="21" y="92"/>
                    </a:lnTo>
                    <a:lnTo>
                      <a:pt x="15" y="91"/>
                    </a:lnTo>
                    <a:lnTo>
                      <a:pt x="9" y="89"/>
                    </a:lnTo>
                    <a:lnTo>
                      <a:pt x="5" y="83"/>
                    </a:lnTo>
                    <a:lnTo>
                      <a:pt x="4" y="77"/>
                    </a:lnTo>
                    <a:lnTo>
                      <a:pt x="2" y="69"/>
                    </a:lnTo>
                    <a:lnTo>
                      <a:pt x="13" y="67"/>
                    </a:lnTo>
                    <a:lnTo>
                      <a:pt x="15" y="75"/>
                    </a:lnTo>
                    <a:lnTo>
                      <a:pt x="19" y="79"/>
                    </a:lnTo>
                    <a:lnTo>
                      <a:pt x="23" y="83"/>
                    </a:lnTo>
                    <a:lnTo>
                      <a:pt x="29" y="83"/>
                    </a:lnTo>
                    <a:lnTo>
                      <a:pt x="32" y="83"/>
                    </a:lnTo>
                    <a:lnTo>
                      <a:pt x="38" y="81"/>
                    </a:lnTo>
                    <a:lnTo>
                      <a:pt x="42" y="79"/>
                    </a:lnTo>
                    <a:lnTo>
                      <a:pt x="44" y="75"/>
                    </a:lnTo>
                    <a:lnTo>
                      <a:pt x="46" y="71"/>
                    </a:lnTo>
                    <a:lnTo>
                      <a:pt x="48" y="66"/>
                    </a:lnTo>
                    <a:lnTo>
                      <a:pt x="50" y="58"/>
                    </a:lnTo>
                    <a:lnTo>
                      <a:pt x="50" y="52"/>
                    </a:lnTo>
                    <a:lnTo>
                      <a:pt x="50" y="50"/>
                    </a:lnTo>
                    <a:lnTo>
                      <a:pt x="46" y="54"/>
                    </a:lnTo>
                    <a:lnTo>
                      <a:pt x="40" y="58"/>
                    </a:lnTo>
                    <a:lnTo>
                      <a:pt x="34" y="60"/>
                    </a:lnTo>
                    <a:lnTo>
                      <a:pt x="27" y="62"/>
                    </a:lnTo>
                    <a:lnTo>
                      <a:pt x="21" y="60"/>
                    </a:lnTo>
                    <a:lnTo>
                      <a:pt x="13" y="58"/>
                    </a:lnTo>
                    <a:lnTo>
                      <a:pt x="7" y="54"/>
                    </a:lnTo>
                    <a:lnTo>
                      <a:pt x="4" y="46"/>
                    </a:lnTo>
                    <a:lnTo>
                      <a:pt x="2" y="39"/>
                    </a:lnTo>
                    <a:lnTo>
                      <a:pt x="0" y="31"/>
                    </a:lnTo>
                    <a:lnTo>
                      <a:pt x="2" y="21"/>
                    </a:lnTo>
                    <a:lnTo>
                      <a:pt x="4" y="14"/>
                    </a:lnTo>
                    <a:lnTo>
                      <a:pt x="9" y="8"/>
                    </a:lnTo>
                    <a:lnTo>
                      <a:pt x="15" y="4"/>
                    </a:lnTo>
                    <a:lnTo>
                      <a:pt x="21" y="0"/>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0" name="Freeform 1847"/>
              <p:cNvSpPr>
                <a:spLocks noEditPoints="1"/>
              </p:cNvSpPr>
              <p:nvPr/>
            </p:nvSpPr>
            <p:spPr bwMode="auto">
              <a:xfrm>
                <a:off x="2552" y="3162"/>
                <a:ext cx="59" cy="94"/>
              </a:xfrm>
              <a:custGeom>
                <a:avLst/>
                <a:gdLst>
                  <a:gd name="T0" fmla="*/ 25 w 59"/>
                  <a:gd name="T1" fmla="*/ 12 h 94"/>
                  <a:gd name="T2" fmla="*/ 17 w 59"/>
                  <a:gd name="T3" fmla="*/ 16 h 94"/>
                  <a:gd name="T4" fmla="*/ 11 w 59"/>
                  <a:gd name="T5" fmla="*/ 25 h 94"/>
                  <a:gd name="T6" fmla="*/ 11 w 59"/>
                  <a:gd name="T7" fmla="*/ 37 h 94"/>
                  <a:gd name="T8" fmla="*/ 17 w 59"/>
                  <a:gd name="T9" fmla="*/ 46 h 94"/>
                  <a:gd name="T10" fmla="*/ 25 w 59"/>
                  <a:gd name="T11" fmla="*/ 50 h 94"/>
                  <a:gd name="T12" fmla="*/ 34 w 59"/>
                  <a:gd name="T13" fmla="*/ 50 h 94"/>
                  <a:gd name="T14" fmla="*/ 42 w 59"/>
                  <a:gd name="T15" fmla="*/ 46 h 94"/>
                  <a:gd name="T16" fmla="*/ 48 w 59"/>
                  <a:gd name="T17" fmla="*/ 37 h 94"/>
                  <a:gd name="T18" fmla="*/ 48 w 59"/>
                  <a:gd name="T19" fmla="*/ 25 h 94"/>
                  <a:gd name="T20" fmla="*/ 44 w 59"/>
                  <a:gd name="T21" fmla="*/ 16 h 94"/>
                  <a:gd name="T22" fmla="*/ 34 w 59"/>
                  <a:gd name="T23" fmla="*/ 10 h 94"/>
                  <a:gd name="T24" fmla="*/ 28 w 59"/>
                  <a:gd name="T25" fmla="*/ 0 h 94"/>
                  <a:gd name="T26" fmla="*/ 44 w 59"/>
                  <a:gd name="T27" fmla="*/ 4 h 94"/>
                  <a:gd name="T28" fmla="*/ 53 w 59"/>
                  <a:gd name="T29" fmla="*/ 12 h 94"/>
                  <a:gd name="T30" fmla="*/ 57 w 59"/>
                  <a:gd name="T31" fmla="*/ 25 h 94"/>
                  <a:gd name="T32" fmla="*/ 59 w 59"/>
                  <a:gd name="T33" fmla="*/ 44 h 94"/>
                  <a:gd name="T34" fmla="*/ 57 w 59"/>
                  <a:gd name="T35" fmla="*/ 66 h 94"/>
                  <a:gd name="T36" fmla="*/ 53 w 59"/>
                  <a:gd name="T37" fmla="*/ 79 h 94"/>
                  <a:gd name="T38" fmla="*/ 44 w 59"/>
                  <a:gd name="T39" fmla="*/ 89 h 94"/>
                  <a:gd name="T40" fmla="*/ 32 w 59"/>
                  <a:gd name="T41" fmla="*/ 94 h 94"/>
                  <a:gd name="T42" fmla="*/ 19 w 59"/>
                  <a:gd name="T43" fmla="*/ 92 h 94"/>
                  <a:gd name="T44" fmla="*/ 9 w 59"/>
                  <a:gd name="T45" fmla="*/ 89 h 94"/>
                  <a:gd name="T46" fmla="*/ 2 w 59"/>
                  <a:gd name="T47" fmla="*/ 77 h 94"/>
                  <a:gd name="T48" fmla="*/ 13 w 59"/>
                  <a:gd name="T49" fmla="*/ 67 h 94"/>
                  <a:gd name="T50" fmla="*/ 17 w 59"/>
                  <a:gd name="T51" fmla="*/ 79 h 94"/>
                  <a:gd name="T52" fmla="*/ 27 w 59"/>
                  <a:gd name="T53" fmla="*/ 83 h 94"/>
                  <a:gd name="T54" fmla="*/ 36 w 59"/>
                  <a:gd name="T55" fmla="*/ 81 h 94"/>
                  <a:gd name="T56" fmla="*/ 42 w 59"/>
                  <a:gd name="T57" fmla="*/ 75 h 94"/>
                  <a:gd name="T58" fmla="*/ 46 w 59"/>
                  <a:gd name="T59" fmla="*/ 66 h 94"/>
                  <a:gd name="T60" fmla="*/ 48 w 59"/>
                  <a:gd name="T61" fmla="*/ 52 h 94"/>
                  <a:gd name="T62" fmla="*/ 44 w 59"/>
                  <a:gd name="T63" fmla="*/ 54 h 94"/>
                  <a:gd name="T64" fmla="*/ 32 w 59"/>
                  <a:gd name="T65" fmla="*/ 60 h 94"/>
                  <a:gd name="T66" fmla="*/ 19 w 59"/>
                  <a:gd name="T67" fmla="*/ 60 h 94"/>
                  <a:gd name="T68" fmla="*/ 7 w 59"/>
                  <a:gd name="T69" fmla="*/ 54 h 94"/>
                  <a:gd name="T70" fmla="*/ 0 w 59"/>
                  <a:gd name="T71" fmla="*/ 39 h 94"/>
                  <a:gd name="T72" fmla="*/ 0 w 59"/>
                  <a:gd name="T73" fmla="*/ 21 h 94"/>
                  <a:gd name="T74" fmla="*/ 7 w 59"/>
                  <a:gd name="T75" fmla="*/ 8 h 94"/>
                  <a:gd name="T76" fmla="*/ 21 w 59"/>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4">
                    <a:moveTo>
                      <a:pt x="30" y="10"/>
                    </a:moveTo>
                    <a:lnTo>
                      <a:pt x="25" y="12"/>
                    </a:lnTo>
                    <a:lnTo>
                      <a:pt x="21" y="14"/>
                    </a:lnTo>
                    <a:lnTo>
                      <a:pt x="17" y="16"/>
                    </a:lnTo>
                    <a:lnTo>
                      <a:pt x="13" y="21"/>
                    </a:lnTo>
                    <a:lnTo>
                      <a:pt x="11" y="25"/>
                    </a:lnTo>
                    <a:lnTo>
                      <a:pt x="11" y="31"/>
                    </a:lnTo>
                    <a:lnTo>
                      <a:pt x="11" y="37"/>
                    </a:lnTo>
                    <a:lnTo>
                      <a:pt x="13" y="41"/>
                    </a:lnTo>
                    <a:lnTo>
                      <a:pt x="17" y="46"/>
                    </a:lnTo>
                    <a:lnTo>
                      <a:pt x="21" y="48"/>
                    </a:lnTo>
                    <a:lnTo>
                      <a:pt x="25" y="50"/>
                    </a:lnTo>
                    <a:lnTo>
                      <a:pt x="30" y="50"/>
                    </a:lnTo>
                    <a:lnTo>
                      <a:pt x="34" y="50"/>
                    </a:lnTo>
                    <a:lnTo>
                      <a:pt x="38" y="48"/>
                    </a:lnTo>
                    <a:lnTo>
                      <a:pt x="42" y="46"/>
                    </a:lnTo>
                    <a:lnTo>
                      <a:pt x="46" y="41"/>
                    </a:lnTo>
                    <a:lnTo>
                      <a:pt x="48" y="37"/>
                    </a:lnTo>
                    <a:lnTo>
                      <a:pt x="48" y="31"/>
                    </a:lnTo>
                    <a:lnTo>
                      <a:pt x="48" y="25"/>
                    </a:lnTo>
                    <a:lnTo>
                      <a:pt x="46" y="19"/>
                    </a:lnTo>
                    <a:lnTo>
                      <a:pt x="44" y="16"/>
                    </a:lnTo>
                    <a:lnTo>
                      <a:pt x="40" y="12"/>
                    </a:lnTo>
                    <a:lnTo>
                      <a:pt x="34" y="10"/>
                    </a:lnTo>
                    <a:lnTo>
                      <a:pt x="30" y="10"/>
                    </a:lnTo>
                    <a:close/>
                    <a:moveTo>
                      <a:pt x="28" y="0"/>
                    </a:moveTo>
                    <a:lnTo>
                      <a:pt x="36" y="0"/>
                    </a:lnTo>
                    <a:lnTo>
                      <a:pt x="44" y="4"/>
                    </a:lnTo>
                    <a:lnTo>
                      <a:pt x="50" y="8"/>
                    </a:lnTo>
                    <a:lnTo>
                      <a:pt x="53" y="12"/>
                    </a:lnTo>
                    <a:lnTo>
                      <a:pt x="55" y="18"/>
                    </a:lnTo>
                    <a:lnTo>
                      <a:pt x="57" y="25"/>
                    </a:lnTo>
                    <a:lnTo>
                      <a:pt x="59" y="33"/>
                    </a:lnTo>
                    <a:lnTo>
                      <a:pt x="59" y="44"/>
                    </a:lnTo>
                    <a:lnTo>
                      <a:pt x="59" y="56"/>
                    </a:lnTo>
                    <a:lnTo>
                      <a:pt x="57" y="66"/>
                    </a:lnTo>
                    <a:lnTo>
                      <a:pt x="55" y="73"/>
                    </a:lnTo>
                    <a:lnTo>
                      <a:pt x="53" y="79"/>
                    </a:lnTo>
                    <a:lnTo>
                      <a:pt x="50" y="85"/>
                    </a:lnTo>
                    <a:lnTo>
                      <a:pt x="44" y="89"/>
                    </a:lnTo>
                    <a:lnTo>
                      <a:pt x="40" y="92"/>
                    </a:lnTo>
                    <a:lnTo>
                      <a:pt x="32" y="94"/>
                    </a:lnTo>
                    <a:lnTo>
                      <a:pt x="27" y="94"/>
                    </a:lnTo>
                    <a:lnTo>
                      <a:pt x="19" y="92"/>
                    </a:lnTo>
                    <a:lnTo>
                      <a:pt x="13" y="91"/>
                    </a:lnTo>
                    <a:lnTo>
                      <a:pt x="9" y="89"/>
                    </a:lnTo>
                    <a:lnTo>
                      <a:pt x="5" y="83"/>
                    </a:lnTo>
                    <a:lnTo>
                      <a:pt x="2" y="77"/>
                    </a:lnTo>
                    <a:lnTo>
                      <a:pt x="0" y="69"/>
                    </a:lnTo>
                    <a:lnTo>
                      <a:pt x="13" y="67"/>
                    </a:lnTo>
                    <a:lnTo>
                      <a:pt x="15" y="75"/>
                    </a:lnTo>
                    <a:lnTo>
                      <a:pt x="17" y="79"/>
                    </a:lnTo>
                    <a:lnTo>
                      <a:pt x="23" y="83"/>
                    </a:lnTo>
                    <a:lnTo>
                      <a:pt x="27" y="83"/>
                    </a:lnTo>
                    <a:lnTo>
                      <a:pt x="32" y="83"/>
                    </a:lnTo>
                    <a:lnTo>
                      <a:pt x="36" y="81"/>
                    </a:lnTo>
                    <a:lnTo>
                      <a:pt x="40" y="79"/>
                    </a:lnTo>
                    <a:lnTo>
                      <a:pt x="42" y="75"/>
                    </a:lnTo>
                    <a:lnTo>
                      <a:pt x="44" y="71"/>
                    </a:lnTo>
                    <a:lnTo>
                      <a:pt x="46" y="66"/>
                    </a:lnTo>
                    <a:lnTo>
                      <a:pt x="48" y="58"/>
                    </a:lnTo>
                    <a:lnTo>
                      <a:pt x="48" y="52"/>
                    </a:lnTo>
                    <a:lnTo>
                      <a:pt x="48" y="50"/>
                    </a:lnTo>
                    <a:lnTo>
                      <a:pt x="44" y="54"/>
                    </a:lnTo>
                    <a:lnTo>
                      <a:pt x="38" y="58"/>
                    </a:lnTo>
                    <a:lnTo>
                      <a:pt x="32" y="60"/>
                    </a:lnTo>
                    <a:lnTo>
                      <a:pt x="27" y="62"/>
                    </a:lnTo>
                    <a:lnTo>
                      <a:pt x="19" y="60"/>
                    </a:lnTo>
                    <a:lnTo>
                      <a:pt x="13" y="58"/>
                    </a:lnTo>
                    <a:lnTo>
                      <a:pt x="7" y="54"/>
                    </a:lnTo>
                    <a:lnTo>
                      <a:pt x="2" y="46"/>
                    </a:lnTo>
                    <a:lnTo>
                      <a:pt x="0" y="39"/>
                    </a:lnTo>
                    <a:lnTo>
                      <a:pt x="0" y="31"/>
                    </a:lnTo>
                    <a:lnTo>
                      <a:pt x="0" y="21"/>
                    </a:lnTo>
                    <a:lnTo>
                      <a:pt x="4" y="14"/>
                    </a:lnTo>
                    <a:lnTo>
                      <a:pt x="7" y="8"/>
                    </a:lnTo>
                    <a:lnTo>
                      <a:pt x="13" y="4"/>
                    </a:lnTo>
                    <a:lnTo>
                      <a:pt x="21" y="0"/>
                    </a:lnTo>
                    <a:lnTo>
                      <a:pt x="2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1" name="Freeform 1848"/>
              <p:cNvSpPr>
                <a:spLocks/>
              </p:cNvSpPr>
              <p:nvPr/>
            </p:nvSpPr>
            <p:spPr bwMode="auto">
              <a:xfrm>
                <a:off x="2621" y="3164"/>
                <a:ext cx="32" cy="92"/>
              </a:xfrm>
              <a:custGeom>
                <a:avLst/>
                <a:gdLst>
                  <a:gd name="T0" fmla="*/ 19 w 32"/>
                  <a:gd name="T1" fmla="*/ 0 h 92"/>
                  <a:gd name="T2" fmla="*/ 19 w 32"/>
                  <a:gd name="T3" fmla="*/ 23 h 92"/>
                  <a:gd name="T4" fmla="*/ 31 w 32"/>
                  <a:gd name="T5" fmla="*/ 23 h 92"/>
                  <a:gd name="T6" fmla="*/ 31 w 32"/>
                  <a:gd name="T7" fmla="*/ 35 h 92"/>
                  <a:gd name="T8" fmla="*/ 19 w 32"/>
                  <a:gd name="T9" fmla="*/ 35 h 92"/>
                  <a:gd name="T10" fmla="*/ 19 w 32"/>
                  <a:gd name="T11" fmla="*/ 71 h 92"/>
                  <a:gd name="T12" fmla="*/ 19 w 32"/>
                  <a:gd name="T13" fmla="*/ 77 h 92"/>
                  <a:gd name="T14" fmla="*/ 19 w 32"/>
                  <a:gd name="T15" fmla="*/ 79 h 92"/>
                  <a:gd name="T16" fmla="*/ 21 w 32"/>
                  <a:gd name="T17" fmla="*/ 81 h 92"/>
                  <a:gd name="T18" fmla="*/ 23 w 32"/>
                  <a:gd name="T19" fmla="*/ 81 h 92"/>
                  <a:gd name="T20" fmla="*/ 25 w 32"/>
                  <a:gd name="T21" fmla="*/ 81 h 92"/>
                  <a:gd name="T22" fmla="*/ 31 w 32"/>
                  <a:gd name="T23" fmla="*/ 81 h 92"/>
                  <a:gd name="T24" fmla="*/ 32 w 32"/>
                  <a:gd name="T25" fmla="*/ 90 h 92"/>
                  <a:gd name="T26" fmla="*/ 27 w 32"/>
                  <a:gd name="T27" fmla="*/ 92 h 92"/>
                  <a:gd name="T28" fmla="*/ 23 w 32"/>
                  <a:gd name="T29" fmla="*/ 92 h 92"/>
                  <a:gd name="T30" fmla="*/ 17 w 32"/>
                  <a:gd name="T31" fmla="*/ 92 h 92"/>
                  <a:gd name="T32" fmla="*/ 13 w 32"/>
                  <a:gd name="T33" fmla="*/ 90 h 92"/>
                  <a:gd name="T34" fmla="*/ 11 w 32"/>
                  <a:gd name="T35" fmla="*/ 89 h 92"/>
                  <a:gd name="T36" fmla="*/ 9 w 32"/>
                  <a:gd name="T37" fmla="*/ 85 h 92"/>
                  <a:gd name="T38" fmla="*/ 7 w 32"/>
                  <a:gd name="T39" fmla="*/ 83 h 92"/>
                  <a:gd name="T40" fmla="*/ 7 w 32"/>
                  <a:gd name="T41" fmla="*/ 77 h 92"/>
                  <a:gd name="T42" fmla="*/ 7 w 32"/>
                  <a:gd name="T43" fmla="*/ 71 h 92"/>
                  <a:gd name="T44" fmla="*/ 7 w 32"/>
                  <a:gd name="T45" fmla="*/ 35 h 92"/>
                  <a:gd name="T46" fmla="*/ 0 w 32"/>
                  <a:gd name="T47" fmla="*/ 35 h 92"/>
                  <a:gd name="T48" fmla="*/ 0 w 32"/>
                  <a:gd name="T49" fmla="*/ 23 h 92"/>
                  <a:gd name="T50" fmla="*/ 7 w 32"/>
                  <a:gd name="T51" fmla="*/ 23 h 92"/>
                  <a:gd name="T52" fmla="*/ 7 w 32"/>
                  <a:gd name="T53" fmla="*/ 6 h 92"/>
                  <a:gd name="T54" fmla="*/ 19 w 32"/>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2">
                    <a:moveTo>
                      <a:pt x="19" y="0"/>
                    </a:moveTo>
                    <a:lnTo>
                      <a:pt x="19" y="23"/>
                    </a:lnTo>
                    <a:lnTo>
                      <a:pt x="31" y="23"/>
                    </a:lnTo>
                    <a:lnTo>
                      <a:pt x="31" y="35"/>
                    </a:lnTo>
                    <a:lnTo>
                      <a:pt x="19" y="35"/>
                    </a:lnTo>
                    <a:lnTo>
                      <a:pt x="19" y="71"/>
                    </a:lnTo>
                    <a:lnTo>
                      <a:pt x="19" y="77"/>
                    </a:lnTo>
                    <a:lnTo>
                      <a:pt x="19" y="79"/>
                    </a:lnTo>
                    <a:lnTo>
                      <a:pt x="21" y="81"/>
                    </a:lnTo>
                    <a:lnTo>
                      <a:pt x="23" y="81"/>
                    </a:lnTo>
                    <a:lnTo>
                      <a:pt x="25" y="81"/>
                    </a:lnTo>
                    <a:lnTo>
                      <a:pt x="31" y="81"/>
                    </a:lnTo>
                    <a:lnTo>
                      <a:pt x="32" y="90"/>
                    </a:lnTo>
                    <a:lnTo>
                      <a:pt x="27" y="92"/>
                    </a:lnTo>
                    <a:lnTo>
                      <a:pt x="23" y="92"/>
                    </a:lnTo>
                    <a:lnTo>
                      <a:pt x="17" y="92"/>
                    </a:lnTo>
                    <a:lnTo>
                      <a:pt x="13" y="90"/>
                    </a:lnTo>
                    <a:lnTo>
                      <a:pt x="11" y="89"/>
                    </a:lnTo>
                    <a:lnTo>
                      <a:pt x="9" y="85"/>
                    </a:lnTo>
                    <a:lnTo>
                      <a:pt x="7" y="83"/>
                    </a:lnTo>
                    <a:lnTo>
                      <a:pt x="7" y="77"/>
                    </a:lnTo>
                    <a:lnTo>
                      <a:pt x="7" y="71"/>
                    </a:lnTo>
                    <a:lnTo>
                      <a:pt x="7" y="35"/>
                    </a:lnTo>
                    <a:lnTo>
                      <a:pt x="0" y="35"/>
                    </a:lnTo>
                    <a:lnTo>
                      <a:pt x="0" y="23"/>
                    </a:lnTo>
                    <a:lnTo>
                      <a:pt x="7" y="23"/>
                    </a:lnTo>
                    <a:lnTo>
                      <a:pt x="7" y="6"/>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2" name="Freeform 1849"/>
              <p:cNvSpPr>
                <a:spLocks/>
              </p:cNvSpPr>
              <p:nvPr/>
            </p:nvSpPr>
            <p:spPr bwMode="auto">
              <a:xfrm>
                <a:off x="2663" y="3162"/>
                <a:ext cx="54" cy="92"/>
              </a:xfrm>
              <a:custGeom>
                <a:avLst/>
                <a:gdLst>
                  <a:gd name="T0" fmla="*/ 0 w 54"/>
                  <a:gd name="T1" fmla="*/ 0 h 92"/>
                  <a:gd name="T2" fmla="*/ 12 w 54"/>
                  <a:gd name="T3" fmla="*/ 0 h 92"/>
                  <a:gd name="T4" fmla="*/ 12 w 54"/>
                  <a:gd name="T5" fmla="*/ 35 h 92"/>
                  <a:gd name="T6" fmla="*/ 17 w 54"/>
                  <a:gd name="T7" fmla="*/ 29 h 92"/>
                  <a:gd name="T8" fmla="*/ 25 w 54"/>
                  <a:gd name="T9" fmla="*/ 25 h 92"/>
                  <a:gd name="T10" fmla="*/ 31 w 54"/>
                  <a:gd name="T11" fmla="*/ 23 h 92"/>
                  <a:gd name="T12" fmla="*/ 38 w 54"/>
                  <a:gd name="T13" fmla="*/ 25 h 92"/>
                  <a:gd name="T14" fmla="*/ 44 w 54"/>
                  <a:gd name="T15" fmla="*/ 27 h 92"/>
                  <a:gd name="T16" fmla="*/ 48 w 54"/>
                  <a:gd name="T17" fmla="*/ 31 h 92"/>
                  <a:gd name="T18" fmla="*/ 50 w 54"/>
                  <a:gd name="T19" fmla="*/ 35 h 92"/>
                  <a:gd name="T20" fmla="*/ 52 w 54"/>
                  <a:gd name="T21" fmla="*/ 41 h 92"/>
                  <a:gd name="T22" fmla="*/ 54 w 54"/>
                  <a:gd name="T23" fmla="*/ 50 h 92"/>
                  <a:gd name="T24" fmla="*/ 54 w 54"/>
                  <a:gd name="T25" fmla="*/ 92 h 92"/>
                  <a:gd name="T26" fmla="*/ 40 w 54"/>
                  <a:gd name="T27" fmla="*/ 92 h 92"/>
                  <a:gd name="T28" fmla="*/ 40 w 54"/>
                  <a:gd name="T29" fmla="*/ 50 h 92"/>
                  <a:gd name="T30" fmla="*/ 40 w 54"/>
                  <a:gd name="T31" fmla="*/ 46 h 92"/>
                  <a:gd name="T32" fmla="*/ 40 w 54"/>
                  <a:gd name="T33" fmla="*/ 41 h 92"/>
                  <a:gd name="T34" fmla="*/ 38 w 54"/>
                  <a:gd name="T35" fmla="*/ 39 h 92"/>
                  <a:gd name="T36" fmla="*/ 33 w 54"/>
                  <a:gd name="T37" fmla="*/ 35 h 92"/>
                  <a:gd name="T38" fmla="*/ 29 w 54"/>
                  <a:gd name="T39" fmla="*/ 35 h 92"/>
                  <a:gd name="T40" fmla="*/ 23 w 54"/>
                  <a:gd name="T41" fmla="*/ 35 h 92"/>
                  <a:gd name="T42" fmla="*/ 19 w 54"/>
                  <a:gd name="T43" fmla="*/ 37 h 92"/>
                  <a:gd name="T44" fmla="*/ 17 w 54"/>
                  <a:gd name="T45" fmla="*/ 41 h 92"/>
                  <a:gd name="T46" fmla="*/ 13 w 54"/>
                  <a:gd name="T47" fmla="*/ 44 h 92"/>
                  <a:gd name="T48" fmla="*/ 13 w 54"/>
                  <a:gd name="T49" fmla="*/ 50 h 92"/>
                  <a:gd name="T50" fmla="*/ 12 w 54"/>
                  <a:gd name="T51" fmla="*/ 56 h 92"/>
                  <a:gd name="T52" fmla="*/ 12 w 54"/>
                  <a:gd name="T53" fmla="*/ 92 h 92"/>
                  <a:gd name="T54" fmla="*/ 0 w 54"/>
                  <a:gd name="T55" fmla="*/ 92 h 92"/>
                  <a:gd name="T56" fmla="*/ 0 w 54"/>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92">
                    <a:moveTo>
                      <a:pt x="0" y="0"/>
                    </a:moveTo>
                    <a:lnTo>
                      <a:pt x="12" y="0"/>
                    </a:lnTo>
                    <a:lnTo>
                      <a:pt x="12" y="35"/>
                    </a:lnTo>
                    <a:lnTo>
                      <a:pt x="17" y="29"/>
                    </a:lnTo>
                    <a:lnTo>
                      <a:pt x="25" y="25"/>
                    </a:lnTo>
                    <a:lnTo>
                      <a:pt x="31" y="23"/>
                    </a:lnTo>
                    <a:lnTo>
                      <a:pt x="38" y="25"/>
                    </a:lnTo>
                    <a:lnTo>
                      <a:pt x="44" y="27"/>
                    </a:lnTo>
                    <a:lnTo>
                      <a:pt x="48" y="31"/>
                    </a:lnTo>
                    <a:lnTo>
                      <a:pt x="50" y="35"/>
                    </a:lnTo>
                    <a:lnTo>
                      <a:pt x="52" y="41"/>
                    </a:lnTo>
                    <a:lnTo>
                      <a:pt x="54" y="50"/>
                    </a:lnTo>
                    <a:lnTo>
                      <a:pt x="54" y="92"/>
                    </a:lnTo>
                    <a:lnTo>
                      <a:pt x="40" y="92"/>
                    </a:lnTo>
                    <a:lnTo>
                      <a:pt x="40" y="50"/>
                    </a:lnTo>
                    <a:lnTo>
                      <a:pt x="40" y="46"/>
                    </a:lnTo>
                    <a:lnTo>
                      <a:pt x="40" y="41"/>
                    </a:lnTo>
                    <a:lnTo>
                      <a:pt x="38" y="39"/>
                    </a:lnTo>
                    <a:lnTo>
                      <a:pt x="33" y="35"/>
                    </a:lnTo>
                    <a:lnTo>
                      <a:pt x="29" y="35"/>
                    </a:lnTo>
                    <a:lnTo>
                      <a:pt x="23" y="35"/>
                    </a:lnTo>
                    <a:lnTo>
                      <a:pt x="19" y="37"/>
                    </a:lnTo>
                    <a:lnTo>
                      <a:pt x="17" y="41"/>
                    </a:lnTo>
                    <a:lnTo>
                      <a:pt x="13" y="44"/>
                    </a:lnTo>
                    <a:lnTo>
                      <a:pt x="13"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3" name="Rectangle 1850"/>
              <p:cNvSpPr>
                <a:spLocks noChangeArrowheads="1"/>
              </p:cNvSpPr>
              <p:nvPr/>
            </p:nvSpPr>
            <p:spPr bwMode="auto">
              <a:xfrm>
                <a:off x="267" y="3112"/>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4" name="Rectangle 1851"/>
              <p:cNvSpPr>
                <a:spLocks noChangeArrowheads="1"/>
              </p:cNvSpPr>
              <p:nvPr/>
            </p:nvSpPr>
            <p:spPr bwMode="auto">
              <a:xfrm>
                <a:off x="2834" y="3112"/>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5" name="Freeform 1852"/>
              <p:cNvSpPr>
                <a:spLocks noEditPoints="1"/>
              </p:cNvSpPr>
              <p:nvPr/>
            </p:nvSpPr>
            <p:spPr bwMode="auto">
              <a:xfrm>
                <a:off x="186" y="3074"/>
                <a:ext cx="62" cy="96"/>
              </a:xfrm>
              <a:custGeom>
                <a:avLst/>
                <a:gdLst>
                  <a:gd name="T0" fmla="*/ 31 w 62"/>
                  <a:gd name="T1" fmla="*/ 11 h 96"/>
                  <a:gd name="T2" fmla="*/ 25 w 62"/>
                  <a:gd name="T3" fmla="*/ 11 h 96"/>
                  <a:gd name="T4" fmla="*/ 21 w 62"/>
                  <a:gd name="T5" fmla="*/ 15 h 96"/>
                  <a:gd name="T6" fmla="*/ 18 w 62"/>
                  <a:gd name="T7" fmla="*/ 17 h 96"/>
                  <a:gd name="T8" fmla="*/ 16 w 62"/>
                  <a:gd name="T9" fmla="*/ 23 h 96"/>
                  <a:gd name="T10" fmla="*/ 14 w 62"/>
                  <a:gd name="T11" fmla="*/ 29 h 96"/>
                  <a:gd name="T12" fmla="*/ 12 w 62"/>
                  <a:gd name="T13" fmla="*/ 38 h 96"/>
                  <a:gd name="T14" fmla="*/ 12 w 62"/>
                  <a:gd name="T15" fmla="*/ 48 h 96"/>
                  <a:gd name="T16" fmla="*/ 12 w 62"/>
                  <a:gd name="T17" fmla="*/ 58 h 96"/>
                  <a:gd name="T18" fmla="*/ 14 w 62"/>
                  <a:gd name="T19" fmla="*/ 67 h 96"/>
                  <a:gd name="T20" fmla="*/ 16 w 62"/>
                  <a:gd name="T21" fmla="*/ 73 h 96"/>
                  <a:gd name="T22" fmla="*/ 18 w 62"/>
                  <a:gd name="T23" fmla="*/ 79 h 96"/>
                  <a:gd name="T24" fmla="*/ 21 w 62"/>
                  <a:gd name="T25" fmla="*/ 83 h 96"/>
                  <a:gd name="T26" fmla="*/ 25 w 62"/>
                  <a:gd name="T27" fmla="*/ 84 h 96"/>
                  <a:gd name="T28" fmla="*/ 31 w 62"/>
                  <a:gd name="T29" fmla="*/ 84 h 96"/>
                  <a:gd name="T30" fmla="*/ 35 w 62"/>
                  <a:gd name="T31" fmla="*/ 84 h 96"/>
                  <a:gd name="T32" fmla="*/ 41 w 62"/>
                  <a:gd name="T33" fmla="*/ 83 h 96"/>
                  <a:gd name="T34" fmla="*/ 42 w 62"/>
                  <a:gd name="T35" fmla="*/ 79 h 96"/>
                  <a:gd name="T36" fmla="*/ 46 w 62"/>
                  <a:gd name="T37" fmla="*/ 73 h 96"/>
                  <a:gd name="T38" fmla="*/ 48 w 62"/>
                  <a:gd name="T39" fmla="*/ 67 h 96"/>
                  <a:gd name="T40" fmla="*/ 48 w 62"/>
                  <a:gd name="T41" fmla="*/ 58 h 96"/>
                  <a:gd name="T42" fmla="*/ 48 w 62"/>
                  <a:gd name="T43" fmla="*/ 48 h 96"/>
                  <a:gd name="T44" fmla="*/ 48 w 62"/>
                  <a:gd name="T45" fmla="*/ 38 h 96"/>
                  <a:gd name="T46" fmla="*/ 48 w 62"/>
                  <a:gd name="T47" fmla="*/ 31 h 96"/>
                  <a:gd name="T48" fmla="*/ 46 w 62"/>
                  <a:gd name="T49" fmla="*/ 23 h 96"/>
                  <a:gd name="T50" fmla="*/ 44 w 62"/>
                  <a:gd name="T51" fmla="*/ 19 h 96"/>
                  <a:gd name="T52" fmla="*/ 41 w 62"/>
                  <a:gd name="T53" fmla="*/ 15 h 96"/>
                  <a:gd name="T54" fmla="*/ 35 w 62"/>
                  <a:gd name="T55" fmla="*/ 13 h 96"/>
                  <a:gd name="T56" fmla="*/ 31 w 62"/>
                  <a:gd name="T57" fmla="*/ 11 h 96"/>
                  <a:gd name="T58" fmla="*/ 31 w 62"/>
                  <a:gd name="T59" fmla="*/ 0 h 96"/>
                  <a:gd name="T60" fmla="*/ 37 w 62"/>
                  <a:gd name="T61" fmla="*/ 2 h 96"/>
                  <a:gd name="T62" fmla="*/ 44 w 62"/>
                  <a:gd name="T63" fmla="*/ 4 h 96"/>
                  <a:gd name="T64" fmla="*/ 50 w 62"/>
                  <a:gd name="T65" fmla="*/ 8 h 96"/>
                  <a:gd name="T66" fmla="*/ 54 w 62"/>
                  <a:gd name="T67" fmla="*/ 13 h 96"/>
                  <a:gd name="T68" fmla="*/ 56 w 62"/>
                  <a:gd name="T69" fmla="*/ 19 h 96"/>
                  <a:gd name="T70" fmla="*/ 58 w 62"/>
                  <a:gd name="T71" fmla="*/ 27 h 96"/>
                  <a:gd name="T72" fmla="*/ 60 w 62"/>
                  <a:gd name="T73" fmla="*/ 33 h 96"/>
                  <a:gd name="T74" fmla="*/ 60 w 62"/>
                  <a:gd name="T75" fmla="*/ 40 h 96"/>
                  <a:gd name="T76" fmla="*/ 62 w 62"/>
                  <a:gd name="T77" fmla="*/ 48 h 96"/>
                  <a:gd name="T78" fmla="*/ 60 w 62"/>
                  <a:gd name="T79" fmla="*/ 58 h 96"/>
                  <a:gd name="T80" fmla="*/ 60 w 62"/>
                  <a:gd name="T81" fmla="*/ 67 h 96"/>
                  <a:gd name="T82" fmla="*/ 58 w 62"/>
                  <a:gd name="T83" fmla="*/ 75 h 96"/>
                  <a:gd name="T84" fmla="*/ 54 w 62"/>
                  <a:gd name="T85" fmla="*/ 81 h 96"/>
                  <a:gd name="T86" fmla="*/ 52 w 62"/>
                  <a:gd name="T87" fmla="*/ 86 h 96"/>
                  <a:gd name="T88" fmla="*/ 48 w 62"/>
                  <a:gd name="T89" fmla="*/ 90 h 96"/>
                  <a:gd name="T90" fmla="*/ 42 w 62"/>
                  <a:gd name="T91" fmla="*/ 94 h 96"/>
                  <a:gd name="T92" fmla="*/ 37 w 62"/>
                  <a:gd name="T93" fmla="*/ 94 h 96"/>
                  <a:gd name="T94" fmla="*/ 31 w 62"/>
                  <a:gd name="T95" fmla="*/ 96 h 96"/>
                  <a:gd name="T96" fmla="*/ 21 w 62"/>
                  <a:gd name="T97" fmla="*/ 94 h 96"/>
                  <a:gd name="T98" fmla="*/ 16 w 62"/>
                  <a:gd name="T99" fmla="*/ 92 h 96"/>
                  <a:gd name="T100" fmla="*/ 10 w 62"/>
                  <a:gd name="T101" fmla="*/ 86 h 96"/>
                  <a:gd name="T102" fmla="*/ 2 w 62"/>
                  <a:gd name="T103" fmla="*/ 71 h 96"/>
                  <a:gd name="T104" fmla="*/ 0 w 62"/>
                  <a:gd name="T105" fmla="*/ 48 h 96"/>
                  <a:gd name="T106" fmla="*/ 0 w 62"/>
                  <a:gd name="T107" fmla="*/ 38 h 96"/>
                  <a:gd name="T108" fmla="*/ 2 w 62"/>
                  <a:gd name="T109" fmla="*/ 29 h 96"/>
                  <a:gd name="T110" fmla="*/ 4 w 62"/>
                  <a:gd name="T111" fmla="*/ 21 h 96"/>
                  <a:gd name="T112" fmla="*/ 6 w 62"/>
                  <a:gd name="T113" fmla="*/ 15 h 96"/>
                  <a:gd name="T114" fmla="*/ 10 w 62"/>
                  <a:gd name="T115" fmla="*/ 10 h 96"/>
                  <a:gd name="T116" fmla="*/ 14 w 62"/>
                  <a:gd name="T117" fmla="*/ 6 h 96"/>
                  <a:gd name="T118" fmla="*/ 18 w 62"/>
                  <a:gd name="T119" fmla="*/ 4 h 96"/>
                  <a:gd name="T120" fmla="*/ 23 w 62"/>
                  <a:gd name="T121" fmla="*/ 2 h 96"/>
                  <a:gd name="T122" fmla="*/ 31 w 62"/>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96">
                    <a:moveTo>
                      <a:pt x="31" y="11"/>
                    </a:moveTo>
                    <a:lnTo>
                      <a:pt x="25" y="11"/>
                    </a:lnTo>
                    <a:lnTo>
                      <a:pt x="21" y="15"/>
                    </a:lnTo>
                    <a:lnTo>
                      <a:pt x="18" y="17"/>
                    </a:lnTo>
                    <a:lnTo>
                      <a:pt x="16" y="23"/>
                    </a:lnTo>
                    <a:lnTo>
                      <a:pt x="14" y="29"/>
                    </a:lnTo>
                    <a:lnTo>
                      <a:pt x="12" y="38"/>
                    </a:lnTo>
                    <a:lnTo>
                      <a:pt x="12" y="48"/>
                    </a:lnTo>
                    <a:lnTo>
                      <a:pt x="12" y="58"/>
                    </a:lnTo>
                    <a:lnTo>
                      <a:pt x="14" y="67"/>
                    </a:lnTo>
                    <a:lnTo>
                      <a:pt x="16" y="73"/>
                    </a:lnTo>
                    <a:lnTo>
                      <a:pt x="18" y="79"/>
                    </a:lnTo>
                    <a:lnTo>
                      <a:pt x="21" y="83"/>
                    </a:lnTo>
                    <a:lnTo>
                      <a:pt x="25" y="84"/>
                    </a:lnTo>
                    <a:lnTo>
                      <a:pt x="31" y="84"/>
                    </a:lnTo>
                    <a:lnTo>
                      <a:pt x="35" y="84"/>
                    </a:lnTo>
                    <a:lnTo>
                      <a:pt x="41" y="83"/>
                    </a:lnTo>
                    <a:lnTo>
                      <a:pt x="42" y="79"/>
                    </a:lnTo>
                    <a:lnTo>
                      <a:pt x="46" y="73"/>
                    </a:lnTo>
                    <a:lnTo>
                      <a:pt x="48" y="67"/>
                    </a:lnTo>
                    <a:lnTo>
                      <a:pt x="48" y="58"/>
                    </a:lnTo>
                    <a:lnTo>
                      <a:pt x="48" y="48"/>
                    </a:lnTo>
                    <a:lnTo>
                      <a:pt x="48" y="38"/>
                    </a:lnTo>
                    <a:lnTo>
                      <a:pt x="48" y="31"/>
                    </a:lnTo>
                    <a:lnTo>
                      <a:pt x="46" y="23"/>
                    </a:lnTo>
                    <a:lnTo>
                      <a:pt x="44" y="19"/>
                    </a:lnTo>
                    <a:lnTo>
                      <a:pt x="41" y="15"/>
                    </a:lnTo>
                    <a:lnTo>
                      <a:pt x="35" y="13"/>
                    </a:lnTo>
                    <a:lnTo>
                      <a:pt x="31" y="11"/>
                    </a:lnTo>
                    <a:close/>
                    <a:moveTo>
                      <a:pt x="31" y="0"/>
                    </a:moveTo>
                    <a:lnTo>
                      <a:pt x="37" y="2"/>
                    </a:lnTo>
                    <a:lnTo>
                      <a:pt x="44" y="4"/>
                    </a:lnTo>
                    <a:lnTo>
                      <a:pt x="50" y="8"/>
                    </a:lnTo>
                    <a:lnTo>
                      <a:pt x="54" y="13"/>
                    </a:lnTo>
                    <a:lnTo>
                      <a:pt x="56" y="19"/>
                    </a:lnTo>
                    <a:lnTo>
                      <a:pt x="58" y="27"/>
                    </a:lnTo>
                    <a:lnTo>
                      <a:pt x="60" y="33"/>
                    </a:lnTo>
                    <a:lnTo>
                      <a:pt x="60" y="40"/>
                    </a:lnTo>
                    <a:lnTo>
                      <a:pt x="62" y="48"/>
                    </a:lnTo>
                    <a:lnTo>
                      <a:pt x="60" y="58"/>
                    </a:lnTo>
                    <a:lnTo>
                      <a:pt x="60" y="67"/>
                    </a:lnTo>
                    <a:lnTo>
                      <a:pt x="58" y="75"/>
                    </a:lnTo>
                    <a:lnTo>
                      <a:pt x="54" y="81"/>
                    </a:lnTo>
                    <a:lnTo>
                      <a:pt x="52" y="86"/>
                    </a:lnTo>
                    <a:lnTo>
                      <a:pt x="48" y="90"/>
                    </a:lnTo>
                    <a:lnTo>
                      <a:pt x="42" y="94"/>
                    </a:lnTo>
                    <a:lnTo>
                      <a:pt x="37" y="94"/>
                    </a:lnTo>
                    <a:lnTo>
                      <a:pt x="31" y="96"/>
                    </a:lnTo>
                    <a:lnTo>
                      <a:pt x="21" y="94"/>
                    </a:lnTo>
                    <a:lnTo>
                      <a:pt x="16" y="92"/>
                    </a:lnTo>
                    <a:lnTo>
                      <a:pt x="10" y="86"/>
                    </a:lnTo>
                    <a:lnTo>
                      <a:pt x="2" y="71"/>
                    </a:lnTo>
                    <a:lnTo>
                      <a:pt x="0" y="48"/>
                    </a:lnTo>
                    <a:lnTo>
                      <a:pt x="0" y="38"/>
                    </a:lnTo>
                    <a:lnTo>
                      <a:pt x="2" y="29"/>
                    </a:lnTo>
                    <a:lnTo>
                      <a:pt x="4" y="21"/>
                    </a:lnTo>
                    <a:lnTo>
                      <a:pt x="6" y="15"/>
                    </a:lnTo>
                    <a:lnTo>
                      <a:pt x="10" y="10"/>
                    </a:lnTo>
                    <a:lnTo>
                      <a:pt x="14" y="6"/>
                    </a:lnTo>
                    <a:lnTo>
                      <a:pt x="18" y="4"/>
                    </a:lnTo>
                    <a:lnTo>
                      <a:pt x="23"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6" name="Rectangle 1853"/>
              <p:cNvSpPr>
                <a:spLocks noChangeArrowheads="1"/>
              </p:cNvSpPr>
              <p:nvPr/>
            </p:nvSpPr>
            <p:spPr bwMode="auto">
              <a:xfrm>
                <a:off x="267" y="305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7" name="Rectangle 1854"/>
              <p:cNvSpPr>
                <a:spLocks noChangeArrowheads="1"/>
              </p:cNvSpPr>
              <p:nvPr/>
            </p:nvSpPr>
            <p:spPr bwMode="auto">
              <a:xfrm>
                <a:off x="2845" y="305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8" name="Rectangle 1855"/>
              <p:cNvSpPr>
                <a:spLocks noChangeArrowheads="1"/>
              </p:cNvSpPr>
              <p:nvPr/>
            </p:nvSpPr>
            <p:spPr bwMode="auto">
              <a:xfrm>
                <a:off x="267" y="2989"/>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9" name="Rectangle 1856"/>
              <p:cNvSpPr>
                <a:spLocks noChangeArrowheads="1"/>
              </p:cNvSpPr>
              <p:nvPr/>
            </p:nvSpPr>
            <p:spPr bwMode="auto">
              <a:xfrm>
                <a:off x="2845" y="2989"/>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0" name="Rectangle 1857"/>
              <p:cNvSpPr>
                <a:spLocks noChangeArrowheads="1"/>
              </p:cNvSpPr>
              <p:nvPr/>
            </p:nvSpPr>
            <p:spPr bwMode="auto">
              <a:xfrm>
                <a:off x="267" y="292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1" name="Rectangle 1858"/>
              <p:cNvSpPr>
                <a:spLocks noChangeArrowheads="1"/>
              </p:cNvSpPr>
              <p:nvPr/>
            </p:nvSpPr>
            <p:spPr bwMode="auto">
              <a:xfrm>
                <a:off x="2845" y="292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2" name="Rectangle 1859"/>
              <p:cNvSpPr>
                <a:spLocks noChangeArrowheads="1"/>
              </p:cNvSpPr>
              <p:nvPr/>
            </p:nvSpPr>
            <p:spPr bwMode="auto">
              <a:xfrm>
                <a:off x="267" y="2868"/>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3" name="Rectangle 1860"/>
              <p:cNvSpPr>
                <a:spLocks noChangeArrowheads="1"/>
              </p:cNvSpPr>
              <p:nvPr/>
            </p:nvSpPr>
            <p:spPr bwMode="auto">
              <a:xfrm>
                <a:off x="2845" y="2868"/>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4" name="Rectangle 1861"/>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5" name="Rectangle 1862"/>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6" name="Rectangle 1863"/>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7" name="Rectangle 1864"/>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8" name="Rectangle 1865"/>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9" name="Rectangle 1866"/>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0" name="Rectangle 1867"/>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1" name="Rectangle 1868"/>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2" name="Rectangle 1869"/>
              <p:cNvSpPr>
                <a:spLocks noChangeArrowheads="1"/>
              </p:cNvSpPr>
              <p:nvPr/>
            </p:nvSpPr>
            <p:spPr bwMode="auto">
              <a:xfrm>
                <a:off x="267" y="280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3" name="Rectangle 1870"/>
              <p:cNvSpPr>
                <a:spLocks noChangeArrowheads="1"/>
              </p:cNvSpPr>
              <p:nvPr/>
            </p:nvSpPr>
            <p:spPr bwMode="auto">
              <a:xfrm>
                <a:off x="2845" y="280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4" name="Rectangle 1871"/>
              <p:cNvSpPr>
                <a:spLocks noChangeArrowheads="1"/>
              </p:cNvSpPr>
              <p:nvPr/>
            </p:nvSpPr>
            <p:spPr bwMode="auto">
              <a:xfrm>
                <a:off x="267" y="2807"/>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5" name="Rectangle 1872"/>
              <p:cNvSpPr>
                <a:spLocks noChangeArrowheads="1"/>
              </p:cNvSpPr>
              <p:nvPr/>
            </p:nvSpPr>
            <p:spPr bwMode="auto">
              <a:xfrm>
                <a:off x="2834" y="2807"/>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6" name="Freeform 1873"/>
              <p:cNvSpPr>
                <a:spLocks/>
              </p:cNvSpPr>
              <p:nvPr/>
            </p:nvSpPr>
            <p:spPr bwMode="auto">
              <a:xfrm>
                <a:off x="194" y="2769"/>
                <a:ext cx="34" cy="94"/>
              </a:xfrm>
              <a:custGeom>
                <a:avLst/>
                <a:gdLst>
                  <a:gd name="T0" fmla="*/ 27 w 34"/>
                  <a:gd name="T1" fmla="*/ 0 h 94"/>
                  <a:gd name="T2" fmla="*/ 34 w 34"/>
                  <a:gd name="T3" fmla="*/ 0 h 94"/>
                  <a:gd name="T4" fmla="*/ 34 w 34"/>
                  <a:gd name="T5" fmla="*/ 94 h 94"/>
                  <a:gd name="T6" fmla="*/ 21 w 34"/>
                  <a:gd name="T7" fmla="*/ 94 h 94"/>
                  <a:gd name="T8" fmla="*/ 21 w 34"/>
                  <a:gd name="T9" fmla="*/ 21 h 94"/>
                  <a:gd name="T10" fmla="*/ 17 w 34"/>
                  <a:gd name="T11" fmla="*/ 25 h 94"/>
                  <a:gd name="T12" fmla="*/ 11 w 34"/>
                  <a:gd name="T13" fmla="*/ 28 h 94"/>
                  <a:gd name="T14" fmla="*/ 6 w 34"/>
                  <a:gd name="T15" fmla="*/ 32 h 94"/>
                  <a:gd name="T16" fmla="*/ 0 w 34"/>
                  <a:gd name="T17" fmla="*/ 34 h 94"/>
                  <a:gd name="T18" fmla="*/ 0 w 34"/>
                  <a:gd name="T19" fmla="*/ 25 h 94"/>
                  <a:gd name="T20" fmla="*/ 10 w 34"/>
                  <a:gd name="T21" fmla="*/ 19 h 94"/>
                  <a:gd name="T22" fmla="*/ 17 w 34"/>
                  <a:gd name="T23" fmla="*/ 13 h 94"/>
                  <a:gd name="T24" fmla="*/ 23 w 34"/>
                  <a:gd name="T25" fmla="*/ 7 h 94"/>
                  <a:gd name="T26" fmla="*/ 27 w 34"/>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94">
                    <a:moveTo>
                      <a:pt x="27" y="0"/>
                    </a:moveTo>
                    <a:lnTo>
                      <a:pt x="34" y="0"/>
                    </a:lnTo>
                    <a:lnTo>
                      <a:pt x="34" y="94"/>
                    </a:lnTo>
                    <a:lnTo>
                      <a:pt x="21" y="94"/>
                    </a:lnTo>
                    <a:lnTo>
                      <a:pt x="21" y="21"/>
                    </a:lnTo>
                    <a:lnTo>
                      <a:pt x="17" y="25"/>
                    </a:lnTo>
                    <a:lnTo>
                      <a:pt x="11" y="28"/>
                    </a:lnTo>
                    <a:lnTo>
                      <a:pt x="6" y="32"/>
                    </a:lnTo>
                    <a:lnTo>
                      <a:pt x="0" y="34"/>
                    </a:lnTo>
                    <a:lnTo>
                      <a:pt x="0" y="25"/>
                    </a:lnTo>
                    <a:lnTo>
                      <a:pt x="10" y="19"/>
                    </a:lnTo>
                    <a:lnTo>
                      <a:pt x="17" y="13"/>
                    </a:lnTo>
                    <a:lnTo>
                      <a:pt x="23" y="7"/>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7" name="Rectangle 1874"/>
              <p:cNvSpPr>
                <a:spLocks noChangeArrowheads="1"/>
              </p:cNvSpPr>
              <p:nvPr/>
            </p:nvSpPr>
            <p:spPr bwMode="auto">
              <a:xfrm>
                <a:off x="267" y="274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8" name="Rectangle 1875"/>
              <p:cNvSpPr>
                <a:spLocks noChangeArrowheads="1"/>
              </p:cNvSpPr>
              <p:nvPr/>
            </p:nvSpPr>
            <p:spPr bwMode="auto">
              <a:xfrm>
                <a:off x="2845" y="274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9" name="Rectangle 1876"/>
              <p:cNvSpPr>
                <a:spLocks noChangeArrowheads="1"/>
              </p:cNvSpPr>
              <p:nvPr/>
            </p:nvSpPr>
            <p:spPr bwMode="auto">
              <a:xfrm>
                <a:off x="267" y="268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0" name="Rectangle 1877"/>
              <p:cNvSpPr>
                <a:spLocks noChangeArrowheads="1"/>
              </p:cNvSpPr>
              <p:nvPr/>
            </p:nvSpPr>
            <p:spPr bwMode="auto">
              <a:xfrm>
                <a:off x="2845" y="268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1" name="Rectangle 1878"/>
              <p:cNvSpPr>
                <a:spLocks noChangeArrowheads="1"/>
              </p:cNvSpPr>
              <p:nvPr/>
            </p:nvSpPr>
            <p:spPr bwMode="auto">
              <a:xfrm>
                <a:off x="267" y="262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2" name="Rectangle 1879"/>
              <p:cNvSpPr>
                <a:spLocks noChangeArrowheads="1"/>
              </p:cNvSpPr>
              <p:nvPr/>
            </p:nvSpPr>
            <p:spPr bwMode="auto">
              <a:xfrm>
                <a:off x="2845"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3" name="Rectangle 1880"/>
              <p:cNvSpPr>
                <a:spLocks noChangeArrowheads="1"/>
              </p:cNvSpPr>
              <p:nvPr/>
            </p:nvSpPr>
            <p:spPr bwMode="auto">
              <a:xfrm>
                <a:off x="267" y="256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4" name="Rectangle 1881"/>
              <p:cNvSpPr>
                <a:spLocks noChangeArrowheads="1"/>
              </p:cNvSpPr>
              <p:nvPr/>
            </p:nvSpPr>
            <p:spPr bwMode="auto">
              <a:xfrm>
                <a:off x="2845" y="256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5" name="Rectangle 1882"/>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6" name="Rectangle 1883"/>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7" name="Rectangle 1884"/>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8" name="Rectangle 1885"/>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9" name="Rectangle 1886"/>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0" name="Rectangle 1887"/>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1" name="Rectangle 1888"/>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2" name="Rectangle 1889"/>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3" name="Rectangle 1890"/>
              <p:cNvSpPr>
                <a:spLocks noChangeArrowheads="1"/>
              </p:cNvSpPr>
              <p:nvPr/>
            </p:nvSpPr>
            <p:spPr bwMode="auto">
              <a:xfrm>
                <a:off x="267" y="250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4" name="Rectangle 1891"/>
              <p:cNvSpPr>
                <a:spLocks noChangeArrowheads="1"/>
              </p:cNvSpPr>
              <p:nvPr/>
            </p:nvSpPr>
            <p:spPr bwMode="auto">
              <a:xfrm>
                <a:off x="2845" y="250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5" name="Rectangle 1892"/>
              <p:cNvSpPr>
                <a:spLocks noChangeArrowheads="1"/>
              </p:cNvSpPr>
              <p:nvPr/>
            </p:nvSpPr>
            <p:spPr bwMode="auto">
              <a:xfrm>
                <a:off x="267" y="2502"/>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6" name="Rectangle 1893"/>
              <p:cNvSpPr>
                <a:spLocks noChangeArrowheads="1"/>
              </p:cNvSpPr>
              <p:nvPr/>
            </p:nvSpPr>
            <p:spPr bwMode="auto">
              <a:xfrm>
                <a:off x="2834" y="2502"/>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7" name="Freeform 1894"/>
              <p:cNvSpPr>
                <a:spLocks/>
              </p:cNvSpPr>
              <p:nvPr/>
            </p:nvSpPr>
            <p:spPr bwMode="auto">
              <a:xfrm>
                <a:off x="184" y="2465"/>
                <a:ext cx="62" cy="92"/>
              </a:xfrm>
              <a:custGeom>
                <a:avLst/>
                <a:gdLst>
                  <a:gd name="T0" fmla="*/ 31 w 62"/>
                  <a:gd name="T1" fmla="*/ 0 h 92"/>
                  <a:gd name="T2" fmla="*/ 41 w 62"/>
                  <a:gd name="T3" fmla="*/ 0 h 92"/>
                  <a:gd name="T4" fmla="*/ 46 w 62"/>
                  <a:gd name="T5" fmla="*/ 2 h 92"/>
                  <a:gd name="T6" fmla="*/ 52 w 62"/>
                  <a:gd name="T7" fmla="*/ 6 h 92"/>
                  <a:gd name="T8" fmla="*/ 56 w 62"/>
                  <a:gd name="T9" fmla="*/ 12 h 92"/>
                  <a:gd name="T10" fmla="*/ 60 w 62"/>
                  <a:gd name="T11" fmla="*/ 17 h 92"/>
                  <a:gd name="T12" fmla="*/ 60 w 62"/>
                  <a:gd name="T13" fmla="*/ 25 h 92"/>
                  <a:gd name="T14" fmla="*/ 60 w 62"/>
                  <a:gd name="T15" fmla="*/ 31 h 92"/>
                  <a:gd name="T16" fmla="*/ 58 w 62"/>
                  <a:gd name="T17" fmla="*/ 37 h 92"/>
                  <a:gd name="T18" fmla="*/ 56 w 62"/>
                  <a:gd name="T19" fmla="*/ 41 h 92"/>
                  <a:gd name="T20" fmla="*/ 50 w 62"/>
                  <a:gd name="T21" fmla="*/ 48 h 92"/>
                  <a:gd name="T22" fmla="*/ 46 w 62"/>
                  <a:gd name="T23" fmla="*/ 52 h 92"/>
                  <a:gd name="T24" fmla="*/ 43 w 62"/>
                  <a:gd name="T25" fmla="*/ 58 h 92"/>
                  <a:gd name="T26" fmla="*/ 35 w 62"/>
                  <a:gd name="T27" fmla="*/ 64 h 92"/>
                  <a:gd name="T28" fmla="*/ 29 w 62"/>
                  <a:gd name="T29" fmla="*/ 67 h 92"/>
                  <a:gd name="T30" fmla="*/ 23 w 62"/>
                  <a:gd name="T31" fmla="*/ 71 h 92"/>
                  <a:gd name="T32" fmla="*/ 21 w 62"/>
                  <a:gd name="T33" fmla="*/ 75 h 92"/>
                  <a:gd name="T34" fmla="*/ 16 w 62"/>
                  <a:gd name="T35" fmla="*/ 81 h 92"/>
                  <a:gd name="T36" fmla="*/ 62 w 62"/>
                  <a:gd name="T37" fmla="*/ 81 h 92"/>
                  <a:gd name="T38" fmla="*/ 62 w 62"/>
                  <a:gd name="T39" fmla="*/ 92 h 92"/>
                  <a:gd name="T40" fmla="*/ 0 w 62"/>
                  <a:gd name="T41" fmla="*/ 92 h 92"/>
                  <a:gd name="T42" fmla="*/ 2 w 62"/>
                  <a:gd name="T43" fmla="*/ 85 h 92"/>
                  <a:gd name="T44" fmla="*/ 4 w 62"/>
                  <a:gd name="T45" fmla="*/ 77 h 92"/>
                  <a:gd name="T46" fmla="*/ 8 w 62"/>
                  <a:gd name="T47" fmla="*/ 71 h 92"/>
                  <a:gd name="T48" fmla="*/ 14 w 62"/>
                  <a:gd name="T49" fmla="*/ 66 h 92"/>
                  <a:gd name="T50" fmla="*/ 23 w 62"/>
                  <a:gd name="T51" fmla="*/ 58 h 92"/>
                  <a:gd name="T52" fmla="*/ 31 w 62"/>
                  <a:gd name="T53" fmla="*/ 50 h 92"/>
                  <a:gd name="T54" fmla="*/ 39 w 62"/>
                  <a:gd name="T55" fmla="*/ 42 h 92"/>
                  <a:gd name="T56" fmla="*/ 43 w 62"/>
                  <a:gd name="T57" fmla="*/ 39 h 92"/>
                  <a:gd name="T58" fmla="*/ 46 w 62"/>
                  <a:gd name="T59" fmla="*/ 31 h 92"/>
                  <a:gd name="T60" fmla="*/ 48 w 62"/>
                  <a:gd name="T61" fmla="*/ 25 h 92"/>
                  <a:gd name="T62" fmla="*/ 46 w 62"/>
                  <a:gd name="T63" fmla="*/ 19 h 92"/>
                  <a:gd name="T64" fmla="*/ 43 w 62"/>
                  <a:gd name="T65" fmla="*/ 14 h 92"/>
                  <a:gd name="T66" fmla="*/ 39 w 62"/>
                  <a:gd name="T67" fmla="*/ 12 h 92"/>
                  <a:gd name="T68" fmla="*/ 31 w 62"/>
                  <a:gd name="T69" fmla="*/ 10 h 92"/>
                  <a:gd name="T70" fmla="*/ 25 w 62"/>
                  <a:gd name="T71" fmla="*/ 12 h 92"/>
                  <a:gd name="T72" fmla="*/ 20 w 62"/>
                  <a:gd name="T73" fmla="*/ 14 h 92"/>
                  <a:gd name="T74" fmla="*/ 16 w 62"/>
                  <a:gd name="T75" fmla="*/ 17 h 92"/>
                  <a:gd name="T76" fmla="*/ 14 w 62"/>
                  <a:gd name="T77" fmla="*/ 21 h 92"/>
                  <a:gd name="T78" fmla="*/ 14 w 62"/>
                  <a:gd name="T79" fmla="*/ 27 h 92"/>
                  <a:gd name="T80" fmla="*/ 2 w 62"/>
                  <a:gd name="T81" fmla="*/ 25 h 92"/>
                  <a:gd name="T82" fmla="*/ 4 w 62"/>
                  <a:gd name="T83" fmla="*/ 17 h 92"/>
                  <a:gd name="T84" fmla="*/ 6 w 62"/>
                  <a:gd name="T85" fmla="*/ 12 h 92"/>
                  <a:gd name="T86" fmla="*/ 12 w 62"/>
                  <a:gd name="T87" fmla="*/ 6 h 92"/>
                  <a:gd name="T88" fmla="*/ 18 w 62"/>
                  <a:gd name="T89" fmla="*/ 2 h 92"/>
                  <a:gd name="T90" fmla="*/ 23 w 62"/>
                  <a:gd name="T91" fmla="*/ 0 h 92"/>
                  <a:gd name="T92" fmla="*/ 31 w 62"/>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92">
                    <a:moveTo>
                      <a:pt x="31" y="0"/>
                    </a:moveTo>
                    <a:lnTo>
                      <a:pt x="41" y="0"/>
                    </a:lnTo>
                    <a:lnTo>
                      <a:pt x="46" y="2"/>
                    </a:lnTo>
                    <a:lnTo>
                      <a:pt x="52" y="6"/>
                    </a:lnTo>
                    <a:lnTo>
                      <a:pt x="56" y="12"/>
                    </a:lnTo>
                    <a:lnTo>
                      <a:pt x="60" y="17"/>
                    </a:lnTo>
                    <a:lnTo>
                      <a:pt x="60" y="25"/>
                    </a:lnTo>
                    <a:lnTo>
                      <a:pt x="60" y="31"/>
                    </a:lnTo>
                    <a:lnTo>
                      <a:pt x="58" y="37"/>
                    </a:lnTo>
                    <a:lnTo>
                      <a:pt x="56" y="41"/>
                    </a:lnTo>
                    <a:lnTo>
                      <a:pt x="50" y="48"/>
                    </a:lnTo>
                    <a:lnTo>
                      <a:pt x="46" y="52"/>
                    </a:lnTo>
                    <a:lnTo>
                      <a:pt x="43" y="58"/>
                    </a:lnTo>
                    <a:lnTo>
                      <a:pt x="35" y="64"/>
                    </a:lnTo>
                    <a:lnTo>
                      <a:pt x="29" y="67"/>
                    </a:lnTo>
                    <a:lnTo>
                      <a:pt x="23" y="71"/>
                    </a:lnTo>
                    <a:lnTo>
                      <a:pt x="21" y="75"/>
                    </a:lnTo>
                    <a:lnTo>
                      <a:pt x="16" y="81"/>
                    </a:lnTo>
                    <a:lnTo>
                      <a:pt x="62" y="81"/>
                    </a:lnTo>
                    <a:lnTo>
                      <a:pt x="62" y="92"/>
                    </a:lnTo>
                    <a:lnTo>
                      <a:pt x="0" y="92"/>
                    </a:lnTo>
                    <a:lnTo>
                      <a:pt x="2" y="85"/>
                    </a:lnTo>
                    <a:lnTo>
                      <a:pt x="4" y="77"/>
                    </a:lnTo>
                    <a:lnTo>
                      <a:pt x="8" y="71"/>
                    </a:lnTo>
                    <a:lnTo>
                      <a:pt x="14" y="66"/>
                    </a:lnTo>
                    <a:lnTo>
                      <a:pt x="23" y="58"/>
                    </a:lnTo>
                    <a:lnTo>
                      <a:pt x="31" y="50"/>
                    </a:lnTo>
                    <a:lnTo>
                      <a:pt x="39" y="42"/>
                    </a:lnTo>
                    <a:lnTo>
                      <a:pt x="43" y="39"/>
                    </a:lnTo>
                    <a:lnTo>
                      <a:pt x="46" y="31"/>
                    </a:lnTo>
                    <a:lnTo>
                      <a:pt x="48" y="25"/>
                    </a:lnTo>
                    <a:lnTo>
                      <a:pt x="46" y="19"/>
                    </a:lnTo>
                    <a:lnTo>
                      <a:pt x="43" y="14"/>
                    </a:lnTo>
                    <a:lnTo>
                      <a:pt x="39" y="12"/>
                    </a:lnTo>
                    <a:lnTo>
                      <a:pt x="31" y="10"/>
                    </a:lnTo>
                    <a:lnTo>
                      <a:pt x="25" y="12"/>
                    </a:lnTo>
                    <a:lnTo>
                      <a:pt x="20" y="14"/>
                    </a:lnTo>
                    <a:lnTo>
                      <a:pt x="16" y="17"/>
                    </a:lnTo>
                    <a:lnTo>
                      <a:pt x="14" y="21"/>
                    </a:lnTo>
                    <a:lnTo>
                      <a:pt x="14" y="27"/>
                    </a:lnTo>
                    <a:lnTo>
                      <a:pt x="2" y="25"/>
                    </a:lnTo>
                    <a:lnTo>
                      <a:pt x="4" y="17"/>
                    </a:lnTo>
                    <a:lnTo>
                      <a:pt x="6" y="12"/>
                    </a:lnTo>
                    <a:lnTo>
                      <a:pt x="12" y="6"/>
                    </a:lnTo>
                    <a:lnTo>
                      <a:pt x="18"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8" name="Rectangle 1895"/>
              <p:cNvSpPr>
                <a:spLocks noChangeArrowheads="1"/>
              </p:cNvSpPr>
              <p:nvPr/>
            </p:nvSpPr>
            <p:spPr bwMode="auto">
              <a:xfrm>
                <a:off x="267" y="244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9" name="Rectangle 1896"/>
              <p:cNvSpPr>
                <a:spLocks noChangeArrowheads="1"/>
              </p:cNvSpPr>
              <p:nvPr/>
            </p:nvSpPr>
            <p:spPr bwMode="auto">
              <a:xfrm>
                <a:off x="2845" y="244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0" name="Rectangle 1897"/>
              <p:cNvSpPr>
                <a:spLocks noChangeArrowheads="1"/>
              </p:cNvSpPr>
              <p:nvPr/>
            </p:nvSpPr>
            <p:spPr bwMode="auto">
              <a:xfrm>
                <a:off x="267" y="237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1" name="Rectangle 1898"/>
              <p:cNvSpPr>
                <a:spLocks noChangeArrowheads="1"/>
              </p:cNvSpPr>
              <p:nvPr/>
            </p:nvSpPr>
            <p:spPr bwMode="auto">
              <a:xfrm>
                <a:off x="2845" y="237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2" name="Rectangle 1899"/>
              <p:cNvSpPr>
                <a:spLocks noChangeArrowheads="1"/>
              </p:cNvSpPr>
              <p:nvPr/>
            </p:nvSpPr>
            <p:spPr bwMode="auto">
              <a:xfrm>
                <a:off x="267" y="2317"/>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3" name="Rectangle 1900"/>
              <p:cNvSpPr>
                <a:spLocks noChangeArrowheads="1"/>
              </p:cNvSpPr>
              <p:nvPr/>
            </p:nvSpPr>
            <p:spPr bwMode="auto">
              <a:xfrm>
                <a:off x="2845" y="231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4" name="Rectangle 1901"/>
              <p:cNvSpPr>
                <a:spLocks noChangeArrowheads="1"/>
              </p:cNvSpPr>
              <p:nvPr/>
            </p:nvSpPr>
            <p:spPr bwMode="auto">
              <a:xfrm>
                <a:off x="267" y="225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5" name="Rectangle 1902"/>
              <p:cNvSpPr>
                <a:spLocks noChangeArrowheads="1"/>
              </p:cNvSpPr>
              <p:nvPr/>
            </p:nvSpPr>
            <p:spPr bwMode="auto">
              <a:xfrm>
                <a:off x="2845" y="22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6" name="Rectangle 1903"/>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7" name="Rectangle 1904"/>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8" name="Rectangle 1905"/>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9" name="Rectangle 1906"/>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0" name="Rectangle 1907"/>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1" name="Rectangle 1908"/>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2" name="Rectangle 1909"/>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3" name="Rectangle 1910"/>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4" name="Rectangle 1911"/>
              <p:cNvSpPr>
                <a:spLocks noChangeArrowheads="1"/>
              </p:cNvSpPr>
              <p:nvPr/>
            </p:nvSpPr>
            <p:spPr bwMode="auto">
              <a:xfrm>
                <a:off x="267" y="219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5" name="Rectangle 1912"/>
              <p:cNvSpPr>
                <a:spLocks noChangeArrowheads="1"/>
              </p:cNvSpPr>
              <p:nvPr/>
            </p:nvSpPr>
            <p:spPr bwMode="auto">
              <a:xfrm>
                <a:off x="2845" y="219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6" name="Rectangle 1913"/>
              <p:cNvSpPr>
                <a:spLocks noChangeArrowheads="1"/>
              </p:cNvSpPr>
              <p:nvPr/>
            </p:nvSpPr>
            <p:spPr bwMode="auto">
              <a:xfrm>
                <a:off x="267" y="2196"/>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7" name="Rectangle 1914"/>
              <p:cNvSpPr>
                <a:spLocks noChangeArrowheads="1"/>
              </p:cNvSpPr>
              <p:nvPr/>
            </p:nvSpPr>
            <p:spPr bwMode="auto">
              <a:xfrm>
                <a:off x="2834" y="2196"/>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8" name="Freeform 1915"/>
              <p:cNvSpPr>
                <a:spLocks/>
              </p:cNvSpPr>
              <p:nvPr/>
            </p:nvSpPr>
            <p:spPr bwMode="auto">
              <a:xfrm>
                <a:off x="186" y="2158"/>
                <a:ext cx="62" cy="96"/>
              </a:xfrm>
              <a:custGeom>
                <a:avLst/>
                <a:gdLst>
                  <a:gd name="T0" fmla="*/ 37 w 62"/>
                  <a:gd name="T1" fmla="*/ 2 h 96"/>
                  <a:gd name="T2" fmla="*/ 48 w 62"/>
                  <a:gd name="T3" fmla="*/ 8 h 96"/>
                  <a:gd name="T4" fmla="*/ 54 w 62"/>
                  <a:gd name="T5" fmla="*/ 19 h 96"/>
                  <a:gd name="T6" fmla="*/ 54 w 62"/>
                  <a:gd name="T7" fmla="*/ 31 h 96"/>
                  <a:gd name="T8" fmla="*/ 48 w 62"/>
                  <a:gd name="T9" fmla="*/ 40 h 96"/>
                  <a:gd name="T10" fmla="*/ 50 w 62"/>
                  <a:gd name="T11" fmla="*/ 46 h 96"/>
                  <a:gd name="T12" fmla="*/ 58 w 62"/>
                  <a:gd name="T13" fmla="*/ 56 h 96"/>
                  <a:gd name="T14" fmla="*/ 62 w 62"/>
                  <a:gd name="T15" fmla="*/ 65 h 96"/>
                  <a:gd name="T16" fmla="*/ 58 w 62"/>
                  <a:gd name="T17" fmla="*/ 81 h 96"/>
                  <a:gd name="T18" fmla="*/ 46 w 62"/>
                  <a:gd name="T19" fmla="*/ 92 h 96"/>
                  <a:gd name="T20" fmla="*/ 29 w 62"/>
                  <a:gd name="T21" fmla="*/ 96 h 96"/>
                  <a:gd name="T22" fmla="*/ 16 w 62"/>
                  <a:gd name="T23" fmla="*/ 92 h 96"/>
                  <a:gd name="T24" fmla="*/ 4 w 62"/>
                  <a:gd name="T25" fmla="*/ 83 h 96"/>
                  <a:gd name="T26" fmla="*/ 0 w 62"/>
                  <a:gd name="T27" fmla="*/ 69 h 96"/>
                  <a:gd name="T28" fmla="*/ 16 w 62"/>
                  <a:gd name="T29" fmla="*/ 77 h 96"/>
                  <a:gd name="T30" fmla="*/ 23 w 62"/>
                  <a:gd name="T31" fmla="*/ 84 h 96"/>
                  <a:gd name="T32" fmla="*/ 35 w 62"/>
                  <a:gd name="T33" fmla="*/ 84 h 96"/>
                  <a:gd name="T34" fmla="*/ 44 w 62"/>
                  <a:gd name="T35" fmla="*/ 79 h 96"/>
                  <a:gd name="T36" fmla="*/ 48 w 62"/>
                  <a:gd name="T37" fmla="*/ 65 h 96"/>
                  <a:gd name="T38" fmla="*/ 44 w 62"/>
                  <a:gd name="T39" fmla="*/ 54 h 96"/>
                  <a:gd name="T40" fmla="*/ 35 w 62"/>
                  <a:gd name="T41" fmla="*/ 48 h 96"/>
                  <a:gd name="T42" fmla="*/ 27 w 62"/>
                  <a:gd name="T43" fmla="*/ 48 h 96"/>
                  <a:gd name="T44" fmla="*/ 25 w 62"/>
                  <a:gd name="T45" fmla="*/ 38 h 96"/>
                  <a:gd name="T46" fmla="*/ 33 w 62"/>
                  <a:gd name="T47" fmla="*/ 38 h 96"/>
                  <a:gd name="T48" fmla="*/ 41 w 62"/>
                  <a:gd name="T49" fmla="*/ 33 h 96"/>
                  <a:gd name="T50" fmla="*/ 42 w 62"/>
                  <a:gd name="T51" fmla="*/ 25 h 96"/>
                  <a:gd name="T52" fmla="*/ 39 w 62"/>
                  <a:gd name="T53" fmla="*/ 15 h 96"/>
                  <a:gd name="T54" fmla="*/ 29 w 62"/>
                  <a:gd name="T55" fmla="*/ 11 h 96"/>
                  <a:gd name="T56" fmla="*/ 19 w 62"/>
                  <a:gd name="T57" fmla="*/ 15 h 96"/>
                  <a:gd name="T58" fmla="*/ 14 w 62"/>
                  <a:gd name="T59" fmla="*/ 27 h 96"/>
                  <a:gd name="T60" fmla="*/ 4 w 62"/>
                  <a:gd name="T61" fmla="*/ 17 h 96"/>
                  <a:gd name="T62" fmla="*/ 10 w 62"/>
                  <a:gd name="T63" fmla="*/ 8 h 96"/>
                  <a:gd name="T64" fmla="*/ 21 w 62"/>
                  <a:gd name="T65"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2" h="96">
                    <a:moveTo>
                      <a:pt x="29" y="0"/>
                    </a:moveTo>
                    <a:lnTo>
                      <a:pt x="37" y="2"/>
                    </a:lnTo>
                    <a:lnTo>
                      <a:pt x="42" y="4"/>
                    </a:lnTo>
                    <a:lnTo>
                      <a:pt x="48" y="8"/>
                    </a:lnTo>
                    <a:lnTo>
                      <a:pt x="52" y="13"/>
                    </a:lnTo>
                    <a:lnTo>
                      <a:pt x="54" y="19"/>
                    </a:lnTo>
                    <a:lnTo>
                      <a:pt x="56" y="25"/>
                    </a:lnTo>
                    <a:lnTo>
                      <a:pt x="54" y="31"/>
                    </a:lnTo>
                    <a:lnTo>
                      <a:pt x="52" y="35"/>
                    </a:lnTo>
                    <a:lnTo>
                      <a:pt x="48" y="40"/>
                    </a:lnTo>
                    <a:lnTo>
                      <a:pt x="42" y="42"/>
                    </a:lnTo>
                    <a:lnTo>
                      <a:pt x="50" y="46"/>
                    </a:lnTo>
                    <a:lnTo>
                      <a:pt x="56" y="50"/>
                    </a:lnTo>
                    <a:lnTo>
                      <a:pt x="58" y="56"/>
                    </a:lnTo>
                    <a:lnTo>
                      <a:pt x="60" y="60"/>
                    </a:lnTo>
                    <a:lnTo>
                      <a:pt x="62" y="65"/>
                    </a:lnTo>
                    <a:lnTo>
                      <a:pt x="60" y="73"/>
                    </a:lnTo>
                    <a:lnTo>
                      <a:pt x="58" y="81"/>
                    </a:lnTo>
                    <a:lnTo>
                      <a:pt x="52" y="86"/>
                    </a:lnTo>
                    <a:lnTo>
                      <a:pt x="46" y="92"/>
                    </a:lnTo>
                    <a:lnTo>
                      <a:pt x="39" y="94"/>
                    </a:lnTo>
                    <a:lnTo>
                      <a:pt x="29" y="96"/>
                    </a:lnTo>
                    <a:lnTo>
                      <a:pt x="21" y="94"/>
                    </a:lnTo>
                    <a:lnTo>
                      <a:pt x="16" y="92"/>
                    </a:lnTo>
                    <a:lnTo>
                      <a:pt x="10" y="88"/>
                    </a:lnTo>
                    <a:lnTo>
                      <a:pt x="4" y="83"/>
                    </a:lnTo>
                    <a:lnTo>
                      <a:pt x="2" y="77"/>
                    </a:lnTo>
                    <a:lnTo>
                      <a:pt x="0" y="69"/>
                    </a:lnTo>
                    <a:lnTo>
                      <a:pt x="12" y="69"/>
                    </a:lnTo>
                    <a:lnTo>
                      <a:pt x="16" y="77"/>
                    </a:lnTo>
                    <a:lnTo>
                      <a:pt x="18" y="81"/>
                    </a:lnTo>
                    <a:lnTo>
                      <a:pt x="23" y="84"/>
                    </a:lnTo>
                    <a:lnTo>
                      <a:pt x="29" y="84"/>
                    </a:lnTo>
                    <a:lnTo>
                      <a:pt x="35" y="84"/>
                    </a:lnTo>
                    <a:lnTo>
                      <a:pt x="41" y="83"/>
                    </a:lnTo>
                    <a:lnTo>
                      <a:pt x="44" y="79"/>
                    </a:lnTo>
                    <a:lnTo>
                      <a:pt x="48" y="73"/>
                    </a:lnTo>
                    <a:lnTo>
                      <a:pt x="48" y="65"/>
                    </a:lnTo>
                    <a:lnTo>
                      <a:pt x="48" y="60"/>
                    </a:lnTo>
                    <a:lnTo>
                      <a:pt x="44" y="54"/>
                    </a:lnTo>
                    <a:lnTo>
                      <a:pt x="41" y="50"/>
                    </a:lnTo>
                    <a:lnTo>
                      <a:pt x="35" y="48"/>
                    </a:lnTo>
                    <a:lnTo>
                      <a:pt x="31" y="48"/>
                    </a:lnTo>
                    <a:lnTo>
                      <a:pt x="27" y="48"/>
                    </a:lnTo>
                    <a:lnTo>
                      <a:pt x="23" y="50"/>
                    </a:lnTo>
                    <a:lnTo>
                      <a:pt x="25" y="38"/>
                    </a:lnTo>
                    <a:lnTo>
                      <a:pt x="25" y="38"/>
                    </a:lnTo>
                    <a:lnTo>
                      <a:pt x="33" y="38"/>
                    </a:lnTo>
                    <a:lnTo>
                      <a:pt x="39" y="35"/>
                    </a:lnTo>
                    <a:lnTo>
                      <a:pt x="41" y="33"/>
                    </a:lnTo>
                    <a:lnTo>
                      <a:pt x="42" y="29"/>
                    </a:lnTo>
                    <a:lnTo>
                      <a:pt x="42" y="25"/>
                    </a:lnTo>
                    <a:lnTo>
                      <a:pt x="42" y="19"/>
                    </a:lnTo>
                    <a:lnTo>
                      <a:pt x="39" y="15"/>
                    </a:lnTo>
                    <a:lnTo>
                      <a:pt x="35" y="13"/>
                    </a:lnTo>
                    <a:lnTo>
                      <a:pt x="29" y="11"/>
                    </a:lnTo>
                    <a:lnTo>
                      <a:pt x="23" y="13"/>
                    </a:lnTo>
                    <a:lnTo>
                      <a:pt x="19" y="15"/>
                    </a:lnTo>
                    <a:lnTo>
                      <a:pt x="16" y="19"/>
                    </a:lnTo>
                    <a:lnTo>
                      <a:pt x="14" y="27"/>
                    </a:lnTo>
                    <a:lnTo>
                      <a:pt x="2" y="25"/>
                    </a:lnTo>
                    <a:lnTo>
                      <a:pt x="4" y="17"/>
                    </a:lnTo>
                    <a:lnTo>
                      <a:pt x="6" y="11"/>
                    </a:lnTo>
                    <a:lnTo>
                      <a:pt x="10" y="8"/>
                    </a:lnTo>
                    <a:lnTo>
                      <a:pt x="16" y="4"/>
                    </a:lnTo>
                    <a:lnTo>
                      <a:pt x="21" y="2"/>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9" name="Rectangle 1916"/>
              <p:cNvSpPr>
                <a:spLocks noChangeArrowheads="1"/>
              </p:cNvSpPr>
              <p:nvPr/>
            </p:nvSpPr>
            <p:spPr bwMode="auto">
              <a:xfrm>
                <a:off x="267"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0" name="Rectangle 1917"/>
              <p:cNvSpPr>
                <a:spLocks noChangeArrowheads="1"/>
              </p:cNvSpPr>
              <p:nvPr/>
            </p:nvSpPr>
            <p:spPr bwMode="auto">
              <a:xfrm>
                <a:off x="2845"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1" name="Rectangle 1918"/>
              <p:cNvSpPr>
                <a:spLocks noChangeArrowheads="1"/>
              </p:cNvSpPr>
              <p:nvPr/>
            </p:nvSpPr>
            <p:spPr bwMode="auto">
              <a:xfrm>
                <a:off x="267" y="207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2" name="Rectangle 1919"/>
              <p:cNvSpPr>
                <a:spLocks noChangeArrowheads="1"/>
              </p:cNvSpPr>
              <p:nvPr/>
            </p:nvSpPr>
            <p:spPr bwMode="auto">
              <a:xfrm>
                <a:off x="2845" y="207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3" name="Rectangle 1920"/>
              <p:cNvSpPr>
                <a:spLocks noChangeArrowheads="1"/>
              </p:cNvSpPr>
              <p:nvPr/>
            </p:nvSpPr>
            <p:spPr bwMode="auto">
              <a:xfrm>
                <a:off x="267" y="20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4" name="Rectangle 1921"/>
              <p:cNvSpPr>
                <a:spLocks noChangeArrowheads="1"/>
              </p:cNvSpPr>
              <p:nvPr/>
            </p:nvSpPr>
            <p:spPr bwMode="auto">
              <a:xfrm>
                <a:off x="2845" y="201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5" name="Rectangle 1922"/>
              <p:cNvSpPr>
                <a:spLocks noChangeArrowheads="1"/>
              </p:cNvSpPr>
              <p:nvPr/>
            </p:nvSpPr>
            <p:spPr bwMode="auto">
              <a:xfrm>
                <a:off x="267" y="195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6" name="Rectangle 1923"/>
              <p:cNvSpPr>
                <a:spLocks noChangeArrowheads="1"/>
              </p:cNvSpPr>
              <p:nvPr/>
            </p:nvSpPr>
            <p:spPr bwMode="auto">
              <a:xfrm>
                <a:off x="2845" y="195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7" name="Rectangle 1924"/>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8" name="Rectangle 1925"/>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9" name="Rectangle 1926"/>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0" name="Rectangle 1927"/>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1" name="Rectangle 1928"/>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2" name="Rectangle 1929"/>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3" name="Rectangle 1930"/>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4" name="Rectangle 1931"/>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5" name="Rectangle 1932"/>
              <p:cNvSpPr>
                <a:spLocks noChangeArrowheads="1"/>
              </p:cNvSpPr>
              <p:nvPr/>
            </p:nvSpPr>
            <p:spPr bwMode="auto">
              <a:xfrm>
                <a:off x="267" y="18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6" name="Rectangle 1933"/>
              <p:cNvSpPr>
                <a:spLocks noChangeArrowheads="1"/>
              </p:cNvSpPr>
              <p:nvPr/>
            </p:nvSpPr>
            <p:spPr bwMode="auto">
              <a:xfrm>
                <a:off x="2845" y="18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7" name="Rectangle 1934"/>
              <p:cNvSpPr>
                <a:spLocks noChangeArrowheads="1"/>
              </p:cNvSpPr>
              <p:nvPr/>
            </p:nvSpPr>
            <p:spPr bwMode="auto">
              <a:xfrm>
                <a:off x="267" y="1891"/>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8" name="Rectangle 1935"/>
              <p:cNvSpPr>
                <a:spLocks noChangeArrowheads="1"/>
              </p:cNvSpPr>
              <p:nvPr/>
            </p:nvSpPr>
            <p:spPr bwMode="auto">
              <a:xfrm>
                <a:off x="2834" y="1891"/>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9" name="Freeform 1936"/>
              <p:cNvSpPr>
                <a:spLocks noEditPoints="1"/>
              </p:cNvSpPr>
              <p:nvPr/>
            </p:nvSpPr>
            <p:spPr bwMode="auto">
              <a:xfrm>
                <a:off x="182" y="1855"/>
                <a:ext cx="66" cy="92"/>
              </a:xfrm>
              <a:custGeom>
                <a:avLst/>
                <a:gdLst>
                  <a:gd name="T0" fmla="*/ 43 w 66"/>
                  <a:gd name="T1" fmla="*/ 23 h 92"/>
                  <a:gd name="T2" fmla="*/ 16 w 66"/>
                  <a:gd name="T3" fmla="*/ 59 h 92"/>
                  <a:gd name="T4" fmla="*/ 43 w 66"/>
                  <a:gd name="T5" fmla="*/ 59 h 92"/>
                  <a:gd name="T6" fmla="*/ 43 w 66"/>
                  <a:gd name="T7" fmla="*/ 23 h 92"/>
                  <a:gd name="T8" fmla="*/ 45 w 66"/>
                  <a:gd name="T9" fmla="*/ 0 h 92"/>
                  <a:gd name="T10" fmla="*/ 54 w 66"/>
                  <a:gd name="T11" fmla="*/ 0 h 92"/>
                  <a:gd name="T12" fmla="*/ 54 w 66"/>
                  <a:gd name="T13" fmla="*/ 59 h 92"/>
                  <a:gd name="T14" fmla="*/ 66 w 66"/>
                  <a:gd name="T15" fmla="*/ 59 h 92"/>
                  <a:gd name="T16" fmla="*/ 66 w 66"/>
                  <a:gd name="T17" fmla="*/ 71 h 92"/>
                  <a:gd name="T18" fmla="*/ 54 w 66"/>
                  <a:gd name="T19" fmla="*/ 71 h 92"/>
                  <a:gd name="T20" fmla="*/ 54 w 66"/>
                  <a:gd name="T21" fmla="*/ 92 h 92"/>
                  <a:gd name="T22" fmla="*/ 43 w 66"/>
                  <a:gd name="T23" fmla="*/ 92 h 92"/>
                  <a:gd name="T24" fmla="*/ 43 w 66"/>
                  <a:gd name="T25" fmla="*/ 71 h 92"/>
                  <a:gd name="T26" fmla="*/ 0 w 66"/>
                  <a:gd name="T27" fmla="*/ 71 h 92"/>
                  <a:gd name="T28" fmla="*/ 0 w 66"/>
                  <a:gd name="T29" fmla="*/ 59 h 92"/>
                  <a:gd name="T30" fmla="*/ 45 w 66"/>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92">
                    <a:moveTo>
                      <a:pt x="43" y="23"/>
                    </a:moveTo>
                    <a:lnTo>
                      <a:pt x="16" y="59"/>
                    </a:lnTo>
                    <a:lnTo>
                      <a:pt x="43" y="59"/>
                    </a:lnTo>
                    <a:lnTo>
                      <a:pt x="43" y="23"/>
                    </a:lnTo>
                    <a:close/>
                    <a:moveTo>
                      <a:pt x="45" y="0"/>
                    </a:moveTo>
                    <a:lnTo>
                      <a:pt x="54" y="0"/>
                    </a:lnTo>
                    <a:lnTo>
                      <a:pt x="54" y="59"/>
                    </a:lnTo>
                    <a:lnTo>
                      <a:pt x="66" y="59"/>
                    </a:lnTo>
                    <a:lnTo>
                      <a:pt x="66" y="71"/>
                    </a:lnTo>
                    <a:lnTo>
                      <a:pt x="54" y="71"/>
                    </a:lnTo>
                    <a:lnTo>
                      <a:pt x="54" y="92"/>
                    </a:lnTo>
                    <a:lnTo>
                      <a:pt x="43" y="92"/>
                    </a:lnTo>
                    <a:lnTo>
                      <a:pt x="43" y="71"/>
                    </a:lnTo>
                    <a:lnTo>
                      <a:pt x="0" y="71"/>
                    </a:lnTo>
                    <a:lnTo>
                      <a:pt x="0" y="59"/>
                    </a:lnTo>
                    <a:lnTo>
                      <a:pt x="4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0" name="Rectangle 1937"/>
              <p:cNvSpPr>
                <a:spLocks noChangeArrowheads="1"/>
              </p:cNvSpPr>
              <p:nvPr/>
            </p:nvSpPr>
            <p:spPr bwMode="auto">
              <a:xfrm>
                <a:off x="267" y="183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1" name="Rectangle 1938"/>
              <p:cNvSpPr>
                <a:spLocks noChangeArrowheads="1"/>
              </p:cNvSpPr>
              <p:nvPr/>
            </p:nvSpPr>
            <p:spPr bwMode="auto">
              <a:xfrm>
                <a:off x="2845" y="183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2" name="Rectangle 1939"/>
              <p:cNvSpPr>
                <a:spLocks noChangeArrowheads="1"/>
              </p:cNvSpPr>
              <p:nvPr/>
            </p:nvSpPr>
            <p:spPr bwMode="auto">
              <a:xfrm>
                <a:off x="267" y="1768"/>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3" name="Rectangle 1940"/>
              <p:cNvSpPr>
                <a:spLocks noChangeArrowheads="1"/>
              </p:cNvSpPr>
              <p:nvPr/>
            </p:nvSpPr>
            <p:spPr bwMode="auto">
              <a:xfrm>
                <a:off x="2845" y="1768"/>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4" name="Rectangle 1941"/>
              <p:cNvSpPr>
                <a:spLocks noChangeArrowheads="1"/>
              </p:cNvSpPr>
              <p:nvPr/>
            </p:nvSpPr>
            <p:spPr bwMode="auto">
              <a:xfrm>
                <a:off x="267" y="170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5" name="Rectangle 1942"/>
              <p:cNvSpPr>
                <a:spLocks noChangeArrowheads="1"/>
              </p:cNvSpPr>
              <p:nvPr/>
            </p:nvSpPr>
            <p:spPr bwMode="auto">
              <a:xfrm>
                <a:off x="2845" y="170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6" name="Rectangle 1943"/>
              <p:cNvSpPr>
                <a:spLocks noChangeArrowheads="1"/>
              </p:cNvSpPr>
              <p:nvPr/>
            </p:nvSpPr>
            <p:spPr bwMode="auto">
              <a:xfrm>
                <a:off x="267" y="1647"/>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7" name="Rectangle 1944"/>
              <p:cNvSpPr>
                <a:spLocks noChangeArrowheads="1"/>
              </p:cNvSpPr>
              <p:nvPr/>
            </p:nvSpPr>
            <p:spPr bwMode="auto">
              <a:xfrm>
                <a:off x="2845"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8" name="Rectangle 1945"/>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9" name="Rectangle 1946"/>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0" name="Rectangle 1947"/>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1" name="Rectangle 1948"/>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2" name="Rectangle 1949"/>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3" name="Rectangle 1950"/>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4" name="Rectangle 1951"/>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5" name="Rectangle 1952"/>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6" name="Rectangle 1953"/>
              <p:cNvSpPr>
                <a:spLocks noChangeArrowheads="1"/>
              </p:cNvSpPr>
              <p:nvPr/>
            </p:nvSpPr>
            <p:spPr bwMode="auto">
              <a:xfrm>
                <a:off x="267" y="1586"/>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7" name="Rectangle 1954"/>
              <p:cNvSpPr>
                <a:spLocks noChangeArrowheads="1"/>
              </p:cNvSpPr>
              <p:nvPr/>
            </p:nvSpPr>
            <p:spPr bwMode="auto">
              <a:xfrm>
                <a:off x="2845" y="158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8" name="Rectangle 1955"/>
              <p:cNvSpPr>
                <a:spLocks noChangeArrowheads="1"/>
              </p:cNvSpPr>
              <p:nvPr/>
            </p:nvSpPr>
            <p:spPr bwMode="auto">
              <a:xfrm>
                <a:off x="267" y="1586"/>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9" name="Rectangle 1956"/>
              <p:cNvSpPr>
                <a:spLocks noChangeArrowheads="1"/>
              </p:cNvSpPr>
              <p:nvPr/>
            </p:nvSpPr>
            <p:spPr bwMode="auto">
              <a:xfrm>
                <a:off x="2834" y="1586"/>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0" name="Freeform 1957"/>
              <p:cNvSpPr>
                <a:spLocks/>
              </p:cNvSpPr>
              <p:nvPr/>
            </p:nvSpPr>
            <p:spPr bwMode="auto">
              <a:xfrm>
                <a:off x="186" y="1549"/>
                <a:ext cx="62" cy="94"/>
              </a:xfrm>
              <a:custGeom>
                <a:avLst/>
                <a:gdLst>
                  <a:gd name="T0" fmla="*/ 12 w 62"/>
                  <a:gd name="T1" fmla="*/ 0 h 94"/>
                  <a:gd name="T2" fmla="*/ 56 w 62"/>
                  <a:gd name="T3" fmla="*/ 0 h 94"/>
                  <a:gd name="T4" fmla="*/ 56 w 62"/>
                  <a:gd name="T5" fmla="*/ 14 h 94"/>
                  <a:gd name="T6" fmla="*/ 21 w 62"/>
                  <a:gd name="T7" fmla="*/ 14 h 94"/>
                  <a:gd name="T8" fmla="*/ 16 w 62"/>
                  <a:gd name="T9" fmla="*/ 37 h 94"/>
                  <a:gd name="T10" fmla="*/ 25 w 62"/>
                  <a:gd name="T11" fmla="*/ 33 h 94"/>
                  <a:gd name="T12" fmla="*/ 33 w 62"/>
                  <a:gd name="T13" fmla="*/ 31 h 94"/>
                  <a:gd name="T14" fmla="*/ 41 w 62"/>
                  <a:gd name="T15" fmla="*/ 31 h 94"/>
                  <a:gd name="T16" fmla="*/ 46 w 62"/>
                  <a:gd name="T17" fmla="*/ 35 h 94"/>
                  <a:gd name="T18" fmla="*/ 52 w 62"/>
                  <a:gd name="T19" fmla="*/ 39 h 94"/>
                  <a:gd name="T20" fmla="*/ 58 w 62"/>
                  <a:gd name="T21" fmla="*/ 44 h 94"/>
                  <a:gd name="T22" fmla="*/ 60 w 62"/>
                  <a:gd name="T23" fmla="*/ 52 h 94"/>
                  <a:gd name="T24" fmla="*/ 62 w 62"/>
                  <a:gd name="T25" fmla="*/ 62 h 94"/>
                  <a:gd name="T26" fmla="*/ 60 w 62"/>
                  <a:gd name="T27" fmla="*/ 69 h 94"/>
                  <a:gd name="T28" fmla="*/ 58 w 62"/>
                  <a:gd name="T29" fmla="*/ 77 h 94"/>
                  <a:gd name="T30" fmla="*/ 54 w 62"/>
                  <a:gd name="T31" fmla="*/ 83 h 94"/>
                  <a:gd name="T32" fmla="*/ 48 w 62"/>
                  <a:gd name="T33" fmla="*/ 89 h 94"/>
                  <a:gd name="T34" fmla="*/ 42 w 62"/>
                  <a:gd name="T35" fmla="*/ 91 h 94"/>
                  <a:gd name="T36" fmla="*/ 37 w 62"/>
                  <a:gd name="T37" fmla="*/ 94 h 94"/>
                  <a:gd name="T38" fmla="*/ 29 w 62"/>
                  <a:gd name="T39" fmla="*/ 94 h 94"/>
                  <a:gd name="T40" fmla="*/ 21 w 62"/>
                  <a:gd name="T41" fmla="*/ 92 h 94"/>
                  <a:gd name="T42" fmla="*/ 16 w 62"/>
                  <a:gd name="T43" fmla="*/ 91 h 94"/>
                  <a:gd name="T44" fmla="*/ 10 w 62"/>
                  <a:gd name="T45" fmla="*/ 87 h 94"/>
                  <a:gd name="T46" fmla="*/ 4 w 62"/>
                  <a:gd name="T47" fmla="*/ 83 h 94"/>
                  <a:gd name="T48" fmla="*/ 2 w 62"/>
                  <a:gd name="T49" fmla="*/ 75 h 94"/>
                  <a:gd name="T50" fmla="*/ 0 w 62"/>
                  <a:gd name="T51" fmla="*/ 69 h 94"/>
                  <a:gd name="T52" fmla="*/ 12 w 62"/>
                  <a:gd name="T53" fmla="*/ 67 h 94"/>
                  <a:gd name="T54" fmla="*/ 14 w 62"/>
                  <a:gd name="T55" fmla="*/ 73 h 94"/>
                  <a:gd name="T56" fmla="*/ 18 w 62"/>
                  <a:gd name="T57" fmla="*/ 79 h 94"/>
                  <a:gd name="T58" fmla="*/ 23 w 62"/>
                  <a:gd name="T59" fmla="*/ 83 h 94"/>
                  <a:gd name="T60" fmla="*/ 29 w 62"/>
                  <a:gd name="T61" fmla="*/ 83 h 94"/>
                  <a:gd name="T62" fmla="*/ 35 w 62"/>
                  <a:gd name="T63" fmla="*/ 83 h 94"/>
                  <a:gd name="T64" fmla="*/ 41 w 62"/>
                  <a:gd name="T65" fmla="*/ 81 h 94"/>
                  <a:gd name="T66" fmla="*/ 44 w 62"/>
                  <a:gd name="T67" fmla="*/ 77 h 94"/>
                  <a:gd name="T68" fmla="*/ 46 w 62"/>
                  <a:gd name="T69" fmla="*/ 73 h 94"/>
                  <a:gd name="T70" fmla="*/ 48 w 62"/>
                  <a:gd name="T71" fmla="*/ 67 h 94"/>
                  <a:gd name="T72" fmla="*/ 48 w 62"/>
                  <a:gd name="T73" fmla="*/ 62 h 94"/>
                  <a:gd name="T74" fmla="*/ 48 w 62"/>
                  <a:gd name="T75" fmla="*/ 56 h 94"/>
                  <a:gd name="T76" fmla="*/ 46 w 62"/>
                  <a:gd name="T77" fmla="*/ 50 h 94"/>
                  <a:gd name="T78" fmla="*/ 44 w 62"/>
                  <a:gd name="T79" fmla="*/ 46 h 94"/>
                  <a:gd name="T80" fmla="*/ 41 w 62"/>
                  <a:gd name="T81" fmla="*/ 44 h 94"/>
                  <a:gd name="T82" fmla="*/ 35 w 62"/>
                  <a:gd name="T83" fmla="*/ 43 h 94"/>
                  <a:gd name="T84" fmla="*/ 29 w 62"/>
                  <a:gd name="T85" fmla="*/ 41 h 94"/>
                  <a:gd name="T86" fmla="*/ 25 w 62"/>
                  <a:gd name="T87" fmla="*/ 43 h 94"/>
                  <a:gd name="T88" fmla="*/ 19 w 62"/>
                  <a:gd name="T89" fmla="*/ 44 h 94"/>
                  <a:gd name="T90" fmla="*/ 16 w 62"/>
                  <a:gd name="T91" fmla="*/ 46 h 94"/>
                  <a:gd name="T92" fmla="*/ 14 w 62"/>
                  <a:gd name="T93" fmla="*/ 50 h 94"/>
                  <a:gd name="T94" fmla="*/ 2 w 62"/>
                  <a:gd name="T95" fmla="*/ 48 h 94"/>
                  <a:gd name="T96" fmla="*/ 12 w 62"/>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94">
                    <a:moveTo>
                      <a:pt x="12" y="0"/>
                    </a:moveTo>
                    <a:lnTo>
                      <a:pt x="56" y="0"/>
                    </a:lnTo>
                    <a:lnTo>
                      <a:pt x="56" y="14"/>
                    </a:lnTo>
                    <a:lnTo>
                      <a:pt x="21" y="14"/>
                    </a:lnTo>
                    <a:lnTo>
                      <a:pt x="16" y="37"/>
                    </a:lnTo>
                    <a:lnTo>
                      <a:pt x="25" y="33"/>
                    </a:lnTo>
                    <a:lnTo>
                      <a:pt x="33" y="31"/>
                    </a:lnTo>
                    <a:lnTo>
                      <a:pt x="41" y="31"/>
                    </a:lnTo>
                    <a:lnTo>
                      <a:pt x="46" y="35"/>
                    </a:lnTo>
                    <a:lnTo>
                      <a:pt x="52" y="39"/>
                    </a:lnTo>
                    <a:lnTo>
                      <a:pt x="58" y="44"/>
                    </a:lnTo>
                    <a:lnTo>
                      <a:pt x="60" y="52"/>
                    </a:lnTo>
                    <a:lnTo>
                      <a:pt x="62" y="62"/>
                    </a:lnTo>
                    <a:lnTo>
                      <a:pt x="60" y="69"/>
                    </a:lnTo>
                    <a:lnTo>
                      <a:pt x="58" y="77"/>
                    </a:lnTo>
                    <a:lnTo>
                      <a:pt x="54" y="83"/>
                    </a:lnTo>
                    <a:lnTo>
                      <a:pt x="48" y="89"/>
                    </a:lnTo>
                    <a:lnTo>
                      <a:pt x="42" y="91"/>
                    </a:lnTo>
                    <a:lnTo>
                      <a:pt x="37" y="94"/>
                    </a:lnTo>
                    <a:lnTo>
                      <a:pt x="29" y="94"/>
                    </a:lnTo>
                    <a:lnTo>
                      <a:pt x="21" y="92"/>
                    </a:lnTo>
                    <a:lnTo>
                      <a:pt x="16" y="91"/>
                    </a:lnTo>
                    <a:lnTo>
                      <a:pt x="10" y="87"/>
                    </a:lnTo>
                    <a:lnTo>
                      <a:pt x="4" y="83"/>
                    </a:lnTo>
                    <a:lnTo>
                      <a:pt x="2" y="75"/>
                    </a:lnTo>
                    <a:lnTo>
                      <a:pt x="0" y="69"/>
                    </a:lnTo>
                    <a:lnTo>
                      <a:pt x="12" y="67"/>
                    </a:lnTo>
                    <a:lnTo>
                      <a:pt x="14" y="73"/>
                    </a:lnTo>
                    <a:lnTo>
                      <a:pt x="18" y="79"/>
                    </a:lnTo>
                    <a:lnTo>
                      <a:pt x="23" y="83"/>
                    </a:lnTo>
                    <a:lnTo>
                      <a:pt x="29" y="83"/>
                    </a:lnTo>
                    <a:lnTo>
                      <a:pt x="35" y="83"/>
                    </a:lnTo>
                    <a:lnTo>
                      <a:pt x="41" y="81"/>
                    </a:lnTo>
                    <a:lnTo>
                      <a:pt x="44" y="77"/>
                    </a:lnTo>
                    <a:lnTo>
                      <a:pt x="46" y="73"/>
                    </a:lnTo>
                    <a:lnTo>
                      <a:pt x="48" y="67"/>
                    </a:lnTo>
                    <a:lnTo>
                      <a:pt x="48" y="62"/>
                    </a:lnTo>
                    <a:lnTo>
                      <a:pt x="48" y="56"/>
                    </a:lnTo>
                    <a:lnTo>
                      <a:pt x="46" y="50"/>
                    </a:lnTo>
                    <a:lnTo>
                      <a:pt x="44" y="46"/>
                    </a:lnTo>
                    <a:lnTo>
                      <a:pt x="41" y="44"/>
                    </a:lnTo>
                    <a:lnTo>
                      <a:pt x="35" y="43"/>
                    </a:lnTo>
                    <a:lnTo>
                      <a:pt x="29" y="41"/>
                    </a:lnTo>
                    <a:lnTo>
                      <a:pt x="25" y="43"/>
                    </a:lnTo>
                    <a:lnTo>
                      <a:pt x="19" y="44"/>
                    </a:lnTo>
                    <a:lnTo>
                      <a:pt x="16" y="46"/>
                    </a:lnTo>
                    <a:lnTo>
                      <a:pt x="14" y="50"/>
                    </a:lnTo>
                    <a:lnTo>
                      <a:pt x="2" y="48"/>
                    </a:lnTo>
                    <a:lnTo>
                      <a:pt x="1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1" name="Rectangle 1958"/>
              <p:cNvSpPr>
                <a:spLocks noChangeArrowheads="1"/>
              </p:cNvSpPr>
              <p:nvPr/>
            </p:nvSpPr>
            <p:spPr bwMode="auto">
              <a:xfrm>
                <a:off x="267" y="152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2" name="Rectangle 1959"/>
              <p:cNvSpPr>
                <a:spLocks noChangeArrowheads="1"/>
              </p:cNvSpPr>
              <p:nvPr/>
            </p:nvSpPr>
            <p:spPr bwMode="auto">
              <a:xfrm>
                <a:off x="2845" y="152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3" name="Rectangle 1960"/>
              <p:cNvSpPr>
                <a:spLocks noChangeArrowheads="1"/>
              </p:cNvSpPr>
              <p:nvPr/>
            </p:nvSpPr>
            <p:spPr bwMode="auto">
              <a:xfrm>
                <a:off x="267" y="146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4" name="Rectangle 1961"/>
              <p:cNvSpPr>
                <a:spLocks noChangeArrowheads="1"/>
              </p:cNvSpPr>
              <p:nvPr/>
            </p:nvSpPr>
            <p:spPr bwMode="auto">
              <a:xfrm>
                <a:off x="2845" y="146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5" name="Rectangle 1962"/>
              <p:cNvSpPr>
                <a:spLocks noChangeArrowheads="1"/>
              </p:cNvSpPr>
              <p:nvPr/>
            </p:nvSpPr>
            <p:spPr bwMode="auto">
              <a:xfrm>
                <a:off x="267" y="140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6" name="Rectangle 1963"/>
              <p:cNvSpPr>
                <a:spLocks noChangeArrowheads="1"/>
              </p:cNvSpPr>
              <p:nvPr/>
            </p:nvSpPr>
            <p:spPr bwMode="auto">
              <a:xfrm>
                <a:off x="2845" y="140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7" name="Rectangle 1964"/>
              <p:cNvSpPr>
                <a:spLocks noChangeArrowheads="1"/>
              </p:cNvSpPr>
              <p:nvPr/>
            </p:nvSpPr>
            <p:spPr bwMode="auto">
              <a:xfrm>
                <a:off x="267" y="1342"/>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8" name="Rectangle 1965"/>
              <p:cNvSpPr>
                <a:spLocks noChangeArrowheads="1"/>
              </p:cNvSpPr>
              <p:nvPr/>
            </p:nvSpPr>
            <p:spPr bwMode="auto">
              <a:xfrm>
                <a:off x="2845" y="134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9" name="Rectangle 1966"/>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0" name="Rectangle 1967"/>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1" name="Rectangle 1968"/>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2" name="Rectangle 1969"/>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3" name="Rectangle 1970"/>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4" name="Rectangle 1971"/>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5" name="Rectangle 1972"/>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6" name="Rectangle 1973"/>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7" name="Rectangle 1974"/>
              <p:cNvSpPr>
                <a:spLocks noChangeArrowheads="1"/>
              </p:cNvSpPr>
              <p:nvPr/>
            </p:nvSpPr>
            <p:spPr bwMode="auto">
              <a:xfrm>
                <a:off x="267" y="128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8" name="Rectangle 1975"/>
              <p:cNvSpPr>
                <a:spLocks noChangeArrowheads="1"/>
              </p:cNvSpPr>
              <p:nvPr/>
            </p:nvSpPr>
            <p:spPr bwMode="auto">
              <a:xfrm>
                <a:off x="2845" y="128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9" name="Rectangle 1976"/>
              <p:cNvSpPr>
                <a:spLocks noChangeArrowheads="1"/>
              </p:cNvSpPr>
              <p:nvPr/>
            </p:nvSpPr>
            <p:spPr bwMode="auto">
              <a:xfrm>
                <a:off x="267" y="1280"/>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0" name="Rectangle 1977"/>
              <p:cNvSpPr>
                <a:spLocks noChangeArrowheads="1"/>
              </p:cNvSpPr>
              <p:nvPr/>
            </p:nvSpPr>
            <p:spPr bwMode="auto">
              <a:xfrm>
                <a:off x="2834" y="1280"/>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1" name="Freeform 1978"/>
              <p:cNvSpPr>
                <a:spLocks noEditPoints="1"/>
              </p:cNvSpPr>
              <p:nvPr/>
            </p:nvSpPr>
            <p:spPr bwMode="auto">
              <a:xfrm>
                <a:off x="184" y="1244"/>
                <a:ext cx="64" cy="94"/>
              </a:xfrm>
              <a:custGeom>
                <a:avLst/>
                <a:gdLst>
                  <a:gd name="T0" fmla="*/ 27 w 64"/>
                  <a:gd name="T1" fmla="*/ 44 h 94"/>
                  <a:gd name="T2" fmla="*/ 18 w 64"/>
                  <a:gd name="T3" fmla="*/ 48 h 94"/>
                  <a:gd name="T4" fmla="*/ 14 w 64"/>
                  <a:gd name="T5" fmla="*/ 56 h 94"/>
                  <a:gd name="T6" fmla="*/ 14 w 64"/>
                  <a:gd name="T7" fmla="*/ 67 h 94"/>
                  <a:gd name="T8" fmla="*/ 18 w 64"/>
                  <a:gd name="T9" fmla="*/ 77 h 94"/>
                  <a:gd name="T10" fmla="*/ 27 w 64"/>
                  <a:gd name="T11" fmla="*/ 83 h 94"/>
                  <a:gd name="T12" fmla="*/ 37 w 64"/>
                  <a:gd name="T13" fmla="*/ 83 h 94"/>
                  <a:gd name="T14" fmla="*/ 46 w 64"/>
                  <a:gd name="T15" fmla="*/ 77 h 94"/>
                  <a:gd name="T16" fmla="*/ 50 w 64"/>
                  <a:gd name="T17" fmla="*/ 69 h 94"/>
                  <a:gd name="T18" fmla="*/ 50 w 64"/>
                  <a:gd name="T19" fmla="*/ 58 h 94"/>
                  <a:gd name="T20" fmla="*/ 46 w 64"/>
                  <a:gd name="T21" fmla="*/ 48 h 94"/>
                  <a:gd name="T22" fmla="*/ 37 w 64"/>
                  <a:gd name="T23" fmla="*/ 44 h 94"/>
                  <a:gd name="T24" fmla="*/ 35 w 64"/>
                  <a:gd name="T25" fmla="*/ 0 h 94"/>
                  <a:gd name="T26" fmla="*/ 48 w 64"/>
                  <a:gd name="T27" fmla="*/ 2 h 94"/>
                  <a:gd name="T28" fmla="*/ 58 w 64"/>
                  <a:gd name="T29" fmla="*/ 11 h 94"/>
                  <a:gd name="T30" fmla="*/ 62 w 64"/>
                  <a:gd name="T31" fmla="*/ 23 h 94"/>
                  <a:gd name="T32" fmla="*/ 48 w 64"/>
                  <a:gd name="T33" fmla="*/ 19 h 94"/>
                  <a:gd name="T34" fmla="*/ 41 w 64"/>
                  <a:gd name="T35" fmla="*/ 11 h 94"/>
                  <a:gd name="T36" fmla="*/ 29 w 64"/>
                  <a:gd name="T37" fmla="*/ 11 h 94"/>
                  <a:gd name="T38" fmla="*/ 20 w 64"/>
                  <a:gd name="T39" fmla="*/ 17 h 94"/>
                  <a:gd name="T40" fmla="*/ 14 w 64"/>
                  <a:gd name="T41" fmla="*/ 29 h 94"/>
                  <a:gd name="T42" fmla="*/ 14 w 64"/>
                  <a:gd name="T43" fmla="*/ 44 h 94"/>
                  <a:gd name="T44" fmla="*/ 23 w 64"/>
                  <a:gd name="T45" fmla="*/ 35 h 94"/>
                  <a:gd name="T46" fmla="*/ 35 w 64"/>
                  <a:gd name="T47" fmla="*/ 33 h 94"/>
                  <a:gd name="T48" fmla="*/ 48 w 64"/>
                  <a:gd name="T49" fmla="*/ 36 h 94"/>
                  <a:gd name="T50" fmla="*/ 60 w 64"/>
                  <a:gd name="T51" fmla="*/ 46 h 94"/>
                  <a:gd name="T52" fmla="*/ 64 w 64"/>
                  <a:gd name="T53" fmla="*/ 61 h 94"/>
                  <a:gd name="T54" fmla="*/ 60 w 64"/>
                  <a:gd name="T55" fmla="*/ 79 h 94"/>
                  <a:gd name="T56" fmla="*/ 48 w 64"/>
                  <a:gd name="T57" fmla="*/ 90 h 94"/>
                  <a:gd name="T58" fmla="*/ 33 w 64"/>
                  <a:gd name="T59" fmla="*/ 94 h 94"/>
                  <a:gd name="T60" fmla="*/ 16 w 64"/>
                  <a:gd name="T61" fmla="*/ 90 h 94"/>
                  <a:gd name="T62" fmla="*/ 2 w 64"/>
                  <a:gd name="T63" fmla="*/ 69 h 94"/>
                  <a:gd name="T64" fmla="*/ 2 w 64"/>
                  <a:gd name="T65" fmla="*/ 27 h 94"/>
                  <a:gd name="T66" fmla="*/ 18 w 64"/>
                  <a:gd name="T67" fmla="*/ 4 h 94"/>
                  <a:gd name="T68" fmla="*/ 35 w 64"/>
                  <a:gd name="T6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94">
                    <a:moveTo>
                      <a:pt x="31" y="42"/>
                    </a:moveTo>
                    <a:lnTo>
                      <a:pt x="27" y="44"/>
                    </a:lnTo>
                    <a:lnTo>
                      <a:pt x="21" y="46"/>
                    </a:lnTo>
                    <a:lnTo>
                      <a:pt x="18" y="48"/>
                    </a:lnTo>
                    <a:lnTo>
                      <a:pt x="16" y="52"/>
                    </a:lnTo>
                    <a:lnTo>
                      <a:pt x="14" y="56"/>
                    </a:lnTo>
                    <a:lnTo>
                      <a:pt x="14" y="61"/>
                    </a:lnTo>
                    <a:lnTo>
                      <a:pt x="14" y="67"/>
                    </a:lnTo>
                    <a:lnTo>
                      <a:pt x="16" y="73"/>
                    </a:lnTo>
                    <a:lnTo>
                      <a:pt x="18" y="77"/>
                    </a:lnTo>
                    <a:lnTo>
                      <a:pt x="21" y="81"/>
                    </a:lnTo>
                    <a:lnTo>
                      <a:pt x="27" y="83"/>
                    </a:lnTo>
                    <a:lnTo>
                      <a:pt x="33" y="83"/>
                    </a:lnTo>
                    <a:lnTo>
                      <a:pt x="37" y="83"/>
                    </a:lnTo>
                    <a:lnTo>
                      <a:pt x="43" y="81"/>
                    </a:lnTo>
                    <a:lnTo>
                      <a:pt x="46" y="77"/>
                    </a:lnTo>
                    <a:lnTo>
                      <a:pt x="48" y="73"/>
                    </a:lnTo>
                    <a:lnTo>
                      <a:pt x="50" y="69"/>
                    </a:lnTo>
                    <a:lnTo>
                      <a:pt x="50" y="63"/>
                    </a:lnTo>
                    <a:lnTo>
                      <a:pt x="50" y="58"/>
                    </a:lnTo>
                    <a:lnTo>
                      <a:pt x="48" y="52"/>
                    </a:lnTo>
                    <a:lnTo>
                      <a:pt x="46" y="48"/>
                    </a:lnTo>
                    <a:lnTo>
                      <a:pt x="43" y="46"/>
                    </a:lnTo>
                    <a:lnTo>
                      <a:pt x="37" y="44"/>
                    </a:lnTo>
                    <a:lnTo>
                      <a:pt x="31" y="42"/>
                    </a:lnTo>
                    <a:close/>
                    <a:moveTo>
                      <a:pt x="35" y="0"/>
                    </a:moveTo>
                    <a:lnTo>
                      <a:pt x="43" y="0"/>
                    </a:lnTo>
                    <a:lnTo>
                      <a:pt x="48" y="2"/>
                    </a:lnTo>
                    <a:lnTo>
                      <a:pt x="52" y="6"/>
                    </a:lnTo>
                    <a:lnTo>
                      <a:pt x="58" y="11"/>
                    </a:lnTo>
                    <a:lnTo>
                      <a:pt x="60" y="17"/>
                    </a:lnTo>
                    <a:lnTo>
                      <a:pt x="62" y="23"/>
                    </a:lnTo>
                    <a:lnTo>
                      <a:pt x="50" y="25"/>
                    </a:lnTo>
                    <a:lnTo>
                      <a:pt x="48" y="19"/>
                    </a:lnTo>
                    <a:lnTo>
                      <a:pt x="44" y="15"/>
                    </a:lnTo>
                    <a:lnTo>
                      <a:pt x="41" y="11"/>
                    </a:lnTo>
                    <a:lnTo>
                      <a:pt x="33" y="10"/>
                    </a:lnTo>
                    <a:lnTo>
                      <a:pt x="29" y="11"/>
                    </a:lnTo>
                    <a:lnTo>
                      <a:pt x="23" y="13"/>
                    </a:lnTo>
                    <a:lnTo>
                      <a:pt x="20" y="17"/>
                    </a:lnTo>
                    <a:lnTo>
                      <a:pt x="16" y="23"/>
                    </a:lnTo>
                    <a:lnTo>
                      <a:pt x="14" y="29"/>
                    </a:lnTo>
                    <a:lnTo>
                      <a:pt x="14" y="36"/>
                    </a:lnTo>
                    <a:lnTo>
                      <a:pt x="14" y="44"/>
                    </a:lnTo>
                    <a:lnTo>
                      <a:pt x="18" y="38"/>
                    </a:lnTo>
                    <a:lnTo>
                      <a:pt x="23" y="35"/>
                    </a:lnTo>
                    <a:lnTo>
                      <a:pt x="29" y="33"/>
                    </a:lnTo>
                    <a:lnTo>
                      <a:pt x="35" y="33"/>
                    </a:lnTo>
                    <a:lnTo>
                      <a:pt x="43" y="33"/>
                    </a:lnTo>
                    <a:lnTo>
                      <a:pt x="48" y="36"/>
                    </a:lnTo>
                    <a:lnTo>
                      <a:pt x="54" y="40"/>
                    </a:lnTo>
                    <a:lnTo>
                      <a:pt x="60" y="46"/>
                    </a:lnTo>
                    <a:lnTo>
                      <a:pt x="62" y="54"/>
                    </a:lnTo>
                    <a:lnTo>
                      <a:pt x="64" y="61"/>
                    </a:lnTo>
                    <a:lnTo>
                      <a:pt x="62" y="71"/>
                    </a:lnTo>
                    <a:lnTo>
                      <a:pt x="60" y="79"/>
                    </a:lnTo>
                    <a:lnTo>
                      <a:pt x="54" y="84"/>
                    </a:lnTo>
                    <a:lnTo>
                      <a:pt x="48" y="90"/>
                    </a:lnTo>
                    <a:lnTo>
                      <a:pt x="41" y="94"/>
                    </a:lnTo>
                    <a:lnTo>
                      <a:pt x="33" y="94"/>
                    </a:lnTo>
                    <a:lnTo>
                      <a:pt x="23" y="92"/>
                    </a:lnTo>
                    <a:lnTo>
                      <a:pt x="16" y="90"/>
                    </a:lnTo>
                    <a:lnTo>
                      <a:pt x="10" y="84"/>
                    </a:lnTo>
                    <a:lnTo>
                      <a:pt x="2" y="69"/>
                    </a:lnTo>
                    <a:lnTo>
                      <a:pt x="0" y="50"/>
                    </a:lnTo>
                    <a:lnTo>
                      <a:pt x="2" y="27"/>
                    </a:lnTo>
                    <a:lnTo>
                      <a:pt x="10" y="10"/>
                    </a:lnTo>
                    <a:lnTo>
                      <a:pt x="18" y="4"/>
                    </a:lnTo>
                    <a:lnTo>
                      <a:pt x="25"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2" name="Rectangle 1979"/>
              <p:cNvSpPr>
                <a:spLocks noChangeArrowheads="1"/>
              </p:cNvSpPr>
              <p:nvPr/>
            </p:nvSpPr>
            <p:spPr bwMode="auto">
              <a:xfrm>
                <a:off x="267" y="121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3" name="Rectangle 1980"/>
              <p:cNvSpPr>
                <a:spLocks noChangeArrowheads="1"/>
              </p:cNvSpPr>
              <p:nvPr/>
            </p:nvSpPr>
            <p:spPr bwMode="auto">
              <a:xfrm>
                <a:off x="2845" y="121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4" name="Rectangle 1981"/>
              <p:cNvSpPr>
                <a:spLocks noChangeArrowheads="1"/>
              </p:cNvSpPr>
              <p:nvPr/>
            </p:nvSpPr>
            <p:spPr bwMode="auto">
              <a:xfrm>
                <a:off x="267" y="115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5" name="Rectangle 1982"/>
              <p:cNvSpPr>
                <a:spLocks noChangeArrowheads="1"/>
              </p:cNvSpPr>
              <p:nvPr/>
            </p:nvSpPr>
            <p:spPr bwMode="auto">
              <a:xfrm>
                <a:off x="2845"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6" name="Rectangle 1983"/>
              <p:cNvSpPr>
                <a:spLocks noChangeArrowheads="1"/>
              </p:cNvSpPr>
              <p:nvPr/>
            </p:nvSpPr>
            <p:spPr bwMode="auto">
              <a:xfrm>
                <a:off x="267" y="1098"/>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7" name="Rectangle 1984"/>
              <p:cNvSpPr>
                <a:spLocks noChangeArrowheads="1"/>
              </p:cNvSpPr>
              <p:nvPr/>
            </p:nvSpPr>
            <p:spPr bwMode="auto">
              <a:xfrm>
                <a:off x="2845" y="109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8" name="Rectangle 1985"/>
              <p:cNvSpPr>
                <a:spLocks noChangeArrowheads="1"/>
              </p:cNvSpPr>
              <p:nvPr/>
            </p:nvSpPr>
            <p:spPr bwMode="auto">
              <a:xfrm>
                <a:off x="267" y="103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9" name="Rectangle 1986"/>
              <p:cNvSpPr>
                <a:spLocks noChangeArrowheads="1"/>
              </p:cNvSpPr>
              <p:nvPr/>
            </p:nvSpPr>
            <p:spPr bwMode="auto">
              <a:xfrm>
                <a:off x="2845" y="103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0" name="Rectangle 1987"/>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1" name="Rectangle 1988"/>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2" name="Rectangle 1989"/>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3" name="Rectangle 1990"/>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4" name="Rectangle 1991"/>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5" name="Rectangle 1992"/>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6" name="Rectangle 1993"/>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7" name="Rectangle 1994"/>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8" name="Rectangle 1995"/>
              <p:cNvSpPr>
                <a:spLocks noChangeArrowheads="1"/>
              </p:cNvSpPr>
              <p:nvPr/>
            </p:nvSpPr>
            <p:spPr bwMode="auto">
              <a:xfrm>
                <a:off x="267" y="9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9" name="Rectangle 1996"/>
              <p:cNvSpPr>
                <a:spLocks noChangeArrowheads="1"/>
              </p:cNvSpPr>
              <p:nvPr/>
            </p:nvSpPr>
            <p:spPr bwMode="auto">
              <a:xfrm>
                <a:off x="2845" y="9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0" name="Rectangle 1997"/>
              <p:cNvSpPr>
                <a:spLocks noChangeArrowheads="1"/>
              </p:cNvSpPr>
              <p:nvPr/>
            </p:nvSpPr>
            <p:spPr bwMode="auto">
              <a:xfrm>
                <a:off x="267" y="975"/>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1" name="Rectangle 1998"/>
              <p:cNvSpPr>
                <a:spLocks noChangeArrowheads="1"/>
              </p:cNvSpPr>
              <p:nvPr/>
            </p:nvSpPr>
            <p:spPr bwMode="auto">
              <a:xfrm>
                <a:off x="2834" y="97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2" name="Freeform 1999"/>
              <p:cNvSpPr>
                <a:spLocks/>
              </p:cNvSpPr>
              <p:nvPr/>
            </p:nvSpPr>
            <p:spPr bwMode="auto">
              <a:xfrm>
                <a:off x="188" y="939"/>
                <a:ext cx="60" cy="92"/>
              </a:xfrm>
              <a:custGeom>
                <a:avLst/>
                <a:gdLst>
                  <a:gd name="T0" fmla="*/ 0 w 60"/>
                  <a:gd name="T1" fmla="*/ 0 h 92"/>
                  <a:gd name="T2" fmla="*/ 60 w 60"/>
                  <a:gd name="T3" fmla="*/ 0 h 92"/>
                  <a:gd name="T4" fmla="*/ 60 w 60"/>
                  <a:gd name="T5" fmla="*/ 11 h 92"/>
                  <a:gd name="T6" fmla="*/ 50 w 60"/>
                  <a:gd name="T7" fmla="*/ 21 h 92"/>
                  <a:gd name="T8" fmla="*/ 42 w 60"/>
                  <a:gd name="T9" fmla="*/ 36 h 92"/>
                  <a:gd name="T10" fmla="*/ 29 w 60"/>
                  <a:gd name="T11" fmla="*/ 67 h 92"/>
                  <a:gd name="T12" fmla="*/ 27 w 60"/>
                  <a:gd name="T13" fmla="*/ 78 h 92"/>
                  <a:gd name="T14" fmla="*/ 25 w 60"/>
                  <a:gd name="T15" fmla="*/ 92 h 92"/>
                  <a:gd name="T16" fmla="*/ 14 w 60"/>
                  <a:gd name="T17" fmla="*/ 92 h 92"/>
                  <a:gd name="T18" fmla="*/ 14 w 60"/>
                  <a:gd name="T19" fmla="*/ 84 h 92"/>
                  <a:gd name="T20" fmla="*/ 16 w 60"/>
                  <a:gd name="T21" fmla="*/ 76 h 92"/>
                  <a:gd name="T22" fmla="*/ 17 w 60"/>
                  <a:gd name="T23" fmla="*/ 67 h 92"/>
                  <a:gd name="T24" fmla="*/ 23 w 60"/>
                  <a:gd name="T25" fmla="*/ 51 h 92"/>
                  <a:gd name="T26" fmla="*/ 29 w 60"/>
                  <a:gd name="T27" fmla="*/ 36 h 92"/>
                  <a:gd name="T28" fmla="*/ 39 w 60"/>
                  <a:gd name="T29" fmla="*/ 23 h 92"/>
                  <a:gd name="T30" fmla="*/ 46 w 60"/>
                  <a:gd name="T31" fmla="*/ 13 h 92"/>
                  <a:gd name="T32" fmla="*/ 0 w 60"/>
                  <a:gd name="T33" fmla="*/ 13 h 92"/>
                  <a:gd name="T34" fmla="*/ 0 w 60"/>
                  <a:gd name="T3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92">
                    <a:moveTo>
                      <a:pt x="0" y="0"/>
                    </a:moveTo>
                    <a:lnTo>
                      <a:pt x="60" y="0"/>
                    </a:lnTo>
                    <a:lnTo>
                      <a:pt x="60" y="11"/>
                    </a:lnTo>
                    <a:lnTo>
                      <a:pt x="50" y="21"/>
                    </a:lnTo>
                    <a:lnTo>
                      <a:pt x="42" y="36"/>
                    </a:lnTo>
                    <a:lnTo>
                      <a:pt x="29" y="67"/>
                    </a:lnTo>
                    <a:lnTo>
                      <a:pt x="27" y="78"/>
                    </a:lnTo>
                    <a:lnTo>
                      <a:pt x="25" y="92"/>
                    </a:lnTo>
                    <a:lnTo>
                      <a:pt x="14" y="92"/>
                    </a:lnTo>
                    <a:lnTo>
                      <a:pt x="14" y="84"/>
                    </a:lnTo>
                    <a:lnTo>
                      <a:pt x="16" y="76"/>
                    </a:lnTo>
                    <a:lnTo>
                      <a:pt x="17" y="67"/>
                    </a:lnTo>
                    <a:lnTo>
                      <a:pt x="23" y="51"/>
                    </a:lnTo>
                    <a:lnTo>
                      <a:pt x="29" y="36"/>
                    </a:lnTo>
                    <a:lnTo>
                      <a:pt x="39" y="23"/>
                    </a:lnTo>
                    <a:lnTo>
                      <a:pt x="46" y="13"/>
                    </a:lnTo>
                    <a:lnTo>
                      <a:pt x="0" y="1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3" name="Rectangle 2000"/>
              <p:cNvSpPr>
                <a:spLocks noChangeArrowheads="1"/>
              </p:cNvSpPr>
              <p:nvPr/>
            </p:nvSpPr>
            <p:spPr bwMode="auto">
              <a:xfrm>
                <a:off x="267" y="9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4" name="Rectangle 2001"/>
              <p:cNvSpPr>
                <a:spLocks noChangeArrowheads="1"/>
              </p:cNvSpPr>
              <p:nvPr/>
            </p:nvSpPr>
            <p:spPr bwMode="auto">
              <a:xfrm>
                <a:off x="2845" y="91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805" name="Group 2203"/>
            <p:cNvGrpSpPr>
              <a:grpSpLocks/>
            </p:cNvGrpSpPr>
            <p:nvPr/>
          </p:nvGrpSpPr>
          <p:grpSpPr bwMode="auto">
            <a:xfrm>
              <a:off x="35" y="480"/>
              <a:ext cx="6272" cy="2801"/>
              <a:chOff x="35" y="480"/>
              <a:chExt cx="6272" cy="2801"/>
            </a:xfrm>
          </p:grpSpPr>
          <p:sp>
            <p:nvSpPr>
              <p:cNvPr id="1935" name="Rectangle 2003"/>
              <p:cNvSpPr>
                <a:spLocks noChangeArrowheads="1"/>
              </p:cNvSpPr>
              <p:nvPr/>
            </p:nvSpPr>
            <p:spPr bwMode="auto">
              <a:xfrm>
                <a:off x="267" y="85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6" name="Rectangle 2004"/>
              <p:cNvSpPr>
                <a:spLocks noChangeArrowheads="1"/>
              </p:cNvSpPr>
              <p:nvPr/>
            </p:nvSpPr>
            <p:spPr bwMode="auto">
              <a:xfrm>
                <a:off x="2845" y="85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7" name="Rectangle 2005"/>
              <p:cNvSpPr>
                <a:spLocks noChangeArrowheads="1"/>
              </p:cNvSpPr>
              <p:nvPr/>
            </p:nvSpPr>
            <p:spPr bwMode="auto">
              <a:xfrm>
                <a:off x="267" y="7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8" name="Rectangle 2006"/>
              <p:cNvSpPr>
                <a:spLocks noChangeArrowheads="1"/>
              </p:cNvSpPr>
              <p:nvPr/>
            </p:nvSpPr>
            <p:spPr bwMode="auto">
              <a:xfrm>
                <a:off x="2845" y="79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9" name="Rectangle 2007"/>
              <p:cNvSpPr>
                <a:spLocks noChangeArrowheads="1"/>
              </p:cNvSpPr>
              <p:nvPr/>
            </p:nvSpPr>
            <p:spPr bwMode="auto">
              <a:xfrm>
                <a:off x="267" y="731"/>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0" name="Rectangle 2008"/>
              <p:cNvSpPr>
                <a:spLocks noChangeArrowheads="1"/>
              </p:cNvSpPr>
              <p:nvPr/>
            </p:nvSpPr>
            <p:spPr bwMode="auto">
              <a:xfrm>
                <a:off x="2845" y="731"/>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1" name="Rectangle 2009"/>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2" name="Rectangle 2010"/>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3" name="Rectangle 2011"/>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4" name="Rectangle 2012"/>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5" name="Rectangle 2013"/>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6" name="Rectangle 2014"/>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7" name="Rectangle 2015"/>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8" name="Rectangle 2016"/>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9" name="Rectangle 2017"/>
              <p:cNvSpPr>
                <a:spLocks noChangeArrowheads="1"/>
              </p:cNvSpPr>
              <p:nvPr/>
            </p:nvSpPr>
            <p:spPr bwMode="auto">
              <a:xfrm>
                <a:off x="267" y="670"/>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0" name="Rectangle 2018"/>
              <p:cNvSpPr>
                <a:spLocks noChangeArrowheads="1"/>
              </p:cNvSpPr>
              <p:nvPr/>
            </p:nvSpPr>
            <p:spPr bwMode="auto">
              <a:xfrm>
                <a:off x="2845"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1" name="Rectangle 2019"/>
              <p:cNvSpPr>
                <a:spLocks noChangeArrowheads="1"/>
              </p:cNvSpPr>
              <p:nvPr/>
            </p:nvSpPr>
            <p:spPr bwMode="auto">
              <a:xfrm>
                <a:off x="267" y="670"/>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2" name="Rectangle 2020"/>
              <p:cNvSpPr>
                <a:spLocks noChangeArrowheads="1"/>
              </p:cNvSpPr>
              <p:nvPr/>
            </p:nvSpPr>
            <p:spPr bwMode="auto">
              <a:xfrm>
                <a:off x="2834" y="670"/>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3" name="Freeform 2021"/>
              <p:cNvSpPr>
                <a:spLocks noEditPoints="1"/>
              </p:cNvSpPr>
              <p:nvPr/>
            </p:nvSpPr>
            <p:spPr bwMode="auto">
              <a:xfrm>
                <a:off x="186" y="633"/>
                <a:ext cx="60" cy="94"/>
              </a:xfrm>
              <a:custGeom>
                <a:avLst/>
                <a:gdLst>
                  <a:gd name="T0" fmla="*/ 25 w 60"/>
                  <a:gd name="T1" fmla="*/ 48 h 94"/>
                  <a:gd name="T2" fmla="*/ 18 w 60"/>
                  <a:gd name="T3" fmla="*/ 52 h 94"/>
                  <a:gd name="T4" fmla="*/ 12 w 60"/>
                  <a:gd name="T5" fmla="*/ 66 h 94"/>
                  <a:gd name="T6" fmla="*/ 14 w 60"/>
                  <a:gd name="T7" fmla="*/ 75 h 94"/>
                  <a:gd name="T8" fmla="*/ 19 w 60"/>
                  <a:gd name="T9" fmla="*/ 81 h 94"/>
                  <a:gd name="T10" fmla="*/ 29 w 60"/>
                  <a:gd name="T11" fmla="*/ 83 h 94"/>
                  <a:gd name="T12" fmla="*/ 39 w 60"/>
                  <a:gd name="T13" fmla="*/ 81 h 94"/>
                  <a:gd name="T14" fmla="*/ 46 w 60"/>
                  <a:gd name="T15" fmla="*/ 73 h 94"/>
                  <a:gd name="T16" fmla="*/ 46 w 60"/>
                  <a:gd name="T17" fmla="*/ 58 h 94"/>
                  <a:gd name="T18" fmla="*/ 39 w 60"/>
                  <a:gd name="T19" fmla="*/ 50 h 94"/>
                  <a:gd name="T20" fmla="*/ 29 w 60"/>
                  <a:gd name="T21" fmla="*/ 46 h 94"/>
                  <a:gd name="T22" fmla="*/ 23 w 60"/>
                  <a:gd name="T23" fmla="*/ 12 h 94"/>
                  <a:gd name="T24" fmla="*/ 16 w 60"/>
                  <a:gd name="T25" fmla="*/ 18 h 94"/>
                  <a:gd name="T26" fmla="*/ 16 w 60"/>
                  <a:gd name="T27" fmla="*/ 29 h 94"/>
                  <a:gd name="T28" fmla="*/ 23 w 60"/>
                  <a:gd name="T29" fmla="*/ 35 h 94"/>
                  <a:gd name="T30" fmla="*/ 37 w 60"/>
                  <a:gd name="T31" fmla="*/ 35 h 94"/>
                  <a:gd name="T32" fmla="*/ 44 w 60"/>
                  <a:gd name="T33" fmla="*/ 29 h 94"/>
                  <a:gd name="T34" fmla="*/ 44 w 60"/>
                  <a:gd name="T35" fmla="*/ 20 h 94"/>
                  <a:gd name="T36" fmla="*/ 37 w 60"/>
                  <a:gd name="T37" fmla="*/ 12 h 94"/>
                  <a:gd name="T38" fmla="*/ 29 w 60"/>
                  <a:gd name="T39" fmla="*/ 0 h 94"/>
                  <a:gd name="T40" fmla="*/ 44 w 60"/>
                  <a:gd name="T41" fmla="*/ 2 h 94"/>
                  <a:gd name="T42" fmla="*/ 54 w 60"/>
                  <a:gd name="T43" fmla="*/ 12 h 94"/>
                  <a:gd name="T44" fmla="*/ 56 w 60"/>
                  <a:gd name="T45" fmla="*/ 23 h 94"/>
                  <a:gd name="T46" fmla="*/ 54 w 60"/>
                  <a:gd name="T47" fmla="*/ 35 h 94"/>
                  <a:gd name="T48" fmla="*/ 42 w 60"/>
                  <a:gd name="T49" fmla="*/ 41 h 94"/>
                  <a:gd name="T50" fmla="*/ 56 w 60"/>
                  <a:gd name="T51" fmla="*/ 50 h 94"/>
                  <a:gd name="T52" fmla="*/ 60 w 60"/>
                  <a:gd name="T53" fmla="*/ 66 h 94"/>
                  <a:gd name="T54" fmla="*/ 56 w 60"/>
                  <a:gd name="T55" fmla="*/ 81 h 94"/>
                  <a:gd name="T56" fmla="*/ 44 w 60"/>
                  <a:gd name="T57" fmla="*/ 91 h 94"/>
                  <a:gd name="T58" fmla="*/ 29 w 60"/>
                  <a:gd name="T59" fmla="*/ 94 h 94"/>
                  <a:gd name="T60" fmla="*/ 14 w 60"/>
                  <a:gd name="T61" fmla="*/ 91 h 94"/>
                  <a:gd name="T62" fmla="*/ 4 w 60"/>
                  <a:gd name="T63" fmla="*/ 81 h 94"/>
                  <a:gd name="T64" fmla="*/ 0 w 60"/>
                  <a:gd name="T65" fmla="*/ 66 h 94"/>
                  <a:gd name="T66" fmla="*/ 4 w 60"/>
                  <a:gd name="T67" fmla="*/ 50 h 94"/>
                  <a:gd name="T68" fmla="*/ 12 w 60"/>
                  <a:gd name="T69" fmla="*/ 44 h 94"/>
                  <a:gd name="T70" fmla="*/ 10 w 60"/>
                  <a:gd name="T71" fmla="*/ 39 h 94"/>
                  <a:gd name="T72" fmla="*/ 4 w 60"/>
                  <a:gd name="T73" fmla="*/ 29 h 94"/>
                  <a:gd name="T74" fmla="*/ 4 w 60"/>
                  <a:gd name="T75" fmla="*/ 18 h 94"/>
                  <a:gd name="T76" fmla="*/ 10 w 60"/>
                  <a:gd name="T77" fmla="*/ 6 h 94"/>
                  <a:gd name="T78" fmla="*/ 21 w 60"/>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94">
                    <a:moveTo>
                      <a:pt x="29" y="46"/>
                    </a:moveTo>
                    <a:lnTo>
                      <a:pt x="25" y="48"/>
                    </a:lnTo>
                    <a:lnTo>
                      <a:pt x="19" y="50"/>
                    </a:lnTo>
                    <a:lnTo>
                      <a:pt x="18" y="52"/>
                    </a:lnTo>
                    <a:lnTo>
                      <a:pt x="14" y="58"/>
                    </a:lnTo>
                    <a:lnTo>
                      <a:pt x="12" y="66"/>
                    </a:lnTo>
                    <a:lnTo>
                      <a:pt x="12" y="69"/>
                    </a:lnTo>
                    <a:lnTo>
                      <a:pt x="14" y="75"/>
                    </a:lnTo>
                    <a:lnTo>
                      <a:pt x="16" y="79"/>
                    </a:lnTo>
                    <a:lnTo>
                      <a:pt x="19" y="81"/>
                    </a:lnTo>
                    <a:lnTo>
                      <a:pt x="25" y="83"/>
                    </a:lnTo>
                    <a:lnTo>
                      <a:pt x="29" y="83"/>
                    </a:lnTo>
                    <a:lnTo>
                      <a:pt x="35" y="83"/>
                    </a:lnTo>
                    <a:lnTo>
                      <a:pt x="39" y="81"/>
                    </a:lnTo>
                    <a:lnTo>
                      <a:pt x="42" y="79"/>
                    </a:lnTo>
                    <a:lnTo>
                      <a:pt x="46" y="73"/>
                    </a:lnTo>
                    <a:lnTo>
                      <a:pt x="48" y="66"/>
                    </a:lnTo>
                    <a:lnTo>
                      <a:pt x="46" y="58"/>
                    </a:lnTo>
                    <a:lnTo>
                      <a:pt x="42" y="52"/>
                    </a:lnTo>
                    <a:lnTo>
                      <a:pt x="39" y="50"/>
                    </a:lnTo>
                    <a:lnTo>
                      <a:pt x="35" y="48"/>
                    </a:lnTo>
                    <a:lnTo>
                      <a:pt x="29" y="46"/>
                    </a:lnTo>
                    <a:close/>
                    <a:moveTo>
                      <a:pt x="29" y="10"/>
                    </a:moveTo>
                    <a:lnTo>
                      <a:pt x="23" y="12"/>
                    </a:lnTo>
                    <a:lnTo>
                      <a:pt x="19" y="14"/>
                    </a:lnTo>
                    <a:lnTo>
                      <a:pt x="16" y="18"/>
                    </a:lnTo>
                    <a:lnTo>
                      <a:pt x="16" y="23"/>
                    </a:lnTo>
                    <a:lnTo>
                      <a:pt x="16" y="29"/>
                    </a:lnTo>
                    <a:lnTo>
                      <a:pt x="19" y="33"/>
                    </a:lnTo>
                    <a:lnTo>
                      <a:pt x="23" y="35"/>
                    </a:lnTo>
                    <a:lnTo>
                      <a:pt x="29" y="37"/>
                    </a:lnTo>
                    <a:lnTo>
                      <a:pt x="37" y="35"/>
                    </a:lnTo>
                    <a:lnTo>
                      <a:pt x="41" y="33"/>
                    </a:lnTo>
                    <a:lnTo>
                      <a:pt x="44" y="29"/>
                    </a:lnTo>
                    <a:lnTo>
                      <a:pt x="44" y="23"/>
                    </a:lnTo>
                    <a:lnTo>
                      <a:pt x="44" y="20"/>
                    </a:lnTo>
                    <a:lnTo>
                      <a:pt x="41" y="14"/>
                    </a:lnTo>
                    <a:lnTo>
                      <a:pt x="37" y="12"/>
                    </a:lnTo>
                    <a:lnTo>
                      <a:pt x="29" y="10"/>
                    </a:lnTo>
                    <a:close/>
                    <a:moveTo>
                      <a:pt x="29" y="0"/>
                    </a:moveTo>
                    <a:lnTo>
                      <a:pt x="37" y="0"/>
                    </a:lnTo>
                    <a:lnTo>
                      <a:pt x="44" y="2"/>
                    </a:lnTo>
                    <a:lnTo>
                      <a:pt x="50" y="6"/>
                    </a:lnTo>
                    <a:lnTo>
                      <a:pt x="54" y="12"/>
                    </a:lnTo>
                    <a:lnTo>
                      <a:pt x="56" y="18"/>
                    </a:lnTo>
                    <a:lnTo>
                      <a:pt x="56" y="23"/>
                    </a:lnTo>
                    <a:lnTo>
                      <a:pt x="56" y="29"/>
                    </a:lnTo>
                    <a:lnTo>
                      <a:pt x="54" y="35"/>
                    </a:lnTo>
                    <a:lnTo>
                      <a:pt x="48" y="39"/>
                    </a:lnTo>
                    <a:lnTo>
                      <a:pt x="42" y="41"/>
                    </a:lnTo>
                    <a:lnTo>
                      <a:pt x="50" y="44"/>
                    </a:lnTo>
                    <a:lnTo>
                      <a:pt x="56" y="50"/>
                    </a:lnTo>
                    <a:lnTo>
                      <a:pt x="58" y="58"/>
                    </a:lnTo>
                    <a:lnTo>
                      <a:pt x="60" y="66"/>
                    </a:lnTo>
                    <a:lnTo>
                      <a:pt x="58" y="73"/>
                    </a:lnTo>
                    <a:lnTo>
                      <a:pt x="56" y="81"/>
                    </a:lnTo>
                    <a:lnTo>
                      <a:pt x="52" y="87"/>
                    </a:lnTo>
                    <a:lnTo>
                      <a:pt x="44" y="91"/>
                    </a:lnTo>
                    <a:lnTo>
                      <a:pt x="39" y="94"/>
                    </a:lnTo>
                    <a:lnTo>
                      <a:pt x="29" y="94"/>
                    </a:lnTo>
                    <a:lnTo>
                      <a:pt x="21" y="94"/>
                    </a:lnTo>
                    <a:lnTo>
                      <a:pt x="14" y="91"/>
                    </a:lnTo>
                    <a:lnTo>
                      <a:pt x="8" y="87"/>
                    </a:lnTo>
                    <a:lnTo>
                      <a:pt x="4" y="81"/>
                    </a:lnTo>
                    <a:lnTo>
                      <a:pt x="0" y="73"/>
                    </a:lnTo>
                    <a:lnTo>
                      <a:pt x="0" y="66"/>
                    </a:lnTo>
                    <a:lnTo>
                      <a:pt x="0" y="58"/>
                    </a:lnTo>
                    <a:lnTo>
                      <a:pt x="4" y="50"/>
                    </a:lnTo>
                    <a:lnTo>
                      <a:pt x="8" y="46"/>
                    </a:lnTo>
                    <a:lnTo>
                      <a:pt x="12" y="44"/>
                    </a:lnTo>
                    <a:lnTo>
                      <a:pt x="18" y="41"/>
                    </a:lnTo>
                    <a:lnTo>
                      <a:pt x="10" y="39"/>
                    </a:lnTo>
                    <a:lnTo>
                      <a:pt x="6" y="35"/>
                    </a:lnTo>
                    <a:lnTo>
                      <a:pt x="4" y="29"/>
                    </a:lnTo>
                    <a:lnTo>
                      <a:pt x="2" y="23"/>
                    </a:lnTo>
                    <a:lnTo>
                      <a:pt x="4" y="18"/>
                    </a:lnTo>
                    <a:lnTo>
                      <a:pt x="6" y="12"/>
                    </a:lnTo>
                    <a:lnTo>
                      <a:pt x="10" y="6"/>
                    </a:lnTo>
                    <a:lnTo>
                      <a:pt x="16" y="2"/>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4" name="Freeform 2022"/>
              <p:cNvSpPr>
                <a:spLocks/>
              </p:cNvSpPr>
              <p:nvPr/>
            </p:nvSpPr>
            <p:spPr bwMode="auto">
              <a:xfrm>
                <a:off x="269" y="587"/>
                <a:ext cx="61" cy="69"/>
              </a:xfrm>
              <a:custGeom>
                <a:avLst/>
                <a:gdLst>
                  <a:gd name="T0" fmla="*/ 0 w 61"/>
                  <a:gd name="T1" fmla="*/ 0 h 69"/>
                  <a:gd name="T2" fmla="*/ 15 w 61"/>
                  <a:gd name="T3" fmla="*/ 0 h 69"/>
                  <a:gd name="T4" fmla="*/ 25 w 61"/>
                  <a:gd name="T5" fmla="*/ 18 h 69"/>
                  <a:gd name="T6" fmla="*/ 29 w 61"/>
                  <a:gd name="T7" fmla="*/ 21 h 69"/>
                  <a:gd name="T8" fmla="*/ 31 w 61"/>
                  <a:gd name="T9" fmla="*/ 23 h 69"/>
                  <a:gd name="T10" fmla="*/ 34 w 61"/>
                  <a:gd name="T11" fmla="*/ 18 h 69"/>
                  <a:gd name="T12" fmla="*/ 46 w 61"/>
                  <a:gd name="T13" fmla="*/ 0 h 69"/>
                  <a:gd name="T14" fmla="*/ 61 w 61"/>
                  <a:gd name="T15" fmla="*/ 0 h 69"/>
                  <a:gd name="T16" fmla="*/ 38 w 61"/>
                  <a:gd name="T17" fmla="*/ 35 h 69"/>
                  <a:gd name="T18" fmla="*/ 59 w 61"/>
                  <a:gd name="T19" fmla="*/ 69 h 69"/>
                  <a:gd name="T20" fmla="*/ 46 w 61"/>
                  <a:gd name="T21" fmla="*/ 69 h 69"/>
                  <a:gd name="T22" fmla="*/ 32 w 61"/>
                  <a:gd name="T23" fmla="*/ 48 h 69"/>
                  <a:gd name="T24" fmla="*/ 31 w 61"/>
                  <a:gd name="T25" fmla="*/ 44 h 69"/>
                  <a:gd name="T26" fmla="*/ 13 w 61"/>
                  <a:gd name="T27" fmla="*/ 69 h 69"/>
                  <a:gd name="T28" fmla="*/ 0 w 61"/>
                  <a:gd name="T29" fmla="*/ 69 h 69"/>
                  <a:gd name="T30" fmla="*/ 23 w 61"/>
                  <a:gd name="T31" fmla="*/ 35 h 69"/>
                  <a:gd name="T32" fmla="*/ 0 w 61"/>
                  <a:gd name="T3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69">
                    <a:moveTo>
                      <a:pt x="0" y="0"/>
                    </a:moveTo>
                    <a:lnTo>
                      <a:pt x="15" y="0"/>
                    </a:lnTo>
                    <a:lnTo>
                      <a:pt x="25" y="18"/>
                    </a:lnTo>
                    <a:lnTo>
                      <a:pt x="29" y="21"/>
                    </a:lnTo>
                    <a:lnTo>
                      <a:pt x="31" y="23"/>
                    </a:lnTo>
                    <a:lnTo>
                      <a:pt x="34" y="18"/>
                    </a:lnTo>
                    <a:lnTo>
                      <a:pt x="46" y="0"/>
                    </a:lnTo>
                    <a:lnTo>
                      <a:pt x="61" y="0"/>
                    </a:lnTo>
                    <a:lnTo>
                      <a:pt x="38" y="35"/>
                    </a:lnTo>
                    <a:lnTo>
                      <a:pt x="59" y="69"/>
                    </a:lnTo>
                    <a:lnTo>
                      <a:pt x="46" y="69"/>
                    </a:lnTo>
                    <a:lnTo>
                      <a:pt x="32" y="48"/>
                    </a:lnTo>
                    <a:lnTo>
                      <a:pt x="31" y="44"/>
                    </a:lnTo>
                    <a:lnTo>
                      <a:pt x="13" y="69"/>
                    </a:lnTo>
                    <a:lnTo>
                      <a:pt x="0" y="69"/>
                    </a:lnTo>
                    <a:lnTo>
                      <a:pt x="23" y="3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5" name="Freeform 2023"/>
              <p:cNvSpPr>
                <a:spLocks/>
              </p:cNvSpPr>
              <p:nvPr/>
            </p:nvSpPr>
            <p:spPr bwMode="auto">
              <a:xfrm>
                <a:off x="380" y="562"/>
                <a:ext cx="35" cy="94"/>
              </a:xfrm>
              <a:custGeom>
                <a:avLst/>
                <a:gdLst>
                  <a:gd name="T0" fmla="*/ 27 w 35"/>
                  <a:gd name="T1" fmla="*/ 0 h 94"/>
                  <a:gd name="T2" fmla="*/ 35 w 35"/>
                  <a:gd name="T3" fmla="*/ 0 h 94"/>
                  <a:gd name="T4" fmla="*/ 35 w 35"/>
                  <a:gd name="T5" fmla="*/ 94 h 94"/>
                  <a:gd name="T6" fmla="*/ 21 w 35"/>
                  <a:gd name="T7" fmla="*/ 94 h 94"/>
                  <a:gd name="T8" fmla="*/ 21 w 35"/>
                  <a:gd name="T9" fmla="*/ 21 h 94"/>
                  <a:gd name="T10" fmla="*/ 17 w 35"/>
                  <a:gd name="T11" fmla="*/ 25 h 94"/>
                  <a:gd name="T12" fmla="*/ 12 w 35"/>
                  <a:gd name="T13" fmla="*/ 29 h 94"/>
                  <a:gd name="T14" fmla="*/ 6 w 35"/>
                  <a:gd name="T15" fmla="*/ 33 h 94"/>
                  <a:gd name="T16" fmla="*/ 0 w 35"/>
                  <a:gd name="T17" fmla="*/ 35 h 94"/>
                  <a:gd name="T18" fmla="*/ 0 w 35"/>
                  <a:gd name="T19" fmla="*/ 23 h 94"/>
                  <a:gd name="T20" fmla="*/ 10 w 35"/>
                  <a:gd name="T21" fmla="*/ 19 h 94"/>
                  <a:gd name="T22" fmla="*/ 16 w 35"/>
                  <a:gd name="T23" fmla="*/ 12 h 94"/>
                  <a:gd name="T24" fmla="*/ 23 w 35"/>
                  <a:gd name="T25" fmla="*/ 6 h 94"/>
                  <a:gd name="T26" fmla="*/ 27 w 35"/>
                  <a:gd name="T2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94">
                    <a:moveTo>
                      <a:pt x="27" y="0"/>
                    </a:moveTo>
                    <a:lnTo>
                      <a:pt x="35" y="0"/>
                    </a:lnTo>
                    <a:lnTo>
                      <a:pt x="35" y="94"/>
                    </a:lnTo>
                    <a:lnTo>
                      <a:pt x="21" y="94"/>
                    </a:lnTo>
                    <a:lnTo>
                      <a:pt x="21" y="21"/>
                    </a:lnTo>
                    <a:lnTo>
                      <a:pt x="17" y="25"/>
                    </a:lnTo>
                    <a:lnTo>
                      <a:pt x="12" y="29"/>
                    </a:lnTo>
                    <a:lnTo>
                      <a:pt x="6" y="33"/>
                    </a:lnTo>
                    <a:lnTo>
                      <a:pt x="0" y="35"/>
                    </a:lnTo>
                    <a:lnTo>
                      <a:pt x="0" y="23"/>
                    </a:lnTo>
                    <a:lnTo>
                      <a:pt x="10" y="19"/>
                    </a:lnTo>
                    <a:lnTo>
                      <a:pt x="16" y="12"/>
                    </a:lnTo>
                    <a:lnTo>
                      <a:pt x="23" y="6"/>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6" name="Freeform 2024"/>
              <p:cNvSpPr>
                <a:spLocks noEditPoints="1"/>
              </p:cNvSpPr>
              <p:nvPr/>
            </p:nvSpPr>
            <p:spPr bwMode="auto">
              <a:xfrm>
                <a:off x="444" y="562"/>
                <a:ext cx="61" cy="94"/>
              </a:xfrm>
              <a:custGeom>
                <a:avLst/>
                <a:gdLst>
                  <a:gd name="T0" fmla="*/ 30 w 61"/>
                  <a:gd name="T1" fmla="*/ 12 h 94"/>
                  <a:gd name="T2" fmla="*/ 24 w 61"/>
                  <a:gd name="T3" fmla="*/ 12 h 94"/>
                  <a:gd name="T4" fmla="*/ 21 w 61"/>
                  <a:gd name="T5" fmla="*/ 14 h 94"/>
                  <a:gd name="T6" fmla="*/ 17 w 61"/>
                  <a:gd name="T7" fmla="*/ 18 h 94"/>
                  <a:gd name="T8" fmla="*/ 15 w 61"/>
                  <a:gd name="T9" fmla="*/ 23 h 94"/>
                  <a:gd name="T10" fmla="*/ 13 w 61"/>
                  <a:gd name="T11" fmla="*/ 29 h 94"/>
                  <a:gd name="T12" fmla="*/ 13 w 61"/>
                  <a:gd name="T13" fmla="*/ 37 h 94"/>
                  <a:gd name="T14" fmla="*/ 13 w 61"/>
                  <a:gd name="T15" fmla="*/ 48 h 94"/>
                  <a:gd name="T16" fmla="*/ 13 w 61"/>
                  <a:gd name="T17" fmla="*/ 58 h 94"/>
                  <a:gd name="T18" fmla="*/ 13 w 61"/>
                  <a:gd name="T19" fmla="*/ 66 h 94"/>
                  <a:gd name="T20" fmla="*/ 15 w 61"/>
                  <a:gd name="T21" fmla="*/ 73 h 94"/>
                  <a:gd name="T22" fmla="*/ 17 w 61"/>
                  <a:gd name="T23" fmla="*/ 77 h 94"/>
                  <a:gd name="T24" fmla="*/ 21 w 61"/>
                  <a:gd name="T25" fmla="*/ 81 h 94"/>
                  <a:gd name="T26" fmla="*/ 24 w 61"/>
                  <a:gd name="T27" fmla="*/ 83 h 94"/>
                  <a:gd name="T28" fmla="*/ 30 w 61"/>
                  <a:gd name="T29" fmla="*/ 85 h 94"/>
                  <a:gd name="T30" fmla="*/ 36 w 61"/>
                  <a:gd name="T31" fmla="*/ 83 h 94"/>
                  <a:gd name="T32" fmla="*/ 40 w 61"/>
                  <a:gd name="T33" fmla="*/ 81 h 94"/>
                  <a:gd name="T34" fmla="*/ 44 w 61"/>
                  <a:gd name="T35" fmla="*/ 77 h 94"/>
                  <a:gd name="T36" fmla="*/ 46 w 61"/>
                  <a:gd name="T37" fmla="*/ 73 h 94"/>
                  <a:gd name="T38" fmla="*/ 48 w 61"/>
                  <a:gd name="T39" fmla="*/ 66 h 94"/>
                  <a:gd name="T40" fmla="*/ 48 w 61"/>
                  <a:gd name="T41" fmla="*/ 58 h 94"/>
                  <a:gd name="T42" fmla="*/ 49 w 61"/>
                  <a:gd name="T43" fmla="*/ 48 h 94"/>
                  <a:gd name="T44" fmla="*/ 48 w 61"/>
                  <a:gd name="T45" fmla="*/ 37 h 94"/>
                  <a:gd name="T46" fmla="*/ 48 w 61"/>
                  <a:gd name="T47" fmla="*/ 29 h 94"/>
                  <a:gd name="T48" fmla="*/ 46 w 61"/>
                  <a:gd name="T49" fmla="*/ 23 h 94"/>
                  <a:gd name="T50" fmla="*/ 44 w 61"/>
                  <a:gd name="T51" fmla="*/ 18 h 94"/>
                  <a:gd name="T52" fmla="*/ 40 w 61"/>
                  <a:gd name="T53" fmla="*/ 14 h 94"/>
                  <a:gd name="T54" fmla="*/ 36 w 61"/>
                  <a:gd name="T55" fmla="*/ 12 h 94"/>
                  <a:gd name="T56" fmla="*/ 30 w 61"/>
                  <a:gd name="T57" fmla="*/ 12 h 94"/>
                  <a:gd name="T58" fmla="*/ 30 w 61"/>
                  <a:gd name="T59" fmla="*/ 0 h 94"/>
                  <a:gd name="T60" fmla="*/ 38 w 61"/>
                  <a:gd name="T61" fmla="*/ 0 h 94"/>
                  <a:gd name="T62" fmla="*/ 44 w 61"/>
                  <a:gd name="T63" fmla="*/ 4 h 94"/>
                  <a:gd name="T64" fmla="*/ 49 w 61"/>
                  <a:gd name="T65" fmla="*/ 6 h 94"/>
                  <a:gd name="T66" fmla="*/ 53 w 61"/>
                  <a:gd name="T67" fmla="*/ 12 h 94"/>
                  <a:gd name="T68" fmla="*/ 57 w 61"/>
                  <a:gd name="T69" fmla="*/ 18 h 94"/>
                  <a:gd name="T70" fmla="*/ 59 w 61"/>
                  <a:gd name="T71" fmla="*/ 25 h 94"/>
                  <a:gd name="T72" fmla="*/ 59 w 61"/>
                  <a:gd name="T73" fmla="*/ 31 h 94"/>
                  <a:gd name="T74" fmla="*/ 61 w 61"/>
                  <a:gd name="T75" fmla="*/ 39 h 94"/>
                  <a:gd name="T76" fmla="*/ 61 w 61"/>
                  <a:gd name="T77" fmla="*/ 48 h 94"/>
                  <a:gd name="T78" fmla="*/ 61 w 61"/>
                  <a:gd name="T79" fmla="*/ 58 h 94"/>
                  <a:gd name="T80" fmla="*/ 59 w 61"/>
                  <a:gd name="T81" fmla="*/ 67 h 94"/>
                  <a:gd name="T82" fmla="*/ 57 w 61"/>
                  <a:gd name="T83" fmla="*/ 75 h 94"/>
                  <a:gd name="T84" fmla="*/ 55 w 61"/>
                  <a:gd name="T85" fmla="*/ 81 h 94"/>
                  <a:gd name="T86" fmla="*/ 51 w 61"/>
                  <a:gd name="T87" fmla="*/ 87 h 94"/>
                  <a:gd name="T88" fmla="*/ 48 w 61"/>
                  <a:gd name="T89" fmla="*/ 91 h 94"/>
                  <a:gd name="T90" fmla="*/ 42 w 61"/>
                  <a:gd name="T91" fmla="*/ 92 h 94"/>
                  <a:gd name="T92" fmla="*/ 36 w 61"/>
                  <a:gd name="T93" fmla="*/ 94 h 94"/>
                  <a:gd name="T94" fmla="*/ 30 w 61"/>
                  <a:gd name="T95" fmla="*/ 94 h 94"/>
                  <a:gd name="T96" fmla="*/ 23 w 61"/>
                  <a:gd name="T97" fmla="*/ 94 h 94"/>
                  <a:gd name="T98" fmla="*/ 15 w 61"/>
                  <a:gd name="T99" fmla="*/ 91 h 94"/>
                  <a:gd name="T100" fmla="*/ 9 w 61"/>
                  <a:gd name="T101" fmla="*/ 87 h 94"/>
                  <a:gd name="T102" fmla="*/ 1 w 61"/>
                  <a:gd name="T103" fmla="*/ 69 h 94"/>
                  <a:gd name="T104" fmla="*/ 0 w 61"/>
                  <a:gd name="T105" fmla="*/ 48 h 94"/>
                  <a:gd name="T106" fmla="*/ 0 w 61"/>
                  <a:gd name="T107" fmla="*/ 37 h 94"/>
                  <a:gd name="T108" fmla="*/ 1 w 61"/>
                  <a:gd name="T109" fmla="*/ 29 h 94"/>
                  <a:gd name="T110" fmla="*/ 3 w 61"/>
                  <a:gd name="T111" fmla="*/ 21 h 94"/>
                  <a:gd name="T112" fmla="*/ 5 w 61"/>
                  <a:gd name="T113" fmla="*/ 14 h 94"/>
                  <a:gd name="T114" fmla="*/ 9 w 61"/>
                  <a:gd name="T115" fmla="*/ 10 h 94"/>
                  <a:gd name="T116" fmla="*/ 13 w 61"/>
                  <a:gd name="T117" fmla="*/ 6 h 94"/>
                  <a:gd name="T118" fmla="*/ 19 w 61"/>
                  <a:gd name="T119" fmla="*/ 2 h 94"/>
                  <a:gd name="T120" fmla="*/ 24 w 61"/>
                  <a:gd name="T121" fmla="*/ 0 h 94"/>
                  <a:gd name="T122" fmla="*/ 30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0" y="12"/>
                    </a:moveTo>
                    <a:lnTo>
                      <a:pt x="24" y="12"/>
                    </a:lnTo>
                    <a:lnTo>
                      <a:pt x="21" y="14"/>
                    </a:lnTo>
                    <a:lnTo>
                      <a:pt x="17" y="18"/>
                    </a:lnTo>
                    <a:lnTo>
                      <a:pt x="15" y="23"/>
                    </a:lnTo>
                    <a:lnTo>
                      <a:pt x="13" y="29"/>
                    </a:lnTo>
                    <a:lnTo>
                      <a:pt x="13" y="37"/>
                    </a:lnTo>
                    <a:lnTo>
                      <a:pt x="13" y="48"/>
                    </a:lnTo>
                    <a:lnTo>
                      <a:pt x="13" y="58"/>
                    </a:lnTo>
                    <a:lnTo>
                      <a:pt x="13" y="66"/>
                    </a:lnTo>
                    <a:lnTo>
                      <a:pt x="15" y="73"/>
                    </a:lnTo>
                    <a:lnTo>
                      <a:pt x="17" y="77"/>
                    </a:lnTo>
                    <a:lnTo>
                      <a:pt x="21" y="81"/>
                    </a:lnTo>
                    <a:lnTo>
                      <a:pt x="24" y="83"/>
                    </a:lnTo>
                    <a:lnTo>
                      <a:pt x="30" y="85"/>
                    </a:lnTo>
                    <a:lnTo>
                      <a:pt x="36" y="83"/>
                    </a:lnTo>
                    <a:lnTo>
                      <a:pt x="40" y="81"/>
                    </a:lnTo>
                    <a:lnTo>
                      <a:pt x="44" y="77"/>
                    </a:lnTo>
                    <a:lnTo>
                      <a:pt x="46" y="73"/>
                    </a:lnTo>
                    <a:lnTo>
                      <a:pt x="48" y="66"/>
                    </a:lnTo>
                    <a:lnTo>
                      <a:pt x="48" y="58"/>
                    </a:lnTo>
                    <a:lnTo>
                      <a:pt x="49" y="48"/>
                    </a:lnTo>
                    <a:lnTo>
                      <a:pt x="48" y="37"/>
                    </a:lnTo>
                    <a:lnTo>
                      <a:pt x="48" y="29"/>
                    </a:lnTo>
                    <a:lnTo>
                      <a:pt x="46" y="23"/>
                    </a:lnTo>
                    <a:lnTo>
                      <a:pt x="44" y="18"/>
                    </a:lnTo>
                    <a:lnTo>
                      <a:pt x="40" y="14"/>
                    </a:lnTo>
                    <a:lnTo>
                      <a:pt x="36" y="12"/>
                    </a:lnTo>
                    <a:lnTo>
                      <a:pt x="30" y="12"/>
                    </a:lnTo>
                    <a:close/>
                    <a:moveTo>
                      <a:pt x="30" y="0"/>
                    </a:moveTo>
                    <a:lnTo>
                      <a:pt x="38" y="0"/>
                    </a:lnTo>
                    <a:lnTo>
                      <a:pt x="44" y="4"/>
                    </a:lnTo>
                    <a:lnTo>
                      <a:pt x="49" y="6"/>
                    </a:lnTo>
                    <a:lnTo>
                      <a:pt x="53" y="12"/>
                    </a:lnTo>
                    <a:lnTo>
                      <a:pt x="57" y="18"/>
                    </a:lnTo>
                    <a:lnTo>
                      <a:pt x="59" y="25"/>
                    </a:lnTo>
                    <a:lnTo>
                      <a:pt x="59" y="31"/>
                    </a:lnTo>
                    <a:lnTo>
                      <a:pt x="61" y="39"/>
                    </a:lnTo>
                    <a:lnTo>
                      <a:pt x="61" y="48"/>
                    </a:lnTo>
                    <a:lnTo>
                      <a:pt x="61" y="58"/>
                    </a:lnTo>
                    <a:lnTo>
                      <a:pt x="59" y="67"/>
                    </a:lnTo>
                    <a:lnTo>
                      <a:pt x="57" y="75"/>
                    </a:lnTo>
                    <a:lnTo>
                      <a:pt x="55" y="81"/>
                    </a:lnTo>
                    <a:lnTo>
                      <a:pt x="51" y="87"/>
                    </a:lnTo>
                    <a:lnTo>
                      <a:pt x="48" y="91"/>
                    </a:lnTo>
                    <a:lnTo>
                      <a:pt x="42" y="92"/>
                    </a:lnTo>
                    <a:lnTo>
                      <a:pt x="36" y="94"/>
                    </a:lnTo>
                    <a:lnTo>
                      <a:pt x="30" y="94"/>
                    </a:lnTo>
                    <a:lnTo>
                      <a:pt x="23" y="94"/>
                    </a:lnTo>
                    <a:lnTo>
                      <a:pt x="15" y="91"/>
                    </a:lnTo>
                    <a:lnTo>
                      <a:pt x="9" y="87"/>
                    </a:lnTo>
                    <a:lnTo>
                      <a:pt x="1" y="69"/>
                    </a:lnTo>
                    <a:lnTo>
                      <a:pt x="0" y="48"/>
                    </a:lnTo>
                    <a:lnTo>
                      <a:pt x="0" y="37"/>
                    </a:lnTo>
                    <a:lnTo>
                      <a:pt x="1" y="29"/>
                    </a:lnTo>
                    <a:lnTo>
                      <a:pt x="3" y="21"/>
                    </a:lnTo>
                    <a:lnTo>
                      <a:pt x="5" y="14"/>
                    </a:lnTo>
                    <a:lnTo>
                      <a:pt x="9" y="10"/>
                    </a:lnTo>
                    <a:lnTo>
                      <a:pt x="13" y="6"/>
                    </a:lnTo>
                    <a:lnTo>
                      <a:pt x="19" y="2"/>
                    </a:lnTo>
                    <a:lnTo>
                      <a:pt x="24" y="0"/>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7" name="Rectangle 2025"/>
              <p:cNvSpPr>
                <a:spLocks noChangeArrowheads="1"/>
              </p:cNvSpPr>
              <p:nvPr/>
            </p:nvSpPr>
            <p:spPr bwMode="auto">
              <a:xfrm>
                <a:off x="515" y="549"/>
                <a:ext cx="23" cy="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8" name="Freeform 2026"/>
              <p:cNvSpPr>
                <a:spLocks noEditPoints="1"/>
              </p:cNvSpPr>
              <p:nvPr/>
            </p:nvSpPr>
            <p:spPr bwMode="auto">
              <a:xfrm>
                <a:off x="541" y="514"/>
                <a:ext cx="45" cy="62"/>
              </a:xfrm>
              <a:custGeom>
                <a:avLst/>
                <a:gdLst>
                  <a:gd name="T0" fmla="*/ 29 w 45"/>
                  <a:gd name="T1" fmla="*/ 16 h 62"/>
                  <a:gd name="T2" fmla="*/ 10 w 45"/>
                  <a:gd name="T3" fmla="*/ 39 h 62"/>
                  <a:gd name="T4" fmla="*/ 29 w 45"/>
                  <a:gd name="T5" fmla="*/ 39 h 62"/>
                  <a:gd name="T6" fmla="*/ 29 w 45"/>
                  <a:gd name="T7" fmla="*/ 16 h 62"/>
                  <a:gd name="T8" fmla="*/ 31 w 45"/>
                  <a:gd name="T9" fmla="*/ 0 h 62"/>
                  <a:gd name="T10" fmla="*/ 37 w 45"/>
                  <a:gd name="T11" fmla="*/ 0 h 62"/>
                  <a:gd name="T12" fmla="*/ 37 w 45"/>
                  <a:gd name="T13" fmla="*/ 39 h 62"/>
                  <a:gd name="T14" fmla="*/ 45 w 45"/>
                  <a:gd name="T15" fmla="*/ 39 h 62"/>
                  <a:gd name="T16" fmla="*/ 45 w 45"/>
                  <a:gd name="T17" fmla="*/ 46 h 62"/>
                  <a:gd name="T18" fmla="*/ 37 w 45"/>
                  <a:gd name="T19" fmla="*/ 46 h 62"/>
                  <a:gd name="T20" fmla="*/ 37 w 45"/>
                  <a:gd name="T21" fmla="*/ 62 h 62"/>
                  <a:gd name="T22" fmla="*/ 29 w 45"/>
                  <a:gd name="T23" fmla="*/ 62 h 62"/>
                  <a:gd name="T24" fmla="*/ 29 w 45"/>
                  <a:gd name="T25" fmla="*/ 46 h 62"/>
                  <a:gd name="T26" fmla="*/ 0 w 45"/>
                  <a:gd name="T27" fmla="*/ 46 h 62"/>
                  <a:gd name="T28" fmla="*/ 0 w 45"/>
                  <a:gd name="T29" fmla="*/ 39 h 62"/>
                  <a:gd name="T30" fmla="*/ 31 w 45"/>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2">
                    <a:moveTo>
                      <a:pt x="29" y="16"/>
                    </a:moveTo>
                    <a:lnTo>
                      <a:pt x="10" y="39"/>
                    </a:lnTo>
                    <a:lnTo>
                      <a:pt x="29" y="39"/>
                    </a:lnTo>
                    <a:lnTo>
                      <a:pt x="29" y="16"/>
                    </a:lnTo>
                    <a:close/>
                    <a:moveTo>
                      <a:pt x="31" y="0"/>
                    </a:moveTo>
                    <a:lnTo>
                      <a:pt x="37" y="0"/>
                    </a:lnTo>
                    <a:lnTo>
                      <a:pt x="37" y="39"/>
                    </a:lnTo>
                    <a:lnTo>
                      <a:pt x="45" y="39"/>
                    </a:lnTo>
                    <a:lnTo>
                      <a:pt x="45" y="46"/>
                    </a:lnTo>
                    <a:lnTo>
                      <a:pt x="37" y="46"/>
                    </a:lnTo>
                    <a:lnTo>
                      <a:pt x="37" y="62"/>
                    </a:lnTo>
                    <a:lnTo>
                      <a:pt x="29" y="62"/>
                    </a:lnTo>
                    <a:lnTo>
                      <a:pt x="29" y="46"/>
                    </a:lnTo>
                    <a:lnTo>
                      <a:pt x="0" y="46"/>
                    </a:lnTo>
                    <a:lnTo>
                      <a:pt x="0" y="39"/>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9" name="Rectangle 2027"/>
              <p:cNvSpPr>
                <a:spLocks noChangeArrowheads="1"/>
              </p:cNvSpPr>
              <p:nvPr/>
            </p:nvSpPr>
            <p:spPr bwMode="auto">
              <a:xfrm>
                <a:off x="267"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0" name="Rectangle 2028"/>
              <p:cNvSpPr>
                <a:spLocks noChangeArrowheads="1"/>
              </p:cNvSpPr>
              <p:nvPr/>
            </p:nvSpPr>
            <p:spPr bwMode="auto">
              <a:xfrm>
                <a:off x="267"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1" name="Rectangle 2029"/>
              <p:cNvSpPr>
                <a:spLocks noChangeArrowheads="1"/>
              </p:cNvSpPr>
              <p:nvPr/>
            </p:nvSpPr>
            <p:spPr bwMode="auto">
              <a:xfrm>
                <a:off x="2851"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2" name="Rectangle 2030"/>
              <p:cNvSpPr>
                <a:spLocks noChangeArrowheads="1"/>
              </p:cNvSpPr>
              <p:nvPr/>
            </p:nvSpPr>
            <p:spPr bwMode="auto">
              <a:xfrm>
                <a:off x="259" y="677"/>
                <a:ext cx="16"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3" name="Rectangle 2031"/>
              <p:cNvSpPr>
                <a:spLocks noChangeArrowheads="1"/>
              </p:cNvSpPr>
              <p:nvPr/>
            </p:nvSpPr>
            <p:spPr bwMode="auto">
              <a:xfrm>
                <a:off x="365" y="3024"/>
                <a:ext cx="92" cy="9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4" name="Freeform 2032"/>
              <p:cNvSpPr>
                <a:spLocks noEditPoints="1"/>
              </p:cNvSpPr>
              <p:nvPr/>
            </p:nvSpPr>
            <p:spPr bwMode="auto">
              <a:xfrm>
                <a:off x="361" y="3020"/>
                <a:ext cx="102" cy="100"/>
              </a:xfrm>
              <a:custGeom>
                <a:avLst/>
                <a:gdLst>
                  <a:gd name="T0" fmla="*/ 10 w 102"/>
                  <a:gd name="T1" fmla="*/ 10 h 100"/>
                  <a:gd name="T2" fmla="*/ 10 w 102"/>
                  <a:gd name="T3" fmla="*/ 96 h 100"/>
                  <a:gd name="T4" fmla="*/ 92 w 102"/>
                  <a:gd name="T5" fmla="*/ 96 h 100"/>
                  <a:gd name="T6" fmla="*/ 92 w 102"/>
                  <a:gd name="T7" fmla="*/ 10 h 100"/>
                  <a:gd name="T8" fmla="*/ 10 w 102"/>
                  <a:gd name="T9" fmla="*/ 10 h 100"/>
                  <a:gd name="T10" fmla="*/ 2 w 102"/>
                  <a:gd name="T11" fmla="*/ 0 h 100"/>
                  <a:gd name="T12" fmla="*/ 98 w 102"/>
                  <a:gd name="T13" fmla="*/ 0 h 100"/>
                  <a:gd name="T14" fmla="*/ 100 w 102"/>
                  <a:gd name="T15" fmla="*/ 2 h 100"/>
                  <a:gd name="T16" fmla="*/ 100 w 102"/>
                  <a:gd name="T17" fmla="*/ 4 h 100"/>
                  <a:gd name="T18" fmla="*/ 102 w 102"/>
                  <a:gd name="T19" fmla="*/ 4 h 100"/>
                  <a:gd name="T20" fmla="*/ 102 w 102"/>
                  <a:gd name="T21" fmla="*/ 100 h 100"/>
                  <a:gd name="T22" fmla="*/ 100 w 102"/>
                  <a:gd name="T23" fmla="*/ 100 h 100"/>
                  <a:gd name="T24" fmla="*/ 100 w 102"/>
                  <a:gd name="T25" fmla="*/ 100 h 100"/>
                  <a:gd name="T26" fmla="*/ 4 w 102"/>
                  <a:gd name="T27" fmla="*/ 100 h 100"/>
                  <a:gd name="T28" fmla="*/ 4 w 102"/>
                  <a:gd name="T29" fmla="*/ 100 h 100"/>
                  <a:gd name="T30" fmla="*/ 0 w 102"/>
                  <a:gd name="T31" fmla="*/ 100 h 100"/>
                  <a:gd name="T32" fmla="*/ 0 w 102"/>
                  <a:gd name="T33" fmla="*/ 2 h 100"/>
                  <a:gd name="T34" fmla="*/ 2 w 102"/>
                  <a:gd name="T3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00">
                    <a:moveTo>
                      <a:pt x="10" y="10"/>
                    </a:moveTo>
                    <a:lnTo>
                      <a:pt x="10" y="96"/>
                    </a:lnTo>
                    <a:lnTo>
                      <a:pt x="92" y="96"/>
                    </a:lnTo>
                    <a:lnTo>
                      <a:pt x="92" y="10"/>
                    </a:lnTo>
                    <a:lnTo>
                      <a:pt x="10" y="10"/>
                    </a:lnTo>
                    <a:close/>
                    <a:moveTo>
                      <a:pt x="2" y="0"/>
                    </a:moveTo>
                    <a:lnTo>
                      <a:pt x="98" y="0"/>
                    </a:lnTo>
                    <a:lnTo>
                      <a:pt x="100" y="2"/>
                    </a:lnTo>
                    <a:lnTo>
                      <a:pt x="100" y="4"/>
                    </a:lnTo>
                    <a:lnTo>
                      <a:pt x="102" y="4"/>
                    </a:lnTo>
                    <a:lnTo>
                      <a:pt x="102" y="100"/>
                    </a:lnTo>
                    <a:lnTo>
                      <a:pt x="100" y="100"/>
                    </a:lnTo>
                    <a:lnTo>
                      <a:pt x="100" y="100"/>
                    </a:lnTo>
                    <a:lnTo>
                      <a:pt x="4" y="100"/>
                    </a:lnTo>
                    <a:lnTo>
                      <a:pt x="4" y="100"/>
                    </a:lnTo>
                    <a:lnTo>
                      <a:pt x="0" y="10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5" name="Rectangle 2033"/>
              <p:cNvSpPr>
                <a:spLocks noChangeArrowheads="1"/>
              </p:cNvSpPr>
              <p:nvPr/>
            </p:nvSpPr>
            <p:spPr bwMode="auto">
              <a:xfrm>
                <a:off x="883" y="2963"/>
                <a:ext cx="92" cy="15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6" name="Freeform 2034"/>
              <p:cNvSpPr>
                <a:spLocks noEditPoints="1"/>
              </p:cNvSpPr>
              <p:nvPr/>
            </p:nvSpPr>
            <p:spPr bwMode="auto">
              <a:xfrm>
                <a:off x="879" y="2959"/>
                <a:ext cx="102" cy="161"/>
              </a:xfrm>
              <a:custGeom>
                <a:avLst/>
                <a:gdLst>
                  <a:gd name="T0" fmla="*/ 10 w 102"/>
                  <a:gd name="T1" fmla="*/ 9 h 161"/>
                  <a:gd name="T2" fmla="*/ 10 w 102"/>
                  <a:gd name="T3" fmla="*/ 157 h 161"/>
                  <a:gd name="T4" fmla="*/ 93 w 102"/>
                  <a:gd name="T5" fmla="*/ 157 h 161"/>
                  <a:gd name="T6" fmla="*/ 93 w 102"/>
                  <a:gd name="T7" fmla="*/ 9 h 161"/>
                  <a:gd name="T8" fmla="*/ 10 w 102"/>
                  <a:gd name="T9" fmla="*/ 9 h 161"/>
                  <a:gd name="T10" fmla="*/ 2 w 102"/>
                  <a:gd name="T11" fmla="*/ 0 h 161"/>
                  <a:gd name="T12" fmla="*/ 98 w 102"/>
                  <a:gd name="T13" fmla="*/ 0 h 161"/>
                  <a:gd name="T14" fmla="*/ 100 w 102"/>
                  <a:gd name="T15" fmla="*/ 2 h 161"/>
                  <a:gd name="T16" fmla="*/ 100 w 102"/>
                  <a:gd name="T17" fmla="*/ 4 h 161"/>
                  <a:gd name="T18" fmla="*/ 102 w 102"/>
                  <a:gd name="T19" fmla="*/ 4 h 161"/>
                  <a:gd name="T20" fmla="*/ 102 w 102"/>
                  <a:gd name="T21" fmla="*/ 161 h 161"/>
                  <a:gd name="T22" fmla="*/ 100 w 102"/>
                  <a:gd name="T23" fmla="*/ 161 h 161"/>
                  <a:gd name="T24" fmla="*/ 100 w 102"/>
                  <a:gd name="T25" fmla="*/ 161 h 161"/>
                  <a:gd name="T26" fmla="*/ 4 w 102"/>
                  <a:gd name="T27" fmla="*/ 161 h 161"/>
                  <a:gd name="T28" fmla="*/ 4 w 102"/>
                  <a:gd name="T29" fmla="*/ 161 h 161"/>
                  <a:gd name="T30" fmla="*/ 0 w 102"/>
                  <a:gd name="T31" fmla="*/ 161 h 161"/>
                  <a:gd name="T32" fmla="*/ 0 w 102"/>
                  <a:gd name="T33" fmla="*/ 2 h 161"/>
                  <a:gd name="T34" fmla="*/ 2 w 102"/>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61">
                    <a:moveTo>
                      <a:pt x="10" y="9"/>
                    </a:moveTo>
                    <a:lnTo>
                      <a:pt x="10" y="157"/>
                    </a:lnTo>
                    <a:lnTo>
                      <a:pt x="93" y="157"/>
                    </a:lnTo>
                    <a:lnTo>
                      <a:pt x="93" y="9"/>
                    </a:lnTo>
                    <a:lnTo>
                      <a:pt x="10" y="9"/>
                    </a:lnTo>
                    <a:close/>
                    <a:moveTo>
                      <a:pt x="2" y="0"/>
                    </a:moveTo>
                    <a:lnTo>
                      <a:pt x="98" y="0"/>
                    </a:lnTo>
                    <a:lnTo>
                      <a:pt x="100" y="2"/>
                    </a:lnTo>
                    <a:lnTo>
                      <a:pt x="100" y="4"/>
                    </a:lnTo>
                    <a:lnTo>
                      <a:pt x="102" y="4"/>
                    </a:lnTo>
                    <a:lnTo>
                      <a:pt x="102" y="161"/>
                    </a:lnTo>
                    <a:lnTo>
                      <a:pt x="100" y="161"/>
                    </a:lnTo>
                    <a:lnTo>
                      <a:pt x="100" y="161"/>
                    </a:lnTo>
                    <a:lnTo>
                      <a:pt x="4" y="161"/>
                    </a:lnTo>
                    <a:lnTo>
                      <a:pt x="4" y="161"/>
                    </a:lnTo>
                    <a:lnTo>
                      <a:pt x="0" y="16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7" name="Rectangle 2035"/>
              <p:cNvSpPr>
                <a:spLocks noChangeArrowheads="1"/>
              </p:cNvSpPr>
              <p:nvPr/>
            </p:nvSpPr>
            <p:spPr bwMode="auto">
              <a:xfrm>
                <a:off x="1402" y="2876"/>
                <a:ext cx="92" cy="24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8" name="Freeform 2036"/>
              <p:cNvSpPr>
                <a:spLocks noEditPoints="1"/>
              </p:cNvSpPr>
              <p:nvPr/>
            </p:nvSpPr>
            <p:spPr bwMode="auto">
              <a:xfrm>
                <a:off x="1398" y="2872"/>
                <a:ext cx="102" cy="248"/>
              </a:xfrm>
              <a:custGeom>
                <a:avLst/>
                <a:gdLst>
                  <a:gd name="T0" fmla="*/ 9 w 102"/>
                  <a:gd name="T1" fmla="*/ 10 h 248"/>
                  <a:gd name="T2" fmla="*/ 9 w 102"/>
                  <a:gd name="T3" fmla="*/ 244 h 248"/>
                  <a:gd name="T4" fmla="*/ 92 w 102"/>
                  <a:gd name="T5" fmla="*/ 244 h 248"/>
                  <a:gd name="T6" fmla="*/ 92 w 102"/>
                  <a:gd name="T7" fmla="*/ 10 h 248"/>
                  <a:gd name="T8" fmla="*/ 9 w 102"/>
                  <a:gd name="T9" fmla="*/ 10 h 248"/>
                  <a:gd name="T10" fmla="*/ 2 w 102"/>
                  <a:gd name="T11" fmla="*/ 0 h 248"/>
                  <a:gd name="T12" fmla="*/ 98 w 102"/>
                  <a:gd name="T13" fmla="*/ 0 h 248"/>
                  <a:gd name="T14" fmla="*/ 100 w 102"/>
                  <a:gd name="T15" fmla="*/ 2 h 248"/>
                  <a:gd name="T16" fmla="*/ 100 w 102"/>
                  <a:gd name="T17" fmla="*/ 4 h 248"/>
                  <a:gd name="T18" fmla="*/ 102 w 102"/>
                  <a:gd name="T19" fmla="*/ 4 h 248"/>
                  <a:gd name="T20" fmla="*/ 102 w 102"/>
                  <a:gd name="T21" fmla="*/ 248 h 248"/>
                  <a:gd name="T22" fmla="*/ 100 w 102"/>
                  <a:gd name="T23" fmla="*/ 248 h 248"/>
                  <a:gd name="T24" fmla="*/ 100 w 102"/>
                  <a:gd name="T25" fmla="*/ 248 h 248"/>
                  <a:gd name="T26" fmla="*/ 4 w 102"/>
                  <a:gd name="T27" fmla="*/ 248 h 248"/>
                  <a:gd name="T28" fmla="*/ 4 w 102"/>
                  <a:gd name="T29" fmla="*/ 248 h 248"/>
                  <a:gd name="T30" fmla="*/ 0 w 102"/>
                  <a:gd name="T31" fmla="*/ 248 h 248"/>
                  <a:gd name="T32" fmla="*/ 0 w 102"/>
                  <a:gd name="T33" fmla="*/ 2 h 248"/>
                  <a:gd name="T34" fmla="*/ 2 w 102"/>
                  <a:gd name="T3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48">
                    <a:moveTo>
                      <a:pt x="9" y="10"/>
                    </a:moveTo>
                    <a:lnTo>
                      <a:pt x="9" y="244"/>
                    </a:lnTo>
                    <a:lnTo>
                      <a:pt x="92" y="244"/>
                    </a:lnTo>
                    <a:lnTo>
                      <a:pt x="92" y="10"/>
                    </a:lnTo>
                    <a:lnTo>
                      <a:pt x="9" y="10"/>
                    </a:lnTo>
                    <a:close/>
                    <a:moveTo>
                      <a:pt x="2" y="0"/>
                    </a:moveTo>
                    <a:lnTo>
                      <a:pt x="98" y="0"/>
                    </a:lnTo>
                    <a:lnTo>
                      <a:pt x="100" y="2"/>
                    </a:lnTo>
                    <a:lnTo>
                      <a:pt x="100" y="4"/>
                    </a:lnTo>
                    <a:lnTo>
                      <a:pt x="102" y="4"/>
                    </a:lnTo>
                    <a:lnTo>
                      <a:pt x="102" y="248"/>
                    </a:lnTo>
                    <a:lnTo>
                      <a:pt x="100" y="248"/>
                    </a:lnTo>
                    <a:lnTo>
                      <a:pt x="100" y="248"/>
                    </a:lnTo>
                    <a:lnTo>
                      <a:pt x="4" y="248"/>
                    </a:lnTo>
                    <a:lnTo>
                      <a:pt x="4" y="248"/>
                    </a:lnTo>
                    <a:lnTo>
                      <a:pt x="0" y="248"/>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9" name="Rectangle 2037"/>
              <p:cNvSpPr>
                <a:spLocks noChangeArrowheads="1"/>
              </p:cNvSpPr>
              <p:nvPr/>
            </p:nvSpPr>
            <p:spPr bwMode="auto">
              <a:xfrm>
                <a:off x="1920" y="2834"/>
                <a:ext cx="92" cy="28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0" name="Freeform 2038"/>
              <p:cNvSpPr>
                <a:spLocks noEditPoints="1"/>
              </p:cNvSpPr>
              <p:nvPr/>
            </p:nvSpPr>
            <p:spPr bwMode="auto">
              <a:xfrm>
                <a:off x="1916" y="2830"/>
                <a:ext cx="102" cy="290"/>
              </a:xfrm>
              <a:custGeom>
                <a:avLst/>
                <a:gdLst>
                  <a:gd name="T0" fmla="*/ 10 w 102"/>
                  <a:gd name="T1" fmla="*/ 10 h 290"/>
                  <a:gd name="T2" fmla="*/ 10 w 102"/>
                  <a:gd name="T3" fmla="*/ 286 h 290"/>
                  <a:gd name="T4" fmla="*/ 92 w 102"/>
                  <a:gd name="T5" fmla="*/ 286 h 290"/>
                  <a:gd name="T6" fmla="*/ 92 w 102"/>
                  <a:gd name="T7" fmla="*/ 10 h 290"/>
                  <a:gd name="T8" fmla="*/ 10 w 102"/>
                  <a:gd name="T9" fmla="*/ 10 h 290"/>
                  <a:gd name="T10" fmla="*/ 2 w 102"/>
                  <a:gd name="T11" fmla="*/ 0 h 290"/>
                  <a:gd name="T12" fmla="*/ 98 w 102"/>
                  <a:gd name="T13" fmla="*/ 0 h 290"/>
                  <a:gd name="T14" fmla="*/ 100 w 102"/>
                  <a:gd name="T15" fmla="*/ 2 h 290"/>
                  <a:gd name="T16" fmla="*/ 100 w 102"/>
                  <a:gd name="T17" fmla="*/ 4 h 290"/>
                  <a:gd name="T18" fmla="*/ 102 w 102"/>
                  <a:gd name="T19" fmla="*/ 4 h 290"/>
                  <a:gd name="T20" fmla="*/ 102 w 102"/>
                  <a:gd name="T21" fmla="*/ 290 h 290"/>
                  <a:gd name="T22" fmla="*/ 100 w 102"/>
                  <a:gd name="T23" fmla="*/ 290 h 290"/>
                  <a:gd name="T24" fmla="*/ 100 w 102"/>
                  <a:gd name="T25" fmla="*/ 290 h 290"/>
                  <a:gd name="T26" fmla="*/ 4 w 102"/>
                  <a:gd name="T27" fmla="*/ 290 h 290"/>
                  <a:gd name="T28" fmla="*/ 4 w 102"/>
                  <a:gd name="T29" fmla="*/ 290 h 290"/>
                  <a:gd name="T30" fmla="*/ 0 w 102"/>
                  <a:gd name="T31" fmla="*/ 290 h 290"/>
                  <a:gd name="T32" fmla="*/ 0 w 102"/>
                  <a:gd name="T33" fmla="*/ 2 h 290"/>
                  <a:gd name="T34" fmla="*/ 2 w 102"/>
                  <a:gd name="T35"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90">
                    <a:moveTo>
                      <a:pt x="10" y="10"/>
                    </a:moveTo>
                    <a:lnTo>
                      <a:pt x="10" y="286"/>
                    </a:lnTo>
                    <a:lnTo>
                      <a:pt x="92" y="286"/>
                    </a:lnTo>
                    <a:lnTo>
                      <a:pt x="92" y="10"/>
                    </a:lnTo>
                    <a:lnTo>
                      <a:pt x="10" y="10"/>
                    </a:lnTo>
                    <a:close/>
                    <a:moveTo>
                      <a:pt x="2" y="0"/>
                    </a:moveTo>
                    <a:lnTo>
                      <a:pt x="98" y="0"/>
                    </a:lnTo>
                    <a:lnTo>
                      <a:pt x="100" y="2"/>
                    </a:lnTo>
                    <a:lnTo>
                      <a:pt x="100" y="4"/>
                    </a:lnTo>
                    <a:lnTo>
                      <a:pt x="102" y="4"/>
                    </a:lnTo>
                    <a:lnTo>
                      <a:pt x="102" y="290"/>
                    </a:lnTo>
                    <a:lnTo>
                      <a:pt x="100" y="290"/>
                    </a:lnTo>
                    <a:lnTo>
                      <a:pt x="100" y="290"/>
                    </a:lnTo>
                    <a:lnTo>
                      <a:pt x="4" y="290"/>
                    </a:lnTo>
                    <a:lnTo>
                      <a:pt x="4" y="290"/>
                    </a:lnTo>
                    <a:lnTo>
                      <a:pt x="0" y="29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1" name="Rectangle 2039"/>
              <p:cNvSpPr>
                <a:spLocks noChangeArrowheads="1"/>
              </p:cNvSpPr>
              <p:nvPr/>
            </p:nvSpPr>
            <p:spPr bwMode="auto">
              <a:xfrm>
                <a:off x="2438" y="1609"/>
                <a:ext cx="93" cy="15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2" name="Freeform 2040"/>
              <p:cNvSpPr>
                <a:spLocks noEditPoints="1"/>
              </p:cNvSpPr>
              <p:nvPr/>
            </p:nvSpPr>
            <p:spPr bwMode="auto">
              <a:xfrm>
                <a:off x="2435" y="1605"/>
                <a:ext cx="101" cy="1515"/>
              </a:xfrm>
              <a:custGeom>
                <a:avLst/>
                <a:gdLst>
                  <a:gd name="T0" fmla="*/ 9 w 101"/>
                  <a:gd name="T1" fmla="*/ 10 h 1515"/>
                  <a:gd name="T2" fmla="*/ 9 w 101"/>
                  <a:gd name="T3" fmla="*/ 1511 h 1515"/>
                  <a:gd name="T4" fmla="*/ 92 w 101"/>
                  <a:gd name="T5" fmla="*/ 1511 h 1515"/>
                  <a:gd name="T6" fmla="*/ 92 w 101"/>
                  <a:gd name="T7" fmla="*/ 10 h 1515"/>
                  <a:gd name="T8" fmla="*/ 9 w 101"/>
                  <a:gd name="T9" fmla="*/ 10 h 1515"/>
                  <a:gd name="T10" fmla="*/ 1 w 101"/>
                  <a:gd name="T11" fmla="*/ 0 h 1515"/>
                  <a:gd name="T12" fmla="*/ 97 w 101"/>
                  <a:gd name="T13" fmla="*/ 0 h 1515"/>
                  <a:gd name="T14" fmla="*/ 99 w 101"/>
                  <a:gd name="T15" fmla="*/ 2 h 1515"/>
                  <a:gd name="T16" fmla="*/ 99 w 101"/>
                  <a:gd name="T17" fmla="*/ 4 h 1515"/>
                  <a:gd name="T18" fmla="*/ 101 w 101"/>
                  <a:gd name="T19" fmla="*/ 4 h 1515"/>
                  <a:gd name="T20" fmla="*/ 101 w 101"/>
                  <a:gd name="T21" fmla="*/ 1515 h 1515"/>
                  <a:gd name="T22" fmla="*/ 99 w 101"/>
                  <a:gd name="T23" fmla="*/ 1515 h 1515"/>
                  <a:gd name="T24" fmla="*/ 99 w 101"/>
                  <a:gd name="T25" fmla="*/ 1515 h 1515"/>
                  <a:gd name="T26" fmla="*/ 3 w 101"/>
                  <a:gd name="T27" fmla="*/ 1515 h 1515"/>
                  <a:gd name="T28" fmla="*/ 3 w 101"/>
                  <a:gd name="T29" fmla="*/ 1515 h 1515"/>
                  <a:gd name="T30" fmla="*/ 0 w 101"/>
                  <a:gd name="T31" fmla="*/ 1515 h 1515"/>
                  <a:gd name="T32" fmla="*/ 0 w 101"/>
                  <a:gd name="T33" fmla="*/ 2 h 1515"/>
                  <a:gd name="T34" fmla="*/ 1 w 101"/>
                  <a:gd name="T35"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515">
                    <a:moveTo>
                      <a:pt x="9" y="10"/>
                    </a:moveTo>
                    <a:lnTo>
                      <a:pt x="9" y="1511"/>
                    </a:lnTo>
                    <a:lnTo>
                      <a:pt x="92" y="1511"/>
                    </a:lnTo>
                    <a:lnTo>
                      <a:pt x="92" y="10"/>
                    </a:lnTo>
                    <a:lnTo>
                      <a:pt x="9" y="10"/>
                    </a:lnTo>
                    <a:close/>
                    <a:moveTo>
                      <a:pt x="1" y="0"/>
                    </a:moveTo>
                    <a:lnTo>
                      <a:pt x="97" y="0"/>
                    </a:lnTo>
                    <a:lnTo>
                      <a:pt x="99" y="2"/>
                    </a:lnTo>
                    <a:lnTo>
                      <a:pt x="99" y="4"/>
                    </a:lnTo>
                    <a:lnTo>
                      <a:pt x="101" y="4"/>
                    </a:lnTo>
                    <a:lnTo>
                      <a:pt x="101" y="1515"/>
                    </a:lnTo>
                    <a:lnTo>
                      <a:pt x="99" y="1515"/>
                    </a:lnTo>
                    <a:lnTo>
                      <a:pt x="99" y="1515"/>
                    </a:lnTo>
                    <a:lnTo>
                      <a:pt x="3" y="1515"/>
                    </a:lnTo>
                    <a:lnTo>
                      <a:pt x="3" y="1515"/>
                    </a:lnTo>
                    <a:lnTo>
                      <a:pt x="0" y="1515"/>
                    </a:lnTo>
                    <a:lnTo>
                      <a:pt x="0" y="2"/>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3" name="Line 2041"/>
              <p:cNvSpPr>
                <a:spLocks noChangeShapeType="1"/>
              </p:cNvSpPr>
              <p:nvPr/>
            </p:nvSpPr>
            <p:spPr bwMode="auto">
              <a:xfrm>
                <a:off x="267" y="3120"/>
                <a:ext cx="259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974" name="Rectangle 2042"/>
              <p:cNvSpPr>
                <a:spLocks noChangeArrowheads="1"/>
              </p:cNvSpPr>
              <p:nvPr/>
            </p:nvSpPr>
            <p:spPr bwMode="auto">
              <a:xfrm>
                <a:off x="480" y="2959"/>
                <a:ext cx="92" cy="16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5" name="Freeform 2043"/>
              <p:cNvSpPr>
                <a:spLocks noEditPoints="1"/>
              </p:cNvSpPr>
              <p:nvPr/>
            </p:nvSpPr>
            <p:spPr bwMode="auto">
              <a:xfrm>
                <a:off x="476" y="2955"/>
                <a:ext cx="102" cy="165"/>
              </a:xfrm>
              <a:custGeom>
                <a:avLst/>
                <a:gdLst>
                  <a:gd name="T0" fmla="*/ 10 w 102"/>
                  <a:gd name="T1" fmla="*/ 9 h 165"/>
                  <a:gd name="T2" fmla="*/ 10 w 102"/>
                  <a:gd name="T3" fmla="*/ 161 h 165"/>
                  <a:gd name="T4" fmla="*/ 92 w 102"/>
                  <a:gd name="T5" fmla="*/ 161 h 165"/>
                  <a:gd name="T6" fmla="*/ 92 w 102"/>
                  <a:gd name="T7" fmla="*/ 9 h 165"/>
                  <a:gd name="T8" fmla="*/ 10 w 102"/>
                  <a:gd name="T9" fmla="*/ 9 h 165"/>
                  <a:gd name="T10" fmla="*/ 2 w 102"/>
                  <a:gd name="T11" fmla="*/ 0 h 165"/>
                  <a:gd name="T12" fmla="*/ 98 w 102"/>
                  <a:gd name="T13" fmla="*/ 0 h 165"/>
                  <a:gd name="T14" fmla="*/ 100 w 102"/>
                  <a:gd name="T15" fmla="*/ 2 h 165"/>
                  <a:gd name="T16" fmla="*/ 100 w 102"/>
                  <a:gd name="T17" fmla="*/ 4 h 165"/>
                  <a:gd name="T18" fmla="*/ 102 w 102"/>
                  <a:gd name="T19" fmla="*/ 4 h 165"/>
                  <a:gd name="T20" fmla="*/ 102 w 102"/>
                  <a:gd name="T21" fmla="*/ 165 h 165"/>
                  <a:gd name="T22" fmla="*/ 100 w 102"/>
                  <a:gd name="T23" fmla="*/ 165 h 165"/>
                  <a:gd name="T24" fmla="*/ 100 w 102"/>
                  <a:gd name="T25" fmla="*/ 165 h 165"/>
                  <a:gd name="T26" fmla="*/ 4 w 102"/>
                  <a:gd name="T27" fmla="*/ 165 h 165"/>
                  <a:gd name="T28" fmla="*/ 4 w 102"/>
                  <a:gd name="T29" fmla="*/ 165 h 165"/>
                  <a:gd name="T30" fmla="*/ 0 w 102"/>
                  <a:gd name="T31" fmla="*/ 165 h 165"/>
                  <a:gd name="T32" fmla="*/ 0 w 102"/>
                  <a:gd name="T33" fmla="*/ 2 h 165"/>
                  <a:gd name="T34" fmla="*/ 2 w 102"/>
                  <a:gd name="T3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65">
                    <a:moveTo>
                      <a:pt x="10" y="9"/>
                    </a:moveTo>
                    <a:lnTo>
                      <a:pt x="10" y="161"/>
                    </a:lnTo>
                    <a:lnTo>
                      <a:pt x="92" y="161"/>
                    </a:lnTo>
                    <a:lnTo>
                      <a:pt x="92" y="9"/>
                    </a:lnTo>
                    <a:lnTo>
                      <a:pt x="10" y="9"/>
                    </a:lnTo>
                    <a:close/>
                    <a:moveTo>
                      <a:pt x="2" y="0"/>
                    </a:moveTo>
                    <a:lnTo>
                      <a:pt x="98" y="0"/>
                    </a:lnTo>
                    <a:lnTo>
                      <a:pt x="100" y="2"/>
                    </a:lnTo>
                    <a:lnTo>
                      <a:pt x="100" y="4"/>
                    </a:lnTo>
                    <a:lnTo>
                      <a:pt x="102" y="4"/>
                    </a:lnTo>
                    <a:lnTo>
                      <a:pt x="102" y="165"/>
                    </a:lnTo>
                    <a:lnTo>
                      <a:pt x="100" y="165"/>
                    </a:lnTo>
                    <a:lnTo>
                      <a:pt x="100" y="165"/>
                    </a:lnTo>
                    <a:lnTo>
                      <a:pt x="4" y="165"/>
                    </a:lnTo>
                    <a:lnTo>
                      <a:pt x="4" y="165"/>
                    </a:lnTo>
                    <a:lnTo>
                      <a:pt x="0" y="16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6" name="Rectangle 2044"/>
              <p:cNvSpPr>
                <a:spLocks noChangeArrowheads="1"/>
              </p:cNvSpPr>
              <p:nvPr/>
            </p:nvSpPr>
            <p:spPr bwMode="auto">
              <a:xfrm>
                <a:off x="998" y="2838"/>
                <a:ext cx="93" cy="282"/>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7" name="Freeform 2045"/>
              <p:cNvSpPr>
                <a:spLocks noEditPoints="1"/>
              </p:cNvSpPr>
              <p:nvPr/>
            </p:nvSpPr>
            <p:spPr bwMode="auto">
              <a:xfrm>
                <a:off x="995" y="2834"/>
                <a:ext cx="101" cy="286"/>
              </a:xfrm>
              <a:custGeom>
                <a:avLst/>
                <a:gdLst>
                  <a:gd name="T0" fmla="*/ 9 w 101"/>
                  <a:gd name="T1" fmla="*/ 10 h 286"/>
                  <a:gd name="T2" fmla="*/ 9 w 101"/>
                  <a:gd name="T3" fmla="*/ 282 h 286"/>
                  <a:gd name="T4" fmla="*/ 92 w 101"/>
                  <a:gd name="T5" fmla="*/ 282 h 286"/>
                  <a:gd name="T6" fmla="*/ 92 w 101"/>
                  <a:gd name="T7" fmla="*/ 10 h 286"/>
                  <a:gd name="T8" fmla="*/ 9 w 101"/>
                  <a:gd name="T9" fmla="*/ 10 h 286"/>
                  <a:gd name="T10" fmla="*/ 1 w 101"/>
                  <a:gd name="T11" fmla="*/ 0 h 286"/>
                  <a:gd name="T12" fmla="*/ 97 w 101"/>
                  <a:gd name="T13" fmla="*/ 0 h 286"/>
                  <a:gd name="T14" fmla="*/ 99 w 101"/>
                  <a:gd name="T15" fmla="*/ 2 h 286"/>
                  <a:gd name="T16" fmla="*/ 99 w 101"/>
                  <a:gd name="T17" fmla="*/ 4 h 286"/>
                  <a:gd name="T18" fmla="*/ 101 w 101"/>
                  <a:gd name="T19" fmla="*/ 4 h 286"/>
                  <a:gd name="T20" fmla="*/ 101 w 101"/>
                  <a:gd name="T21" fmla="*/ 286 h 286"/>
                  <a:gd name="T22" fmla="*/ 99 w 101"/>
                  <a:gd name="T23" fmla="*/ 286 h 286"/>
                  <a:gd name="T24" fmla="*/ 99 w 101"/>
                  <a:gd name="T25" fmla="*/ 286 h 286"/>
                  <a:gd name="T26" fmla="*/ 3 w 101"/>
                  <a:gd name="T27" fmla="*/ 286 h 286"/>
                  <a:gd name="T28" fmla="*/ 3 w 101"/>
                  <a:gd name="T29" fmla="*/ 286 h 286"/>
                  <a:gd name="T30" fmla="*/ 0 w 101"/>
                  <a:gd name="T31" fmla="*/ 286 h 286"/>
                  <a:gd name="T32" fmla="*/ 0 w 101"/>
                  <a:gd name="T33" fmla="*/ 2 h 286"/>
                  <a:gd name="T34" fmla="*/ 1 w 101"/>
                  <a:gd name="T35"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286">
                    <a:moveTo>
                      <a:pt x="9" y="10"/>
                    </a:moveTo>
                    <a:lnTo>
                      <a:pt x="9" y="282"/>
                    </a:lnTo>
                    <a:lnTo>
                      <a:pt x="92" y="282"/>
                    </a:lnTo>
                    <a:lnTo>
                      <a:pt x="92" y="10"/>
                    </a:lnTo>
                    <a:lnTo>
                      <a:pt x="9" y="10"/>
                    </a:lnTo>
                    <a:close/>
                    <a:moveTo>
                      <a:pt x="1" y="0"/>
                    </a:moveTo>
                    <a:lnTo>
                      <a:pt x="97" y="0"/>
                    </a:lnTo>
                    <a:lnTo>
                      <a:pt x="99" y="2"/>
                    </a:lnTo>
                    <a:lnTo>
                      <a:pt x="99" y="4"/>
                    </a:lnTo>
                    <a:lnTo>
                      <a:pt x="101" y="4"/>
                    </a:lnTo>
                    <a:lnTo>
                      <a:pt x="101" y="286"/>
                    </a:lnTo>
                    <a:lnTo>
                      <a:pt x="99" y="286"/>
                    </a:lnTo>
                    <a:lnTo>
                      <a:pt x="99" y="286"/>
                    </a:lnTo>
                    <a:lnTo>
                      <a:pt x="3" y="286"/>
                    </a:lnTo>
                    <a:lnTo>
                      <a:pt x="3" y="286"/>
                    </a:lnTo>
                    <a:lnTo>
                      <a:pt x="0" y="286"/>
                    </a:lnTo>
                    <a:lnTo>
                      <a:pt x="0" y="2"/>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8" name="Rectangle 2046"/>
              <p:cNvSpPr>
                <a:spLocks noChangeArrowheads="1"/>
              </p:cNvSpPr>
              <p:nvPr/>
            </p:nvSpPr>
            <p:spPr bwMode="auto">
              <a:xfrm>
                <a:off x="1517" y="2738"/>
                <a:ext cx="92" cy="382"/>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9" name="Freeform 2047"/>
              <p:cNvSpPr>
                <a:spLocks noEditPoints="1"/>
              </p:cNvSpPr>
              <p:nvPr/>
            </p:nvSpPr>
            <p:spPr bwMode="auto">
              <a:xfrm>
                <a:off x="1513" y="2734"/>
                <a:ext cx="102" cy="386"/>
              </a:xfrm>
              <a:custGeom>
                <a:avLst/>
                <a:gdLst>
                  <a:gd name="T0" fmla="*/ 10 w 102"/>
                  <a:gd name="T1" fmla="*/ 10 h 386"/>
                  <a:gd name="T2" fmla="*/ 10 w 102"/>
                  <a:gd name="T3" fmla="*/ 382 h 386"/>
                  <a:gd name="T4" fmla="*/ 92 w 102"/>
                  <a:gd name="T5" fmla="*/ 382 h 386"/>
                  <a:gd name="T6" fmla="*/ 92 w 102"/>
                  <a:gd name="T7" fmla="*/ 10 h 386"/>
                  <a:gd name="T8" fmla="*/ 10 w 102"/>
                  <a:gd name="T9" fmla="*/ 10 h 386"/>
                  <a:gd name="T10" fmla="*/ 2 w 102"/>
                  <a:gd name="T11" fmla="*/ 0 h 386"/>
                  <a:gd name="T12" fmla="*/ 98 w 102"/>
                  <a:gd name="T13" fmla="*/ 0 h 386"/>
                  <a:gd name="T14" fmla="*/ 100 w 102"/>
                  <a:gd name="T15" fmla="*/ 2 h 386"/>
                  <a:gd name="T16" fmla="*/ 100 w 102"/>
                  <a:gd name="T17" fmla="*/ 4 h 386"/>
                  <a:gd name="T18" fmla="*/ 102 w 102"/>
                  <a:gd name="T19" fmla="*/ 4 h 386"/>
                  <a:gd name="T20" fmla="*/ 102 w 102"/>
                  <a:gd name="T21" fmla="*/ 386 h 386"/>
                  <a:gd name="T22" fmla="*/ 100 w 102"/>
                  <a:gd name="T23" fmla="*/ 386 h 386"/>
                  <a:gd name="T24" fmla="*/ 100 w 102"/>
                  <a:gd name="T25" fmla="*/ 386 h 386"/>
                  <a:gd name="T26" fmla="*/ 4 w 102"/>
                  <a:gd name="T27" fmla="*/ 386 h 386"/>
                  <a:gd name="T28" fmla="*/ 4 w 102"/>
                  <a:gd name="T29" fmla="*/ 386 h 386"/>
                  <a:gd name="T30" fmla="*/ 0 w 102"/>
                  <a:gd name="T31" fmla="*/ 386 h 386"/>
                  <a:gd name="T32" fmla="*/ 0 w 102"/>
                  <a:gd name="T33" fmla="*/ 2 h 386"/>
                  <a:gd name="T34" fmla="*/ 2 w 102"/>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386">
                    <a:moveTo>
                      <a:pt x="10" y="10"/>
                    </a:moveTo>
                    <a:lnTo>
                      <a:pt x="10" y="382"/>
                    </a:lnTo>
                    <a:lnTo>
                      <a:pt x="92" y="382"/>
                    </a:lnTo>
                    <a:lnTo>
                      <a:pt x="92" y="10"/>
                    </a:lnTo>
                    <a:lnTo>
                      <a:pt x="10" y="10"/>
                    </a:lnTo>
                    <a:close/>
                    <a:moveTo>
                      <a:pt x="2" y="0"/>
                    </a:moveTo>
                    <a:lnTo>
                      <a:pt x="98" y="0"/>
                    </a:lnTo>
                    <a:lnTo>
                      <a:pt x="100" y="2"/>
                    </a:lnTo>
                    <a:lnTo>
                      <a:pt x="100" y="4"/>
                    </a:lnTo>
                    <a:lnTo>
                      <a:pt x="102" y="4"/>
                    </a:lnTo>
                    <a:lnTo>
                      <a:pt x="102" y="386"/>
                    </a:lnTo>
                    <a:lnTo>
                      <a:pt x="100" y="386"/>
                    </a:lnTo>
                    <a:lnTo>
                      <a:pt x="100" y="386"/>
                    </a:lnTo>
                    <a:lnTo>
                      <a:pt x="4" y="386"/>
                    </a:lnTo>
                    <a:lnTo>
                      <a:pt x="4" y="386"/>
                    </a:lnTo>
                    <a:lnTo>
                      <a:pt x="0" y="386"/>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0" name="Rectangle 2048"/>
              <p:cNvSpPr>
                <a:spLocks noChangeArrowheads="1"/>
              </p:cNvSpPr>
              <p:nvPr/>
            </p:nvSpPr>
            <p:spPr bwMode="auto">
              <a:xfrm>
                <a:off x="2035" y="2611"/>
                <a:ext cx="92" cy="509"/>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1" name="Freeform 2049"/>
              <p:cNvSpPr>
                <a:spLocks noEditPoints="1"/>
              </p:cNvSpPr>
              <p:nvPr/>
            </p:nvSpPr>
            <p:spPr bwMode="auto">
              <a:xfrm>
                <a:off x="2031" y="2607"/>
                <a:ext cx="102" cy="513"/>
              </a:xfrm>
              <a:custGeom>
                <a:avLst/>
                <a:gdLst>
                  <a:gd name="T0" fmla="*/ 10 w 102"/>
                  <a:gd name="T1" fmla="*/ 10 h 513"/>
                  <a:gd name="T2" fmla="*/ 10 w 102"/>
                  <a:gd name="T3" fmla="*/ 509 h 513"/>
                  <a:gd name="T4" fmla="*/ 93 w 102"/>
                  <a:gd name="T5" fmla="*/ 509 h 513"/>
                  <a:gd name="T6" fmla="*/ 93 w 102"/>
                  <a:gd name="T7" fmla="*/ 10 h 513"/>
                  <a:gd name="T8" fmla="*/ 10 w 102"/>
                  <a:gd name="T9" fmla="*/ 10 h 513"/>
                  <a:gd name="T10" fmla="*/ 2 w 102"/>
                  <a:gd name="T11" fmla="*/ 0 h 513"/>
                  <a:gd name="T12" fmla="*/ 98 w 102"/>
                  <a:gd name="T13" fmla="*/ 0 h 513"/>
                  <a:gd name="T14" fmla="*/ 100 w 102"/>
                  <a:gd name="T15" fmla="*/ 2 h 513"/>
                  <a:gd name="T16" fmla="*/ 100 w 102"/>
                  <a:gd name="T17" fmla="*/ 4 h 513"/>
                  <a:gd name="T18" fmla="*/ 102 w 102"/>
                  <a:gd name="T19" fmla="*/ 4 h 513"/>
                  <a:gd name="T20" fmla="*/ 102 w 102"/>
                  <a:gd name="T21" fmla="*/ 513 h 513"/>
                  <a:gd name="T22" fmla="*/ 100 w 102"/>
                  <a:gd name="T23" fmla="*/ 513 h 513"/>
                  <a:gd name="T24" fmla="*/ 100 w 102"/>
                  <a:gd name="T25" fmla="*/ 513 h 513"/>
                  <a:gd name="T26" fmla="*/ 4 w 102"/>
                  <a:gd name="T27" fmla="*/ 513 h 513"/>
                  <a:gd name="T28" fmla="*/ 4 w 102"/>
                  <a:gd name="T29" fmla="*/ 513 h 513"/>
                  <a:gd name="T30" fmla="*/ 0 w 102"/>
                  <a:gd name="T31" fmla="*/ 513 h 513"/>
                  <a:gd name="T32" fmla="*/ 0 w 102"/>
                  <a:gd name="T33" fmla="*/ 2 h 513"/>
                  <a:gd name="T34" fmla="*/ 2 w 102"/>
                  <a:gd name="T35"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513">
                    <a:moveTo>
                      <a:pt x="10" y="10"/>
                    </a:moveTo>
                    <a:lnTo>
                      <a:pt x="10" y="509"/>
                    </a:lnTo>
                    <a:lnTo>
                      <a:pt x="93" y="509"/>
                    </a:lnTo>
                    <a:lnTo>
                      <a:pt x="93" y="10"/>
                    </a:lnTo>
                    <a:lnTo>
                      <a:pt x="10" y="10"/>
                    </a:lnTo>
                    <a:close/>
                    <a:moveTo>
                      <a:pt x="2" y="0"/>
                    </a:moveTo>
                    <a:lnTo>
                      <a:pt x="98" y="0"/>
                    </a:lnTo>
                    <a:lnTo>
                      <a:pt x="100" y="2"/>
                    </a:lnTo>
                    <a:lnTo>
                      <a:pt x="100" y="4"/>
                    </a:lnTo>
                    <a:lnTo>
                      <a:pt x="102" y="4"/>
                    </a:lnTo>
                    <a:lnTo>
                      <a:pt x="102" y="513"/>
                    </a:lnTo>
                    <a:lnTo>
                      <a:pt x="100" y="513"/>
                    </a:lnTo>
                    <a:lnTo>
                      <a:pt x="100" y="513"/>
                    </a:lnTo>
                    <a:lnTo>
                      <a:pt x="4" y="513"/>
                    </a:lnTo>
                    <a:lnTo>
                      <a:pt x="4" y="513"/>
                    </a:lnTo>
                    <a:lnTo>
                      <a:pt x="0" y="51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2" name="Rectangle 2050"/>
              <p:cNvSpPr>
                <a:spLocks noChangeArrowheads="1"/>
              </p:cNvSpPr>
              <p:nvPr/>
            </p:nvSpPr>
            <p:spPr bwMode="auto">
              <a:xfrm>
                <a:off x="2554" y="1027"/>
                <a:ext cx="92" cy="2093"/>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3" name="Freeform 2051"/>
              <p:cNvSpPr>
                <a:spLocks noEditPoints="1"/>
              </p:cNvSpPr>
              <p:nvPr/>
            </p:nvSpPr>
            <p:spPr bwMode="auto">
              <a:xfrm>
                <a:off x="2550" y="1023"/>
                <a:ext cx="102" cy="2097"/>
              </a:xfrm>
              <a:custGeom>
                <a:avLst/>
                <a:gdLst>
                  <a:gd name="T0" fmla="*/ 9 w 102"/>
                  <a:gd name="T1" fmla="*/ 10 h 2097"/>
                  <a:gd name="T2" fmla="*/ 9 w 102"/>
                  <a:gd name="T3" fmla="*/ 2093 h 2097"/>
                  <a:gd name="T4" fmla="*/ 92 w 102"/>
                  <a:gd name="T5" fmla="*/ 2093 h 2097"/>
                  <a:gd name="T6" fmla="*/ 92 w 102"/>
                  <a:gd name="T7" fmla="*/ 10 h 2097"/>
                  <a:gd name="T8" fmla="*/ 9 w 102"/>
                  <a:gd name="T9" fmla="*/ 10 h 2097"/>
                  <a:gd name="T10" fmla="*/ 2 w 102"/>
                  <a:gd name="T11" fmla="*/ 0 h 2097"/>
                  <a:gd name="T12" fmla="*/ 98 w 102"/>
                  <a:gd name="T13" fmla="*/ 0 h 2097"/>
                  <a:gd name="T14" fmla="*/ 100 w 102"/>
                  <a:gd name="T15" fmla="*/ 2 h 2097"/>
                  <a:gd name="T16" fmla="*/ 100 w 102"/>
                  <a:gd name="T17" fmla="*/ 4 h 2097"/>
                  <a:gd name="T18" fmla="*/ 102 w 102"/>
                  <a:gd name="T19" fmla="*/ 4 h 2097"/>
                  <a:gd name="T20" fmla="*/ 102 w 102"/>
                  <a:gd name="T21" fmla="*/ 2097 h 2097"/>
                  <a:gd name="T22" fmla="*/ 100 w 102"/>
                  <a:gd name="T23" fmla="*/ 2097 h 2097"/>
                  <a:gd name="T24" fmla="*/ 100 w 102"/>
                  <a:gd name="T25" fmla="*/ 2097 h 2097"/>
                  <a:gd name="T26" fmla="*/ 4 w 102"/>
                  <a:gd name="T27" fmla="*/ 2097 h 2097"/>
                  <a:gd name="T28" fmla="*/ 4 w 102"/>
                  <a:gd name="T29" fmla="*/ 2097 h 2097"/>
                  <a:gd name="T30" fmla="*/ 0 w 102"/>
                  <a:gd name="T31" fmla="*/ 2097 h 2097"/>
                  <a:gd name="T32" fmla="*/ 0 w 102"/>
                  <a:gd name="T33" fmla="*/ 2 h 2097"/>
                  <a:gd name="T34" fmla="*/ 2 w 102"/>
                  <a:gd name="T35" fmla="*/ 0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097">
                    <a:moveTo>
                      <a:pt x="9" y="10"/>
                    </a:moveTo>
                    <a:lnTo>
                      <a:pt x="9" y="2093"/>
                    </a:lnTo>
                    <a:lnTo>
                      <a:pt x="92" y="2093"/>
                    </a:lnTo>
                    <a:lnTo>
                      <a:pt x="92" y="10"/>
                    </a:lnTo>
                    <a:lnTo>
                      <a:pt x="9" y="10"/>
                    </a:lnTo>
                    <a:close/>
                    <a:moveTo>
                      <a:pt x="2" y="0"/>
                    </a:moveTo>
                    <a:lnTo>
                      <a:pt x="98" y="0"/>
                    </a:lnTo>
                    <a:lnTo>
                      <a:pt x="100" y="2"/>
                    </a:lnTo>
                    <a:lnTo>
                      <a:pt x="100" y="4"/>
                    </a:lnTo>
                    <a:lnTo>
                      <a:pt x="102" y="4"/>
                    </a:lnTo>
                    <a:lnTo>
                      <a:pt x="102" y="2097"/>
                    </a:lnTo>
                    <a:lnTo>
                      <a:pt x="100" y="2097"/>
                    </a:lnTo>
                    <a:lnTo>
                      <a:pt x="100" y="2097"/>
                    </a:lnTo>
                    <a:lnTo>
                      <a:pt x="4" y="2097"/>
                    </a:lnTo>
                    <a:lnTo>
                      <a:pt x="4" y="2097"/>
                    </a:lnTo>
                    <a:lnTo>
                      <a:pt x="0" y="2097"/>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4" name="Rectangle 2052"/>
              <p:cNvSpPr>
                <a:spLocks noChangeArrowheads="1"/>
              </p:cNvSpPr>
              <p:nvPr/>
            </p:nvSpPr>
            <p:spPr bwMode="auto">
              <a:xfrm>
                <a:off x="595" y="2966"/>
                <a:ext cx="92" cy="15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5" name="Freeform 2053"/>
              <p:cNvSpPr>
                <a:spLocks noEditPoints="1"/>
              </p:cNvSpPr>
              <p:nvPr/>
            </p:nvSpPr>
            <p:spPr bwMode="auto">
              <a:xfrm>
                <a:off x="591" y="2963"/>
                <a:ext cx="102" cy="157"/>
              </a:xfrm>
              <a:custGeom>
                <a:avLst/>
                <a:gdLst>
                  <a:gd name="T0" fmla="*/ 10 w 102"/>
                  <a:gd name="T1" fmla="*/ 9 h 157"/>
                  <a:gd name="T2" fmla="*/ 10 w 102"/>
                  <a:gd name="T3" fmla="*/ 153 h 157"/>
                  <a:gd name="T4" fmla="*/ 93 w 102"/>
                  <a:gd name="T5" fmla="*/ 153 h 157"/>
                  <a:gd name="T6" fmla="*/ 93 w 102"/>
                  <a:gd name="T7" fmla="*/ 9 h 157"/>
                  <a:gd name="T8" fmla="*/ 10 w 102"/>
                  <a:gd name="T9" fmla="*/ 9 h 157"/>
                  <a:gd name="T10" fmla="*/ 2 w 102"/>
                  <a:gd name="T11" fmla="*/ 0 h 157"/>
                  <a:gd name="T12" fmla="*/ 98 w 102"/>
                  <a:gd name="T13" fmla="*/ 0 h 157"/>
                  <a:gd name="T14" fmla="*/ 100 w 102"/>
                  <a:gd name="T15" fmla="*/ 1 h 157"/>
                  <a:gd name="T16" fmla="*/ 100 w 102"/>
                  <a:gd name="T17" fmla="*/ 3 h 157"/>
                  <a:gd name="T18" fmla="*/ 102 w 102"/>
                  <a:gd name="T19" fmla="*/ 3 h 157"/>
                  <a:gd name="T20" fmla="*/ 102 w 102"/>
                  <a:gd name="T21" fmla="*/ 157 h 157"/>
                  <a:gd name="T22" fmla="*/ 100 w 102"/>
                  <a:gd name="T23" fmla="*/ 157 h 157"/>
                  <a:gd name="T24" fmla="*/ 100 w 102"/>
                  <a:gd name="T25" fmla="*/ 157 h 157"/>
                  <a:gd name="T26" fmla="*/ 4 w 102"/>
                  <a:gd name="T27" fmla="*/ 157 h 157"/>
                  <a:gd name="T28" fmla="*/ 4 w 102"/>
                  <a:gd name="T29" fmla="*/ 157 h 157"/>
                  <a:gd name="T30" fmla="*/ 0 w 102"/>
                  <a:gd name="T31" fmla="*/ 157 h 157"/>
                  <a:gd name="T32" fmla="*/ 0 w 102"/>
                  <a:gd name="T33" fmla="*/ 1 h 157"/>
                  <a:gd name="T34" fmla="*/ 2 w 102"/>
                  <a:gd name="T3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57">
                    <a:moveTo>
                      <a:pt x="10" y="9"/>
                    </a:moveTo>
                    <a:lnTo>
                      <a:pt x="10" y="153"/>
                    </a:lnTo>
                    <a:lnTo>
                      <a:pt x="93" y="153"/>
                    </a:lnTo>
                    <a:lnTo>
                      <a:pt x="93" y="9"/>
                    </a:lnTo>
                    <a:lnTo>
                      <a:pt x="10" y="9"/>
                    </a:lnTo>
                    <a:close/>
                    <a:moveTo>
                      <a:pt x="2" y="0"/>
                    </a:moveTo>
                    <a:lnTo>
                      <a:pt x="98" y="0"/>
                    </a:lnTo>
                    <a:lnTo>
                      <a:pt x="100" y="1"/>
                    </a:lnTo>
                    <a:lnTo>
                      <a:pt x="100" y="3"/>
                    </a:lnTo>
                    <a:lnTo>
                      <a:pt x="102" y="3"/>
                    </a:lnTo>
                    <a:lnTo>
                      <a:pt x="102" y="157"/>
                    </a:lnTo>
                    <a:lnTo>
                      <a:pt x="100" y="157"/>
                    </a:lnTo>
                    <a:lnTo>
                      <a:pt x="100" y="157"/>
                    </a:lnTo>
                    <a:lnTo>
                      <a:pt x="4" y="157"/>
                    </a:lnTo>
                    <a:lnTo>
                      <a:pt x="4" y="157"/>
                    </a:lnTo>
                    <a:lnTo>
                      <a:pt x="0" y="157"/>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6" name="Rectangle 2054"/>
              <p:cNvSpPr>
                <a:spLocks noChangeArrowheads="1"/>
              </p:cNvSpPr>
              <p:nvPr/>
            </p:nvSpPr>
            <p:spPr bwMode="auto">
              <a:xfrm>
                <a:off x="1114" y="2824"/>
                <a:ext cx="92" cy="29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7" name="Freeform 2055"/>
              <p:cNvSpPr>
                <a:spLocks noEditPoints="1"/>
              </p:cNvSpPr>
              <p:nvPr/>
            </p:nvSpPr>
            <p:spPr bwMode="auto">
              <a:xfrm>
                <a:off x="1110" y="2820"/>
                <a:ext cx="102" cy="300"/>
              </a:xfrm>
              <a:custGeom>
                <a:avLst/>
                <a:gdLst>
                  <a:gd name="T0" fmla="*/ 9 w 102"/>
                  <a:gd name="T1" fmla="*/ 10 h 300"/>
                  <a:gd name="T2" fmla="*/ 9 w 102"/>
                  <a:gd name="T3" fmla="*/ 296 h 300"/>
                  <a:gd name="T4" fmla="*/ 92 w 102"/>
                  <a:gd name="T5" fmla="*/ 296 h 300"/>
                  <a:gd name="T6" fmla="*/ 92 w 102"/>
                  <a:gd name="T7" fmla="*/ 10 h 300"/>
                  <a:gd name="T8" fmla="*/ 9 w 102"/>
                  <a:gd name="T9" fmla="*/ 10 h 300"/>
                  <a:gd name="T10" fmla="*/ 2 w 102"/>
                  <a:gd name="T11" fmla="*/ 0 h 300"/>
                  <a:gd name="T12" fmla="*/ 98 w 102"/>
                  <a:gd name="T13" fmla="*/ 0 h 300"/>
                  <a:gd name="T14" fmla="*/ 100 w 102"/>
                  <a:gd name="T15" fmla="*/ 2 h 300"/>
                  <a:gd name="T16" fmla="*/ 100 w 102"/>
                  <a:gd name="T17" fmla="*/ 4 h 300"/>
                  <a:gd name="T18" fmla="*/ 102 w 102"/>
                  <a:gd name="T19" fmla="*/ 4 h 300"/>
                  <a:gd name="T20" fmla="*/ 102 w 102"/>
                  <a:gd name="T21" fmla="*/ 300 h 300"/>
                  <a:gd name="T22" fmla="*/ 100 w 102"/>
                  <a:gd name="T23" fmla="*/ 300 h 300"/>
                  <a:gd name="T24" fmla="*/ 100 w 102"/>
                  <a:gd name="T25" fmla="*/ 300 h 300"/>
                  <a:gd name="T26" fmla="*/ 4 w 102"/>
                  <a:gd name="T27" fmla="*/ 300 h 300"/>
                  <a:gd name="T28" fmla="*/ 4 w 102"/>
                  <a:gd name="T29" fmla="*/ 300 h 300"/>
                  <a:gd name="T30" fmla="*/ 0 w 102"/>
                  <a:gd name="T31" fmla="*/ 300 h 300"/>
                  <a:gd name="T32" fmla="*/ 0 w 102"/>
                  <a:gd name="T33" fmla="*/ 2 h 300"/>
                  <a:gd name="T34" fmla="*/ 2 w 102"/>
                  <a:gd name="T35"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300">
                    <a:moveTo>
                      <a:pt x="9" y="10"/>
                    </a:moveTo>
                    <a:lnTo>
                      <a:pt x="9" y="296"/>
                    </a:lnTo>
                    <a:lnTo>
                      <a:pt x="92" y="296"/>
                    </a:lnTo>
                    <a:lnTo>
                      <a:pt x="92" y="10"/>
                    </a:lnTo>
                    <a:lnTo>
                      <a:pt x="9" y="10"/>
                    </a:lnTo>
                    <a:close/>
                    <a:moveTo>
                      <a:pt x="2" y="0"/>
                    </a:moveTo>
                    <a:lnTo>
                      <a:pt x="98" y="0"/>
                    </a:lnTo>
                    <a:lnTo>
                      <a:pt x="100" y="2"/>
                    </a:lnTo>
                    <a:lnTo>
                      <a:pt x="100" y="4"/>
                    </a:lnTo>
                    <a:lnTo>
                      <a:pt x="102" y="4"/>
                    </a:lnTo>
                    <a:lnTo>
                      <a:pt x="102" y="300"/>
                    </a:lnTo>
                    <a:lnTo>
                      <a:pt x="100" y="300"/>
                    </a:lnTo>
                    <a:lnTo>
                      <a:pt x="100" y="300"/>
                    </a:lnTo>
                    <a:lnTo>
                      <a:pt x="4" y="300"/>
                    </a:lnTo>
                    <a:lnTo>
                      <a:pt x="4" y="300"/>
                    </a:lnTo>
                    <a:lnTo>
                      <a:pt x="0" y="30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8" name="Rectangle 2056"/>
              <p:cNvSpPr>
                <a:spLocks noChangeArrowheads="1"/>
              </p:cNvSpPr>
              <p:nvPr/>
            </p:nvSpPr>
            <p:spPr bwMode="auto">
              <a:xfrm>
                <a:off x="1632" y="2690"/>
                <a:ext cx="92" cy="43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9" name="Freeform 2057"/>
              <p:cNvSpPr>
                <a:spLocks noEditPoints="1"/>
              </p:cNvSpPr>
              <p:nvPr/>
            </p:nvSpPr>
            <p:spPr bwMode="auto">
              <a:xfrm>
                <a:off x="1628" y="2686"/>
                <a:ext cx="102" cy="434"/>
              </a:xfrm>
              <a:custGeom>
                <a:avLst/>
                <a:gdLst>
                  <a:gd name="T0" fmla="*/ 10 w 102"/>
                  <a:gd name="T1" fmla="*/ 10 h 434"/>
                  <a:gd name="T2" fmla="*/ 10 w 102"/>
                  <a:gd name="T3" fmla="*/ 430 h 434"/>
                  <a:gd name="T4" fmla="*/ 92 w 102"/>
                  <a:gd name="T5" fmla="*/ 430 h 434"/>
                  <a:gd name="T6" fmla="*/ 92 w 102"/>
                  <a:gd name="T7" fmla="*/ 10 h 434"/>
                  <a:gd name="T8" fmla="*/ 10 w 102"/>
                  <a:gd name="T9" fmla="*/ 10 h 434"/>
                  <a:gd name="T10" fmla="*/ 2 w 102"/>
                  <a:gd name="T11" fmla="*/ 0 h 434"/>
                  <a:gd name="T12" fmla="*/ 98 w 102"/>
                  <a:gd name="T13" fmla="*/ 0 h 434"/>
                  <a:gd name="T14" fmla="*/ 100 w 102"/>
                  <a:gd name="T15" fmla="*/ 2 h 434"/>
                  <a:gd name="T16" fmla="*/ 100 w 102"/>
                  <a:gd name="T17" fmla="*/ 4 h 434"/>
                  <a:gd name="T18" fmla="*/ 102 w 102"/>
                  <a:gd name="T19" fmla="*/ 4 h 434"/>
                  <a:gd name="T20" fmla="*/ 102 w 102"/>
                  <a:gd name="T21" fmla="*/ 434 h 434"/>
                  <a:gd name="T22" fmla="*/ 100 w 102"/>
                  <a:gd name="T23" fmla="*/ 434 h 434"/>
                  <a:gd name="T24" fmla="*/ 100 w 102"/>
                  <a:gd name="T25" fmla="*/ 434 h 434"/>
                  <a:gd name="T26" fmla="*/ 4 w 102"/>
                  <a:gd name="T27" fmla="*/ 434 h 434"/>
                  <a:gd name="T28" fmla="*/ 4 w 102"/>
                  <a:gd name="T29" fmla="*/ 434 h 434"/>
                  <a:gd name="T30" fmla="*/ 0 w 102"/>
                  <a:gd name="T31" fmla="*/ 434 h 434"/>
                  <a:gd name="T32" fmla="*/ 0 w 102"/>
                  <a:gd name="T33" fmla="*/ 2 h 434"/>
                  <a:gd name="T34" fmla="*/ 2 w 102"/>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434">
                    <a:moveTo>
                      <a:pt x="10" y="10"/>
                    </a:moveTo>
                    <a:lnTo>
                      <a:pt x="10" y="430"/>
                    </a:lnTo>
                    <a:lnTo>
                      <a:pt x="92" y="430"/>
                    </a:lnTo>
                    <a:lnTo>
                      <a:pt x="92" y="10"/>
                    </a:lnTo>
                    <a:lnTo>
                      <a:pt x="10" y="10"/>
                    </a:lnTo>
                    <a:close/>
                    <a:moveTo>
                      <a:pt x="2" y="0"/>
                    </a:moveTo>
                    <a:lnTo>
                      <a:pt x="98" y="0"/>
                    </a:lnTo>
                    <a:lnTo>
                      <a:pt x="100" y="2"/>
                    </a:lnTo>
                    <a:lnTo>
                      <a:pt x="100" y="4"/>
                    </a:lnTo>
                    <a:lnTo>
                      <a:pt x="102" y="4"/>
                    </a:lnTo>
                    <a:lnTo>
                      <a:pt x="102" y="434"/>
                    </a:lnTo>
                    <a:lnTo>
                      <a:pt x="100" y="434"/>
                    </a:lnTo>
                    <a:lnTo>
                      <a:pt x="100" y="434"/>
                    </a:lnTo>
                    <a:lnTo>
                      <a:pt x="4" y="434"/>
                    </a:lnTo>
                    <a:lnTo>
                      <a:pt x="4" y="434"/>
                    </a:lnTo>
                    <a:lnTo>
                      <a:pt x="0" y="43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0" name="Rectangle 2058"/>
              <p:cNvSpPr>
                <a:spLocks noChangeArrowheads="1"/>
              </p:cNvSpPr>
              <p:nvPr/>
            </p:nvSpPr>
            <p:spPr bwMode="auto">
              <a:xfrm>
                <a:off x="2150" y="2511"/>
                <a:ext cx="93" cy="60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1" name="Freeform 2059"/>
              <p:cNvSpPr>
                <a:spLocks noEditPoints="1"/>
              </p:cNvSpPr>
              <p:nvPr/>
            </p:nvSpPr>
            <p:spPr bwMode="auto">
              <a:xfrm>
                <a:off x="2147" y="2507"/>
                <a:ext cx="101" cy="613"/>
              </a:xfrm>
              <a:custGeom>
                <a:avLst/>
                <a:gdLst>
                  <a:gd name="T0" fmla="*/ 9 w 101"/>
                  <a:gd name="T1" fmla="*/ 10 h 613"/>
                  <a:gd name="T2" fmla="*/ 9 w 101"/>
                  <a:gd name="T3" fmla="*/ 609 h 613"/>
                  <a:gd name="T4" fmla="*/ 92 w 101"/>
                  <a:gd name="T5" fmla="*/ 609 h 613"/>
                  <a:gd name="T6" fmla="*/ 92 w 101"/>
                  <a:gd name="T7" fmla="*/ 10 h 613"/>
                  <a:gd name="T8" fmla="*/ 9 w 101"/>
                  <a:gd name="T9" fmla="*/ 10 h 613"/>
                  <a:gd name="T10" fmla="*/ 1 w 101"/>
                  <a:gd name="T11" fmla="*/ 0 h 613"/>
                  <a:gd name="T12" fmla="*/ 97 w 101"/>
                  <a:gd name="T13" fmla="*/ 0 h 613"/>
                  <a:gd name="T14" fmla="*/ 99 w 101"/>
                  <a:gd name="T15" fmla="*/ 2 h 613"/>
                  <a:gd name="T16" fmla="*/ 99 w 101"/>
                  <a:gd name="T17" fmla="*/ 4 h 613"/>
                  <a:gd name="T18" fmla="*/ 101 w 101"/>
                  <a:gd name="T19" fmla="*/ 4 h 613"/>
                  <a:gd name="T20" fmla="*/ 101 w 101"/>
                  <a:gd name="T21" fmla="*/ 613 h 613"/>
                  <a:gd name="T22" fmla="*/ 99 w 101"/>
                  <a:gd name="T23" fmla="*/ 613 h 613"/>
                  <a:gd name="T24" fmla="*/ 99 w 101"/>
                  <a:gd name="T25" fmla="*/ 613 h 613"/>
                  <a:gd name="T26" fmla="*/ 3 w 101"/>
                  <a:gd name="T27" fmla="*/ 613 h 613"/>
                  <a:gd name="T28" fmla="*/ 3 w 101"/>
                  <a:gd name="T29" fmla="*/ 613 h 613"/>
                  <a:gd name="T30" fmla="*/ 0 w 101"/>
                  <a:gd name="T31" fmla="*/ 613 h 613"/>
                  <a:gd name="T32" fmla="*/ 0 w 101"/>
                  <a:gd name="T33" fmla="*/ 2 h 613"/>
                  <a:gd name="T34" fmla="*/ 1 w 101"/>
                  <a:gd name="T35"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613">
                    <a:moveTo>
                      <a:pt x="9" y="10"/>
                    </a:moveTo>
                    <a:lnTo>
                      <a:pt x="9" y="609"/>
                    </a:lnTo>
                    <a:lnTo>
                      <a:pt x="92" y="609"/>
                    </a:lnTo>
                    <a:lnTo>
                      <a:pt x="92" y="10"/>
                    </a:lnTo>
                    <a:lnTo>
                      <a:pt x="9" y="10"/>
                    </a:lnTo>
                    <a:close/>
                    <a:moveTo>
                      <a:pt x="1" y="0"/>
                    </a:moveTo>
                    <a:lnTo>
                      <a:pt x="97" y="0"/>
                    </a:lnTo>
                    <a:lnTo>
                      <a:pt x="99" y="2"/>
                    </a:lnTo>
                    <a:lnTo>
                      <a:pt x="99" y="4"/>
                    </a:lnTo>
                    <a:lnTo>
                      <a:pt x="101" y="4"/>
                    </a:lnTo>
                    <a:lnTo>
                      <a:pt x="101" y="613"/>
                    </a:lnTo>
                    <a:lnTo>
                      <a:pt x="99" y="613"/>
                    </a:lnTo>
                    <a:lnTo>
                      <a:pt x="99" y="613"/>
                    </a:lnTo>
                    <a:lnTo>
                      <a:pt x="3" y="613"/>
                    </a:lnTo>
                    <a:lnTo>
                      <a:pt x="3" y="613"/>
                    </a:lnTo>
                    <a:lnTo>
                      <a:pt x="0" y="613"/>
                    </a:lnTo>
                    <a:lnTo>
                      <a:pt x="0" y="2"/>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2" name="Rectangle 2060"/>
              <p:cNvSpPr>
                <a:spLocks noChangeArrowheads="1"/>
              </p:cNvSpPr>
              <p:nvPr/>
            </p:nvSpPr>
            <p:spPr bwMode="auto">
              <a:xfrm>
                <a:off x="2669" y="816"/>
                <a:ext cx="92" cy="230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3" name="Freeform 2061"/>
              <p:cNvSpPr>
                <a:spLocks noEditPoints="1"/>
              </p:cNvSpPr>
              <p:nvPr/>
            </p:nvSpPr>
            <p:spPr bwMode="auto">
              <a:xfrm>
                <a:off x="2665" y="812"/>
                <a:ext cx="102" cy="2308"/>
              </a:xfrm>
              <a:custGeom>
                <a:avLst/>
                <a:gdLst>
                  <a:gd name="T0" fmla="*/ 10 w 102"/>
                  <a:gd name="T1" fmla="*/ 9 h 2308"/>
                  <a:gd name="T2" fmla="*/ 10 w 102"/>
                  <a:gd name="T3" fmla="*/ 2304 h 2308"/>
                  <a:gd name="T4" fmla="*/ 92 w 102"/>
                  <a:gd name="T5" fmla="*/ 2304 h 2308"/>
                  <a:gd name="T6" fmla="*/ 92 w 102"/>
                  <a:gd name="T7" fmla="*/ 9 h 2308"/>
                  <a:gd name="T8" fmla="*/ 10 w 102"/>
                  <a:gd name="T9" fmla="*/ 9 h 2308"/>
                  <a:gd name="T10" fmla="*/ 2 w 102"/>
                  <a:gd name="T11" fmla="*/ 0 h 2308"/>
                  <a:gd name="T12" fmla="*/ 98 w 102"/>
                  <a:gd name="T13" fmla="*/ 0 h 2308"/>
                  <a:gd name="T14" fmla="*/ 100 w 102"/>
                  <a:gd name="T15" fmla="*/ 2 h 2308"/>
                  <a:gd name="T16" fmla="*/ 100 w 102"/>
                  <a:gd name="T17" fmla="*/ 4 h 2308"/>
                  <a:gd name="T18" fmla="*/ 102 w 102"/>
                  <a:gd name="T19" fmla="*/ 4 h 2308"/>
                  <a:gd name="T20" fmla="*/ 102 w 102"/>
                  <a:gd name="T21" fmla="*/ 2308 h 2308"/>
                  <a:gd name="T22" fmla="*/ 100 w 102"/>
                  <a:gd name="T23" fmla="*/ 2308 h 2308"/>
                  <a:gd name="T24" fmla="*/ 100 w 102"/>
                  <a:gd name="T25" fmla="*/ 2308 h 2308"/>
                  <a:gd name="T26" fmla="*/ 4 w 102"/>
                  <a:gd name="T27" fmla="*/ 2308 h 2308"/>
                  <a:gd name="T28" fmla="*/ 4 w 102"/>
                  <a:gd name="T29" fmla="*/ 2308 h 2308"/>
                  <a:gd name="T30" fmla="*/ 0 w 102"/>
                  <a:gd name="T31" fmla="*/ 2308 h 2308"/>
                  <a:gd name="T32" fmla="*/ 0 w 102"/>
                  <a:gd name="T33" fmla="*/ 2 h 2308"/>
                  <a:gd name="T34" fmla="*/ 2 w 102"/>
                  <a:gd name="T35" fmla="*/ 0 h 2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308">
                    <a:moveTo>
                      <a:pt x="10" y="9"/>
                    </a:moveTo>
                    <a:lnTo>
                      <a:pt x="10" y="2304"/>
                    </a:lnTo>
                    <a:lnTo>
                      <a:pt x="92" y="2304"/>
                    </a:lnTo>
                    <a:lnTo>
                      <a:pt x="92" y="9"/>
                    </a:lnTo>
                    <a:lnTo>
                      <a:pt x="10" y="9"/>
                    </a:lnTo>
                    <a:close/>
                    <a:moveTo>
                      <a:pt x="2" y="0"/>
                    </a:moveTo>
                    <a:lnTo>
                      <a:pt x="98" y="0"/>
                    </a:lnTo>
                    <a:lnTo>
                      <a:pt x="100" y="2"/>
                    </a:lnTo>
                    <a:lnTo>
                      <a:pt x="100" y="4"/>
                    </a:lnTo>
                    <a:lnTo>
                      <a:pt x="102" y="4"/>
                    </a:lnTo>
                    <a:lnTo>
                      <a:pt x="102" y="2308"/>
                    </a:lnTo>
                    <a:lnTo>
                      <a:pt x="100" y="2308"/>
                    </a:lnTo>
                    <a:lnTo>
                      <a:pt x="100" y="2308"/>
                    </a:lnTo>
                    <a:lnTo>
                      <a:pt x="4" y="2308"/>
                    </a:lnTo>
                    <a:lnTo>
                      <a:pt x="4" y="2308"/>
                    </a:lnTo>
                    <a:lnTo>
                      <a:pt x="0" y="2308"/>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4" name="Freeform 2062"/>
              <p:cNvSpPr>
                <a:spLocks/>
              </p:cNvSpPr>
              <p:nvPr/>
            </p:nvSpPr>
            <p:spPr bwMode="auto">
              <a:xfrm>
                <a:off x="1448" y="482"/>
                <a:ext cx="63" cy="92"/>
              </a:xfrm>
              <a:custGeom>
                <a:avLst/>
                <a:gdLst>
                  <a:gd name="T0" fmla="*/ 0 w 63"/>
                  <a:gd name="T1" fmla="*/ 0 h 92"/>
                  <a:gd name="T2" fmla="*/ 63 w 63"/>
                  <a:gd name="T3" fmla="*/ 0 h 92"/>
                  <a:gd name="T4" fmla="*/ 63 w 63"/>
                  <a:gd name="T5" fmla="*/ 9 h 92"/>
                  <a:gd name="T6" fmla="*/ 11 w 63"/>
                  <a:gd name="T7" fmla="*/ 9 h 92"/>
                  <a:gd name="T8" fmla="*/ 11 w 63"/>
                  <a:gd name="T9" fmla="*/ 40 h 92"/>
                  <a:gd name="T10" fmla="*/ 53 w 63"/>
                  <a:gd name="T11" fmla="*/ 40 h 92"/>
                  <a:gd name="T12" fmla="*/ 53 w 63"/>
                  <a:gd name="T13" fmla="*/ 50 h 92"/>
                  <a:gd name="T14" fmla="*/ 11 w 63"/>
                  <a:gd name="T15" fmla="*/ 50 h 92"/>
                  <a:gd name="T16" fmla="*/ 11 w 63"/>
                  <a:gd name="T17" fmla="*/ 92 h 92"/>
                  <a:gd name="T18" fmla="*/ 0 w 63"/>
                  <a:gd name="T19" fmla="*/ 92 h 92"/>
                  <a:gd name="T20" fmla="*/ 0 w 63"/>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2">
                    <a:moveTo>
                      <a:pt x="0" y="0"/>
                    </a:moveTo>
                    <a:lnTo>
                      <a:pt x="63" y="0"/>
                    </a:lnTo>
                    <a:lnTo>
                      <a:pt x="63" y="9"/>
                    </a:lnTo>
                    <a:lnTo>
                      <a:pt x="11" y="9"/>
                    </a:lnTo>
                    <a:lnTo>
                      <a:pt x="11" y="40"/>
                    </a:lnTo>
                    <a:lnTo>
                      <a:pt x="53" y="40"/>
                    </a:lnTo>
                    <a:lnTo>
                      <a:pt x="53" y="50"/>
                    </a:lnTo>
                    <a:lnTo>
                      <a:pt x="11" y="50"/>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5" name="Freeform 2063"/>
              <p:cNvSpPr>
                <a:spLocks/>
              </p:cNvSpPr>
              <p:nvPr/>
            </p:nvSpPr>
            <p:spPr bwMode="auto">
              <a:xfrm>
                <a:off x="1524" y="480"/>
                <a:ext cx="79" cy="96"/>
              </a:xfrm>
              <a:custGeom>
                <a:avLst/>
                <a:gdLst>
                  <a:gd name="T0" fmla="*/ 41 w 79"/>
                  <a:gd name="T1" fmla="*/ 0 h 96"/>
                  <a:gd name="T2" fmla="*/ 50 w 79"/>
                  <a:gd name="T3" fmla="*/ 0 h 96"/>
                  <a:gd name="T4" fmla="*/ 58 w 79"/>
                  <a:gd name="T5" fmla="*/ 4 h 96"/>
                  <a:gd name="T6" fmla="*/ 64 w 79"/>
                  <a:gd name="T7" fmla="*/ 7 h 96"/>
                  <a:gd name="T8" fmla="*/ 70 w 79"/>
                  <a:gd name="T9" fmla="*/ 13 h 96"/>
                  <a:gd name="T10" fmla="*/ 73 w 79"/>
                  <a:gd name="T11" fmla="*/ 19 h 96"/>
                  <a:gd name="T12" fmla="*/ 77 w 79"/>
                  <a:gd name="T13" fmla="*/ 27 h 96"/>
                  <a:gd name="T14" fmla="*/ 64 w 79"/>
                  <a:gd name="T15" fmla="*/ 30 h 96"/>
                  <a:gd name="T16" fmla="*/ 62 w 79"/>
                  <a:gd name="T17" fmla="*/ 25 h 96"/>
                  <a:gd name="T18" fmla="*/ 60 w 79"/>
                  <a:gd name="T19" fmla="*/ 19 h 96"/>
                  <a:gd name="T20" fmla="*/ 56 w 79"/>
                  <a:gd name="T21" fmla="*/ 15 h 96"/>
                  <a:gd name="T22" fmla="*/ 48 w 79"/>
                  <a:gd name="T23" fmla="*/ 11 h 96"/>
                  <a:gd name="T24" fmla="*/ 41 w 79"/>
                  <a:gd name="T25" fmla="*/ 11 h 96"/>
                  <a:gd name="T26" fmla="*/ 35 w 79"/>
                  <a:gd name="T27" fmla="*/ 11 h 96"/>
                  <a:gd name="T28" fmla="*/ 29 w 79"/>
                  <a:gd name="T29" fmla="*/ 13 h 96"/>
                  <a:gd name="T30" fmla="*/ 24 w 79"/>
                  <a:gd name="T31" fmla="*/ 15 h 96"/>
                  <a:gd name="T32" fmla="*/ 18 w 79"/>
                  <a:gd name="T33" fmla="*/ 21 h 96"/>
                  <a:gd name="T34" fmla="*/ 14 w 79"/>
                  <a:gd name="T35" fmla="*/ 28 h 96"/>
                  <a:gd name="T36" fmla="*/ 12 w 79"/>
                  <a:gd name="T37" fmla="*/ 38 h 96"/>
                  <a:gd name="T38" fmla="*/ 12 w 79"/>
                  <a:gd name="T39" fmla="*/ 48 h 96"/>
                  <a:gd name="T40" fmla="*/ 12 w 79"/>
                  <a:gd name="T41" fmla="*/ 57 h 96"/>
                  <a:gd name="T42" fmla="*/ 16 w 79"/>
                  <a:gd name="T43" fmla="*/ 67 h 96"/>
                  <a:gd name="T44" fmla="*/ 18 w 79"/>
                  <a:gd name="T45" fmla="*/ 73 h 96"/>
                  <a:gd name="T46" fmla="*/ 22 w 79"/>
                  <a:gd name="T47" fmla="*/ 76 h 96"/>
                  <a:gd name="T48" fmla="*/ 25 w 79"/>
                  <a:gd name="T49" fmla="*/ 80 h 96"/>
                  <a:gd name="T50" fmla="*/ 33 w 79"/>
                  <a:gd name="T51" fmla="*/ 84 h 96"/>
                  <a:gd name="T52" fmla="*/ 41 w 79"/>
                  <a:gd name="T53" fmla="*/ 84 h 96"/>
                  <a:gd name="T54" fmla="*/ 47 w 79"/>
                  <a:gd name="T55" fmla="*/ 84 h 96"/>
                  <a:gd name="T56" fmla="*/ 52 w 79"/>
                  <a:gd name="T57" fmla="*/ 82 h 96"/>
                  <a:gd name="T58" fmla="*/ 58 w 79"/>
                  <a:gd name="T59" fmla="*/ 78 h 96"/>
                  <a:gd name="T60" fmla="*/ 62 w 79"/>
                  <a:gd name="T61" fmla="*/ 75 h 96"/>
                  <a:gd name="T62" fmla="*/ 66 w 79"/>
                  <a:gd name="T63" fmla="*/ 69 h 96"/>
                  <a:gd name="T64" fmla="*/ 68 w 79"/>
                  <a:gd name="T65" fmla="*/ 61 h 96"/>
                  <a:gd name="T66" fmla="*/ 79 w 79"/>
                  <a:gd name="T67" fmla="*/ 65 h 96"/>
                  <a:gd name="T68" fmla="*/ 75 w 79"/>
                  <a:gd name="T69" fmla="*/ 75 h 96"/>
                  <a:gd name="T70" fmla="*/ 72 w 79"/>
                  <a:gd name="T71" fmla="*/ 82 h 96"/>
                  <a:gd name="T72" fmla="*/ 66 w 79"/>
                  <a:gd name="T73" fmla="*/ 88 h 96"/>
                  <a:gd name="T74" fmla="*/ 58 w 79"/>
                  <a:gd name="T75" fmla="*/ 92 h 96"/>
                  <a:gd name="T76" fmla="*/ 50 w 79"/>
                  <a:gd name="T77" fmla="*/ 96 h 96"/>
                  <a:gd name="T78" fmla="*/ 43 w 79"/>
                  <a:gd name="T79" fmla="*/ 96 h 96"/>
                  <a:gd name="T80" fmla="*/ 33 w 79"/>
                  <a:gd name="T81" fmla="*/ 96 h 96"/>
                  <a:gd name="T82" fmla="*/ 25 w 79"/>
                  <a:gd name="T83" fmla="*/ 94 h 96"/>
                  <a:gd name="T84" fmla="*/ 18 w 79"/>
                  <a:gd name="T85" fmla="*/ 90 h 96"/>
                  <a:gd name="T86" fmla="*/ 12 w 79"/>
                  <a:gd name="T87" fmla="*/ 84 h 96"/>
                  <a:gd name="T88" fmla="*/ 8 w 79"/>
                  <a:gd name="T89" fmla="*/ 78 h 96"/>
                  <a:gd name="T90" fmla="*/ 4 w 79"/>
                  <a:gd name="T91" fmla="*/ 73 h 96"/>
                  <a:gd name="T92" fmla="*/ 0 w 79"/>
                  <a:gd name="T93" fmla="*/ 59 h 96"/>
                  <a:gd name="T94" fmla="*/ 0 w 79"/>
                  <a:gd name="T95" fmla="*/ 48 h 96"/>
                  <a:gd name="T96" fmla="*/ 0 w 79"/>
                  <a:gd name="T97" fmla="*/ 38 h 96"/>
                  <a:gd name="T98" fmla="*/ 2 w 79"/>
                  <a:gd name="T99" fmla="*/ 28 h 96"/>
                  <a:gd name="T100" fmla="*/ 4 w 79"/>
                  <a:gd name="T101" fmla="*/ 21 h 96"/>
                  <a:gd name="T102" fmla="*/ 8 w 79"/>
                  <a:gd name="T103" fmla="*/ 15 h 96"/>
                  <a:gd name="T104" fmla="*/ 14 w 79"/>
                  <a:gd name="T105" fmla="*/ 9 h 96"/>
                  <a:gd name="T106" fmla="*/ 20 w 79"/>
                  <a:gd name="T107" fmla="*/ 5 h 96"/>
                  <a:gd name="T108" fmla="*/ 31 w 79"/>
                  <a:gd name="T109" fmla="*/ 2 h 96"/>
                  <a:gd name="T110" fmla="*/ 41 w 79"/>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96">
                    <a:moveTo>
                      <a:pt x="41" y="0"/>
                    </a:moveTo>
                    <a:lnTo>
                      <a:pt x="50" y="0"/>
                    </a:lnTo>
                    <a:lnTo>
                      <a:pt x="58" y="4"/>
                    </a:lnTo>
                    <a:lnTo>
                      <a:pt x="64" y="7"/>
                    </a:lnTo>
                    <a:lnTo>
                      <a:pt x="70" y="13"/>
                    </a:lnTo>
                    <a:lnTo>
                      <a:pt x="73" y="19"/>
                    </a:lnTo>
                    <a:lnTo>
                      <a:pt x="77" y="27"/>
                    </a:lnTo>
                    <a:lnTo>
                      <a:pt x="64" y="30"/>
                    </a:lnTo>
                    <a:lnTo>
                      <a:pt x="62" y="25"/>
                    </a:lnTo>
                    <a:lnTo>
                      <a:pt x="60" y="19"/>
                    </a:lnTo>
                    <a:lnTo>
                      <a:pt x="56" y="15"/>
                    </a:lnTo>
                    <a:lnTo>
                      <a:pt x="48" y="11"/>
                    </a:lnTo>
                    <a:lnTo>
                      <a:pt x="41" y="11"/>
                    </a:lnTo>
                    <a:lnTo>
                      <a:pt x="35" y="11"/>
                    </a:lnTo>
                    <a:lnTo>
                      <a:pt x="29" y="13"/>
                    </a:lnTo>
                    <a:lnTo>
                      <a:pt x="24" y="15"/>
                    </a:lnTo>
                    <a:lnTo>
                      <a:pt x="18" y="21"/>
                    </a:lnTo>
                    <a:lnTo>
                      <a:pt x="14" y="28"/>
                    </a:lnTo>
                    <a:lnTo>
                      <a:pt x="12" y="38"/>
                    </a:lnTo>
                    <a:lnTo>
                      <a:pt x="12" y="48"/>
                    </a:lnTo>
                    <a:lnTo>
                      <a:pt x="12" y="57"/>
                    </a:lnTo>
                    <a:lnTo>
                      <a:pt x="16" y="67"/>
                    </a:lnTo>
                    <a:lnTo>
                      <a:pt x="18" y="73"/>
                    </a:lnTo>
                    <a:lnTo>
                      <a:pt x="22" y="76"/>
                    </a:lnTo>
                    <a:lnTo>
                      <a:pt x="25" y="80"/>
                    </a:lnTo>
                    <a:lnTo>
                      <a:pt x="33" y="84"/>
                    </a:lnTo>
                    <a:lnTo>
                      <a:pt x="41" y="84"/>
                    </a:lnTo>
                    <a:lnTo>
                      <a:pt x="47" y="84"/>
                    </a:lnTo>
                    <a:lnTo>
                      <a:pt x="52" y="82"/>
                    </a:lnTo>
                    <a:lnTo>
                      <a:pt x="58" y="78"/>
                    </a:lnTo>
                    <a:lnTo>
                      <a:pt x="62" y="75"/>
                    </a:lnTo>
                    <a:lnTo>
                      <a:pt x="66" y="69"/>
                    </a:lnTo>
                    <a:lnTo>
                      <a:pt x="68" y="61"/>
                    </a:lnTo>
                    <a:lnTo>
                      <a:pt x="79" y="65"/>
                    </a:lnTo>
                    <a:lnTo>
                      <a:pt x="75" y="75"/>
                    </a:lnTo>
                    <a:lnTo>
                      <a:pt x="72" y="82"/>
                    </a:lnTo>
                    <a:lnTo>
                      <a:pt x="66" y="88"/>
                    </a:lnTo>
                    <a:lnTo>
                      <a:pt x="58" y="92"/>
                    </a:lnTo>
                    <a:lnTo>
                      <a:pt x="50" y="96"/>
                    </a:lnTo>
                    <a:lnTo>
                      <a:pt x="43" y="96"/>
                    </a:lnTo>
                    <a:lnTo>
                      <a:pt x="33" y="96"/>
                    </a:lnTo>
                    <a:lnTo>
                      <a:pt x="25" y="94"/>
                    </a:lnTo>
                    <a:lnTo>
                      <a:pt x="18" y="90"/>
                    </a:lnTo>
                    <a:lnTo>
                      <a:pt x="12" y="84"/>
                    </a:lnTo>
                    <a:lnTo>
                      <a:pt x="8" y="78"/>
                    </a:lnTo>
                    <a:lnTo>
                      <a:pt x="4" y="73"/>
                    </a:lnTo>
                    <a:lnTo>
                      <a:pt x="0" y="59"/>
                    </a:lnTo>
                    <a:lnTo>
                      <a:pt x="0" y="48"/>
                    </a:lnTo>
                    <a:lnTo>
                      <a:pt x="0" y="38"/>
                    </a:lnTo>
                    <a:lnTo>
                      <a:pt x="2" y="28"/>
                    </a:lnTo>
                    <a:lnTo>
                      <a:pt x="4" y="21"/>
                    </a:lnTo>
                    <a:lnTo>
                      <a:pt x="8" y="15"/>
                    </a:lnTo>
                    <a:lnTo>
                      <a:pt x="14" y="9"/>
                    </a:lnTo>
                    <a:lnTo>
                      <a:pt x="20" y="5"/>
                    </a:lnTo>
                    <a:lnTo>
                      <a:pt x="31" y="2"/>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6" name="Freeform 2064"/>
              <p:cNvSpPr>
                <a:spLocks/>
              </p:cNvSpPr>
              <p:nvPr/>
            </p:nvSpPr>
            <p:spPr bwMode="auto">
              <a:xfrm>
                <a:off x="1613" y="482"/>
                <a:ext cx="75" cy="92"/>
              </a:xfrm>
              <a:custGeom>
                <a:avLst/>
                <a:gdLst>
                  <a:gd name="T0" fmla="*/ 0 w 75"/>
                  <a:gd name="T1" fmla="*/ 0 h 92"/>
                  <a:gd name="T2" fmla="*/ 75 w 75"/>
                  <a:gd name="T3" fmla="*/ 0 h 92"/>
                  <a:gd name="T4" fmla="*/ 75 w 75"/>
                  <a:gd name="T5" fmla="*/ 9 h 92"/>
                  <a:gd name="T6" fmla="*/ 44 w 75"/>
                  <a:gd name="T7" fmla="*/ 9 h 92"/>
                  <a:gd name="T8" fmla="*/ 44 w 75"/>
                  <a:gd name="T9" fmla="*/ 92 h 92"/>
                  <a:gd name="T10" fmla="*/ 31 w 75"/>
                  <a:gd name="T11" fmla="*/ 92 h 92"/>
                  <a:gd name="T12" fmla="*/ 31 w 75"/>
                  <a:gd name="T13" fmla="*/ 9 h 92"/>
                  <a:gd name="T14" fmla="*/ 0 w 75"/>
                  <a:gd name="T15" fmla="*/ 9 h 92"/>
                  <a:gd name="T16" fmla="*/ 0 w 75"/>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92">
                    <a:moveTo>
                      <a:pt x="0" y="0"/>
                    </a:moveTo>
                    <a:lnTo>
                      <a:pt x="75" y="0"/>
                    </a:lnTo>
                    <a:lnTo>
                      <a:pt x="75" y="9"/>
                    </a:lnTo>
                    <a:lnTo>
                      <a:pt x="44" y="9"/>
                    </a:lnTo>
                    <a:lnTo>
                      <a:pt x="44" y="92"/>
                    </a:lnTo>
                    <a:lnTo>
                      <a:pt x="31" y="92"/>
                    </a:lnTo>
                    <a:lnTo>
                      <a:pt x="3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7" name="Freeform 2065"/>
              <p:cNvSpPr>
                <a:spLocks/>
              </p:cNvSpPr>
              <p:nvPr/>
            </p:nvSpPr>
            <p:spPr bwMode="auto">
              <a:xfrm>
                <a:off x="35" y="2047"/>
                <a:ext cx="94" cy="61"/>
              </a:xfrm>
              <a:custGeom>
                <a:avLst/>
                <a:gdLst>
                  <a:gd name="T0" fmla="*/ 0 w 94"/>
                  <a:gd name="T1" fmla="*/ 0 h 61"/>
                  <a:gd name="T2" fmla="*/ 11 w 94"/>
                  <a:gd name="T3" fmla="*/ 0 h 61"/>
                  <a:gd name="T4" fmla="*/ 11 w 94"/>
                  <a:gd name="T5" fmla="*/ 50 h 61"/>
                  <a:gd name="T6" fmla="*/ 40 w 94"/>
                  <a:gd name="T7" fmla="*/ 50 h 61"/>
                  <a:gd name="T8" fmla="*/ 40 w 94"/>
                  <a:gd name="T9" fmla="*/ 7 h 61"/>
                  <a:gd name="T10" fmla="*/ 51 w 94"/>
                  <a:gd name="T11" fmla="*/ 7 h 61"/>
                  <a:gd name="T12" fmla="*/ 51 w 94"/>
                  <a:gd name="T13" fmla="*/ 50 h 61"/>
                  <a:gd name="T14" fmla="*/ 94 w 94"/>
                  <a:gd name="T15" fmla="*/ 50 h 61"/>
                  <a:gd name="T16" fmla="*/ 94 w 94"/>
                  <a:gd name="T17" fmla="*/ 61 h 61"/>
                  <a:gd name="T18" fmla="*/ 0 w 94"/>
                  <a:gd name="T19" fmla="*/ 61 h 61"/>
                  <a:gd name="T20" fmla="*/ 0 w 94"/>
                  <a:gd name="T2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61">
                    <a:moveTo>
                      <a:pt x="0" y="0"/>
                    </a:moveTo>
                    <a:lnTo>
                      <a:pt x="11" y="0"/>
                    </a:lnTo>
                    <a:lnTo>
                      <a:pt x="11" y="50"/>
                    </a:lnTo>
                    <a:lnTo>
                      <a:pt x="40" y="50"/>
                    </a:lnTo>
                    <a:lnTo>
                      <a:pt x="40" y="7"/>
                    </a:lnTo>
                    <a:lnTo>
                      <a:pt x="51" y="7"/>
                    </a:lnTo>
                    <a:lnTo>
                      <a:pt x="51" y="50"/>
                    </a:lnTo>
                    <a:lnTo>
                      <a:pt x="94" y="50"/>
                    </a:lnTo>
                    <a:lnTo>
                      <a:pt x="94" y="61"/>
                    </a:lnTo>
                    <a:lnTo>
                      <a:pt x="0" y="6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8" name="Freeform 2066"/>
              <p:cNvSpPr>
                <a:spLocks/>
              </p:cNvSpPr>
              <p:nvPr/>
            </p:nvSpPr>
            <p:spPr bwMode="auto">
              <a:xfrm>
                <a:off x="35" y="1953"/>
                <a:ext cx="96" cy="80"/>
              </a:xfrm>
              <a:custGeom>
                <a:avLst/>
                <a:gdLst>
                  <a:gd name="T0" fmla="*/ 63 w 96"/>
                  <a:gd name="T1" fmla="*/ 0 h 80"/>
                  <a:gd name="T2" fmla="*/ 73 w 96"/>
                  <a:gd name="T3" fmla="*/ 3 h 80"/>
                  <a:gd name="T4" fmla="*/ 80 w 96"/>
                  <a:gd name="T5" fmla="*/ 7 h 80"/>
                  <a:gd name="T6" fmla="*/ 88 w 96"/>
                  <a:gd name="T7" fmla="*/ 13 h 80"/>
                  <a:gd name="T8" fmla="*/ 92 w 96"/>
                  <a:gd name="T9" fmla="*/ 21 h 80"/>
                  <a:gd name="T10" fmla="*/ 94 w 96"/>
                  <a:gd name="T11" fmla="*/ 28 h 80"/>
                  <a:gd name="T12" fmla="*/ 96 w 96"/>
                  <a:gd name="T13" fmla="*/ 38 h 80"/>
                  <a:gd name="T14" fmla="*/ 94 w 96"/>
                  <a:gd name="T15" fmla="*/ 48 h 80"/>
                  <a:gd name="T16" fmla="*/ 92 w 96"/>
                  <a:gd name="T17" fmla="*/ 55 h 80"/>
                  <a:gd name="T18" fmla="*/ 88 w 96"/>
                  <a:gd name="T19" fmla="*/ 61 h 80"/>
                  <a:gd name="T20" fmla="*/ 84 w 96"/>
                  <a:gd name="T21" fmla="*/ 67 h 80"/>
                  <a:gd name="T22" fmla="*/ 78 w 96"/>
                  <a:gd name="T23" fmla="*/ 71 h 80"/>
                  <a:gd name="T24" fmla="*/ 71 w 96"/>
                  <a:gd name="T25" fmla="*/ 74 h 80"/>
                  <a:gd name="T26" fmla="*/ 59 w 96"/>
                  <a:gd name="T27" fmla="*/ 78 h 80"/>
                  <a:gd name="T28" fmla="*/ 46 w 96"/>
                  <a:gd name="T29" fmla="*/ 80 h 80"/>
                  <a:gd name="T30" fmla="*/ 36 w 96"/>
                  <a:gd name="T31" fmla="*/ 80 h 80"/>
                  <a:gd name="T32" fmla="*/ 28 w 96"/>
                  <a:gd name="T33" fmla="*/ 78 h 80"/>
                  <a:gd name="T34" fmla="*/ 21 w 96"/>
                  <a:gd name="T35" fmla="*/ 74 h 80"/>
                  <a:gd name="T36" fmla="*/ 15 w 96"/>
                  <a:gd name="T37" fmla="*/ 71 h 80"/>
                  <a:gd name="T38" fmla="*/ 9 w 96"/>
                  <a:gd name="T39" fmla="*/ 65 h 80"/>
                  <a:gd name="T40" fmla="*/ 5 w 96"/>
                  <a:gd name="T41" fmla="*/ 59 h 80"/>
                  <a:gd name="T42" fmla="*/ 0 w 96"/>
                  <a:gd name="T43" fmla="*/ 49 h 80"/>
                  <a:gd name="T44" fmla="*/ 0 w 96"/>
                  <a:gd name="T45" fmla="*/ 38 h 80"/>
                  <a:gd name="T46" fmla="*/ 0 w 96"/>
                  <a:gd name="T47" fmla="*/ 30 h 80"/>
                  <a:gd name="T48" fmla="*/ 1 w 96"/>
                  <a:gd name="T49" fmla="*/ 23 h 80"/>
                  <a:gd name="T50" fmla="*/ 5 w 96"/>
                  <a:gd name="T51" fmla="*/ 15 h 80"/>
                  <a:gd name="T52" fmla="*/ 11 w 96"/>
                  <a:gd name="T53" fmla="*/ 9 h 80"/>
                  <a:gd name="T54" fmla="*/ 19 w 96"/>
                  <a:gd name="T55" fmla="*/ 5 h 80"/>
                  <a:gd name="T56" fmla="*/ 26 w 96"/>
                  <a:gd name="T57" fmla="*/ 3 h 80"/>
                  <a:gd name="T58" fmla="*/ 28 w 96"/>
                  <a:gd name="T59" fmla="*/ 15 h 80"/>
                  <a:gd name="T60" fmla="*/ 23 w 96"/>
                  <a:gd name="T61" fmla="*/ 17 h 80"/>
                  <a:gd name="T62" fmla="*/ 19 w 96"/>
                  <a:gd name="T63" fmla="*/ 21 h 80"/>
                  <a:gd name="T64" fmla="*/ 15 w 96"/>
                  <a:gd name="T65" fmla="*/ 24 h 80"/>
                  <a:gd name="T66" fmla="*/ 11 w 96"/>
                  <a:gd name="T67" fmla="*/ 30 h 80"/>
                  <a:gd name="T68" fmla="*/ 9 w 96"/>
                  <a:gd name="T69" fmla="*/ 38 h 80"/>
                  <a:gd name="T70" fmla="*/ 11 w 96"/>
                  <a:gd name="T71" fmla="*/ 46 h 80"/>
                  <a:gd name="T72" fmla="*/ 11 w 96"/>
                  <a:gd name="T73" fmla="*/ 51 h 80"/>
                  <a:gd name="T74" fmla="*/ 15 w 96"/>
                  <a:gd name="T75" fmla="*/ 55 h 80"/>
                  <a:gd name="T76" fmla="*/ 21 w 96"/>
                  <a:gd name="T77" fmla="*/ 61 h 80"/>
                  <a:gd name="T78" fmla="*/ 28 w 96"/>
                  <a:gd name="T79" fmla="*/ 65 h 80"/>
                  <a:gd name="T80" fmla="*/ 38 w 96"/>
                  <a:gd name="T81" fmla="*/ 67 h 80"/>
                  <a:gd name="T82" fmla="*/ 46 w 96"/>
                  <a:gd name="T83" fmla="*/ 69 h 80"/>
                  <a:gd name="T84" fmla="*/ 57 w 96"/>
                  <a:gd name="T85" fmla="*/ 67 h 80"/>
                  <a:gd name="T86" fmla="*/ 67 w 96"/>
                  <a:gd name="T87" fmla="*/ 65 h 80"/>
                  <a:gd name="T88" fmla="*/ 73 w 96"/>
                  <a:gd name="T89" fmla="*/ 61 h 80"/>
                  <a:gd name="T90" fmla="*/ 76 w 96"/>
                  <a:gd name="T91" fmla="*/ 59 h 80"/>
                  <a:gd name="T92" fmla="*/ 80 w 96"/>
                  <a:gd name="T93" fmla="*/ 53 h 80"/>
                  <a:gd name="T94" fmla="*/ 82 w 96"/>
                  <a:gd name="T95" fmla="*/ 48 h 80"/>
                  <a:gd name="T96" fmla="*/ 84 w 96"/>
                  <a:gd name="T97" fmla="*/ 38 h 80"/>
                  <a:gd name="T98" fmla="*/ 84 w 96"/>
                  <a:gd name="T99" fmla="*/ 32 h 80"/>
                  <a:gd name="T100" fmla="*/ 82 w 96"/>
                  <a:gd name="T101" fmla="*/ 26 h 80"/>
                  <a:gd name="T102" fmla="*/ 78 w 96"/>
                  <a:gd name="T103" fmla="*/ 23 h 80"/>
                  <a:gd name="T104" fmla="*/ 74 w 96"/>
                  <a:gd name="T105" fmla="*/ 17 h 80"/>
                  <a:gd name="T106" fmla="*/ 69 w 96"/>
                  <a:gd name="T107" fmla="*/ 15 h 80"/>
                  <a:gd name="T108" fmla="*/ 61 w 96"/>
                  <a:gd name="T109" fmla="*/ 13 h 80"/>
                  <a:gd name="T110" fmla="*/ 63 w 96"/>
                  <a:gd name="T11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80">
                    <a:moveTo>
                      <a:pt x="63" y="0"/>
                    </a:moveTo>
                    <a:lnTo>
                      <a:pt x="73" y="3"/>
                    </a:lnTo>
                    <a:lnTo>
                      <a:pt x="80" y="7"/>
                    </a:lnTo>
                    <a:lnTo>
                      <a:pt x="88" y="13"/>
                    </a:lnTo>
                    <a:lnTo>
                      <a:pt x="92" y="21"/>
                    </a:lnTo>
                    <a:lnTo>
                      <a:pt x="94" y="28"/>
                    </a:lnTo>
                    <a:lnTo>
                      <a:pt x="96" y="38"/>
                    </a:lnTo>
                    <a:lnTo>
                      <a:pt x="94" y="48"/>
                    </a:lnTo>
                    <a:lnTo>
                      <a:pt x="92" y="55"/>
                    </a:lnTo>
                    <a:lnTo>
                      <a:pt x="88" y="61"/>
                    </a:lnTo>
                    <a:lnTo>
                      <a:pt x="84" y="67"/>
                    </a:lnTo>
                    <a:lnTo>
                      <a:pt x="78" y="71"/>
                    </a:lnTo>
                    <a:lnTo>
                      <a:pt x="71" y="74"/>
                    </a:lnTo>
                    <a:lnTo>
                      <a:pt x="59" y="78"/>
                    </a:lnTo>
                    <a:lnTo>
                      <a:pt x="46" y="80"/>
                    </a:lnTo>
                    <a:lnTo>
                      <a:pt x="36" y="80"/>
                    </a:lnTo>
                    <a:lnTo>
                      <a:pt x="28" y="78"/>
                    </a:lnTo>
                    <a:lnTo>
                      <a:pt x="21" y="74"/>
                    </a:lnTo>
                    <a:lnTo>
                      <a:pt x="15" y="71"/>
                    </a:lnTo>
                    <a:lnTo>
                      <a:pt x="9" y="65"/>
                    </a:lnTo>
                    <a:lnTo>
                      <a:pt x="5" y="59"/>
                    </a:lnTo>
                    <a:lnTo>
                      <a:pt x="0" y="49"/>
                    </a:lnTo>
                    <a:lnTo>
                      <a:pt x="0" y="38"/>
                    </a:lnTo>
                    <a:lnTo>
                      <a:pt x="0" y="30"/>
                    </a:lnTo>
                    <a:lnTo>
                      <a:pt x="1" y="23"/>
                    </a:lnTo>
                    <a:lnTo>
                      <a:pt x="5" y="15"/>
                    </a:lnTo>
                    <a:lnTo>
                      <a:pt x="11" y="9"/>
                    </a:lnTo>
                    <a:lnTo>
                      <a:pt x="19" y="5"/>
                    </a:lnTo>
                    <a:lnTo>
                      <a:pt x="26" y="3"/>
                    </a:lnTo>
                    <a:lnTo>
                      <a:pt x="28" y="15"/>
                    </a:lnTo>
                    <a:lnTo>
                      <a:pt x="23" y="17"/>
                    </a:lnTo>
                    <a:lnTo>
                      <a:pt x="19" y="21"/>
                    </a:lnTo>
                    <a:lnTo>
                      <a:pt x="15" y="24"/>
                    </a:lnTo>
                    <a:lnTo>
                      <a:pt x="11" y="30"/>
                    </a:lnTo>
                    <a:lnTo>
                      <a:pt x="9" y="38"/>
                    </a:lnTo>
                    <a:lnTo>
                      <a:pt x="11" y="46"/>
                    </a:lnTo>
                    <a:lnTo>
                      <a:pt x="11" y="51"/>
                    </a:lnTo>
                    <a:lnTo>
                      <a:pt x="15" y="55"/>
                    </a:lnTo>
                    <a:lnTo>
                      <a:pt x="21" y="61"/>
                    </a:lnTo>
                    <a:lnTo>
                      <a:pt x="28" y="65"/>
                    </a:lnTo>
                    <a:lnTo>
                      <a:pt x="38" y="67"/>
                    </a:lnTo>
                    <a:lnTo>
                      <a:pt x="46" y="69"/>
                    </a:lnTo>
                    <a:lnTo>
                      <a:pt x="57" y="67"/>
                    </a:lnTo>
                    <a:lnTo>
                      <a:pt x="67" y="65"/>
                    </a:lnTo>
                    <a:lnTo>
                      <a:pt x="73" y="61"/>
                    </a:lnTo>
                    <a:lnTo>
                      <a:pt x="76" y="59"/>
                    </a:lnTo>
                    <a:lnTo>
                      <a:pt x="80" y="53"/>
                    </a:lnTo>
                    <a:lnTo>
                      <a:pt x="82" y="48"/>
                    </a:lnTo>
                    <a:lnTo>
                      <a:pt x="84" y="38"/>
                    </a:lnTo>
                    <a:lnTo>
                      <a:pt x="84" y="32"/>
                    </a:lnTo>
                    <a:lnTo>
                      <a:pt x="82" y="26"/>
                    </a:lnTo>
                    <a:lnTo>
                      <a:pt x="78" y="23"/>
                    </a:lnTo>
                    <a:lnTo>
                      <a:pt x="74" y="17"/>
                    </a:lnTo>
                    <a:lnTo>
                      <a:pt x="69" y="15"/>
                    </a:lnTo>
                    <a:lnTo>
                      <a:pt x="61" y="13"/>
                    </a:lnTo>
                    <a:lnTo>
                      <a:pt x="6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9" name="Freeform 2067"/>
              <p:cNvSpPr>
                <a:spLocks/>
              </p:cNvSpPr>
              <p:nvPr/>
            </p:nvSpPr>
            <p:spPr bwMode="auto">
              <a:xfrm>
                <a:off x="35" y="1870"/>
                <a:ext cx="94" cy="73"/>
              </a:xfrm>
              <a:custGeom>
                <a:avLst/>
                <a:gdLst>
                  <a:gd name="T0" fmla="*/ 0 w 94"/>
                  <a:gd name="T1" fmla="*/ 0 h 73"/>
                  <a:gd name="T2" fmla="*/ 11 w 94"/>
                  <a:gd name="T3" fmla="*/ 0 h 73"/>
                  <a:gd name="T4" fmla="*/ 11 w 94"/>
                  <a:gd name="T5" fmla="*/ 31 h 73"/>
                  <a:gd name="T6" fmla="*/ 94 w 94"/>
                  <a:gd name="T7" fmla="*/ 31 h 73"/>
                  <a:gd name="T8" fmla="*/ 94 w 94"/>
                  <a:gd name="T9" fmla="*/ 42 h 73"/>
                  <a:gd name="T10" fmla="*/ 11 w 94"/>
                  <a:gd name="T11" fmla="*/ 42 h 73"/>
                  <a:gd name="T12" fmla="*/ 11 w 94"/>
                  <a:gd name="T13" fmla="*/ 73 h 73"/>
                  <a:gd name="T14" fmla="*/ 0 w 94"/>
                  <a:gd name="T15" fmla="*/ 73 h 73"/>
                  <a:gd name="T16" fmla="*/ 0 w 94"/>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73">
                    <a:moveTo>
                      <a:pt x="0" y="0"/>
                    </a:moveTo>
                    <a:lnTo>
                      <a:pt x="11" y="0"/>
                    </a:lnTo>
                    <a:lnTo>
                      <a:pt x="11" y="31"/>
                    </a:lnTo>
                    <a:lnTo>
                      <a:pt x="94" y="31"/>
                    </a:lnTo>
                    <a:lnTo>
                      <a:pt x="94" y="42"/>
                    </a:lnTo>
                    <a:lnTo>
                      <a:pt x="11" y="42"/>
                    </a:lnTo>
                    <a:lnTo>
                      <a:pt x="11"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0" name="Freeform 2068"/>
              <p:cNvSpPr>
                <a:spLocks/>
              </p:cNvSpPr>
              <p:nvPr/>
            </p:nvSpPr>
            <p:spPr bwMode="auto">
              <a:xfrm>
                <a:off x="35" y="1791"/>
                <a:ext cx="119" cy="31"/>
              </a:xfrm>
              <a:custGeom>
                <a:avLst/>
                <a:gdLst>
                  <a:gd name="T0" fmla="*/ 0 w 119"/>
                  <a:gd name="T1" fmla="*/ 0 h 31"/>
                  <a:gd name="T2" fmla="*/ 7 w 119"/>
                  <a:gd name="T3" fmla="*/ 4 h 31"/>
                  <a:gd name="T4" fmla="*/ 15 w 119"/>
                  <a:gd name="T5" fmla="*/ 8 h 31"/>
                  <a:gd name="T6" fmla="*/ 19 w 119"/>
                  <a:gd name="T7" fmla="*/ 10 h 31"/>
                  <a:gd name="T8" fmla="*/ 26 w 119"/>
                  <a:gd name="T9" fmla="*/ 14 h 31"/>
                  <a:gd name="T10" fmla="*/ 36 w 119"/>
                  <a:gd name="T11" fmla="*/ 16 h 31"/>
                  <a:gd name="T12" fmla="*/ 48 w 119"/>
                  <a:gd name="T13" fmla="*/ 17 h 31"/>
                  <a:gd name="T14" fmla="*/ 59 w 119"/>
                  <a:gd name="T15" fmla="*/ 19 h 31"/>
                  <a:gd name="T16" fmla="*/ 90 w 119"/>
                  <a:gd name="T17" fmla="*/ 14 h 31"/>
                  <a:gd name="T18" fmla="*/ 119 w 119"/>
                  <a:gd name="T19" fmla="*/ 0 h 31"/>
                  <a:gd name="T20" fmla="*/ 119 w 119"/>
                  <a:gd name="T21" fmla="*/ 8 h 31"/>
                  <a:gd name="T22" fmla="*/ 107 w 119"/>
                  <a:gd name="T23" fmla="*/ 17 h 31"/>
                  <a:gd name="T24" fmla="*/ 92 w 119"/>
                  <a:gd name="T25" fmla="*/ 25 h 31"/>
                  <a:gd name="T26" fmla="*/ 76 w 119"/>
                  <a:gd name="T27" fmla="*/ 29 h 31"/>
                  <a:gd name="T28" fmla="*/ 59 w 119"/>
                  <a:gd name="T29" fmla="*/ 31 h 31"/>
                  <a:gd name="T30" fmla="*/ 46 w 119"/>
                  <a:gd name="T31" fmla="*/ 29 h 31"/>
                  <a:gd name="T32" fmla="*/ 32 w 119"/>
                  <a:gd name="T33" fmla="*/ 25 h 31"/>
                  <a:gd name="T34" fmla="*/ 0 w 119"/>
                  <a:gd name="T35" fmla="*/ 8 h 31"/>
                  <a:gd name="T36" fmla="*/ 0 w 119"/>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1">
                    <a:moveTo>
                      <a:pt x="0" y="0"/>
                    </a:moveTo>
                    <a:lnTo>
                      <a:pt x="7" y="4"/>
                    </a:lnTo>
                    <a:lnTo>
                      <a:pt x="15" y="8"/>
                    </a:lnTo>
                    <a:lnTo>
                      <a:pt x="19" y="10"/>
                    </a:lnTo>
                    <a:lnTo>
                      <a:pt x="26" y="14"/>
                    </a:lnTo>
                    <a:lnTo>
                      <a:pt x="36" y="16"/>
                    </a:lnTo>
                    <a:lnTo>
                      <a:pt x="48" y="17"/>
                    </a:lnTo>
                    <a:lnTo>
                      <a:pt x="59" y="19"/>
                    </a:lnTo>
                    <a:lnTo>
                      <a:pt x="90" y="14"/>
                    </a:lnTo>
                    <a:lnTo>
                      <a:pt x="119" y="0"/>
                    </a:lnTo>
                    <a:lnTo>
                      <a:pt x="119" y="8"/>
                    </a:lnTo>
                    <a:lnTo>
                      <a:pt x="107" y="17"/>
                    </a:lnTo>
                    <a:lnTo>
                      <a:pt x="92" y="25"/>
                    </a:lnTo>
                    <a:lnTo>
                      <a:pt x="76" y="29"/>
                    </a:lnTo>
                    <a:lnTo>
                      <a:pt x="59" y="31"/>
                    </a:lnTo>
                    <a:lnTo>
                      <a:pt x="46" y="29"/>
                    </a:lnTo>
                    <a:lnTo>
                      <a:pt x="32" y="25"/>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1" name="Freeform 2069"/>
              <p:cNvSpPr>
                <a:spLocks/>
              </p:cNvSpPr>
              <p:nvPr/>
            </p:nvSpPr>
            <p:spPr bwMode="auto">
              <a:xfrm>
                <a:off x="60" y="1728"/>
                <a:ext cx="71" cy="56"/>
              </a:xfrm>
              <a:custGeom>
                <a:avLst/>
                <a:gdLst>
                  <a:gd name="T0" fmla="*/ 53 w 71"/>
                  <a:gd name="T1" fmla="*/ 0 h 56"/>
                  <a:gd name="T2" fmla="*/ 63 w 71"/>
                  <a:gd name="T3" fmla="*/ 8 h 56"/>
                  <a:gd name="T4" fmla="*/ 69 w 71"/>
                  <a:gd name="T5" fmla="*/ 19 h 56"/>
                  <a:gd name="T6" fmla="*/ 69 w 71"/>
                  <a:gd name="T7" fmla="*/ 34 h 56"/>
                  <a:gd name="T8" fmla="*/ 65 w 71"/>
                  <a:gd name="T9" fmla="*/ 46 h 56"/>
                  <a:gd name="T10" fmla="*/ 55 w 71"/>
                  <a:gd name="T11" fmla="*/ 54 h 56"/>
                  <a:gd name="T12" fmla="*/ 48 w 71"/>
                  <a:gd name="T13" fmla="*/ 42 h 56"/>
                  <a:gd name="T14" fmla="*/ 55 w 71"/>
                  <a:gd name="T15" fmla="*/ 38 h 56"/>
                  <a:gd name="T16" fmla="*/ 59 w 71"/>
                  <a:gd name="T17" fmla="*/ 27 h 56"/>
                  <a:gd name="T18" fmla="*/ 57 w 71"/>
                  <a:gd name="T19" fmla="*/ 15 h 56"/>
                  <a:gd name="T20" fmla="*/ 49 w 71"/>
                  <a:gd name="T21" fmla="*/ 11 h 56"/>
                  <a:gd name="T22" fmla="*/ 44 w 71"/>
                  <a:gd name="T23" fmla="*/ 15 h 56"/>
                  <a:gd name="T24" fmla="*/ 40 w 71"/>
                  <a:gd name="T25" fmla="*/ 27 h 56"/>
                  <a:gd name="T26" fmla="*/ 34 w 71"/>
                  <a:gd name="T27" fmla="*/ 44 h 56"/>
                  <a:gd name="T28" fmla="*/ 28 w 71"/>
                  <a:gd name="T29" fmla="*/ 52 h 56"/>
                  <a:gd name="T30" fmla="*/ 19 w 71"/>
                  <a:gd name="T31" fmla="*/ 54 h 56"/>
                  <a:gd name="T32" fmla="*/ 11 w 71"/>
                  <a:gd name="T33" fmla="*/ 52 h 56"/>
                  <a:gd name="T34" fmla="*/ 5 w 71"/>
                  <a:gd name="T35" fmla="*/ 46 h 56"/>
                  <a:gd name="T36" fmla="*/ 1 w 71"/>
                  <a:gd name="T37" fmla="*/ 38 h 56"/>
                  <a:gd name="T38" fmla="*/ 0 w 71"/>
                  <a:gd name="T39" fmla="*/ 29 h 56"/>
                  <a:gd name="T40" fmla="*/ 1 w 71"/>
                  <a:gd name="T41" fmla="*/ 15 h 56"/>
                  <a:gd name="T42" fmla="*/ 7 w 71"/>
                  <a:gd name="T43" fmla="*/ 8 h 56"/>
                  <a:gd name="T44" fmla="*/ 19 w 71"/>
                  <a:gd name="T45" fmla="*/ 4 h 56"/>
                  <a:gd name="T46" fmla="*/ 17 w 71"/>
                  <a:gd name="T47" fmla="*/ 17 h 56"/>
                  <a:gd name="T48" fmla="*/ 11 w 71"/>
                  <a:gd name="T49" fmla="*/ 23 h 56"/>
                  <a:gd name="T50" fmla="*/ 11 w 71"/>
                  <a:gd name="T51" fmla="*/ 34 h 56"/>
                  <a:gd name="T52" fmla="*/ 15 w 71"/>
                  <a:gd name="T53" fmla="*/ 40 h 56"/>
                  <a:gd name="T54" fmla="*/ 23 w 71"/>
                  <a:gd name="T55" fmla="*/ 40 h 56"/>
                  <a:gd name="T56" fmla="*/ 24 w 71"/>
                  <a:gd name="T57" fmla="*/ 36 h 56"/>
                  <a:gd name="T58" fmla="*/ 26 w 71"/>
                  <a:gd name="T59" fmla="*/ 27 h 56"/>
                  <a:gd name="T60" fmla="*/ 32 w 71"/>
                  <a:gd name="T61" fmla="*/ 11 h 56"/>
                  <a:gd name="T62" fmla="*/ 38 w 71"/>
                  <a:gd name="T63" fmla="*/ 2 h 56"/>
                  <a:gd name="T64" fmla="*/ 48 w 71"/>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56">
                    <a:moveTo>
                      <a:pt x="48" y="0"/>
                    </a:moveTo>
                    <a:lnTo>
                      <a:pt x="53" y="0"/>
                    </a:lnTo>
                    <a:lnTo>
                      <a:pt x="59" y="2"/>
                    </a:lnTo>
                    <a:lnTo>
                      <a:pt x="63" y="8"/>
                    </a:lnTo>
                    <a:lnTo>
                      <a:pt x="67" y="11"/>
                    </a:lnTo>
                    <a:lnTo>
                      <a:pt x="69" y="19"/>
                    </a:lnTo>
                    <a:lnTo>
                      <a:pt x="71" y="27"/>
                    </a:lnTo>
                    <a:lnTo>
                      <a:pt x="69" y="34"/>
                    </a:lnTo>
                    <a:lnTo>
                      <a:pt x="67" y="40"/>
                    </a:lnTo>
                    <a:lnTo>
                      <a:pt x="65" y="46"/>
                    </a:lnTo>
                    <a:lnTo>
                      <a:pt x="61" y="50"/>
                    </a:lnTo>
                    <a:lnTo>
                      <a:pt x="55" y="54"/>
                    </a:lnTo>
                    <a:lnTo>
                      <a:pt x="48" y="56"/>
                    </a:lnTo>
                    <a:lnTo>
                      <a:pt x="48" y="42"/>
                    </a:lnTo>
                    <a:lnTo>
                      <a:pt x="51" y="40"/>
                    </a:lnTo>
                    <a:lnTo>
                      <a:pt x="55" y="38"/>
                    </a:lnTo>
                    <a:lnTo>
                      <a:pt x="59" y="32"/>
                    </a:lnTo>
                    <a:lnTo>
                      <a:pt x="59" y="27"/>
                    </a:lnTo>
                    <a:lnTo>
                      <a:pt x="59" y="19"/>
                    </a:lnTo>
                    <a:lnTo>
                      <a:pt x="57" y="15"/>
                    </a:lnTo>
                    <a:lnTo>
                      <a:pt x="53" y="13"/>
                    </a:lnTo>
                    <a:lnTo>
                      <a:pt x="49" y="11"/>
                    </a:lnTo>
                    <a:lnTo>
                      <a:pt x="46" y="13"/>
                    </a:lnTo>
                    <a:lnTo>
                      <a:pt x="44" y="15"/>
                    </a:lnTo>
                    <a:lnTo>
                      <a:pt x="42" y="21"/>
                    </a:lnTo>
                    <a:lnTo>
                      <a:pt x="40" y="27"/>
                    </a:lnTo>
                    <a:lnTo>
                      <a:pt x="38" y="36"/>
                    </a:lnTo>
                    <a:lnTo>
                      <a:pt x="34" y="44"/>
                    </a:lnTo>
                    <a:lnTo>
                      <a:pt x="32" y="48"/>
                    </a:lnTo>
                    <a:lnTo>
                      <a:pt x="28" y="52"/>
                    </a:lnTo>
                    <a:lnTo>
                      <a:pt x="24" y="54"/>
                    </a:lnTo>
                    <a:lnTo>
                      <a:pt x="19" y="54"/>
                    </a:lnTo>
                    <a:lnTo>
                      <a:pt x="15" y="54"/>
                    </a:lnTo>
                    <a:lnTo>
                      <a:pt x="11" y="52"/>
                    </a:lnTo>
                    <a:lnTo>
                      <a:pt x="7" y="50"/>
                    </a:lnTo>
                    <a:lnTo>
                      <a:pt x="5" y="46"/>
                    </a:lnTo>
                    <a:lnTo>
                      <a:pt x="3" y="42"/>
                    </a:lnTo>
                    <a:lnTo>
                      <a:pt x="1" y="38"/>
                    </a:lnTo>
                    <a:lnTo>
                      <a:pt x="0" y="34"/>
                    </a:lnTo>
                    <a:lnTo>
                      <a:pt x="0" y="29"/>
                    </a:lnTo>
                    <a:lnTo>
                      <a:pt x="0" y="23"/>
                    </a:lnTo>
                    <a:lnTo>
                      <a:pt x="1" y="15"/>
                    </a:lnTo>
                    <a:lnTo>
                      <a:pt x="5" y="11"/>
                    </a:lnTo>
                    <a:lnTo>
                      <a:pt x="7" y="8"/>
                    </a:lnTo>
                    <a:lnTo>
                      <a:pt x="13" y="6"/>
                    </a:lnTo>
                    <a:lnTo>
                      <a:pt x="19" y="4"/>
                    </a:lnTo>
                    <a:lnTo>
                      <a:pt x="21" y="15"/>
                    </a:lnTo>
                    <a:lnTo>
                      <a:pt x="17" y="17"/>
                    </a:lnTo>
                    <a:lnTo>
                      <a:pt x="13" y="19"/>
                    </a:lnTo>
                    <a:lnTo>
                      <a:pt x="11" y="23"/>
                    </a:lnTo>
                    <a:lnTo>
                      <a:pt x="11" y="29"/>
                    </a:lnTo>
                    <a:lnTo>
                      <a:pt x="11" y="34"/>
                    </a:lnTo>
                    <a:lnTo>
                      <a:pt x="13" y="38"/>
                    </a:lnTo>
                    <a:lnTo>
                      <a:pt x="15" y="40"/>
                    </a:lnTo>
                    <a:lnTo>
                      <a:pt x="19" y="42"/>
                    </a:lnTo>
                    <a:lnTo>
                      <a:pt x="23" y="40"/>
                    </a:lnTo>
                    <a:lnTo>
                      <a:pt x="23" y="38"/>
                    </a:lnTo>
                    <a:lnTo>
                      <a:pt x="24" y="36"/>
                    </a:lnTo>
                    <a:lnTo>
                      <a:pt x="24" y="32"/>
                    </a:lnTo>
                    <a:lnTo>
                      <a:pt x="26" y="27"/>
                    </a:lnTo>
                    <a:lnTo>
                      <a:pt x="30" y="17"/>
                    </a:lnTo>
                    <a:lnTo>
                      <a:pt x="32" y="11"/>
                    </a:lnTo>
                    <a:lnTo>
                      <a:pt x="34" y="6"/>
                    </a:lnTo>
                    <a:lnTo>
                      <a:pt x="38" y="2"/>
                    </a:lnTo>
                    <a:lnTo>
                      <a:pt x="44" y="0"/>
                    </a:lnTo>
                    <a:lnTo>
                      <a:pt x="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2" name="Freeform 2070"/>
              <p:cNvSpPr>
                <a:spLocks/>
              </p:cNvSpPr>
              <p:nvPr/>
            </p:nvSpPr>
            <p:spPr bwMode="auto">
              <a:xfrm>
                <a:off x="35" y="1688"/>
                <a:ext cx="119" cy="30"/>
              </a:xfrm>
              <a:custGeom>
                <a:avLst/>
                <a:gdLst>
                  <a:gd name="T0" fmla="*/ 59 w 119"/>
                  <a:gd name="T1" fmla="*/ 0 h 30"/>
                  <a:gd name="T2" fmla="*/ 76 w 119"/>
                  <a:gd name="T3" fmla="*/ 0 h 30"/>
                  <a:gd name="T4" fmla="*/ 92 w 119"/>
                  <a:gd name="T5" fmla="*/ 5 h 30"/>
                  <a:gd name="T6" fmla="*/ 107 w 119"/>
                  <a:gd name="T7" fmla="*/ 13 h 30"/>
                  <a:gd name="T8" fmla="*/ 119 w 119"/>
                  <a:gd name="T9" fmla="*/ 23 h 30"/>
                  <a:gd name="T10" fmla="*/ 119 w 119"/>
                  <a:gd name="T11" fmla="*/ 30 h 30"/>
                  <a:gd name="T12" fmla="*/ 90 w 119"/>
                  <a:gd name="T13" fmla="*/ 15 h 30"/>
                  <a:gd name="T14" fmla="*/ 59 w 119"/>
                  <a:gd name="T15" fmla="*/ 11 h 30"/>
                  <a:gd name="T16" fmla="*/ 48 w 119"/>
                  <a:gd name="T17" fmla="*/ 11 h 30"/>
                  <a:gd name="T18" fmla="*/ 36 w 119"/>
                  <a:gd name="T19" fmla="*/ 13 h 30"/>
                  <a:gd name="T20" fmla="*/ 28 w 119"/>
                  <a:gd name="T21" fmla="*/ 17 h 30"/>
                  <a:gd name="T22" fmla="*/ 19 w 119"/>
                  <a:gd name="T23" fmla="*/ 19 h 30"/>
                  <a:gd name="T24" fmla="*/ 15 w 119"/>
                  <a:gd name="T25" fmla="*/ 23 h 30"/>
                  <a:gd name="T26" fmla="*/ 7 w 119"/>
                  <a:gd name="T27" fmla="*/ 24 h 30"/>
                  <a:gd name="T28" fmla="*/ 0 w 119"/>
                  <a:gd name="T29" fmla="*/ 30 h 30"/>
                  <a:gd name="T30" fmla="*/ 0 w 119"/>
                  <a:gd name="T31" fmla="*/ 23 h 30"/>
                  <a:gd name="T32" fmla="*/ 32 w 119"/>
                  <a:gd name="T33" fmla="*/ 3 h 30"/>
                  <a:gd name="T34" fmla="*/ 46 w 119"/>
                  <a:gd name="T35" fmla="*/ 0 h 30"/>
                  <a:gd name="T36" fmla="*/ 59 w 11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0">
                    <a:moveTo>
                      <a:pt x="59" y="0"/>
                    </a:moveTo>
                    <a:lnTo>
                      <a:pt x="76" y="0"/>
                    </a:lnTo>
                    <a:lnTo>
                      <a:pt x="92" y="5"/>
                    </a:lnTo>
                    <a:lnTo>
                      <a:pt x="107" y="13"/>
                    </a:lnTo>
                    <a:lnTo>
                      <a:pt x="119" y="23"/>
                    </a:lnTo>
                    <a:lnTo>
                      <a:pt x="119" y="30"/>
                    </a:lnTo>
                    <a:lnTo>
                      <a:pt x="90" y="15"/>
                    </a:lnTo>
                    <a:lnTo>
                      <a:pt x="59" y="11"/>
                    </a:lnTo>
                    <a:lnTo>
                      <a:pt x="48" y="11"/>
                    </a:lnTo>
                    <a:lnTo>
                      <a:pt x="36" y="13"/>
                    </a:lnTo>
                    <a:lnTo>
                      <a:pt x="28" y="17"/>
                    </a:lnTo>
                    <a:lnTo>
                      <a:pt x="19" y="19"/>
                    </a:lnTo>
                    <a:lnTo>
                      <a:pt x="15" y="23"/>
                    </a:lnTo>
                    <a:lnTo>
                      <a:pt x="7" y="24"/>
                    </a:lnTo>
                    <a:lnTo>
                      <a:pt x="0" y="30"/>
                    </a:lnTo>
                    <a:lnTo>
                      <a:pt x="0" y="23"/>
                    </a:lnTo>
                    <a:lnTo>
                      <a:pt x="32" y="3"/>
                    </a:lnTo>
                    <a:lnTo>
                      <a:pt x="46" y="0"/>
                    </a:lnTo>
                    <a:lnTo>
                      <a:pt x="5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3" name="Rectangle 2071"/>
              <p:cNvSpPr>
                <a:spLocks noChangeArrowheads="1"/>
              </p:cNvSpPr>
              <p:nvPr/>
            </p:nvSpPr>
            <p:spPr bwMode="auto">
              <a:xfrm>
                <a:off x="292" y="702"/>
                <a:ext cx="593" cy="47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4" name="Freeform 2072"/>
              <p:cNvSpPr>
                <a:spLocks noEditPoints="1"/>
              </p:cNvSpPr>
              <p:nvPr/>
            </p:nvSpPr>
            <p:spPr bwMode="auto">
              <a:xfrm>
                <a:off x="284" y="695"/>
                <a:ext cx="609" cy="493"/>
              </a:xfrm>
              <a:custGeom>
                <a:avLst/>
                <a:gdLst>
                  <a:gd name="T0" fmla="*/ 16 w 609"/>
                  <a:gd name="T1" fmla="*/ 15 h 493"/>
                  <a:gd name="T2" fmla="*/ 16 w 609"/>
                  <a:gd name="T3" fmla="*/ 478 h 493"/>
                  <a:gd name="T4" fmla="*/ 593 w 609"/>
                  <a:gd name="T5" fmla="*/ 478 h 493"/>
                  <a:gd name="T6" fmla="*/ 593 w 609"/>
                  <a:gd name="T7" fmla="*/ 15 h 493"/>
                  <a:gd name="T8" fmla="*/ 16 w 609"/>
                  <a:gd name="T9" fmla="*/ 15 h 493"/>
                  <a:gd name="T10" fmla="*/ 8 w 609"/>
                  <a:gd name="T11" fmla="*/ 0 h 493"/>
                  <a:gd name="T12" fmla="*/ 601 w 609"/>
                  <a:gd name="T13" fmla="*/ 0 h 493"/>
                  <a:gd name="T14" fmla="*/ 607 w 609"/>
                  <a:gd name="T15" fmla="*/ 2 h 493"/>
                  <a:gd name="T16" fmla="*/ 609 w 609"/>
                  <a:gd name="T17" fmla="*/ 7 h 493"/>
                  <a:gd name="T18" fmla="*/ 609 w 609"/>
                  <a:gd name="T19" fmla="*/ 486 h 493"/>
                  <a:gd name="T20" fmla="*/ 607 w 609"/>
                  <a:gd name="T21" fmla="*/ 491 h 493"/>
                  <a:gd name="T22" fmla="*/ 601 w 609"/>
                  <a:gd name="T23" fmla="*/ 493 h 493"/>
                  <a:gd name="T24" fmla="*/ 8 w 609"/>
                  <a:gd name="T25" fmla="*/ 493 h 493"/>
                  <a:gd name="T26" fmla="*/ 8 w 609"/>
                  <a:gd name="T27" fmla="*/ 486 h 493"/>
                  <a:gd name="T28" fmla="*/ 0 w 609"/>
                  <a:gd name="T29" fmla="*/ 486 h 493"/>
                  <a:gd name="T30" fmla="*/ 0 w 609"/>
                  <a:gd name="T31" fmla="*/ 7 h 493"/>
                  <a:gd name="T32" fmla="*/ 2 w 609"/>
                  <a:gd name="T33" fmla="*/ 2 h 493"/>
                  <a:gd name="T34" fmla="*/ 8 w 609"/>
                  <a:gd name="T35"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9" h="493">
                    <a:moveTo>
                      <a:pt x="16" y="15"/>
                    </a:moveTo>
                    <a:lnTo>
                      <a:pt x="16" y="478"/>
                    </a:lnTo>
                    <a:lnTo>
                      <a:pt x="593" y="478"/>
                    </a:lnTo>
                    <a:lnTo>
                      <a:pt x="593" y="15"/>
                    </a:lnTo>
                    <a:lnTo>
                      <a:pt x="16" y="15"/>
                    </a:lnTo>
                    <a:close/>
                    <a:moveTo>
                      <a:pt x="8" y="0"/>
                    </a:moveTo>
                    <a:lnTo>
                      <a:pt x="601" y="0"/>
                    </a:lnTo>
                    <a:lnTo>
                      <a:pt x="607" y="2"/>
                    </a:lnTo>
                    <a:lnTo>
                      <a:pt x="609" y="7"/>
                    </a:lnTo>
                    <a:lnTo>
                      <a:pt x="609" y="486"/>
                    </a:lnTo>
                    <a:lnTo>
                      <a:pt x="607" y="491"/>
                    </a:lnTo>
                    <a:lnTo>
                      <a:pt x="601" y="493"/>
                    </a:lnTo>
                    <a:lnTo>
                      <a:pt x="8" y="493"/>
                    </a:lnTo>
                    <a:lnTo>
                      <a:pt x="8" y="486"/>
                    </a:lnTo>
                    <a:lnTo>
                      <a:pt x="0" y="486"/>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5" name="Rectangle 2073"/>
              <p:cNvSpPr>
                <a:spLocks noChangeArrowheads="1"/>
              </p:cNvSpPr>
              <p:nvPr/>
            </p:nvSpPr>
            <p:spPr bwMode="auto">
              <a:xfrm>
                <a:off x="292" y="695"/>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6" name="Rectangle 2074"/>
              <p:cNvSpPr>
                <a:spLocks noChangeArrowheads="1"/>
              </p:cNvSpPr>
              <p:nvPr/>
            </p:nvSpPr>
            <p:spPr bwMode="auto">
              <a:xfrm>
                <a:off x="292" y="1173"/>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7" name="Rectangle 2075"/>
              <p:cNvSpPr>
                <a:spLocks noChangeArrowheads="1"/>
              </p:cNvSpPr>
              <p:nvPr/>
            </p:nvSpPr>
            <p:spPr bwMode="auto">
              <a:xfrm>
                <a:off x="877"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8" name="Rectangle 2076"/>
              <p:cNvSpPr>
                <a:spLocks noChangeArrowheads="1"/>
              </p:cNvSpPr>
              <p:nvPr/>
            </p:nvSpPr>
            <p:spPr bwMode="auto">
              <a:xfrm>
                <a:off x="284"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9" name="Rectangle 2077"/>
              <p:cNvSpPr>
                <a:spLocks noChangeArrowheads="1"/>
              </p:cNvSpPr>
              <p:nvPr/>
            </p:nvSpPr>
            <p:spPr bwMode="auto">
              <a:xfrm>
                <a:off x="292" y="1173"/>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0" name="Rectangle 2078"/>
              <p:cNvSpPr>
                <a:spLocks noChangeArrowheads="1"/>
              </p:cNvSpPr>
              <p:nvPr/>
            </p:nvSpPr>
            <p:spPr bwMode="auto">
              <a:xfrm>
                <a:off x="284"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1" name="Rectangle 2079"/>
              <p:cNvSpPr>
                <a:spLocks noChangeArrowheads="1"/>
              </p:cNvSpPr>
              <p:nvPr/>
            </p:nvSpPr>
            <p:spPr bwMode="auto">
              <a:xfrm>
                <a:off x="292" y="695"/>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2" name="Rectangle 2080"/>
              <p:cNvSpPr>
                <a:spLocks noChangeArrowheads="1"/>
              </p:cNvSpPr>
              <p:nvPr/>
            </p:nvSpPr>
            <p:spPr bwMode="auto">
              <a:xfrm>
                <a:off x="292" y="1173"/>
                <a:ext cx="59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3" name="Rectangle 2081"/>
              <p:cNvSpPr>
                <a:spLocks noChangeArrowheads="1"/>
              </p:cNvSpPr>
              <p:nvPr/>
            </p:nvSpPr>
            <p:spPr bwMode="auto">
              <a:xfrm>
                <a:off x="877"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4" name="Rectangle 2082"/>
              <p:cNvSpPr>
                <a:spLocks noChangeArrowheads="1"/>
              </p:cNvSpPr>
              <p:nvPr/>
            </p:nvSpPr>
            <p:spPr bwMode="auto">
              <a:xfrm>
                <a:off x="284"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5" name="Freeform 2083"/>
              <p:cNvSpPr>
                <a:spLocks/>
              </p:cNvSpPr>
              <p:nvPr/>
            </p:nvSpPr>
            <p:spPr bwMode="auto">
              <a:xfrm>
                <a:off x="492" y="739"/>
                <a:ext cx="80" cy="96"/>
              </a:xfrm>
              <a:custGeom>
                <a:avLst/>
                <a:gdLst>
                  <a:gd name="T0" fmla="*/ 42 w 80"/>
                  <a:gd name="T1" fmla="*/ 0 h 96"/>
                  <a:gd name="T2" fmla="*/ 49 w 80"/>
                  <a:gd name="T3" fmla="*/ 2 h 96"/>
                  <a:gd name="T4" fmla="*/ 57 w 80"/>
                  <a:gd name="T5" fmla="*/ 4 h 96"/>
                  <a:gd name="T6" fmla="*/ 65 w 80"/>
                  <a:gd name="T7" fmla="*/ 8 h 96"/>
                  <a:gd name="T8" fmla="*/ 69 w 80"/>
                  <a:gd name="T9" fmla="*/ 13 h 96"/>
                  <a:gd name="T10" fmla="*/ 74 w 80"/>
                  <a:gd name="T11" fmla="*/ 19 h 96"/>
                  <a:gd name="T12" fmla="*/ 76 w 80"/>
                  <a:gd name="T13" fmla="*/ 27 h 96"/>
                  <a:gd name="T14" fmla="*/ 65 w 80"/>
                  <a:gd name="T15" fmla="*/ 31 h 96"/>
                  <a:gd name="T16" fmla="*/ 63 w 80"/>
                  <a:gd name="T17" fmla="*/ 25 h 96"/>
                  <a:gd name="T18" fmla="*/ 59 w 80"/>
                  <a:gd name="T19" fmla="*/ 19 h 96"/>
                  <a:gd name="T20" fmla="*/ 55 w 80"/>
                  <a:gd name="T21" fmla="*/ 15 h 96"/>
                  <a:gd name="T22" fmla="*/ 49 w 80"/>
                  <a:gd name="T23" fmla="*/ 11 h 96"/>
                  <a:gd name="T24" fmla="*/ 42 w 80"/>
                  <a:gd name="T25" fmla="*/ 11 h 96"/>
                  <a:gd name="T26" fmla="*/ 34 w 80"/>
                  <a:gd name="T27" fmla="*/ 11 h 96"/>
                  <a:gd name="T28" fmla="*/ 28 w 80"/>
                  <a:gd name="T29" fmla="*/ 13 h 96"/>
                  <a:gd name="T30" fmla="*/ 24 w 80"/>
                  <a:gd name="T31" fmla="*/ 17 h 96"/>
                  <a:gd name="T32" fmla="*/ 19 w 80"/>
                  <a:gd name="T33" fmla="*/ 23 h 96"/>
                  <a:gd name="T34" fmla="*/ 15 w 80"/>
                  <a:gd name="T35" fmla="*/ 31 h 96"/>
                  <a:gd name="T36" fmla="*/ 13 w 80"/>
                  <a:gd name="T37" fmla="*/ 38 h 96"/>
                  <a:gd name="T38" fmla="*/ 11 w 80"/>
                  <a:gd name="T39" fmla="*/ 48 h 96"/>
                  <a:gd name="T40" fmla="*/ 13 w 80"/>
                  <a:gd name="T41" fmla="*/ 59 h 96"/>
                  <a:gd name="T42" fmla="*/ 15 w 80"/>
                  <a:gd name="T43" fmla="*/ 69 h 96"/>
                  <a:gd name="T44" fmla="*/ 17 w 80"/>
                  <a:gd name="T45" fmla="*/ 73 h 96"/>
                  <a:gd name="T46" fmla="*/ 21 w 80"/>
                  <a:gd name="T47" fmla="*/ 79 h 96"/>
                  <a:gd name="T48" fmla="*/ 24 w 80"/>
                  <a:gd name="T49" fmla="*/ 81 h 96"/>
                  <a:gd name="T50" fmla="*/ 32 w 80"/>
                  <a:gd name="T51" fmla="*/ 84 h 96"/>
                  <a:gd name="T52" fmla="*/ 40 w 80"/>
                  <a:gd name="T53" fmla="*/ 86 h 96"/>
                  <a:gd name="T54" fmla="*/ 48 w 80"/>
                  <a:gd name="T55" fmla="*/ 84 h 96"/>
                  <a:gd name="T56" fmla="*/ 53 w 80"/>
                  <a:gd name="T57" fmla="*/ 82 h 96"/>
                  <a:gd name="T58" fmla="*/ 57 w 80"/>
                  <a:gd name="T59" fmla="*/ 81 h 96"/>
                  <a:gd name="T60" fmla="*/ 61 w 80"/>
                  <a:gd name="T61" fmla="*/ 75 h 96"/>
                  <a:gd name="T62" fmla="*/ 65 w 80"/>
                  <a:gd name="T63" fmla="*/ 69 h 96"/>
                  <a:gd name="T64" fmla="*/ 67 w 80"/>
                  <a:gd name="T65" fmla="*/ 61 h 96"/>
                  <a:gd name="T66" fmla="*/ 80 w 80"/>
                  <a:gd name="T67" fmla="*/ 65 h 96"/>
                  <a:gd name="T68" fmla="*/ 76 w 80"/>
                  <a:gd name="T69" fmla="*/ 75 h 96"/>
                  <a:gd name="T70" fmla="*/ 72 w 80"/>
                  <a:gd name="T71" fmla="*/ 82 h 96"/>
                  <a:gd name="T72" fmla="*/ 67 w 80"/>
                  <a:gd name="T73" fmla="*/ 88 h 96"/>
                  <a:gd name="T74" fmla="*/ 59 w 80"/>
                  <a:gd name="T75" fmla="*/ 92 h 96"/>
                  <a:gd name="T76" fmla="*/ 51 w 80"/>
                  <a:gd name="T77" fmla="*/ 96 h 96"/>
                  <a:gd name="T78" fmla="*/ 42 w 80"/>
                  <a:gd name="T79" fmla="*/ 96 h 96"/>
                  <a:gd name="T80" fmla="*/ 32 w 80"/>
                  <a:gd name="T81" fmla="*/ 96 h 96"/>
                  <a:gd name="T82" fmla="*/ 24 w 80"/>
                  <a:gd name="T83" fmla="*/ 94 h 96"/>
                  <a:gd name="T84" fmla="*/ 19 w 80"/>
                  <a:gd name="T85" fmla="*/ 90 h 96"/>
                  <a:gd name="T86" fmla="*/ 13 w 80"/>
                  <a:gd name="T87" fmla="*/ 86 h 96"/>
                  <a:gd name="T88" fmla="*/ 7 w 80"/>
                  <a:gd name="T89" fmla="*/ 81 h 96"/>
                  <a:gd name="T90" fmla="*/ 3 w 80"/>
                  <a:gd name="T91" fmla="*/ 73 h 96"/>
                  <a:gd name="T92" fmla="*/ 1 w 80"/>
                  <a:gd name="T93" fmla="*/ 61 h 96"/>
                  <a:gd name="T94" fmla="*/ 0 w 80"/>
                  <a:gd name="T95" fmla="*/ 48 h 96"/>
                  <a:gd name="T96" fmla="*/ 0 w 80"/>
                  <a:gd name="T97" fmla="*/ 38 h 96"/>
                  <a:gd name="T98" fmla="*/ 1 w 80"/>
                  <a:gd name="T99" fmla="*/ 31 h 96"/>
                  <a:gd name="T100" fmla="*/ 5 w 80"/>
                  <a:gd name="T101" fmla="*/ 23 h 96"/>
                  <a:gd name="T102" fmla="*/ 9 w 80"/>
                  <a:gd name="T103" fmla="*/ 15 h 96"/>
                  <a:gd name="T104" fmla="*/ 13 w 80"/>
                  <a:gd name="T105" fmla="*/ 10 h 96"/>
                  <a:gd name="T106" fmla="*/ 21 w 80"/>
                  <a:gd name="T107" fmla="*/ 6 h 96"/>
                  <a:gd name="T108" fmla="*/ 30 w 80"/>
                  <a:gd name="T109" fmla="*/ 2 h 96"/>
                  <a:gd name="T110" fmla="*/ 42 w 80"/>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 h="96">
                    <a:moveTo>
                      <a:pt x="42" y="0"/>
                    </a:moveTo>
                    <a:lnTo>
                      <a:pt x="49" y="2"/>
                    </a:lnTo>
                    <a:lnTo>
                      <a:pt x="57" y="4"/>
                    </a:lnTo>
                    <a:lnTo>
                      <a:pt x="65" y="8"/>
                    </a:lnTo>
                    <a:lnTo>
                      <a:pt x="69" y="13"/>
                    </a:lnTo>
                    <a:lnTo>
                      <a:pt x="74" y="19"/>
                    </a:lnTo>
                    <a:lnTo>
                      <a:pt x="76" y="27"/>
                    </a:lnTo>
                    <a:lnTo>
                      <a:pt x="65" y="31"/>
                    </a:lnTo>
                    <a:lnTo>
                      <a:pt x="63" y="25"/>
                    </a:lnTo>
                    <a:lnTo>
                      <a:pt x="59" y="19"/>
                    </a:lnTo>
                    <a:lnTo>
                      <a:pt x="55" y="15"/>
                    </a:lnTo>
                    <a:lnTo>
                      <a:pt x="49" y="11"/>
                    </a:lnTo>
                    <a:lnTo>
                      <a:pt x="42" y="11"/>
                    </a:lnTo>
                    <a:lnTo>
                      <a:pt x="34" y="11"/>
                    </a:lnTo>
                    <a:lnTo>
                      <a:pt x="28" y="13"/>
                    </a:lnTo>
                    <a:lnTo>
                      <a:pt x="24" y="17"/>
                    </a:lnTo>
                    <a:lnTo>
                      <a:pt x="19" y="23"/>
                    </a:lnTo>
                    <a:lnTo>
                      <a:pt x="15" y="31"/>
                    </a:lnTo>
                    <a:lnTo>
                      <a:pt x="13" y="38"/>
                    </a:lnTo>
                    <a:lnTo>
                      <a:pt x="11" y="48"/>
                    </a:lnTo>
                    <a:lnTo>
                      <a:pt x="13" y="59"/>
                    </a:lnTo>
                    <a:lnTo>
                      <a:pt x="15" y="69"/>
                    </a:lnTo>
                    <a:lnTo>
                      <a:pt x="17" y="73"/>
                    </a:lnTo>
                    <a:lnTo>
                      <a:pt x="21" y="79"/>
                    </a:lnTo>
                    <a:lnTo>
                      <a:pt x="24" y="81"/>
                    </a:lnTo>
                    <a:lnTo>
                      <a:pt x="32" y="84"/>
                    </a:lnTo>
                    <a:lnTo>
                      <a:pt x="40" y="86"/>
                    </a:lnTo>
                    <a:lnTo>
                      <a:pt x="48" y="84"/>
                    </a:lnTo>
                    <a:lnTo>
                      <a:pt x="53" y="82"/>
                    </a:lnTo>
                    <a:lnTo>
                      <a:pt x="57" y="81"/>
                    </a:lnTo>
                    <a:lnTo>
                      <a:pt x="61" y="75"/>
                    </a:lnTo>
                    <a:lnTo>
                      <a:pt x="65" y="69"/>
                    </a:lnTo>
                    <a:lnTo>
                      <a:pt x="67" y="61"/>
                    </a:lnTo>
                    <a:lnTo>
                      <a:pt x="80" y="65"/>
                    </a:lnTo>
                    <a:lnTo>
                      <a:pt x="76" y="75"/>
                    </a:lnTo>
                    <a:lnTo>
                      <a:pt x="72" y="82"/>
                    </a:lnTo>
                    <a:lnTo>
                      <a:pt x="67" y="88"/>
                    </a:lnTo>
                    <a:lnTo>
                      <a:pt x="59" y="92"/>
                    </a:lnTo>
                    <a:lnTo>
                      <a:pt x="51" y="96"/>
                    </a:lnTo>
                    <a:lnTo>
                      <a:pt x="42" y="96"/>
                    </a:lnTo>
                    <a:lnTo>
                      <a:pt x="32" y="96"/>
                    </a:lnTo>
                    <a:lnTo>
                      <a:pt x="24" y="94"/>
                    </a:lnTo>
                    <a:lnTo>
                      <a:pt x="19" y="90"/>
                    </a:lnTo>
                    <a:lnTo>
                      <a:pt x="13" y="86"/>
                    </a:lnTo>
                    <a:lnTo>
                      <a:pt x="7" y="81"/>
                    </a:lnTo>
                    <a:lnTo>
                      <a:pt x="3" y="73"/>
                    </a:lnTo>
                    <a:lnTo>
                      <a:pt x="1" y="61"/>
                    </a:lnTo>
                    <a:lnTo>
                      <a:pt x="0" y="48"/>
                    </a:lnTo>
                    <a:lnTo>
                      <a:pt x="0" y="38"/>
                    </a:lnTo>
                    <a:lnTo>
                      <a:pt x="1" y="31"/>
                    </a:lnTo>
                    <a:lnTo>
                      <a:pt x="5" y="23"/>
                    </a:lnTo>
                    <a:lnTo>
                      <a:pt x="9" y="15"/>
                    </a:lnTo>
                    <a:lnTo>
                      <a:pt x="13" y="10"/>
                    </a:lnTo>
                    <a:lnTo>
                      <a:pt x="21" y="6"/>
                    </a:lnTo>
                    <a:lnTo>
                      <a:pt x="30" y="2"/>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6" name="Freeform 2084"/>
              <p:cNvSpPr>
                <a:spLocks noEditPoints="1"/>
              </p:cNvSpPr>
              <p:nvPr/>
            </p:nvSpPr>
            <p:spPr bwMode="auto">
              <a:xfrm>
                <a:off x="586" y="739"/>
                <a:ext cx="86" cy="102"/>
              </a:xfrm>
              <a:custGeom>
                <a:avLst/>
                <a:gdLst>
                  <a:gd name="T0" fmla="*/ 34 w 86"/>
                  <a:gd name="T1" fmla="*/ 11 h 102"/>
                  <a:gd name="T2" fmla="*/ 19 w 86"/>
                  <a:gd name="T3" fmla="*/ 21 h 102"/>
                  <a:gd name="T4" fmla="*/ 13 w 86"/>
                  <a:gd name="T5" fmla="*/ 33 h 102"/>
                  <a:gd name="T6" fmla="*/ 11 w 86"/>
                  <a:gd name="T7" fmla="*/ 48 h 102"/>
                  <a:gd name="T8" fmla="*/ 15 w 86"/>
                  <a:gd name="T9" fmla="*/ 69 h 102"/>
                  <a:gd name="T10" fmla="*/ 26 w 86"/>
                  <a:gd name="T11" fmla="*/ 81 h 102"/>
                  <a:gd name="T12" fmla="*/ 42 w 86"/>
                  <a:gd name="T13" fmla="*/ 86 h 102"/>
                  <a:gd name="T14" fmla="*/ 53 w 86"/>
                  <a:gd name="T15" fmla="*/ 82 h 102"/>
                  <a:gd name="T16" fmla="*/ 42 w 86"/>
                  <a:gd name="T17" fmla="*/ 79 h 102"/>
                  <a:gd name="T18" fmla="*/ 53 w 86"/>
                  <a:gd name="T19" fmla="*/ 73 h 102"/>
                  <a:gd name="T20" fmla="*/ 67 w 86"/>
                  <a:gd name="T21" fmla="*/ 73 h 102"/>
                  <a:gd name="T22" fmla="*/ 71 w 86"/>
                  <a:gd name="T23" fmla="*/ 58 h 102"/>
                  <a:gd name="T24" fmla="*/ 71 w 86"/>
                  <a:gd name="T25" fmla="*/ 38 h 102"/>
                  <a:gd name="T26" fmla="*/ 63 w 86"/>
                  <a:gd name="T27" fmla="*/ 21 h 102"/>
                  <a:gd name="T28" fmla="*/ 50 w 86"/>
                  <a:gd name="T29" fmla="*/ 11 h 102"/>
                  <a:gd name="T30" fmla="*/ 42 w 86"/>
                  <a:gd name="T31" fmla="*/ 0 h 102"/>
                  <a:gd name="T32" fmla="*/ 57 w 86"/>
                  <a:gd name="T33" fmla="*/ 4 h 102"/>
                  <a:gd name="T34" fmla="*/ 71 w 86"/>
                  <a:gd name="T35" fmla="*/ 11 h 102"/>
                  <a:gd name="T36" fmla="*/ 78 w 86"/>
                  <a:gd name="T37" fmla="*/ 23 h 102"/>
                  <a:gd name="T38" fmla="*/ 84 w 86"/>
                  <a:gd name="T39" fmla="*/ 40 h 102"/>
                  <a:gd name="T40" fmla="*/ 84 w 86"/>
                  <a:gd name="T41" fmla="*/ 59 h 102"/>
                  <a:gd name="T42" fmla="*/ 76 w 86"/>
                  <a:gd name="T43" fmla="*/ 77 h 102"/>
                  <a:gd name="T44" fmla="*/ 78 w 86"/>
                  <a:gd name="T45" fmla="*/ 90 h 102"/>
                  <a:gd name="T46" fmla="*/ 82 w 86"/>
                  <a:gd name="T47" fmla="*/ 102 h 102"/>
                  <a:gd name="T48" fmla="*/ 63 w 86"/>
                  <a:gd name="T49" fmla="*/ 92 h 102"/>
                  <a:gd name="T50" fmla="*/ 42 w 86"/>
                  <a:gd name="T51" fmla="*/ 96 h 102"/>
                  <a:gd name="T52" fmla="*/ 26 w 86"/>
                  <a:gd name="T53" fmla="*/ 94 h 102"/>
                  <a:gd name="T54" fmla="*/ 13 w 86"/>
                  <a:gd name="T55" fmla="*/ 86 h 102"/>
                  <a:gd name="T56" fmla="*/ 3 w 86"/>
                  <a:gd name="T57" fmla="*/ 73 h 102"/>
                  <a:gd name="T58" fmla="*/ 0 w 86"/>
                  <a:gd name="T59" fmla="*/ 58 h 102"/>
                  <a:gd name="T60" fmla="*/ 0 w 86"/>
                  <a:gd name="T61" fmla="*/ 40 h 102"/>
                  <a:gd name="T62" fmla="*/ 3 w 86"/>
                  <a:gd name="T63" fmla="*/ 23 h 102"/>
                  <a:gd name="T64" fmla="*/ 13 w 86"/>
                  <a:gd name="T65" fmla="*/ 11 h 102"/>
                  <a:gd name="T66" fmla="*/ 26 w 86"/>
                  <a:gd name="T67" fmla="*/ 4 h 102"/>
                  <a:gd name="T68" fmla="*/ 42 w 86"/>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102">
                    <a:moveTo>
                      <a:pt x="42" y="11"/>
                    </a:moveTo>
                    <a:lnTo>
                      <a:pt x="34" y="11"/>
                    </a:lnTo>
                    <a:lnTo>
                      <a:pt x="26" y="15"/>
                    </a:lnTo>
                    <a:lnTo>
                      <a:pt x="19" y="21"/>
                    </a:lnTo>
                    <a:lnTo>
                      <a:pt x="15" y="25"/>
                    </a:lnTo>
                    <a:lnTo>
                      <a:pt x="13" y="33"/>
                    </a:lnTo>
                    <a:lnTo>
                      <a:pt x="11" y="40"/>
                    </a:lnTo>
                    <a:lnTo>
                      <a:pt x="11" y="48"/>
                    </a:lnTo>
                    <a:lnTo>
                      <a:pt x="11" y="59"/>
                    </a:lnTo>
                    <a:lnTo>
                      <a:pt x="15" y="69"/>
                    </a:lnTo>
                    <a:lnTo>
                      <a:pt x="19" y="77"/>
                    </a:lnTo>
                    <a:lnTo>
                      <a:pt x="26" y="81"/>
                    </a:lnTo>
                    <a:lnTo>
                      <a:pt x="32" y="84"/>
                    </a:lnTo>
                    <a:lnTo>
                      <a:pt x="42" y="86"/>
                    </a:lnTo>
                    <a:lnTo>
                      <a:pt x="48" y="84"/>
                    </a:lnTo>
                    <a:lnTo>
                      <a:pt x="53" y="82"/>
                    </a:lnTo>
                    <a:lnTo>
                      <a:pt x="48" y="81"/>
                    </a:lnTo>
                    <a:lnTo>
                      <a:pt x="42" y="79"/>
                    </a:lnTo>
                    <a:lnTo>
                      <a:pt x="44" y="69"/>
                    </a:lnTo>
                    <a:lnTo>
                      <a:pt x="53" y="73"/>
                    </a:lnTo>
                    <a:lnTo>
                      <a:pt x="61" y="79"/>
                    </a:lnTo>
                    <a:lnTo>
                      <a:pt x="67" y="73"/>
                    </a:lnTo>
                    <a:lnTo>
                      <a:pt x="69" y="65"/>
                    </a:lnTo>
                    <a:lnTo>
                      <a:pt x="71" y="58"/>
                    </a:lnTo>
                    <a:lnTo>
                      <a:pt x="73" y="48"/>
                    </a:lnTo>
                    <a:lnTo>
                      <a:pt x="71" y="38"/>
                    </a:lnTo>
                    <a:lnTo>
                      <a:pt x="69" y="29"/>
                    </a:lnTo>
                    <a:lnTo>
                      <a:pt x="63" y="21"/>
                    </a:lnTo>
                    <a:lnTo>
                      <a:pt x="57" y="15"/>
                    </a:lnTo>
                    <a:lnTo>
                      <a:pt x="50" y="11"/>
                    </a:lnTo>
                    <a:lnTo>
                      <a:pt x="42" y="11"/>
                    </a:lnTo>
                    <a:close/>
                    <a:moveTo>
                      <a:pt x="42" y="0"/>
                    </a:moveTo>
                    <a:lnTo>
                      <a:pt x="50" y="2"/>
                    </a:lnTo>
                    <a:lnTo>
                      <a:pt x="57" y="4"/>
                    </a:lnTo>
                    <a:lnTo>
                      <a:pt x="63" y="6"/>
                    </a:lnTo>
                    <a:lnTo>
                      <a:pt x="71" y="11"/>
                    </a:lnTo>
                    <a:lnTo>
                      <a:pt x="74" y="17"/>
                    </a:lnTo>
                    <a:lnTo>
                      <a:pt x="78" y="23"/>
                    </a:lnTo>
                    <a:lnTo>
                      <a:pt x="82" y="31"/>
                    </a:lnTo>
                    <a:lnTo>
                      <a:pt x="84" y="40"/>
                    </a:lnTo>
                    <a:lnTo>
                      <a:pt x="84" y="48"/>
                    </a:lnTo>
                    <a:lnTo>
                      <a:pt x="84" y="59"/>
                    </a:lnTo>
                    <a:lnTo>
                      <a:pt x="80" y="69"/>
                    </a:lnTo>
                    <a:lnTo>
                      <a:pt x="76" y="77"/>
                    </a:lnTo>
                    <a:lnTo>
                      <a:pt x="71" y="84"/>
                    </a:lnTo>
                    <a:lnTo>
                      <a:pt x="78" y="90"/>
                    </a:lnTo>
                    <a:lnTo>
                      <a:pt x="86" y="94"/>
                    </a:lnTo>
                    <a:lnTo>
                      <a:pt x="82" y="102"/>
                    </a:lnTo>
                    <a:lnTo>
                      <a:pt x="73" y="98"/>
                    </a:lnTo>
                    <a:lnTo>
                      <a:pt x="63" y="92"/>
                    </a:lnTo>
                    <a:lnTo>
                      <a:pt x="53" y="96"/>
                    </a:lnTo>
                    <a:lnTo>
                      <a:pt x="42" y="96"/>
                    </a:lnTo>
                    <a:lnTo>
                      <a:pt x="34" y="96"/>
                    </a:lnTo>
                    <a:lnTo>
                      <a:pt x="26" y="94"/>
                    </a:lnTo>
                    <a:lnTo>
                      <a:pt x="19" y="90"/>
                    </a:lnTo>
                    <a:lnTo>
                      <a:pt x="13" y="86"/>
                    </a:lnTo>
                    <a:lnTo>
                      <a:pt x="7" y="81"/>
                    </a:lnTo>
                    <a:lnTo>
                      <a:pt x="3" y="73"/>
                    </a:lnTo>
                    <a:lnTo>
                      <a:pt x="2" y="65"/>
                    </a:lnTo>
                    <a:lnTo>
                      <a:pt x="0" y="58"/>
                    </a:lnTo>
                    <a:lnTo>
                      <a:pt x="0" y="48"/>
                    </a:lnTo>
                    <a:lnTo>
                      <a:pt x="0" y="40"/>
                    </a:lnTo>
                    <a:lnTo>
                      <a:pt x="2" y="31"/>
                    </a:lnTo>
                    <a:lnTo>
                      <a:pt x="3" y="23"/>
                    </a:lnTo>
                    <a:lnTo>
                      <a:pt x="7" y="17"/>
                    </a:lnTo>
                    <a:lnTo>
                      <a:pt x="13" y="11"/>
                    </a:lnTo>
                    <a:lnTo>
                      <a:pt x="19" y="6"/>
                    </a:lnTo>
                    <a:lnTo>
                      <a:pt x="26" y="4"/>
                    </a:lnTo>
                    <a:lnTo>
                      <a:pt x="34" y="2"/>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7" name="Freeform 2085"/>
              <p:cNvSpPr>
                <a:spLocks noEditPoints="1"/>
              </p:cNvSpPr>
              <p:nvPr/>
            </p:nvSpPr>
            <p:spPr bwMode="auto">
              <a:xfrm>
                <a:off x="691" y="741"/>
                <a:ext cx="77" cy="94"/>
              </a:xfrm>
              <a:custGeom>
                <a:avLst/>
                <a:gdLst>
                  <a:gd name="T0" fmla="*/ 12 w 77"/>
                  <a:gd name="T1" fmla="*/ 11 h 94"/>
                  <a:gd name="T2" fmla="*/ 12 w 77"/>
                  <a:gd name="T3" fmla="*/ 40 h 94"/>
                  <a:gd name="T4" fmla="*/ 37 w 77"/>
                  <a:gd name="T5" fmla="*/ 40 h 94"/>
                  <a:gd name="T6" fmla="*/ 44 w 77"/>
                  <a:gd name="T7" fmla="*/ 40 h 94"/>
                  <a:gd name="T8" fmla="*/ 50 w 77"/>
                  <a:gd name="T9" fmla="*/ 38 h 94"/>
                  <a:gd name="T10" fmla="*/ 54 w 77"/>
                  <a:gd name="T11" fmla="*/ 36 h 94"/>
                  <a:gd name="T12" fmla="*/ 56 w 77"/>
                  <a:gd name="T13" fmla="*/ 32 h 94"/>
                  <a:gd name="T14" fmla="*/ 58 w 77"/>
                  <a:gd name="T15" fmla="*/ 29 h 94"/>
                  <a:gd name="T16" fmla="*/ 60 w 77"/>
                  <a:gd name="T17" fmla="*/ 25 h 94"/>
                  <a:gd name="T18" fmla="*/ 58 w 77"/>
                  <a:gd name="T19" fmla="*/ 19 h 94"/>
                  <a:gd name="T20" fmla="*/ 54 w 77"/>
                  <a:gd name="T21" fmla="*/ 15 h 94"/>
                  <a:gd name="T22" fmla="*/ 50 w 77"/>
                  <a:gd name="T23" fmla="*/ 13 h 94"/>
                  <a:gd name="T24" fmla="*/ 46 w 77"/>
                  <a:gd name="T25" fmla="*/ 11 h 94"/>
                  <a:gd name="T26" fmla="*/ 41 w 77"/>
                  <a:gd name="T27" fmla="*/ 11 h 94"/>
                  <a:gd name="T28" fmla="*/ 12 w 77"/>
                  <a:gd name="T29" fmla="*/ 11 h 94"/>
                  <a:gd name="T30" fmla="*/ 0 w 77"/>
                  <a:gd name="T31" fmla="*/ 0 h 94"/>
                  <a:gd name="T32" fmla="*/ 39 w 77"/>
                  <a:gd name="T33" fmla="*/ 0 h 94"/>
                  <a:gd name="T34" fmla="*/ 46 w 77"/>
                  <a:gd name="T35" fmla="*/ 0 h 94"/>
                  <a:gd name="T36" fmla="*/ 52 w 77"/>
                  <a:gd name="T37" fmla="*/ 2 h 94"/>
                  <a:gd name="T38" fmla="*/ 58 w 77"/>
                  <a:gd name="T39" fmla="*/ 2 h 94"/>
                  <a:gd name="T40" fmla="*/ 64 w 77"/>
                  <a:gd name="T41" fmla="*/ 6 h 94"/>
                  <a:gd name="T42" fmla="*/ 67 w 77"/>
                  <a:gd name="T43" fmla="*/ 11 h 94"/>
                  <a:gd name="T44" fmla="*/ 69 w 77"/>
                  <a:gd name="T45" fmla="*/ 17 h 94"/>
                  <a:gd name="T46" fmla="*/ 71 w 77"/>
                  <a:gd name="T47" fmla="*/ 25 h 94"/>
                  <a:gd name="T48" fmla="*/ 69 w 77"/>
                  <a:gd name="T49" fmla="*/ 31 h 94"/>
                  <a:gd name="T50" fmla="*/ 67 w 77"/>
                  <a:gd name="T51" fmla="*/ 36 h 94"/>
                  <a:gd name="T52" fmla="*/ 65 w 77"/>
                  <a:gd name="T53" fmla="*/ 42 h 94"/>
                  <a:gd name="T54" fmla="*/ 60 w 77"/>
                  <a:gd name="T55" fmla="*/ 46 h 94"/>
                  <a:gd name="T56" fmla="*/ 54 w 77"/>
                  <a:gd name="T57" fmla="*/ 48 h 94"/>
                  <a:gd name="T58" fmla="*/ 46 w 77"/>
                  <a:gd name="T59" fmla="*/ 50 h 94"/>
                  <a:gd name="T60" fmla="*/ 50 w 77"/>
                  <a:gd name="T61" fmla="*/ 52 h 94"/>
                  <a:gd name="T62" fmla="*/ 52 w 77"/>
                  <a:gd name="T63" fmla="*/ 56 h 94"/>
                  <a:gd name="T64" fmla="*/ 58 w 77"/>
                  <a:gd name="T65" fmla="*/ 61 h 94"/>
                  <a:gd name="T66" fmla="*/ 62 w 77"/>
                  <a:gd name="T67" fmla="*/ 67 h 94"/>
                  <a:gd name="T68" fmla="*/ 77 w 77"/>
                  <a:gd name="T69" fmla="*/ 94 h 94"/>
                  <a:gd name="T70" fmla="*/ 64 w 77"/>
                  <a:gd name="T71" fmla="*/ 94 h 94"/>
                  <a:gd name="T72" fmla="*/ 52 w 77"/>
                  <a:gd name="T73" fmla="*/ 73 h 94"/>
                  <a:gd name="T74" fmla="*/ 46 w 77"/>
                  <a:gd name="T75" fmla="*/ 65 h 94"/>
                  <a:gd name="T76" fmla="*/ 42 w 77"/>
                  <a:gd name="T77" fmla="*/ 59 h 94"/>
                  <a:gd name="T78" fmla="*/ 41 w 77"/>
                  <a:gd name="T79" fmla="*/ 56 h 94"/>
                  <a:gd name="T80" fmla="*/ 37 w 77"/>
                  <a:gd name="T81" fmla="*/ 54 h 94"/>
                  <a:gd name="T82" fmla="*/ 31 w 77"/>
                  <a:gd name="T83" fmla="*/ 52 h 94"/>
                  <a:gd name="T84" fmla="*/ 29 w 77"/>
                  <a:gd name="T85" fmla="*/ 52 h 94"/>
                  <a:gd name="T86" fmla="*/ 25 w 77"/>
                  <a:gd name="T87" fmla="*/ 52 h 94"/>
                  <a:gd name="T88" fmla="*/ 12 w 77"/>
                  <a:gd name="T89" fmla="*/ 52 h 94"/>
                  <a:gd name="T90" fmla="*/ 12 w 77"/>
                  <a:gd name="T91" fmla="*/ 94 h 94"/>
                  <a:gd name="T92" fmla="*/ 0 w 77"/>
                  <a:gd name="T93" fmla="*/ 94 h 94"/>
                  <a:gd name="T94" fmla="*/ 0 w 77"/>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94">
                    <a:moveTo>
                      <a:pt x="12" y="11"/>
                    </a:moveTo>
                    <a:lnTo>
                      <a:pt x="12" y="40"/>
                    </a:lnTo>
                    <a:lnTo>
                      <a:pt x="37" y="40"/>
                    </a:lnTo>
                    <a:lnTo>
                      <a:pt x="44" y="40"/>
                    </a:lnTo>
                    <a:lnTo>
                      <a:pt x="50" y="38"/>
                    </a:lnTo>
                    <a:lnTo>
                      <a:pt x="54" y="36"/>
                    </a:lnTo>
                    <a:lnTo>
                      <a:pt x="56" y="32"/>
                    </a:lnTo>
                    <a:lnTo>
                      <a:pt x="58" y="29"/>
                    </a:lnTo>
                    <a:lnTo>
                      <a:pt x="60" y="25"/>
                    </a:lnTo>
                    <a:lnTo>
                      <a:pt x="58" y="19"/>
                    </a:lnTo>
                    <a:lnTo>
                      <a:pt x="54" y="15"/>
                    </a:lnTo>
                    <a:lnTo>
                      <a:pt x="50" y="13"/>
                    </a:lnTo>
                    <a:lnTo>
                      <a:pt x="46" y="11"/>
                    </a:lnTo>
                    <a:lnTo>
                      <a:pt x="41" y="11"/>
                    </a:lnTo>
                    <a:lnTo>
                      <a:pt x="12" y="11"/>
                    </a:lnTo>
                    <a:close/>
                    <a:moveTo>
                      <a:pt x="0" y="0"/>
                    </a:moveTo>
                    <a:lnTo>
                      <a:pt x="39" y="0"/>
                    </a:lnTo>
                    <a:lnTo>
                      <a:pt x="46" y="0"/>
                    </a:lnTo>
                    <a:lnTo>
                      <a:pt x="52" y="2"/>
                    </a:lnTo>
                    <a:lnTo>
                      <a:pt x="58" y="2"/>
                    </a:lnTo>
                    <a:lnTo>
                      <a:pt x="64" y="6"/>
                    </a:lnTo>
                    <a:lnTo>
                      <a:pt x="67" y="11"/>
                    </a:lnTo>
                    <a:lnTo>
                      <a:pt x="69" y="17"/>
                    </a:lnTo>
                    <a:lnTo>
                      <a:pt x="71" y="25"/>
                    </a:lnTo>
                    <a:lnTo>
                      <a:pt x="69" y="31"/>
                    </a:lnTo>
                    <a:lnTo>
                      <a:pt x="67" y="36"/>
                    </a:lnTo>
                    <a:lnTo>
                      <a:pt x="65" y="42"/>
                    </a:lnTo>
                    <a:lnTo>
                      <a:pt x="60" y="46"/>
                    </a:lnTo>
                    <a:lnTo>
                      <a:pt x="54" y="48"/>
                    </a:lnTo>
                    <a:lnTo>
                      <a:pt x="46" y="50"/>
                    </a:lnTo>
                    <a:lnTo>
                      <a:pt x="50" y="52"/>
                    </a:lnTo>
                    <a:lnTo>
                      <a:pt x="52" y="56"/>
                    </a:lnTo>
                    <a:lnTo>
                      <a:pt x="58" y="61"/>
                    </a:lnTo>
                    <a:lnTo>
                      <a:pt x="62" y="67"/>
                    </a:lnTo>
                    <a:lnTo>
                      <a:pt x="77" y="94"/>
                    </a:lnTo>
                    <a:lnTo>
                      <a:pt x="64" y="94"/>
                    </a:lnTo>
                    <a:lnTo>
                      <a:pt x="52" y="73"/>
                    </a:lnTo>
                    <a:lnTo>
                      <a:pt x="46" y="65"/>
                    </a:lnTo>
                    <a:lnTo>
                      <a:pt x="42" y="59"/>
                    </a:lnTo>
                    <a:lnTo>
                      <a:pt x="41" y="56"/>
                    </a:lnTo>
                    <a:lnTo>
                      <a:pt x="37" y="54"/>
                    </a:lnTo>
                    <a:lnTo>
                      <a:pt x="31" y="52"/>
                    </a:lnTo>
                    <a:lnTo>
                      <a:pt x="29" y="52"/>
                    </a:lnTo>
                    <a:lnTo>
                      <a:pt x="25" y="52"/>
                    </a:lnTo>
                    <a:lnTo>
                      <a:pt x="12" y="52"/>
                    </a:lnTo>
                    <a:lnTo>
                      <a:pt x="12"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8" name="Freeform 2086"/>
              <p:cNvSpPr>
                <a:spLocks noEditPoints="1"/>
              </p:cNvSpPr>
              <p:nvPr/>
            </p:nvSpPr>
            <p:spPr bwMode="auto">
              <a:xfrm>
                <a:off x="783" y="741"/>
                <a:ext cx="77" cy="94"/>
              </a:xfrm>
              <a:custGeom>
                <a:avLst/>
                <a:gdLst>
                  <a:gd name="T0" fmla="*/ 12 w 77"/>
                  <a:gd name="T1" fmla="*/ 11 h 94"/>
                  <a:gd name="T2" fmla="*/ 12 w 77"/>
                  <a:gd name="T3" fmla="*/ 82 h 94"/>
                  <a:gd name="T4" fmla="*/ 33 w 77"/>
                  <a:gd name="T5" fmla="*/ 82 h 94"/>
                  <a:gd name="T6" fmla="*/ 41 w 77"/>
                  <a:gd name="T7" fmla="*/ 82 h 94"/>
                  <a:gd name="T8" fmla="*/ 46 w 77"/>
                  <a:gd name="T9" fmla="*/ 80 h 94"/>
                  <a:gd name="T10" fmla="*/ 52 w 77"/>
                  <a:gd name="T11" fmla="*/ 79 h 94"/>
                  <a:gd name="T12" fmla="*/ 54 w 77"/>
                  <a:gd name="T13" fmla="*/ 75 h 94"/>
                  <a:gd name="T14" fmla="*/ 58 w 77"/>
                  <a:gd name="T15" fmla="*/ 71 h 94"/>
                  <a:gd name="T16" fmla="*/ 62 w 77"/>
                  <a:gd name="T17" fmla="*/ 63 h 94"/>
                  <a:gd name="T18" fmla="*/ 64 w 77"/>
                  <a:gd name="T19" fmla="*/ 56 h 94"/>
                  <a:gd name="T20" fmla="*/ 64 w 77"/>
                  <a:gd name="T21" fmla="*/ 46 h 94"/>
                  <a:gd name="T22" fmla="*/ 64 w 77"/>
                  <a:gd name="T23" fmla="*/ 36 h 94"/>
                  <a:gd name="T24" fmla="*/ 62 w 77"/>
                  <a:gd name="T25" fmla="*/ 29 h 94"/>
                  <a:gd name="T26" fmla="*/ 60 w 77"/>
                  <a:gd name="T27" fmla="*/ 23 h 94"/>
                  <a:gd name="T28" fmla="*/ 54 w 77"/>
                  <a:gd name="T29" fmla="*/ 17 h 94"/>
                  <a:gd name="T30" fmla="*/ 48 w 77"/>
                  <a:gd name="T31" fmla="*/ 13 h 94"/>
                  <a:gd name="T32" fmla="*/ 45 w 77"/>
                  <a:gd name="T33" fmla="*/ 11 h 94"/>
                  <a:gd name="T34" fmla="*/ 39 w 77"/>
                  <a:gd name="T35" fmla="*/ 11 h 94"/>
                  <a:gd name="T36" fmla="*/ 33 w 77"/>
                  <a:gd name="T37" fmla="*/ 11 h 94"/>
                  <a:gd name="T38" fmla="*/ 12 w 77"/>
                  <a:gd name="T39" fmla="*/ 11 h 94"/>
                  <a:gd name="T40" fmla="*/ 0 w 77"/>
                  <a:gd name="T41" fmla="*/ 0 h 94"/>
                  <a:gd name="T42" fmla="*/ 33 w 77"/>
                  <a:gd name="T43" fmla="*/ 0 h 94"/>
                  <a:gd name="T44" fmla="*/ 41 w 77"/>
                  <a:gd name="T45" fmla="*/ 0 h 94"/>
                  <a:gd name="T46" fmla="*/ 48 w 77"/>
                  <a:gd name="T47" fmla="*/ 2 h 94"/>
                  <a:gd name="T48" fmla="*/ 56 w 77"/>
                  <a:gd name="T49" fmla="*/ 4 h 94"/>
                  <a:gd name="T50" fmla="*/ 62 w 77"/>
                  <a:gd name="T51" fmla="*/ 8 h 94"/>
                  <a:gd name="T52" fmla="*/ 68 w 77"/>
                  <a:gd name="T53" fmla="*/ 15 h 94"/>
                  <a:gd name="T54" fmla="*/ 73 w 77"/>
                  <a:gd name="T55" fmla="*/ 23 h 94"/>
                  <a:gd name="T56" fmla="*/ 75 w 77"/>
                  <a:gd name="T57" fmla="*/ 34 h 94"/>
                  <a:gd name="T58" fmla="*/ 77 w 77"/>
                  <a:gd name="T59" fmla="*/ 46 h 94"/>
                  <a:gd name="T60" fmla="*/ 75 w 77"/>
                  <a:gd name="T61" fmla="*/ 56 h 94"/>
                  <a:gd name="T62" fmla="*/ 73 w 77"/>
                  <a:gd name="T63" fmla="*/ 65 h 94"/>
                  <a:gd name="T64" fmla="*/ 71 w 77"/>
                  <a:gd name="T65" fmla="*/ 73 h 94"/>
                  <a:gd name="T66" fmla="*/ 68 w 77"/>
                  <a:gd name="T67" fmla="*/ 79 h 94"/>
                  <a:gd name="T68" fmla="*/ 64 w 77"/>
                  <a:gd name="T69" fmla="*/ 82 h 94"/>
                  <a:gd name="T70" fmla="*/ 60 w 77"/>
                  <a:gd name="T71" fmla="*/ 86 h 94"/>
                  <a:gd name="T72" fmla="*/ 54 w 77"/>
                  <a:gd name="T73" fmla="*/ 90 h 94"/>
                  <a:gd name="T74" fmla="*/ 48 w 77"/>
                  <a:gd name="T75" fmla="*/ 92 h 94"/>
                  <a:gd name="T76" fmla="*/ 41 w 77"/>
                  <a:gd name="T77" fmla="*/ 92 h 94"/>
                  <a:gd name="T78" fmla="*/ 33 w 77"/>
                  <a:gd name="T79" fmla="*/ 94 h 94"/>
                  <a:gd name="T80" fmla="*/ 0 w 77"/>
                  <a:gd name="T81" fmla="*/ 94 h 94"/>
                  <a:gd name="T82" fmla="*/ 0 w 77"/>
                  <a:gd name="T8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94">
                    <a:moveTo>
                      <a:pt x="12" y="11"/>
                    </a:moveTo>
                    <a:lnTo>
                      <a:pt x="12" y="82"/>
                    </a:lnTo>
                    <a:lnTo>
                      <a:pt x="33" y="82"/>
                    </a:lnTo>
                    <a:lnTo>
                      <a:pt x="41" y="82"/>
                    </a:lnTo>
                    <a:lnTo>
                      <a:pt x="46" y="80"/>
                    </a:lnTo>
                    <a:lnTo>
                      <a:pt x="52" y="79"/>
                    </a:lnTo>
                    <a:lnTo>
                      <a:pt x="54" y="75"/>
                    </a:lnTo>
                    <a:lnTo>
                      <a:pt x="58" y="71"/>
                    </a:lnTo>
                    <a:lnTo>
                      <a:pt x="62" y="63"/>
                    </a:lnTo>
                    <a:lnTo>
                      <a:pt x="64" y="56"/>
                    </a:lnTo>
                    <a:lnTo>
                      <a:pt x="64" y="46"/>
                    </a:lnTo>
                    <a:lnTo>
                      <a:pt x="64" y="36"/>
                    </a:lnTo>
                    <a:lnTo>
                      <a:pt x="62" y="29"/>
                    </a:lnTo>
                    <a:lnTo>
                      <a:pt x="60" y="23"/>
                    </a:lnTo>
                    <a:lnTo>
                      <a:pt x="54" y="17"/>
                    </a:lnTo>
                    <a:lnTo>
                      <a:pt x="48" y="13"/>
                    </a:lnTo>
                    <a:lnTo>
                      <a:pt x="45" y="11"/>
                    </a:lnTo>
                    <a:lnTo>
                      <a:pt x="39" y="11"/>
                    </a:lnTo>
                    <a:lnTo>
                      <a:pt x="33" y="11"/>
                    </a:lnTo>
                    <a:lnTo>
                      <a:pt x="12" y="11"/>
                    </a:lnTo>
                    <a:close/>
                    <a:moveTo>
                      <a:pt x="0" y="0"/>
                    </a:moveTo>
                    <a:lnTo>
                      <a:pt x="33" y="0"/>
                    </a:lnTo>
                    <a:lnTo>
                      <a:pt x="41" y="0"/>
                    </a:lnTo>
                    <a:lnTo>
                      <a:pt x="48" y="2"/>
                    </a:lnTo>
                    <a:lnTo>
                      <a:pt x="56" y="4"/>
                    </a:lnTo>
                    <a:lnTo>
                      <a:pt x="62" y="8"/>
                    </a:lnTo>
                    <a:lnTo>
                      <a:pt x="68" y="15"/>
                    </a:lnTo>
                    <a:lnTo>
                      <a:pt x="73" y="23"/>
                    </a:lnTo>
                    <a:lnTo>
                      <a:pt x="75" y="34"/>
                    </a:lnTo>
                    <a:lnTo>
                      <a:pt x="77" y="46"/>
                    </a:lnTo>
                    <a:lnTo>
                      <a:pt x="75" y="56"/>
                    </a:lnTo>
                    <a:lnTo>
                      <a:pt x="73" y="65"/>
                    </a:lnTo>
                    <a:lnTo>
                      <a:pt x="71" y="73"/>
                    </a:lnTo>
                    <a:lnTo>
                      <a:pt x="68" y="79"/>
                    </a:lnTo>
                    <a:lnTo>
                      <a:pt x="64" y="82"/>
                    </a:lnTo>
                    <a:lnTo>
                      <a:pt x="60" y="86"/>
                    </a:lnTo>
                    <a:lnTo>
                      <a:pt x="54" y="90"/>
                    </a:lnTo>
                    <a:lnTo>
                      <a:pt x="48" y="92"/>
                    </a:lnTo>
                    <a:lnTo>
                      <a:pt x="41" y="92"/>
                    </a:lnTo>
                    <a:lnTo>
                      <a:pt x="33"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9" name="Rectangle 2087"/>
              <p:cNvSpPr>
                <a:spLocks noChangeArrowheads="1"/>
              </p:cNvSpPr>
              <p:nvPr/>
            </p:nvSpPr>
            <p:spPr bwMode="auto">
              <a:xfrm>
                <a:off x="323" y="729"/>
                <a:ext cx="147" cy="11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0" name="Freeform 2088"/>
              <p:cNvSpPr>
                <a:spLocks noEditPoints="1"/>
              </p:cNvSpPr>
              <p:nvPr/>
            </p:nvSpPr>
            <p:spPr bwMode="auto">
              <a:xfrm>
                <a:off x="319" y="725"/>
                <a:ext cx="157" cy="127"/>
              </a:xfrm>
              <a:custGeom>
                <a:avLst/>
                <a:gdLst>
                  <a:gd name="T0" fmla="*/ 9 w 157"/>
                  <a:gd name="T1" fmla="*/ 10 h 127"/>
                  <a:gd name="T2" fmla="*/ 9 w 157"/>
                  <a:gd name="T3" fmla="*/ 118 h 127"/>
                  <a:gd name="T4" fmla="*/ 148 w 157"/>
                  <a:gd name="T5" fmla="*/ 118 h 127"/>
                  <a:gd name="T6" fmla="*/ 148 w 157"/>
                  <a:gd name="T7" fmla="*/ 10 h 127"/>
                  <a:gd name="T8" fmla="*/ 9 w 157"/>
                  <a:gd name="T9" fmla="*/ 10 h 127"/>
                  <a:gd name="T10" fmla="*/ 2 w 157"/>
                  <a:gd name="T11" fmla="*/ 0 h 127"/>
                  <a:gd name="T12" fmla="*/ 153 w 157"/>
                  <a:gd name="T13" fmla="*/ 0 h 127"/>
                  <a:gd name="T14" fmla="*/ 155 w 157"/>
                  <a:gd name="T15" fmla="*/ 2 h 127"/>
                  <a:gd name="T16" fmla="*/ 155 w 157"/>
                  <a:gd name="T17" fmla="*/ 4 h 127"/>
                  <a:gd name="T18" fmla="*/ 157 w 157"/>
                  <a:gd name="T19" fmla="*/ 4 h 127"/>
                  <a:gd name="T20" fmla="*/ 157 w 157"/>
                  <a:gd name="T21" fmla="*/ 121 h 127"/>
                  <a:gd name="T22" fmla="*/ 155 w 157"/>
                  <a:gd name="T23" fmla="*/ 121 h 127"/>
                  <a:gd name="T24" fmla="*/ 155 w 157"/>
                  <a:gd name="T25" fmla="*/ 123 h 127"/>
                  <a:gd name="T26" fmla="*/ 153 w 157"/>
                  <a:gd name="T27" fmla="*/ 125 h 127"/>
                  <a:gd name="T28" fmla="*/ 151 w 157"/>
                  <a:gd name="T29" fmla="*/ 125 h 127"/>
                  <a:gd name="T30" fmla="*/ 151 w 157"/>
                  <a:gd name="T31" fmla="*/ 127 h 127"/>
                  <a:gd name="T32" fmla="*/ 4 w 157"/>
                  <a:gd name="T33" fmla="*/ 127 h 127"/>
                  <a:gd name="T34" fmla="*/ 4 w 157"/>
                  <a:gd name="T35" fmla="*/ 121 h 127"/>
                  <a:gd name="T36" fmla="*/ 0 w 157"/>
                  <a:gd name="T37" fmla="*/ 121 h 127"/>
                  <a:gd name="T38" fmla="*/ 0 w 157"/>
                  <a:gd name="T39" fmla="*/ 2 h 127"/>
                  <a:gd name="T40" fmla="*/ 2 w 157"/>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7">
                    <a:moveTo>
                      <a:pt x="9" y="10"/>
                    </a:moveTo>
                    <a:lnTo>
                      <a:pt x="9" y="118"/>
                    </a:lnTo>
                    <a:lnTo>
                      <a:pt x="148" y="118"/>
                    </a:lnTo>
                    <a:lnTo>
                      <a:pt x="148" y="10"/>
                    </a:lnTo>
                    <a:lnTo>
                      <a:pt x="9" y="10"/>
                    </a:lnTo>
                    <a:close/>
                    <a:moveTo>
                      <a:pt x="2" y="0"/>
                    </a:moveTo>
                    <a:lnTo>
                      <a:pt x="153" y="0"/>
                    </a:lnTo>
                    <a:lnTo>
                      <a:pt x="155" y="2"/>
                    </a:lnTo>
                    <a:lnTo>
                      <a:pt x="155" y="4"/>
                    </a:lnTo>
                    <a:lnTo>
                      <a:pt x="157" y="4"/>
                    </a:lnTo>
                    <a:lnTo>
                      <a:pt x="157" y="121"/>
                    </a:lnTo>
                    <a:lnTo>
                      <a:pt x="155" y="121"/>
                    </a:lnTo>
                    <a:lnTo>
                      <a:pt x="155" y="123"/>
                    </a:lnTo>
                    <a:lnTo>
                      <a:pt x="153" y="125"/>
                    </a:lnTo>
                    <a:lnTo>
                      <a:pt x="151" y="125"/>
                    </a:lnTo>
                    <a:lnTo>
                      <a:pt x="151" y="127"/>
                    </a:lnTo>
                    <a:lnTo>
                      <a:pt x="4" y="127"/>
                    </a:lnTo>
                    <a:lnTo>
                      <a:pt x="4" y="121"/>
                    </a:lnTo>
                    <a:lnTo>
                      <a:pt x="0" y="12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1" name="Freeform 2089"/>
              <p:cNvSpPr>
                <a:spLocks/>
              </p:cNvSpPr>
              <p:nvPr/>
            </p:nvSpPr>
            <p:spPr bwMode="auto">
              <a:xfrm>
                <a:off x="495" y="894"/>
                <a:ext cx="71" cy="95"/>
              </a:xfrm>
              <a:custGeom>
                <a:avLst/>
                <a:gdLst>
                  <a:gd name="T0" fmla="*/ 0 w 71"/>
                  <a:gd name="T1" fmla="*/ 0 h 95"/>
                  <a:gd name="T2" fmla="*/ 12 w 71"/>
                  <a:gd name="T3" fmla="*/ 0 h 95"/>
                  <a:gd name="T4" fmla="*/ 12 w 71"/>
                  <a:gd name="T5" fmla="*/ 39 h 95"/>
                  <a:gd name="T6" fmla="*/ 60 w 71"/>
                  <a:gd name="T7" fmla="*/ 39 h 95"/>
                  <a:gd name="T8" fmla="*/ 60 w 71"/>
                  <a:gd name="T9" fmla="*/ 0 h 95"/>
                  <a:gd name="T10" fmla="*/ 71 w 71"/>
                  <a:gd name="T11" fmla="*/ 0 h 95"/>
                  <a:gd name="T12" fmla="*/ 71 w 71"/>
                  <a:gd name="T13" fmla="*/ 95 h 95"/>
                  <a:gd name="T14" fmla="*/ 60 w 71"/>
                  <a:gd name="T15" fmla="*/ 95 h 95"/>
                  <a:gd name="T16" fmla="*/ 60 w 71"/>
                  <a:gd name="T17" fmla="*/ 48 h 95"/>
                  <a:gd name="T18" fmla="*/ 12 w 71"/>
                  <a:gd name="T19" fmla="*/ 48 h 95"/>
                  <a:gd name="T20" fmla="*/ 12 w 71"/>
                  <a:gd name="T21" fmla="*/ 95 h 95"/>
                  <a:gd name="T22" fmla="*/ 0 w 71"/>
                  <a:gd name="T23" fmla="*/ 95 h 95"/>
                  <a:gd name="T24" fmla="*/ 0 w 71"/>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5">
                    <a:moveTo>
                      <a:pt x="0" y="0"/>
                    </a:moveTo>
                    <a:lnTo>
                      <a:pt x="12" y="0"/>
                    </a:lnTo>
                    <a:lnTo>
                      <a:pt x="12" y="39"/>
                    </a:lnTo>
                    <a:lnTo>
                      <a:pt x="60" y="39"/>
                    </a:lnTo>
                    <a:lnTo>
                      <a:pt x="60" y="0"/>
                    </a:lnTo>
                    <a:lnTo>
                      <a:pt x="71" y="0"/>
                    </a:lnTo>
                    <a:lnTo>
                      <a:pt x="71" y="95"/>
                    </a:lnTo>
                    <a:lnTo>
                      <a:pt x="60" y="95"/>
                    </a:lnTo>
                    <a:lnTo>
                      <a:pt x="60" y="48"/>
                    </a:lnTo>
                    <a:lnTo>
                      <a:pt x="12" y="48"/>
                    </a:lnTo>
                    <a:lnTo>
                      <a:pt x="12"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2" name="Freeform 2090"/>
              <p:cNvSpPr>
                <a:spLocks/>
              </p:cNvSpPr>
              <p:nvPr/>
            </p:nvSpPr>
            <p:spPr bwMode="auto">
              <a:xfrm>
                <a:off x="586" y="893"/>
                <a:ext cx="78" cy="96"/>
              </a:xfrm>
              <a:custGeom>
                <a:avLst/>
                <a:gdLst>
                  <a:gd name="T0" fmla="*/ 40 w 78"/>
                  <a:gd name="T1" fmla="*/ 0 h 96"/>
                  <a:gd name="T2" fmla="*/ 50 w 78"/>
                  <a:gd name="T3" fmla="*/ 1 h 96"/>
                  <a:gd name="T4" fmla="*/ 57 w 78"/>
                  <a:gd name="T5" fmla="*/ 3 h 96"/>
                  <a:gd name="T6" fmla="*/ 63 w 78"/>
                  <a:gd name="T7" fmla="*/ 7 h 96"/>
                  <a:gd name="T8" fmla="*/ 69 w 78"/>
                  <a:gd name="T9" fmla="*/ 13 h 96"/>
                  <a:gd name="T10" fmla="*/ 73 w 78"/>
                  <a:gd name="T11" fmla="*/ 19 h 96"/>
                  <a:gd name="T12" fmla="*/ 76 w 78"/>
                  <a:gd name="T13" fmla="*/ 26 h 96"/>
                  <a:gd name="T14" fmla="*/ 63 w 78"/>
                  <a:gd name="T15" fmla="*/ 30 h 96"/>
                  <a:gd name="T16" fmla="*/ 61 w 78"/>
                  <a:gd name="T17" fmla="*/ 25 h 96"/>
                  <a:gd name="T18" fmla="*/ 59 w 78"/>
                  <a:gd name="T19" fmla="*/ 19 h 96"/>
                  <a:gd name="T20" fmla="*/ 55 w 78"/>
                  <a:gd name="T21" fmla="*/ 15 h 96"/>
                  <a:gd name="T22" fmla="*/ 48 w 78"/>
                  <a:gd name="T23" fmla="*/ 11 h 96"/>
                  <a:gd name="T24" fmla="*/ 40 w 78"/>
                  <a:gd name="T25" fmla="*/ 11 h 96"/>
                  <a:gd name="T26" fmla="*/ 34 w 78"/>
                  <a:gd name="T27" fmla="*/ 11 h 96"/>
                  <a:gd name="T28" fmla="*/ 28 w 78"/>
                  <a:gd name="T29" fmla="*/ 13 h 96"/>
                  <a:gd name="T30" fmla="*/ 23 w 78"/>
                  <a:gd name="T31" fmla="*/ 17 h 96"/>
                  <a:gd name="T32" fmla="*/ 17 w 78"/>
                  <a:gd name="T33" fmla="*/ 23 h 96"/>
                  <a:gd name="T34" fmla="*/ 13 w 78"/>
                  <a:gd name="T35" fmla="*/ 30 h 96"/>
                  <a:gd name="T36" fmla="*/ 11 w 78"/>
                  <a:gd name="T37" fmla="*/ 38 h 96"/>
                  <a:gd name="T38" fmla="*/ 11 w 78"/>
                  <a:gd name="T39" fmla="*/ 48 h 96"/>
                  <a:gd name="T40" fmla="*/ 11 w 78"/>
                  <a:gd name="T41" fmla="*/ 59 h 96"/>
                  <a:gd name="T42" fmla="*/ 15 w 78"/>
                  <a:gd name="T43" fmla="*/ 69 h 96"/>
                  <a:gd name="T44" fmla="*/ 17 w 78"/>
                  <a:gd name="T45" fmla="*/ 73 h 96"/>
                  <a:gd name="T46" fmla="*/ 21 w 78"/>
                  <a:gd name="T47" fmla="*/ 78 h 96"/>
                  <a:gd name="T48" fmla="*/ 25 w 78"/>
                  <a:gd name="T49" fmla="*/ 80 h 96"/>
                  <a:gd name="T50" fmla="*/ 32 w 78"/>
                  <a:gd name="T51" fmla="*/ 84 h 96"/>
                  <a:gd name="T52" fmla="*/ 40 w 78"/>
                  <a:gd name="T53" fmla="*/ 86 h 96"/>
                  <a:gd name="T54" fmla="*/ 46 w 78"/>
                  <a:gd name="T55" fmla="*/ 84 h 96"/>
                  <a:gd name="T56" fmla="*/ 51 w 78"/>
                  <a:gd name="T57" fmla="*/ 82 h 96"/>
                  <a:gd name="T58" fmla="*/ 57 w 78"/>
                  <a:gd name="T59" fmla="*/ 80 h 96"/>
                  <a:gd name="T60" fmla="*/ 61 w 78"/>
                  <a:gd name="T61" fmla="*/ 74 h 96"/>
                  <a:gd name="T62" fmla="*/ 65 w 78"/>
                  <a:gd name="T63" fmla="*/ 69 h 96"/>
                  <a:gd name="T64" fmla="*/ 67 w 78"/>
                  <a:gd name="T65" fmla="*/ 61 h 96"/>
                  <a:gd name="T66" fmla="*/ 78 w 78"/>
                  <a:gd name="T67" fmla="*/ 65 h 96"/>
                  <a:gd name="T68" fmla="*/ 74 w 78"/>
                  <a:gd name="T69" fmla="*/ 74 h 96"/>
                  <a:gd name="T70" fmla="*/ 71 w 78"/>
                  <a:gd name="T71" fmla="*/ 82 h 96"/>
                  <a:gd name="T72" fmla="*/ 65 w 78"/>
                  <a:gd name="T73" fmla="*/ 88 h 96"/>
                  <a:gd name="T74" fmla="*/ 57 w 78"/>
                  <a:gd name="T75" fmla="*/ 92 h 96"/>
                  <a:gd name="T76" fmla="*/ 50 w 78"/>
                  <a:gd name="T77" fmla="*/ 96 h 96"/>
                  <a:gd name="T78" fmla="*/ 42 w 78"/>
                  <a:gd name="T79" fmla="*/ 96 h 96"/>
                  <a:gd name="T80" fmla="*/ 32 w 78"/>
                  <a:gd name="T81" fmla="*/ 96 h 96"/>
                  <a:gd name="T82" fmla="*/ 25 w 78"/>
                  <a:gd name="T83" fmla="*/ 94 h 96"/>
                  <a:gd name="T84" fmla="*/ 17 w 78"/>
                  <a:gd name="T85" fmla="*/ 90 h 96"/>
                  <a:gd name="T86" fmla="*/ 11 w 78"/>
                  <a:gd name="T87" fmla="*/ 86 h 96"/>
                  <a:gd name="T88" fmla="*/ 7 w 78"/>
                  <a:gd name="T89" fmla="*/ 80 h 96"/>
                  <a:gd name="T90" fmla="*/ 3 w 78"/>
                  <a:gd name="T91" fmla="*/ 73 h 96"/>
                  <a:gd name="T92" fmla="*/ 0 w 78"/>
                  <a:gd name="T93" fmla="*/ 61 h 96"/>
                  <a:gd name="T94" fmla="*/ 0 w 78"/>
                  <a:gd name="T95" fmla="*/ 48 h 96"/>
                  <a:gd name="T96" fmla="*/ 0 w 78"/>
                  <a:gd name="T97" fmla="*/ 38 h 96"/>
                  <a:gd name="T98" fmla="*/ 2 w 78"/>
                  <a:gd name="T99" fmla="*/ 30 h 96"/>
                  <a:gd name="T100" fmla="*/ 3 w 78"/>
                  <a:gd name="T101" fmla="*/ 23 h 96"/>
                  <a:gd name="T102" fmla="*/ 7 w 78"/>
                  <a:gd name="T103" fmla="*/ 15 h 96"/>
                  <a:gd name="T104" fmla="*/ 13 w 78"/>
                  <a:gd name="T105" fmla="*/ 9 h 96"/>
                  <a:gd name="T106" fmla="*/ 19 w 78"/>
                  <a:gd name="T107" fmla="*/ 5 h 96"/>
                  <a:gd name="T108" fmla="*/ 30 w 78"/>
                  <a:gd name="T109" fmla="*/ 1 h 96"/>
                  <a:gd name="T110" fmla="*/ 40 w 78"/>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 h="96">
                    <a:moveTo>
                      <a:pt x="40" y="0"/>
                    </a:moveTo>
                    <a:lnTo>
                      <a:pt x="50" y="1"/>
                    </a:lnTo>
                    <a:lnTo>
                      <a:pt x="57" y="3"/>
                    </a:lnTo>
                    <a:lnTo>
                      <a:pt x="63" y="7"/>
                    </a:lnTo>
                    <a:lnTo>
                      <a:pt x="69" y="13"/>
                    </a:lnTo>
                    <a:lnTo>
                      <a:pt x="73" y="19"/>
                    </a:lnTo>
                    <a:lnTo>
                      <a:pt x="76" y="26"/>
                    </a:lnTo>
                    <a:lnTo>
                      <a:pt x="63" y="30"/>
                    </a:lnTo>
                    <a:lnTo>
                      <a:pt x="61" y="25"/>
                    </a:lnTo>
                    <a:lnTo>
                      <a:pt x="59" y="19"/>
                    </a:lnTo>
                    <a:lnTo>
                      <a:pt x="55" y="15"/>
                    </a:lnTo>
                    <a:lnTo>
                      <a:pt x="48" y="11"/>
                    </a:lnTo>
                    <a:lnTo>
                      <a:pt x="40" y="11"/>
                    </a:lnTo>
                    <a:lnTo>
                      <a:pt x="34" y="11"/>
                    </a:lnTo>
                    <a:lnTo>
                      <a:pt x="28" y="13"/>
                    </a:lnTo>
                    <a:lnTo>
                      <a:pt x="23" y="17"/>
                    </a:lnTo>
                    <a:lnTo>
                      <a:pt x="17" y="23"/>
                    </a:lnTo>
                    <a:lnTo>
                      <a:pt x="13" y="30"/>
                    </a:lnTo>
                    <a:lnTo>
                      <a:pt x="11" y="38"/>
                    </a:lnTo>
                    <a:lnTo>
                      <a:pt x="11" y="48"/>
                    </a:lnTo>
                    <a:lnTo>
                      <a:pt x="11" y="59"/>
                    </a:lnTo>
                    <a:lnTo>
                      <a:pt x="15" y="69"/>
                    </a:lnTo>
                    <a:lnTo>
                      <a:pt x="17" y="73"/>
                    </a:lnTo>
                    <a:lnTo>
                      <a:pt x="21" y="78"/>
                    </a:lnTo>
                    <a:lnTo>
                      <a:pt x="25" y="80"/>
                    </a:lnTo>
                    <a:lnTo>
                      <a:pt x="32" y="84"/>
                    </a:lnTo>
                    <a:lnTo>
                      <a:pt x="40" y="86"/>
                    </a:lnTo>
                    <a:lnTo>
                      <a:pt x="46" y="84"/>
                    </a:lnTo>
                    <a:lnTo>
                      <a:pt x="51" y="82"/>
                    </a:lnTo>
                    <a:lnTo>
                      <a:pt x="57" y="80"/>
                    </a:lnTo>
                    <a:lnTo>
                      <a:pt x="61" y="74"/>
                    </a:lnTo>
                    <a:lnTo>
                      <a:pt x="65" y="69"/>
                    </a:lnTo>
                    <a:lnTo>
                      <a:pt x="67" y="61"/>
                    </a:lnTo>
                    <a:lnTo>
                      <a:pt x="78" y="65"/>
                    </a:lnTo>
                    <a:lnTo>
                      <a:pt x="74" y="74"/>
                    </a:lnTo>
                    <a:lnTo>
                      <a:pt x="71" y="82"/>
                    </a:lnTo>
                    <a:lnTo>
                      <a:pt x="65" y="88"/>
                    </a:lnTo>
                    <a:lnTo>
                      <a:pt x="57" y="92"/>
                    </a:lnTo>
                    <a:lnTo>
                      <a:pt x="50" y="96"/>
                    </a:lnTo>
                    <a:lnTo>
                      <a:pt x="42" y="96"/>
                    </a:lnTo>
                    <a:lnTo>
                      <a:pt x="32" y="96"/>
                    </a:lnTo>
                    <a:lnTo>
                      <a:pt x="25" y="94"/>
                    </a:lnTo>
                    <a:lnTo>
                      <a:pt x="17" y="90"/>
                    </a:lnTo>
                    <a:lnTo>
                      <a:pt x="11" y="86"/>
                    </a:lnTo>
                    <a:lnTo>
                      <a:pt x="7" y="80"/>
                    </a:lnTo>
                    <a:lnTo>
                      <a:pt x="3" y="73"/>
                    </a:lnTo>
                    <a:lnTo>
                      <a:pt x="0" y="61"/>
                    </a:lnTo>
                    <a:lnTo>
                      <a:pt x="0" y="48"/>
                    </a:lnTo>
                    <a:lnTo>
                      <a:pt x="0" y="38"/>
                    </a:lnTo>
                    <a:lnTo>
                      <a:pt x="2" y="30"/>
                    </a:lnTo>
                    <a:lnTo>
                      <a:pt x="3" y="23"/>
                    </a:lnTo>
                    <a:lnTo>
                      <a:pt x="7" y="15"/>
                    </a:lnTo>
                    <a:lnTo>
                      <a:pt x="13" y="9"/>
                    </a:lnTo>
                    <a:lnTo>
                      <a:pt x="19" y="5"/>
                    </a:lnTo>
                    <a:lnTo>
                      <a:pt x="30" y="1"/>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3" name="Freeform 2091"/>
              <p:cNvSpPr>
                <a:spLocks/>
              </p:cNvSpPr>
              <p:nvPr/>
            </p:nvSpPr>
            <p:spPr bwMode="auto">
              <a:xfrm>
                <a:off x="682" y="894"/>
                <a:ext cx="63" cy="95"/>
              </a:xfrm>
              <a:custGeom>
                <a:avLst/>
                <a:gdLst>
                  <a:gd name="T0" fmla="*/ 0 w 63"/>
                  <a:gd name="T1" fmla="*/ 0 h 95"/>
                  <a:gd name="T2" fmla="*/ 63 w 63"/>
                  <a:gd name="T3" fmla="*/ 0 h 95"/>
                  <a:gd name="T4" fmla="*/ 63 w 63"/>
                  <a:gd name="T5" fmla="*/ 12 h 95"/>
                  <a:gd name="T6" fmla="*/ 13 w 63"/>
                  <a:gd name="T7" fmla="*/ 12 h 95"/>
                  <a:gd name="T8" fmla="*/ 13 w 63"/>
                  <a:gd name="T9" fmla="*/ 41 h 95"/>
                  <a:gd name="T10" fmla="*/ 53 w 63"/>
                  <a:gd name="T11" fmla="*/ 41 h 95"/>
                  <a:gd name="T12" fmla="*/ 53 w 63"/>
                  <a:gd name="T13" fmla="*/ 52 h 95"/>
                  <a:gd name="T14" fmla="*/ 13 w 63"/>
                  <a:gd name="T15" fmla="*/ 52 h 95"/>
                  <a:gd name="T16" fmla="*/ 13 w 63"/>
                  <a:gd name="T17" fmla="*/ 95 h 95"/>
                  <a:gd name="T18" fmla="*/ 0 w 63"/>
                  <a:gd name="T19" fmla="*/ 95 h 95"/>
                  <a:gd name="T20" fmla="*/ 0 w 63"/>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5">
                    <a:moveTo>
                      <a:pt x="0" y="0"/>
                    </a:moveTo>
                    <a:lnTo>
                      <a:pt x="63" y="0"/>
                    </a:lnTo>
                    <a:lnTo>
                      <a:pt x="63" y="12"/>
                    </a:lnTo>
                    <a:lnTo>
                      <a:pt x="13" y="12"/>
                    </a:lnTo>
                    <a:lnTo>
                      <a:pt x="13" y="41"/>
                    </a:lnTo>
                    <a:lnTo>
                      <a:pt x="53" y="41"/>
                    </a:lnTo>
                    <a:lnTo>
                      <a:pt x="53" y="52"/>
                    </a:lnTo>
                    <a:lnTo>
                      <a:pt x="13" y="52"/>
                    </a:lnTo>
                    <a:lnTo>
                      <a:pt x="13"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4" name="Rectangle 2092"/>
              <p:cNvSpPr>
                <a:spLocks noChangeArrowheads="1"/>
              </p:cNvSpPr>
              <p:nvPr/>
            </p:nvSpPr>
            <p:spPr bwMode="auto">
              <a:xfrm>
                <a:off x="323" y="881"/>
                <a:ext cx="147" cy="119"/>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5" name="Freeform 2093"/>
              <p:cNvSpPr>
                <a:spLocks noEditPoints="1"/>
              </p:cNvSpPr>
              <p:nvPr/>
            </p:nvSpPr>
            <p:spPr bwMode="auto">
              <a:xfrm>
                <a:off x="319" y="877"/>
                <a:ext cx="157" cy="129"/>
              </a:xfrm>
              <a:custGeom>
                <a:avLst/>
                <a:gdLst>
                  <a:gd name="T0" fmla="*/ 9 w 157"/>
                  <a:gd name="T1" fmla="*/ 10 h 129"/>
                  <a:gd name="T2" fmla="*/ 9 w 157"/>
                  <a:gd name="T3" fmla="*/ 119 h 129"/>
                  <a:gd name="T4" fmla="*/ 148 w 157"/>
                  <a:gd name="T5" fmla="*/ 119 h 129"/>
                  <a:gd name="T6" fmla="*/ 148 w 157"/>
                  <a:gd name="T7" fmla="*/ 10 h 129"/>
                  <a:gd name="T8" fmla="*/ 9 w 157"/>
                  <a:gd name="T9" fmla="*/ 10 h 129"/>
                  <a:gd name="T10" fmla="*/ 2 w 157"/>
                  <a:gd name="T11" fmla="*/ 0 h 129"/>
                  <a:gd name="T12" fmla="*/ 153 w 157"/>
                  <a:gd name="T13" fmla="*/ 0 h 129"/>
                  <a:gd name="T14" fmla="*/ 155 w 157"/>
                  <a:gd name="T15" fmla="*/ 2 h 129"/>
                  <a:gd name="T16" fmla="*/ 155 w 157"/>
                  <a:gd name="T17" fmla="*/ 4 h 129"/>
                  <a:gd name="T18" fmla="*/ 157 w 157"/>
                  <a:gd name="T19" fmla="*/ 4 h 129"/>
                  <a:gd name="T20" fmla="*/ 157 w 157"/>
                  <a:gd name="T21" fmla="*/ 123 h 129"/>
                  <a:gd name="T22" fmla="*/ 155 w 157"/>
                  <a:gd name="T23" fmla="*/ 123 h 129"/>
                  <a:gd name="T24" fmla="*/ 155 w 157"/>
                  <a:gd name="T25" fmla="*/ 125 h 129"/>
                  <a:gd name="T26" fmla="*/ 153 w 157"/>
                  <a:gd name="T27" fmla="*/ 127 h 129"/>
                  <a:gd name="T28" fmla="*/ 151 w 157"/>
                  <a:gd name="T29" fmla="*/ 127 h 129"/>
                  <a:gd name="T30" fmla="*/ 151 w 157"/>
                  <a:gd name="T31" fmla="*/ 129 h 129"/>
                  <a:gd name="T32" fmla="*/ 4 w 157"/>
                  <a:gd name="T33" fmla="*/ 129 h 129"/>
                  <a:gd name="T34" fmla="*/ 4 w 157"/>
                  <a:gd name="T35" fmla="*/ 123 h 129"/>
                  <a:gd name="T36" fmla="*/ 0 w 157"/>
                  <a:gd name="T37" fmla="*/ 123 h 129"/>
                  <a:gd name="T38" fmla="*/ 0 w 157"/>
                  <a:gd name="T39" fmla="*/ 2 h 129"/>
                  <a:gd name="T40" fmla="*/ 2 w 157"/>
                  <a:gd name="T4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9">
                    <a:moveTo>
                      <a:pt x="9" y="10"/>
                    </a:moveTo>
                    <a:lnTo>
                      <a:pt x="9" y="119"/>
                    </a:lnTo>
                    <a:lnTo>
                      <a:pt x="148" y="119"/>
                    </a:lnTo>
                    <a:lnTo>
                      <a:pt x="148" y="10"/>
                    </a:lnTo>
                    <a:lnTo>
                      <a:pt x="9" y="10"/>
                    </a:lnTo>
                    <a:close/>
                    <a:moveTo>
                      <a:pt x="2" y="0"/>
                    </a:moveTo>
                    <a:lnTo>
                      <a:pt x="153" y="0"/>
                    </a:lnTo>
                    <a:lnTo>
                      <a:pt x="155" y="2"/>
                    </a:lnTo>
                    <a:lnTo>
                      <a:pt x="155" y="4"/>
                    </a:lnTo>
                    <a:lnTo>
                      <a:pt x="157" y="4"/>
                    </a:lnTo>
                    <a:lnTo>
                      <a:pt x="157" y="123"/>
                    </a:lnTo>
                    <a:lnTo>
                      <a:pt x="155" y="123"/>
                    </a:lnTo>
                    <a:lnTo>
                      <a:pt x="155" y="125"/>
                    </a:lnTo>
                    <a:lnTo>
                      <a:pt x="153" y="127"/>
                    </a:lnTo>
                    <a:lnTo>
                      <a:pt x="151" y="127"/>
                    </a:lnTo>
                    <a:lnTo>
                      <a:pt x="151" y="129"/>
                    </a:lnTo>
                    <a:lnTo>
                      <a:pt x="4" y="129"/>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6" name="Freeform 2094"/>
              <p:cNvSpPr>
                <a:spLocks noEditPoints="1"/>
              </p:cNvSpPr>
              <p:nvPr/>
            </p:nvSpPr>
            <p:spPr bwMode="auto">
              <a:xfrm>
                <a:off x="492" y="1046"/>
                <a:ext cx="88" cy="96"/>
              </a:xfrm>
              <a:custGeom>
                <a:avLst/>
                <a:gdLst>
                  <a:gd name="T0" fmla="*/ 44 w 88"/>
                  <a:gd name="T1" fmla="*/ 12 h 96"/>
                  <a:gd name="T2" fmla="*/ 36 w 88"/>
                  <a:gd name="T3" fmla="*/ 12 h 96"/>
                  <a:gd name="T4" fmla="*/ 28 w 88"/>
                  <a:gd name="T5" fmla="*/ 16 h 96"/>
                  <a:gd name="T6" fmla="*/ 21 w 88"/>
                  <a:gd name="T7" fmla="*/ 19 h 96"/>
                  <a:gd name="T8" fmla="*/ 17 w 88"/>
                  <a:gd name="T9" fmla="*/ 25 h 96"/>
                  <a:gd name="T10" fmla="*/ 15 w 88"/>
                  <a:gd name="T11" fmla="*/ 31 h 96"/>
                  <a:gd name="T12" fmla="*/ 13 w 88"/>
                  <a:gd name="T13" fmla="*/ 40 h 96"/>
                  <a:gd name="T14" fmla="*/ 11 w 88"/>
                  <a:gd name="T15" fmla="*/ 50 h 96"/>
                  <a:gd name="T16" fmla="*/ 13 w 88"/>
                  <a:gd name="T17" fmla="*/ 60 h 96"/>
                  <a:gd name="T18" fmla="*/ 15 w 88"/>
                  <a:gd name="T19" fmla="*/ 69 h 96"/>
                  <a:gd name="T20" fmla="*/ 21 w 88"/>
                  <a:gd name="T21" fmla="*/ 75 h 96"/>
                  <a:gd name="T22" fmla="*/ 26 w 88"/>
                  <a:gd name="T23" fmla="*/ 81 h 96"/>
                  <a:gd name="T24" fmla="*/ 34 w 88"/>
                  <a:gd name="T25" fmla="*/ 85 h 96"/>
                  <a:gd name="T26" fmla="*/ 44 w 88"/>
                  <a:gd name="T27" fmla="*/ 85 h 96"/>
                  <a:gd name="T28" fmla="*/ 51 w 88"/>
                  <a:gd name="T29" fmla="*/ 85 h 96"/>
                  <a:gd name="T30" fmla="*/ 59 w 88"/>
                  <a:gd name="T31" fmla="*/ 81 h 96"/>
                  <a:gd name="T32" fmla="*/ 67 w 88"/>
                  <a:gd name="T33" fmla="*/ 75 h 96"/>
                  <a:gd name="T34" fmla="*/ 71 w 88"/>
                  <a:gd name="T35" fmla="*/ 67 h 96"/>
                  <a:gd name="T36" fmla="*/ 74 w 88"/>
                  <a:gd name="T37" fmla="*/ 60 h 96"/>
                  <a:gd name="T38" fmla="*/ 74 w 88"/>
                  <a:gd name="T39" fmla="*/ 48 h 96"/>
                  <a:gd name="T40" fmla="*/ 74 w 88"/>
                  <a:gd name="T41" fmla="*/ 39 h 96"/>
                  <a:gd name="T42" fmla="*/ 71 w 88"/>
                  <a:gd name="T43" fmla="*/ 29 h 96"/>
                  <a:gd name="T44" fmla="*/ 67 w 88"/>
                  <a:gd name="T45" fmla="*/ 21 h 96"/>
                  <a:gd name="T46" fmla="*/ 61 w 88"/>
                  <a:gd name="T47" fmla="*/ 16 h 96"/>
                  <a:gd name="T48" fmla="*/ 51 w 88"/>
                  <a:gd name="T49" fmla="*/ 12 h 96"/>
                  <a:gd name="T50" fmla="*/ 44 w 88"/>
                  <a:gd name="T51" fmla="*/ 12 h 96"/>
                  <a:gd name="T52" fmla="*/ 44 w 88"/>
                  <a:gd name="T53" fmla="*/ 0 h 96"/>
                  <a:gd name="T54" fmla="*/ 51 w 88"/>
                  <a:gd name="T55" fmla="*/ 0 h 96"/>
                  <a:gd name="T56" fmla="*/ 59 w 88"/>
                  <a:gd name="T57" fmla="*/ 2 h 96"/>
                  <a:gd name="T58" fmla="*/ 67 w 88"/>
                  <a:gd name="T59" fmla="*/ 6 h 96"/>
                  <a:gd name="T60" fmla="*/ 72 w 88"/>
                  <a:gd name="T61" fmla="*/ 12 h 96"/>
                  <a:gd name="T62" fmla="*/ 78 w 88"/>
                  <a:gd name="T63" fmla="*/ 17 h 96"/>
                  <a:gd name="T64" fmla="*/ 82 w 88"/>
                  <a:gd name="T65" fmla="*/ 23 h 96"/>
                  <a:gd name="T66" fmla="*/ 86 w 88"/>
                  <a:gd name="T67" fmla="*/ 31 h 96"/>
                  <a:gd name="T68" fmla="*/ 86 w 88"/>
                  <a:gd name="T69" fmla="*/ 39 h 96"/>
                  <a:gd name="T70" fmla="*/ 88 w 88"/>
                  <a:gd name="T71" fmla="*/ 48 h 96"/>
                  <a:gd name="T72" fmla="*/ 86 w 88"/>
                  <a:gd name="T73" fmla="*/ 58 h 96"/>
                  <a:gd name="T74" fmla="*/ 84 w 88"/>
                  <a:gd name="T75" fmla="*/ 65 h 96"/>
                  <a:gd name="T76" fmla="*/ 82 w 88"/>
                  <a:gd name="T77" fmla="*/ 73 h 96"/>
                  <a:gd name="T78" fmla="*/ 78 w 88"/>
                  <a:gd name="T79" fmla="*/ 81 h 96"/>
                  <a:gd name="T80" fmla="*/ 72 w 88"/>
                  <a:gd name="T81" fmla="*/ 87 h 96"/>
                  <a:gd name="T82" fmla="*/ 67 w 88"/>
                  <a:gd name="T83" fmla="*/ 90 h 96"/>
                  <a:gd name="T84" fmla="*/ 55 w 88"/>
                  <a:gd name="T85" fmla="*/ 94 h 96"/>
                  <a:gd name="T86" fmla="*/ 44 w 88"/>
                  <a:gd name="T87" fmla="*/ 96 h 96"/>
                  <a:gd name="T88" fmla="*/ 36 w 88"/>
                  <a:gd name="T89" fmla="*/ 96 h 96"/>
                  <a:gd name="T90" fmla="*/ 28 w 88"/>
                  <a:gd name="T91" fmla="*/ 94 h 96"/>
                  <a:gd name="T92" fmla="*/ 21 w 88"/>
                  <a:gd name="T93" fmla="*/ 90 h 96"/>
                  <a:gd name="T94" fmla="*/ 15 w 88"/>
                  <a:gd name="T95" fmla="*/ 85 h 96"/>
                  <a:gd name="T96" fmla="*/ 9 w 88"/>
                  <a:gd name="T97" fmla="*/ 79 h 96"/>
                  <a:gd name="T98" fmla="*/ 5 w 88"/>
                  <a:gd name="T99" fmla="*/ 73 h 96"/>
                  <a:gd name="T100" fmla="*/ 1 w 88"/>
                  <a:gd name="T101" fmla="*/ 62 h 96"/>
                  <a:gd name="T102" fmla="*/ 0 w 88"/>
                  <a:gd name="T103" fmla="*/ 50 h 96"/>
                  <a:gd name="T104" fmla="*/ 3 w 88"/>
                  <a:gd name="T105" fmla="*/ 29 h 96"/>
                  <a:gd name="T106" fmla="*/ 11 w 88"/>
                  <a:gd name="T107" fmla="*/ 14 h 96"/>
                  <a:gd name="T108" fmla="*/ 26 w 88"/>
                  <a:gd name="T109" fmla="*/ 4 h 96"/>
                  <a:gd name="T110" fmla="*/ 44 w 88"/>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96">
                    <a:moveTo>
                      <a:pt x="44" y="12"/>
                    </a:moveTo>
                    <a:lnTo>
                      <a:pt x="36" y="12"/>
                    </a:lnTo>
                    <a:lnTo>
                      <a:pt x="28" y="16"/>
                    </a:lnTo>
                    <a:lnTo>
                      <a:pt x="21" y="19"/>
                    </a:lnTo>
                    <a:lnTo>
                      <a:pt x="17" y="25"/>
                    </a:lnTo>
                    <a:lnTo>
                      <a:pt x="15" y="31"/>
                    </a:lnTo>
                    <a:lnTo>
                      <a:pt x="13" y="40"/>
                    </a:lnTo>
                    <a:lnTo>
                      <a:pt x="11" y="50"/>
                    </a:lnTo>
                    <a:lnTo>
                      <a:pt x="13" y="60"/>
                    </a:lnTo>
                    <a:lnTo>
                      <a:pt x="15" y="69"/>
                    </a:lnTo>
                    <a:lnTo>
                      <a:pt x="21" y="75"/>
                    </a:lnTo>
                    <a:lnTo>
                      <a:pt x="26" y="81"/>
                    </a:lnTo>
                    <a:lnTo>
                      <a:pt x="34" y="85"/>
                    </a:lnTo>
                    <a:lnTo>
                      <a:pt x="44" y="85"/>
                    </a:lnTo>
                    <a:lnTo>
                      <a:pt x="51" y="85"/>
                    </a:lnTo>
                    <a:lnTo>
                      <a:pt x="59" y="81"/>
                    </a:lnTo>
                    <a:lnTo>
                      <a:pt x="67" y="75"/>
                    </a:lnTo>
                    <a:lnTo>
                      <a:pt x="71" y="67"/>
                    </a:lnTo>
                    <a:lnTo>
                      <a:pt x="74" y="60"/>
                    </a:lnTo>
                    <a:lnTo>
                      <a:pt x="74" y="48"/>
                    </a:lnTo>
                    <a:lnTo>
                      <a:pt x="74" y="39"/>
                    </a:lnTo>
                    <a:lnTo>
                      <a:pt x="71" y="29"/>
                    </a:lnTo>
                    <a:lnTo>
                      <a:pt x="67" y="21"/>
                    </a:lnTo>
                    <a:lnTo>
                      <a:pt x="61" y="16"/>
                    </a:lnTo>
                    <a:lnTo>
                      <a:pt x="51" y="12"/>
                    </a:lnTo>
                    <a:lnTo>
                      <a:pt x="44" y="12"/>
                    </a:lnTo>
                    <a:close/>
                    <a:moveTo>
                      <a:pt x="44" y="0"/>
                    </a:moveTo>
                    <a:lnTo>
                      <a:pt x="51" y="0"/>
                    </a:lnTo>
                    <a:lnTo>
                      <a:pt x="59" y="2"/>
                    </a:lnTo>
                    <a:lnTo>
                      <a:pt x="67" y="6"/>
                    </a:lnTo>
                    <a:lnTo>
                      <a:pt x="72" y="12"/>
                    </a:lnTo>
                    <a:lnTo>
                      <a:pt x="78" y="17"/>
                    </a:lnTo>
                    <a:lnTo>
                      <a:pt x="82" y="23"/>
                    </a:lnTo>
                    <a:lnTo>
                      <a:pt x="86" y="31"/>
                    </a:lnTo>
                    <a:lnTo>
                      <a:pt x="86" y="39"/>
                    </a:lnTo>
                    <a:lnTo>
                      <a:pt x="88" y="48"/>
                    </a:lnTo>
                    <a:lnTo>
                      <a:pt x="86" y="58"/>
                    </a:lnTo>
                    <a:lnTo>
                      <a:pt x="84" y="65"/>
                    </a:lnTo>
                    <a:lnTo>
                      <a:pt x="82" y="73"/>
                    </a:lnTo>
                    <a:lnTo>
                      <a:pt x="78" y="81"/>
                    </a:lnTo>
                    <a:lnTo>
                      <a:pt x="72" y="87"/>
                    </a:lnTo>
                    <a:lnTo>
                      <a:pt x="67" y="90"/>
                    </a:lnTo>
                    <a:lnTo>
                      <a:pt x="55" y="94"/>
                    </a:lnTo>
                    <a:lnTo>
                      <a:pt x="44" y="96"/>
                    </a:lnTo>
                    <a:lnTo>
                      <a:pt x="36" y="96"/>
                    </a:lnTo>
                    <a:lnTo>
                      <a:pt x="28" y="94"/>
                    </a:lnTo>
                    <a:lnTo>
                      <a:pt x="21" y="90"/>
                    </a:lnTo>
                    <a:lnTo>
                      <a:pt x="15" y="85"/>
                    </a:lnTo>
                    <a:lnTo>
                      <a:pt x="9" y="79"/>
                    </a:lnTo>
                    <a:lnTo>
                      <a:pt x="5" y="73"/>
                    </a:lnTo>
                    <a:lnTo>
                      <a:pt x="1" y="62"/>
                    </a:lnTo>
                    <a:lnTo>
                      <a:pt x="0" y="50"/>
                    </a:lnTo>
                    <a:lnTo>
                      <a:pt x="3" y="29"/>
                    </a:lnTo>
                    <a:lnTo>
                      <a:pt x="11" y="14"/>
                    </a:lnTo>
                    <a:lnTo>
                      <a:pt x="26" y="4"/>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7" name="Freeform 2095"/>
              <p:cNvSpPr>
                <a:spLocks noEditPoints="1"/>
              </p:cNvSpPr>
              <p:nvPr/>
            </p:nvSpPr>
            <p:spPr bwMode="auto">
              <a:xfrm>
                <a:off x="593" y="1046"/>
                <a:ext cx="89" cy="102"/>
              </a:xfrm>
              <a:custGeom>
                <a:avLst/>
                <a:gdLst>
                  <a:gd name="T0" fmla="*/ 35 w 89"/>
                  <a:gd name="T1" fmla="*/ 12 h 102"/>
                  <a:gd name="T2" fmla="*/ 21 w 89"/>
                  <a:gd name="T3" fmla="*/ 19 h 102"/>
                  <a:gd name="T4" fmla="*/ 14 w 89"/>
                  <a:gd name="T5" fmla="*/ 33 h 102"/>
                  <a:gd name="T6" fmla="*/ 12 w 89"/>
                  <a:gd name="T7" fmla="*/ 48 h 102"/>
                  <a:gd name="T8" fmla="*/ 16 w 89"/>
                  <a:gd name="T9" fmla="*/ 69 h 102"/>
                  <a:gd name="T10" fmla="*/ 27 w 89"/>
                  <a:gd name="T11" fmla="*/ 81 h 102"/>
                  <a:gd name="T12" fmla="*/ 43 w 89"/>
                  <a:gd name="T13" fmla="*/ 85 h 102"/>
                  <a:gd name="T14" fmla="*/ 54 w 89"/>
                  <a:gd name="T15" fmla="*/ 83 h 102"/>
                  <a:gd name="T16" fmla="*/ 43 w 89"/>
                  <a:gd name="T17" fmla="*/ 77 h 102"/>
                  <a:gd name="T18" fmla="*/ 56 w 89"/>
                  <a:gd name="T19" fmla="*/ 73 h 102"/>
                  <a:gd name="T20" fmla="*/ 67 w 89"/>
                  <a:gd name="T21" fmla="*/ 71 h 102"/>
                  <a:gd name="T22" fmla="*/ 73 w 89"/>
                  <a:gd name="T23" fmla="*/ 58 h 102"/>
                  <a:gd name="T24" fmla="*/ 71 w 89"/>
                  <a:gd name="T25" fmla="*/ 37 h 102"/>
                  <a:gd name="T26" fmla="*/ 66 w 89"/>
                  <a:gd name="T27" fmla="*/ 21 h 102"/>
                  <a:gd name="T28" fmla="*/ 50 w 89"/>
                  <a:gd name="T29" fmla="*/ 12 h 102"/>
                  <a:gd name="T30" fmla="*/ 43 w 89"/>
                  <a:gd name="T31" fmla="*/ 0 h 102"/>
                  <a:gd name="T32" fmla="*/ 58 w 89"/>
                  <a:gd name="T33" fmla="*/ 2 h 102"/>
                  <a:gd name="T34" fmla="*/ 71 w 89"/>
                  <a:gd name="T35" fmla="*/ 12 h 102"/>
                  <a:gd name="T36" fmla="*/ 79 w 89"/>
                  <a:gd name="T37" fmla="*/ 23 h 102"/>
                  <a:gd name="T38" fmla="*/ 85 w 89"/>
                  <a:gd name="T39" fmla="*/ 39 h 102"/>
                  <a:gd name="T40" fmla="*/ 85 w 89"/>
                  <a:gd name="T41" fmla="*/ 60 h 102"/>
                  <a:gd name="T42" fmla="*/ 77 w 89"/>
                  <a:gd name="T43" fmla="*/ 77 h 102"/>
                  <a:gd name="T44" fmla="*/ 81 w 89"/>
                  <a:gd name="T45" fmla="*/ 90 h 102"/>
                  <a:gd name="T46" fmla="*/ 83 w 89"/>
                  <a:gd name="T47" fmla="*/ 102 h 102"/>
                  <a:gd name="T48" fmla="*/ 64 w 89"/>
                  <a:gd name="T49" fmla="*/ 90 h 102"/>
                  <a:gd name="T50" fmla="*/ 43 w 89"/>
                  <a:gd name="T51" fmla="*/ 96 h 102"/>
                  <a:gd name="T52" fmla="*/ 27 w 89"/>
                  <a:gd name="T53" fmla="*/ 94 h 102"/>
                  <a:gd name="T54" fmla="*/ 14 w 89"/>
                  <a:gd name="T55" fmla="*/ 85 h 102"/>
                  <a:gd name="T56" fmla="*/ 6 w 89"/>
                  <a:gd name="T57" fmla="*/ 73 h 102"/>
                  <a:gd name="T58" fmla="*/ 0 w 89"/>
                  <a:gd name="T59" fmla="*/ 58 h 102"/>
                  <a:gd name="T60" fmla="*/ 0 w 89"/>
                  <a:gd name="T61" fmla="*/ 39 h 102"/>
                  <a:gd name="T62" fmla="*/ 6 w 89"/>
                  <a:gd name="T63" fmla="*/ 23 h 102"/>
                  <a:gd name="T64" fmla="*/ 14 w 89"/>
                  <a:gd name="T65" fmla="*/ 10 h 102"/>
                  <a:gd name="T66" fmla="*/ 27 w 89"/>
                  <a:gd name="T67" fmla="*/ 2 h 102"/>
                  <a:gd name="T68" fmla="*/ 43 w 89"/>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02">
                    <a:moveTo>
                      <a:pt x="43" y="12"/>
                    </a:moveTo>
                    <a:lnTo>
                      <a:pt x="35" y="12"/>
                    </a:lnTo>
                    <a:lnTo>
                      <a:pt x="27" y="16"/>
                    </a:lnTo>
                    <a:lnTo>
                      <a:pt x="21" y="19"/>
                    </a:lnTo>
                    <a:lnTo>
                      <a:pt x="18" y="25"/>
                    </a:lnTo>
                    <a:lnTo>
                      <a:pt x="14" y="33"/>
                    </a:lnTo>
                    <a:lnTo>
                      <a:pt x="12" y="39"/>
                    </a:lnTo>
                    <a:lnTo>
                      <a:pt x="12" y="48"/>
                    </a:lnTo>
                    <a:lnTo>
                      <a:pt x="14" y="60"/>
                    </a:lnTo>
                    <a:lnTo>
                      <a:pt x="16" y="69"/>
                    </a:lnTo>
                    <a:lnTo>
                      <a:pt x="21" y="75"/>
                    </a:lnTo>
                    <a:lnTo>
                      <a:pt x="27" y="81"/>
                    </a:lnTo>
                    <a:lnTo>
                      <a:pt x="35" y="85"/>
                    </a:lnTo>
                    <a:lnTo>
                      <a:pt x="43" y="85"/>
                    </a:lnTo>
                    <a:lnTo>
                      <a:pt x="48" y="85"/>
                    </a:lnTo>
                    <a:lnTo>
                      <a:pt x="54" y="83"/>
                    </a:lnTo>
                    <a:lnTo>
                      <a:pt x="48" y="79"/>
                    </a:lnTo>
                    <a:lnTo>
                      <a:pt x="43" y="77"/>
                    </a:lnTo>
                    <a:lnTo>
                      <a:pt x="46" y="69"/>
                    </a:lnTo>
                    <a:lnTo>
                      <a:pt x="56" y="73"/>
                    </a:lnTo>
                    <a:lnTo>
                      <a:pt x="62" y="77"/>
                    </a:lnTo>
                    <a:lnTo>
                      <a:pt x="67" y="71"/>
                    </a:lnTo>
                    <a:lnTo>
                      <a:pt x="69" y="65"/>
                    </a:lnTo>
                    <a:lnTo>
                      <a:pt x="73" y="58"/>
                    </a:lnTo>
                    <a:lnTo>
                      <a:pt x="73" y="48"/>
                    </a:lnTo>
                    <a:lnTo>
                      <a:pt x="71" y="37"/>
                    </a:lnTo>
                    <a:lnTo>
                      <a:pt x="69" y="29"/>
                    </a:lnTo>
                    <a:lnTo>
                      <a:pt x="66" y="21"/>
                    </a:lnTo>
                    <a:lnTo>
                      <a:pt x="58" y="16"/>
                    </a:lnTo>
                    <a:lnTo>
                      <a:pt x="50" y="12"/>
                    </a:lnTo>
                    <a:lnTo>
                      <a:pt x="43" y="12"/>
                    </a:lnTo>
                    <a:close/>
                    <a:moveTo>
                      <a:pt x="43" y="0"/>
                    </a:moveTo>
                    <a:lnTo>
                      <a:pt x="50" y="0"/>
                    </a:lnTo>
                    <a:lnTo>
                      <a:pt x="58" y="2"/>
                    </a:lnTo>
                    <a:lnTo>
                      <a:pt x="66" y="6"/>
                    </a:lnTo>
                    <a:lnTo>
                      <a:pt x="71" y="12"/>
                    </a:lnTo>
                    <a:lnTo>
                      <a:pt x="75" y="16"/>
                    </a:lnTo>
                    <a:lnTo>
                      <a:pt x="79" y="23"/>
                    </a:lnTo>
                    <a:lnTo>
                      <a:pt x="83" y="31"/>
                    </a:lnTo>
                    <a:lnTo>
                      <a:pt x="85" y="39"/>
                    </a:lnTo>
                    <a:lnTo>
                      <a:pt x="85" y="48"/>
                    </a:lnTo>
                    <a:lnTo>
                      <a:pt x="85" y="60"/>
                    </a:lnTo>
                    <a:lnTo>
                      <a:pt x="81" y="69"/>
                    </a:lnTo>
                    <a:lnTo>
                      <a:pt x="77" y="77"/>
                    </a:lnTo>
                    <a:lnTo>
                      <a:pt x="71" y="85"/>
                    </a:lnTo>
                    <a:lnTo>
                      <a:pt x="81" y="90"/>
                    </a:lnTo>
                    <a:lnTo>
                      <a:pt x="89" y="92"/>
                    </a:lnTo>
                    <a:lnTo>
                      <a:pt x="83" y="102"/>
                    </a:lnTo>
                    <a:lnTo>
                      <a:pt x="73" y="98"/>
                    </a:lnTo>
                    <a:lnTo>
                      <a:pt x="64" y="90"/>
                    </a:lnTo>
                    <a:lnTo>
                      <a:pt x="54" y="94"/>
                    </a:lnTo>
                    <a:lnTo>
                      <a:pt x="43" y="96"/>
                    </a:lnTo>
                    <a:lnTo>
                      <a:pt x="35" y="96"/>
                    </a:lnTo>
                    <a:lnTo>
                      <a:pt x="27" y="94"/>
                    </a:lnTo>
                    <a:lnTo>
                      <a:pt x="19" y="90"/>
                    </a:lnTo>
                    <a:lnTo>
                      <a:pt x="14" y="85"/>
                    </a:lnTo>
                    <a:lnTo>
                      <a:pt x="10" y="79"/>
                    </a:lnTo>
                    <a:lnTo>
                      <a:pt x="6" y="73"/>
                    </a:lnTo>
                    <a:lnTo>
                      <a:pt x="2" y="65"/>
                    </a:lnTo>
                    <a:lnTo>
                      <a:pt x="0" y="58"/>
                    </a:lnTo>
                    <a:lnTo>
                      <a:pt x="0" y="48"/>
                    </a:lnTo>
                    <a:lnTo>
                      <a:pt x="0" y="39"/>
                    </a:lnTo>
                    <a:lnTo>
                      <a:pt x="2" y="31"/>
                    </a:lnTo>
                    <a:lnTo>
                      <a:pt x="6" y="23"/>
                    </a:lnTo>
                    <a:lnTo>
                      <a:pt x="10" y="16"/>
                    </a:lnTo>
                    <a:lnTo>
                      <a:pt x="14" y="10"/>
                    </a:lnTo>
                    <a:lnTo>
                      <a:pt x="21" y="6"/>
                    </a:lnTo>
                    <a:lnTo>
                      <a:pt x="27" y="2"/>
                    </a:lnTo>
                    <a:lnTo>
                      <a:pt x="35"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8" name="Rectangle 2096"/>
              <p:cNvSpPr>
                <a:spLocks noChangeArrowheads="1"/>
              </p:cNvSpPr>
              <p:nvPr/>
            </p:nvSpPr>
            <p:spPr bwMode="auto">
              <a:xfrm>
                <a:off x="323" y="1035"/>
                <a:ext cx="147" cy="11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9" name="Freeform 2097"/>
              <p:cNvSpPr>
                <a:spLocks noEditPoints="1"/>
              </p:cNvSpPr>
              <p:nvPr/>
            </p:nvSpPr>
            <p:spPr bwMode="auto">
              <a:xfrm>
                <a:off x="319" y="1031"/>
                <a:ext cx="157" cy="128"/>
              </a:xfrm>
              <a:custGeom>
                <a:avLst/>
                <a:gdLst>
                  <a:gd name="T0" fmla="*/ 9 w 157"/>
                  <a:gd name="T1" fmla="*/ 9 h 128"/>
                  <a:gd name="T2" fmla="*/ 9 w 157"/>
                  <a:gd name="T3" fmla="*/ 119 h 128"/>
                  <a:gd name="T4" fmla="*/ 148 w 157"/>
                  <a:gd name="T5" fmla="*/ 119 h 128"/>
                  <a:gd name="T6" fmla="*/ 148 w 157"/>
                  <a:gd name="T7" fmla="*/ 9 h 128"/>
                  <a:gd name="T8" fmla="*/ 9 w 157"/>
                  <a:gd name="T9" fmla="*/ 9 h 128"/>
                  <a:gd name="T10" fmla="*/ 2 w 157"/>
                  <a:gd name="T11" fmla="*/ 0 h 128"/>
                  <a:gd name="T12" fmla="*/ 153 w 157"/>
                  <a:gd name="T13" fmla="*/ 0 h 128"/>
                  <a:gd name="T14" fmla="*/ 155 w 157"/>
                  <a:gd name="T15" fmla="*/ 2 h 128"/>
                  <a:gd name="T16" fmla="*/ 155 w 157"/>
                  <a:gd name="T17" fmla="*/ 4 h 128"/>
                  <a:gd name="T18" fmla="*/ 157 w 157"/>
                  <a:gd name="T19" fmla="*/ 4 h 128"/>
                  <a:gd name="T20" fmla="*/ 157 w 157"/>
                  <a:gd name="T21" fmla="*/ 123 h 128"/>
                  <a:gd name="T22" fmla="*/ 155 w 157"/>
                  <a:gd name="T23" fmla="*/ 123 h 128"/>
                  <a:gd name="T24" fmla="*/ 155 w 157"/>
                  <a:gd name="T25" fmla="*/ 125 h 128"/>
                  <a:gd name="T26" fmla="*/ 153 w 157"/>
                  <a:gd name="T27" fmla="*/ 127 h 128"/>
                  <a:gd name="T28" fmla="*/ 151 w 157"/>
                  <a:gd name="T29" fmla="*/ 127 h 128"/>
                  <a:gd name="T30" fmla="*/ 151 w 157"/>
                  <a:gd name="T31" fmla="*/ 128 h 128"/>
                  <a:gd name="T32" fmla="*/ 4 w 157"/>
                  <a:gd name="T33" fmla="*/ 128 h 128"/>
                  <a:gd name="T34" fmla="*/ 4 w 157"/>
                  <a:gd name="T35" fmla="*/ 123 h 128"/>
                  <a:gd name="T36" fmla="*/ 0 w 157"/>
                  <a:gd name="T37" fmla="*/ 123 h 128"/>
                  <a:gd name="T38" fmla="*/ 0 w 157"/>
                  <a:gd name="T39" fmla="*/ 2 h 128"/>
                  <a:gd name="T40" fmla="*/ 2 w 157"/>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128">
                    <a:moveTo>
                      <a:pt x="9" y="9"/>
                    </a:moveTo>
                    <a:lnTo>
                      <a:pt x="9" y="119"/>
                    </a:lnTo>
                    <a:lnTo>
                      <a:pt x="148" y="119"/>
                    </a:lnTo>
                    <a:lnTo>
                      <a:pt x="148" y="9"/>
                    </a:lnTo>
                    <a:lnTo>
                      <a:pt x="9" y="9"/>
                    </a:lnTo>
                    <a:close/>
                    <a:moveTo>
                      <a:pt x="2" y="0"/>
                    </a:moveTo>
                    <a:lnTo>
                      <a:pt x="153" y="0"/>
                    </a:lnTo>
                    <a:lnTo>
                      <a:pt x="155" y="2"/>
                    </a:lnTo>
                    <a:lnTo>
                      <a:pt x="155" y="4"/>
                    </a:lnTo>
                    <a:lnTo>
                      <a:pt x="157" y="4"/>
                    </a:lnTo>
                    <a:lnTo>
                      <a:pt x="157" y="123"/>
                    </a:lnTo>
                    <a:lnTo>
                      <a:pt x="155" y="123"/>
                    </a:lnTo>
                    <a:lnTo>
                      <a:pt x="155" y="125"/>
                    </a:lnTo>
                    <a:lnTo>
                      <a:pt x="153" y="127"/>
                    </a:lnTo>
                    <a:lnTo>
                      <a:pt x="151" y="127"/>
                    </a:lnTo>
                    <a:lnTo>
                      <a:pt x="151" y="128"/>
                    </a:lnTo>
                    <a:lnTo>
                      <a:pt x="4" y="128"/>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0" name="Rectangle 2098"/>
              <p:cNvSpPr>
                <a:spLocks noChangeArrowheads="1"/>
              </p:cNvSpPr>
              <p:nvPr/>
            </p:nvSpPr>
            <p:spPr bwMode="auto">
              <a:xfrm>
                <a:off x="3708" y="677"/>
                <a:ext cx="2592" cy="244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1" name="Freeform 2099"/>
              <p:cNvSpPr>
                <a:spLocks noEditPoints="1"/>
              </p:cNvSpPr>
              <p:nvPr/>
            </p:nvSpPr>
            <p:spPr bwMode="auto">
              <a:xfrm>
                <a:off x="3700" y="670"/>
                <a:ext cx="2607" cy="2458"/>
              </a:xfrm>
              <a:custGeom>
                <a:avLst/>
                <a:gdLst>
                  <a:gd name="T0" fmla="*/ 15 w 2607"/>
                  <a:gd name="T1" fmla="*/ 15 h 2458"/>
                  <a:gd name="T2" fmla="*/ 15 w 2607"/>
                  <a:gd name="T3" fmla="*/ 2442 h 2458"/>
                  <a:gd name="T4" fmla="*/ 2592 w 2607"/>
                  <a:gd name="T5" fmla="*/ 2442 h 2458"/>
                  <a:gd name="T6" fmla="*/ 2592 w 2607"/>
                  <a:gd name="T7" fmla="*/ 15 h 2458"/>
                  <a:gd name="T8" fmla="*/ 15 w 2607"/>
                  <a:gd name="T9" fmla="*/ 15 h 2458"/>
                  <a:gd name="T10" fmla="*/ 8 w 2607"/>
                  <a:gd name="T11" fmla="*/ 0 h 2458"/>
                  <a:gd name="T12" fmla="*/ 2600 w 2607"/>
                  <a:gd name="T13" fmla="*/ 0 h 2458"/>
                  <a:gd name="T14" fmla="*/ 2605 w 2607"/>
                  <a:gd name="T15" fmla="*/ 2 h 2458"/>
                  <a:gd name="T16" fmla="*/ 2607 w 2607"/>
                  <a:gd name="T17" fmla="*/ 7 h 2458"/>
                  <a:gd name="T18" fmla="*/ 2607 w 2607"/>
                  <a:gd name="T19" fmla="*/ 2450 h 2458"/>
                  <a:gd name="T20" fmla="*/ 2605 w 2607"/>
                  <a:gd name="T21" fmla="*/ 2456 h 2458"/>
                  <a:gd name="T22" fmla="*/ 2600 w 2607"/>
                  <a:gd name="T23" fmla="*/ 2458 h 2458"/>
                  <a:gd name="T24" fmla="*/ 8 w 2607"/>
                  <a:gd name="T25" fmla="*/ 2458 h 2458"/>
                  <a:gd name="T26" fmla="*/ 8 w 2607"/>
                  <a:gd name="T27" fmla="*/ 2450 h 2458"/>
                  <a:gd name="T28" fmla="*/ 0 w 2607"/>
                  <a:gd name="T29" fmla="*/ 2450 h 2458"/>
                  <a:gd name="T30" fmla="*/ 0 w 2607"/>
                  <a:gd name="T31" fmla="*/ 7 h 2458"/>
                  <a:gd name="T32" fmla="*/ 2 w 2607"/>
                  <a:gd name="T33" fmla="*/ 2 h 2458"/>
                  <a:gd name="T34" fmla="*/ 8 w 2607"/>
                  <a:gd name="T35" fmla="*/ 0 h 2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7" h="2458">
                    <a:moveTo>
                      <a:pt x="15" y="15"/>
                    </a:moveTo>
                    <a:lnTo>
                      <a:pt x="15" y="2442"/>
                    </a:lnTo>
                    <a:lnTo>
                      <a:pt x="2592" y="2442"/>
                    </a:lnTo>
                    <a:lnTo>
                      <a:pt x="2592" y="15"/>
                    </a:lnTo>
                    <a:lnTo>
                      <a:pt x="15" y="15"/>
                    </a:lnTo>
                    <a:close/>
                    <a:moveTo>
                      <a:pt x="8" y="0"/>
                    </a:moveTo>
                    <a:lnTo>
                      <a:pt x="2600" y="0"/>
                    </a:lnTo>
                    <a:lnTo>
                      <a:pt x="2605" y="2"/>
                    </a:lnTo>
                    <a:lnTo>
                      <a:pt x="2607" y="7"/>
                    </a:lnTo>
                    <a:lnTo>
                      <a:pt x="2607" y="2450"/>
                    </a:lnTo>
                    <a:lnTo>
                      <a:pt x="2605" y="2456"/>
                    </a:lnTo>
                    <a:lnTo>
                      <a:pt x="2600" y="2458"/>
                    </a:lnTo>
                    <a:lnTo>
                      <a:pt x="8" y="2458"/>
                    </a:lnTo>
                    <a:lnTo>
                      <a:pt x="8" y="2450"/>
                    </a:lnTo>
                    <a:lnTo>
                      <a:pt x="0" y="2450"/>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2" name="Freeform 2100"/>
              <p:cNvSpPr>
                <a:spLocks noEditPoints="1"/>
              </p:cNvSpPr>
              <p:nvPr/>
            </p:nvSpPr>
            <p:spPr bwMode="auto">
              <a:xfrm>
                <a:off x="3708" y="3116"/>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3" name="Freeform 2101"/>
              <p:cNvSpPr>
                <a:spLocks noEditPoints="1"/>
              </p:cNvSpPr>
              <p:nvPr/>
            </p:nvSpPr>
            <p:spPr bwMode="auto">
              <a:xfrm>
                <a:off x="3708" y="2628"/>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4" name="Freeform 2102"/>
              <p:cNvSpPr>
                <a:spLocks noEditPoints="1"/>
              </p:cNvSpPr>
              <p:nvPr/>
            </p:nvSpPr>
            <p:spPr bwMode="auto">
              <a:xfrm>
                <a:off x="3708" y="2139"/>
                <a:ext cx="2586" cy="9"/>
              </a:xfrm>
              <a:custGeom>
                <a:avLst/>
                <a:gdLst>
                  <a:gd name="T0" fmla="*/ 2561 w 2586"/>
                  <a:gd name="T1" fmla="*/ 0 h 9"/>
                  <a:gd name="T2" fmla="*/ 2517 w 2586"/>
                  <a:gd name="T3" fmla="*/ 0 h 9"/>
                  <a:gd name="T4" fmla="*/ 2471 w 2586"/>
                  <a:gd name="T5" fmla="*/ 0 h 9"/>
                  <a:gd name="T6" fmla="*/ 2426 w 2586"/>
                  <a:gd name="T7" fmla="*/ 0 h 9"/>
                  <a:gd name="T8" fmla="*/ 2380 w 2586"/>
                  <a:gd name="T9" fmla="*/ 0 h 9"/>
                  <a:gd name="T10" fmla="*/ 2336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7 w 2586"/>
                  <a:gd name="T23" fmla="*/ 0 h 9"/>
                  <a:gd name="T24" fmla="*/ 2021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2 w 2586"/>
                  <a:gd name="T37" fmla="*/ 0 h 9"/>
                  <a:gd name="T38" fmla="*/ 1706 w 2586"/>
                  <a:gd name="T39" fmla="*/ 0 h 9"/>
                  <a:gd name="T40" fmla="*/ 1662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3 w 2586"/>
                  <a:gd name="T53" fmla="*/ 0 h 9"/>
                  <a:gd name="T54" fmla="*/ 1347 w 2586"/>
                  <a:gd name="T55" fmla="*/ 0 h 9"/>
                  <a:gd name="T56" fmla="*/ 1303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2 w 2586"/>
                  <a:gd name="T69" fmla="*/ 0 h 9"/>
                  <a:gd name="T70" fmla="*/ 988 w 2586"/>
                  <a:gd name="T71" fmla="*/ 0 h 9"/>
                  <a:gd name="T72" fmla="*/ 944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3 w 2586"/>
                  <a:gd name="T85" fmla="*/ 0 h 9"/>
                  <a:gd name="T86" fmla="*/ 629 w 2586"/>
                  <a:gd name="T87" fmla="*/ 0 h 9"/>
                  <a:gd name="T88" fmla="*/ 583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4 w 2586"/>
                  <a:gd name="T101" fmla="*/ 0 h 9"/>
                  <a:gd name="T102" fmla="*/ 268 w 2586"/>
                  <a:gd name="T103" fmla="*/ 0 h 9"/>
                  <a:gd name="T104" fmla="*/ 224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4" y="0"/>
                    </a:lnTo>
                    <a:lnTo>
                      <a:pt x="2474" y="9"/>
                    </a:lnTo>
                    <a:lnTo>
                      <a:pt x="2471" y="9"/>
                    </a:lnTo>
                    <a:lnTo>
                      <a:pt x="2471" y="0"/>
                    </a:lnTo>
                    <a:close/>
                    <a:moveTo>
                      <a:pt x="2449" y="0"/>
                    </a:moveTo>
                    <a:lnTo>
                      <a:pt x="2451" y="0"/>
                    </a:lnTo>
                    <a:lnTo>
                      <a:pt x="2451" y="9"/>
                    </a:lnTo>
                    <a:lnTo>
                      <a:pt x="2449" y="9"/>
                    </a:lnTo>
                    <a:lnTo>
                      <a:pt x="2449" y="0"/>
                    </a:lnTo>
                    <a:close/>
                    <a:moveTo>
                      <a:pt x="2426" y="0"/>
                    </a:moveTo>
                    <a:lnTo>
                      <a:pt x="2428" y="0"/>
                    </a:lnTo>
                    <a:lnTo>
                      <a:pt x="2428" y="9"/>
                    </a:lnTo>
                    <a:lnTo>
                      <a:pt x="2426" y="9"/>
                    </a:lnTo>
                    <a:lnTo>
                      <a:pt x="2426" y="0"/>
                    </a:lnTo>
                    <a:close/>
                    <a:moveTo>
                      <a:pt x="2403" y="0"/>
                    </a:moveTo>
                    <a:lnTo>
                      <a:pt x="2405" y="0"/>
                    </a:lnTo>
                    <a:lnTo>
                      <a:pt x="2405" y="9"/>
                    </a:lnTo>
                    <a:lnTo>
                      <a:pt x="2403" y="9"/>
                    </a:lnTo>
                    <a:lnTo>
                      <a:pt x="2403" y="0"/>
                    </a:lnTo>
                    <a:close/>
                    <a:moveTo>
                      <a:pt x="2380" y="0"/>
                    </a:moveTo>
                    <a:lnTo>
                      <a:pt x="2384" y="0"/>
                    </a:lnTo>
                    <a:lnTo>
                      <a:pt x="2384" y="9"/>
                    </a:lnTo>
                    <a:lnTo>
                      <a:pt x="2380" y="9"/>
                    </a:lnTo>
                    <a:lnTo>
                      <a:pt x="2380" y="0"/>
                    </a:lnTo>
                    <a:close/>
                    <a:moveTo>
                      <a:pt x="2359" y="0"/>
                    </a:moveTo>
                    <a:lnTo>
                      <a:pt x="2361" y="0"/>
                    </a:lnTo>
                    <a:lnTo>
                      <a:pt x="2361" y="9"/>
                    </a:lnTo>
                    <a:lnTo>
                      <a:pt x="2359" y="9"/>
                    </a:lnTo>
                    <a:lnTo>
                      <a:pt x="2359" y="0"/>
                    </a:lnTo>
                    <a:close/>
                    <a:moveTo>
                      <a:pt x="2336" y="0"/>
                    </a:moveTo>
                    <a:lnTo>
                      <a:pt x="2338" y="0"/>
                    </a:lnTo>
                    <a:lnTo>
                      <a:pt x="2338" y="9"/>
                    </a:lnTo>
                    <a:lnTo>
                      <a:pt x="2336" y="9"/>
                    </a:lnTo>
                    <a:lnTo>
                      <a:pt x="2336"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6" y="0"/>
                    </a:lnTo>
                    <a:lnTo>
                      <a:pt x="2136" y="9"/>
                    </a:lnTo>
                    <a:lnTo>
                      <a:pt x="2135" y="9"/>
                    </a:lnTo>
                    <a:lnTo>
                      <a:pt x="2135" y="0"/>
                    </a:lnTo>
                    <a:close/>
                    <a:moveTo>
                      <a:pt x="2112" y="0"/>
                    </a:moveTo>
                    <a:lnTo>
                      <a:pt x="2113" y="0"/>
                    </a:lnTo>
                    <a:lnTo>
                      <a:pt x="2113" y="9"/>
                    </a:lnTo>
                    <a:lnTo>
                      <a:pt x="2112" y="9"/>
                    </a:lnTo>
                    <a:lnTo>
                      <a:pt x="2112" y="0"/>
                    </a:lnTo>
                    <a:close/>
                    <a:moveTo>
                      <a:pt x="2088" y="0"/>
                    </a:moveTo>
                    <a:lnTo>
                      <a:pt x="2092" y="0"/>
                    </a:lnTo>
                    <a:lnTo>
                      <a:pt x="2092" y="9"/>
                    </a:lnTo>
                    <a:lnTo>
                      <a:pt x="2088" y="9"/>
                    </a:lnTo>
                    <a:lnTo>
                      <a:pt x="2088" y="0"/>
                    </a:lnTo>
                    <a:close/>
                    <a:moveTo>
                      <a:pt x="2067" y="0"/>
                    </a:moveTo>
                    <a:lnTo>
                      <a:pt x="2069" y="0"/>
                    </a:lnTo>
                    <a:lnTo>
                      <a:pt x="2069" y="9"/>
                    </a:lnTo>
                    <a:lnTo>
                      <a:pt x="2067" y="9"/>
                    </a:lnTo>
                    <a:lnTo>
                      <a:pt x="2067" y="0"/>
                    </a:lnTo>
                    <a:close/>
                    <a:moveTo>
                      <a:pt x="2044" y="0"/>
                    </a:moveTo>
                    <a:lnTo>
                      <a:pt x="2046" y="0"/>
                    </a:lnTo>
                    <a:lnTo>
                      <a:pt x="2046" y="9"/>
                    </a:lnTo>
                    <a:lnTo>
                      <a:pt x="2044" y="9"/>
                    </a:lnTo>
                    <a:lnTo>
                      <a:pt x="2044" y="0"/>
                    </a:lnTo>
                    <a:close/>
                    <a:moveTo>
                      <a:pt x="2021" y="0"/>
                    </a:moveTo>
                    <a:lnTo>
                      <a:pt x="2025" y="0"/>
                    </a:lnTo>
                    <a:lnTo>
                      <a:pt x="2025" y="9"/>
                    </a:lnTo>
                    <a:lnTo>
                      <a:pt x="2021" y="9"/>
                    </a:lnTo>
                    <a:lnTo>
                      <a:pt x="2021" y="0"/>
                    </a:lnTo>
                    <a:close/>
                    <a:moveTo>
                      <a:pt x="2000" y="0"/>
                    </a:moveTo>
                    <a:lnTo>
                      <a:pt x="2002" y="0"/>
                    </a:lnTo>
                    <a:lnTo>
                      <a:pt x="2002" y="9"/>
                    </a:lnTo>
                    <a:lnTo>
                      <a:pt x="2000" y="9"/>
                    </a:lnTo>
                    <a:lnTo>
                      <a:pt x="2000"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0" y="0"/>
                    </a:lnTo>
                    <a:lnTo>
                      <a:pt x="1800" y="9"/>
                    </a:lnTo>
                    <a:lnTo>
                      <a:pt x="1797" y="9"/>
                    </a:lnTo>
                    <a:lnTo>
                      <a:pt x="1797" y="0"/>
                    </a:lnTo>
                    <a:close/>
                    <a:moveTo>
                      <a:pt x="1774" y="0"/>
                    </a:moveTo>
                    <a:lnTo>
                      <a:pt x="1777" y="0"/>
                    </a:lnTo>
                    <a:lnTo>
                      <a:pt x="1777" y="9"/>
                    </a:lnTo>
                    <a:lnTo>
                      <a:pt x="1774" y="9"/>
                    </a:lnTo>
                    <a:lnTo>
                      <a:pt x="1774" y="0"/>
                    </a:lnTo>
                    <a:close/>
                    <a:moveTo>
                      <a:pt x="1752" y="0"/>
                    </a:moveTo>
                    <a:lnTo>
                      <a:pt x="1754" y="0"/>
                    </a:lnTo>
                    <a:lnTo>
                      <a:pt x="1754" y="9"/>
                    </a:lnTo>
                    <a:lnTo>
                      <a:pt x="1752" y="9"/>
                    </a:lnTo>
                    <a:lnTo>
                      <a:pt x="1752" y="0"/>
                    </a:lnTo>
                    <a:close/>
                    <a:moveTo>
                      <a:pt x="1729" y="0"/>
                    </a:moveTo>
                    <a:lnTo>
                      <a:pt x="1731" y="0"/>
                    </a:lnTo>
                    <a:lnTo>
                      <a:pt x="1731" y="9"/>
                    </a:lnTo>
                    <a:lnTo>
                      <a:pt x="1729" y="9"/>
                    </a:lnTo>
                    <a:lnTo>
                      <a:pt x="1729" y="0"/>
                    </a:lnTo>
                    <a:close/>
                    <a:moveTo>
                      <a:pt x="1706" y="0"/>
                    </a:moveTo>
                    <a:lnTo>
                      <a:pt x="1710" y="0"/>
                    </a:lnTo>
                    <a:lnTo>
                      <a:pt x="1710" y="9"/>
                    </a:lnTo>
                    <a:lnTo>
                      <a:pt x="1706" y="9"/>
                    </a:lnTo>
                    <a:lnTo>
                      <a:pt x="1706" y="0"/>
                    </a:lnTo>
                    <a:close/>
                    <a:moveTo>
                      <a:pt x="1685" y="0"/>
                    </a:moveTo>
                    <a:lnTo>
                      <a:pt x="1687" y="0"/>
                    </a:lnTo>
                    <a:lnTo>
                      <a:pt x="1687" y="9"/>
                    </a:lnTo>
                    <a:lnTo>
                      <a:pt x="1685" y="9"/>
                    </a:lnTo>
                    <a:lnTo>
                      <a:pt x="1685" y="0"/>
                    </a:lnTo>
                    <a:close/>
                    <a:moveTo>
                      <a:pt x="1662" y="0"/>
                    </a:moveTo>
                    <a:lnTo>
                      <a:pt x="1664" y="0"/>
                    </a:lnTo>
                    <a:lnTo>
                      <a:pt x="1664" y="9"/>
                    </a:lnTo>
                    <a:lnTo>
                      <a:pt x="1662" y="9"/>
                    </a:lnTo>
                    <a:lnTo>
                      <a:pt x="1662" y="0"/>
                    </a:lnTo>
                    <a:close/>
                    <a:moveTo>
                      <a:pt x="1639" y="0"/>
                    </a:moveTo>
                    <a:lnTo>
                      <a:pt x="1643" y="0"/>
                    </a:lnTo>
                    <a:lnTo>
                      <a:pt x="1643" y="9"/>
                    </a:lnTo>
                    <a:lnTo>
                      <a:pt x="1639" y="9"/>
                    </a:lnTo>
                    <a:lnTo>
                      <a:pt x="1639"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8" y="0"/>
                    </a:lnTo>
                    <a:lnTo>
                      <a:pt x="1418" y="9"/>
                    </a:lnTo>
                    <a:lnTo>
                      <a:pt x="1415" y="9"/>
                    </a:lnTo>
                    <a:lnTo>
                      <a:pt x="1415" y="0"/>
                    </a:lnTo>
                    <a:close/>
                    <a:moveTo>
                      <a:pt x="1393" y="0"/>
                    </a:moveTo>
                    <a:lnTo>
                      <a:pt x="1395" y="0"/>
                    </a:lnTo>
                    <a:lnTo>
                      <a:pt x="1395" y="9"/>
                    </a:lnTo>
                    <a:lnTo>
                      <a:pt x="1393" y="9"/>
                    </a:lnTo>
                    <a:lnTo>
                      <a:pt x="1393" y="0"/>
                    </a:lnTo>
                    <a:close/>
                    <a:moveTo>
                      <a:pt x="1370" y="0"/>
                    </a:moveTo>
                    <a:lnTo>
                      <a:pt x="1372" y="0"/>
                    </a:lnTo>
                    <a:lnTo>
                      <a:pt x="1372" y="9"/>
                    </a:lnTo>
                    <a:lnTo>
                      <a:pt x="1370" y="9"/>
                    </a:lnTo>
                    <a:lnTo>
                      <a:pt x="1370" y="0"/>
                    </a:lnTo>
                    <a:close/>
                    <a:moveTo>
                      <a:pt x="1347" y="0"/>
                    </a:moveTo>
                    <a:lnTo>
                      <a:pt x="1349" y="0"/>
                    </a:lnTo>
                    <a:lnTo>
                      <a:pt x="1349" y="9"/>
                    </a:lnTo>
                    <a:lnTo>
                      <a:pt x="1347" y="9"/>
                    </a:lnTo>
                    <a:lnTo>
                      <a:pt x="1347" y="0"/>
                    </a:lnTo>
                    <a:close/>
                    <a:moveTo>
                      <a:pt x="1324" y="0"/>
                    </a:moveTo>
                    <a:lnTo>
                      <a:pt x="1328" y="0"/>
                    </a:lnTo>
                    <a:lnTo>
                      <a:pt x="1328"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0" y="0"/>
                    </a:lnTo>
                    <a:lnTo>
                      <a:pt x="1080" y="9"/>
                    </a:lnTo>
                    <a:lnTo>
                      <a:pt x="1079" y="9"/>
                    </a:lnTo>
                    <a:lnTo>
                      <a:pt x="1079" y="0"/>
                    </a:lnTo>
                    <a:close/>
                    <a:moveTo>
                      <a:pt x="1056" y="0"/>
                    </a:moveTo>
                    <a:lnTo>
                      <a:pt x="1057" y="0"/>
                    </a:lnTo>
                    <a:lnTo>
                      <a:pt x="1057" y="9"/>
                    </a:lnTo>
                    <a:lnTo>
                      <a:pt x="1056" y="9"/>
                    </a:lnTo>
                    <a:lnTo>
                      <a:pt x="1056" y="0"/>
                    </a:lnTo>
                    <a:close/>
                    <a:moveTo>
                      <a:pt x="1032" y="0"/>
                    </a:moveTo>
                    <a:lnTo>
                      <a:pt x="1036" y="0"/>
                    </a:lnTo>
                    <a:lnTo>
                      <a:pt x="1036" y="9"/>
                    </a:lnTo>
                    <a:lnTo>
                      <a:pt x="1032" y="9"/>
                    </a:lnTo>
                    <a:lnTo>
                      <a:pt x="1032" y="0"/>
                    </a:lnTo>
                    <a:close/>
                    <a:moveTo>
                      <a:pt x="1011" y="0"/>
                    </a:moveTo>
                    <a:lnTo>
                      <a:pt x="1013" y="0"/>
                    </a:lnTo>
                    <a:lnTo>
                      <a:pt x="1013" y="9"/>
                    </a:lnTo>
                    <a:lnTo>
                      <a:pt x="1011" y="9"/>
                    </a:lnTo>
                    <a:lnTo>
                      <a:pt x="1011" y="0"/>
                    </a:lnTo>
                    <a:close/>
                    <a:moveTo>
                      <a:pt x="988" y="0"/>
                    </a:moveTo>
                    <a:lnTo>
                      <a:pt x="990" y="0"/>
                    </a:lnTo>
                    <a:lnTo>
                      <a:pt x="990" y="9"/>
                    </a:lnTo>
                    <a:lnTo>
                      <a:pt x="988" y="9"/>
                    </a:lnTo>
                    <a:lnTo>
                      <a:pt x="988" y="0"/>
                    </a:lnTo>
                    <a:close/>
                    <a:moveTo>
                      <a:pt x="965" y="0"/>
                    </a:moveTo>
                    <a:lnTo>
                      <a:pt x="969" y="0"/>
                    </a:lnTo>
                    <a:lnTo>
                      <a:pt x="969" y="9"/>
                    </a:lnTo>
                    <a:lnTo>
                      <a:pt x="965" y="9"/>
                    </a:lnTo>
                    <a:lnTo>
                      <a:pt x="965" y="0"/>
                    </a:lnTo>
                    <a:close/>
                    <a:moveTo>
                      <a:pt x="944" y="0"/>
                    </a:moveTo>
                    <a:lnTo>
                      <a:pt x="946" y="0"/>
                    </a:lnTo>
                    <a:lnTo>
                      <a:pt x="946" y="9"/>
                    </a:lnTo>
                    <a:lnTo>
                      <a:pt x="944" y="9"/>
                    </a:lnTo>
                    <a:lnTo>
                      <a:pt x="944"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4" y="0"/>
                    </a:lnTo>
                    <a:lnTo>
                      <a:pt x="744" y="9"/>
                    </a:lnTo>
                    <a:lnTo>
                      <a:pt x="741" y="9"/>
                    </a:lnTo>
                    <a:lnTo>
                      <a:pt x="741" y="0"/>
                    </a:lnTo>
                    <a:close/>
                    <a:moveTo>
                      <a:pt x="718" y="0"/>
                    </a:moveTo>
                    <a:lnTo>
                      <a:pt x="721" y="0"/>
                    </a:lnTo>
                    <a:lnTo>
                      <a:pt x="721" y="9"/>
                    </a:lnTo>
                    <a:lnTo>
                      <a:pt x="718" y="9"/>
                    </a:lnTo>
                    <a:lnTo>
                      <a:pt x="718" y="0"/>
                    </a:lnTo>
                    <a:close/>
                    <a:moveTo>
                      <a:pt x="696" y="0"/>
                    </a:moveTo>
                    <a:lnTo>
                      <a:pt x="698" y="0"/>
                    </a:lnTo>
                    <a:lnTo>
                      <a:pt x="698" y="9"/>
                    </a:lnTo>
                    <a:lnTo>
                      <a:pt x="696" y="9"/>
                    </a:lnTo>
                    <a:lnTo>
                      <a:pt x="696" y="0"/>
                    </a:lnTo>
                    <a:close/>
                    <a:moveTo>
                      <a:pt x="673" y="0"/>
                    </a:moveTo>
                    <a:lnTo>
                      <a:pt x="675" y="0"/>
                    </a:lnTo>
                    <a:lnTo>
                      <a:pt x="675" y="9"/>
                    </a:lnTo>
                    <a:lnTo>
                      <a:pt x="673" y="9"/>
                    </a:lnTo>
                    <a:lnTo>
                      <a:pt x="673" y="0"/>
                    </a:lnTo>
                    <a:close/>
                    <a:moveTo>
                      <a:pt x="650" y="0"/>
                    </a:moveTo>
                    <a:lnTo>
                      <a:pt x="654" y="0"/>
                    </a:lnTo>
                    <a:lnTo>
                      <a:pt x="654" y="9"/>
                    </a:lnTo>
                    <a:lnTo>
                      <a:pt x="650" y="9"/>
                    </a:lnTo>
                    <a:lnTo>
                      <a:pt x="650" y="0"/>
                    </a:lnTo>
                    <a:close/>
                    <a:moveTo>
                      <a:pt x="629" y="0"/>
                    </a:moveTo>
                    <a:lnTo>
                      <a:pt x="631" y="0"/>
                    </a:lnTo>
                    <a:lnTo>
                      <a:pt x="631" y="9"/>
                    </a:lnTo>
                    <a:lnTo>
                      <a:pt x="629" y="9"/>
                    </a:lnTo>
                    <a:lnTo>
                      <a:pt x="629" y="0"/>
                    </a:lnTo>
                    <a:close/>
                    <a:moveTo>
                      <a:pt x="606" y="0"/>
                    </a:moveTo>
                    <a:lnTo>
                      <a:pt x="608" y="0"/>
                    </a:lnTo>
                    <a:lnTo>
                      <a:pt x="608" y="9"/>
                    </a:lnTo>
                    <a:lnTo>
                      <a:pt x="606" y="9"/>
                    </a:lnTo>
                    <a:lnTo>
                      <a:pt x="606" y="0"/>
                    </a:lnTo>
                    <a:close/>
                    <a:moveTo>
                      <a:pt x="583" y="0"/>
                    </a:moveTo>
                    <a:lnTo>
                      <a:pt x="587" y="0"/>
                    </a:lnTo>
                    <a:lnTo>
                      <a:pt x="587" y="9"/>
                    </a:lnTo>
                    <a:lnTo>
                      <a:pt x="583" y="9"/>
                    </a:lnTo>
                    <a:lnTo>
                      <a:pt x="583"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2" y="0"/>
                    </a:lnTo>
                    <a:lnTo>
                      <a:pt x="362" y="9"/>
                    </a:lnTo>
                    <a:lnTo>
                      <a:pt x="359" y="9"/>
                    </a:lnTo>
                    <a:lnTo>
                      <a:pt x="359" y="0"/>
                    </a:lnTo>
                    <a:close/>
                    <a:moveTo>
                      <a:pt x="337" y="0"/>
                    </a:moveTo>
                    <a:lnTo>
                      <a:pt x="339" y="0"/>
                    </a:lnTo>
                    <a:lnTo>
                      <a:pt x="339" y="9"/>
                    </a:lnTo>
                    <a:lnTo>
                      <a:pt x="337" y="9"/>
                    </a:lnTo>
                    <a:lnTo>
                      <a:pt x="337" y="0"/>
                    </a:lnTo>
                    <a:close/>
                    <a:moveTo>
                      <a:pt x="314" y="0"/>
                    </a:moveTo>
                    <a:lnTo>
                      <a:pt x="316" y="0"/>
                    </a:lnTo>
                    <a:lnTo>
                      <a:pt x="316" y="9"/>
                    </a:lnTo>
                    <a:lnTo>
                      <a:pt x="314" y="9"/>
                    </a:lnTo>
                    <a:lnTo>
                      <a:pt x="314" y="0"/>
                    </a:lnTo>
                    <a:close/>
                    <a:moveTo>
                      <a:pt x="291" y="0"/>
                    </a:moveTo>
                    <a:lnTo>
                      <a:pt x="293" y="0"/>
                    </a:lnTo>
                    <a:lnTo>
                      <a:pt x="293" y="9"/>
                    </a:lnTo>
                    <a:lnTo>
                      <a:pt x="291" y="9"/>
                    </a:lnTo>
                    <a:lnTo>
                      <a:pt x="291" y="0"/>
                    </a:lnTo>
                    <a:close/>
                    <a:moveTo>
                      <a:pt x="268" y="0"/>
                    </a:moveTo>
                    <a:lnTo>
                      <a:pt x="272" y="0"/>
                    </a:lnTo>
                    <a:lnTo>
                      <a:pt x="272" y="9"/>
                    </a:lnTo>
                    <a:lnTo>
                      <a:pt x="268" y="9"/>
                    </a:lnTo>
                    <a:lnTo>
                      <a:pt x="268" y="0"/>
                    </a:lnTo>
                    <a:close/>
                    <a:moveTo>
                      <a:pt x="247" y="0"/>
                    </a:moveTo>
                    <a:lnTo>
                      <a:pt x="249" y="0"/>
                    </a:lnTo>
                    <a:lnTo>
                      <a:pt x="249" y="9"/>
                    </a:lnTo>
                    <a:lnTo>
                      <a:pt x="247" y="9"/>
                    </a:lnTo>
                    <a:lnTo>
                      <a:pt x="247" y="0"/>
                    </a:lnTo>
                    <a:close/>
                    <a:moveTo>
                      <a:pt x="224" y="0"/>
                    </a:moveTo>
                    <a:lnTo>
                      <a:pt x="226" y="0"/>
                    </a:lnTo>
                    <a:lnTo>
                      <a:pt x="226" y="9"/>
                    </a:lnTo>
                    <a:lnTo>
                      <a:pt x="224" y="9"/>
                    </a:lnTo>
                    <a:lnTo>
                      <a:pt x="224"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4" y="0"/>
                    </a:lnTo>
                    <a:lnTo>
                      <a:pt x="24" y="9"/>
                    </a:lnTo>
                    <a:lnTo>
                      <a:pt x="23" y="9"/>
                    </a:lnTo>
                    <a:lnTo>
                      <a:pt x="23" y="0"/>
                    </a:lnTo>
                    <a:close/>
                    <a:moveTo>
                      <a:pt x="0" y="0"/>
                    </a:moveTo>
                    <a:lnTo>
                      <a:pt x="1" y="0"/>
                    </a:lnTo>
                    <a:lnTo>
                      <a:pt x="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5" name="Freeform 2103"/>
              <p:cNvSpPr>
                <a:spLocks noEditPoints="1"/>
              </p:cNvSpPr>
              <p:nvPr/>
            </p:nvSpPr>
            <p:spPr bwMode="auto">
              <a:xfrm>
                <a:off x="3708" y="1651"/>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6" name="Freeform 2104"/>
              <p:cNvSpPr>
                <a:spLocks noEditPoints="1"/>
              </p:cNvSpPr>
              <p:nvPr/>
            </p:nvSpPr>
            <p:spPr bwMode="auto">
              <a:xfrm>
                <a:off x="3708" y="1161"/>
                <a:ext cx="2586" cy="10"/>
              </a:xfrm>
              <a:custGeom>
                <a:avLst/>
                <a:gdLst>
                  <a:gd name="T0" fmla="*/ 2561 w 2586"/>
                  <a:gd name="T1" fmla="*/ 0 h 10"/>
                  <a:gd name="T2" fmla="*/ 2517 w 2586"/>
                  <a:gd name="T3" fmla="*/ 0 h 10"/>
                  <a:gd name="T4" fmla="*/ 2471 w 2586"/>
                  <a:gd name="T5" fmla="*/ 0 h 10"/>
                  <a:gd name="T6" fmla="*/ 2426 w 2586"/>
                  <a:gd name="T7" fmla="*/ 0 h 10"/>
                  <a:gd name="T8" fmla="*/ 2380 w 2586"/>
                  <a:gd name="T9" fmla="*/ 0 h 10"/>
                  <a:gd name="T10" fmla="*/ 2336 w 2586"/>
                  <a:gd name="T11" fmla="*/ 0 h 10"/>
                  <a:gd name="T12" fmla="*/ 2292 w 2586"/>
                  <a:gd name="T13" fmla="*/ 0 h 10"/>
                  <a:gd name="T14" fmla="*/ 2246 w 2586"/>
                  <a:gd name="T15" fmla="*/ 0 h 10"/>
                  <a:gd name="T16" fmla="*/ 2202 w 2586"/>
                  <a:gd name="T17" fmla="*/ 0 h 10"/>
                  <a:gd name="T18" fmla="*/ 2156 w 2586"/>
                  <a:gd name="T19" fmla="*/ 0 h 10"/>
                  <a:gd name="T20" fmla="*/ 2112 w 2586"/>
                  <a:gd name="T21" fmla="*/ 0 h 10"/>
                  <a:gd name="T22" fmla="*/ 2067 w 2586"/>
                  <a:gd name="T23" fmla="*/ 0 h 10"/>
                  <a:gd name="T24" fmla="*/ 2021 w 2586"/>
                  <a:gd name="T25" fmla="*/ 0 h 10"/>
                  <a:gd name="T26" fmla="*/ 1977 w 2586"/>
                  <a:gd name="T27" fmla="*/ 0 h 10"/>
                  <a:gd name="T28" fmla="*/ 1931 w 2586"/>
                  <a:gd name="T29" fmla="*/ 0 h 10"/>
                  <a:gd name="T30" fmla="*/ 1887 w 2586"/>
                  <a:gd name="T31" fmla="*/ 0 h 10"/>
                  <a:gd name="T32" fmla="*/ 1843 w 2586"/>
                  <a:gd name="T33" fmla="*/ 0 h 10"/>
                  <a:gd name="T34" fmla="*/ 1797 w 2586"/>
                  <a:gd name="T35" fmla="*/ 0 h 10"/>
                  <a:gd name="T36" fmla="*/ 1752 w 2586"/>
                  <a:gd name="T37" fmla="*/ 0 h 10"/>
                  <a:gd name="T38" fmla="*/ 1706 w 2586"/>
                  <a:gd name="T39" fmla="*/ 0 h 10"/>
                  <a:gd name="T40" fmla="*/ 1662 w 2586"/>
                  <a:gd name="T41" fmla="*/ 0 h 10"/>
                  <a:gd name="T42" fmla="*/ 1618 w 2586"/>
                  <a:gd name="T43" fmla="*/ 0 h 10"/>
                  <a:gd name="T44" fmla="*/ 1572 w 2586"/>
                  <a:gd name="T45" fmla="*/ 0 h 10"/>
                  <a:gd name="T46" fmla="*/ 1528 w 2586"/>
                  <a:gd name="T47" fmla="*/ 0 h 10"/>
                  <a:gd name="T48" fmla="*/ 1482 w 2586"/>
                  <a:gd name="T49" fmla="*/ 0 h 10"/>
                  <a:gd name="T50" fmla="*/ 1438 w 2586"/>
                  <a:gd name="T51" fmla="*/ 0 h 10"/>
                  <a:gd name="T52" fmla="*/ 1393 w 2586"/>
                  <a:gd name="T53" fmla="*/ 0 h 10"/>
                  <a:gd name="T54" fmla="*/ 1347 w 2586"/>
                  <a:gd name="T55" fmla="*/ 0 h 10"/>
                  <a:gd name="T56" fmla="*/ 1303 w 2586"/>
                  <a:gd name="T57" fmla="*/ 0 h 10"/>
                  <a:gd name="T58" fmla="*/ 1257 w 2586"/>
                  <a:gd name="T59" fmla="*/ 0 h 10"/>
                  <a:gd name="T60" fmla="*/ 1213 w 2586"/>
                  <a:gd name="T61" fmla="*/ 0 h 10"/>
                  <a:gd name="T62" fmla="*/ 1169 w 2586"/>
                  <a:gd name="T63" fmla="*/ 0 h 10"/>
                  <a:gd name="T64" fmla="*/ 1123 w 2586"/>
                  <a:gd name="T65" fmla="*/ 0 h 10"/>
                  <a:gd name="T66" fmla="*/ 1079 w 2586"/>
                  <a:gd name="T67" fmla="*/ 0 h 10"/>
                  <a:gd name="T68" fmla="*/ 1032 w 2586"/>
                  <a:gd name="T69" fmla="*/ 0 h 10"/>
                  <a:gd name="T70" fmla="*/ 988 w 2586"/>
                  <a:gd name="T71" fmla="*/ 0 h 10"/>
                  <a:gd name="T72" fmla="*/ 944 w 2586"/>
                  <a:gd name="T73" fmla="*/ 0 h 10"/>
                  <a:gd name="T74" fmla="*/ 898 w 2586"/>
                  <a:gd name="T75" fmla="*/ 0 h 10"/>
                  <a:gd name="T76" fmla="*/ 854 w 2586"/>
                  <a:gd name="T77" fmla="*/ 0 h 10"/>
                  <a:gd name="T78" fmla="*/ 808 w 2586"/>
                  <a:gd name="T79" fmla="*/ 0 h 10"/>
                  <a:gd name="T80" fmla="*/ 764 w 2586"/>
                  <a:gd name="T81" fmla="*/ 0 h 10"/>
                  <a:gd name="T82" fmla="*/ 718 w 2586"/>
                  <a:gd name="T83" fmla="*/ 0 h 10"/>
                  <a:gd name="T84" fmla="*/ 673 w 2586"/>
                  <a:gd name="T85" fmla="*/ 0 h 10"/>
                  <a:gd name="T86" fmla="*/ 629 w 2586"/>
                  <a:gd name="T87" fmla="*/ 0 h 10"/>
                  <a:gd name="T88" fmla="*/ 583 w 2586"/>
                  <a:gd name="T89" fmla="*/ 0 h 10"/>
                  <a:gd name="T90" fmla="*/ 539 w 2586"/>
                  <a:gd name="T91" fmla="*/ 0 h 10"/>
                  <a:gd name="T92" fmla="*/ 493 w 2586"/>
                  <a:gd name="T93" fmla="*/ 0 h 10"/>
                  <a:gd name="T94" fmla="*/ 449 w 2586"/>
                  <a:gd name="T95" fmla="*/ 0 h 10"/>
                  <a:gd name="T96" fmla="*/ 405 w 2586"/>
                  <a:gd name="T97" fmla="*/ 0 h 10"/>
                  <a:gd name="T98" fmla="*/ 359 w 2586"/>
                  <a:gd name="T99" fmla="*/ 0 h 10"/>
                  <a:gd name="T100" fmla="*/ 314 w 2586"/>
                  <a:gd name="T101" fmla="*/ 0 h 10"/>
                  <a:gd name="T102" fmla="*/ 268 w 2586"/>
                  <a:gd name="T103" fmla="*/ 0 h 10"/>
                  <a:gd name="T104" fmla="*/ 224 w 2586"/>
                  <a:gd name="T105" fmla="*/ 0 h 10"/>
                  <a:gd name="T106" fmla="*/ 180 w 2586"/>
                  <a:gd name="T107" fmla="*/ 0 h 10"/>
                  <a:gd name="T108" fmla="*/ 134 w 2586"/>
                  <a:gd name="T109" fmla="*/ 0 h 10"/>
                  <a:gd name="T110" fmla="*/ 90 w 2586"/>
                  <a:gd name="T111" fmla="*/ 0 h 10"/>
                  <a:gd name="T112" fmla="*/ 44 w 2586"/>
                  <a:gd name="T113" fmla="*/ 0 h 10"/>
                  <a:gd name="T114" fmla="*/ 0 w 2586"/>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10">
                    <a:moveTo>
                      <a:pt x="2584" y="0"/>
                    </a:moveTo>
                    <a:lnTo>
                      <a:pt x="2586" y="0"/>
                    </a:lnTo>
                    <a:lnTo>
                      <a:pt x="2586" y="10"/>
                    </a:lnTo>
                    <a:lnTo>
                      <a:pt x="2584" y="10"/>
                    </a:lnTo>
                    <a:lnTo>
                      <a:pt x="2584" y="0"/>
                    </a:lnTo>
                    <a:close/>
                    <a:moveTo>
                      <a:pt x="2561" y="0"/>
                    </a:moveTo>
                    <a:lnTo>
                      <a:pt x="2563" y="0"/>
                    </a:lnTo>
                    <a:lnTo>
                      <a:pt x="2563" y="10"/>
                    </a:lnTo>
                    <a:lnTo>
                      <a:pt x="2561" y="10"/>
                    </a:lnTo>
                    <a:lnTo>
                      <a:pt x="2561" y="0"/>
                    </a:lnTo>
                    <a:close/>
                    <a:moveTo>
                      <a:pt x="2538" y="0"/>
                    </a:moveTo>
                    <a:lnTo>
                      <a:pt x="2542" y="0"/>
                    </a:lnTo>
                    <a:lnTo>
                      <a:pt x="2542" y="10"/>
                    </a:lnTo>
                    <a:lnTo>
                      <a:pt x="2538" y="10"/>
                    </a:lnTo>
                    <a:lnTo>
                      <a:pt x="2538" y="0"/>
                    </a:lnTo>
                    <a:close/>
                    <a:moveTo>
                      <a:pt x="2517" y="0"/>
                    </a:moveTo>
                    <a:lnTo>
                      <a:pt x="2519" y="0"/>
                    </a:lnTo>
                    <a:lnTo>
                      <a:pt x="2519" y="10"/>
                    </a:lnTo>
                    <a:lnTo>
                      <a:pt x="2517" y="10"/>
                    </a:lnTo>
                    <a:lnTo>
                      <a:pt x="2517" y="0"/>
                    </a:lnTo>
                    <a:close/>
                    <a:moveTo>
                      <a:pt x="2494" y="0"/>
                    </a:moveTo>
                    <a:lnTo>
                      <a:pt x="2496" y="0"/>
                    </a:lnTo>
                    <a:lnTo>
                      <a:pt x="2496" y="10"/>
                    </a:lnTo>
                    <a:lnTo>
                      <a:pt x="2494" y="10"/>
                    </a:lnTo>
                    <a:lnTo>
                      <a:pt x="2494" y="0"/>
                    </a:lnTo>
                    <a:close/>
                    <a:moveTo>
                      <a:pt x="2471" y="0"/>
                    </a:moveTo>
                    <a:lnTo>
                      <a:pt x="2474" y="0"/>
                    </a:lnTo>
                    <a:lnTo>
                      <a:pt x="2474" y="10"/>
                    </a:lnTo>
                    <a:lnTo>
                      <a:pt x="2471" y="10"/>
                    </a:lnTo>
                    <a:lnTo>
                      <a:pt x="2471" y="0"/>
                    </a:lnTo>
                    <a:close/>
                    <a:moveTo>
                      <a:pt x="2449" y="0"/>
                    </a:moveTo>
                    <a:lnTo>
                      <a:pt x="2451" y="0"/>
                    </a:lnTo>
                    <a:lnTo>
                      <a:pt x="2451" y="10"/>
                    </a:lnTo>
                    <a:lnTo>
                      <a:pt x="2449" y="10"/>
                    </a:lnTo>
                    <a:lnTo>
                      <a:pt x="2449" y="0"/>
                    </a:lnTo>
                    <a:close/>
                    <a:moveTo>
                      <a:pt x="2426" y="0"/>
                    </a:moveTo>
                    <a:lnTo>
                      <a:pt x="2428" y="0"/>
                    </a:lnTo>
                    <a:lnTo>
                      <a:pt x="2428" y="10"/>
                    </a:lnTo>
                    <a:lnTo>
                      <a:pt x="2426" y="10"/>
                    </a:lnTo>
                    <a:lnTo>
                      <a:pt x="2426" y="0"/>
                    </a:lnTo>
                    <a:close/>
                    <a:moveTo>
                      <a:pt x="2403" y="0"/>
                    </a:moveTo>
                    <a:lnTo>
                      <a:pt x="2405" y="0"/>
                    </a:lnTo>
                    <a:lnTo>
                      <a:pt x="2405" y="10"/>
                    </a:lnTo>
                    <a:lnTo>
                      <a:pt x="2403" y="10"/>
                    </a:lnTo>
                    <a:lnTo>
                      <a:pt x="2403" y="0"/>
                    </a:lnTo>
                    <a:close/>
                    <a:moveTo>
                      <a:pt x="2380" y="0"/>
                    </a:moveTo>
                    <a:lnTo>
                      <a:pt x="2384" y="0"/>
                    </a:lnTo>
                    <a:lnTo>
                      <a:pt x="2384" y="10"/>
                    </a:lnTo>
                    <a:lnTo>
                      <a:pt x="2380" y="10"/>
                    </a:lnTo>
                    <a:lnTo>
                      <a:pt x="2380" y="0"/>
                    </a:lnTo>
                    <a:close/>
                    <a:moveTo>
                      <a:pt x="2359" y="0"/>
                    </a:moveTo>
                    <a:lnTo>
                      <a:pt x="2361" y="0"/>
                    </a:lnTo>
                    <a:lnTo>
                      <a:pt x="2361" y="10"/>
                    </a:lnTo>
                    <a:lnTo>
                      <a:pt x="2359" y="10"/>
                    </a:lnTo>
                    <a:lnTo>
                      <a:pt x="2359" y="0"/>
                    </a:lnTo>
                    <a:close/>
                    <a:moveTo>
                      <a:pt x="2336" y="0"/>
                    </a:moveTo>
                    <a:lnTo>
                      <a:pt x="2338" y="0"/>
                    </a:lnTo>
                    <a:lnTo>
                      <a:pt x="2338" y="10"/>
                    </a:lnTo>
                    <a:lnTo>
                      <a:pt x="2336" y="10"/>
                    </a:lnTo>
                    <a:lnTo>
                      <a:pt x="2336" y="0"/>
                    </a:lnTo>
                    <a:close/>
                    <a:moveTo>
                      <a:pt x="2313" y="0"/>
                    </a:moveTo>
                    <a:lnTo>
                      <a:pt x="2317" y="0"/>
                    </a:lnTo>
                    <a:lnTo>
                      <a:pt x="2317" y="10"/>
                    </a:lnTo>
                    <a:lnTo>
                      <a:pt x="2313" y="10"/>
                    </a:lnTo>
                    <a:lnTo>
                      <a:pt x="2313" y="0"/>
                    </a:lnTo>
                    <a:close/>
                    <a:moveTo>
                      <a:pt x="2292" y="0"/>
                    </a:moveTo>
                    <a:lnTo>
                      <a:pt x="2294" y="0"/>
                    </a:lnTo>
                    <a:lnTo>
                      <a:pt x="2294" y="10"/>
                    </a:lnTo>
                    <a:lnTo>
                      <a:pt x="2292" y="10"/>
                    </a:lnTo>
                    <a:lnTo>
                      <a:pt x="2292" y="0"/>
                    </a:lnTo>
                    <a:close/>
                    <a:moveTo>
                      <a:pt x="2269" y="0"/>
                    </a:moveTo>
                    <a:lnTo>
                      <a:pt x="2271" y="0"/>
                    </a:lnTo>
                    <a:lnTo>
                      <a:pt x="2271" y="10"/>
                    </a:lnTo>
                    <a:lnTo>
                      <a:pt x="2269" y="10"/>
                    </a:lnTo>
                    <a:lnTo>
                      <a:pt x="2269" y="0"/>
                    </a:lnTo>
                    <a:close/>
                    <a:moveTo>
                      <a:pt x="2246" y="0"/>
                    </a:moveTo>
                    <a:lnTo>
                      <a:pt x="2250" y="0"/>
                    </a:lnTo>
                    <a:lnTo>
                      <a:pt x="2250" y="10"/>
                    </a:lnTo>
                    <a:lnTo>
                      <a:pt x="2246" y="10"/>
                    </a:lnTo>
                    <a:lnTo>
                      <a:pt x="2246" y="0"/>
                    </a:lnTo>
                    <a:close/>
                    <a:moveTo>
                      <a:pt x="2225" y="0"/>
                    </a:moveTo>
                    <a:lnTo>
                      <a:pt x="2227" y="0"/>
                    </a:lnTo>
                    <a:lnTo>
                      <a:pt x="2227" y="10"/>
                    </a:lnTo>
                    <a:lnTo>
                      <a:pt x="2225" y="10"/>
                    </a:lnTo>
                    <a:lnTo>
                      <a:pt x="2225" y="0"/>
                    </a:lnTo>
                    <a:close/>
                    <a:moveTo>
                      <a:pt x="2202" y="0"/>
                    </a:moveTo>
                    <a:lnTo>
                      <a:pt x="2204" y="0"/>
                    </a:lnTo>
                    <a:lnTo>
                      <a:pt x="2204" y="10"/>
                    </a:lnTo>
                    <a:lnTo>
                      <a:pt x="2202" y="10"/>
                    </a:lnTo>
                    <a:lnTo>
                      <a:pt x="2202" y="0"/>
                    </a:lnTo>
                    <a:close/>
                    <a:moveTo>
                      <a:pt x="2179" y="0"/>
                    </a:moveTo>
                    <a:lnTo>
                      <a:pt x="2181" y="0"/>
                    </a:lnTo>
                    <a:lnTo>
                      <a:pt x="2181" y="10"/>
                    </a:lnTo>
                    <a:lnTo>
                      <a:pt x="2179" y="10"/>
                    </a:lnTo>
                    <a:lnTo>
                      <a:pt x="2179" y="0"/>
                    </a:lnTo>
                    <a:close/>
                    <a:moveTo>
                      <a:pt x="2156" y="0"/>
                    </a:moveTo>
                    <a:lnTo>
                      <a:pt x="2160" y="0"/>
                    </a:lnTo>
                    <a:lnTo>
                      <a:pt x="2160" y="10"/>
                    </a:lnTo>
                    <a:lnTo>
                      <a:pt x="2156" y="10"/>
                    </a:lnTo>
                    <a:lnTo>
                      <a:pt x="2156" y="0"/>
                    </a:lnTo>
                    <a:close/>
                    <a:moveTo>
                      <a:pt x="2135" y="0"/>
                    </a:moveTo>
                    <a:lnTo>
                      <a:pt x="2136" y="0"/>
                    </a:lnTo>
                    <a:lnTo>
                      <a:pt x="2136" y="10"/>
                    </a:lnTo>
                    <a:lnTo>
                      <a:pt x="2135" y="10"/>
                    </a:lnTo>
                    <a:lnTo>
                      <a:pt x="2135" y="0"/>
                    </a:lnTo>
                    <a:close/>
                    <a:moveTo>
                      <a:pt x="2112" y="0"/>
                    </a:moveTo>
                    <a:lnTo>
                      <a:pt x="2113" y="0"/>
                    </a:lnTo>
                    <a:lnTo>
                      <a:pt x="2113" y="10"/>
                    </a:lnTo>
                    <a:lnTo>
                      <a:pt x="2112" y="10"/>
                    </a:lnTo>
                    <a:lnTo>
                      <a:pt x="2112" y="0"/>
                    </a:lnTo>
                    <a:close/>
                    <a:moveTo>
                      <a:pt x="2088" y="0"/>
                    </a:moveTo>
                    <a:lnTo>
                      <a:pt x="2092" y="0"/>
                    </a:lnTo>
                    <a:lnTo>
                      <a:pt x="2092" y="10"/>
                    </a:lnTo>
                    <a:lnTo>
                      <a:pt x="2088" y="10"/>
                    </a:lnTo>
                    <a:lnTo>
                      <a:pt x="2088" y="0"/>
                    </a:lnTo>
                    <a:close/>
                    <a:moveTo>
                      <a:pt x="2067" y="0"/>
                    </a:moveTo>
                    <a:lnTo>
                      <a:pt x="2069" y="0"/>
                    </a:lnTo>
                    <a:lnTo>
                      <a:pt x="2069" y="10"/>
                    </a:lnTo>
                    <a:lnTo>
                      <a:pt x="2067" y="10"/>
                    </a:lnTo>
                    <a:lnTo>
                      <a:pt x="2067" y="0"/>
                    </a:lnTo>
                    <a:close/>
                    <a:moveTo>
                      <a:pt x="2044" y="0"/>
                    </a:moveTo>
                    <a:lnTo>
                      <a:pt x="2046" y="0"/>
                    </a:lnTo>
                    <a:lnTo>
                      <a:pt x="2046" y="10"/>
                    </a:lnTo>
                    <a:lnTo>
                      <a:pt x="2044" y="10"/>
                    </a:lnTo>
                    <a:lnTo>
                      <a:pt x="2044" y="0"/>
                    </a:lnTo>
                    <a:close/>
                    <a:moveTo>
                      <a:pt x="2021" y="0"/>
                    </a:moveTo>
                    <a:lnTo>
                      <a:pt x="2025" y="0"/>
                    </a:lnTo>
                    <a:lnTo>
                      <a:pt x="2025" y="10"/>
                    </a:lnTo>
                    <a:lnTo>
                      <a:pt x="2021" y="10"/>
                    </a:lnTo>
                    <a:lnTo>
                      <a:pt x="2021" y="0"/>
                    </a:lnTo>
                    <a:close/>
                    <a:moveTo>
                      <a:pt x="2000" y="0"/>
                    </a:moveTo>
                    <a:lnTo>
                      <a:pt x="2002" y="0"/>
                    </a:lnTo>
                    <a:lnTo>
                      <a:pt x="2002" y="10"/>
                    </a:lnTo>
                    <a:lnTo>
                      <a:pt x="2000" y="10"/>
                    </a:lnTo>
                    <a:lnTo>
                      <a:pt x="2000" y="0"/>
                    </a:lnTo>
                    <a:close/>
                    <a:moveTo>
                      <a:pt x="1977" y="0"/>
                    </a:moveTo>
                    <a:lnTo>
                      <a:pt x="1979" y="0"/>
                    </a:lnTo>
                    <a:lnTo>
                      <a:pt x="1979" y="10"/>
                    </a:lnTo>
                    <a:lnTo>
                      <a:pt x="1977" y="10"/>
                    </a:lnTo>
                    <a:lnTo>
                      <a:pt x="1977" y="0"/>
                    </a:lnTo>
                    <a:close/>
                    <a:moveTo>
                      <a:pt x="1954" y="0"/>
                    </a:moveTo>
                    <a:lnTo>
                      <a:pt x="1956" y="0"/>
                    </a:lnTo>
                    <a:lnTo>
                      <a:pt x="1956" y="10"/>
                    </a:lnTo>
                    <a:lnTo>
                      <a:pt x="1954" y="10"/>
                    </a:lnTo>
                    <a:lnTo>
                      <a:pt x="1954" y="0"/>
                    </a:lnTo>
                    <a:close/>
                    <a:moveTo>
                      <a:pt x="1931" y="0"/>
                    </a:moveTo>
                    <a:lnTo>
                      <a:pt x="1935" y="0"/>
                    </a:lnTo>
                    <a:lnTo>
                      <a:pt x="1935" y="10"/>
                    </a:lnTo>
                    <a:lnTo>
                      <a:pt x="1931" y="10"/>
                    </a:lnTo>
                    <a:lnTo>
                      <a:pt x="1931" y="0"/>
                    </a:lnTo>
                    <a:close/>
                    <a:moveTo>
                      <a:pt x="1910" y="0"/>
                    </a:moveTo>
                    <a:lnTo>
                      <a:pt x="1912" y="0"/>
                    </a:lnTo>
                    <a:lnTo>
                      <a:pt x="1912" y="10"/>
                    </a:lnTo>
                    <a:lnTo>
                      <a:pt x="1910" y="10"/>
                    </a:lnTo>
                    <a:lnTo>
                      <a:pt x="1910" y="0"/>
                    </a:lnTo>
                    <a:close/>
                    <a:moveTo>
                      <a:pt x="1887" y="0"/>
                    </a:moveTo>
                    <a:lnTo>
                      <a:pt x="1889" y="0"/>
                    </a:lnTo>
                    <a:lnTo>
                      <a:pt x="1889" y="10"/>
                    </a:lnTo>
                    <a:lnTo>
                      <a:pt x="1887" y="10"/>
                    </a:lnTo>
                    <a:lnTo>
                      <a:pt x="1887" y="0"/>
                    </a:lnTo>
                    <a:close/>
                    <a:moveTo>
                      <a:pt x="1864" y="0"/>
                    </a:moveTo>
                    <a:lnTo>
                      <a:pt x="1868" y="0"/>
                    </a:lnTo>
                    <a:lnTo>
                      <a:pt x="1868" y="10"/>
                    </a:lnTo>
                    <a:lnTo>
                      <a:pt x="1864" y="10"/>
                    </a:lnTo>
                    <a:lnTo>
                      <a:pt x="1864" y="0"/>
                    </a:lnTo>
                    <a:close/>
                    <a:moveTo>
                      <a:pt x="1843" y="0"/>
                    </a:moveTo>
                    <a:lnTo>
                      <a:pt x="1845" y="0"/>
                    </a:lnTo>
                    <a:lnTo>
                      <a:pt x="1845" y="10"/>
                    </a:lnTo>
                    <a:lnTo>
                      <a:pt x="1843" y="10"/>
                    </a:lnTo>
                    <a:lnTo>
                      <a:pt x="1843" y="0"/>
                    </a:lnTo>
                    <a:close/>
                    <a:moveTo>
                      <a:pt x="1820" y="0"/>
                    </a:moveTo>
                    <a:lnTo>
                      <a:pt x="1822" y="0"/>
                    </a:lnTo>
                    <a:lnTo>
                      <a:pt x="1822" y="10"/>
                    </a:lnTo>
                    <a:lnTo>
                      <a:pt x="1820" y="10"/>
                    </a:lnTo>
                    <a:lnTo>
                      <a:pt x="1820" y="0"/>
                    </a:lnTo>
                    <a:close/>
                    <a:moveTo>
                      <a:pt x="1797" y="0"/>
                    </a:moveTo>
                    <a:lnTo>
                      <a:pt x="1800" y="0"/>
                    </a:lnTo>
                    <a:lnTo>
                      <a:pt x="1800" y="10"/>
                    </a:lnTo>
                    <a:lnTo>
                      <a:pt x="1797" y="10"/>
                    </a:lnTo>
                    <a:lnTo>
                      <a:pt x="1797" y="0"/>
                    </a:lnTo>
                    <a:close/>
                    <a:moveTo>
                      <a:pt x="1774" y="0"/>
                    </a:moveTo>
                    <a:lnTo>
                      <a:pt x="1777" y="0"/>
                    </a:lnTo>
                    <a:lnTo>
                      <a:pt x="1777" y="10"/>
                    </a:lnTo>
                    <a:lnTo>
                      <a:pt x="1774" y="10"/>
                    </a:lnTo>
                    <a:lnTo>
                      <a:pt x="1774" y="0"/>
                    </a:lnTo>
                    <a:close/>
                    <a:moveTo>
                      <a:pt x="1752" y="0"/>
                    </a:moveTo>
                    <a:lnTo>
                      <a:pt x="1754" y="0"/>
                    </a:lnTo>
                    <a:lnTo>
                      <a:pt x="1754" y="10"/>
                    </a:lnTo>
                    <a:lnTo>
                      <a:pt x="1752" y="10"/>
                    </a:lnTo>
                    <a:lnTo>
                      <a:pt x="1752" y="0"/>
                    </a:lnTo>
                    <a:close/>
                    <a:moveTo>
                      <a:pt x="1729" y="0"/>
                    </a:moveTo>
                    <a:lnTo>
                      <a:pt x="1731" y="0"/>
                    </a:lnTo>
                    <a:lnTo>
                      <a:pt x="1731" y="10"/>
                    </a:lnTo>
                    <a:lnTo>
                      <a:pt x="1729" y="10"/>
                    </a:lnTo>
                    <a:lnTo>
                      <a:pt x="1729" y="0"/>
                    </a:lnTo>
                    <a:close/>
                    <a:moveTo>
                      <a:pt x="1706" y="0"/>
                    </a:moveTo>
                    <a:lnTo>
                      <a:pt x="1710" y="0"/>
                    </a:lnTo>
                    <a:lnTo>
                      <a:pt x="1710" y="10"/>
                    </a:lnTo>
                    <a:lnTo>
                      <a:pt x="1706" y="10"/>
                    </a:lnTo>
                    <a:lnTo>
                      <a:pt x="1706" y="0"/>
                    </a:lnTo>
                    <a:close/>
                    <a:moveTo>
                      <a:pt x="1685" y="0"/>
                    </a:moveTo>
                    <a:lnTo>
                      <a:pt x="1687" y="0"/>
                    </a:lnTo>
                    <a:lnTo>
                      <a:pt x="1687" y="10"/>
                    </a:lnTo>
                    <a:lnTo>
                      <a:pt x="1685" y="10"/>
                    </a:lnTo>
                    <a:lnTo>
                      <a:pt x="1685" y="0"/>
                    </a:lnTo>
                    <a:close/>
                    <a:moveTo>
                      <a:pt x="1662" y="0"/>
                    </a:moveTo>
                    <a:lnTo>
                      <a:pt x="1664" y="0"/>
                    </a:lnTo>
                    <a:lnTo>
                      <a:pt x="1664" y="10"/>
                    </a:lnTo>
                    <a:lnTo>
                      <a:pt x="1662" y="10"/>
                    </a:lnTo>
                    <a:lnTo>
                      <a:pt x="1662" y="0"/>
                    </a:lnTo>
                    <a:close/>
                    <a:moveTo>
                      <a:pt x="1639" y="0"/>
                    </a:moveTo>
                    <a:lnTo>
                      <a:pt x="1643" y="0"/>
                    </a:lnTo>
                    <a:lnTo>
                      <a:pt x="1643" y="10"/>
                    </a:lnTo>
                    <a:lnTo>
                      <a:pt x="1639" y="10"/>
                    </a:lnTo>
                    <a:lnTo>
                      <a:pt x="1639" y="0"/>
                    </a:lnTo>
                    <a:close/>
                    <a:moveTo>
                      <a:pt x="1618" y="0"/>
                    </a:moveTo>
                    <a:lnTo>
                      <a:pt x="1620" y="0"/>
                    </a:lnTo>
                    <a:lnTo>
                      <a:pt x="1620" y="10"/>
                    </a:lnTo>
                    <a:lnTo>
                      <a:pt x="1618" y="10"/>
                    </a:lnTo>
                    <a:lnTo>
                      <a:pt x="1618" y="0"/>
                    </a:lnTo>
                    <a:close/>
                    <a:moveTo>
                      <a:pt x="1595" y="0"/>
                    </a:moveTo>
                    <a:lnTo>
                      <a:pt x="1597" y="0"/>
                    </a:lnTo>
                    <a:lnTo>
                      <a:pt x="1597" y="10"/>
                    </a:lnTo>
                    <a:lnTo>
                      <a:pt x="1595" y="10"/>
                    </a:lnTo>
                    <a:lnTo>
                      <a:pt x="1595" y="0"/>
                    </a:lnTo>
                    <a:close/>
                    <a:moveTo>
                      <a:pt x="1572" y="0"/>
                    </a:moveTo>
                    <a:lnTo>
                      <a:pt x="1574" y="0"/>
                    </a:lnTo>
                    <a:lnTo>
                      <a:pt x="1574" y="10"/>
                    </a:lnTo>
                    <a:lnTo>
                      <a:pt x="1572" y="10"/>
                    </a:lnTo>
                    <a:lnTo>
                      <a:pt x="1572" y="0"/>
                    </a:lnTo>
                    <a:close/>
                    <a:moveTo>
                      <a:pt x="1549" y="0"/>
                    </a:moveTo>
                    <a:lnTo>
                      <a:pt x="1553" y="0"/>
                    </a:lnTo>
                    <a:lnTo>
                      <a:pt x="1553" y="10"/>
                    </a:lnTo>
                    <a:lnTo>
                      <a:pt x="1549" y="10"/>
                    </a:lnTo>
                    <a:lnTo>
                      <a:pt x="1549" y="0"/>
                    </a:lnTo>
                    <a:close/>
                    <a:moveTo>
                      <a:pt x="1528" y="0"/>
                    </a:moveTo>
                    <a:lnTo>
                      <a:pt x="1530" y="0"/>
                    </a:lnTo>
                    <a:lnTo>
                      <a:pt x="1530" y="10"/>
                    </a:lnTo>
                    <a:lnTo>
                      <a:pt x="1528" y="10"/>
                    </a:lnTo>
                    <a:lnTo>
                      <a:pt x="1528" y="0"/>
                    </a:lnTo>
                    <a:close/>
                    <a:moveTo>
                      <a:pt x="1505" y="0"/>
                    </a:moveTo>
                    <a:lnTo>
                      <a:pt x="1507" y="0"/>
                    </a:lnTo>
                    <a:lnTo>
                      <a:pt x="1507" y="10"/>
                    </a:lnTo>
                    <a:lnTo>
                      <a:pt x="1505" y="10"/>
                    </a:lnTo>
                    <a:lnTo>
                      <a:pt x="1505" y="0"/>
                    </a:lnTo>
                    <a:close/>
                    <a:moveTo>
                      <a:pt x="1482" y="0"/>
                    </a:moveTo>
                    <a:lnTo>
                      <a:pt x="1486" y="0"/>
                    </a:lnTo>
                    <a:lnTo>
                      <a:pt x="1486" y="10"/>
                    </a:lnTo>
                    <a:lnTo>
                      <a:pt x="1482" y="10"/>
                    </a:lnTo>
                    <a:lnTo>
                      <a:pt x="1482" y="0"/>
                    </a:lnTo>
                    <a:close/>
                    <a:moveTo>
                      <a:pt x="1461" y="0"/>
                    </a:moveTo>
                    <a:lnTo>
                      <a:pt x="1463" y="0"/>
                    </a:lnTo>
                    <a:lnTo>
                      <a:pt x="1463" y="10"/>
                    </a:lnTo>
                    <a:lnTo>
                      <a:pt x="1461" y="10"/>
                    </a:lnTo>
                    <a:lnTo>
                      <a:pt x="1461" y="0"/>
                    </a:lnTo>
                    <a:close/>
                    <a:moveTo>
                      <a:pt x="1438" y="0"/>
                    </a:moveTo>
                    <a:lnTo>
                      <a:pt x="1440" y="0"/>
                    </a:lnTo>
                    <a:lnTo>
                      <a:pt x="1440" y="10"/>
                    </a:lnTo>
                    <a:lnTo>
                      <a:pt x="1438" y="10"/>
                    </a:lnTo>
                    <a:lnTo>
                      <a:pt x="1438" y="0"/>
                    </a:lnTo>
                    <a:close/>
                    <a:moveTo>
                      <a:pt x="1415" y="0"/>
                    </a:moveTo>
                    <a:lnTo>
                      <a:pt x="1418" y="0"/>
                    </a:lnTo>
                    <a:lnTo>
                      <a:pt x="1418" y="10"/>
                    </a:lnTo>
                    <a:lnTo>
                      <a:pt x="1415" y="10"/>
                    </a:lnTo>
                    <a:lnTo>
                      <a:pt x="1415" y="0"/>
                    </a:lnTo>
                    <a:close/>
                    <a:moveTo>
                      <a:pt x="1393" y="0"/>
                    </a:moveTo>
                    <a:lnTo>
                      <a:pt x="1395" y="0"/>
                    </a:lnTo>
                    <a:lnTo>
                      <a:pt x="1395" y="10"/>
                    </a:lnTo>
                    <a:lnTo>
                      <a:pt x="1393" y="10"/>
                    </a:lnTo>
                    <a:lnTo>
                      <a:pt x="1393" y="0"/>
                    </a:lnTo>
                    <a:close/>
                    <a:moveTo>
                      <a:pt x="1370" y="0"/>
                    </a:moveTo>
                    <a:lnTo>
                      <a:pt x="1372" y="0"/>
                    </a:lnTo>
                    <a:lnTo>
                      <a:pt x="1372" y="10"/>
                    </a:lnTo>
                    <a:lnTo>
                      <a:pt x="1370" y="10"/>
                    </a:lnTo>
                    <a:lnTo>
                      <a:pt x="1370" y="0"/>
                    </a:lnTo>
                    <a:close/>
                    <a:moveTo>
                      <a:pt x="1347" y="0"/>
                    </a:moveTo>
                    <a:lnTo>
                      <a:pt x="1349" y="0"/>
                    </a:lnTo>
                    <a:lnTo>
                      <a:pt x="1349" y="10"/>
                    </a:lnTo>
                    <a:lnTo>
                      <a:pt x="1347" y="10"/>
                    </a:lnTo>
                    <a:lnTo>
                      <a:pt x="1347" y="0"/>
                    </a:lnTo>
                    <a:close/>
                    <a:moveTo>
                      <a:pt x="1324" y="0"/>
                    </a:moveTo>
                    <a:lnTo>
                      <a:pt x="1328" y="0"/>
                    </a:lnTo>
                    <a:lnTo>
                      <a:pt x="1328"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7" y="0"/>
                    </a:moveTo>
                    <a:lnTo>
                      <a:pt x="1261" y="0"/>
                    </a:lnTo>
                    <a:lnTo>
                      <a:pt x="1261" y="10"/>
                    </a:lnTo>
                    <a:lnTo>
                      <a:pt x="1257" y="10"/>
                    </a:lnTo>
                    <a:lnTo>
                      <a:pt x="1257" y="0"/>
                    </a:lnTo>
                    <a:close/>
                    <a:moveTo>
                      <a:pt x="1236" y="0"/>
                    </a:moveTo>
                    <a:lnTo>
                      <a:pt x="1238" y="0"/>
                    </a:lnTo>
                    <a:lnTo>
                      <a:pt x="1238" y="10"/>
                    </a:lnTo>
                    <a:lnTo>
                      <a:pt x="1236" y="10"/>
                    </a:lnTo>
                    <a:lnTo>
                      <a:pt x="1236" y="0"/>
                    </a:lnTo>
                    <a:close/>
                    <a:moveTo>
                      <a:pt x="1213" y="0"/>
                    </a:moveTo>
                    <a:lnTo>
                      <a:pt x="1215" y="0"/>
                    </a:lnTo>
                    <a:lnTo>
                      <a:pt x="1215" y="10"/>
                    </a:lnTo>
                    <a:lnTo>
                      <a:pt x="1213" y="10"/>
                    </a:lnTo>
                    <a:lnTo>
                      <a:pt x="1213" y="0"/>
                    </a:lnTo>
                    <a:close/>
                    <a:moveTo>
                      <a:pt x="1190" y="0"/>
                    </a:moveTo>
                    <a:lnTo>
                      <a:pt x="1194" y="0"/>
                    </a:lnTo>
                    <a:lnTo>
                      <a:pt x="1194" y="10"/>
                    </a:lnTo>
                    <a:lnTo>
                      <a:pt x="1190" y="10"/>
                    </a:lnTo>
                    <a:lnTo>
                      <a:pt x="1190" y="0"/>
                    </a:lnTo>
                    <a:close/>
                    <a:moveTo>
                      <a:pt x="1169" y="0"/>
                    </a:moveTo>
                    <a:lnTo>
                      <a:pt x="1171" y="0"/>
                    </a:lnTo>
                    <a:lnTo>
                      <a:pt x="1171" y="10"/>
                    </a:lnTo>
                    <a:lnTo>
                      <a:pt x="1169" y="10"/>
                    </a:lnTo>
                    <a:lnTo>
                      <a:pt x="1169" y="0"/>
                    </a:lnTo>
                    <a:close/>
                    <a:moveTo>
                      <a:pt x="1146" y="0"/>
                    </a:moveTo>
                    <a:lnTo>
                      <a:pt x="1148" y="0"/>
                    </a:lnTo>
                    <a:lnTo>
                      <a:pt x="1148" y="10"/>
                    </a:lnTo>
                    <a:lnTo>
                      <a:pt x="1146" y="10"/>
                    </a:lnTo>
                    <a:lnTo>
                      <a:pt x="1146" y="0"/>
                    </a:lnTo>
                    <a:close/>
                    <a:moveTo>
                      <a:pt x="1123" y="0"/>
                    </a:moveTo>
                    <a:lnTo>
                      <a:pt x="1125" y="0"/>
                    </a:lnTo>
                    <a:lnTo>
                      <a:pt x="1125" y="10"/>
                    </a:lnTo>
                    <a:lnTo>
                      <a:pt x="1123" y="10"/>
                    </a:lnTo>
                    <a:lnTo>
                      <a:pt x="1123" y="0"/>
                    </a:lnTo>
                    <a:close/>
                    <a:moveTo>
                      <a:pt x="1100" y="0"/>
                    </a:moveTo>
                    <a:lnTo>
                      <a:pt x="1104" y="0"/>
                    </a:lnTo>
                    <a:lnTo>
                      <a:pt x="1104" y="10"/>
                    </a:lnTo>
                    <a:lnTo>
                      <a:pt x="1100" y="10"/>
                    </a:lnTo>
                    <a:lnTo>
                      <a:pt x="1100" y="0"/>
                    </a:lnTo>
                    <a:close/>
                    <a:moveTo>
                      <a:pt x="1079" y="0"/>
                    </a:moveTo>
                    <a:lnTo>
                      <a:pt x="1080" y="0"/>
                    </a:lnTo>
                    <a:lnTo>
                      <a:pt x="1080" y="10"/>
                    </a:lnTo>
                    <a:lnTo>
                      <a:pt x="1079" y="10"/>
                    </a:lnTo>
                    <a:lnTo>
                      <a:pt x="1079" y="0"/>
                    </a:lnTo>
                    <a:close/>
                    <a:moveTo>
                      <a:pt x="1056" y="0"/>
                    </a:moveTo>
                    <a:lnTo>
                      <a:pt x="1057" y="0"/>
                    </a:lnTo>
                    <a:lnTo>
                      <a:pt x="1057" y="10"/>
                    </a:lnTo>
                    <a:lnTo>
                      <a:pt x="1056" y="10"/>
                    </a:lnTo>
                    <a:lnTo>
                      <a:pt x="1056" y="0"/>
                    </a:lnTo>
                    <a:close/>
                    <a:moveTo>
                      <a:pt x="1032" y="0"/>
                    </a:moveTo>
                    <a:lnTo>
                      <a:pt x="1036" y="0"/>
                    </a:lnTo>
                    <a:lnTo>
                      <a:pt x="1036" y="10"/>
                    </a:lnTo>
                    <a:lnTo>
                      <a:pt x="1032" y="10"/>
                    </a:lnTo>
                    <a:lnTo>
                      <a:pt x="1032" y="0"/>
                    </a:lnTo>
                    <a:close/>
                    <a:moveTo>
                      <a:pt x="1011" y="0"/>
                    </a:moveTo>
                    <a:lnTo>
                      <a:pt x="1013" y="0"/>
                    </a:lnTo>
                    <a:lnTo>
                      <a:pt x="1013" y="10"/>
                    </a:lnTo>
                    <a:lnTo>
                      <a:pt x="1011" y="10"/>
                    </a:lnTo>
                    <a:lnTo>
                      <a:pt x="1011" y="0"/>
                    </a:lnTo>
                    <a:close/>
                    <a:moveTo>
                      <a:pt x="988" y="0"/>
                    </a:moveTo>
                    <a:lnTo>
                      <a:pt x="990" y="0"/>
                    </a:lnTo>
                    <a:lnTo>
                      <a:pt x="990" y="10"/>
                    </a:lnTo>
                    <a:lnTo>
                      <a:pt x="988" y="10"/>
                    </a:lnTo>
                    <a:lnTo>
                      <a:pt x="988" y="0"/>
                    </a:lnTo>
                    <a:close/>
                    <a:moveTo>
                      <a:pt x="965" y="0"/>
                    </a:moveTo>
                    <a:lnTo>
                      <a:pt x="969" y="0"/>
                    </a:lnTo>
                    <a:lnTo>
                      <a:pt x="969" y="10"/>
                    </a:lnTo>
                    <a:lnTo>
                      <a:pt x="965" y="10"/>
                    </a:lnTo>
                    <a:lnTo>
                      <a:pt x="965" y="0"/>
                    </a:lnTo>
                    <a:close/>
                    <a:moveTo>
                      <a:pt x="944" y="0"/>
                    </a:moveTo>
                    <a:lnTo>
                      <a:pt x="946" y="0"/>
                    </a:lnTo>
                    <a:lnTo>
                      <a:pt x="946" y="10"/>
                    </a:lnTo>
                    <a:lnTo>
                      <a:pt x="944" y="10"/>
                    </a:lnTo>
                    <a:lnTo>
                      <a:pt x="944" y="0"/>
                    </a:lnTo>
                    <a:close/>
                    <a:moveTo>
                      <a:pt x="921" y="0"/>
                    </a:moveTo>
                    <a:lnTo>
                      <a:pt x="923" y="0"/>
                    </a:lnTo>
                    <a:lnTo>
                      <a:pt x="923" y="10"/>
                    </a:lnTo>
                    <a:lnTo>
                      <a:pt x="921" y="10"/>
                    </a:lnTo>
                    <a:lnTo>
                      <a:pt x="921" y="0"/>
                    </a:lnTo>
                    <a:close/>
                    <a:moveTo>
                      <a:pt x="898" y="0"/>
                    </a:moveTo>
                    <a:lnTo>
                      <a:pt x="900" y="0"/>
                    </a:lnTo>
                    <a:lnTo>
                      <a:pt x="900" y="10"/>
                    </a:lnTo>
                    <a:lnTo>
                      <a:pt x="898" y="10"/>
                    </a:lnTo>
                    <a:lnTo>
                      <a:pt x="898" y="0"/>
                    </a:lnTo>
                    <a:close/>
                    <a:moveTo>
                      <a:pt x="875" y="0"/>
                    </a:moveTo>
                    <a:lnTo>
                      <a:pt x="879" y="0"/>
                    </a:lnTo>
                    <a:lnTo>
                      <a:pt x="879" y="10"/>
                    </a:lnTo>
                    <a:lnTo>
                      <a:pt x="875" y="10"/>
                    </a:lnTo>
                    <a:lnTo>
                      <a:pt x="875" y="0"/>
                    </a:lnTo>
                    <a:close/>
                    <a:moveTo>
                      <a:pt x="854" y="0"/>
                    </a:moveTo>
                    <a:lnTo>
                      <a:pt x="856" y="0"/>
                    </a:lnTo>
                    <a:lnTo>
                      <a:pt x="856" y="10"/>
                    </a:lnTo>
                    <a:lnTo>
                      <a:pt x="854" y="10"/>
                    </a:lnTo>
                    <a:lnTo>
                      <a:pt x="854" y="0"/>
                    </a:lnTo>
                    <a:close/>
                    <a:moveTo>
                      <a:pt x="831" y="0"/>
                    </a:moveTo>
                    <a:lnTo>
                      <a:pt x="833" y="0"/>
                    </a:lnTo>
                    <a:lnTo>
                      <a:pt x="833" y="10"/>
                    </a:lnTo>
                    <a:lnTo>
                      <a:pt x="831" y="10"/>
                    </a:lnTo>
                    <a:lnTo>
                      <a:pt x="831" y="0"/>
                    </a:lnTo>
                    <a:close/>
                    <a:moveTo>
                      <a:pt x="808" y="0"/>
                    </a:moveTo>
                    <a:lnTo>
                      <a:pt x="812" y="0"/>
                    </a:lnTo>
                    <a:lnTo>
                      <a:pt x="812" y="10"/>
                    </a:lnTo>
                    <a:lnTo>
                      <a:pt x="808" y="10"/>
                    </a:lnTo>
                    <a:lnTo>
                      <a:pt x="808" y="0"/>
                    </a:lnTo>
                    <a:close/>
                    <a:moveTo>
                      <a:pt x="787" y="0"/>
                    </a:moveTo>
                    <a:lnTo>
                      <a:pt x="789" y="0"/>
                    </a:lnTo>
                    <a:lnTo>
                      <a:pt x="789" y="10"/>
                    </a:lnTo>
                    <a:lnTo>
                      <a:pt x="787" y="10"/>
                    </a:lnTo>
                    <a:lnTo>
                      <a:pt x="787" y="0"/>
                    </a:lnTo>
                    <a:close/>
                    <a:moveTo>
                      <a:pt x="764" y="0"/>
                    </a:moveTo>
                    <a:lnTo>
                      <a:pt x="766" y="0"/>
                    </a:lnTo>
                    <a:lnTo>
                      <a:pt x="766" y="10"/>
                    </a:lnTo>
                    <a:lnTo>
                      <a:pt x="764" y="10"/>
                    </a:lnTo>
                    <a:lnTo>
                      <a:pt x="764" y="0"/>
                    </a:lnTo>
                    <a:close/>
                    <a:moveTo>
                      <a:pt x="741" y="0"/>
                    </a:moveTo>
                    <a:lnTo>
                      <a:pt x="744" y="0"/>
                    </a:lnTo>
                    <a:lnTo>
                      <a:pt x="744" y="10"/>
                    </a:lnTo>
                    <a:lnTo>
                      <a:pt x="741" y="10"/>
                    </a:lnTo>
                    <a:lnTo>
                      <a:pt x="741" y="0"/>
                    </a:lnTo>
                    <a:close/>
                    <a:moveTo>
                      <a:pt x="718" y="0"/>
                    </a:moveTo>
                    <a:lnTo>
                      <a:pt x="721" y="0"/>
                    </a:lnTo>
                    <a:lnTo>
                      <a:pt x="721" y="10"/>
                    </a:lnTo>
                    <a:lnTo>
                      <a:pt x="718" y="10"/>
                    </a:lnTo>
                    <a:lnTo>
                      <a:pt x="718" y="0"/>
                    </a:lnTo>
                    <a:close/>
                    <a:moveTo>
                      <a:pt x="696" y="0"/>
                    </a:moveTo>
                    <a:lnTo>
                      <a:pt x="698" y="0"/>
                    </a:lnTo>
                    <a:lnTo>
                      <a:pt x="698" y="10"/>
                    </a:lnTo>
                    <a:lnTo>
                      <a:pt x="696" y="10"/>
                    </a:lnTo>
                    <a:lnTo>
                      <a:pt x="696" y="0"/>
                    </a:lnTo>
                    <a:close/>
                    <a:moveTo>
                      <a:pt x="673" y="0"/>
                    </a:moveTo>
                    <a:lnTo>
                      <a:pt x="675" y="0"/>
                    </a:lnTo>
                    <a:lnTo>
                      <a:pt x="675" y="10"/>
                    </a:lnTo>
                    <a:lnTo>
                      <a:pt x="673" y="10"/>
                    </a:lnTo>
                    <a:lnTo>
                      <a:pt x="673" y="0"/>
                    </a:lnTo>
                    <a:close/>
                    <a:moveTo>
                      <a:pt x="650" y="0"/>
                    </a:moveTo>
                    <a:lnTo>
                      <a:pt x="654" y="0"/>
                    </a:lnTo>
                    <a:lnTo>
                      <a:pt x="654" y="10"/>
                    </a:lnTo>
                    <a:lnTo>
                      <a:pt x="650" y="10"/>
                    </a:lnTo>
                    <a:lnTo>
                      <a:pt x="650" y="0"/>
                    </a:lnTo>
                    <a:close/>
                    <a:moveTo>
                      <a:pt x="629" y="0"/>
                    </a:moveTo>
                    <a:lnTo>
                      <a:pt x="631" y="0"/>
                    </a:lnTo>
                    <a:lnTo>
                      <a:pt x="631" y="10"/>
                    </a:lnTo>
                    <a:lnTo>
                      <a:pt x="629" y="10"/>
                    </a:lnTo>
                    <a:lnTo>
                      <a:pt x="629" y="0"/>
                    </a:lnTo>
                    <a:close/>
                    <a:moveTo>
                      <a:pt x="606" y="0"/>
                    </a:moveTo>
                    <a:lnTo>
                      <a:pt x="608" y="0"/>
                    </a:lnTo>
                    <a:lnTo>
                      <a:pt x="608" y="10"/>
                    </a:lnTo>
                    <a:lnTo>
                      <a:pt x="606" y="10"/>
                    </a:lnTo>
                    <a:lnTo>
                      <a:pt x="606" y="0"/>
                    </a:lnTo>
                    <a:close/>
                    <a:moveTo>
                      <a:pt x="583" y="0"/>
                    </a:moveTo>
                    <a:lnTo>
                      <a:pt x="587" y="0"/>
                    </a:lnTo>
                    <a:lnTo>
                      <a:pt x="587" y="10"/>
                    </a:lnTo>
                    <a:lnTo>
                      <a:pt x="583" y="10"/>
                    </a:lnTo>
                    <a:lnTo>
                      <a:pt x="583" y="0"/>
                    </a:lnTo>
                    <a:close/>
                    <a:moveTo>
                      <a:pt x="562" y="0"/>
                    </a:moveTo>
                    <a:lnTo>
                      <a:pt x="564" y="0"/>
                    </a:lnTo>
                    <a:lnTo>
                      <a:pt x="564" y="10"/>
                    </a:lnTo>
                    <a:lnTo>
                      <a:pt x="562" y="10"/>
                    </a:lnTo>
                    <a:lnTo>
                      <a:pt x="562" y="0"/>
                    </a:lnTo>
                    <a:close/>
                    <a:moveTo>
                      <a:pt x="539" y="0"/>
                    </a:moveTo>
                    <a:lnTo>
                      <a:pt x="541" y="0"/>
                    </a:lnTo>
                    <a:lnTo>
                      <a:pt x="541" y="10"/>
                    </a:lnTo>
                    <a:lnTo>
                      <a:pt x="539" y="10"/>
                    </a:lnTo>
                    <a:lnTo>
                      <a:pt x="539" y="0"/>
                    </a:lnTo>
                    <a:close/>
                    <a:moveTo>
                      <a:pt x="516" y="0"/>
                    </a:moveTo>
                    <a:lnTo>
                      <a:pt x="518" y="0"/>
                    </a:lnTo>
                    <a:lnTo>
                      <a:pt x="518" y="10"/>
                    </a:lnTo>
                    <a:lnTo>
                      <a:pt x="516" y="10"/>
                    </a:lnTo>
                    <a:lnTo>
                      <a:pt x="516" y="0"/>
                    </a:lnTo>
                    <a:close/>
                    <a:moveTo>
                      <a:pt x="493" y="0"/>
                    </a:moveTo>
                    <a:lnTo>
                      <a:pt x="497" y="0"/>
                    </a:lnTo>
                    <a:lnTo>
                      <a:pt x="497" y="10"/>
                    </a:lnTo>
                    <a:lnTo>
                      <a:pt x="493" y="10"/>
                    </a:lnTo>
                    <a:lnTo>
                      <a:pt x="493" y="0"/>
                    </a:lnTo>
                    <a:close/>
                    <a:moveTo>
                      <a:pt x="472" y="0"/>
                    </a:moveTo>
                    <a:lnTo>
                      <a:pt x="474" y="0"/>
                    </a:lnTo>
                    <a:lnTo>
                      <a:pt x="474" y="10"/>
                    </a:lnTo>
                    <a:lnTo>
                      <a:pt x="472" y="10"/>
                    </a:lnTo>
                    <a:lnTo>
                      <a:pt x="472" y="0"/>
                    </a:lnTo>
                    <a:close/>
                    <a:moveTo>
                      <a:pt x="449" y="0"/>
                    </a:moveTo>
                    <a:lnTo>
                      <a:pt x="451" y="0"/>
                    </a:lnTo>
                    <a:lnTo>
                      <a:pt x="451" y="10"/>
                    </a:lnTo>
                    <a:lnTo>
                      <a:pt x="449" y="10"/>
                    </a:lnTo>
                    <a:lnTo>
                      <a:pt x="449" y="0"/>
                    </a:lnTo>
                    <a:close/>
                    <a:moveTo>
                      <a:pt x="426" y="0"/>
                    </a:moveTo>
                    <a:lnTo>
                      <a:pt x="430" y="0"/>
                    </a:lnTo>
                    <a:lnTo>
                      <a:pt x="430" y="10"/>
                    </a:lnTo>
                    <a:lnTo>
                      <a:pt x="426" y="10"/>
                    </a:lnTo>
                    <a:lnTo>
                      <a:pt x="426" y="0"/>
                    </a:lnTo>
                    <a:close/>
                    <a:moveTo>
                      <a:pt x="405" y="0"/>
                    </a:moveTo>
                    <a:lnTo>
                      <a:pt x="407" y="0"/>
                    </a:lnTo>
                    <a:lnTo>
                      <a:pt x="407" y="10"/>
                    </a:lnTo>
                    <a:lnTo>
                      <a:pt x="405" y="10"/>
                    </a:lnTo>
                    <a:lnTo>
                      <a:pt x="405" y="0"/>
                    </a:lnTo>
                    <a:close/>
                    <a:moveTo>
                      <a:pt x="382" y="0"/>
                    </a:moveTo>
                    <a:lnTo>
                      <a:pt x="384" y="0"/>
                    </a:lnTo>
                    <a:lnTo>
                      <a:pt x="384" y="10"/>
                    </a:lnTo>
                    <a:lnTo>
                      <a:pt x="382" y="10"/>
                    </a:lnTo>
                    <a:lnTo>
                      <a:pt x="382" y="0"/>
                    </a:lnTo>
                    <a:close/>
                    <a:moveTo>
                      <a:pt x="359" y="0"/>
                    </a:moveTo>
                    <a:lnTo>
                      <a:pt x="362" y="0"/>
                    </a:lnTo>
                    <a:lnTo>
                      <a:pt x="362" y="10"/>
                    </a:lnTo>
                    <a:lnTo>
                      <a:pt x="359" y="10"/>
                    </a:lnTo>
                    <a:lnTo>
                      <a:pt x="359" y="0"/>
                    </a:lnTo>
                    <a:close/>
                    <a:moveTo>
                      <a:pt x="337" y="0"/>
                    </a:moveTo>
                    <a:lnTo>
                      <a:pt x="339" y="0"/>
                    </a:lnTo>
                    <a:lnTo>
                      <a:pt x="339" y="10"/>
                    </a:lnTo>
                    <a:lnTo>
                      <a:pt x="337" y="10"/>
                    </a:lnTo>
                    <a:lnTo>
                      <a:pt x="337" y="0"/>
                    </a:lnTo>
                    <a:close/>
                    <a:moveTo>
                      <a:pt x="314" y="0"/>
                    </a:moveTo>
                    <a:lnTo>
                      <a:pt x="316" y="0"/>
                    </a:lnTo>
                    <a:lnTo>
                      <a:pt x="316" y="10"/>
                    </a:lnTo>
                    <a:lnTo>
                      <a:pt x="314" y="10"/>
                    </a:lnTo>
                    <a:lnTo>
                      <a:pt x="314" y="0"/>
                    </a:lnTo>
                    <a:close/>
                    <a:moveTo>
                      <a:pt x="291" y="0"/>
                    </a:moveTo>
                    <a:lnTo>
                      <a:pt x="293" y="0"/>
                    </a:lnTo>
                    <a:lnTo>
                      <a:pt x="293" y="10"/>
                    </a:lnTo>
                    <a:lnTo>
                      <a:pt x="291" y="10"/>
                    </a:lnTo>
                    <a:lnTo>
                      <a:pt x="291" y="0"/>
                    </a:lnTo>
                    <a:close/>
                    <a:moveTo>
                      <a:pt x="268" y="0"/>
                    </a:moveTo>
                    <a:lnTo>
                      <a:pt x="272" y="0"/>
                    </a:lnTo>
                    <a:lnTo>
                      <a:pt x="272" y="10"/>
                    </a:lnTo>
                    <a:lnTo>
                      <a:pt x="268" y="10"/>
                    </a:lnTo>
                    <a:lnTo>
                      <a:pt x="268" y="0"/>
                    </a:lnTo>
                    <a:close/>
                    <a:moveTo>
                      <a:pt x="247" y="0"/>
                    </a:moveTo>
                    <a:lnTo>
                      <a:pt x="249" y="0"/>
                    </a:lnTo>
                    <a:lnTo>
                      <a:pt x="249" y="10"/>
                    </a:lnTo>
                    <a:lnTo>
                      <a:pt x="247" y="10"/>
                    </a:lnTo>
                    <a:lnTo>
                      <a:pt x="247" y="0"/>
                    </a:lnTo>
                    <a:close/>
                    <a:moveTo>
                      <a:pt x="224" y="0"/>
                    </a:moveTo>
                    <a:lnTo>
                      <a:pt x="226" y="0"/>
                    </a:lnTo>
                    <a:lnTo>
                      <a:pt x="226" y="10"/>
                    </a:lnTo>
                    <a:lnTo>
                      <a:pt x="224" y="10"/>
                    </a:lnTo>
                    <a:lnTo>
                      <a:pt x="224" y="0"/>
                    </a:lnTo>
                    <a:close/>
                    <a:moveTo>
                      <a:pt x="201" y="0"/>
                    </a:moveTo>
                    <a:lnTo>
                      <a:pt x="205" y="0"/>
                    </a:lnTo>
                    <a:lnTo>
                      <a:pt x="205" y="10"/>
                    </a:lnTo>
                    <a:lnTo>
                      <a:pt x="201" y="10"/>
                    </a:lnTo>
                    <a:lnTo>
                      <a:pt x="201" y="0"/>
                    </a:lnTo>
                    <a:close/>
                    <a:moveTo>
                      <a:pt x="180" y="0"/>
                    </a:moveTo>
                    <a:lnTo>
                      <a:pt x="182" y="0"/>
                    </a:lnTo>
                    <a:lnTo>
                      <a:pt x="182" y="10"/>
                    </a:lnTo>
                    <a:lnTo>
                      <a:pt x="180" y="10"/>
                    </a:lnTo>
                    <a:lnTo>
                      <a:pt x="180" y="0"/>
                    </a:lnTo>
                    <a:close/>
                    <a:moveTo>
                      <a:pt x="157" y="0"/>
                    </a:moveTo>
                    <a:lnTo>
                      <a:pt x="159" y="0"/>
                    </a:lnTo>
                    <a:lnTo>
                      <a:pt x="159" y="10"/>
                    </a:lnTo>
                    <a:lnTo>
                      <a:pt x="157" y="10"/>
                    </a:lnTo>
                    <a:lnTo>
                      <a:pt x="157" y="0"/>
                    </a:lnTo>
                    <a:close/>
                    <a:moveTo>
                      <a:pt x="134" y="0"/>
                    </a:moveTo>
                    <a:lnTo>
                      <a:pt x="138" y="0"/>
                    </a:lnTo>
                    <a:lnTo>
                      <a:pt x="138" y="10"/>
                    </a:lnTo>
                    <a:lnTo>
                      <a:pt x="134" y="10"/>
                    </a:lnTo>
                    <a:lnTo>
                      <a:pt x="134" y="0"/>
                    </a:lnTo>
                    <a:close/>
                    <a:moveTo>
                      <a:pt x="113" y="0"/>
                    </a:moveTo>
                    <a:lnTo>
                      <a:pt x="115" y="0"/>
                    </a:lnTo>
                    <a:lnTo>
                      <a:pt x="115" y="10"/>
                    </a:lnTo>
                    <a:lnTo>
                      <a:pt x="113" y="10"/>
                    </a:lnTo>
                    <a:lnTo>
                      <a:pt x="113" y="0"/>
                    </a:lnTo>
                    <a:close/>
                    <a:moveTo>
                      <a:pt x="90" y="0"/>
                    </a:moveTo>
                    <a:lnTo>
                      <a:pt x="92" y="0"/>
                    </a:lnTo>
                    <a:lnTo>
                      <a:pt x="92" y="10"/>
                    </a:lnTo>
                    <a:lnTo>
                      <a:pt x="90" y="10"/>
                    </a:lnTo>
                    <a:lnTo>
                      <a:pt x="90" y="0"/>
                    </a:lnTo>
                    <a:close/>
                    <a:moveTo>
                      <a:pt x="67" y="0"/>
                    </a:moveTo>
                    <a:lnTo>
                      <a:pt x="69" y="0"/>
                    </a:lnTo>
                    <a:lnTo>
                      <a:pt x="69" y="10"/>
                    </a:lnTo>
                    <a:lnTo>
                      <a:pt x="67" y="10"/>
                    </a:lnTo>
                    <a:lnTo>
                      <a:pt x="67" y="0"/>
                    </a:lnTo>
                    <a:close/>
                    <a:moveTo>
                      <a:pt x="44" y="0"/>
                    </a:moveTo>
                    <a:lnTo>
                      <a:pt x="48" y="0"/>
                    </a:lnTo>
                    <a:lnTo>
                      <a:pt x="48" y="10"/>
                    </a:lnTo>
                    <a:lnTo>
                      <a:pt x="44" y="10"/>
                    </a:lnTo>
                    <a:lnTo>
                      <a:pt x="44" y="0"/>
                    </a:lnTo>
                    <a:close/>
                    <a:moveTo>
                      <a:pt x="23" y="0"/>
                    </a:moveTo>
                    <a:lnTo>
                      <a:pt x="24" y="0"/>
                    </a:lnTo>
                    <a:lnTo>
                      <a:pt x="24"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7" name="Freeform 2105"/>
              <p:cNvSpPr>
                <a:spLocks noEditPoints="1"/>
              </p:cNvSpPr>
              <p:nvPr/>
            </p:nvSpPr>
            <p:spPr bwMode="auto">
              <a:xfrm>
                <a:off x="3708" y="674"/>
                <a:ext cx="2586" cy="9"/>
              </a:xfrm>
              <a:custGeom>
                <a:avLst/>
                <a:gdLst>
                  <a:gd name="T0" fmla="*/ 2561 w 2586"/>
                  <a:gd name="T1" fmla="*/ 0 h 9"/>
                  <a:gd name="T2" fmla="*/ 2517 w 2586"/>
                  <a:gd name="T3" fmla="*/ 0 h 9"/>
                  <a:gd name="T4" fmla="*/ 2471 w 2586"/>
                  <a:gd name="T5" fmla="*/ 0 h 9"/>
                  <a:gd name="T6" fmla="*/ 2426 w 2586"/>
                  <a:gd name="T7" fmla="*/ 0 h 9"/>
                  <a:gd name="T8" fmla="*/ 2380 w 2586"/>
                  <a:gd name="T9" fmla="*/ 0 h 9"/>
                  <a:gd name="T10" fmla="*/ 2336 w 2586"/>
                  <a:gd name="T11" fmla="*/ 0 h 9"/>
                  <a:gd name="T12" fmla="*/ 2292 w 2586"/>
                  <a:gd name="T13" fmla="*/ 0 h 9"/>
                  <a:gd name="T14" fmla="*/ 2246 w 2586"/>
                  <a:gd name="T15" fmla="*/ 0 h 9"/>
                  <a:gd name="T16" fmla="*/ 2202 w 2586"/>
                  <a:gd name="T17" fmla="*/ 0 h 9"/>
                  <a:gd name="T18" fmla="*/ 2156 w 2586"/>
                  <a:gd name="T19" fmla="*/ 0 h 9"/>
                  <a:gd name="T20" fmla="*/ 2112 w 2586"/>
                  <a:gd name="T21" fmla="*/ 0 h 9"/>
                  <a:gd name="T22" fmla="*/ 2067 w 2586"/>
                  <a:gd name="T23" fmla="*/ 0 h 9"/>
                  <a:gd name="T24" fmla="*/ 2021 w 2586"/>
                  <a:gd name="T25" fmla="*/ 0 h 9"/>
                  <a:gd name="T26" fmla="*/ 1977 w 2586"/>
                  <a:gd name="T27" fmla="*/ 0 h 9"/>
                  <a:gd name="T28" fmla="*/ 1931 w 2586"/>
                  <a:gd name="T29" fmla="*/ 0 h 9"/>
                  <a:gd name="T30" fmla="*/ 1887 w 2586"/>
                  <a:gd name="T31" fmla="*/ 0 h 9"/>
                  <a:gd name="T32" fmla="*/ 1843 w 2586"/>
                  <a:gd name="T33" fmla="*/ 0 h 9"/>
                  <a:gd name="T34" fmla="*/ 1797 w 2586"/>
                  <a:gd name="T35" fmla="*/ 0 h 9"/>
                  <a:gd name="T36" fmla="*/ 1752 w 2586"/>
                  <a:gd name="T37" fmla="*/ 0 h 9"/>
                  <a:gd name="T38" fmla="*/ 1706 w 2586"/>
                  <a:gd name="T39" fmla="*/ 0 h 9"/>
                  <a:gd name="T40" fmla="*/ 1662 w 2586"/>
                  <a:gd name="T41" fmla="*/ 0 h 9"/>
                  <a:gd name="T42" fmla="*/ 1618 w 2586"/>
                  <a:gd name="T43" fmla="*/ 0 h 9"/>
                  <a:gd name="T44" fmla="*/ 1572 w 2586"/>
                  <a:gd name="T45" fmla="*/ 0 h 9"/>
                  <a:gd name="T46" fmla="*/ 1528 w 2586"/>
                  <a:gd name="T47" fmla="*/ 0 h 9"/>
                  <a:gd name="T48" fmla="*/ 1482 w 2586"/>
                  <a:gd name="T49" fmla="*/ 0 h 9"/>
                  <a:gd name="T50" fmla="*/ 1438 w 2586"/>
                  <a:gd name="T51" fmla="*/ 0 h 9"/>
                  <a:gd name="T52" fmla="*/ 1393 w 2586"/>
                  <a:gd name="T53" fmla="*/ 0 h 9"/>
                  <a:gd name="T54" fmla="*/ 1347 w 2586"/>
                  <a:gd name="T55" fmla="*/ 0 h 9"/>
                  <a:gd name="T56" fmla="*/ 1303 w 2586"/>
                  <a:gd name="T57" fmla="*/ 0 h 9"/>
                  <a:gd name="T58" fmla="*/ 1257 w 2586"/>
                  <a:gd name="T59" fmla="*/ 0 h 9"/>
                  <a:gd name="T60" fmla="*/ 1213 w 2586"/>
                  <a:gd name="T61" fmla="*/ 0 h 9"/>
                  <a:gd name="T62" fmla="*/ 1169 w 2586"/>
                  <a:gd name="T63" fmla="*/ 0 h 9"/>
                  <a:gd name="T64" fmla="*/ 1123 w 2586"/>
                  <a:gd name="T65" fmla="*/ 0 h 9"/>
                  <a:gd name="T66" fmla="*/ 1079 w 2586"/>
                  <a:gd name="T67" fmla="*/ 0 h 9"/>
                  <a:gd name="T68" fmla="*/ 1032 w 2586"/>
                  <a:gd name="T69" fmla="*/ 0 h 9"/>
                  <a:gd name="T70" fmla="*/ 988 w 2586"/>
                  <a:gd name="T71" fmla="*/ 0 h 9"/>
                  <a:gd name="T72" fmla="*/ 944 w 2586"/>
                  <a:gd name="T73" fmla="*/ 0 h 9"/>
                  <a:gd name="T74" fmla="*/ 898 w 2586"/>
                  <a:gd name="T75" fmla="*/ 0 h 9"/>
                  <a:gd name="T76" fmla="*/ 854 w 2586"/>
                  <a:gd name="T77" fmla="*/ 0 h 9"/>
                  <a:gd name="T78" fmla="*/ 808 w 2586"/>
                  <a:gd name="T79" fmla="*/ 0 h 9"/>
                  <a:gd name="T80" fmla="*/ 764 w 2586"/>
                  <a:gd name="T81" fmla="*/ 0 h 9"/>
                  <a:gd name="T82" fmla="*/ 718 w 2586"/>
                  <a:gd name="T83" fmla="*/ 0 h 9"/>
                  <a:gd name="T84" fmla="*/ 673 w 2586"/>
                  <a:gd name="T85" fmla="*/ 0 h 9"/>
                  <a:gd name="T86" fmla="*/ 629 w 2586"/>
                  <a:gd name="T87" fmla="*/ 0 h 9"/>
                  <a:gd name="T88" fmla="*/ 583 w 2586"/>
                  <a:gd name="T89" fmla="*/ 0 h 9"/>
                  <a:gd name="T90" fmla="*/ 539 w 2586"/>
                  <a:gd name="T91" fmla="*/ 0 h 9"/>
                  <a:gd name="T92" fmla="*/ 493 w 2586"/>
                  <a:gd name="T93" fmla="*/ 0 h 9"/>
                  <a:gd name="T94" fmla="*/ 449 w 2586"/>
                  <a:gd name="T95" fmla="*/ 0 h 9"/>
                  <a:gd name="T96" fmla="*/ 405 w 2586"/>
                  <a:gd name="T97" fmla="*/ 0 h 9"/>
                  <a:gd name="T98" fmla="*/ 359 w 2586"/>
                  <a:gd name="T99" fmla="*/ 0 h 9"/>
                  <a:gd name="T100" fmla="*/ 314 w 2586"/>
                  <a:gd name="T101" fmla="*/ 0 h 9"/>
                  <a:gd name="T102" fmla="*/ 268 w 2586"/>
                  <a:gd name="T103" fmla="*/ 0 h 9"/>
                  <a:gd name="T104" fmla="*/ 224 w 2586"/>
                  <a:gd name="T105" fmla="*/ 0 h 9"/>
                  <a:gd name="T106" fmla="*/ 180 w 2586"/>
                  <a:gd name="T107" fmla="*/ 0 h 9"/>
                  <a:gd name="T108" fmla="*/ 134 w 2586"/>
                  <a:gd name="T109" fmla="*/ 0 h 9"/>
                  <a:gd name="T110" fmla="*/ 90 w 2586"/>
                  <a:gd name="T111" fmla="*/ 0 h 9"/>
                  <a:gd name="T112" fmla="*/ 44 w 2586"/>
                  <a:gd name="T113" fmla="*/ 0 h 9"/>
                  <a:gd name="T114" fmla="*/ 0 w 2586"/>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86" h="9">
                    <a:moveTo>
                      <a:pt x="2584" y="0"/>
                    </a:moveTo>
                    <a:lnTo>
                      <a:pt x="2586" y="0"/>
                    </a:lnTo>
                    <a:lnTo>
                      <a:pt x="2586" y="9"/>
                    </a:lnTo>
                    <a:lnTo>
                      <a:pt x="2584" y="9"/>
                    </a:lnTo>
                    <a:lnTo>
                      <a:pt x="2584" y="0"/>
                    </a:lnTo>
                    <a:close/>
                    <a:moveTo>
                      <a:pt x="2561" y="0"/>
                    </a:moveTo>
                    <a:lnTo>
                      <a:pt x="2563" y="0"/>
                    </a:lnTo>
                    <a:lnTo>
                      <a:pt x="2563" y="9"/>
                    </a:lnTo>
                    <a:lnTo>
                      <a:pt x="2561" y="9"/>
                    </a:lnTo>
                    <a:lnTo>
                      <a:pt x="2561" y="0"/>
                    </a:lnTo>
                    <a:close/>
                    <a:moveTo>
                      <a:pt x="2538" y="0"/>
                    </a:moveTo>
                    <a:lnTo>
                      <a:pt x="2542" y="0"/>
                    </a:lnTo>
                    <a:lnTo>
                      <a:pt x="2542" y="9"/>
                    </a:lnTo>
                    <a:lnTo>
                      <a:pt x="2538" y="9"/>
                    </a:lnTo>
                    <a:lnTo>
                      <a:pt x="2538" y="0"/>
                    </a:lnTo>
                    <a:close/>
                    <a:moveTo>
                      <a:pt x="2517" y="0"/>
                    </a:moveTo>
                    <a:lnTo>
                      <a:pt x="2519" y="0"/>
                    </a:lnTo>
                    <a:lnTo>
                      <a:pt x="2519" y="9"/>
                    </a:lnTo>
                    <a:lnTo>
                      <a:pt x="2517" y="9"/>
                    </a:lnTo>
                    <a:lnTo>
                      <a:pt x="2517" y="0"/>
                    </a:lnTo>
                    <a:close/>
                    <a:moveTo>
                      <a:pt x="2494" y="0"/>
                    </a:moveTo>
                    <a:lnTo>
                      <a:pt x="2496" y="0"/>
                    </a:lnTo>
                    <a:lnTo>
                      <a:pt x="2496" y="9"/>
                    </a:lnTo>
                    <a:lnTo>
                      <a:pt x="2494" y="9"/>
                    </a:lnTo>
                    <a:lnTo>
                      <a:pt x="2494" y="0"/>
                    </a:lnTo>
                    <a:close/>
                    <a:moveTo>
                      <a:pt x="2471" y="0"/>
                    </a:moveTo>
                    <a:lnTo>
                      <a:pt x="2474" y="0"/>
                    </a:lnTo>
                    <a:lnTo>
                      <a:pt x="2474" y="9"/>
                    </a:lnTo>
                    <a:lnTo>
                      <a:pt x="2471" y="9"/>
                    </a:lnTo>
                    <a:lnTo>
                      <a:pt x="2471" y="0"/>
                    </a:lnTo>
                    <a:close/>
                    <a:moveTo>
                      <a:pt x="2449" y="0"/>
                    </a:moveTo>
                    <a:lnTo>
                      <a:pt x="2451" y="0"/>
                    </a:lnTo>
                    <a:lnTo>
                      <a:pt x="2451" y="9"/>
                    </a:lnTo>
                    <a:lnTo>
                      <a:pt x="2449" y="9"/>
                    </a:lnTo>
                    <a:lnTo>
                      <a:pt x="2449" y="0"/>
                    </a:lnTo>
                    <a:close/>
                    <a:moveTo>
                      <a:pt x="2426" y="0"/>
                    </a:moveTo>
                    <a:lnTo>
                      <a:pt x="2428" y="0"/>
                    </a:lnTo>
                    <a:lnTo>
                      <a:pt x="2428" y="9"/>
                    </a:lnTo>
                    <a:lnTo>
                      <a:pt x="2426" y="9"/>
                    </a:lnTo>
                    <a:lnTo>
                      <a:pt x="2426" y="0"/>
                    </a:lnTo>
                    <a:close/>
                    <a:moveTo>
                      <a:pt x="2403" y="0"/>
                    </a:moveTo>
                    <a:lnTo>
                      <a:pt x="2405" y="0"/>
                    </a:lnTo>
                    <a:lnTo>
                      <a:pt x="2405" y="9"/>
                    </a:lnTo>
                    <a:lnTo>
                      <a:pt x="2403" y="9"/>
                    </a:lnTo>
                    <a:lnTo>
                      <a:pt x="2403" y="0"/>
                    </a:lnTo>
                    <a:close/>
                    <a:moveTo>
                      <a:pt x="2380" y="0"/>
                    </a:moveTo>
                    <a:lnTo>
                      <a:pt x="2384" y="0"/>
                    </a:lnTo>
                    <a:lnTo>
                      <a:pt x="2384" y="9"/>
                    </a:lnTo>
                    <a:lnTo>
                      <a:pt x="2380" y="9"/>
                    </a:lnTo>
                    <a:lnTo>
                      <a:pt x="2380" y="0"/>
                    </a:lnTo>
                    <a:close/>
                    <a:moveTo>
                      <a:pt x="2359" y="0"/>
                    </a:moveTo>
                    <a:lnTo>
                      <a:pt x="2361" y="0"/>
                    </a:lnTo>
                    <a:lnTo>
                      <a:pt x="2361" y="9"/>
                    </a:lnTo>
                    <a:lnTo>
                      <a:pt x="2359" y="9"/>
                    </a:lnTo>
                    <a:lnTo>
                      <a:pt x="2359" y="0"/>
                    </a:lnTo>
                    <a:close/>
                    <a:moveTo>
                      <a:pt x="2336" y="0"/>
                    </a:moveTo>
                    <a:lnTo>
                      <a:pt x="2338" y="0"/>
                    </a:lnTo>
                    <a:lnTo>
                      <a:pt x="2338" y="9"/>
                    </a:lnTo>
                    <a:lnTo>
                      <a:pt x="2336" y="9"/>
                    </a:lnTo>
                    <a:lnTo>
                      <a:pt x="2336" y="0"/>
                    </a:lnTo>
                    <a:close/>
                    <a:moveTo>
                      <a:pt x="2313" y="0"/>
                    </a:moveTo>
                    <a:lnTo>
                      <a:pt x="2317" y="0"/>
                    </a:lnTo>
                    <a:lnTo>
                      <a:pt x="2317" y="9"/>
                    </a:lnTo>
                    <a:lnTo>
                      <a:pt x="2313" y="9"/>
                    </a:lnTo>
                    <a:lnTo>
                      <a:pt x="2313" y="0"/>
                    </a:lnTo>
                    <a:close/>
                    <a:moveTo>
                      <a:pt x="2292" y="0"/>
                    </a:moveTo>
                    <a:lnTo>
                      <a:pt x="2294" y="0"/>
                    </a:lnTo>
                    <a:lnTo>
                      <a:pt x="2294" y="9"/>
                    </a:lnTo>
                    <a:lnTo>
                      <a:pt x="2292" y="9"/>
                    </a:lnTo>
                    <a:lnTo>
                      <a:pt x="2292" y="0"/>
                    </a:lnTo>
                    <a:close/>
                    <a:moveTo>
                      <a:pt x="2269" y="0"/>
                    </a:moveTo>
                    <a:lnTo>
                      <a:pt x="2271" y="0"/>
                    </a:lnTo>
                    <a:lnTo>
                      <a:pt x="2271" y="9"/>
                    </a:lnTo>
                    <a:lnTo>
                      <a:pt x="2269" y="9"/>
                    </a:lnTo>
                    <a:lnTo>
                      <a:pt x="2269" y="0"/>
                    </a:lnTo>
                    <a:close/>
                    <a:moveTo>
                      <a:pt x="2246" y="0"/>
                    </a:moveTo>
                    <a:lnTo>
                      <a:pt x="2250" y="0"/>
                    </a:lnTo>
                    <a:lnTo>
                      <a:pt x="2250" y="9"/>
                    </a:lnTo>
                    <a:lnTo>
                      <a:pt x="2246" y="9"/>
                    </a:lnTo>
                    <a:lnTo>
                      <a:pt x="2246" y="0"/>
                    </a:lnTo>
                    <a:close/>
                    <a:moveTo>
                      <a:pt x="2225" y="0"/>
                    </a:moveTo>
                    <a:lnTo>
                      <a:pt x="2227" y="0"/>
                    </a:lnTo>
                    <a:lnTo>
                      <a:pt x="2227" y="9"/>
                    </a:lnTo>
                    <a:lnTo>
                      <a:pt x="2225" y="9"/>
                    </a:lnTo>
                    <a:lnTo>
                      <a:pt x="2225" y="0"/>
                    </a:lnTo>
                    <a:close/>
                    <a:moveTo>
                      <a:pt x="2202" y="0"/>
                    </a:moveTo>
                    <a:lnTo>
                      <a:pt x="2204" y="0"/>
                    </a:lnTo>
                    <a:lnTo>
                      <a:pt x="2204" y="9"/>
                    </a:lnTo>
                    <a:lnTo>
                      <a:pt x="2202" y="9"/>
                    </a:lnTo>
                    <a:lnTo>
                      <a:pt x="2202" y="0"/>
                    </a:lnTo>
                    <a:close/>
                    <a:moveTo>
                      <a:pt x="2179" y="0"/>
                    </a:moveTo>
                    <a:lnTo>
                      <a:pt x="2181" y="0"/>
                    </a:lnTo>
                    <a:lnTo>
                      <a:pt x="2181" y="9"/>
                    </a:lnTo>
                    <a:lnTo>
                      <a:pt x="2179" y="9"/>
                    </a:lnTo>
                    <a:lnTo>
                      <a:pt x="2179" y="0"/>
                    </a:lnTo>
                    <a:close/>
                    <a:moveTo>
                      <a:pt x="2156" y="0"/>
                    </a:moveTo>
                    <a:lnTo>
                      <a:pt x="2160" y="0"/>
                    </a:lnTo>
                    <a:lnTo>
                      <a:pt x="2160" y="9"/>
                    </a:lnTo>
                    <a:lnTo>
                      <a:pt x="2156" y="9"/>
                    </a:lnTo>
                    <a:lnTo>
                      <a:pt x="2156" y="0"/>
                    </a:lnTo>
                    <a:close/>
                    <a:moveTo>
                      <a:pt x="2135" y="0"/>
                    </a:moveTo>
                    <a:lnTo>
                      <a:pt x="2136" y="0"/>
                    </a:lnTo>
                    <a:lnTo>
                      <a:pt x="2136" y="9"/>
                    </a:lnTo>
                    <a:lnTo>
                      <a:pt x="2135" y="9"/>
                    </a:lnTo>
                    <a:lnTo>
                      <a:pt x="2135" y="0"/>
                    </a:lnTo>
                    <a:close/>
                    <a:moveTo>
                      <a:pt x="2112" y="0"/>
                    </a:moveTo>
                    <a:lnTo>
                      <a:pt x="2113" y="0"/>
                    </a:lnTo>
                    <a:lnTo>
                      <a:pt x="2113" y="9"/>
                    </a:lnTo>
                    <a:lnTo>
                      <a:pt x="2112" y="9"/>
                    </a:lnTo>
                    <a:lnTo>
                      <a:pt x="2112" y="0"/>
                    </a:lnTo>
                    <a:close/>
                    <a:moveTo>
                      <a:pt x="2088" y="0"/>
                    </a:moveTo>
                    <a:lnTo>
                      <a:pt x="2092" y="0"/>
                    </a:lnTo>
                    <a:lnTo>
                      <a:pt x="2092" y="9"/>
                    </a:lnTo>
                    <a:lnTo>
                      <a:pt x="2088" y="9"/>
                    </a:lnTo>
                    <a:lnTo>
                      <a:pt x="2088" y="0"/>
                    </a:lnTo>
                    <a:close/>
                    <a:moveTo>
                      <a:pt x="2067" y="0"/>
                    </a:moveTo>
                    <a:lnTo>
                      <a:pt x="2069" y="0"/>
                    </a:lnTo>
                    <a:lnTo>
                      <a:pt x="2069" y="9"/>
                    </a:lnTo>
                    <a:lnTo>
                      <a:pt x="2067" y="9"/>
                    </a:lnTo>
                    <a:lnTo>
                      <a:pt x="2067" y="0"/>
                    </a:lnTo>
                    <a:close/>
                    <a:moveTo>
                      <a:pt x="2044" y="0"/>
                    </a:moveTo>
                    <a:lnTo>
                      <a:pt x="2046" y="0"/>
                    </a:lnTo>
                    <a:lnTo>
                      <a:pt x="2046" y="9"/>
                    </a:lnTo>
                    <a:lnTo>
                      <a:pt x="2044" y="9"/>
                    </a:lnTo>
                    <a:lnTo>
                      <a:pt x="2044" y="0"/>
                    </a:lnTo>
                    <a:close/>
                    <a:moveTo>
                      <a:pt x="2021" y="0"/>
                    </a:moveTo>
                    <a:lnTo>
                      <a:pt x="2025" y="0"/>
                    </a:lnTo>
                    <a:lnTo>
                      <a:pt x="2025" y="9"/>
                    </a:lnTo>
                    <a:lnTo>
                      <a:pt x="2021" y="9"/>
                    </a:lnTo>
                    <a:lnTo>
                      <a:pt x="2021" y="0"/>
                    </a:lnTo>
                    <a:close/>
                    <a:moveTo>
                      <a:pt x="2000" y="0"/>
                    </a:moveTo>
                    <a:lnTo>
                      <a:pt x="2002" y="0"/>
                    </a:lnTo>
                    <a:lnTo>
                      <a:pt x="2002" y="9"/>
                    </a:lnTo>
                    <a:lnTo>
                      <a:pt x="2000" y="9"/>
                    </a:lnTo>
                    <a:lnTo>
                      <a:pt x="2000" y="0"/>
                    </a:lnTo>
                    <a:close/>
                    <a:moveTo>
                      <a:pt x="1977" y="0"/>
                    </a:moveTo>
                    <a:lnTo>
                      <a:pt x="1979" y="0"/>
                    </a:lnTo>
                    <a:lnTo>
                      <a:pt x="1979" y="9"/>
                    </a:lnTo>
                    <a:lnTo>
                      <a:pt x="1977" y="9"/>
                    </a:lnTo>
                    <a:lnTo>
                      <a:pt x="1977" y="0"/>
                    </a:lnTo>
                    <a:close/>
                    <a:moveTo>
                      <a:pt x="1954" y="0"/>
                    </a:moveTo>
                    <a:lnTo>
                      <a:pt x="1956" y="0"/>
                    </a:lnTo>
                    <a:lnTo>
                      <a:pt x="1956" y="9"/>
                    </a:lnTo>
                    <a:lnTo>
                      <a:pt x="1954" y="9"/>
                    </a:lnTo>
                    <a:lnTo>
                      <a:pt x="1954" y="0"/>
                    </a:lnTo>
                    <a:close/>
                    <a:moveTo>
                      <a:pt x="1931" y="0"/>
                    </a:moveTo>
                    <a:lnTo>
                      <a:pt x="1935" y="0"/>
                    </a:lnTo>
                    <a:lnTo>
                      <a:pt x="1935" y="9"/>
                    </a:lnTo>
                    <a:lnTo>
                      <a:pt x="1931" y="9"/>
                    </a:lnTo>
                    <a:lnTo>
                      <a:pt x="1931" y="0"/>
                    </a:lnTo>
                    <a:close/>
                    <a:moveTo>
                      <a:pt x="1910" y="0"/>
                    </a:moveTo>
                    <a:lnTo>
                      <a:pt x="1912" y="0"/>
                    </a:lnTo>
                    <a:lnTo>
                      <a:pt x="1912" y="9"/>
                    </a:lnTo>
                    <a:lnTo>
                      <a:pt x="1910" y="9"/>
                    </a:lnTo>
                    <a:lnTo>
                      <a:pt x="1910" y="0"/>
                    </a:lnTo>
                    <a:close/>
                    <a:moveTo>
                      <a:pt x="1887" y="0"/>
                    </a:moveTo>
                    <a:lnTo>
                      <a:pt x="1889" y="0"/>
                    </a:lnTo>
                    <a:lnTo>
                      <a:pt x="1889" y="9"/>
                    </a:lnTo>
                    <a:lnTo>
                      <a:pt x="1887" y="9"/>
                    </a:lnTo>
                    <a:lnTo>
                      <a:pt x="1887" y="0"/>
                    </a:lnTo>
                    <a:close/>
                    <a:moveTo>
                      <a:pt x="1864" y="0"/>
                    </a:moveTo>
                    <a:lnTo>
                      <a:pt x="1868" y="0"/>
                    </a:lnTo>
                    <a:lnTo>
                      <a:pt x="1868" y="9"/>
                    </a:lnTo>
                    <a:lnTo>
                      <a:pt x="1864" y="9"/>
                    </a:lnTo>
                    <a:lnTo>
                      <a:pt x="1864" y="0"/>
                    </a:lnTo>
                    <a:close/>
                    <a:moveTo>
                      <a:pt x="1843" y="0"/>
                    </a:moveTo>
                    <a:lnTo>
                      <a:pt x="1845" y="0"/>
                    </a:lnTo>
                    <a:lnTo>
                      <a:pt x="1845" y="9"/>
                    </a:lnTo>
                    <a:lnTo>
                      <a:pt x="1843" y="9"/>
                    </a:lnTo>
                    <a:lnTo>
                      <a:pt x="1843" y="0"/>
                    </a:lnTo>
                    <a:close/>
                    <a:moveTo>
                      <a:pt x="1820" y="0"/>
                    </a:moveTo>
                    <a:lnTo>
                      <a:pt x="1822" y="0"/>
                    </a:lnTo>
                    <a:lnTo>
                      <a:pt x="1822" y="9"/>
                    </a:lnTo>
                    <a:lnTo>
                      <a:pt x="1820" y="9"/>
                    </a:lnTo>
                    <a:lnTo>
                      <a:pt x="1820" y="0"/>
                    </a:lnTo>
                    <a:close/>
                    <a:moveTo>
                      <a:pt x="1797" y="0"/>
                    </a:moveTo>
                    <a:lnTo>
                      <a:pt x="1800" y="0"/>
                    </a:lnTo>
                    <a:lnTo>
                      <a:pt x="1800" y="9"/>
                    </a:lnTo>
                    <a:lnTo>
                      <a:pt x="1797" y="9"/>
                    </a:lnTo>
                    <a:lnTo>
                      <a:pt x="1797" y="0"/>
                    </a:lnTo>
                    <a:close/>
                    <a:moveTo>
                      <a:pt x="1774" y="0"/>
                    </a:moveTo>
                    <a:lnTo>
                      <a:pt x="1777" y="0"/>
                    </a:lnTo>
                    <a:lnTo>
                      <a:pt x="1777" y="9"/>
                    </a:lnTo>
                    <a:lnTo>
                      <a:pt x="1774" y="9"/>
                    </a:lnTo>
                    <a:lnTo>
                      <a:pt x="1774" y="0"/>
                    </a:lnTo>
                    <a:close/>
                    <a:moveTo>
                      <a:pt x="1752" y="0"/>
                    </a:moveTo>
                    <a:lnTo>
                      <a:pt x="1754" y="0"/>
                    </a:lnTo>
                    <a:lnTo>
                      <a:pt x="1754" y="9"/>
                    </a:lnTo>
                    <a:lnTo>
                      <a:pt x="1752" y="9"/>
                    </a:lnTo>
                    <a:lnTo>
                      <a:pt x="1752" y="0"/>
                    </a:lnTo>
                    <a:close/>
                    <a:moveTo>
                      <a:pt x="1729" y="0"/>
                    </a:moveTo>
                    <a:lnTo>
                      <a:pt x="1731" y="0"/>
                    </a:lnTo>
                    <a:lnTo>
                      <a:pt x="1731" y="9"/>
                    </a:lnTo>
                    <a:lnTo>
                      <a:pt x="1729" y="9"/>
                    </a:lnTo>
                    <a:lnTo>
                      <a:pt x="1729" y="0"/>
                    </a:lnTo>
                    <a:close/>
                    <a:moveTo>
                      <a:pt x="1706" y="0"/>
                    </a:moveTo>
                    <a:lnTo>
                      <a:pt x="1710" y="0"/>
                    </a:lnTo>
                    <a:lnTo>
                      <a:pt x="1710" y="9"/>
                    </a:lnTo>
                    <a:lnTo>
                      <a:pt x="1706" y="9"/>
                    </a:lnTo>
                    <a:lnTo>
                      <a:pt x="1706" y="0"/>
                    </a:lnTo>
                    <a:close/>
                    <a:moveTo>
                      <a:pt x="1685" y="0"/>
                    </a:moveTo>
                    <a:lnTo>
                      <a:pt x="1687" y="0"/>
                    </a:lnTo>
                    <a:lnTo>
                      <a:pt x="1687" y="9"/>
                    </a:lnTo>
                    <a:lnTo>
                      <a:pt x="1685" y="9"/>
                    </a:lnTo>
                    <a:lnTo>
                      <a:pt x="1685" y="0"/>
                    </a:lnTo>
                    <a:close/>
                    <a:moveTo>
                      <a:pt x="1662" y="0"/>
                    </a:moveTo>
                    <a:lnTo>
                      <a:pt x="1664" y="0"/>
                    </a:lnTo>
                    <a:lnTo>
                      <a:pt x="1664" y="9"/>
                    </a:lnTo>
                    <a:lnTo>
                      <a:pt x="1662" y="9"/>
                    </a:lnTo>
                    <a:lnTo>
                      <a:pt x="1662" y="0"/>
                    </a:lnTo>
                    <a:close/>
                    <a:moveTo>
                      <a:pt x="1639" y="0"/>
                    </a:moveTo>
                    <a:lnTo>
                      <a:pt x="1643" y="0"/>
                    </a:lnTo>
                    <a:lnTo>
                      <a:pt x="1643" y="9"/>
                    </a:lnTo>
                    <a:lnTo>
                      <a:pt x="1639" y="9"/>
                    </a:lnTo>
                    <a:lnTo>
                      <a:pt x="1639" y="0"/>
                    </a:lnTo>
                    <a:close/>
                    <a:moveTo>
                      <a:pt x="1618" y="0"/>
                    </a:moveTo>
                    <a:lnTo>
                      <a:pt x="1620" y="0"/>
                    </a:lnTo>
                    <a:lnTo>
                      <a:pt x="1620" y="9"/>
                    </a:lnTo>
                    <a:lnTo>
                      <a:pt x="1618" y="9"/>
                    </a:lnTo>
                    <a:lnTo>
                      <a:pt x="1618" y="0"/>
                    </a:lnTo>
                    <a:close/>
                    <a:moveTo>
                      <a:pt x="1595" y="0"/>
                    </a:moveTo>
                    <a:lnTo>
                      <a:pt x="1597" y="0"/>
                    </a:lnTo>
                    <a:lnTo>
                      <a:pt x="1597" y="9"/>
                    </a:lnTo>
                    <a:lnTo>
                      <a:pt x="1595" y="9"/>
                    </a:lnTo>
                    <a:lnTo>
                      <a:pt x="1595" y="0"/>
                    </a:lnTo>
                    <a:close/>
                    <a:moveTo>
                      <a:pt x="1572" y="0"/>
                    </a:moveTo>
                    <a:lnTo>
                      <a:pt x="1574" y="0"/>
                    </a:lnTo>
                    <a:lnTo>
                      <a:pt x="1574" y="9"/>
                    </a:lnTo>
                    <a:lnTo>
                      <a:pt x="1572" y="9"/>
                    </a:lnTo>
                    <a:lnTo>
                      <a:pt x="1572" y="0"/>
                    </a:lnTo>
                    <a:close/>
                    <a:moveTo>
                      <a:pt x="1549" y="0"/>
                    </a:moveTo>
                    <a:lnTo>
                      <a:pt x="1553" y="0"/>
                    </a:lnTo>
                    <a:lnTo>
                      <a:pt x="1553" y="9"/>
                    </a:lnTo>
                    <a:lnTo>
                      <a:pt x="1549" y="9"/>
                    </a:lnTo>
                    <a:lnTo>
                      <a:pt x="1549" y="0"/>
                    </a:lnTo>
                    <a:close/>
                    <a:moveTo>
                      <a:pt x="1528" y="0"/>
                    </a:moveTo>
                    <a:lnTo>
                      <a:pt x="1530" y="0"/>
                    </a:lnTo>
                    <a:lnTo>
                      <a:pt x="1530" y="9"/>
                    </a:lnTo>
                    <a:lnTo>
                      <a:pt x="1528" y="9"/>
                    </a:lnTo>
                    <a:lnTo>
                      <a:pt x="1528" y="0"/>
                    </a:lnTo>
                    <a:close/>
                    <a:moveTo>
                      <a:pt x="1505" y="0"/>
                    </a:moveTo>
                    <a:lnTo>
                      <a:pt x="1507" y="0"/>
                    </a:lnTo>
                    <a:lnTo>
                      <a:pt x="1507" y="9"/>
                    </a:lnTo>
                    <a:lnTo>
                      <a:pt x="1505" y="9"/>
                    </a:lnTo>
                    <a:lnTo>
                      <a:pt x="1505" y="0"/>
                    </a:lnTo>
                    <a:close/>
                    <a:moveTo>
                      <a:pt x="1482" y="0"/>
                    </a:moveTo>
                    <a:lnTo>
                      <a:pt x="1486" y="0"/>
                    </a:lnTo>
                    <a:lnTo>
                      <a:pt x="1486" y="9"/>
                    </a:lnTo>
                    <a:lnTo>
                      <a:pt x="1482" y="9"/>
                    </a:lnTo>
                    <a:lnTo>
                      <a:pt x="1482" y="0"/>
                    </a:lnTo>
                    <a:close/>
                    <a:moveTo>
                      <a:pt x="1461" y="0"/>
                    </a:moveTo>
                    <a:lnTo>
                      <a:pt x="1463" y="0"/>
                    </a:lnTo>
                    <a:lnTo>
                      <a:pt x="1463" y="9"/>
                    </a:lnTo>
                    <a:lnTo>
                      <a:pt x="1461" y="9"/>
                    </a:lnTo>
                    <a:lnTo>
                      <a:pt x="1461" y="0"/>
                    </a:lnTo>
                    <a:close/>
                    <a:moveTo>
                      <a:pt x="1438" y="0"/>
                    </a:moveTo>
                    <a:lnTo>
                      <a:pt x="1440" y="0"/>
                    </a:lnTo>
                    <a:lnTo>
                      <a:pt x="1440" y="9"/>
                    </a:lnTo>
                    <a:lnTo>
                      <a:pt x="1438" y="9"/>
                    </a:lnTo>
                    <a:lnTo>
                      <a:pt x="1438" y="0"/>
                    </a:lnTo>
                    <a:close/>
                    <a:moveTo>
                      <a:pt x="1415" y="0"/>
                    </a:moveTo>
                    <a:lnTo>
                      <a:pt x="1418" y="0"/>
                    </a:lnTo>
                    <a:lnTo>
                      <a:pt x="1418" y="9"/>
                    </a:lnTo>
                    <a:lnTo>
                      <a:pt x="1415" y="9"/>
                    </a:lnTo>
                    <a:lnTo>
                      <a:pt x="1415" y="0"/>
                    </a:lnTo>
                    <a:close/>
                    <a:moveTo>
                      <a:pt x="1393" y="0"/>
                    </a:moveTo>
                    <a:lnTo>
                      <a:pt x="1395" y="0"/>
                    </a:lnTo>
                    <a:lnTo>
                      <a:pt x="1395" y="9"/>
                    </a:lnTo>
                    <a:lnTo>
                      <a:pt x="1393" y="9"/>
                    </a:lnTo>
                    <a:lnTo>
                      <a:pt x="1393" y="0"/>
                    </a:lnTo>
                    <a:close/>
                    <a:moveTo>
                      <a:pt x="1370" y="0"/>
                    </a:moveTo>
                    <a:lnTo>
                      <a:pt x="1372" y="0"/>
                    </a:lnTo>
                    <a:lnTo>
                      <a:pt x="1372" y="9"/>
                    </a:lnTo>
                    <a:lnTo>
                      <a:pt x="1370" y="9"/>
                    </a:lnTo>
                    <a:lnTo>
                      <a:pt x="1370" y="0"/>
                    </a:lnTo>
                    <a:close/>
                    <a:moveTo>
                      <a:pt x="1347" y="0"/>
                    </a:moveTo>
                    <a:lnTo>
                      <a:pt x="1349" y="0"/>
                    </a:lnTo>
                    <a:lnTo>
                      <a:pt x="1349" y="9"/>
                    </a:lnTo>
                    <a:lnTo>
                      <a:pt x="1347" y="9"/>
                    </a:lnTo>
                    <a:lnTo>
                      <a:pt x="1347" y="0"/>
                    </a:lnTo>
                    <a:close/>
                    <a:moveTo>
                      <a:pt x="1324" y="0"/>
                    </a:moveTo>
                    <a:lnTo>
                      <a:pt x="1328" y="0"/>
                    </a:lnTo>
                    <a:lnTo>
                      <a:pt x="1328"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7" y="0"/>
                    </a:moveTo>
                    <a:lnTo>
                      <a:pt x="1261" y="0"/>
                    </a:lnTo>
                    <a:lnTo>
                      <a:pt x="1261" y="9"/>
                    </a:lnTo>
                    <a:lnTo>
                      <a:pt x="1257" y="9"/>
                    </a:lnTo>
                    <a:lnTo>
                      <a:pt x="1257" y="0"/>
                    </a:lnTo>
                    <a:close/>
                    <a:moveTo>
                      <a:pt x="1236" y="0"/>
                    </a:moveTo>
                    <a:lnTo>
                      <a:pt x="1238" y="0"/>
                    </a:lnTo>
                    <a:lnTo>
                      <a:pt x="1238" y="9"/>
                    </a:lnTo>
                    <a:lnTo>
                      <a:pt x="1236" y="9"/>
                    </a:lnTo>
                    <a:lnTo>
                      <a:pt x="1236" y="0"/>
                    </a:lnTo>
                    <a:close/>
                    <a:moveTo>
                      <a:pt x="1213" y="0"/>
                    </a:moveTo>
                    <a:lnTo>
                      <a:pt x="1215" y="0"/>
                    </a:lnTo>
                    <a:lnTo>
                      <a:pt x="1215" y="9"/>
                    </a:lnTo>
                    <a:lnTo>
                      <a:pt x="1213" y="9"/>
                    </a:lnTo>
                    <a:lnTo>
                      <a:pt x="1213" y="0"/>
                    </a:lnTo>
                    <a:close/>
                    <a:moveTo>
                      <a:pt x="1190" y="0"/>
                    </a:moveTo>
                    <a:lnTo>
                      <a:pt x="1194" y="0"/>
                    </a:lnTo>
                    <a:lnTo>
                      <a:pt x="1194" y="9"/>
                    </a:lnTo>
                    <a:lnTo>
                      <a:pt x="1190" y="9"/>
                    </a:lnTo>
                    <a:lnTo>
                      <a:pt x="1190" y="0"/>
                    </a:lnTo>
                    <a:close/>
                    <a:moveTo>
                      <a:pt x="1169" y="0"/>
                    </a:moveTo>
                    <a:lnTo>
                      <a:pt x="1171" y="0"/>
                    </a:lnTo>
                    <a:lnTo>
                      <a:pt x="1171" y="9"/>
                    </a:lnTo>
                    <a:lnTo>
                      <a:pt x="1169" y="9"/>
                    </a:lnTo>
                    <a:lnTo>
                      <a:pt x="1169" y="0"/>
                    </a:lnTo>
                    <a:close/>
                    <a:moveTo>
                      <a:pt x="1146" y="0"/>
                    </a:moveTo>
                    <a:lnTo>
                      <a:pt x="1148" y="0"/>
                    </a:lnTo>
                    <a:lnTo>
                      <a:pt x="1148" y="9"/>
                    </a:lnTo>
                    <a:lnTo>
                      <a:pt x="1146" y="9"/>
                    </a:lnTo>
                    <a:lnTo>
                      <a:pt x="1146" y="0"/>
                    </a:lnTo>
                    <a:close/>
                    <a:moveTo>
                      <a:pt x="1123" y="0"/>
                    </a:moveTo>
                    <a:lnTo>
                      <a:pt x="1125" y="0"/>
                    </a:lnTo>
                    <a:lnTo>
                      <a:pt x="1125" y="9"/>
                    </a:lnTo>
                    <a:lnTo>
                      <a:pt x="1123" y="9"/>
                    </a:lnTo>
                    <a:lnTo>
                      <a:pt x="1123" y="0"/>
                    </a:lnTo>
                    <a:close/>
                    <a:moveTo>
                      <a:pt x="1100" y="0"/>
                    </a:moveTo>
                    <a:lnTo>
                      <a:pt x="1104" y="0"/>
                    </a:lnTo>
                    <a:lnTo>
                      <a:pt x="1104" y="9"/>
                    </a:lnTo>
                    <a:lnTo>
                      <a:pt x="1100" y="9"/>
                    </a:lnTo>
                    <a:lnTo>
                      <a:pt x="1100" y="0"/>
                    </a:lnTo>
                    <a:close/>
                    <a:moveTo>
                      <a:pt x="1079" y="0"/>
                    </a:moveTo>
                    <a:lnTo>
                      <a:pt x="1080" y="0"/>
                    </a:lnTo>
                    <a:lnTo>
                      <a:pt x="1080" y="9"/>
                    </a:lnTo>
                    <a:lnTo>
                      <a:pt x="1079" y="9"/>
                    </a:lnTo>
                    <a:lnTo>
                      <a:pt x="1079" y="0"/>
                    </a:lnTo>
                    <a:close/>
                    <a:moveTo>
                      <a:pt x="1056" y="0"/>
                    </a:moveTo>
                    <a:lnTo>
                      <a:pt x="1057" y="0"/>
                    </a:lnTo>
                    <a:lnTo>
                      <a:pt x="1057" y="9"/>
                    </a:lnTo>
                    <a:lnTo>
                      <a:pt x="1056" y="9"/>
                    </a:lnTo>
                    <a:lnTo>
                      <a:pt x="1056" y="0"/>
                    </a:lnTo>
                    <a:close/>
                    <a:moveTo>
                      <a:pt x="1032" y="0"/>
                    </a:moveTo>
                    <a:lnTo>
                      <a:pt x="1036" y="0"/>
                    </a:lnTo>
                    <a:lnTo>
                      <a:pt x="1036" y="9"/>
                    </a:lnTo>
                    <a:lnTo>
                      <a:pt x="1032" y="9"/>
                    </a:lnTo>
                    <a:lnTo>
                      <a:pt x="1032" y="0"/>
                    </a:lnTo>
                    <a:close/>
                    <a:moveTo>
                      <a:pt x="1011" y="0"/>
                    </a:moveTo>
                    <a:lnTo>
                      <a:pt x="1013" y="0"/>
                    </a:lnTo>
                    <a:lnTo>
                      <a:pt x="1013" y="9"/>
                    </a:lnTo>
                    <a:lnTo>
                      <a:pt x="1011" y="9"/>
                    </a:lnTo>
                    <a:lnTo>
                      <a:pt x="1011" y="0"/>
                    </a:lnTo>
                    <a:close/>
                    <a:moveTo>
                      <a:pt x="988" y="0"/>
                    </a:moveTo>
                    <a:lnTo>
                      <a:pt x="990" y="0"/>
                    </a:lnTo>
                    <a:lnTo>
                      <a:pt x="990" y="9"/>
                    </a:lnTo>
                    <a:lnTo>
                      <a:pt x="988" y="9"/>
                    </a:lnTo>
                    <a:lnTo>
                      <a:pt x="988" y="0"/>
                    </a:lnTo>
                    <a:close/>
                    <a:moveTo>
                      <a:pt x="965" y="0"/>
                    </a:moveTo>
                    <a:lnTo>
                      <a:pt x="969" y="0"/>
                    </a:lnTo>
                    <a:lnTo>
                      <a:pt x="969" y="9"/>
                    </a:lnTo>
                    <a:lnTo>
                      <a:pt x="965" y="9"/>
                    </a:lnTo>
                    <a:lnTo>
                      <a:pt x="965" y="0"/>
                    </a:lnTo>
                    <a:close/>
                    <a:moveTo>
                      <a:pt x="944" y="0"/>
                    </a:moveTo>
                    <a:lnTo>
                      <a:pt x="946" y="0"/>
                    </a:lnTo>
                    <a:lnTo>
                      <a:pt x="946" y="9"/>
                    </a:lnTo>
                    <a:lnTo>
                      <a:pt x="944" y="9"/>
                    </a:lnTo>
                    <a:lnTo>
                      <a:pt x="944" y="0"/>
                    </a:lnTo>
                    <a:close/>
                    <a:moveTo>
                      <a:pt x="921" y="0"/>
                    </a:moveTo>
                    <a:lnTo>
                      <a:pt x="923" y="0"/>
                    </a:lnTo>
                    <a:lnTo>
                      <a:pt x="923" y="9"/>
                    </a:lnTo>
                    <a:lnTo>
                      <a:pt x="921" y="9"/>
                    </a:lnTo>
                    <a:lnTo>
                      <a:pt x="921" y="0"/>
                    </a:lnTo>
                    <a:close/>
                    <a:moveTo>
                      <a:pt x="898" y="0"/>
                    </a:moveTo>
                    <a:lnTo>
                      <a:pt x="900" y="0"/>
                    </a:lnTo>
                    <a:lnTo>
                      <a:pt x="900" y="9"/>
                    </a:lnTo>
                    <a:lnTo>
                      <a:pt x="898" y="9"/>
                    </a:lnTo>
                    <a:lnTo>
                      <a:pt x="898" y="0"/>
                    </a:lnTo>
                    <a:close/>
                    <a:moveTo>
                      <a:pt x="875" y="0"/>
                    </a:moveTo>
                    <a:lnTo>
                      <a:pt x="879" y="0"/>
                    </a:lnTo>
                    <a:lnTo>
                      <a:pt x="879" y="9"/>
                    </a:lnTo>
                    <a:lnTo>
                      <a:pt x="875" y="9"/>
                    </a:lnTo>
                    <a:lnTo>
                      <a:pt x="875" y="0"/>
                    </a:lnTo>
                    <a:close/>
                    <a:moveTo>
                      <a:pt x="854" y="0"/>
                    </a:moveTo>
                    <a:lnTo>
                      <a:pt x="856" y="0"/>
                    </a:lnTo>
                    <a:lnTo>
                      <a:pt x="856" y="9"/>
                    </a:lnTo>
                    <a:lnTo>
                      <a:pt x="854" y="9"/>
                    </a:lnTo>
                    <a:lnTo>
                      <a:pt x="854" y="0"/>
                    </a:lnTo>
                    <a:close/>
                    <a:moveTo>
                      <a:pt x="831" y="0"/>
                    </a:moveTo>
                    <a:lnTo>
                      <a:pt x="833" y="0"/>
                    </a:lnTo>
                    <a:lnTo>
                      <a:pt x="833" y="9"/>
                    </a:lnTo>
                    <a:lnTo>
                      <a:pt x="831" y="9"/>
                    </a:lnTo>
                    <a:lnTo>
                      <a:pt x="831" y="0"/>
                    </a:lnTo>
                    <a:close/>
                    <a:moveTo>
                      <a:pt x="808" y="0"/>
                    </a:moveTo>
                    <a:lnTo>
                      <a:pt x="812" y="0"/>
                    </a:lnTo>
                    <a:lnTo>
                      <a:pt x="812" y="9"/>
                    </a:lnTo>
                    <a:lnTo>
                      <a:pt x="808" y="9"/>
                    </a:lnTo>
                    <a:lnTo>
                      <a:pt x="808" y="0"/>
                    </a:lnTo>
                    <a:close/>
                    <a:moveTo>
                      <a:pt x="787" y="0"/>
                    </a:moveTo>
                    <a:lnTo>
                      <a:pt x="789" y="0"/>
                    </a:lnTo>
                    <a:lnTo>
                      <a:pt x="789" y="9"/>
                    </a:lnTo>
                    <a:lnTo>
                      <a:pt x="787" y="9"/>
                    </a:lnTo>
                    <a:lnTo>
                      <a:pt x="787" y="0"/>
                    </a:lnTo>
                    <a:close/>
                    <a:moveTo>
                      <a:pt x="764" y="0"/>
                    </a:moveTo>
                    <a:lnTo>
                      <a:pt x="766" y="0"/>
                    </a:lnTo>
                    <a:lnTo>
                      <a:pt x="766" y="9"/>
                    </a:lnTo>
                    <a:lnTo>
                      <a:pt x="764" y="9"/>
                    </a:lnTo>
                    <a:lnTo>
                      <a:pt x="764" y="0"/>
                    </a:lnTo>
                    <a:close/>
                    <a:moveTo>
                      <a:pt x="741" y="0"/>
                    </a:moveTo>
                    <a:lnTo>
                      <a:pt x="744" y="0"/>
                    </a:lnTo>
                    <a:lnTo>
                      <a:pt x="744" y="9"/>
                    </a:lnTo>
                    <a:lnTo>
                      <a:pt x="741" y="9"/>
                    </a:lnTo>
                    <a:lnTo>
                      <a:pt x="741" y="0"/>
                    </a:lnTo>
                    <a:close/>
                    <a:moveTo>
                      <a:pt x="718" y="0"/>
                    </a:moveTo>
                    <a:lnTo>
                      <a:pt x="721" y="0"/>
                    </a:lnTo>
                    <a:lnTo>
                      <a:pt x="721" y="9"/>
                    </a:lnTo>
                    <a:lnTo>
                      <a:pt x="718" y="9"/>
                    </a:lnTo>
                    <a:lnTo>
                      <a:pt x="718" y="0"/>
                    </a:lnTo>
                    <a:close/>
                    <a:moveTo>
                      <a:pt x="696" y="0"/>
                    </a:moveTo>
                    <a:lnTo>
                      <a:pt x="698" y="0"/>
                    </a:lnTo>
                    <a:lnTo>
                      <a:pt x="698" y="9"/>
                    </a:lnTo>
                    <a:lnTo>
                      <a:pt x="696" y="9"/>
                    </a:lnTo>
                    <a:lnTo>
                      <a:pt x="696" y="0"/>
                    </a:lnTo>
                    <a:close/>
                    <a:moveTo>
                      <a:pt x="673" y="0"/>
                    </a:moveTo>
                    <a:lnTo>
                      <a:pt x="675" y="0"/>
                    </a:lnTo>
                    <a:lnTo>
                      <a:pt x="675" y="9"/>
                    </a:lnTo>
                    <a:lnTo>
                      <a:pt x="673" y="9"/>
                    </a:lnTo>
                    <a:lnTo>
                      <a:pt x="673" y="0"/>
                    </a:lnTo>
                    <a:close/>
                    <a:moveTo>
                      <a:pt x="650" y="0"/>
                    </a:moveTo>
                    <a:lnTo>
                      <a:pt x="654" y="0"/>
                    </a:lnTo>
                    <a:lnTo>
                      <a:pt x="654" y="9"/>
                    </a:lnTo>
                    <a:lnTo>
                      <a:pt x="650" y="9"/>
                    </a:lnTo>
                    <a:lnTo>
                      <a:pt x="650" y="0"/>
                    </a:lnTo>
                    <a:close/>
                    <a:moveTo>
                      <a:pt x="629" y="0"/>
                    </a:moveTo>
                    <a:lnTo>
                      <a:pt x="631" y="0"/>
                    </a:lnTo>
                    <a:lnTo>
                      <a:pt x="631" y="9"/>
                    </a:lnTo>
                    <a:lnTo>
                      <a:pt x="629" y="9"/>
                    </a:lnTo>
                    <a:lnTo>
                      <a:pt x="629" y="0"/>
                    </a:lnTo>
                    <a:close/>
                    <a:moveTo>
                      <a:pt x="606" y="0"/>
                    </a:moveTo>
                    <a:lnTo>
                      <a:pt x="608" y="0"/>
                    </a:lnTo>
                    <a:lnTo>
                      <a:pt x="608" y="9"/>
                    </a:lnTo>
                    <a:lnTo>
                      <a:pt x="606" y="9"/>
                    </a:lnTo>
                    <a:lnTo>
                      <a:pt x="606" y="0"/>
                    </a:lnTo>
                    <a:close/>
                    <a:moveTo>
                      <a:pt x="583" y="0"/>
                    </a:moveTo>
                    <a:lnTo>
                      <a:pt x="587" y="0"/>
                    </a:lnTo>
                    <a:lnTo>
                      <a:pt x="587" y="9"/>
                    </a:lnTo>
                    <a:lnTo>
                      <a:pt x="583" y="9"/>
                    </a:lnTo>
                    <a:lnTo>
                      <a:pt x="583" y="0"/>
                    </a:lnTo>
                    <a:close/>
                    <a:moveTo>
                      <a:pt x="562" y="0"/>
                    </a:moveTo>
                    <a:lnTo>
                      <a:pt x="564" y="0"/>
                    </a:lnTo>
                    <a:lnTo>
                      <a:pt x="564" y="9"/>
                    </a:lnTo>
                    <a:lnTo>
                      <a:pt x="562" y="9"/>
                    </a:lnTo>
                    <a:lnTo>
                      <a:pt x="562" y="0"/>
                    </a:lnTo>
                    <a:close/>
                    <a:moveTo>
                      <a:pt x="539" y="0"/>
                    </a:moveTo>
                    <a:lnTo>
                      <a:pt x="541" y="0"/>
                    </a:lnTo>
                    <a:lnTo>
                      <a:pt x="541" y="9"/>
                    </a:lnTo>
                    <a:lnTo>
                      <a:pt x="539" y="9"/>
                    </a:lnTo>
                    <a:lnTo>
                      <a:pt x="539" y="0"/>
                    </a:lnTo>
                    <a:close/>
                    <a:moveTo>
                      <a:pt x="516" y="0"/>
                    </a:moveTo>
                    <a:lnTo>
                      <a:pt x="518" y="0"/>
                    </a:lnTo>
                    <a:lnTo>
                      <a:pt x="518" y="9"/>
                    </a:lnTo>
                    <a:lnTo>
                      <a:pt x="516" y="9"/>
                    </a:lnTo>
                    <a:lnTo>
                      <a:pt x="516" y="0"/>
                    </a:lnTo>
                    <a:close/>
                    <a:moveTo>
                      <a:pt x="493" y="0"/>
                    </a:moveTo>
                    <a:lnTo>
                      <a:pt x="497" y="0"/>
                    </a:lnTo>
                    <a:lnTo>
                      <a:pt x="497" y="9"/>
                    </a:lnTo>
                    <a:lnTo>
                      <a:pt x="493" y="9"/>
                    </a:lnTo>
                    <a:lnTo>
                      <a:pt x="493" y="0"/>
                    </a:lnTo>
                    <a:close/>
                    <a:moveTo>
                      <a:pt x="472" y="0"/>
                    </a:moveTo>
                    <a:lnTo>
                      <a:pt x="474" y="0"/>
                    </a:lnTo>
                    <a:lnTo>
                      <a:pt x="474" y="9"/>
                    </a:lnTo>
                    <a:lnTo>
                      <a:pt x="472" y="9"/>
                    </a:lnTo>
                    <a:lnTo>
                      <a:pt x="472" y="0"/>
                    </a:lnTo>
                    <a:close/>
                    <a:moveTo>
                      <a:pt x="449" y="0"/>
                    </a:moveTo>
                    <a:lnTo>
                      <a:pt x="451" y="0"/>
                    </a:lnTo>
                    <a:lnTo>
                      <a:pt x="451" y="9"/>
                    </a:lnTo>
                    <a:lnTo>
                      <a:pt x="449" y="9"/>
                    </a:lnTo>
                    <a:lnTo>
                      <a:pt x="449" y="0"/>
                    </a:lnTo>
                    <a:close/>
                    <a:moveTo>
                      <a:pt x="426" y="0"/>
                    </a:moveTo>
                    <a:lnTo>
                      <a:pt x="430" y="0"/>
                    </a:lnTo>
                    <a:lnTo>
                      <a:pt x="430" y="9"/>
                    </a:lnTo>
                    <a:lnTo>
                      <a:pt x="426" y="9"/>
                    </a:lnTo>
                    <a:lnTo>
                      <a:pt x="426" y="0"/>
                    </a:lnTo>
                    <a:close/>
                    <a:moveTo>
                      <a:pt x="405" y="0"/>
                    </a:moveTo>
                    <a:lnTo>
                      <a:pt x="407" y="0"/>
                    </a:lnTo>
                    <a:lnTo>
                      <a:pt x="407" y="9"/>
                    </a:lnTo>
                    <a:lnTo>
                      <a:pt x="405" y="9"/>
                    </a:lnTo>
                    <a:lnTo>
                      <a:pt x="405" y="0"/>
                    </a:lnTo>
                    <a:close/>
                    <a:moveTo>
                      <a:pt x="382" y="0"/>
                    </a:moveTo>
                    <a:lnTo>
                      <a:pt x="384" y="0"/>
                    </a:lnTo>
                    <a:lnTo>
                      <a:pt x="384" y="9"/>
                    </a:lnTo>
                    <a:lnTo>
                      <a:pt x="382" y="9"/>
                    </a:lnTo>
                    <a:lnTo>
                      <a:pt x="382" y="0"/>
                    </a:lnTo>
                    <a:close/>
                    <a:moveTo>
                      <a:pt x="359" y="0"/>
                    </a:moveTo>
                    <a:lnTo>
                      <a:pt x="362" y="0"/>
                    </a:lnTo>
                    <a:lnTo>
                      <a:pt x="362" y="9"/>
                    </a:lnTo>
                    <a:lnTo>
                      <a:pt x="359" y="9"/>
                    </a:lnTo>
                    <a:lnTo>
                      <a:pt x="359" y="0"/>
                    </a:lnTo>
                    <a:close/>
                    <a:moveTo>
                      <a:pt x="337" y="0"/>
                    </a:moveTo>
                    <a:lnTo>
                      <a:pt x="339" y="0"/>
                    </a:lnTo>
                    <a:lnTo>
                      <a:pt x="339" y="9"/>
                    </a:lnTo>
                    <a:lnTo>
                      <a:pt x="337" y="9"/>
                    </a:lnTo>
                    <a:lnTo>
                      <a:pt x="337" y="0"/>
                    </a:lnTo>
                    <a:close/>
                    <a:moveTo>
                      <a:pt x="314" y="0"/>
                    </a:moveTo>
                    <a:lnTo>
                      <a:pt x="316" y="0"/>
                    </a:lnTo>
                    <a:lnTo>
                      <a:pt x="316" y="9"/>
                    </a:lnTo>
                    <a:lnTo>
                      <a:pt x="314" y="9"/>
                    </a:lnTo>
                    <a:lnTo>
                      <a:pt x="314" y="0"/>
                    </a:lnTo>
                    <a:close/>
                    <a:moveTo>
                      <a:pt x="291" y="0"/>
                    </a:moveTo>
                    <a:lnTo>
                      <a:pt x="293" y="0"/>
                    </a:lnTo>
                    <a:lnTo>
                      <a:pt x="293" y="9"/>
                    </a:lnTo>
                    <a:lnTo>
                      <a:pt x="291" y="9"/>
                    </a:lnTo>
                    <a:lnTo>
                      <a:pt x="291" y="0"/>
                    </a:lnTo>
                    <a:close/>
                    <a:moveTo>
                      <a:pt x="268" y="0"/>
                    </a:moveTo>
                    <a:lnTo>
                      <a:pt x="272" y="0"/>
                    </a:lnTo>
                    <a:lnTo>
                      <a:pt x="272" y="9"/>
                    </a:lnTo>
                    <a:lnTo>
                      <a:pt x="268" y="9"/>
                    </a:lnTo>
                    <a:lnTo>
                      <a:pt x="268" y="0"/>
                    </a:lnTo>
                    <a:close/>
                    <a:moveTo>
                      <a:pt x="247" y="0"/>
                    </a:moveTo>
                    <a:lnTo>
                      <a:pt x="249" y="0"/>
                    </a:lnTo>
                    <a:lnTo>
                      <a:pt x="249" y="9"/>
                    </a:lnTo>
                    <a:lnTo>
                      <a:pt x="247" y="9"/>
                    </a:lnTo>
                    <a:lnTo>
                      <a:pt x="247" y="0"/>
                    </a:lnTo>
                    <a:close/>
                    <a:moveTo>
                      <a:pt x="224" y="0"/>
                    </a:moveTo>
                    <a:lnTo>
                      <a:pt x="226" y="0"/>
                    </a:lnTo>
                    <a:lnTo>
                      <a:pt x="226" y="9"/>
                    </a:lnTo>
                    <a:lnTo>
                      <a:pt x="224" y="9"/>
                    </a:lnTo>
                    <a:lnTo>
                      <a:pt x="224" y="0"/>
                    </a:lnTo>
                    <a:close/>
                    <a:moveTo>
                      <a:pt x="201" y="0"/>
                    </a:moveTo>
                    <a:lnTo>
                      <a:pt x="205" y="0"/>
                    </a:lnTo>
                    <a:lnTo>
                      <a:pt x="205" y="9"/>
                    </a:lnTo>
                    <a:lnTo>
                      <a:pt x="201" y="9"/>
                    </a:lnTo>
                    <a:lnTo>
                      <a:pt x="201" y="0"/>
                    </a:lnTo>
                    <a:close/>
                    <a:moveTo>
                      <a:pt x="180" y="0"/>
                    </a:moveTo>
                    <a:lnTo>
                      <a:pt x="182" y="0"/>
                    </a:lnTo>
                    <a:lnTo>
                      <a:pt x="182" y="9"/>
                    </a:lnTo>
                    <a:lnTo>
                      <a:pt x="180" y="9"/>
                    </a:lnTo>
                    <a:lnTo>
                      <a:pt x="180" y="0"/>
                    </a:lnTo>
                    <a:close/>
                    <a:moveTo>
                      <a:pt x="157" y="0"/>
                    </a:moveTo>
                    <a:lnTo>
                      <a:pt x="159" y="0"/>
                    </a:lnTo>
                    <a:lnTo>
                      <a:pt x="159" y="9"/>
                    </a:lnTo>
                    <a:lnTo>
                      <a:pt x="157" y="9"/>
                    </a:lnTo>
                    <a:lnTo>
                      <a:pt x="157" y="0"/>
                    </a:lnTo>
                    <a:close/>
                    <a:moveTo>
                      <a:pt x="134" y="0"/>
                    </a:moveTo>
                    <a:lnTo>
                      <a:pt x="138" y="0"/>
                    </a:lnTo>
                    <a:lnTo>
                      <a:pt x="138" y="9"/>
                    </a:lnTo>
                    <a:lnTo>
                      <a:pt x="134" y="9"/>
                    </a:lnTo>
                    <a:lnTo>
                      <a:pt x="134" y="0"/>
                    </a:lnTo>
                    <a:close/>
                    <a:moveTo>
                      <a:pt x="113" y="0"/>
                    </a:moveTo>
                    <a:lnTo>
                      <a:pt x="115" y="0"/>
                    </a:lnTo>
                    <a:lnTo>
                      <a:pt x="115" y="9"/>
                    </a:lnTo>
                    <a:lnTo>
                      <a:pt x="113" y="9"/>
                    </a:lnTo>
                    <a:lnTo>
                      <a:pt x="113" y="0"/>
                    </a:lnTo>
                    <a:close/>
                    <a:moveTo>
                      <a:pt x="90" y="0"/>
                    </a:moveTo>
                    <a:lnTo>
                      <a:pt x="92" y="0"/>
                    </a:lnTo>
                    <a:lnTo>
                      <a:pt x="92" y="9"/>
                    </a:lnTo>
                    <a:lnTo>
                      <a:pt x="90" y="9"/>
                    </a:lnTo>
                    <a:lnTo>
                      <a:pt x="90" y="0"/>
                    </a:lnTo>
                    <a:close/>
                    <a:moveTo>
                      <a:pt x="67" y="0"/>
                    </a:moveTo>
                    <a:lnTo>
                      <a:pt x="69" y="0"/>
                    </a:lnTo>
                    <a:lnTo>
                      <a:pt x="69" y="9"/>
                    </a:lnTo>
                    <a:lnTo>
                      <a:pt x="67" y="9"/>
                    </a:lnTo>
                    <a:lnTo>
                      <a:pt x="67" y="0"/>
                    </a:lnTo>
                    <a:close/>
                    <a:moveTo>
                      <a:pt x="44" y="0"/>
                    </a:moveTo>
                    <a:lnTo>
                      <a:pt x="48" y="0"/>
                    </a:lnTo>
                    <a:lnTo>
                      <a:pt x="48" y="9"/>
                    </a:lnTo>
                    <a:lnTo>
                      <a:pt x="44" y="9"/>
                    </a:lnTo>
                    <a:lnTo>
                      <a:pt x="44" y="0"/>
                    </a:lnTo>
                    <a:close/>
                    <a:moveTo>
                      <a:pt x="23" y="0"/>
                    </a:moveTo>
                    <a:lnTo>
                      <a:pt x="24" y="0"/>
                    </a:lnTo>
                    <a:lnTo>
                      <a:pt x="24" y="9"/>
                    </a:lnTo>
                    <a:lnTo>
                      <a:pt x="23" y="9"/>
                    </a:lnTo>
                    <a:lnTo>
                      <a:pt x="23" y="0"/>
                    </a:lnTo>
                    <a:close/>
                    <a:moveTo>
                      <a:pt x="0" y="0"/>
                    </a:moveTo>
                    <a:lnTo>
                      <a:pt x="1" y="0"/>
                    </a:lnTo>
                    <a:lnTo>
                      <a:pt x="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8" name="Rectangle 2106"/>
              <p:cNvSpPr>
                <a:spLocks noChangeArrowheads="1"/>
              </p:cNvSpPr>
              <p:nvPr/>
            </p:nvSpPr>
            <p:spPr bwMode="auto">
              <a:xfrm>
                <a:off x="3708"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9" name="Rectangle 2107"/>
              <p:cNvSpPr>
                <a:spLocks noChangeArrowheads="1"/>
              </p:cNvSpPr>
              <p:nvPr/>
            </p:nvSpPr>
            <p:spPr bwMode="auto">
              <a:xfrm>
                <a:off x="3708"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0" name="Rectangle 2108"/>
              <p:cNvSpPr>
                <a:spLocks noChangeArrowheads="1"/>
              </p:cNvSpPr>
              <p:nvPr/>
            </p:nvSpPr>
            <p:spPr bwMode="auto">
              <a:xfrm>
                <a:off x="6292"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1" name="Rectangle 2109"/>
              <p:cNvSpPr>
                <a:spLocks noChangeArrowheads="1"/>
              </p:cNvSpPr>
              <p:nvPr/>
            </p:nvSpPr>
            <p:spPr bwMode="auto">
              <a:xfrm>
                <a:off x="3700"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2" name="Rectangle 2110"/>
              <p:cNvSpPr>
                <a:spLocks noChangeArrowheads="1"/>
              </p:cNvSpPr>
              <p:nvPr/>
            </p:nvSpPr>
            <p:spPr bwMode="auto">
              <a:xfrm>
                <a:off x="3708"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3" name="Rectangle 2111"/>
              <p:cNvSpPr>
                <a:spLocks noChangeArrowheads="1"/>
              </p:cNvSpPr>
              <p:nvPr/>
            </p:nvSpPr>
            <p:spPr bwMode="auto">
              <a:xfrm>
                <a:off x="3700"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4" name="Rectangle 2112"/>
              <p:cNvSpPr>
                <a:spLocks noChangeArrowheads="1"/>
              </p:cNvSpPr>
              <p:nvPr/>
            </p:nvSpPr>
            <p:spPr bwMode="auto">
              <a:xfrm>
                <a:off x="3959"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5" name="Rectangle 2113"/>
              <p:cNvSpPr>
                <a:spLocks noChangeArrowheads="1"/>
              </p:cNvSpPr>
              <p:nvPr/>
            </p:nvSpPr>
            <p:spPr bwMode="auto">
              <a:xfrm>
                <a:off x="3959"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6" name="Freeform 2114"/>
              <p:cNvSpPr>
                <a:spLocks/>
              </p:cNvSpPr>
              <p:nvPr/>
            </p:nvSpPr>
            <p:spPr bwMode="auto">
              <a:xfrm>
                <a:off x="3844" y="3162"/>
                <a:ext cx="61" cy="92"/>
              </a:xfrm>
              <a:custGeom>
                <a:avLst/>
                <a:gdLst>
                  <a:gd name="T0" fmla="*/ 31 w 61"/>
                  <a:gd name="T1" fmla="*/ 0 h 92"/>
                  <a:gd name="T2" fmla="*/ 38 w 61"/>
                  <a:gd name="T3" fmla="*/ 0 h 92"/>
                  <a:gd name="T4" fmla="*/ 46 w 61"/>
                  <a:gd name="T5" fmla="*/ 2 h 92"/>
                  <a:gd name="T6" fmla="*/ 52 w 61"/>
                  <a:gd name="T7" fmla="*/ 6 h 92"/>
                  <a:gd name="T8" fmla="*/ 56 w 61"/>
                  <a:gd name="T9" fmla="*/ 12 h 92"/>
                  <a:gd name="T10" fmla="*/ 59 w 61"/>
                  <a:gd name="T11" fmla="*/ 18 h 92"/>
                  <a:gd name="T12" fmla="*/ 59 w 61"/>
                  <a:gd name="T13" fmla="*/ 25 h 92"/>
                  <a:gd name="T14" fmla="*/ 59 w 61"/>
                  <a:gd name="T15" fmla="*/ 31 h 92"/>
                  <a:gd name="T16" fmla="*/ 57 w 61"/>
                  <a:gd name="T17" fmla="*/ 37 h 92"/>
                  <a:gd name="T18" fmla="*/ 56 w 61"/>
                  <a:gd name="T19" fmla="*/ 41 h 92"/>
                  <a:gd name="T20" fmla="*/ 50 w 61"/>
                  <a:gd name="T21" fmla="*/ 46 h 92"/>
                  <a:gd name="T22" fmla="*/ 46 w 61"/>
                  <a:gd name="T23" fmla="*/ 52 h 92"/>
                  <a:gd name="T24" fmla="*/ 40 w 61"/>
                  <a:gd name="T25" fmla="*/ 58 h 92"/>
                  <a:gd name="T26" fmla="*/ 34 w 61"/>
                  <a:gd name="T27" fmla="*/ 64 h 92"/>
                  <a:gd name="T28" fmla="*/ 29 w 61"/>
                  <a:gd name="T29" fmla="*/ 67 h 92"/>
                  <a:gd name="T30" fmla="*/ 23 w 61"/>
                  <a:gd name="T31" fmla="*/ 71 h 92"/>
                  <a:gd name="T32" fmla="*/ 21 w 61"/>
                  <a:gd name="T33" fmla="*/ 75 h 92"/>
                  <a:gd name="T34" fmla="*/ 15 w 61"/>
                  <a:gd name="T35" fmla="*/ 81 h 92"/>
                  <a:gd name="T36" fmla="*/ 61 w 61"/>
                  <a:gd name="T37" fmla="*/ 81 h 92"/>
                  <a:gd name="T38" fmla="*/ 61 w 61"/>
                  <a:gd name="T39" fmla="*/ 92 h 92"/>
                  <a:gd name="T40" fmla="*/ 0 w 61"/>
                  <a:gd name="T41" fmla="*/ 92 h 92"/>
                  <a:gd name="T42" fmla="*/ 2 w 61"/>
                  <a:gd name="T43" fmla="*/ 85 h 92"/>
                  <a:gd name="T44" fmla="*/ 4 w 61"/>
                  <a:gd name="T45" fmla="*/ 77 h 92"/>
                  <a:gd name="T46" fmla="*/ 8 w 61"/>
                  <a:gd name="T47" fmla="*/ 71 h 92"/>
                  <a:gd name="T48" fmla="*/ 13 w 61"/>
                  <a:gd name="T49" fmla="*/ 66 h 92"/>
                  <a:gd name="T50" fmla="*/ 23 w 61"/>
                  <a:gd name="T51" fmla="*/ 58 h 92"/>
                  <a:gd name="T52" fmla="*/ 31 w 61"/>
                  <a:gd name="T53" fmla="*/ 50 h 92"/>
                  <a:gd name="T54" fmla="*/ 38 w 61"/>
                  <a:gd name="T55" fmla="*/ 43 h 92"/>
                  <a:gd name="T56" fmla="*/ 42 w 61"/>
                  <a:gd name="T57" fmla="*/ 39 h 92"/>
                  <a:gd name="T58" fmla="*/ 46 w 61"/>
                  <a:gd name="T59" fmla="*/ 31 h 92"/>
                  <a:gd name="T60" fmla="*/ 48 w 61"/>
                  <a:gd name="T61" fmla="*/ 25 h 92"/>
                  <a:gd name="T62" fmla="*/ 46 w 61"/>
                  <a:gd name="T63" fmla="*/ 19 h 92"/>
                  <a:gd name="T64" fmla="*/ 42 w 61"/>
                  <a:gd name="T65" fmla="*/ 14 h 92"/>
                  <a:gd name="T66" fmla="*/ 38 w 61"/>
                  <a:gd name="T67" fmla="*/ 12 h 92"/>
                  <a:gd name="T68" fmla="*/ 31 w 61"/>
                  <a:gd name="T69" fmla="*/ 10 h 92"/>
                  <a:gd name="T70" fmla="*/ 23 w 61"/>
                  <a:gd name="T71" fmla="*/ 12 h 92"/>
                  <a:gd name="T72" fmla="*/ 19 w 61"/>
                  <a:gd name="T73" fmla="*/ 14 h 92"/>
                  <a:gd name="T74" fmla="*/ 15 w 61"/>
                  <a:gd name="T75" fmla="*/ 18 h 92"/>
                  <a:gd name="T76" fmla="*/ 13 w 61"/>
                  <a:gd name="T77" fmla="*/ 21 h 92"/>
                  <a:gd name="T78" fmla="*/ 13 w 61"/>
                  <a:gd name="T79" fmla="*/ 27 h 92"/>
                  <a:gd name="T80" fmla="*/ 2 w 61"/>
                  <a:gd name="T81" fmla="*/ 25 h 92"/>
                  <a:gd name="T82" fmla="*/ 4 w 61"/>
                  <a:gd name="T83" fmla="*/ 18 h 92"/>
                  <a:gd name="T84" fmla="*/ 6 w 61"/>
                  <a:gd name="T85" fmla="*/ 12 h 92"/>
                  <a:gd name="T86" fmla="*/ 9 w 61"/>
                  <a:gd name="T87" fmla="*/ 6 h 92"/>
                  <a:gd name="T88" fmla="*/ 15 w 61"/>
                  <a:gd name="T89" fmla="*/ 2 h 92"/>
                  <a:gd name="T90" fmla="*/ 23 w 61"/>
                  <a:gd name="T91" fmla="*/ 0 h 92"/>
                  <a:gd name="T92" fmla="*/ 31 w 61"/>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 h="92">
                    <a:moveTo>
                      <a:pt x="31" y="0"/>
                    </a:moveTo>
                    <a:lnTo>
                      <a:pt x="38" y="0"/>
                    </a:lnTo>
                    <a:lnTo>
                      <a:pt x="46" y="2"/>
                    </a:lnTo>
                    <a:lnTo>
                      <a:pt x="52" y="6"/>
                    </a:lnTo>
                    <a:lnTo>
                      <a:pt x="56" y="12"/>
                    </a:lnTo>
                    <a:lnTo>
                      <a:pt x="59" y="18"/>
                    </a:lnTo>
                    <a:lnTo>
                      <a:pt x="59" y="25"/>
                    </a:lnTo>
                    <a:lnTo>
                      <a:pt x="59" y="31"/>
                    </a:lnTo>
                    <a:lnTo>
                      <a:pt x="57" y="37"/>
                    </a:lnTo>
                    <a:lnTo>
                      <a:pt x="56" y="41"/>
                    </a:lnTo>
                    <a:lnTo>
                      <a:pt x="50" y="46"/>
                    </a:lnTo>
                    <a:lnTo>
                      <a:pt x="46" y="52"/>
                    </a:lnTo>
                    <a:lnTo>
                      <a:pt x="40" y="58"/>
                    </a:lnTo>
                    <a:lnTo>
                      <a:pt x="34" y="64"/>
                    </a:lnTo>
                    <a:lnTo>
                      <a:pt x="29" y="67"/>
                    </a:lnTo>
                    <a:lnTo>
                      <a:pt x="23" y="71"/>
                    </a:lnTo>
                    <a:lnTo>
                      <a:pt x="21" y="75"/>
                    </a:lnTo>
                    <a:lnTo>
                      <a:pt x="15" y="81"/>
                    </a:lnTo>
                    <a:lnTo>
                      <a:pt x="61" y="81"/>
                    </a:lnTo>
                    <a:lnTo>
                      <a:pt x="61" y="92"/>
                    </a:lnTo>
                    <a:lnTo>
                      <a:pt x="0" y="92"/>
                    </a:lnTo>
                    <a:lnTo>
                      <a:pt x="2" y="85"/>
                    </a:lnTo>
                    <a:lnTo>
                      <a:pt x="4" y="77"/>
                    </a:lnTo>
                    <a:lnTo>
                      <a:pt x="8" y="71"/>
                    </a:lnTo>
                    <a:lnTo>
                      <a:pt x="13" y="66"/>
                    </a:lnTo>
                    <a:lnTo>
                      <a:pt x="23" y="58"/>
                    </a:lnTo>
                    <a:lnTo>
                      <a:pt x="31" y="50"/>
                    </a:lnTo>
                    <a:lnTo>
                      <a:pt x="38" y="43"/>
                    </a:lnTo>
                    <a:lnTo>
                      <a:pt x="42" y="39"/>
                    </a:lnTo>
                    <a:lnTo>
                      <a:pt x="46" y="31"/>
                    </a:lnTo>
                    <a:lnTo>
                      <a:pt x="48" y="25"/>
                    </a:lnTo>
                    <a:lnTo>
                      <a:pt x="46" y="19"/>
                    </a:lnTo>
                    <a:lnTo>
                      <a:pt x="42" y="14"/>
                    </a:lnTo>
                    <a:lnTo>
                      <a:pt x="38" y="12"/>
                    </a:lnTo>
                    <a:lnTo>
                      <a:pt x="31" y="10"/>
                    </a:lnTo>
                    <a:lnTo>
                      <a:pt x="23" y="12"/>
                    </a:lnTo>
                    <a:lnTo>
                      <a:pt x="19" y="14"/>
                    </a:lnTo>
                    <a:lnTo>
                      <a:pt x="15" y="18"/>
                    </a:lnTo>
                    <a:lnTo>
                      <a:pt x="13" y="21"/>
                    </a:lnTo>
                    <a:lnTo>
                      <a:pt x="13" y="27"/>
                    </a:lnTo>
                    <a:lnTo>
                      <a:pt x="2" y="25"/>
                    </a:lnTo>
                    <a:lnTo>
                      <a:pt x="4" y="18"/>
                    </a:lnTo>
                    <a:lnTo>
                      <a:pt x="6" y="12"/>
                    </a:lnTo>
                    <a:lnTo>
                      <a:pt x="9" y="6"/>
                    </a:lnTo>
                    <a:lnTo>
                      <a:pt x="15"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7" name="Freeform 2115"/>
              <p:cNvSpPr>
                <a:spLocks noEditPoints="1"/>
              </p:cNvSpPr>
              <p:nvPr/>
            </p:nvSpPr>
            <p:spPr bwMode="auto">
              <a:xfrm>
                <a:off x="3917" y="3162"/>
                <a:ext cx="61" cy="94"/>
              </a:xfrm>
              <a:custGeom>
                <a:avLst/>
                <a:gdLst>
                  <a:gd name="T0" fmla="*/ 31 w 61"/>
                  <a:gd name="T1" fmla="*/ 10 h 94"/>
                  <a:gd name="T2" fmla="*/ 25 w 61"/>
                  <a:gd name="T3" fmla="*/ 12 h 94"/>
                  <a:gd name="T4" fmla="*/ 21 w 61"/>
                  <a:gd name="T5" fmla="*/ 14 h 94"/>
                  <a:gd name="T6" fmla="*/ 17 w 61"/>
                  <a:gd name="T7" fmla="*/ 16 h 94"/>
                  <a:gd name="T8" fmla="*/ 15 w 61"/>
                  <a:gd name="T9" fmla="*/ 21 h 94"/>
                  <a:gd name="T10" fmla="*/ 13 w 61"/>
                  <a:gd name="T11" fmla="*/ 29 h 94"/>
                  <a:gd name="T12" fmla="*/ 13 w 61"/>
                  <a:gd name="T13" fmla="*/ 37 h 94"/>
                  <a:gd name="T14" fmla="*/ 11 w 61"/>
                  <a:gd name="T15" fmla="*/ 46 h 94"/>
                  <a:gd name="T16" fmla="*/ 13 w 61"/>
                  <a:gd name="T17" fmla="*/ 58 h 94"/>
                  <a:gd name="T18" fmla="*/ 13 w 61"/>
                  <a:gd name="T19" fmla="*/ 66 h 94"/>
                  <a:gd name="T20" fmla="*/ 15 w 61"/>
                  <a:gd name="T21" fmla="*/ 71 h 94"/>
                  <a:gd name="T22" fmla="*/ 17 w 61"/>
                  <a:gd name="T23" fmla="*/ 77 h 94"/>
                  <a:gd name="T24" fmla="*/ 21 w 61"/>
                  <a:gd name="T25" fmla="*/ 81 h 94"/>
                  <a:gd name="T26" fmla="*/ 25 w 61"/>
                  <a:gd name="T27" fmla="*/ 83 h 94"/>
                  <a:gd name="T28" fmla="*/ 31 w 61"/>
                  <a:gd name="T29" fmla="*/ 83 h 94"/>
                  <a:gd name="T30" fmla="*/ 36 w 61"/>
                  <a:gd name="T31" fmla="*/ 83 h 94"/>
                  <a:gd name="T32" fmla="*/ 40 w 61"/>
                  <a:gd name="T33" fmla="*/ 81 h 94"/>
                  <a:gd name="T34" fmla="*/ 44 w 61"/>
                  <a:gd name="T35" fmla="*/ 77 h 94"/>
                  <a:gd name="T36" fmla="*/ 46 w 61"/>
                  <a:gd name="T37" fmla="*/ 71 h 94"/>
                  <a:gd name="T38" fmla="*/ 48 w 61"/>
                  <a:gd name="T39" fmla="*/ 66 h 94"/>
                  <a:gd name="T40" fmla="*/ 48 w 61"/>
                  <a:gd name="T41" fmla="*/ 58 h 94"/>
                  <a:gd name="T42" fmla="*/ 48 w 61"/>
                  <a:gd name="T43" fmla="*/ 46 h 94"/>
                  <a:gd name="T44" fmla="*/ 48 w 61"/>
                  <a:gd name="T45" fmla="*/ 37 h 94"/>
                  <a:gd name="T46" fmla="*/ 48 w 61"/>
                  <a:gd name="T47" fmla="*/ 29 h 94"/>
                  <a:gd name="T48" fmla="*/ 46 w 61"/>
                  <a:gd name="T49" fmla="*/ 21 h 94"/>
                  <a:gd name="T50" fmla="*/ 44 w 61"/>
                  <a:gd name="T51" fmla="*/ 18 h 94"/>
                  <a:gd name="T52" fmla="*/ 40 w 61"/>
                  <a:gd name="T53" fmla="*/ 14 h 94"/>
                  <a:gd name="T54" fmla="*/ 36 w 61"/>
                  <a:gd name="T55" fmla="*/ 12 h 94"/>
                  <a:gd name="T56" fmla="*/ 31 w 61"/>
                  <a:gd name="T57" fmla="*/ 10 h 94"/>
                  <a:gd name="T58" fmla="*/ 31 w 61"/>
                  <a:gd name="T59" fmla="*/ 0 h 94"/>
                  <a:gd name="T60" fmla="*/ 38 w 61"/>
                  <a:gd name="T61" fmla="*/ 0 h 94"/>
                  <a:gd name="T62" fmla="*/ 44 w 61"/>
                  <a:gd name="T63" fmla="*/ 2 h 94"/>
                  <a:gd name="T64" fmla="*/ 50 w 61"/>
                  <a:gd name="T65" fmla="*/ 6 h 94"/>
                  <a:gd name="T66" fmla="*/ 54 w 61"/>
                  <a:gd name="T67" fmla="*/ 12 h 94"/>
                  <a:gd name="T68" fmla="*/ 55 w 61"/>
                  <a:gd name="T69" fmla="*/ 18 h 94"/>
                  <a:gd name="T70" fmla="*/ 59 w 61"/>
                  <a:gd name="T71" fmla="*/ 25 h 94"/>
                  <a:gd name="T72" fmla="*/ 59 w 61"/>
                  <a:gd name="T73" fmla="*/ 31 h 94"/>
                  <a:gd name="T74" fmla="*/ 61 w 61"/>
                  <a:gd name="T75" fmla="*/ 39 h 94"/>
                  <a:gd name="T76" fmla="*/ 61 w 61"/>
                  <a:gd name="T77" fmla="*/ 46 h 94"/>
                  <a:gd name="T78" fmla="*/ 61 w 61"/>
                  <a:gd name="T79" fmla="*/ 58 h 94"/>
                  <a:gd name="T80" fmla="*/ 59 w 61"/>
                  <a:gd name="T81" fmla="*/ 66 h 94"/>
                  <a:gd name="T82" fmla="*/ 57 w 61"/>
                  <a:gd name="T83" fmla="*/ 73 h 94"/>
                  <a:gd name="T84" fmla="*/ 55 w 61"/>
                  <a:gd name="T85" fmla="*/ 79 h 94"/>
                  <a:gd name="T86" fmla="*/ 52 w 61"/>
                  <a:gd name="T87" fmla="*/ 85 h 94"/>
                  <a:gd name="T88" fmla="*/ 48 w 61"/>
                  <a:gd name="T89" fmla="*/ 89 h 94"/>
                  <a:gd name="T90" fmla="*/ 42 w 61"/>
                  <a:gd name="T91" fmla="*/ 92 h 94"/>
                  <a:gd name="T92" fmla="*/ 36 w 61"/>
                  <a:gd name="T93" fmla="*/ 94 h 94"/>
                  <a:gd name="T94" fmla="*/ 31 w 61"/>
                  <a:gd name="T95" fmla="*/ 94 h 94"/>
                  <a:gd name="T96" fmla="*/ 23 w 61"/>
                  <a:gd name="T97" fmla="*/ 92 h 94"/>
                  <a:gd name="T98" fmla="*/ 15 w 61"/>
                  <a:gd name="T99" fmla="*/ 91 h 94"/>
                  <a:gd name="T100" fmla="*/ 9 w 61"/>
                  <a:gd name="T101" fmla="*/ 85 h 94"/>
                  <a:gd name="T102" fmla="*/ 2 w 61"/>
                  <a:gd name="T103" fmla="*/ 69 h 94"/>
                  <a:gd name="T104" fmla="*/ 0 w 61"/>
                  <a:gd name="T105" fmla="*/ 46 h 94"/>
                  <a:gd name="T106" fmla="*/ 0 w 61"/>
                  <a:gd name="T107" fmla="*/ 37 h 94"/>
                  <a:gd name="T108" fmla="*/ 2 w 61"/>
                  <a:gd name="T109" fmla="*/ 27 h 94"/>
                  <a:gd name="T110" fmla="*/ 4 w 61"/>
                  <a:gd name="T111" fmla="*/ 19 h 94"/>
                  <a:gd name="T112" fmla="*/ 6 w 61"/>
                  <a:gd name="T113" fmla="*/ 14 h 94"/>
                  <a:gd name="T114" fmla="*/ 9 w 61"/>
                  <a:gd name="T115" fmla="*/ 8 h 94"/>
                  <a:gd name="T116" fmla="*/ 13 w 61"/>
                  <a:gd name="T117" fmla="*/ 4 h 94"/>
                  <a:gd name="T118" fmla="*/ 19 w 61"/>
                  <a:gd name="T119" fmla="*/ 2 h 94"/>
                  <a:gd name="T120" fmla="*/ 25 w 61"/>
                  <a:gd name="T121" fmla="*/ 0 h 94"/>
                  <a:gd name="T122" fmla="*/ 31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1" y="10"/>
                    </a:moveTo>
                    <a:lnTo>
                      <a:pt x="25" y="12"/>
                    </a:lnTo>
                    <a:lnTo>
                      <a:pt x="21" y="14"/>
                    </a:lnTo>
                    <a:lnTo>
                      <a:pt x="17" y="16"/>
                    </a:lnTo>
                    <a:lnTo>
                      <a:pt x="15" y="21"/>
                    </a:lnTo>
                    <a:lnTo>
                      <a:pt x="13" y="29"/>
                    </a:lnTo>
                    <a:lnTo>
                      <a:pt x="13" y="37"/>
                    </a:lnTo>
                    <a:lnTo>
                      <a:pt x="11" y="46"/>
                    </a:lnTo>
                    <a:lnTo>
                      <a:pt x="13" y="58"/>
                    </a:lnTo>
                    <a:lnTo>
                      <a:pt x="13" y="66"/>
                    </a:lnTo>
                    <a:lnTo>
                      <a:pt x="15" y="71"/>
                    </a:lnTo>
                    <a:lnTo>
                      <a:pt x="17" y="77"/>
                    </a:lnTo>
                    <a:lnTo>
                      <a:pt x="21" y="81"/>
                    </a:lnTo>
                    <a:lnTo>
                      <a:pt x="25" y="83"/>
                    </a:lnTo>
                    <a:lnTo>
                      <a:pt x="31" y="83"/>
                    </a:lnTo>
                    <a:lnTo>
                      <a:pt x="36" y="83"/>
                    </a:lnTo>
                    <a:lnTo>
                      <a:pt x="40" y="81"/>
                    </a:lnTo>
                    <a:lnTo>
                      <a:pt x="44" y="77"/>
                    </a:lnTo>
                    <a:lnTo>
                      <a:pt x="46" y="71"/>
                    </a:lnTo>
                    <a:lnTo>
                      <a:pt x="48" y="66"/>
                    </a:lnTo>
                    <a:lnTo>
                      <a:pt x="48" y="58"/>
                    </a:lnTo>
                    <a:lnTo>
                      <a:pt x="48" y="46"/>
                    </a:lnTo>
                    <a:lnTo>
                      <a:pt x="48" y="37"/>
                    </a:lnTo>
                    <a:lnTo>
                      <a:pt x="48" y="29"/>
                    </a:lnTo>
                    <a:lnTo>
                      <a:pt x="46" y="21"/>
                    </a:lnTo>
                    <a:lnTo>
                      <a:pt x="44" y="18"/>
                    </a:lnTo>
                    <a:lnTo>
                      <a:pt x="40" y="14"/>
                    </a:lnTo>
                    <a:lnTo>
                      <a:pt x="36" y="12"/>
                    </a:lnTo>
                    <a:lnTo>
                      <a:pt x="31" y="10"/>
                    </a:lnTo>
                    <a:close/>
                    <a:moveTo>
                      <a:pt x="31" y="0"/>
                    </a:moveTo>
                    <a:lnTo>
                      <a:pt x="38" y="0"/>
                    </a:lnTo>
                    <a:lnTo>
                      <a:pt x="44" y="2"/>
                    </a:lnTo>
                    <a:lnTo>
                      <a:pt x="50" y="6"/>
                    </a:lnTo>
                    <a:lnTo>
                      <a:pt x="54" y="12"/>
                    </a:lnTo>
                    <a:lnTo>
                      <a:pt x="55" y="18"/>
                    </a:lnTo>
                    <a:lnTo>
                      <a:pt x="59" y="25"/>
                    </a:lnTo>
                    <a:lnTo>
                      <a:pt x="59" y="31"/>
                    </a:lnTo>
                    <a:lnTo>
                      <a:pt x="61" y="39"/>
                    </a:lnTo>
                    <a:lnTo>
                      <a:pt x="61" y="46"/>
                    </a:lnTo>
                    <a:lnTo>
                      <a:pt x="61" y="58"/>
                    </a:lnTo>
                    <a:lnTo>
                      <a:pt x="59" y="66"/>
                    </a:lnTo>
                    <a:lnTo>
                      <a:pt x="57" y="73"/>
                    </a:lnTo>
                    <a:lnTo>
                      <a:pt x="55" y="79"/>
                    </a:lnTo>
                    <a:lnTo>
                      <a:pt x="52" y="85"/>
                    </a:lnTo>
                    <a:lnTo>
                      <a:pt x="48" y="89"/>
                    </a:lnTo>
                    <a:lnTo>
                      <a:pt x="42" y="92"/>
                    </a:lnTo>
                    <a:lnTo>
                      <a:pt x="36" y="94"/>
                    </a:lnTo>
                    <a:lnTo>
                      <a:pt x="31" y="94"/>
                    </a:lnTo>
                    <a:lnTo>
                      <a:pt x="23" y="92"/>
                    </a:lnTo>
                    <a:lnTo>
                      <a:pt x="15" y="91"/>
                    </a:lnTo>
                    <a:lnTo>
                      <a:pt x="9" y="85"/>
                    </a:lnTo>
                    <a:lnTo>
                      <a:pt x="2" y="69"/>
                    </a:lnTo>
                    <a:lnTo>
                      <a:pt x="0" y="46"/>
                    </a:lnTo>
                    <a:lnTo>
                      <a:pt x="0" y="37"/>
                    </a:lnTo>
                    <a:lnTo>
                      <a:pt x="2" y="27"/>
                    </a:lnTo>
                    <a:lnTo>
                      <a:pt x="4" y="19"/>
                    </a:lnTo>
                    <a:lnTo>
                      <a:pt x="6" y="14"/>
                    </a:lnTo>
                    <a:lnTo>
                      <a:pt x="9" y="8"/>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8" name="Freeform 2116"/>
              <p:cNvSpPr>
                <a:spLocks/>
              </p:cNvSpPr>
              <p:nvPr/>
            </p:nvSpPr>
            <p:spPr bwMode="auto">
              <a:xfrm>
                <a:off x="3986" y="3164"/>
                <a:ext cx="33" cy="92"/>
              </a:xfrm>
              <a:custGeom>
                <a:avLst/>
                <a:gdLst>
                  <a:gd name="T0" fmla="*/ 21 w 33"/>
                  <a:gd name="T1" fmla="*/ 0 h 92"/>
                  <a:gd name="T2" fmla="*/ 21 w 33"/>
                  <a:gd name="T3" fmla="*/ 23 h 92"/>
                  <a:gd name="T4" fmla="*/ 31 w 33"/>
                  <a:gd name="T5" fmla="*/ 23 h 92"/>
                  <a:gd name="T6" fmla="*/ 31 w 33"/>
                  <a:gd name="T7" fmla="*/ 35 h 92"/>
                  <a:gd name="T8" fmla="*/ 21 w 33"/>
                  <a:gd name="T9" fmla="*/ 35 h 92"/>
                  <a:gd name="T10" fmla="*/ 21 w 33"/>
                  <a:gd name="T11" fmla="*/ 71 h 92"/>
                  <a:gd name="T12" fmla="*/ 21 w 33"/>
                  <a:gd name="T13" fmla="*/ 77 h 92"/>
                  <a:gd name="T14" fmla="*/ 21 w 33"/>
                  <a:gd name="T15" fmla="*/ 79 h 92"/>
                  <a:gd name="T16" fmla="*/ 23 w 33"/>
                  <a:gd name="T17" fmla="*/ 81 h 92"/>
                  <a:gd name="T18" fmla="*/ 25 w 33"/>
                  <a:gd name="T19" fmla="*/ 81 h 92"/>
                  <a:gd name="T20" fmla="*/ 27 w 33"/>
                  <a:gd name="T21" fmla="*/ 81 h 92"/>
                  <a:gd name="T22" fmla="*/ 31 w 33"/>
                  <a:gd name="T23" fmla="*/ 81 h 92"/>
                  <a:gd name="T24" fmla="*/ 33 w 33"/>
                  <a:gd name="T25" fmla="*/ 90 h 92"/>
                  <a:gd name="T26" fmla="*/ 29 w 33"/>
                  <a:gd name="T27" fmla="*/ 92 h 92"/>
                  <a:gd name="T28" fmla="*/ 23 w 33"/>
                  <a:gd name="T29" fmla="*/ 92 h 92"/>
                  <a:gd name="T30" fmla="*/ 19 w 33"/>
                  <a:gd name="T31" fmla="*/ 92 h 92"/>
                  <a:gd name="T32" fmla="*/ 13 w 33"/>
                  <a:gd name="T33" fmla="*/ 90 h 92"/>
                  <a:gd name="T34" fmla="*/ 11 w 33"/>
                  <a:gd name="T35" fmla="*/ 89 h 92"/>
                  <a:gd name="T36" fmla="*/ 10 w 33"/>
                  <a:gd name="T37" fmla="*/ 85 h 92"/>
                  <a:gd name="T38" fmla="*/ 10 w 33"/>
                  <a:gd name="T39" fmla="*/ 83 h 92"/>
                  <a:gd name="T40" fmla="*/ 8 w 33"/>
                  <a:gd name="T41" fmla="*/ 77 h 92"/>
                  <a:gd name="T42" fmla="*/ 8 w 33"/>
                  <a:gd name="T43" fmla="*/ 71 h 92"/>
                  <a:gd name="T44" fmla="*/ 8 w 33"/>
                  <a:gd name="T45" fmla="*/ 35 h 92"/>
                  <a:gd name="T46" fmla="*/ 0 w 33"/>
                  <a:gd name="T47" fmla="*/ 35 h 92"/>
                  <a:gd name="T48" fmla="*/ 0 w 33"/>
                  <a:gd name="T49" fmla="*/ 23 h 92"/>
                  <a:gd name="T50" fmla="*/ 8 w 33"/>
                  <a:gd name="T51" fmla="*/ 23 h 92"/>
                  <a:gd name="T52" fmla="*/ 8 w 33"/>
                  <a:gd name="T53" fmla="*/ 6 h 92"/>
                  <a:gd name="T54" fmla="*/ 21 w 33"/>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92">
                    <a:moveTo>
                      <a:pt x="21" y="0"/>
                    </a:moveTo>
                    <a:lnTo>
                      <a:pt x="21" y="23"/>
                    </a:lnTo>
                    <a:lnTo>
                      <a:pt x="31" y="23"/>
                    </a:lnTo>
                    <a:lnTo>
                      <a:pt x="31" y="35"/>
                    </a:lnTo>
                    <a:lnTo>
                      <a:pt x="21" y="35"/>
                    </a:lnTo>
                    <a:lnTo>
                      <a:pt x="21" y="71"/>
                    </a:lnTo>
                    <a:lnTo>
                      <a:pt x="21" y="77"/>
                    </a:lnTo>
                    <a:lnTo>
                      <a:pt x="21" y="79"/>
                    </a:lnTo>
                    <a:lnTo>
                      <a:pt x="23" y="81"/>
                    </a:lnTo>
                    <a:lnTo>
                      <a:pt x="25" y="81"/>
                    </a:lnTo>
                    <a:lnTo>
                      <a:pt x="27" y="81"/>
                    </a:lnTo>
                    <a:lnTo>
                      <a:pt x="31" y="81"/>
                    </a:lnTo>
                    <a:lnTo>
                      <a:pt x="33" y="90"/>
                    </a:lnTo>
                    <a:lnTo>
                      <a:pt x="29" y="92"/>
                    </a:lnTo>
                    <a:lnTo>
                      <a:pt x="23" y="92"/>
                    </a:lnTo>
                    <a:lnTo>
                      <a:pt x="19" y="92"/>
                    </a:lnTo>
                    <a:lnTo>
                      <a:pt x="13" y="90"/>
                    </a:lnTo>
                    <a:lnTo>
                      <a:pt x="11" y="89"/>
                    </a:lnTo>
                    <a:lnTo>
                      <a:pt x="10" y="85"/>
                    </a:lnTo>
                    <a:lnTo>
                      <a:pt x="10" y="83"/>
                    </a:lnTo>
                    <a:lnTo>
                      <a:pt x="8" y="77"/>
                    </a:lnTo>
                    <a:lnTo>
                      <a:pt x="8" y="71"/>
                    </a:lnTo>
                    <a:lnTo>
                      <a:pt x="8" y="35"/>
                    </a:lnTo>
                    <a:lnTo>
                      <a:pt x="0" y="35"/>
                    </a:lnTo>
                    <a:lnTo>
                      <a:pt x="0" y="23"/>
                    </a:lnTo>
                    <a:lnTo>
                      <a:pt x="8" y="23"/>
                    </a:lnTo>
                    <a:lnTo>
                      <a:pt x="8"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9" name="Freeform 2117"/>
              <p:cNvSpPr>
                <a:spLocks/>
              </p:cNvSpPr>
              <p:nvPr/>
            </p:nvSpPr>
            <p:spPr bwMode="auto">
              <a:xfrm>
                <a:off x="4030" y="3162"/>
                <a:ext cx="52" cy="92"/>
              </a:xfrm>
              <a:custGeom>
                <a:avLst/>
                <a:gdLst>
                  <a:gd name="T0" fmla="*/ 0 w 52"/>
                  <a:gd name="T1" fmla="*/ 0 h 92"/>
                  <a:gd name="T2" fmla="*/ 12 w 52"/>
                  <a:gd name="T3" fmla="*/ 0 h 92"/>
                  <a:gd name="T4" fmla="*/ 12 w 52"/>
                  <a:gd name="T5" fmla="*/ 35 h 92"/>
                  <a:gd name="T6" fmla="*/ 17 w 52"/>
                  <a:gd name="T7" fmla="*/ 29 h 92"/>
                  <a:gd name="T8" fmla="*/ 23 w 52"/>
                  <a:gd name="T9" fmla="*/ 25 h 92"/>
                  <a:gd name="T10" fmla="*/ 31 w 52"/>
                  <a:gd name="T11" fmla="*/ 23 h 92"/>
                  <a:gd name="T12" fmla="*/ 37 w 52"/>
                  <a:gd name="T13" fmla="*/ 25 h 92"/>
                  <a:gd name="T14" fmla="*/ 42 w 52"/>
                  <a:gd name="T15" fmla="*/ 27 h 92"/>
                  <a:gd name="T16" fmla="*/ 46 w 52"/>
                  <a:gd name="T17" fmla="*/ 31 h 92"/>
                  <a:gd name="T18" fmla="*/ 50 w 52"/>
                  <a:gd name="T19" fmla="*/ 35 h 92"/>
                  <a:gd name="T20" fmla="*/ 52 w 52"/>
                  <a:gd name="T21" fmla="*/ 41 h 92"/>
                  <a:gd name="T22" fmla="*/ 52 w 52"/>
                  <a:gd name="T23" fmla="*/ 50 h 92"/>
                  <a:gd name="T24" fmla="*/ 52 w 52"/>
                  <a:gd name="T25" fmla="*/ 92 h 92"/>
                  <a:gd name="T26" fmla="*/ 40 w 52"/>
                  <a:gd name="T27" fmla="*/ 92 h 92"/>
                  <a:gd name="T28" fmla="*/ 40 w 52"/>
                  <a:gd name="T29" fmla="*/ 50 h 92"/>
                  <a:gd name="T30" fmla="*/ 40 w 52"/>
                  <a:gd name="T31" fmla="*/ 46 h 92"/>
                  <a:gd name="T32" fmla="*/ 38 w 52"/>
                  <a:gd name="T33" fmla="*/ 41 h 92"/>
                  <a:gd name="T34" fmla="*/ 37 w 52"/>
                  <a:gd name="T35" fmla="*/ 39 h 92"/>
                  <a:gd name="T36" fmla="*/ 33 w 52"/>
                  <a:gd name="T37" fmla="*/ 35 h 92"/>
                  <a:gd name="T38" fmla="*/ 27 w 52"/>
                  <a:gd name="T39" fmla="*/ 35 h 92"/>
                  <a:gd name="T40" fmla="*/ 23 w 52"/>
                  <a:gd name="T41" fmla="*/ 35 h 92"/>
                  <a:gd name="T42" fmla="*/ 19 w 52"/>
                  <a:gd name="T43" fmla="*/ 37 h 92"/>
                  <a:gd name="T44" fmla="*/ 15 w 52"/>
                  <a:gd name="T45" fmla="*/ 41 h 92"/>
                  <a:gd name="T46" fmla="*/ 14 w 52"/>
                  <a:gd name="T47" fmla="*/ 44 h 92"/>
                  <a:gd name="T48" fmla="*/ 12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7" y="29"/>
                    </a:lnTo>
                    <a:lnTo>
                      <a:pt x="23" y="25"/>
                    </a:lnTo>
                    <a:lnTo>
                      <a:pt x="31" y="23"/>
                    </a:lnTo>
                    <a:lnTo>
                      <a:pt x="37" y="25"/>
                    </a:lnTo>
                    <a:lnTo>
                      <a:pt x="42" y="27"/>
                    </a:lnTo>
                    <a:lnTo>
                      <a:pt x="46" y="31"/>
                    </a:lnTo>
                    <a:lnTo>
                      <a:pt x="50" y="35"/>
                    </a:lnTo>
                    <a:lnTo>
                      <a:pt x="52" y="41"/>
                    </a:lnTo>
                    <a:lnTo>
                      <a:pt x="52" y="50"/>
                    </a:lnTo>
                    <a:lnTo>
                      <a:pt x="52" y="92"/>
                    </a:lnTo>
                    <a:lnTo>
                      <a:pt x="40" y="92"/>
                    </a:lnTo>
                    <a:lnTo>
                      <a:pt x="40" y="50"/>
                    </a:lnTo>
                    <a:lnTo>
                      <a:pt x="40" y="46"/>
                    </a:lnTo>
                    <a:lnTo>
                      <a:pt x="38" y="41"/>
                    </a:lnTo>
                    <a:lnTo>
                      <a:pt x="37" y="39"/>
                    </a:lnTo>
                    <a:lnTo>
                      <a:pt x="33" y="35"/>
                    </a:lnTo>
                    <a:lnTo>
                      <a:pt x="27" y="35"/>
                    </a:lnTo>
                    <a:lnTo>
                      <a:pt x="23" y="35"/>
                    </a:lnTo>
                    <a:lnTo>
                      <a:pt x="19" y="37"/>
                    </a:lnTo>
                    <a:lnTo>
                      <a:pt x="15" y="41"/>
                    </a:lnTo>
                    <a:lnTo>
                      <a:pt x="14" y="44"/>
                    </a:lnTo>
                    <a:lnTo>
                      <a:pt x="12"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0" name="Rectangle 2118"/>
              <p:cNvSpPr>
                <a:spLocks noChangeArrowheads="1"/>
              </p:cNvSpPr>
              <p:nvPr/>
            </p:nvSpPr>
            <p:spPr bwMode="auto">
              <a:xfrm>
                <a:off x="4477"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1" name="Rectangle 2119"/>
              <p:cNvSpPr>
                <a:spLocks noChangeArrowheads="1"/>
              </p:cNvSpPr>
              <p:nvPr/>
            </p:nvSpPr>
            <p:spPr bwMode="auto">
              <a:xfrm>
                <a:off x="4477"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2" name="Freeform 2120"/>
              <p:cNvSpPr>
                <a:spLocks/>
              </p:cNvSpPr>
              <p:nvPr/>
            </p:nvSpPr>
            <p:spPr bwMode="auto">
              <a:xfrm>
                <a:off x="4364" y="3162"/>
                <a:ext cx="62" cy="94"/>
              </a:xfrm>
              <a:custGeom>
                <a:avLst/>
                <a:gdLst>
                  <a:gd name="T0" fmla="*/ 10 w 62"/>
                  <a:gd name="T1" fmla="*/ 0 h 94"/>
                  <a:gd name="T2" fmla="*/ 56 w 62"/>
                  <a:gd name="T3" fmla="*/ 0 h 94"/>
                  <a:gd name="T4" fmla="*/ 56 w 62"/>
                  <a:gd name="T5" fmla="*/ 14 h 94"/>
                  <a:gd name="T6" fmla="*/ 21 w 62"/>
                  <a:gd name="T7" fmla="*/ 14 h 94"/>
                  <a:gd name="T8" fmla="*/ 16 w 62"/>
                  <a:gd name="T9" fmla="*/ 37 h 94"/>
                  <a:gd name="T10" fmla="*/ 23 w 62"/>
                  <a:gd name="T11" fmla="*/ 33 h 94"/>
                  <a:gd name="T12" fmla="*/ 33 w 62"/>
                  <a:gd name="T13" fmla="*/ 31 h 94"/>
                  <a:gd name="T14" fmla="*/ 40 w 62"/>
                  <a:gd name="T15" fmla="*/ 31 h 94"/>
                  <a:gd name="T16" fmla="*/ 46 w 62"/>
                  <a:gd name="T17" fmla="*/ 35 h 94"/>
                  <a:gd name="T18" fmla="*/ 52 w 62"/>
                  <a:gd name="T19" fmla="*/ 39 h 94"/>
                  <a:gd name="T20" fmla="*/ 58 w 62"/>
                  <a:gd name="T21" fmla="*/ 44 h 94"/>
                  <a:gd name="T22" fmla="*/ 60 w 62"/>
                  <a:gd name="T23" fmla="*/ 52 h 94"/>
                  <a:gd name="T24" fmla="*/ 62 w 62"/>
                  <a:gd name="T25" fmla="*/ 62 h 94"/>
                  <a:gd name="T26" fmla="*/ 60 w 62"/>
                  <a:gd name="T27" fmla="*/ 69 h 94"/>
                  <a:gd name="T28" fmla="*/ 58 w 62"/>
                  <a:gd name="T29" fmla="*/ 77 h 94"/>
                  <a:gd name="T30" fmla="*/ 54 w 62"/>
                  <a:gd name="T31" fmla="*/ 83 h 94"/>
                  <a:gd name="T32" fmla="*/ 48 w 62"/>
                  <a:gd name="T33" fmla="*/ 89 h 94"/>
                  <a:gd name="T34" fmla="*/ 42 w 62"/>
                  <a:gd name="T35" fmla="*/ 91 h 94"/>
                  <a:gd name="T36" fmla="*/ 37 w 62"/>
                  <a:gd name="T37" fmla="*/ 92 h 94"/>
                  <a:gd name="T38" fmla="*/ 29 w 62"/>
                  <a:gd name="T39" fmla="*/ 94 h 94"/>
                  <a:gd name="T40" fmla="*/ 21 w 62"/>
                  <a:gd name="T41" fmla="*/ 92 h 94"/>
                  <a:gd name="T42" fmla="*/ 16 w 62"/>
                  <a:gd name="T43" fmla="*/ 91 h 94"/>
                  <a:gd name="T44" fmla="*/ 10 w 62"/>
                  <a:gd name="T45" fmla="*/ 87 h 94"/>
                  <a:gd name="T46" fmla="*/ 4 w 62"/>
                  <a:gd name="T47" fmla="*/ 81 h 94"/>
                  <a:gd name="T48" fmla="*/ 2 w 62"/>
                  <a:gd name="T49" fmla="*/ 75 h 94"/>
                  <a:gd name="T50" fmla="*/ 0 w 62"/>
                  <a:gd name="T51" fmla="*/ 67 h 94"/>
                  <a:gd name="T52" fmla="*/ 12 w 62"/>
                  <a:gd name="T53" fmla="*/ 67 h 94"/>
                  <a:gd name="T54" fmla="*/ 14 w 62"/>
                  <a:gd name="T55" fmla="*/ 73 h 94"/>
                  <a:gd name="T56" fmla="*/ 17 w 62"/>
                  <a:gd name="T57" fmla="*/ 79 h 94"/>
                  <a:gd name="T58" fmla="*/ 23 w 62"/>
                  <a:gd name="T59" fmla="*/ 83 h 94"/>
                  <a:gd name="T60" fmla="*/ 29 w 62"/>
                  <a:gd name="T61" fmla="*/ 83 h 94"/>
                  <a:gd name="T62" fmla="*/ 35 w 62"/>
                  <a:gd name="T63" fmla="*/ 83 h 94"/>
                  <a:gd name="T64" fmla="*/ 40 w 62"/>
                  <a:gd name="T65" fmla="*/ 81 h 94"/>
                  <a:gd name="T66" fmla="*/ 44 w 62"/>
                  <a:gd name="T67" fmla="*/ 77 h 94"/>
                  <a:gd name="T68" fmla="*/ 46 w 62"/>
                  <a:gd name="T69" fmla="*/ 73 h 94"/>
                  <a:gd name="T70" fmla="*/ 48 w 62"/>
                  <a:gd name="T71" fmla="*/ 67 h 94"/>
                  <a:gd name="T72" fmla="*/ 48 w 62"/>
                  <a:gd name="T73" fmla="*/ 62 h 94"/>
                  <a:gd name="T74" fmla="*/ 48 w 62"/>
                  <a:gd name="T75" fmla="*/ 56 h 94"/>
                  <a:gd name="T76" fmla="*/ 46 w 62"/>
                  <a:gd name="T77" fmla="*/ 50 h 94"/>
                  <a:gd name="T78" fmla="*/ 44 w 62"/>
                  <a:gd name="T79" fmla="*/ 46 h 94"/>
                  <a:gd name="T80" fmla="*/ 40 w 62"/>
                  <a:gd name="T81" fmla="*/ 44 h 94"/>
                  <a:gd name="T82" fmla="*/ 35 w 62"/>
                  <a:gd name="T83" fmla="*/ 43 h 94"/>
                  <a:gd name="T84" fmla="*/ 29 w 62"/>
                  <a:gd name="T85" fmla="*/ 41 h 94"/>
                  <a:gd name="T86" fmla="*/ 23 w 62"/>
                  <a:gd name="T87" fmla="*/ 43 h 94"/>
                  <a:gd name="T88" fmla="*/ 19 w 62"/>
                  <a:gd name="T89" fmla="*/ 44 h 94"/>
                  <a:gd name="T90" fmla="*/ 16 w 62"/>
                  <a:gd name="T91" fmla="*/ 46 h 94"/>
                  <a:gd name="T92" fmla="*/ 14 w 62"/>
                  <a:gd name="T93" fmla="*/ 50 h 94"/>
                  <a:gd name="T94" fmla="*/ 2 w 62"/>
                  <a:gd name="T95" fmla="*/ 48 h 94"/>
                  <a:gd name="T96" fmla="*/ 10 w 62"/>
                  <a:gd name="T9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 h="94">
                    <a:moveTo>
                      <a:pt x="10" y="0"/>
                    </a:moveTo>
                    <a:lnTo>
                      <a:pt x="56" y="0"/>
                    </a:lnTo>
                    <a:lnTo>
                      <a:pt x="56" y="14"/>
                    </a:lnTo>
                    <a:lnTo>
                      <a:pt x="21" y="14"/>
                    </a:lnTo>
                    <a:lnTo>
                      <a:pt x="16" y="37"/>
                    </a:lnTo>
                    <a:lnTo>
                      <a:pt x="23" y="33"/>
                    </a:lnTo>
                    <a:lnTo>
                      <a:pt x="33" y="31"/>
                    </a:lnTo>
                    <a:lnTo>
                      <a:pt x="40" y="31"/>
                    </a:lnTo>
                    <a:lnTo>
                      <a:pt x="46" y="35"/>
                    </a:lnTo>
                    <a:lnTo>
                      <a:pt x="52" y="39"/>
                    </a:lnTo>
                    <a:lnTo>
                      <a:pt x="58" y="44"/>
                    </a:lnTo>
                    <a:lnTo>
                      <a:pt x="60" y="52"/>
                    </a:lnTo>
                    <a:lnTo>
                      <a:pt x="62" y="62"/>
                    </a:lnTo>
                    <a:lnTo>
                      <a:pt x="60" y="69"/>
                    </a:lnTo>
                    <a:lnTo>
                      <a:pt x="58" y="77"/>
                    </a:lnTo>
                    <a:lnTo>
                      <a:pt x="54" y="83"/>
                    </a:lnTo>
                    <a:lnTo>
                      <a:pt x="48" y="89"/>
                    </a:lnTo>
                    <a:lnTo>
                      <a:pt x="42" y="91"/>
                    </a:lnTo>
                    <a:lnTo>
                      <a:pt x="37" y="92"/>
                    </a:lnTo>
                    <a:lnTo>
                      <a:pt x="29" y="94"/>
                    </a:lnTo>
                    <a:lnTo>
                      <a:pt x="21" y="92"/>
                    </a:lnTo>
                    <a:lnTo>
                      <a:pt x="16" y="91"/>
                    </a:lnTo>
                    <a:lnTo>
                      <a:pt x="10" y="87"/>
                    </a:lnTo>
                    <a:lnTo>
                      <a:pt x="4" y="81"/>
                    </a:lnTo>
                    <a:lnTo>
                      <a:pt x="2" y="75"/>
                    </a:lnTo>
                    <a:lnTo>
                      <a:pt x="0" y="67"/>
                    </a:lnTo>
                    <a:lnTo>
                      <a:pt x="12" y="67"/>
                    </a:lnTo>
                    <a:lnTo>
                      <a:pt x="14" y="73"/>
                    </a:lnTo>
                    <a:lnTo>
                      <a:pt x="17" y="79"/>
                    </a:lnTo>
                    <a:lnTo>
                      <a:pt x="23" y="83"/>
                    </a:lnTo>
                    <a:lnTo>
                      <a:pt x="29" y="83"/>
                    </a:lnTo>
                    <a:lnTo>
                      <a:pt x="35" y="83"/>
                    </a:lnTo>
                    <a:lnTo>
                      <a:pt x="40" y="81"/>
                    </a:lnTo>
                    <a:lnTo>
                      <a:pt x="44" y="77"/>
                    </a:lnTo>
                    <a:lnTo>
                      <a:pt x="46" y="73"/>
                    </a:lnTo>
                    <a:lnTo>
                      <a:pt x="48" y="67"/>
                    </a:lnTo>
                    <a:lnTo>
                      <a:pt x="48" y="62"/>
                    </a:lnTo>
                    <a:lnTo>
                      <a:pt x="48" y="56"/>
                    </a:lnTo>
                    <a:lnTo>
                      <a:pt x="46" y="50"/>
                    </a:lnTo>
                    <a:lnTo>
                      <a:pt x="44" y="46"/>
                    </a:lnTo>
                    <a:lnTo>
                      <a:pt x="40" y="44"/>
                    </a:lnTo>
                    <a:lnTo>
                      <a:pt x="35" y="43"/>
                    </a:lnTo>
                    <a:lnTo>
                      <a:pt x="29" y="41"/>
                    </a:lnTo>
                    <a:lnTo>
                      <a:pt x="23" y="43"/>
                    </a:lnTo>
                    <a:lnTo>
                      <a:pt x="19" y="44"/>
                    </a:lnTo>
                    <a:lnTo>
                      <a:pt x="16" y="46"/>
                    </a:lnTo>
                    <a:lnTo>
                      <a:pt x="14" y="50"/>
                    </a:lnTo>
                    <a:lnTo>
                      <a:pt x="2" y="48"/>
                    </a:lnTo>
                    <a:lnTo>
                      <a:pt x="1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3" name="Freeform 2121"/>
              <p:cNvSpPr>
                <a:spLocks noEditPoints="1"/>
              </p:cNvSpPr>
              <p:nvPr/>
            </p:nvSpPr>
            <p:spPr bwMode="auto">
              <a:xfrm>
                <a:off x="4435" y="3162"/>
                <a:ext cx="62" cy="94"/>
              </a:xfrm>
              <a:custGeom>
                <a:avLst/>
                <a:gdLst>
                  <a:gd name="T0" fmla="*/ 31 w 62"/>
                  <a:gd name="T1" fmla="*/ 10 h 94"/>
                  <a:gd name="T2" fmla="*/ 25 w 62"/>
                  <a:gd name="T3" fmla="*/ 12 h 94"/>
                  <a:gd name="T4" fmla="*/ 21 w 62"/>
                  <a:gd name="T5" fmla="*/ 14 h 94"/>
                  <a:gd name="T6" fmla="*/ 17 w 62"/>
                  <a:gd name="T7" fmla="*/ 16 h 94"/>
                  <a:gd name="T8" fmla="*/ 16 w 62"/>
                  <a:gd name="T9" fmla="*/ 21 h 94"/>
                  <a:gd name="T10" fmla="*/ 14 w 62"/>
                  <a:gd name="T11" fmla="*/ 29 h 94"/>
                  <a:gd name="T12" fmla="*/ 14 w 62"/>
                  <a:gd name="T13" fmla="*/ 37 h 94"/>
                  <a:gd name="T14" fmla="*/ 12 w 62"/>
                  <a:gd name="T15" fmla="*/ 46 h 94"/>
                  <a:gd name="T16" fmla="*/ 14 w 62"/>
                  <a:gd name="T17" fmla="*/ 58 h 94"/>
                  <a:gd name="T18" fmla="*/ 14 w 62"/>
                  <a:gd name="T19" fmla="*/ 66 h 94"/>
                  <a:gd name="T20" fmla="*/ 16 w 62"/>
                  <a:gd name="T21" fmla="*/ 71 h 94"/>
                  <a:gd name="T22" fmla="*/ 17 w 62"/>
                  <a:gd name="T23" fmla="*/ 77 h 94"/>
                  <a:gd name="T24" fmla="*/ 21 w 62"/>
                  <a:gd name="T25" fmla="*/ 81 h 94"/>
                  <a:gd name="T26" fmla="*/ 25 w 62"/>
                  <a:gd name="T27" fmla="*/ 83 h 94"/>
                  <a:gd name="T28" fmla="*/ 31 w 62"/>
                  <a:gd name="T29" fmla="*/ 83 h 94"/>
                  <a:gd name="T30" fmla="*/ 37 w 62"/>
                  <a:gd name="T31" fmla="*/ 83 h 94"/>
                  <a:gd name="T32" fmla="*/ 41 w 62"/>
                  <a:gd name="T33" fmla="*/ 81 h 94"/>
                  <a:gd name="T34" fmla="*/ 44 w 62"/>
                  <a:gd name="T35" fmla="*/ 77 h 94"/>
                  <a:gd name="T36" fmla="*/ 46 w 62"/>
                  <a:gd name="T37" fmla="*/ 71 h 94"/>
                  <a:gd name="T38" fmla="*/ 48 w 62"/>
                  <a:gd name="T39" fmla="*/ 66 h 94"/>
                  <a:gd name="T40" fmla="*/ 48 w 62"/>
                  <a:gd name="T41" fmla="*/ 58 h 94"/>
                  <a:gd name="T42" fmla="*/ 48 w 62"/>
                  <a:gd name="T43" fmla="*/ 46 h 94"/>
                  <a:gd name="T44" fmla="*/ 48 w 62"/>
                  <a:gd name="T45" fmla="*/ 37 h 94"/>
                  <a:gd name="T46" fmla="*/ 48 w 62"/>
                  <a:gd name="T47" fmla="*/ 29 h 94"/>
                  <a:gd name="T48" fmla="*/ 46 w 62"/>
                  <a:gd name="T49" fmla="*/ 21 h 94"/>
                  <a:gd name="T50" fmla="*/ 44 w 62"/>
                  <a:gd name="T51" fmla="*/ 18 h 94"/>
                  <a:gd name="T52" fmla="*/ 41 w 62"/>
                  <a:gd name="T53" fmla="*/ 14 h 94"/>
                  <a:gd name="T54" fmla="*/ 37 w 62"/>
                  <a:gd name="T55" fmla="*/ 12 h 94"/>
                  <a:gd name="T56" fmla="*/ 31 w 62"/>
                  <a:gd name="T57" fmla="*/ 10 h 94"/>
                  <a:gd name="T58" fmla="*/ 31 w 62"/>
                  <a:gd name="T59" fmla="*/ 0 h 94"/>
                  <a:gd name="T60" fmla="*/ 39 w 62"/>
                  <a:gd name="T61" fmla="*/ 0 h 94"/>
                  <a:gd name="T62" fmla="*/ 44 w 62"/>
                  <a:gd name="T63" fmla="*/ 2 h 94"/>
                  <a:gd name="T64" fmla="*/ 50 w 62"/>
                  <a:gd name="T65" fmla="*/ 6 h 94"/>
                  <a:gd name="T66" fmla="*/ 54 w 62"/>
                  <a:gd name="T67" fmla="*/ 12 h 94"/>
                  <a:gd name="T68" fmla="*/ 56 w 62"/>
                  <a:gd name="T69" fmla="*/ 18 h 94"/>
                  <a:gd name="T70" fmla="*/ 60 w 62"/>
                  <a:gd name="T71" fmla="*/ 25 h 94"/>
                  <a:gd name="T72" fmla="*/ 60 w 62"/>
                  <a:gd name="T73" fmla="*/ 31 h 94"/>
                  <a:gd name="T74" fmla="*/ 62 w 62"/>
                  <a:gd name="T75" fmla="*/ 39 h 94"/>
                  <a:gd name="T76" fmla="*/ 62 w 62"/>
                  <a:gd name="T77" fmla="*/ 46 h 94"/>
                  <a:gd name="T78" fmla="*/ 62 w 62"/>
                  <a:gd name="T79" fmla="*/ 58 h 94"/>
                  <a:gd name="T80" fmla="*/ 60 w 62"/>
                  <a:gd name="T81" fmla="*/ 66 h 94"/>
                  <a:gd name="T82" fmla="*/ 58 w 62"/>
                  <a:gd name="T83" fmla="*/ 73 h 94"/>
                  <a:gd name="T84" fmla="*/ 56 w 62"/>
                  <a:gd name="T85" fmla="*/ 79 h 94"/>
                  <a:gd name="T86" fmla="*/ 52 w 62"/>
                  <a:gd name="T87" fmla="*/ 85 h 94"/>
                  <a:gd name="T88" fmla="*/ 48 w 62"/>
                  <a:gd name="T89" fmla="*/ 89 h 94"/>
                  <a:gd name="T90" fmla="*/ 42 w 62"/>
                  <a:gd name="T91" fmla="*/ 92 h 94"/>
                  <a:gd name="T92" fmla="*/ 37 w 62"/>
                  <a:gd name="T93" fmla="*/ 94 h 94"/>
                  <a:gd name="T94" fmla="*/ 31 w 62"/>
                  <a:gd name="T95" fmla="*/ 94 h 94"/>
                  <a:gd name="T96" fmla="*/ 23 w 62"/>
                  <a:gd name="T97" fmla="*/ 92 h 94"/>
                  <a:gd name="T98" fmla="*/ 16 w 62"/>
                  <a:gd name="T99" fmla="*/ 91 h 94"/>
                  <a:gd name="T100" fmla="*/ 10 w 62"/>
                  <a:gd name="T101" fmla="*/ 85 h 94"/>
                  <a:gd name="T102" fmla="*/ 2 w 62"/>
                  <a:gd name="T103" fmla="*/ 69 h 94"/>
                  <a:gd name="T104" fmla="*/ 0 w 62"/>
                  <a:gd name="T105" fmla="*/ 46 h 94"/>
                  <a:gd name="T106" fmla="*/ 0 w 62"/>
                  <a:gd name="T107" fmla="*/ 37 h 94"/>
                  <a:gd name="T108" fmla="*/ 2 w 62"/>
                  <a:gd name="T109" fmla="*/ 27 h 94"/>
                  <a:gd name="T110" fmla="*/ 4 w 62"/>
                  <a:gd name="T111" fmla="*/ 19 h 94"/>
                  <a:gd name="T112" fmla="*/ 6 w 62"/>
                  <a:gd name="T113" fmla="*/ 14 h 94"/>
                  <a:gd name="T114" fmla="*/ 10 w 62"/>
                  <a:gd name="T115" fmla="*/ 8 h 94"/>
                  <a:gd name="T116" fmla="*/ 14 w 62"/>
                  <a:gd name="T117" fmla="*/ 4 h 94"/>
                  <a:gd name="T118" fmla="*/ 19 w 62"/>
                  <a:gd name="T119" fmla="*/ 2 h 94"/>
                  <a:gd name="T120" fmla="*/ 25 w 62"/>
                  <a:gd name="T121" fmla="*/ 0 h 94"/>
                  <a:gd name="T122" fmla="*/ 31 w 62"/>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 h="94">
                    <a:moveTo>
                      <a:pt x="31" y="10"/>
                    </a:moveTo>
                    <a:lnTo>
                      <a:pt x="25" y="12"/>
                    </a:lnTo>
                    <a:lnTo>
                      <a:pt x="21" y="14"/>
                    </a:lnTo>
                    <a:lnTo>
                      <a:pt x="17" y="16"/>
                    </a:lnTo>
                    <a:lnTo>
                      <a:pt x="16" y="21"/>
                    </a:lnTo>
                    <a:lnTo>
                      <a:pt x="14" y="29"/>
                    </a:lnTo>
                    <a:lnTo>
                      <a:pt x="14" y="37"/>
                    </a:lnTo>
                    <a:lnTo>
                      <a:pt x="12" y="46"/>
                    </a:lnTo>
                    <a:lnTo>
                      <a:pt x="14" y="58"/>
                    </a:lnTo>
                    <a:lnTo>
                      <a:pt x="14" y="66"/>
                    </a:lnTo>
                    <a:lnTo>
                      <a:pt x="16" y="71"/>
                    </a:lnTo>
                    <a:lnTo>
                      <a:pt x="17" y="77"/>
                    </a:lnTo>
                    <a:lnTo>
                      <a:pt x="21" y="81"/>
                    </a:lnTo>
                    <a:lnTo>
                      <a:pt x="25" y="83"/>
                    </a:lnTo>
                    <a:lnTo>
                      <a:pt x="31" y="83"/>
                    </a:lnTo>
                    <a:lnTo>
                      <a:pt x="37" y="83"/>
                    </a:lnTo>
                    <a:lnTo>
                      <a:pt x="41" y="81"/>
                    </a:lnTo>
                    <a:lnTo>
                      <a:pt x="44" y="77"/>
                    </a:lnTo>
                    <a:lnTo>
                      <a:pt x="46" y="71"/>
                    </a:lnTo>
                    <a:lnTo>
                      <a:pt x="48" y="66"/>
                    </a:lnTo>
                    <a:lnTo>
                      <a:pt x="48" y="58"/>
                    </a:lnTo>
                    <a:lnTo>
                      <a:pt x="48" y="46"/>
                    </a:lnTo>
                    <a:lnTo>
                      <a:pt x="48" y="37"/>
                    </a:lnTo>
                    <a:lnTo>
                      <a:pt x="48" y="29"/>
                    </a:lnTo>
                    <a:lnTo>
                      <a:pt x="46" y="21"/>
                    </a:lnTo>
                    <a:lnTo>
                      <a:pt x="44" y="18"/>
                    </a:lnTo>
                    <a:lnTo>
                      <a:pt x="41" y="14"/>
                    </a:lnTo>
                    <a:lnTo>
                      <a:pt x="37" y="12"/>
                    </a:lnTo>
                    <a:lnTo>
                      <a:pt x="31" y="10"/>
                    </a:lnTo>
                    <a:close/>
                    <a:moveTo>
                      <a:pt x="31" y="0"/>
                    </a:moveTo>
                    <a:lnTo>
                      <a:pt x="39" y="0"/>
                    </a:lnTo>
                    <a:lnTo>
                      <a:pt x="44" y="2"/>
                    </a:lnTo>
                    <a:lnTo>
                      <a:pt x="50" y="6"/>
                    </a:lnTo>
                    <a:lnTo>
                      <a:pt x="54" y="12"/>
                    </a:lnTo>
                    <a:lnTo>
                      <a:pt x="56" y="18"/>
                    </a:lnTo>
                    <a:lnTo>
                      <a:pt x="60" y="25"/>
                    </a:lnTo>
                    <a:lnTo>
                      <a:pt x="60" y="31"/>
                    </a:lnTo>
                    <a:lnTo>
                      <a:pt x="62" y="39"/>
                    </a:lnTo>
                    <a:lnTo>
                      <a:pt x="62" y="46"/>
                    </a:lnTo>
                    <a:lnTo>
                      <a:pt x="62" y="58"/>
                    </a:lnTo>
                    <a:lnTo>
                      <a:pt x="60" y="66"/>
                    </a:lnTo>
                    <a:lnTo>
                      <a:pt x="58" y="73"/>
                    </a:lnTo>
                    <a:lnTo>
                      <a:pt x="56" y="79"/>
                    </a:lnTo>
                    <a:lnTo>
                      <a:pt x="52" y="85"/>
                    </a:lnTo>
                    <a:lnTo>
                      <a:pt x="48" y="89"/>
                    </a:lnTo>
                    <a:lnTo>
                      <a:pt x="42" y="92"/>
                    </a:lnTo>
                    <a:lnTo>
                      <a:pt x="37" y="94"/>
                    </a:lnTo>
                    <a:lnTo>
                      <a:pt x="31" y="94"/>
                    </a:lnTo>
                    <a:lnTo>
                      <a:pt x="23" y="92"/>
                    </a:lnTo>
                    <a:lnTo>
                      <a:pt x="16" y="91"/>
                    </a:lnTo>
                    <a:lnTo>
                      <a:pt x="10" y="85"/>
                    </a:lnTo>
                    <a:lnTo>
                      <a:pt x="2" y="69"/>
                    </a:lnTo>
                    <a:lnTo>
                      <a:pt x="0" y="46"/>
                    </a:lnTo>
                    <a:lnTo>
                      <a:pt x="0" y="37"/>
                    </a:lnTo>
                    <a:lnTo>
                      <a:pt x="2" y="27"/>
                    </a:lnTo>
                    <a:lnTo>
                      <a:pt x="4" y="19"/>
                    </a:lnTo>
                    <a:lnTo>
                      <a:pt x="6" y="14"/>
                    </a:lnTo>
                    <a:lnTo>
                      <a:pt x="10" y="8"/>
                    </a:lnTo>
                    <a:lnTo>
                      <a:pt x="14"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4" name="Freeform 2122"/>
              <p:cNvSpPr>
                <a:spLocks/>
              </p:cNvSpPr>
              <p:nvPr/>
            </p:nvSpPr>
            <p:spPr bwMode="auto">
              <a:xfrm>
                <a:off x="4504" y="3164"/>
                <a:ext cx="33" cy="92"/>
              </a:xfrm>
              <a:custGeom>
                <a:avLst/>
                <a:gdLst>
                  <a:gd name="T0" fmla="*/ 21 w 33"/>
                  <a:gd name="T1" fmla="*/ 0 h 92"/>
                  <a:gd name="T2" fmla="*/ 21 w 33"/>
                  <a:gd name="T3" fmla="*/ 23 h 92"/>
                  <a:gd name="T4" fmla="*/ 31 w 33"/>
                  <a:gd name="T5" fmla="*/ 23 h 92"/>
                  <a:gd name="T6" fmla="*/ 31 w 33"/>
                  <a:gd name="T7" fmla="*/ 35 h 92"/>
                  <a:gd name="T8" fmla="*/ 21 w 33"/>
                  <a:gd name="T9" fmla="*/ 35 h 92"/>
                  <a:gd name="T10" fmla="*/ 21 w 33"/>
                  <a:gd name="T11" fmla="*/ 71 h 92"/>
                  <a:gd name="T12" fmla="*/ 21 w 33"/>
                  <a:gd name="T13" fmla="*/ 77 h 92"/>
                  <a:gd name="T14" fmla="*/ 21 w 33"/>
                  <a:gd name="T15" fmla="*/ 79 h 92"/>
                  <a:gd name="T16" fmla="*/ 23 w 33"/>
                  <a:gd name="T17" fmla="*/ 81 h 92"/>
                  <a:gd name="T18" fmla="*/ 25 w 33"/>
                  <a:gd name="T19" fmla="*/ 81 h 92"/>
                  <a:gd name="T20" fmla="*/ 27 w 33"/>
                  <a:gd name="T21" fmla="*/ 81 h 92"/>
                  <a:gd name="T22" fmla="*/ 31 w 33"/>
                  <a:gd name="T23" fmla="*/ 81 h 92"/>
                  <a:gd name="T24" fmla="*/ 33 w 33"/>
                  <a:gd name="T25" fmla="*/ 90 h 92"/>
                  <a:gd name="T26" fmla="*/ 29 w 33"/>
                  <a:gd name="T27" fmla="*/ 92 h 92"/>
                  <a:gd name="T28" fmla="*/ 23 w 33"/>
                  <a:gd name="T29" fmla="*/ 92 h 92"/>
                  <a:gd name="T30" fmla="*/ 20 w 33"/>
                  <a:gd name="T31" fmla="*/ 92 h 92"/>
                  <a:gd name="T32" fmla="*/ 16 w 33"/>
                  <a:gd name="T33" fmla="*/ 90 h 92"/>
                  <a:gd name="T34" fmla="*/ 12 w 33"/>
                  <a:gd name="T35" fmla="*/ 89 h 92"/>
                  <a:gd name="T36" fmla="*/ 10 w 33"/>
                  <a:gd name="T37" fmla="*/ 85 h 92"/>
                  <a:gd name="T38" fmla="*/ 10 w 33"/>
                  <a:gd name="T39" fmla="*/ 83 h 92"/>
                  <a:gd name="T40" fmla="*/ 8 w 33"/>
                  <a:gd name="T41" fmla="*/ 77 h 92"/>
                  <a:gd name="T42" fmla="*/ 8 w 33"/>
                  <a:gd name="T43" fmla="*/ 71 h 92"/>
                  <a:gd name="T44" fmla="*/ 8 w 33"/>
                  <a:gd name="T45" fmla="*/ 35 h 92"/>
                  <a:gd name="T46" fmla="*/ 0 w 33"/>
                  <a:gd name="T47" fmla="*/ 35 h 92"/>
                  <a:gd name="T48" fmla="*/ 0 w 33"/>
                  <a:gd name="T49" fmla="*/ 23 h 92"/>
                  <a:gd name="T50" fmla="*/ 8 w 33"/>
                  <a:gd name="T51" fmla="*/ 23 h 92"/>
                  <a:gd name="T52" fmla="*/ 8 w 33"/>
                  <a:gd name="T53" fmla="*/ 6 h 92"/>
                  <a:gd name="T54" fmla="*/ 21 w 33"/>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92">
                    <a:moveTo>
                      <a:pt x="21" y="0"/>
                    </a:moveTo>
                    <a:lnTo>
                      <a:pt x="21" y="23"/>
                    </a:lnTo>
                    <a:lnTo>
                      <a:pt x="31" y="23"/>
                    </a:lnTo>
                    <a:lnTo>
                      <a:pt x="31" y="35"/>
                    </a:lnTo>
                    <a:lnTo>
                      <a:pt x="21" y="35"/>
                    </a:lnTo>
                    <a:lnTo>
                      <a:pt x="21" y="71"/>
                    </a:lnTo>
                    <a:lnTo>
                      <a:pt x="21" y="77"/>
                    </a:lnTo>
                    <a:lnTo>
                      <a:pt x="21" y="79"/>
                    </a:lnTo>
                    <a:lnTo>
                      <a:pt x="23" y="81"/>
                    </a:lnTo>
                    <a:lnTo>
                      <a:pt x="25" y="81"/>
                    </a:lnTo>
                    <a:lnTo>
                      <a:pt x="27" y="81"/>
                    </a:lnTo>
                    <a:lnTo>
                      <a:pt x="31" y="81"/>
                    </a:lnTo>
                    <a:lnTo>
                      <a:pt x="33" y="90"/>
                    </a:lnTo>
                    <a:lnTo>
                      <a:pt x="29" y="92"/>
                    </a:lnTo>
                    <a:lnTo>
                      <a:pt x="23" y="92"/>
                    </a:lnTo>
                    <a:lnTo>
                      <a:pt x="20" y="92"/>
                    </a:lnTo>
                    <a:lnTo>
                      <a:pt x="16" y="90"/>
                    </a:lnTo>
                    <a:lnTo>
                      <a:pt x="12" y="89"/>
                    </a:lnTo>
                    <a:lnTo>
                      <a:pt x="10" y="85"/>
                    </a:lnTo>
                    <a:lnTo>
                      <a:pt x="10" y="83"/>
                    </a:lnTo>
                    <a:lnTo>
                      <a:pt x="8" y="77"/>
                    </a:lnTo>
                    <a:lnTo>
                      <a:pt x="8" y="71"/>
                    </a:lnTo>
                    <a:lnTo>
                      <a:pt x="8" y="35"/>
                    </a:lnTo>
                    <a:lnTo>
                      <a:pt x="0" y="35"/>
                    </a:lnTo>
                    <a:lnTo>
                      <a:pt x="0" y="23"/>
                    </a:lnTo>
                    <a:lnTo>
                      <a:pt x="8" y="23"/>
                    </a:lnTo>
                    <a:lnTo>
                      <a:pt x="8"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5" name="Freeform 2123"/>
              <p:cNvSpPr>
                <a:spLocks/>
              </p:cNvSpPr>
              <p:nvPr/>
            </p:nvSpPr>
            <p:spPr bwMode="auto">
              <a:xfrm>
                <a:off x="4548" y="3162"/>
                <a:ext cx="52" cy="92"/>
              </a:xfrm>
              <a:custGeom>
                <a:avLst/>
                <a:gdLst>
                  <a:gd name="T0" fmla="*/ 0 w 52"/>
                  <a:gd name="T1" fmla="*/ 0 h 92"/>
                  <a:gd name="T2" fmla="*/ 12 w 52"/>
                  <a:gd name="T3" fmla="*/ 0 h 92"/>
                  <a:gd name="T4" fmla="*/ 12 w 52"/>
                  <a:gd name="T5" fmla="*/ 35 h 92"/>
                  <a:gd name="T6" fmla="*/ 18 w 52"/>
                  <a:gd name="T7" fmla="*/ 29 h 92"/>
                  <a:gd name="T8" fmla="*/ 24 w 52"/>
                  <a:gd name="T9" fmla="*/ 25 h 92"/>
                  <a:gd name="T10" fmla="*/ 31 w 52"/>
                  <a:gd name="T11" fmla="*/ 23 h 92"/>
                  <a:gd name="T12" fmla="*/ 37 w 52"/>
                  <a:gd name="T13" fmla="*/ 25 h 92"/>
                  <a:gd name="T14" fmla="*/ 43 w 52"/>
                  <a:gd name="T15" fmla="*/ 27 h 92"/>
                  <a:gd name="T16" fmla="*/ 47 w 52"/>
                  <a:gd name="T17" fmla="*/ 31 h 92"/>
                  <a:gd name="T18" fmla="*/ 50 w 52"/>
                  <a:gd name="T19" fmla="*/ 35 h 92"/>
                  <a:gd name="T20" fmla="*/ 52 w 52"/>
                  <a:gd name="T21" fmla="*/ 41 h 92"/>
                  <a:gd name="T22" fmla="*/ 52 w 52"/>
                  <a:gd name="T23" fmla="*/ 50 h 92"/>
                  <a:gd name="T24" fmla="*/ 52 w 52"/>
                  <a:gd name="T25" fmla="*/ 92 h 92"/>
                  <a:gd name="T26" fmla="*/ 41 w 52"/>
                  <a:gd name="T27" fmla="*/ 92 h 92"/>
                  <a:gd name="T28" fmla="*/ 41 w 52"/>
                  <a:gd name="T29" fmla="*/ 50 h 92"/>
                  <a:gd name="T30" fmla="*/ 41 w 52"/>
                  <a:gd name="T31" fmla="*/ 46 h 92"/>
                  <a:gd name="T32" fmla="*/ 39 w 52"/>
                  <a:gd name="T33" fmla="*/ 41 h 92"/>
                  <a:gd name="T34" fmla="*/ 37 w 52"/>
                  <a:gd name="T35" fmla="*/ 39 h 92"/>
                  <a:gd name="T36" fmla="*/ 33 w 52"/>
                  <a:gd name="T37" fmla="*/ 35 h 92"/>
                  <a:gd name="T38" fmla="*/ 27 w 52"/>
                  <a:gd name="T39" fmla="*/ 35 h 92"/>
                  <a:gd name="T40" fmla="*/ 24 w 52"/>
                  <a:gd name="T41" fmla="*/ 35 h 92"/>
                  <a:gd name="T42" fmla="*/ 20 w 52"/>
                  <a:gd name="T43" fmla="*/ 37 h 92"/>
                  <a:gd name="T44" fmla="*/ 16 w 52"/>
                  <a:gd name="T45" fmla="*/ 41 h 92"/>
                  <a:gd name="T46" fmla="*/ 14 w 52"/>
                  <a:gd name="T47" fmla="*/ 44 h 92"/>
                  <a:gd name="T48" fmla="*/ 12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8" y="29"/>
                    </a:lnTo>
                    <a:lnTo>
                      <a:pt x="24" y="25"/>
                    </a:lnTo>
                    <a:lnTo>
                      <a:pt x="31" y="23"/>
                    </a:lnTo>
                    <a:lnTo>
                      <a:pt x="37" y="25"/>
                    </a:lnTo>
                    <a:lnTo>
                      <a:pt x="43" y="27"/>
                    </a:lnTo>
                    <a:lnTo>
                      <a:pt x="47" y="31"/>
                    </a:lnTo>
                    <a:lnTo>
                      <a:pt x="50" y="35"/>
                    </a:lnTo>
                    <a:lnTo>
                      <a:pt x="52" y="41"/>
                    </a:lnTo>
                    <a:lnTo>
                      <a:pt x="52" y="50"/>
                    </a:lnTo>
                    <a:lnTo>
                      <a:pt x="52" y="92"/>
                    </a:lnTo>
                    <a:lnTo>
                      <a:pt x="41" y="92"/>
                    </a:lnTo>
                    <a:lnTo>
                      <a:pt x="41" y="50"/>
                    </a:lnTo>
                    <a:lnTo>
                      <a:pt x="41" y="46"/>
                    </a:lnTo>
                    <a:lnTo>
                      <a:pt x="39" y="41"/>
                    </a:lnTo>
                    <a:lnTo>
                      <a:pt x="37" y="39"/>
                    </a:lnTo>
                    <a:lnTo>
                      <a:pt x="33" y="35"/>
                    </a:lnTo>
                    <a:lnTo>
                      <a:pt x="27" y="35"/>
                    </a:lnTo>
                    <a:lnTo>
                      <a:pt x="24" y="35"/>
                    </a:lnTo>
                    <a:lnTo>
                      <a:pt x="20" y="37"/>
                    </a:lnTo>
                    <a:lnTo>
                      <a:pt x="16" y="41"/>
                    </a:lnTo>
                    <a:lnTo>
                      <a:pt x="14" y="44"/>
                    </a:lnTo>
                    <a:lnTo>
                      <a:pt x="12"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6" name="Rectangle 2124"/>
              <p:cNvSpPr>
                <a:spLocks noChangeArrowheads="1"/>
              </p:cNvSpPr>
              <p:nvPr/>
            </p:nvSpPr>
            <p:spPr bwMode="auto">
              <a:xfrm>
                <a:off x="4996"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7" name="Rectangle 2125"/>
              <p:cNvSpPr>
                <a:spLocks noChangeArrowheads="1"/>
              </p:cNvSpPr>
              <p:nvPr/>
            </p:nvSpPr>
            <p:spPr bwMode="auto">
              <a:xfrm>
                <a:off x="4996"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8" name="Freeform 2126"/>
              <p:cNvSpPr>
                <a:spLocks noEditPoints="1"/>
              </p:cNvSpPr>
              <p:nvPr/>
            </p:nvSpPr>
            <p:spPr bwMode="auto">
              <a:xfrm>
                <a:off x="4894" y="3162"/>
                <a:ext cx="86" cy="92"/>
              </a:xfrm>
              <a:custGeom>
                <a:avLst/>
                <a:gdLst>
                  <a:gd name="T0" fmla="*/ 42 w 86"/>
                  <a:gd name="T1" fmla="*/ 10 h 92"/>
                  <a:gd name="T2" fmla="*/ 37 w 86"/>
                  <a:gd name="T3" fmla="*/ 27 h 92"/>
                  <a:gd name="T4" fmla="*/ 27 w 86"/>
                  <a:gd name="T5" fmla="*/ 54 h 92"/>
                  <a:gd name="T6" fmla="*/ 58 w 86"/>
                  <a:gd name="T7" fmla="*/ 54 h 92"/>
                  <a:gd name="T8" fmla="*/ 50 w 86"/>
                  <a:gd name="T9" fmla="*/ 29 h 92"/>
                  <a:gd name="T10" fmla="*/ 46 w 86"/>
                  <a:gd name="T11" fmla="*/ 18 h 92"/>
                  <a:gd name="T12" fmla="*/ 42 w 86"/>
                  <a:gd name="T13" fmla="*/ 10 h 92"/>
                  <a:gd name="T14" fmla="*/ 37 w 86"/>
                  <a:gd name="T15" fmla="*/ 0 h 92"/>
                  <a:gd name="T16" fmla="*/ 48 w 86"/>
                  <a:gd name="T17" fmla="*/ 0 h 92"/>
                  <a:gd name="T18" fmla="*/ 86 w 86"/>
                  <a:gd name="T19" fmla="*/ 92 h 92"/>
                  <a:gd name="T20" fmla="*/ 73 w 86"/>
                  <a:gd name="T21" fmla="*/ 92 h 92"/>
                  <a:gd name="T22" fmla="*/ 62 w 86"/>
                  <a:gd name="T23" fmla="*/ 64 h 92"/>
                  <a:gd name="T24" fmla="*/ 23 w 86"/>
                  <a:gd name="T25" fmla="*/ 64 h 92"/>
                  <a:gd name="T26" fmla="*/ 12 w 86"/>
                  <a:gd name="T27" fmla="*/ 92 h 92"/>
                  <a:gd name="T28" fmla="*/ 0 w 86"/>
                  <a:gd name="T29" fmla="*/ 92 h 92"/>
                  <a:gd name="T30" fmla="*/ 37 w 86"/>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92">
                    <a:moveTo>
                      <a:pt x="42" y="10"/>
                    </a:moveTo>
                    <a:lnTo>
                      <a:pt x="37" y="27"/>
                    </a:lnTo>
                    <a:lnTo>
                      <a:pt x="27" y="54"/>
                    </a:lnTo>
                    <a:lnTo>
                      <a:pt x="58" y="54"/>
                    </a:lnTo>
                    <a:lnTo>
                      <a:pt x="50" y="29"/>
                    </a:lnTo>
                    <a:lnTo>
                      <a:pt x="46" y="18"/>
                    </a:lnTo>
                    <a:lnTo>
                      <a:pt x="42" y="10"/>
                    </a:lnTo>
                    <a:close/>
                    <a:moveTo>
                      <a:pt x="37" y="0"/>
                    </a:moveTo>
                    <a:lnTo>
                      <a:pt x="48" y="0"/>
                    </a:lnTo>
                    <a:lnTo>
                      <a:pt x="86" y="92"/>
                    </a:lnTo>
                    <a:lnTo>
                      <a:pt x="73" y="92"/>
                    </a:lnTo>
                    <a:lnTo>
                      <a:pt x="62" y="64"/>
                    </a:lnTo>
                    <a:lnTo>
                      <a:pt x="23" y="64"/>
                    </a:lnTo>
                    <a:lnTo>
                      <a:pt x="12" y="92"/>
                    </a:lnTo>
                    <a:lnTo>
                      <a:pt x="0" y="9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9" name="Freeform 2127"/>
              <p:cNvSpPr>
                <a:spLocks/>
              </p:cNvSpPr>
              <p:nvPr/>
            </p:nvSpPr>
            <p:spPr bwMode="auto">
              <a:xfrm>
                <a:off x="4982" y="3187"/>
                <a:ext cx="60" cy="67"/>
              </a:xfrm>
              <a:custGeom>
                <a:avLst/>
                <a:gdLst>
                  <a:gd name="T0" fmla="*/ 0 w 60"/>
                  <a:gd name="T1" fmla="*/ 0 h 67"/>
                  <a:gd name="T2" fmla="*/ 12 w 60"/>
                  <a:gd name="T3" fmla="*/ 0 h 67"/>
                  <a:gd name="T4" fmla="*/ 25 w 60"/>
                  <a:gd name="T5" fmla="*/ 41 h 67"/>
                  <a:gd name="T6" fmla="*/ 31 w 60"/>
                  <a:gd name="T7" fmla="*/ 54 h 67"/>
                  <a:gd name="T8" fmla="*/ 31 w 60"/>
                  <a:gd name="T9" fmla="*/ 48 h 67"/>
                  <a:gd name="T10" fmla="*/ 35 w 60"/>
                  <a:gd name="T11" fmla="*/ 41 h 67"/>
                  <a:gd name="T12" fmla="*/ 48 w 60"/>
                  <a:gd name="T13" fmla="*/ 0 h 67"/>
                  <a:gd name="T14" fmla="*/ 60 w 60"/>
                  <a:gd name="T15" fmla="*/ 0 h 67"/>
                  <a:gd name="T16" fmla="*/ 39 w 60"/>
                  <a:gd name="T17" fmla="*/ 67 h 67"/>
                  <a:gd name="T18" fmla="*/ 23 w 60"/>
                  <a:gd name="T19" fmla="*/ 67 h 67"/>
                  <a:gd name="T20" fmla="*/ 0 w 60"/>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7">
                    <a:moveTo>
                      <a:pt x="0" y="0"/>
                    </a:moveTo>
                    <a:lnTo>
                      <a:pt x="12" y="0"/>
                    </a:lnTo>
                    <a:lnTo>
                      <a:pt x="25" y="41"/>
                    </a:lnTo>
                    <a:lnTo>
                      <a:pt x="31" y="54"/>
                    </a:lnTo>
                    <a:lnTo>
                      <a:pt x="31" y="48"/>
                    </a:lnTo>
                    <a:lnTo>
                      <a:pt x="35" y="41"/>
                    </a:lnTo>
                    <a:lnTo>
                      <a:pt x="48" y="0"/>
                    </a:lnTo>
                    <a:lnTo>
                      <a:pt x="60" y="0"/>
                    </a:lnTo>
                    <a:lnTo>
                      <a:pt x="39" y="67"/>
                    </a:lnTo>
                    <a:lnTo>
                      <a:pt x="23" y="6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0" name="Freeform 2128"/>
              <p:cNvSpPr>
                <a:spLocks noEditPoints="1"/>
              </p:cNvSpPr>
              <p:nvPr/>
            </p:nvSpPr>
            <p:spPr bwMode="auto">
              <a:xfrm>
                <a:off x="5048" y="3185"/>
                <a:ext cx="57" cy="96"/>
              </a:xfrm>
              <a:custGeom>
                <a:avLst/>
                <a:gdLst>
                  <a:gd name="T0" fmla="*/ 25 w 57"/>
                  <a:gd name="T1" fmla="*/ 12 h 96"/>
                  <a:gd name="T2" fmla="*/ 17 w 57"/>
                  <a:gd name="T3" fmla="*/ 18 h 96"/>
                  <a:gd name="T4" fmla="*/ 13 w 57"/>
                  <a:gd name="T5" fmla="*/ 27 h 96"/>
                  <a:gd name="T6" fmla="*/ 13 w 57"/>
                  <a:gd name="T7" fmla="*/ 43 h 96"/>
                  <a:gd name="T8" fmla="*/ 17 w 57"/>
                  <a:gd name="T9" fmla="*/ 52 h 96"/>
                  <a:gd name="T10" fmla="*/ 25 w 57"/>
                  <a:gd name="T11" fmla="*/ 58 h 96"/>
                  <a:gd name="T12" fmla="*/ 34 w 57"/>
                  <a:gd name="T13" fmla="*/ 58 h 96"/>
                  <a:gd name="T14" fmla="*/ 42 w 57"/>
                  <a:gd name="T15" fmla="*/ 54 h 96"/>
                  <a:gd name="T16" fmla="*/ 46 w 57"/>
                  <a:gd name="T17" fmla="*/ 43 h 96"/>
                  <a:gd name="T18" fmla="*/ 46 w 57"/>
                  <a:gd name="T19" fmla="*/ 27 h 96"/>
                  <a:gd name="T20" fmla="*/ 42 w 57"/>
                  <a:gd name="T21" fmla="*/ 18 h 96"/>
                  <a:gd name="T22" fmla="*/ 34 w 57"/>
                  <a:gd name="T23" fmla="*/ 12 h 96"/>
                  <a:gd name="T24" fmla="*/ 27 w 57"/>
                  <a:gd name="T25" fmla="*/ 0 h 96"/>
                  <a:gd name="T26" fmla="*/ 40 w 57"/>
                  <a:gd name="T27" fmla="*/ 4 h 96"/>
                  <a:gd name="T28" fmla="*/ 46 w 57"/>
                  <a:gd name="T29" fmla="*/ 2 h 96"/>
                  <a:gd name="T30" fmla="*/ 57 w 57"/>
                  <a:gd name="T31" fmla="*/ 60 h 96"/>
                  <a:gd name="T32" fmla="*/ 57 w 57"/>
                  <a:gd name="T33" fmla="*/ 77 h 96"/>
                  <a:gd name="T34" fmla="*/ 52 w 57"/>
                  <a:gd name="T35" fmla="*/ 89 h 96"/>
                  <a:gd name="T36" fmla="*/ 38 w 57"/>
                  <a:gd name="T37" fmla="*/ 96 h 96"/>
                  <a:gd name="T38" fmla="*/ 21 w 57"/>
                  <a:gd name="T39" fmla="*/ 96 h 96"/>
                  <a:gd name="T40" fmla="*/ 9 w 57"/>
                  <a:gd name="T41" fmla="*/ 91 h 96"/>
                  <a:gd name="T42" fmla="*/ 2 w 57"/>
                  <a:gd name="T43" fmla="*/ 81 h 96"/>
                  <a:gd name="T44" fmla="*/ 13 w 57"/>
                  <a:gd name="T45" fmla="*/ 77 h 96"/>
                  <a:gd name="T46" fmla="*/ 17 w 57"/>
                  <a:gd name="T47" fmla="*/ 83 h 96"/>
                  <a:gd name="T48" fmla="*/ 28 w 57"/>
                  <a:gd name="T49" fmla="*/ 87 h 96"/>
                  <a:gd name="T50" fmla="*/ 40 w 57"/>
                  <a:gd name="T51" fmla="*/ 83 h 96"/>
                  <a:gd name="T52" fmla="*/ 46 w 57"/>
                  <a:gd name="T53" fmla="*/ 75 h 96"/>
                  <a:gd name="T54" fmla="*/ 46 w 57"/>
                  <a:gd name="T55" fmla="*/ 68 h 96"/>
                  <a:gd name="T56" fmla="*/ 40 w 57"/>
                  <a:gd name="T57" fmla="*/ 66 h 96"/>
                  <a:gd name="T58" fmla="*/ 28 w 57"/>
                  <a:gd name="T59" fmla="*/ 69 h 96"/>
                  <a:gd name="T60" fmla="*/ 13 w 57"/>
                  <a:gd name="T61" fmla="*/ 66 h 96"/>
                  <a:gd name="T62" fmla="*/ 4 w 57"/>
                  <a:gd name="T63" fmla="*/ 52 h 96"/>
                  <a:gd name="T64" fmla="*/ 0 w 57"/>
                  <a:gd name="T65" fmla="*/ 35 h 96"/>
                  <a:gd name="T66" fmla="*/ 4 w 57"/>
                  <a:gd name="T67" fmla="*/ 18 h 96"/>
                  <a:gd name="T68" fmla="*/ 13 w 57"/>
                  <a:gd name="T69" fmla="*/ 6 h 96"/>
                  <a:gd name="T70" fmla="*/ 27 w 57"/>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96">
                    <a:moveTo>
                      <a:pt x="28" y="12"/>
                    </a:moveTo>
                    <a:lnTo>
                      <a:pt x="25" y="12"/>
                    </a:lnTo>
                    <a:lnTo>
                      <a:pt x="21" y="14"/>
                    </a:lnTo>
                    <a:lnTo>
                      <a:pt x="17" y="18"/>
                    </a:lnTo>
                    <a:lnTo>
                      <a:pt x="15" y="21"/>
                    </a:lnTo>
                    <a:lnTo>
                      <a:pt x="13" y="27"/>
                    </a:lnTo>
                    <a:lnTo>
                      <a:pt x="13" y="35"/>
                    </a:lnTo>
                    <a:lnTo>
                      <a:pt x="13" y="43"/>
                    </a:lnTo>
                    <a:lnTo>
                      <a:pt x="15" y="48"/>
                    </a:lnTo>
                    <a:lnTo>
                      <a:pt x="17" y="52"/>
                    </a:lnTo>
                    <a:lnTo>
                      <a:pt x="21" y="56"/>
                    </a:lnTo>
                    <a:lnTo>
                      <a:pt x="25" y="58"/>
                    </a:lnTo>
                    <a:lnTo>
                      <a:pt x="28" y="58"/>
                    </a:lnTo>
                    <a:lnTo>
                      <a:pt x="34" y="58"/>
                    </a:lnTo>
                    <a:lnTo>
                      <a:pt x="38" y="56"/>
                    </a:lnTo>
                    <a:lnTo>
                      <a:pt x="42" y="54"/>
                    </a:lnTo>
                    <a:lnTo>
                      <a:pt x="44" y="48"/>
                    </a:lnTo>
                    <a:lnTo>
                      <a:pt x="46" y="43"/>
                    </a:lnTo>
                    <a:lnTo>
                      <a:pt x="46" y="35"/>
                    </a:lnTo>
                    <a:lnTo>
                      <a:pt x="46" y="27"/>
                    </a:lnTo>
                    <a:lnTo>
                      <a:pt x="44" y="21"/>
                    </a:lnTo>
                    <a:lnTo>
                      <a:pt x="42" y="18"/>
                    </a:lnTo>
                    <a:lnTo>
                      <a:pt x="38" y="14"/>
                    </a:lnTo>
                    <a:lnTo>
                      <a:pt x="34" y="12"/>
                    </a:lnTo>
                    <a:lnTo>
                      <a:pt x="28" y="12"/>
                    </a:lnTo>
                    <a:close/>
                    <a:moveTo>
                      <a:pt x="27" y="0"/>
                    </a:moveTo>
                    <a:lnTo>
                      <a:pt x="34" y="2"/>
                    </a:lnTo>
                    <a:lnTo>
                      <a:pt x="40" y="4"/>
                    </a:lnTo>
                    <a:lnTo>
                      <a:pt x="46" y="10"/>
                    </a:lnTo>
                    <a:lnTo>
                      <a:pt x="46" y="2"/>
                    </a:lnTo>
                    <a:lnTo>
                      <a:pt x="57" y="2"/>
                    </a:lnTo>
                    <a:lnTo>
                      <a:pt x="57" y="60"/>
                    </a:lnTo>
                    <a:lnTo>
                      <a:pt x="57" y="69"/>
                    </a:lnTo>
                    <a:lnTo>
                      <a:pt x="57" y="77"/>
                    </a:lnTo>
                    <a:lnTo>
                      <a:pt x="55" y="83"/>
                    </a:lnTo>
                    <a:lnTo>
                      <a:pt x="52" y="89"/>
                    </a:lnTo>
                    <a:lnTo>
                      <a:pt x="46" y="92"/>
                    </a:lnTo>
                    <a:lnTo>
                      <a:pt x="38" y="96"/>
                    </a:lnTo>
                    <a:lnTo>
                      <a:pt x="28" y="96"/>
                    </a:lnTo>
                    <a:lnTo>
                      <a:pt x="21" y="96"/>
                    </a:lnTo>
                    <a:lnTo>
                      <a:pt x="13" y="94"/>
                    </a:lnTo>
                    <a:lnTo>
                      <a:pt x="9" y="91"/>
                    </a:lnTo>
                    <a:lnTo>
                      <a:pt x="4" y="87"/>
                    </a:lnTo>
                    <a:lnTo>
                      <a:pt x="2" y="81"/>
                    </a:lnTo>
                    <a:lnTo>
                      <a:pt x="2" y="75"/>
                    </a:lnTo>
                    <a:lnTo>
                      <a:pt x="13" y="77"/>
                    </a:lnTo>
                    <a:lnTo>
                      <a:pt x="15" y="81"/>
                    </a:lnTo>
                    <a:lnTo>
                      <a:pt x="17" y="83"/>
                    </a:lnTo>
                    <a:lnTo>
                      <a:pt x="23" y="85"/>
                    </a:lnTo>
                    <a:lnTo>
                      <a:pt x="28" y="87"/>
                    </a:lnTo>
                    <a:lnTo>
                      <a:pt x="34" y="85"/>
                    </a:lnTo>
                    <a:lnTo>
                      <a:pt x="40" y="83"/>
                    </a:lnTo>
                    <a:lnTo>
                      <a:pt x="44" y="79"/>
                    </a:lnTo>
                    <a:lnTo>
                      <a:pt x="46" y="75"/>
                    </a:lnTo>
                    <a:lnTo>
                      <a:pt x="46" y="71"/>
                    </a:lnTo>
                    <a:lnTo>
                      <a:pt x="46" y="68"/>
                    </a:lnTo>
                    <a:lnTo>
                      <a:pt x="46" y="62"/>
                    </a:lnTo>
                    <a:lnTo>
                      <a:pt x="40" y="66"/>
                    </a:lnTo>
                    <a:lnTo>
                      <a:pt x="34" y="69"/>
                    </a:lnTo>
                    <a:lnTo>
                      <a:pt x="28" y="69"/>
                    </a:lnTo>
                    <a:lnTo>
                      <a:pt x="19" y="69"/>
                    </a:lnTo>
                    <a:lnTo>
                      <a:pt x="13" y="66"/>
                    </a:lnTo>
                    <a:lnTo>
                      <a:pt x="7" y="60"/>
                    </a:lnTo>
                    <a:lnTo>
                      <a:pt x="4" y="52"/>
                    </a:lnTo>
                    <a:lnTo>
                      <a:pt x="2" y="44"/>
                    </a:lnTo>
                    <a:lnTo>
                      <a:pt x="0" y="35"/>
                    </a:lnTo>
                    <a:lnTo>
                      <a:pt x="2" y="27"/>
                    </a:lnTo>
                    <a:lnTo>
                      <a:pt x="4" y="18"/>
                    </a:lnTo>
                    <a:lnTo>
                      <a:pt x="7" y="10"/>
                    </a:lnTo>
                    <a:lnTo>
                      <a:pt x="13" y="6"/>
                    </a:lnTo>
                    <a:lnTo>
                      <a:pt x="19" y="2"/>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1" name="Rectangle 2129"/>
              <p:cNvSpPr>
                <a:spLocks noChangeArrowheads="1"/>
              </p:cNvSpPr>
              <p:nvPr/>
            </p:nvSpPr>
            <p:spPr bwMode="auto">
              <a:xfrm>
                <a:off x="5514" y="3093"/>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2" name="Rectangle 2130"/>
              <p:cNvSpPr>
                <a:spLocks noChangeArrowheads="1"/>
              </p:cNvSpPr>
              <p:nvPr/>
            </p:nvSpPr>
            <p:spPr bwMode="auto">
              <a:xfrm>
                <a:off x="5514" y="677"/>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3" name="Freeform 2131"/>
              <p:cNvSpPr>
                <a:spLocks noEditPoints="1"/>
              </p:cNvSpPr>
              <p:nvPr/>
            </p:nvSpPr>
            <p:spPr bwMode="auto">
              <a:xfrm>
                <a:off x="5401" y="3162"/>
                <a:ext cx="59" cy="94"/>
              </a:xfrm>
              <a:custGeom>
                <a:avLst/>
                <a:gdLst>
                  <a:gd name="T0" fmla="*/ 25 w 59"/>
                  <a:gd name="T1" fmla="*/ 46 h 94"/>
                  <a:gd name="T2" fmla="*/ 17 w 59"/>
                  <a:gd name="T3" fmla="*/ 52 h 94"/>
                  <a:gd name="T4" fmla="*/ 11 w 59"/>
                  <a:gd name="T5" fmla="*/ 66 h 94"/>
                  <a:gd name="T6" fmla="*/ 13 w 59"/>
                  <a:gd name="T7" fmla="*/ 73 h 94"/>
                  <a:gd name="T8" fmla="*/ 19 w 59"/>
                  <a:gd name="T9" fmla="*/ 81 h 94"/>
                  <a:gd name="T10" fmla="*/ 29 w 59"/>
                  <a:gd name="T11" fmla="*/ 83 h 94"/>
                  <a:gd name="T12" fmla="*/ 38 w 59"/>
                  <a:gd name="T13" fmla="*/ 81 h 94"/>
                  <a:gd name="T14" fmla="*/ 46 w 59"/>
                  <a:gd name="T15" fmla="*/ 73 h 94"/>
                  <a:gd name="T16" fmla="*/ 46 w 59"/>
                  <a:gd name="T17" fmla="*/ 58 h 94"/>
                  <a:gd name="T18" fmla="*/ 38 w 59"/>
                  <a:gd name="T19" fmla="*/ 48 h 94"/>
                  <a:gd name="T20" fmla="*/ 29 w 59"/>
                  <a:gd name="T21" fmla="*/ 46 h 94"/>
                  <a:gd name="T22" fmla="*/ 23 w 59"/>
                  <a:gd name="T23" fmla="*/ 12 h 94"/>
                  <a:gd name="T24" fmla="*/ 15 w 59"/>
                  <a:gd name="T25" fmla="*/ 18 h 94"/>
                  <a:gd name="T26" fmla="*/ 15 w 59"/>
                  <a:gd name="T27" fmla="*/ 27 h 94"/>
                  <a:gd name="T28" fmla="*/ 23 w 59"/>
                  <a:gd name="T29" fmla="*/ 35 h 94"/>
                  <a:gd name="T30" fmla="*/ 36 w 59"/>
                  <a:gd name="T31" fmla="*/ 35 h 94"/>
                  <a:gd name="T32" fmla="*/ 44 w 59"/>
                  <a:gd name="T33" fmla="*/ 29 h 94"/>
                  <a:gd name="T34" fmla="*/ 44 w 59"/>
                  <a:gd name="T35" fmla="*/ 18 h 94"/>
                  <a:gd name="T36" fmla="*/ 36 w 59"/>
                  <a:gd name="T37" fmla="*/ 12 h 94"/>
                  <a:gd name="T38" fmla="*/ 29 w 59"/>
                  <a:gd name="T39" fmla="*/ 0 h 94"/>
                  <a:gd name="T40" fmla="*/ 44 w 59"/>
                  <a:gd name="T41" fmla="*/ 2 h 94"/>
                  <a:gd name="T42" fmla="*/ 54 w 59"/>
                  <a:gd name="T43" fmla="*/ 12 h 94"/>
                  <a:gd name="T44" fmla="*/ 56 w 59"/>
                  <a:gd name="T45" fmla="*/ 23 h 94"/>
                  <a:gd name="T46" fmla="*/ 54 w 59"/>
                  <a:gd name="T47" fmla="*/ 33 h 94"/>
                  <a:gd name="T48" fmla="*/ 42 w 59"/>
                  <a:gd name="T49" fmla="*/ 41 h 94"/>
                  <a:gd name="T50" fmla="*/ 56 w 59"/>
                  <a:gd name="T51" fmla="*/ 50 h 94"/>
                  <a:gd name="T52" fmla="*/ 59 w 59"/>
                  <a:gd name="T53" fmla="*/ 66 h 94"/>
                  <a:gd name="T54" fmla="*/ 56 w 59"/>
                  <a:gd name="T55" fmla="*/ 79 h 94"/>
                  <a:gd name="T56" fmla="*/ 44 w 59"/>
                  <a:gd name="T57" fmla="*/ 91 h 94"/>
                  <a:gd name="T58" fmla="*/ 29 w 59"/>
                  <a:gd name="T59" fmla="*/ 94 h 94"/>
                  <a:gd name="T60" fmla="*/ 13 w 59"/>
                  <a:gd name="T61" fmla="*/ 91 h 94"/>
                  <a:gd name="T62" fmla="*/ 4 w 59"/>
                  <a:gd name="T63" fmla="*/ 79 h 94"/>
                  <a:gd name="T64" fmla="*/ 0 w 59"/>
                  <a:gd name="T65" fmla="*/ 66 h 94"/>
                  <a:gd name="T66" fmla="*/ 4 w 59"/>
                  <a:gd name="T67" fmla="*/ 50 h 94"/>
                  <a:gd name="T68" fmla="*/ 11 w 59"/>
                  <a:gd name="T69" fmla="*/ 43 h 94"/>
                  <a:gd name="T70" fmla="*/ 10 w 59"/>
                  <a:gd name="T71" fmla="*/ 39 h 94"/>
                  <a:gd name="T72" fmla="*/ 4 w 59"/>
                  <a:gd name="T73" fmla="*/ 29 h 94"/>
                  <a:gd name="T74" fmla="*/ 4 w 59"/>
                  <a:gd name="T75" fmla="*/ 16 h 94"/>
                  <a:gd name="T76" fmla="*/ 10 w 59"/>
                  <a:gd name="T77" fmla="*/ 6 h 94"/>
                  <a:gd name="T78" fmla="*/ 21 w 59"/>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94">
                    <a:moveTo>
                      <a:pt x="29" y="46"/>
                    </a:moveTo>
                    <a:lnTo>
                      <a:pt x="25" y="46"/>
                    </a:lnTo>
                    <a:lnTo>
                      <a:pt x="19" y="48"/>
                    </a:lnTo>
                    <a:lnTo>
                      <a:pt x="17" y="52"/>
                    </a:lnTo>
                    <a:lnTo>
                      <a:pt x="13" y="58"/>
                    </a:lnTo>
                    <a:lnTo>
                      <a:pt x="11" y="66"/>
                    </a:lnTo>
                    <a:lnTo>
                      <a:pt x="11" y="69"/>
                    </a:lnTo>
                    <a:lnTo>
                      <a:pt x="13" y="73"/>
                    </a:lnTo>
                    <a:lnTo>
                      <a:pt x="15" y="77"/>
                    </a:lnTo>
                    <a:lnTo>
                      <a:pt x="19" y="81"/>
                    </a:lnTo>
                    <a:lnTo>
                      <a:pt x="25" y="83"/>
                    </a:lnTo>
                    <a:lnTo>
                      <a:pt x="29" y="83"/>
                    </a:lnTo>
                    <a:lnTo>
                      <a:pt x="35" y="83"/>
                    </a:lnTo>
                    <a:lnTo>
                      <a:pt x="38" y="81"/>
                    </a:lnTo>
                    <a:lnTo>
                      <a:pt x="42" y="79"/>
                    </a:lnTo>
                    <a:lnTo>
                      <a:pt x="46" y="73"/>
                    </a:lnTo>
                    <a:lnTo>
                      <a:pt x="46" y="66"/>
                    </a:lnTo>
                    <a:lnTo>
                      <a:pt x="46" y="58"/>
                    </a:lnTo>
                    <a:lnTo>
                      <a:pt x="42" y="52"/>
                    </a:lnTo>
                    <a:lnTo>
                      <a:pt x="38" y="48"/>
                    </a:lnTo>
                    <a:lnTo>
                      <a:pt x="35" y="46"/>
                    </a:lnTo>
                    <a:lnTo>
                      <a:pt x="29" y="46"/>
                    </a:lnTo>
                    <a:close/>
                    <a:moveTo>
                      <a:pt x="29" y="10"/>
                    </a:moveTo>
                    <a:lnTo>
                      <a:pt x="23" y="12"/>
                    </a:lnTo>
                    <a:lnTo>
                      <a:pt x="19" y="14"/>
                    </a:lnTo>
                    <a:lnTo>
                      <a:pt x="15" y="18"/>
                    </a:lnTo>
                    <a:lnTo>
                      <a:pt x="15" y="23"/>
                    </a:lnTo>
                    <a:lnTo>
                      <a:pt x="15" y="27"/>
                    </a:lnTo>
                    <a:lnTo>
                      <a:pt x="19" y="33"/>
                    </a:lnTo>
                    <a:lnTo>
                      <a:pt x="23" y="35"/>
                    </a:lnTo>
                    <a:lnTo>
                      <a:pt x="29" y="37"/>
                    </a:lnTo>
                    <a:lnTo>
                      <a:pt x="36" y="35"/>
                    </a:lnTo>
                    <a:lnTo>
                      <a:pt x="40" y="33"/>
                    </a:lnTo>
                    <a:lnTo>
                      <a:pt x="44" y="29"/>
                    </a:lnTo>
                    <a:lnTo>
                      <a:pt x="44" y="23"/>
                    </a:lnTo>
                    <a:lnTo>
                      <a:pt x="44" y="18"/>
                    </a:lnTo>
                    <a:lnTo>
                      <a:pt x="40" y="14"/>
                    </a:lnTo>
                    <a:lnTo>
                      <a:pt x="36" y="12"/>
                    </a:lnTo>
                    <a:lnTo>
                      <a:pt x="29" y="10"/>
                    </a:lnTo>
                    <a:close/>
                    <a:moveTo>
                      <a:pt x="29" y="0"/>
                    </a:moveTo>
                    <a:lnTo>
                      <a:pt x="36" y="0"/>
                    </a:lnTo>
                    <a:lnTo>
                      <a:pt x="44" y="2"/>
                    </a:lnTo>
                    <a:lnTo>
                      <a:pt x="50" y="6"/>
                    </a:lnTo>
                    <a:lnTo>
                      <a:pt x="54" y="12"/>
                    </a:lnTo>
                    <a:lnTo>
                      <a:pt x="56" y="18"/>
                    </a:lnTo>
                    <a:lnTo>
                      <a:pt x="56" y="23"/>
                    </a:lnTo>
                    <a:lnTo>
                      <a:pt x="56" y="29"/>
                    </a:lnTo>
                    <a:lnTo>
                      <a:pt x="54" y="33"/>
                    </a:lnTo>
                    <a:lnTo>
                      <a:pt x="48" y="39"/>
                    </a:lnTo>
                    <a:lnTo>
                      <a:pt x="42" y="41"/>
                    </a:lnTo>
                    <a:lnTo>
                      <a:pt x="50" y="44"/>
                    </a:lnTo>
                    <a:lnTo>
                      <a:pt x="56" y="50"/>
                    </a:lnTo>
                    <a:lnTo>
                      <a:pt x="58" y="58"/>
                    </a:lnTo>
                    <a:lnTo>
                      <a:pt x="59" y="66"/>
                    </a:lnTo>
                    <a:lnTo>
                      <a:pt x="58" y="73"/>
                    </a:lnTo>
                    <a:lnTo>
                      <a:pt x="56" y="79"/>
                    </a:lnTo>
                    <a:lnTo>
                      <a:pt x="52" y="87"/>
                    </a:lnTo>
                    <a:lnTo>
                      <a:pt x="44" y="91"/>
                    </a:lnTo>
                    <a:lnTo>
                      <a:pt x="38" y="92"/>
                    </a:lnTo>
                    <a:lnTo>
                      <a:pt x="29" y="94"/>
                    </a:lnTo>
                    <a:lnTo>
                      <a:pt x="21" y="92"/>
                    </a:lnTo>
                    <a:lnTo>
                      <a:pt x="13" y="91"/>
                    </a:lnTo>
                    <a:lnTo>
                      <a:pt x="8" y="87"/>
                    </a:lnTo>
                    <a:lnTo>
                      <a:pt x="4" y="79"/>
                    </a:lnTo>
                    <a:lnTo>
                      <a:pt x="0" y="73"/>
                    </a:lnTo>
                    <a:lnTo>
                      <a:pt x="0" y="66"/>
                    </a:lnTo>
                    <a:lnTo>
                      <a:pt x="0" y="56"/>
                    </a:lnTo>
                    <a:lnTo>
                      <a:pt x="4" y="50"/>
                    </a:lnTo>
                    <a:lnTo>
                      <a:pt x="8" y="46"/>
                    </a:lnTo>
                    <a:lnTo>
                      <a:pt x="11" y="43"/>
                    </a:lnTo>
                    <a:lnTo>
                      <a:pt x="17" y="41"/>
                    </a:lnTo>
                    <a:lnTo>
                      <a:pt x="10" y="39"/>
                    </a:lnTo>
                    <a:lnTo>
                      <a:pt x="6" y="33"/>
                    </a:lnTo>
                    <a:lnTo>
                      <a:pt x="4" y="29"/>
                    </a:lnTo>
                    <a:lnTo>
                      <a:pt x="2" y="23"/>
                    </a:lnTo>
                    <a:lnTo>
                      <a:pt x="4" y="16"/>
                    </a:lnTo>
                    <a:lnTo>
                      <a:pt x="6" y="12"/>
                    </a:lnTo>
                    <a:lnTo>
                      <a:pt x="10" y="6"/>
                    </a:lnTo>
                    <a:lnTo>
                      <a:pt x="15" y="2"/>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4" name="Freeform 2132"/>
              <p:cNvSpPr>
                <a:spLocks noEditPoints="1"/>
              </p:cNvSpPr>
              <p:nvPr/>
            </p:nvSpPr>
            <p:spPr bwMode="auto">
              <a:xfrm>
                <a:off x="5472" y="3162"/>
                <a:ext cx="61" cy="94"/>
              </a:xfrm>
              <a:custGeom>
                <a:avLst/>
                <a:gdLst>
                  <a:gd name="T0" fmla="*/ 31 w 61"/>
                  <a:gd name="T1" fmla="*/ 10 h 94"/>
                  <a:gd name="T2" fmla="*/ 25 w 61"/>
                  <a:gd name="T3" fmla="*/ 12 h 94"/>
                  <a:gd name="T4" fmla="*/ 21 w 61"/>
                  <a:gd name="T5" fmla="*/ 14 h 94"/>
                  <a:gd name="T6" fmla="*/ 17 w 61"/>
                  <a:gd name="T7" fmla="*/ 16 h 94"/>
                  <a:gd name="T8" fmla="*/ 15 w 61"/>
                  <a:gd name="T9" fmla="*/ 21 h 94"/>
                  <a:gd name="T10" fmla="*/ 13 w 61"/>
                  <a:gd name="T11" fmla="*/ 29 h 94"/>
                  <a:gd name="T12" fmla="*/ 13 w 61"/>
                  <a:gd name="T13" fmla="*/ 37 h 94"/>
                  <a:gd name="T14" fmla="*/ 13 w 61"/>
                  <a:gd name="T15" fmla="*/ 46 h 94"/>
                  <a:gd name="T16" fmla="*/ 13 w 61"/>
                  <a:gd name="T17" fmla="*/ 58 h 94"/>
                  <a:gd name="T18" fmla="*/ 13 w 61"/>
                  <a:gd name="T19" fmla="*/ 66 h 94"/>
                  <a:gd name="T20" fmla="*/ 15 w 61"/>
                  <a:gd name="T21" fmla="*/ 71 h 94"/>
                  <a:gd name="T22" fmla="*/ 17 w 61"/>
                  <a:gd name="T23" fmla="*/ 77 h 94"/>
                  <a:gd name="T24" fmla="*/ 21 w 61"/>
                  <a:gd name="T25" fmla="*/ 81 h 94"/>
                  <a:gd name="T26" fmla="*/ 25 w 61"/>
                  <a:gd name="T27" fmla="*/ 83 h 94"/>
                  <a:gd name="T28" fmla="*/ 31 w 61"/>
                  <a:gd name="T29" fmla="*/ 83 h 94"/>
                  <a:gd name="T30" fmla="*/ 36 w 61"/>
                  <a:gd name="T31" fmla="*/ 83 h 94"/>
                  <a:gd name="T32" fmla="*/ 40 w 61"/>
                  <a:gd name="T33" fmla="*/ 81 h 94"/>
                  <a:gd name="T34" fmla="*/ 44 w 61"/>
                  <a:gd name="T35" fmla="*/ 77 h 94"/>
                  <a:gd name="T36" fmla="*/ 46 w 61"/>
                  <a:gd name="T37" fmla="*/ 71 h 94"/>
                  <a:gd name="T38" fmla="*/ 48 w 61"/>
                  <a:gd name="T39" fmla="*/ 66 h 94"/>
                  <a:gd name="T40" fmla="*/ 48 w 61"/>
                  <a:gd name="T41" fmla="*/ 58 h 94"/>
                  <a:gd name="T42" fmla="*/ 50 w 61"/>
                  <a:gd name="T43" fmla="*/ 46 h 94"/>
                  <a:gd name="T44" fmla="*/ 48 w 61"/>
                  <a:gd name="T45" fmla="*/ 37 h 94"/>
                  <a:gd name="T46" fmla="*/ 48 w 61"/>
                  <a:gd name="T47" fmla="*/ 29 h 94"/>
                  <a:gd name="T48" fmla="*/ 46 w 61"/>
                  <a:gd name="T49" fmla="*/ 21 h 94"/>
                  <a:gd name="T50" fmla="*/ 44 w 61"/>
                  <a:gd name="T51" fmla="*/ 18 h 94"/>
                  <a:gd name="T52" fmla="*/ 40 w 61"/>
                  <a:gd name="T53" fmla="*/ 14 h 94"/>
                  <a:gd name="T54" fmla="*/ 36 w 61"/>
                  <a:gd name="T55" fmla="*/ 12 h 94"/>
                  <a:gd name="T56" fmla="*/ 31 w 61"/>
                  <a:gd name="T57" fmla="*/ 10 h 94"/>
                  <a:gd name="T58" fmla="*/ 31 w 61"/>
                  <a:gd name="T59" fmla="*/ 0 h 94"/>
                  <a:gd name="T60" fmla="*/ 38 w 61"/>
                  <a:gd name="T61" fmla="*/ 0 h 94"/>
                  <a:gd name="T62" fmla="*/ 44 w 61"/>
                  <a:gd name="T63" fmla="*/ 2 h 94"/>
                  <a:gd name="T64" fmla="*/ 50 w 61"/>
                  <a:gd name="T65" fmla="*/ 6 h 94"/>
                  <a:gd name="T66" fmla="*/ 54 w 61"/>
                  <a:gd name="T67" fmla="*/ 12 h 94"/>
                  <a:gd name="T68" fmla="*/ 58 w 61"/>
                  <a:gd name="T69" fmla="*/ 18 h 94"/>
                  <a:gd name="T70" fmla="*/ 60 w 61"/>
                  <a:gd name="T71" fmla="*/ 25 h 94"/>
                  <a:gd name="T72" fmla="*/ 60 w 61"/>
                  <a:gd name="T73" fmla="*/ 31 h 94"/>
                  <a:gd name="T74" fmla="*/ 61 w 61"/>
                  <a:gd name="T75" fmla="*/ 39 h 94"/>
                  <a:gd name="T76" fmla="*/ 61 w 61"/>
                  <a:gd name="T77" fmla="*/ 46 h 94"/>
                  <a:gd name="T78" fmla="*/ 61 w 61"/>
                  <a:gd name="T79" fmla="*/ 58 h 94"/>
                  <a:gd name="T80" fmla="*/ 60 w 61"/>
                  <a:gd name="T81" fmla="*/ 66 h 94"/>
                  <a:gd name="T82" fmla="*/ 58 w 61"/>
                  <a:gd name="T83" fmla="*/ 73 h 94"/>
                  <a:gd name="T84" fmla="*/ 56 w 61"/>
                  <a:gd name="T85" fmla="*/ 79 h 94"/>
                  <a:gd name="T86" fmla="*/ 52 w 61"/>
                  <a:gd name="T87" fmla="*/ 85 h 94"/>
                  <a:gd name="T88" fmla="*/ 48 w 61"/>
                  <a:gd name="T89" fmla="*/ 89 h 94"/>
                  <a:gd name="T90" fmla="*/ 42 w 61"/>
                  <a:gd name="T91" fmla="*/ 92 h 94"/>
                  <a:gd name="T92" fmla="*/ 36 w 61"/>
                  <a:gd name="T93" fmla="*/ 94 h 94"/>
                  <a:gd name="T94" fmla="*/ 31 w 61"/>
                  <a:gd name="T95" fmla="*/ 94 h 94"/>
                  <a:gd name="T96" fmla="*/ 23 w 61"/>
                  <a:gd name="T97" fmla="*/ 92 h 94"/>
                  <a:gd name="T98" fmla="*/ 15 w 61"/>
                  <a:gd name="T99" fmla="*/ 91 h 94"/>
                  <a:gd name="T100" fmla="*/ 10 w 61"/>
                  <a:gd name="T101" fmla="*/ 85 h 94"/>
                  <a:gd name="T102" fmla="*/ 2 w 61"/>
                  <a:gd name="T103" fmla="*/ 69 h 94"/>
                  <a:gd name="T104" fmla="*/ 0 w 61"/>
                  <a:gd name="T105" fmla="*/ 46 h 94"/>
                  <a:gd name="T106" fmla="*/ 0 w 61"/>
                  <a:gd name="T107" fmla="*/ 37 h 94"/>
                  <a:gd name="T108" fmla="*/ 2 w 61"/>
                  <a:gd name="T109" fmla="*/ 27 h 94"/>
                  <a:gd name="T110" fmla="*/ 4 w 61"/>
                  <a:gd name="T111" fmla="*/ 19 h 94"/>
                  <a:gd name="T112" fmla="*/ 6 w 61"/>
                  <a:gd name="T113" fmla="*/ 14 h 94"/>
                  <a:gd name="T114" fmla="*/ 10 w 61"/>
                  <a:gd name="T115" fmla="*/ 8 h 94"/>
                  <a:gd name="T116" fmla="*/ 13 w 61"/>
                  <a:gd name="T117" fmla="*/ 4 h 94"/>
                  <a:gd name="T118" fmla="*/ 19 w 61"/>
                  <a:gd name="T119" fmla="*/ 2 h 94"/>
                  <a:gd name="T120" fmla="*/ 25 w 61"/>
                  <a:gd name="T121" fmla="*/ 0 h 94"/>
                  <a:gd name="T122" fmla="*/ 31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1" y="10"/>
                    </a:moveTo>
                    <a:lnTo>
                      <a:pt x="25" y="12"/>
                    </a:lnTo>
                    <a:lnTo>
                      <a:pt x="21" y="14"/>
                    </a:lnTo>
                    <a:lnTo>
                      <a:pt x="17" y="16"/>
                    </a:lnTo>
                    <a:lnTo>
                      <a:pt x="15" y="21"/>
                    </a:lnTo>
                    <a:lnTo>
                      <a:pt x="13" y="29"/>
                    </a:lnTo>
                    <a:lnTo>
                      <a:pt x="13" y="37"/>
                    </a:lnTo>
                    <a:lnTo>
                      <a:pt x="13" y="46"/>
                    </a:lnTo>
                    <a:lnTo>
                      <a:pt x="13" y="58"/>
                    </a:lnTo>
                    <a:lnTo>
                      <a:pt x="13" y="66"/>
                    </a:lnTo>
                    <a:lnTo>
                      <a:pt x="15" y="71"/>
                    </a:lnTo>
                    <a:lnTo>
                      <a:pt x="17" y="77"/>
                    </a:lnTo>
                    <a:lnTo>
                      <a:pt x="21" y="81"/>
                    </a:lnTo>
                    <a:lnTo>
                      <a:pt x="25" y="83"/>
                    </a:lnTo>
                    <a:lnTo>
                      <a:pt x="31" y="83"/>
                    </a:lnTo>
                    <a:lnTo>
                      <a:pt x="36" y="83"/>
                    </a:lnTo>
                    <a:lnTo>
                      <a:pt x="40" y="81"/>
                    </a:lnTo>
                    <a:lnTo>
                      <a:pt x="44" y="77"/>
                    </a:lnTo>
                    <a:lnTo>
                      <a:pt x="46" y="71"/>
                    </a:lnTo>
                    <a:lnTo>
                      <a:pt x="48" y="66"/>
                    </a:lnTo>
                    <a:lnTo>
                      <a:pt x="48" y="58"/>
                    </a:lnTo>
                    <a:lnTo>
                      <a:pt x="50" y="46"/>
                    </a:lnTo>
                    <a:lnTo>
                      <a:pt x="48" y="37"/>
                    </a:lnTo>
                    <a:lnTo>
                      <a:pt x="48" y="29"/>
                    </a:lnTo>
                    <a:lnTo>
                      <a:pt x="46" y="21"/>
                    </a:lnTo>
                    <a:lnTo>
                      <a:pt x="44" y="18"/>
                    </a:lnTo>
                    <a:lnTo>
                      <a:pt x="40" y="14"/>
                    </a:lnTo>
                    <a:lnTo>
                      <a:pt x="36" y="12"/>
                    </a:lnTo>
                    <a:lnTo>
                      <a:pt x="31" y="10"/>
                    </a:lnTo>
                    <a:close/>
                    <a:moveTo>
                      <a:pt x="31" y="0"/>
                    </a:moveTo>
                    <a:lnTo>
                      <a:pt x="38" y="0"/>
                    </a:lnTo>
                    <a:lnTo>
                      <a:pt x="44" y="2"/>
                    </a:lnTo>
                    <a:lnTo>
                      <a:pt x="50" y="6"/>
                    </a:lnTo>
                    <a:lnTo>
                      <a:pt x="54" y="12"/>
                    </a:lnTo>
                    <a:lnTo>
                      <a:pt x="58" y="18"/>
                    </a:lnTo>
                    <a:lnTo>
                      <a:pt x="60" y="25"/>
                    </a:lnTo>
                    <a:lnTo>
                      <a:pt x="60" y="31"/>
                    </a:lnTo>
                    <a:lnTo>
                      <a:pt x="61" y="39"/>
                    </a:lnTo>
                    <a:lnTo>
                      <a:pt x="61" y="46"/>
                    </a:lnTo>
                    <a:lnTo>
                      <a:pt x="61" y="58"/>
                    </a:lnTo>
                    <a:lnTo>
                      <a:pt x="60" y="66"/>
                    </a:lnTo>
                    <a:lnTo>
                      <a:pt x="58" y="73"/>
                    </a:lnTo>
                    <a:lnTo>
                      <a:pt x="56" y="79"/>
                    </a:lnTo>
                    <a:lnTo>
                      <a:pt x="52" y="85"/>
                    </a:lnTo>
                    <a:lnTo>
                      <a:pt x="48" y="89"/>
                    </a:lnTo>
                    <a:lnTo>
                      <a:pt x="42" y="92"/>
                    </a:lnTo>
                    <a:lnTo>
                      <a:pt x="36" y="94"/>
                    </a:lnTo>
                    <a:lnTo>
                      <a:pt x="31" y="94"/>
                    </a:lnTo>
                    <a:lnTo>
                      <a:pt x="23" y="92"/>
                    </a:lnTo>
                    <a:lnTo>
                      <a:pt x="15" y="91"/>
                    </a:lnTo>
                    <a:lnTo>
                      <a:pt x="10" y="85"/>
                    </a:lnTo>
                    <a:lnTo>
                      <a:pt x="2" y="69"/>
                    </a:lnTo>
                    <a:lnTo>
                      <a:pt x="0" y="46"/>
                    </a:lnTo>
                    <a:lnTo>
                      <a:pt x="0" y="37"/>
                    </a:lnTo>
                    <a:lnTo>
                      <a:pt x="2" y="27"/>
                    </a:lnTo>
                    <a:lnTo>
                      <a:pt x="4" y="19"/>
                    </a:lnTo>
                    <a:lnTo>
                      <a:pt x="6" y="14"/>
                    </a:lnTo>
                    <a:lnTo>
                      <a:pt x="10" y="8"/>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5" name="Freeform 2133"/>
              <p:cNvSpPr>
                <a:spLocks/>
              </p:cNvSpPr>
              <p:nvPr/>
            </p:nvSpPr>
            <p:spPr bwMode="auto">
              <a:xfrm>
                <a:off x="5541" y="3164"/>
                <a:ext cx="33" cy="92"/>
              </a:xfrm>
              <a:custGeom>
                <a:avLst/>
                <a:gdLst>
                  <a:gd name="T0" fmla="*/ 21 w 33"/>
                  <a:gd name="T1" fmla="*/ 0 h 92"/>
                  <a:gd name="T2" fmla="*/ 21 w 33"/>
                  <a:gd name="T3" fmla="*/ 23 h 92"/>
                  <a:gd name="T4" fmla="*/ 31 w 33"/>
                  <a:gd name="T5" fmla="*/ 23 h 92"/>
                  <a:gd name="T6" fmla="*/ 31 w 33"/>
                  <a:gd name="T7" fmla="*/ 35 h 92"/>
                  <a:gd name="T8" fmla="*/ 21 w 33"/>
                  <a:gd name="T9" fmla="*/ 35 h 92"/>
                  <a:gd name="T10" fmla="*/ 21 w 33"/>
                  <a:gd name="T11" fmla="*/ 71 h 92"/>
                  <a:gd name="T12" fmla="*/ 21 w 33"/>
                  <a:gd name="T13" fmla="*/ 77 h 92"/>
                  <a:gd name="T14" fmla="*/ 21 w 33"/>
                  <a:gd name="T15" fmla="*/ 79 h 92"/>
                  <a:gd name="T16" fmla="*/ 23 w 33"/>
                  <a:gd name="T17" fmla="*/ 81 h 92"/>
                  <a:gd name="T18" fmla="*/ 25 w 33"/>
                  <a:gd name="T19" fmla="*/ 81 h 92"/>
                  <a:gd name="T20" fmla="*/ 27 w 33"/>
                  <a:gd name="T21" fmla="*/ 81 h 92"/>
                  <a:gd name="T22" fmla="*/ 31 w 33"/>
                  <a:gd name="T23" fmla="*/ 81 h 92"/>
                  <a:gd name="T24" fmla="*/ 33 w 33"/>
                  <a:gd name="T25" fmla="*/ 90 h 92"/>
                  <a:gd name="T26" fmla="*/ 29 w 33"/>
                  <a:gd name="T27" fmla="*/ 92 h 92"/>
                  <a:gd name="T28" fmla="*/ 25 w 33"/>
                  <a:gd name="T29" fmla="*/ 92 h 92"/>
                  <a:gd name="T30" fmla="*/ 19 w 33"/>
                  <a:gd name="T31" fmla="*/ 92 h 92"/>
                  <a:gd name="T32" fmla="*/ 15 w 33"/>
                  <a:gd name="T33" fmla="*/ 90 h 92"/>
                  <a:gd name="T34" fmla="*/ 12 w 33"/>
                  <a:gd name="T35" fmla="*/ 89 h 92"/>
                  <a:gd name="T36" fmla="*/ 10 w 33"/>
                  <a:gd name="T37" fmla="*/ 85 h 92"/>
                  <a:gd name="T38" fmla="*/ 10 w 33"/>
                  <a:gd name="T39" fmla="*/ 83 h 92"/>
                  <a:gd name="T40" fmla="*/ 8 w 33"/>
                  <a:gd name="T41" fmla="*/ 77 h 92"/>
                  <a:gd name="T42" fmla="*/ 8 w 33"/>
                  <a:gd name="T43" fmla="*/ 71 h 92"/>
                  <a:gd name="T44" fmla="*/ 8 w 33"/>
                  <a:gd name="T45" fmla="*/ 35 h 92"/>
                  <a:gd name="T46" fmla="*/ 0 w 33"/>
                  <a:gd name="T47" fmla="*/ 35 h 92"/>
                  <a:gd name="T48" fmla="*/ 0 w 33"/>
                  <a:gd name="T49" fmla="*/ 23 h 92"/>
                  <a:gd name="T50" fmla="*/ 8 w 33"/>
                  <a:gd name="T51" fmla="*/ 23 h 92"/>
                  <a:gd name="T52" fmla="*/ 8 w 33"/>
                  <a:gd name="T53" fmla="*/ 6 h 92"/>
                  <a:gd name="T54" fmla="*/ 21 w 33"/>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92">
                    <a:moveTo>
                      <a:pt x="21" y="0"/>
                    </a:moveTo>
                    <a:lnTo>
                      <a:pt x="21" y="23"/>
                    </a:lnTo>
                    <a:lnTo>
                      <a:pt x="31" y="23"/>
                    </a:lnTo>
                    <a:lnTo>
                      <a:pt x="31" y="35"/>
                    </a:lnTo>
                    <a:lnTo>
                      <a:pt x="21" y="35"/>
                    </a:lnTo>
                    <a:lnTo>
                      <a:pt x="21" y="71"/>
                    </a:lnTo>
                    <a:lnTo>
                      <a:pt x="21" y="77"/>
                    </a:lnTo>
                    <a:lnTo>
                      <a:pt x="21" y="79"/>
                    </a:lnTo>
                    <a:lnTo>
                      <a:pt x="23" y="81"/>
                    </a:lnTo>
                    <a:lnTo>
                      <a:pt x="25" y="81"/>
                    </a:lnTo>
                    <a:lnTo>
                      <a:pt x="27" y="81"/>
                    </a:lnTo>
                    <a:lnTo>
                      <a:pt x="31" y="81"/>
                    </a:lnTo>
                    <a:lnTo>
                      <a:pt x="33" y="90"/>
                    </a:lnTo>
                    <a:lnTo>
                      <a:pt x="29" y="92"/>
                    </a:lnTo>
                    <a:lnTo>
                      <a:pt x="25" y="92"/>
                    </a:lnTo>
                    <a:lnTo>
                      <a:pt x="19" y="92"/>
                    </a:lnTo>
                    <a:lnTo>
                      <a:pt x="15" y="90"/>
                    </a:lnTo>
                    <a:lnTo>
                      <a:pt x="12" y="89"/>
                    </a:lnTo>
                    <a:lnTo>
                      <a:pt x="10" y="85"/>
                    </a:lnTo>
                    <a:lnTo>
                      <a:pt x="10" y="83"/>
                    </a:lnTo>
                    <a:lnTo>
                      <a:pt x="8" y="77"/>
                    </a:lnTo>
                    <a:lnTo>
                      <a:pt x="8" y="71"/>
                    </a:lnTo>
                    <a:lnTo>
                      <a:pt x="8" y="35"/>
                    </a:lnTo>
                    <a:lnTo>
                      <a:pt x="0" y="35"/>
                    </a:lnTo>
                    <a:lnTo>
                      <a:pt x="0" y="23"/>
                    </a:lnTo>
                    <a:lnTo>
                      <a:pt x="8" y="23"/>
                    </a:lnTo>
                    <a:lnTo>
                      <a:pt x="8"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6" name="Freeform 2134"/>
              <p:cNvSpPr>
                <a:spLocks/>
              </p:cNvSpPr>
              <p:nvPr/>
            </p:nvSpPr>
            <p:spPr bwMode="auto">
              <a:xfrm>
                <a:off x="5585" y="3162"/>
                <a:ext cx="52" cy="92"/>
              </a:xfrm>
              <a:custGeom>
                <a:avLst/>
                <a:gdLst>
                  <a:gd name="T0" fmla="*/ 0 w 52"/>
                  <a:gd name="T1" fmla="*/ 0 h 92"/>
                  <a:gd name="T2" fmla="*/ 12 w 52"/>
                  <a:gd name="T3" fmla="*/ 0 h 92"/>
                  <a:gd name="T4" fmla="*/ 12 w 52"/>
                  <a:gd name="T5" fmla="*/ 35 h 92"/>
                  <a:gd name="T6" fmla="*/ 18 w 52"/>
                  <a:gd name="T7" fmla="*/ 29 h 92"/>
                  <a:gd name="T8" fmla="*/ 23 w 52"/>
                  <a:gd name="T9" fmla="*/ 25 h 92"/>
                  <a:gd name="T10" fmla="*/ 31 w 52"/>
                  <a:gd name="T11" fmla="*/ 23 h 92"/>
                  <a:gd name="T12" fmla="*/ 37 w 52"/>
                  <a:gd name="T13" fmla="*/ 25 h 92"/>
                  <a:gd name="T14" fmla="*/ 43 w 52"/>
                  <a:gd name="T15" fmla="*/ 27 h 92"/>
                  <a:gd name="T16" fmla="*/ 46 w 52"/>
                  <a:gd name="T17" fmla="*/ 31 h 92"/>
                  <a:gd name="T18" fmla="*/ 50 w 52"/>
                  <a:gd name="T19" fmla="*/ 35 h 92"/>
                  <a:gd name="T20" fmla="*/ 52 w 52"/>
                  <a:gd name="T21" fmla="*/ 41 h 92"/>
                  <a:gd name="T22" fmla="*/ 52 w 52"/>
                  <a:gd name="T23" fmla="*/ 50 h 92"/>
                  <a:gd name="T24" fmla="*/ 52 w 52"/>
                  <a:gd name="T25" fmla="*/ 92 h 92"/>
                  <a:gd name="T26" fmla="*/ 41 w 52"/>
                  <a:gd name="T27" fmla="*/ 92 h 92"/>
                  <a:gd name="T28" fmla="*/ 41 w 52"/>
                  <a:gd name="T29" fmla="*/ 50 h 92"/>
                  <a:gd name="T30" fmla="*/ 41 w 52"/>
                  <a:gd name="T31" fmla="*/ 46 h 92"/>
                  <a:gd name="T32" fmla="*/ 39 w 52"/>
                  <a:gd name="T33" fmla="*/ 41 h 92"/>
                  <a:gd name="T34" fmla="*/ 37 w 52"/>
                  <a:gd name="T35" fmla="*/ 39 h 92"/>
                  <a:gd name="T36" fmla="*/ 33 w 52"/>
                  <a:gd name="T37" fmla="*/ 35 h 92"/>
                  <a:gd name="T38" fmla="*/ 27 w 52"/>
                  <a:gd name="T39" fmla="*/ 35 h 92"/>
                  <a:gd name="T40" fmla="*/ 23 w 52"/>
                  <a:gd name="T41" fmla="*/ 35 h 92"/>
                  <a:gd name="T42" fmla="*/ 19 w 52"/>
                  <a:gd name="T43" fmla="*/ 37 h 92"/>
                  <a:gd name="T44" fmla="*/ 16 w 52"/>
                  <a:gd name="T45" fmla="*/ 41 h 92"/>
                  <a:gd name="T46" fmla="*/ 14 w 52"/>
                  <a:gd name="T47" fmla="*/ 44 h 92"/>
                  <a:gd name="T48" fmla="*/ 12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8" y="29"/>
                    </a:lnTo>
                    <a:lnTo>
                      <a:pt x="23" y="25"/>
                    </a:lnTo>
                    <a:lnTo>
                      <a:pt x="31" y="23"/>
                    </a:lnTo>
                    <a:lnTo>
                      <a:pt x="37" y="25"/>
                    </a:lnTo>
                    <a:lnTo>
                      <a:pt x="43" y="27"/>
                    </a:lnTo>
                    <a:lnTo>
                      <a:pt x="46" y="31"/>
                    </a:lnTo>
                    <a:lnTo>
                      <a:pt x="50" y="35"/>
                    </a:lnTo>
                    <a:lnTo>
                      <a:pt x="52" y="41"/>
                    </a:lnTo>
                    <a:lnTo>
                      <a:pt x="52" y="50"/>
                    </a:lnTo>
                    <a:lnTo>
                      <a:pt x="52" y="92"/>
                    </a:lnTo>
                    <a:lnTo>
                      <a:pt x="41" y="92"/>
                    </a:lnTo>
                    <a:lnTo>
                      <a:pt x="41" y="50"/>
                    </a:lnTo>
                    <a:lnTo>
                      <a:pt x="41" y="46"/>
                    </a:lnTo>
                    <a:lnTo>
                      <a:pt x="39" y="41"/>
                    </a:lnTo>
                    <a:lnTo>
                      <a:pt x="37" y="39"/>
                    </a:lnTo>
                    <a:lnTo>
                      <a:pt x="33" y="35"/>
                    </a:lnTo>
                    <a:lnTo>
                      <a:pt x="27" y="35"/>
                    </a:lnTo>
                    <a:lnTo>
                      <a:pt x="23" y="35"/>
                    </a:lnTo>
                    <a:lnTo>
                      <a:pt x="19" y="37"/>
                    </a:lnTo>
                    <a:lnTo>
                      <a:pt x="16" y="41"/>
                    </a:lnTo>
                    <a:lnTo>
                      <a:pt x="14" y="44"/>
                    </a:lnTo>
                    <a:lnTo>
                      <a:pt x="12"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7" name="Rectangle 2135"/>
              <p:cNvSpPr>
                <a:spLocks noChangeArrowheads="1"/>
              </p:cNvSpPr>
              <p:nvPr/>
            </p:nvSpPr>
            <p:spPr bwMode="auto">
              <a:xfrm>
                <a:off x="6033" y="3093"/>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8" name="Rectangle 2136"/>
              <p:cNvSpPr>
                <a:spLocks noChangeArrowheads="1"/>
              </p:cNvSpPr>
              <p:nvPr/>
            </p:nvSpPr>
            <p:spPr bwMode="auto">
              <a:xfrm>
                <a:off x="6033" y="677"/>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9" name="Freeform 2137"/>
              <p:cNvSpPr>
                <a:spLocks noEditPoints="1"/>
              </p:cNvSpPr>
              <p:nvPr/>
            </p:nvSpPr>
            <p:spPr bwMode="auto">
              <a:xfrm>
                <a:off x="5919" y="3162"/>
                <a:ext cx="62" cy="94"/>
              </a:xfrm>
              <a:custGeom>
                <a:avLst/>
                <a:gdLst>
                  <a:gd name="T0" fmla="*/ 25 w 62"/>
                  <a:gd name="T1" fmla="*/ 12 h 94"/>
                  <a:gd name="T2" fmla="*/ 18 w 62"/>
                  <a:gd name="T3" fmla="*/ 16 h 94"/>
                  <a:gd name="T4" fmla="*/ 14 w 62"/>
                  <a:gd name="T5" fmla="*/ 25 h 94"/>
                  <a:gd name="T6" fmla="*/ 12 w 62"/>
                  <a:gd name="T7" fmla="*/ 37 h 94"/>
                  <a:gd name="T8" fmla="*/ 18 w 62"/>
                  <a:gd name="T9" fmla="*/ 46 h 94"/>
                  <a:gd name="T10" fmla="*/ 25 w 62"/>
                  <a:gd name="T11" fmla="*/ 50 h 94"/>
                  <a:gd name="T12" fmla="*/ 35 w 62"/>
                  <a:gd name="T13" fmla="*/ 50 h 94"/>
                  <a:gd name="T14" fmla="*/ 45 w 62"/>
                  <a:gd name="T15" fmla="*/ 46 h 94"/>
                  <a:gd name="T16" fmla="*/ 48 w 62"/>
                  <a:gd name="T17" fmla="*/ 37 h 94"/>
                  <a:gd name="T18" fmla="*/ 48 w 62"/>
                  <a:gd name="T19" fmla="*/ 25 h 94"/>
                  <a:gd name="T20" fmla="*/ 45 w 62"/>
                  <a:gd name="T21" fmla="*/ 16 h 94"/>
                  <a:gd name="T22" fmla="*/ 37 w 62"/>
                  <a:gd name="T23" fmla="*/ 10 h 94"/>
                  <a:gd name="T24" fmla="*/ 29 w 62"/>
                  <a:gd name="T25" fmla="*/ 0 h 94"/>
                  <a:gd name="T26" fmla="*/ 46 w 62"/>
                  <a:gd name="T27" fmla="*/ 4 h 94"/>
                  <a:gd name="T28" fmla="*/ 54 w 62"/>
                  <a:gd name="T29" fmla="*/ 12 h 94"/>
                  <a:gd name="T30" fmla="*/ 60 w 62"/>
                  <a:gd name="T31" fmla="*/ 25 h 94"/>
                  <a:gd name="T32" fmla="*/ 62 w 62"/>
                  <a:gd name="T33" fmla="*/ 44 h 94"/>
                  <a:gd name="T34" fmla="*/ 60 w 62"/>
                  <a:gd name="T35" fmla="*/ 66 h 94"/>
                  <a:gd name="T36" fmla="*/ 54 w 62"/>
                  <a:gd name="T37" fmla="*/ 79 h 94"/>
                  <a:gd name="T38" fmla="*/ 46 w 62"/>
                  <a:gd name="T39" fmla="*/ 89 h 94"/>
                  <a:gd name="T40" fmla="*/ 35 w 62"/>
                  <a:gd name="T41" fmla="*/ 94 h 94"/>
                  <a:gd name="T42" fmla="*/ 21 w 62"/>
                  <a:gd name="T43" fmla="*/ 92 h 94"/>
                  <a:gd name="T44" fmla="*/ 10 w 62"/>
                  <a:gd name="T45" fmla="*/ 89 h 94"/>
                  <a:gd name="T46" fmla="*/ 2 w 62"/>
                  <a:gd name="T47" fmla="*/ 77 h 94"/>
                  <a:gd name="T48" fmla="*/ 14 w 62"/>
                  <a:gd name="T49" fmla="*/ 67 h 94"/>
                  <a:gd name="T50" fmla="*/ 20 w 62"/>
                  <a:gd name="T51" fmla="*/ 79 h 94"/>
                  <a:gd name="T52" fmla="*/ 29 w 62"/>
                  <a:gd name="T53" fmla="*/ 83 h 94"/>
                  <a:gd name="T54" fmla="*/ 37 w 62"/>
                  <a:gd name="T55" fmla="*/ 81 h 94"/>
                  <a:gd name="T56" fmla="*/ 43 w 62"/>
                  <a:gd name="T57" fmla="*/ 75 h 94"/>
                  <a:gd name="T58" fmla="*/ 46 w 62"/>
                  <a:gd name="T59" fmla="*/ 66 h 94"/>
                  <a:gd name="T60" fmla="*/ 48 w 62"/>
                  <a:gd name="T61" fmla="*/ 52 h 94"/>
                  <a:gd name="T62" fmla="*/ 45 w 62"/>
                  <a:gd name="T63" fmla="*/ 54 h 94"/>
                  <a:gd name="T64" fmla="*/ 33 w 62"/>
                  <a:gd name="T65" fmla="*/ 60 h 94"/>
                  <a:gd name="T66" fmla="*/ 20 w 62"/>
                  <a:gd name="T67" fmla="*/ 60 h 94"/>
                  <a:gd name="T68" fmla="*/ 8 w 62"/>
                  <a:gd name="T69" fmla="*/ 54 h 94"/>
                  <a:gd name="T70" fmla="*/ 0 w 62"/>
                  <a:gd name="T71" fmla="*/ 39 h 94"/>
                  <a:gd name="T72" fmla="*/ 0 w 62"/>
                  <a:gd name="T73" fmla="*/ 21 h 94"/>
                  <a:gd name="T74" fmla="*/ 8 w 62"/>
                  <a:gd name="T75" fmla="*/ 8 h 94"/>
                  <a:gd name="T76" fmla="*/ 21 w 62"/>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94">
                    <a:moveTo>
                      <a:pt x="31" y="10"/>
                    </a:moveTo>
                    <a:lnTo>
                      <a:pt x="25" y="12"/>
                    </a:lnTo>
                    <a:lnTo>
                      <a:pt x="21" y="14"/>
                    </a:lnTo>
                    <a:lnTo>
                      <a:pt x="18" y="16"/>
                    </a:lnTo>
                    <a:lnTo>
                      <a:pt x="14" y="21"/>
                    </a:lnTo>
                    <a:lnTo>
                      <a:pt x="14" y="25"/>
                    </a:lnTo>
                    <a:lnTo>
                      <a:pt x="12" y="31"/>
                    </a:lnTo>
                    <a:lnTo>
                      <a:pt x="12" y="37"/>
                    </a:lnTo>
                    <a:lnTo>
                      <a:pt x="14" y="41"/>
                    </a:lnTo>
                    <a:lnTo>
                      <a:pt x="18" y="46"/>
                    </a:lnTo>
                    <a:lnTo>
                      <a:pt x="21" y="48"/>
                    </a:lnTo>
                    <a:lnTo>
                      <a:pt x="25" y="50"/>
                    </a:lnTo>
                    <a:lnTo>
                      <a:pt x="31" y="50"/>
                    </a:lnTo>
                    <a:lnTo>
                      <a:pt x="35" y="50"/>
                    </a:lnTo>
                    <a:lnTo>
                      <a:pt x="41" y="48"/>
                    </a:lnTo>
                    <a:lnTo>
                      <a:pt x="45" y="46"/>
                    </a:lnTo>
                    <a:lnTo>
                      <a:pt x="46" y="41"/>
                    </a:lnTo>
                    <a:lnTo>
                      <a:pt x="48" y="37"/>
                    </a:lnTo>
                    <a:lnTo>
                      <a:pt x="48" y="31"/>
                    </a:lnTo>
                    <a:lnTo>
                      <a:pt x="48" y="25"/>
                    </a:lnTo>
                    <a:lnTo>
                      <a:pt x="46" y="19"/>
                    </a:lnTo>
                    <a:lnTo>
                      <a:pt x="45" y="16"/>
                    </a:lnTo>
                    <a:lnTo>
                      <a:pt x="41" y="12"/>
                    </a:lnTo>
                    <a:lnTo>
                      <a:pt x="37" y="10"/>
                    </a:lnTo>
                    <a:lnTo>
                      <a:pt x="31" y="10"/>
                    </a:lnTo>
                    <a:close/>
                    <a:moveTo>
                      <a:pt x="29" y="0"/>
                    </a:moveTo>
                    <a:lnTo>
                      <a:pt x="39" y="0"/>
                    </a:lnTo>
                    <a:lnTo>
                      <a:pt x="46" y="4"/>
                    </a:lnTo>
                    <a:lnTo>
                      <a:pt x="50" y="8"/>
                    </a:lnTo>
                    <a:lnTo>
                      <a:pt x="54" y="12"/>
                    </a:lnTo>
                    <a:lnTo>
                      <a:pt x="58" y="18"/>
                    </a:lnTo>
                    <a:lnTo>
                      <a:pt x="60" y="25"/>
                    </a:lnTo>
                    <a:lnTo>
                      <a:pt x="60" y="33"/>
                    </a:lnTo>
                    <a:lnTo>
                      <a:pt x="62" y="44"/>
                    </a:lnTo>
                    <a:lnTo>
                      <a:pt x="60" y="56"/>
                    </a:lnTo>
                    <a:lnTo>
                      <a:pt x="60" y="66"/>
                    </a:lnTo>
                    <a:lnTo>
                      <a:pt x="58" y="73"/>
                    </a:lnTo>
                    <a:lnTo>
                      <a:pt x="54" y="79"/>
                    </a:lnTo>
                    <a:lnTo>
                      <a:pt x="50" y="85"/>
                    </a:lnTo>
                    <a:lnTo>
                      <a:pt x="46" y="89"/>
                    </a:lnTo>
                    <a:lnTo>
                      <a:pt x="41" y="92"/>
                    </a:lnTo>
                    <a:lnTo>
                      <a:pt x="35" y="94"/>
                    </a:lnTo>
                    <a:lnTo>
                      <a:pt x="27" y="94"/>
                    </a:lnTo>
                    <a:lnTo>
                      <a:pt x="21" y="92"/>
                    </a:lnTo>
                    <a:lnTo>
                      <a:pt x="16" y="91"/>
                    </a:lnTo>
                    <a:lnTo>
                      <a:pt x="10" y="89"/>
                    </a:lnTo>
                    <a:lnTo>
                      <a:pt x="6" y="83"/>
                    </a:lnTo>
                    <a:lnTo>
                      <a:pt x="2" y="77"/>
                    </a:lnTo>
                    <a:lnTo>
                      <a:pt x="2" y="69"/>
                    </a:lnTo>
                    <a:lnTo>
                      <a:pt x="14" y="67"/>
                    </a:lnTo>
                    <a:lnTo>
                      <a:pt x="16" y="75"/>
                    </a:lnTo>
                    <a:lnTo>
                      <a:pt x="20" y="79"/>
                    </a:lnTo>
                    <a:lnTo>
                      <a:pt x="23" y="83"/>
                    </a:lnTo>
                    <a:lnTo>
                      <a:pt x="29" y="83"/>
                    </a:lnTo>
                    <a:lnTo>
                      <a:pt x="33" y="83"/>
                    </a:lnTo>
                    <a:lnTo>
                      <a:pt x="37" y="81"/>
                    </a:lnTo>
                    <a:lnTo>
                      <a:pt x="41" y="79"/>
                    </a:lnTo>
                    <a:lnTo>
                      <a:pt x="43" y="75"/>
                    </a:lnTo>
                    <a:lnTo>
                      <a:pt x="45" y="71"/>
                    </a:lnTo>
                    <a:lnTo>
                      <a:pt x="46" y="66"/>
                    </a:lnTo>
                    <a:lnTo>
                      <a:pt x="48" y="58"/>
                    </a:lnTo>
                    <a:lnTo>
                      <a:pt x="48" y="52"/>
                    </a:lnTo>
                    <a:lnTo>
                      <a:pt x="48" y="50"/>
                    </a:lnTo>
                    <a:lnTo>
                      <a:pt x="45" y="54"/>
                    </a:lnTo>
                    <a:lnTo>
                      <a:pt x="39" y="58"/>
                    </a:lnTo>
                    <a:lnTo>
                      <a:pt x="33" y="60"/>
                    </a:lnTo>
                    <a:lnTo>
                      <a:pt x="27" y="62"/>
                    </a:lnTo>
                    <a:lnTo>
                      <a:pt x="20" y="60"/>
                    </a:lnTo>
                    <a:lnTo>
                      <a:pt x="14" y="58"/>
                    </a:lnTo>
                    <a:lnTo>
                      <a:pt x="8" y="54"/>
                    </a:lnTo>
                    <a:lnTo>
                      <a:pt x="4" y="46"/>
                    </a:lnTo>
                    <a:lnTo>
                      <a:pt x="0" y="39"/>
                    </a:lnTo>
                    <a:lnTo>
                      <a:pt x="0" y="31"/>
                    </a:lnTo>
                    <a:lnTo>
                      <a:pt x="0" y="21"/>
                    </a:lnTo>
                    <a:lnTo>
                      <a:pt x="4" y="14"/>
                    </a:lnTo>
                    <a:lnTo>
                      <a:pt x="8" y="8"/>
                    </a:lnTo>
                    <a:lnTo>
                      <a:pt x="14" y="4"/>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0" name="Freeform 2138"/>
              <p:cNvSpPr>
                <a:spLocks noEditPoints="1"/>
              </p:cNvSpPr>
              <p:nvPr/>
            </p:nvSpPr>
            <p:spPr bwMode="auto">
              <a:xfrm>
                <a:off x="5990" y="3162"/>
                <a:ext cx="62" cy="94"/>
              </a:xfrm>
              <a:custGeom>
                <a:avLst/>
                <a:gdLst>
                  <a:gd name="T0" fmla="*/ 27 w 62"/>
                  <a:gd name="T1" fmla="*/ 12 h 94"/>
                  <a:gd name="T2" fmla="*/ 18 w 62"/>
                  <a:gd name="T3" fmla="*/ 16 h 94"/>
                  <a:gd name="T4" fmla="*/ 14 w 62"/>
                  <a:gd name="T5" fmla="*/ 25 h 94"/>
                  <a:gd name="T6" fmla="*/ 14 w 62"/>
                  <a:gd name="T7" fmla="*/ 37 h 94"/>
                  <a:gd name="T8" fmla="*/ 18 w 62"/>
                  <a:gd name="T9" fmla="*/ 46 h 94"/>
                  <a:gd name="T10" fmla="*/ 25 w 62"/>
                  <a:gd name="T11" fmla="*/ 50 h 94"/>
                  <a:gd name="T12" fmla="*/ 37 w 62"/>
                  <a:gd name="T13" fmla="*/ 50 h 94"/>
                  <a:gd name="T14" fmla="*/ 45 w 62"/>
                  <a:gd name="T15" fmla="*/ 46 h 94"/>
                  <a:gd name="T16" fmla="*/ 48 w 62"/>
                  <a:gd name="T17" fmla="*/ 37 h 94"/>
                  <a:gd name="T18" fmla="*/ 48 w 62"/>
                  <a:gd name="T19" fmla="*/ 25 h 94"/>
                  <a:gd name="T20" fmla="*/ 45 w 62"/>
                  <a:gd name="T21" fmla="*/ 16 h 94"/>
                  <a:gd name="T22" fmla="*/ 37 w 62"/>
                  <a:gd name="T23" fmla="*/ 10 h 94"/>
                  <a:gd name="T24" fmla="*/ 29 w 62"/>
                  <a:gd name="T25" fmla="*/ 0 h 94"/>
                  <a:gd name="T26" fmla="*/ 46 w 62"/>
                  <a:gd name="T27" fmla="*/ 4 h 94"/>
                  <a:gd name="T28" fmla="*/ 54 w 62"/>
                  <a:gd name="T29" fmla="*/ 12 h 94"/>
                  <a:gd name="T30" fmla="*/ 60 w 62"/>
                  <a:gd name="T31" fmla="*/ 25 h 94"/>
                  <a:gd name="T32" fmla="*/ 62 w 62"/>
                  <a:gd name="T33" fmla="*/ 44 h 94"/>
                  <a:gd name="T34" fmla="*/ 60 w 62"/>
                  <a:gd name="T35" fmla="*/ 66 h 94"/>
                  <a:gd name="T36" fmla="*/ 54 w 62"/>
                  <a:gd name="T37" fmla="*/ 79 h 94"/>
                  <a:gd name="T38" fmla="*/ 46 w 62"/>
                  <a:gd name="T39" fmla="*/ 89 h 94"/>
                  <a:gd name="T40" fmla="*/ 35 w 62"/>
                  <a:gd name="T41" fmla="*/ 94 h 94"/>
                  <a:gd name="T42" fmla="*/ 22 w 62"/>
                  <a:gd name="T43" fmla="*/ 92 h 94"/>
                  <a:gd name="T44" fmla="*/ 10 w 62"/>
                  <a:gd name="T45" fmla="*/ 89 h 94"/>
                  <a:gd name="T46" fmla="*/ 4 w 62"/>
                  <a:gd name="T47" fmla="*/ 77 h 94"/>
                  <a:gd name="T48" fmla="*/ 14 w 62"/>
                  <a:gd name="T49" fmla="*/ 67 h 94"/>
                  <a:gd name="T50" fmla="*/ 20 w 62"/>
                  <a:gd name="T51" fmla="*/ 79 h 94"/>
                  <a:gd name="T52" fmla="*/ 29 w 62"/>
                  <a:gd name="T53" fmla="*/ 83 h 94"/>
                  <a:gd name="T54" fmla="*/ 39 w 62"/>
                  <a:gd name="T55" fmla="*/ 81 h 94"/>
                  <a:gd name="T56" fmla="*/ 45 w 62"/>
                  <a:gd name="T57" fmla="*/ 75 h 94"/>
                  <a:gd name="T58" fmla="*/ 48 w 62"/>
                  <a:gd name="T59" fmla="*/ 66 h 94"/>
                  <a:gd name="T60" fmla="*/ 50 w 62"/>
                  <a:gd name="T61" fmla="*/ 52 h 94"/>
                  <a:gd name="T62" fmla="*/ 45 w 62"/>
                  <a:gd name="T63" fmla="*/ 54 h 94"/>
                  <a:gd name="T64" fmla="*/ 35 w 62"/>
                  <a:gd name="T65" fmla="*/ 60 h 94"/>
                  <a:gd name="T66" fmla="*/ 22 w 62"/>
                  <a:gd name="T67" fmla="*/ 60 h 94"/>
                  <a:gd name="T68" fmla="*/ 8 w 62"/>
                  <a:gd name="T69" fmla="*/ 54 h 94"/>
                  <a:gd name="T70" fmla="*/ 2 w 62"/>
                  <a:gd name="T71" fmla="*/ 39 h 94"/>
                  <a:gd name="T72" fmla="*/ 2 w 62"/>
                  <a:gd name="T73" fmla="*/ 21 h 94"/>
                  <a:gd name="T74" fmla="*/ 10 w 62"/>
                  <a:gd name="T75" fmla="*/ 8 h 94"/>
                  <a:gd name="T76" fmla="*/ 22 w 62"/>
                  <a:gd name="T7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94">
                    <a:moveTo>
                      <a:pt x="31" y="10"/>
                    </a:moveTo>
                    <a:lnTo>
                      <a:pt x="27" y="12"/>
                    </a:lnTo>
                    <a:lnTo>
                      <a:pt x="22" y="14"/>
                    </a:lnTo>
                    <a:lnTo>
                      <a:pt x="18" y="16"/>
                    </a:lnTo>
                    <a:lnTo>
                      <a:pt x="16" y="21"/>
                    </a:lnTo>
                    <a:lnTo>
                      <a:pt x="14" y="25"/>
                    </a:lnTo>
                    <a:lnTo>
                      <a:pt x="14" y="31"/>
                    </a:lnTo>
                    <a:lnTo>
                      <a:pt x="14" y="37"/>
                    </a:lnTo>
                    <a:lnTo>
                      <a:pt x="16" y="41"/>
                    </a:lnTo>
                    <a:lnTo>
                      <a:pt x="18" y="46"/>
                    </a:lnTo>
                    <a:lnTo>
                      <a:pt x="22" y="48"/>
                    </a:lnTo>
                    <a:lnTo>
                      <a:pt x="25" y="50"/>
                    </a:lnTo>
                    <a:lnTo>
                      <a:pt x="31" y="50"/>
                    </a:lnTo>
                    <a:lnTo>
                      <a:pt x="37" y="50"/>
                    </a:lnTo>
                    <a:lnTo>
                      <a:pt x="41" y="48"/>
                    </a:lnTo>
                    <a:lnTo>
                      <a:pt x="45" y="46"/>
                    </a:lnTo>
                    <a:lnTo>
                      <a:pt x="46" y="41"/>
                    </a:lnTo>
                    <a:lnTo>
                      <a:pt x="48" y="37"/>
                    </a:lnTo>
                    <a:lnTo>
                      <a:pt x="50" y="31"/>
                    </a:lnTo>
                    <a:lnTo>
                      <a:pt x="48" y="25"/>
                    </a:lnTo>
                    <a:lnTo>
                      <a:pt x="46" y="19"/>
                    </a:lnTo>
                    <a:lnTo>
                      <a:pt x="45" y="16"/>
                    </a:lnTo>
                    <a:lnTo>
                      <a:pt x="41" y="12"/>
                    </a:lnTo>
                    <a:lnTo>
                      <a:pt x="37" y="10"/>
                    </a:lnTo>
                    <a:lnTo>
                      <a:pt x="31" y="10"/>
                    </a:lnTo>
                    <a:close/>
                    <a:moveTo>
                      <a:pt x="29" y="0"/>
                    </a:moveTo>
                    <a:lnTo>
                      <a:pt x="39" y="0"/>
                    </a:lnTo>
                    <a:lnTo>
                      <a:pt x="46" y="4"/>
                    </a:lnTo>
                    <a:lnTo>
                      <a:pt x="50" y="8"/>
                    </a:lnTo>
                    <a:lnTo>
                      <a:pt x="54" y="12"/>
                    </a:lnTo>
                    <a:lnTo>
                      <a:pt x="58" y="18"/>
                    </a:lnTo>
                    <a:lnTo>
                      <a:pt x="60" y="25"/>
                    </a:lnTo>
                    <a:lnTo>
                      <a:pt x="62" y="33"/>
                    </a:lnTo>
                    <a:lnTo>
                      <a:pt x="62" y="44"/>
                    </a:lnTo>
                    <a:lnTo>
                      <a:pt x="62" y="56"/>
                    </a:lnTo>
                    <a:lnTo>
                      <a:pt x="60" y="66"/>
                    </a:lnTo>
                    <a:lnTo>
                      <a:pt x="58" y="73"/>
                    </a:lnTo>
                    <a:lnTo>
                      <a:pt x="54" y="79"/>
                    </a:lnTo>
                    <a:lnTo>
                      <a:pt x="50" y="85"/>
                    </a:lnTo>
                    <a:lnTo>
                      <a:pt x="46" y="89"/>
                    </a:lnTo>
                    <a:lnTo>
                      <a:pt x="41" y="92"/>
                    </a:lnTo>
                    <a:lnTo>
                      <a:pt x="35" y="94"/>
                    </a:lnTo>
                    <a:lnTo>
                      <a:pt x="29" y="94"/>
                    </a:lnTo>
                    <a:lnTo>
                      <a:pt x="22" y="92"/>
                    </a:lnTo>
                    <a:lnTo>
                      <a:pt x="16" y="91"/>
                    </a:lnTo>
                    <a:lnTo>
                      <a:pt x="10" y="89"/>
                    </a:lnTo>
                    <a:lnTo>
                      <a:pt x="6" y="83"/>
                    </a:lnTo>
                    <a:lnTo>
                      <a:pt x="4" y="77"/>
                    </a:lnTo>
                    <a:lnTo>
                      <a:pt x="2" y="69"/>
                    </a:lnTo>
                    <a:lnTo>
                      <a:pt x="14" y="67"/>
                    </a:lnTo>
                    <a:lnTo>
                      <a:pt x="16" y="75"/>
                    </a:lnTo>
                    <a:lnTo>
                      <a:pt x="20" y="79"/>
                    </a:lnTo>
                    <a:lnTo>
                      <a:pt x="23" y="83"/>
                    </a:lnTo>
                    <a:lnTo>
                      <a:pt x="29" y="83"/>
                    </a:lnTo>
                    <a:lnTo>
                      <a:pt x="33" y="83"/>
                    </a:lnTo>
                    <a:lnTo>
                      <a:pt x="39" y="81"/>
                    </a:lnTo>
                    <a:lnTo>
                      <a:pt x="41" y="79"/>
                    </a:lnTo>
                    <a:lnTo>
                      <a:pt x="45" y="75"/>
                    </a:lnTo>
                    <a:lnTo>
                      <a:pt x="46" y="71"/>
                    </a:lnTo>
                    <a:lnTo>
                      <a:pt x="48" y="66"/>
                    </a:lnTo>
                    <a:lnTo>
                      <a:pt x="48" y="58"/>
                    </a:lnTo>
                    <a:lnTo>
                      <a:pt x="50" y="52"/>
                    </a:lnTo>
                    <a:lnTo>
                      <a:pt x="50" y="50"/>
                    </a:lnTo>
                    <a:lnTo>
                      <a:pt x="45" y="54"/>
                    </a:lnTo>
                    <a:lnTo>
                      <a:pt x="41" y="58"/>
                    </a:lnTo>
                    <a:lnTo>
                      <a:pt x="35" y="60"/>
                    </a:lnTo>
                    <a:lnTo>
                      <a:pt x="27" y="62"/>
                    </a:lnTo>
                    <a:lnTo>
                      <a:pt x="22" y="60"/>
                    </a:lnTo>
                    <a:lnTo>
                      <a:pt x="14" y="58"/>
                    </a:lnTo>
                    <a:lnTo>
                      <a:pt x="8" y="54"/>
                    </a:lnTo>
                    <a:lnTo>
                      <a:pt x="4" y="46"/>
                    </a:lnTo>
                    <a:lnTo>
                      <a:pt x="2" y="39"/>
                    </a:lnTo>
                    <a:lnTo>
                      <a:pt x="0" y="31"/>
                    </a:lnTo>
                    <a:lnTo>
                      <a:pt x="2" y="21"/>
                    </a:lnTo>
                    <a:lnTo>
                      <a:pt x="4" y="14"/>
                    </a:lnTo>
                    <a:lnTo>
                      <a:pt x="10" y="8"/>
                    </a:lnTo>
                    <a:lnTo>
                      <a:pt x="16" y="4"/>
                    </a:lnTo>
                    <a:lnTo>
                      <a:pt x="22"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1" name="Freeform 2139"/>
              <p:cNvSpPr>
                <a:spLocks/>
              </p:cNvSpPr>
              <p:nvPr/>
            </p:nvSpPr>
            <p:spPr bwMode="auto">
              <a:xfrm>
                <a:off x="6060" y="3164"/>
                <a:ext cx="32" cy="92"/>
              </a:xfrm>
              <a:custGeom>
                <a:avLst/>
                <a:gdLst>
                  <a:gd name="T0" fmla="*/ 21 w 32"/>
                  <a:gd name="T1" fmla="*/ 0 h 92"/>
                  <a:gd name="T2" fmla="*/ 21 w 32"/>
                  <a:gd name="T3" fmla="*/ 23 h 92"/>
                  <a:gd name="T4" fmla="*/ 30 w 32"/>
                  <a:gd name="T5" fmla="*/ 23 h 92"/>
                  <a:gd name="T6" fmla="*/ 30 w 32"/>
                  <a:gd name="T7" fmla="*/ 35 h 92"/>
                  <a:gd name="T8" fmla="*/ 21 w 32"/>
                  <a:gd name="T9" fmla="*/ 35 h 92"/>
                  <a:gd name="T10" fmla="*/ 21 w 32"/>
                  <a:gd name="T11" fmla="*/ 71 h 92"/>
                  <a:gd name="T12" fmla="*/ 21 w 32"/>
                  <a:gd name="T13" fmla="*/ 77 h 92"/>
                  <a:gd name="T14" fmla="*/ 21 w 32"/>
                  <a:gd name="T15" fmla="*/ 79 h 92"/>
                  <a:gd name="T16" fmla="*/ 23 w 32"/>
                  <a:gd name="T17" fmla="*/ 81 h 92"/>
                  <a:gd name="T18" fmla="*/ 24 w 32"/>
                  <a:gd name="T19" fmla="*/ 81 h 92"/>
                  <a:gd name="T20" fmla="*/ 26 w 32"/>
                  <a:gd name="T21" fmla="*/ 81 h 92"/>
                  <a:gd name="T22" fmla="*/ 30 w 32"/>
                  <a:gd name="T23" fmla="*/ 81 h 92"/>
                  <a:gd name="T24" fmla="*/ 32 w 32"/>
                  <a:gd name="T25" fmla="*/ 90 h 92"/>
                  <a:gd name="T26" fmla="*/ 28 w 32"/>
                  <a:gd name="T27" fmla="*/ 92 h 92"/>
                  <a:gd name="T28" fmla="*/ 24 w 32"/>
                  <a:gd name="T29" fmla="*/ 92 h 92"/>
                  <a:gd name="T30" fmla="*/ 19 w 32"/>
                  <a:gd name="T31" fmla="*/ 92 h 92"/>
                  <a:gd name="T32" fmla="*/ 15 w 32"/>
                  <a:gd name="T33" fmla="*/ 90 h 92"/>
                  <a:gd name="T34" fmla="*/ 11 w 32"/>
                  <a:gd name="T35" fmla="*/ 89 h 92"/>
                  <a:gd name="T36" fmla="*/ 9 w 32"/>
                  <a:gd name="T37" fmla="*/ 85 h 92"/>
                  <a:gd name="T38" fmla="*/ 9 w 32"/>
                  <a:gd name="T39" fmla="*/ 83 h 92"/>
                  <a:gd name="T40" fmla="*/ 7 w 32"/>
                  <a:gd name="T41" fmla="*/ 77 h 92"/>
                  <a:gd name="T42" fmla="*/ 7 w 32"/>
                  <a:gd name="T43" fmla="*/ 71 h 92"/>
                  <a:gd name="T44" fmla="*/ 7 w 32"/>
                  <a:gd name="T45" fmla="*/ 35 h 92"/>
                  <a:gd name="T46" fmla="*/ 0 w 32"/>
                  <a:gd name="T47" fmla="*/ 35 h 92"/>
                  <a:gd name="T48" fmla="*/ 0 w 32"/>
                  <a:gd name="T49" fmla="*/ 23 h 92"/>
                  <a:gd name="T50" fmla="*/ 7 w 32"/>
                  <a:gd name="T51" fmla="*/ 23 h 92"/>
                  <a:gd name="T52" fmla="*/ 7 w 32"/>
                  <a:gd name="T53" fmla="*/ 6 h 92"/>
                  <a:gd name="T54" fmla="*/ 21 w 32"/>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2">
                    <a:moveTo>
                      <a:pt x="21" y="0"/>
                    </a:moveTo>
                    <a:lnTo>
                      <a:pt x="21" y="23"/>
                    </a:lnTo>
                    <a:lnTo>
                      <a:pt x="30" y="23"/>
                    </a:lnTo>
                    <a:lnTo>
                      <a:pt x="30" y="35"/>
                    </a:lnTo>
                    <a:lnTo>
                      <a:pt x="21" y="35"/>
                    </a:lnTo>
                    <a:lnTo>
                      <a:pt x="21" y="71"/>
                    </a:lnTo>
                    <a:lnTo>
                      <a:pt x="21" y="77"/>
                    </a:lnTo>
                    <a:lnTo>
                      <a:pt x="21" y="79"/>
                    </a:lnTo>
                    <a:lnTo>
                      <a:pt x="23" y="81"/>
                    </a:lnTo>
                    <a:lnTo>
                      <a:pt x="24" y="81"/>
                    </a:lnTo>
                    <a:lnTo>
                      <a:pt x="26" y="81"/>
                    </a:lnTo>
                    <a:lnTo>
                      <a:pt x="30" y="81"/>
                    </a:lnTo>
                    <a:lnTo>
                      <a:pt x="32" y="90"/>
                    </a:lnTo>
                    <a:lnTo>
                      <a:pt x="28" y="92"/>
                    </a:lnTo>
                    <a:lnTo>
                      <a:pt x="24" y="92"/>
                    </a:lnTo>
                    <a:lnTo>
                      <a:pt x="19" y="92"/>
                    </a:lnTo>
                    <a:lnTo>
                      <a:pt x="15" y="90"/>
                    </a:lnTo>
                    <a:lnTo>
                      <a:pt x="11" y="89"/>
                    </a:lnTo>
                    <a:lnTo>
                      <a:pt x="9" y="85"/>
                    </a:lnTo>
                    <a:lnTo>
                      <a:pt x="9" y="83"/>
                    </a:lnTo>
                    <a:lnTo>
                      <a:pt x="7" y="77"/>
                    </a:lnTo>
                    <a:lnTo>
                      <a:pt x="7" y="71"/>
                    </a:lnTo>
                    <a:lnTo>
                      <a:pt x="7" y="35"/>
                    </a:lnTo>
                    <a:lnTo>
                      <a:pt x="0" y="35"/>
                    </a:lnTo>
                    <a:lnTo>
                      <a:pt x="0" y="23"/>
                    </a:lnTo>
                    <a:lnTo>
                      <a:pt x="7" y="23"/>
                    </a:lnTo>
                    <a:lnTo>
                      <a:pt x="7" y="6"/>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2" name="Freeform 2140"/>
              <p:cNvSpPr>
                <a:spLocks/>
              </p:cNvSpPr>
              <p:nvPr/>
            </p:nvSpPr>
            <p:spPr bwMode="auto">
              <a:xfrm>
                <a:off x="6104" y="3162"/>
                <a:ext cx="52" cy="92"/>
              </a:xfrm>
              <a:custGeom>
                <a:avLst/>
                <a:gdLst>
                  <a:gd name="T0" fmla="*/ 0 w 52"/>
                  <a:gd name="T1" fmla="*/ 0 h 92"/>
                  <a:gd name="T2" fmla="*/ 11 w 52"/>
                  <a:gd name="T3" fmla="*/ 0 h 92"/>
                  <a:gd name="T4" fmla="*/ 11 w 52"/>
                  <a:gd name="T5" fmla="*/ 35 h 92"/>
                  <a:gd name="T6" fmla="*/ 17 w 52"/>
                  <a:gd name="T7" fmla="*/ 29 h 92"/>
                  <a:gd name="T8" fmla="*/ 23 w 52"/>
                  <a:gd name="T9" fmla="*/ 25 h 92"/>
                  <a:gd name="T10" fmla="*/ 30 w 52"/>
                  <a:gd name="T11" fmla="*/ 23 h 92"/>
                  <a:gd name="T12" fmla="*/ 36 w 52"/>
                  <a:gd name="T13" fmla="*/ 25 h 92"/>
                  <a:gd name="T14" fmla="*/ 42 w 52"/>
                  <a:gd name="T15" fmla="*/ 27 h 92"/>
                  <a:gd name="T16" fmla="*/ 46 w 52"/>
                  <a:gd name="T17" fmla="*/ 31 h 92"/>
                  <a:gd name="T18" fmla="*/ 50 w 52"/>
                  <a:gd name="T19" fmla="*/ 35 h 92"/>
                  <a:gd name="T20" fmla="*/ 52 w 52"/>
                  <a:gd name="T21" fmla="*/ 41 h 92"/>
                  <a:gd name="T22" fmla="*/ 52 w 52"/>
                  <a:gd name="T23" fmla="*/ 50 h 92"/>
                  <a:gd name="T24" fmla="*/ 52 w 52"/>
                  <a:gd name="T25" fmla="*/ 92 h 92"/>
                  <a:gd name="T26" fmla="*/ 40 w 52"/>
                  <a:gd name="T27" fmla="*/ 92 h 92"/>
                  <a:gd name="T28" fmla="*/ 40 w 52"/>
                  <a:gd name="T29" fmla="*/ 50 h 92"/>
                  <a:gd name="T30" fmla="*/ 40 w 52"/>
                  <a:gd name="T31" fmla="*/ 46 h 92"/>
                  <a:gd name="T32" fmla="*/ 38 w 52"/>
                  <a:gd name="T33" fmla="*/ 41 h 92"/>
                  <a:gd name="T34" fmla="*/ 36 w 52"/>
                  <a:gd name="T35" fmla="*/ 39 h 92"/>
                  <a:gd name="T36" fmla="*/ 32 w 52"/>
                  <a:gd name="T37" fmla="*/ 35 h 92"/>
                  <a:gd name="T38" fmla="*/ 27 w 52"/>
                  <a:gd name="T39" fmla="*/ 35 h 92"/>
                  <a:gd name="T40" fmla="*/ 23 w 52"/>
                  <a:gd name="T41" fmla="*/ 35 h 92"/>
                  <a:gd name="T42" fmla="*/ 19 w 52"/>
                  <a:gd name="T43" fmla="*/ 37 h 92"/>
                  <a:gd name="T44" fmla="*/ 15 w 52"/>
                  <a:gd name="T45" fmla="*/ 41 h 92"/>
                  <a:gd name="T46" fmla="*/ 13 w 52"/>
                  <a:gd name="T47" fmla="*/ 44 h 92"/>
                  <a:gd name="T48" fmla="*/ 11 w 52"/>
                  <a:gd name="T49" fmla="*/ 50 h 92"/>
                  <a:gd name="T50" fmla="*/ 11 w 52"/>
                  <a:gd name="T51" fmla="*/ 56 h 92"/>
                  <a:gd name="T52" fmla="*/ 11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1" y="0"/>
                    </a:lnTo>
                    <a:lnTo>
                      <a:pt x="11" y="35"/>
                    </a:lnTo>
                    <a:lnTo>
                      <a:pt x="17" y="29"/>
                    </a:lnTo>
                    <a:lnTo>
                      <a:pt x="23" y="25"/>
                    </a:lnTo>
                    <a:lnTo>
                      <a:pt x="30" y="23"/>
                    </a:lnTo>
                    <a:lnTo>
                      <a:pt x="36" y="25"/>
                    </a:lnTo>
                    <a:lnTo>
                      <a:pt x="42" y="27"/>
                    </a:lnTo>
                    <a:lnTo>
                      <a:pt x="46" y="31"/>
                    </a:lnTo>
                    <a:lnTo>
                      <a:pt x="50" y="35"/>
                    </a:lnTo>
                    <a:lnTo>
                      <a:pt x="52" y="41"/>
                    </a:lnTo>
                    <a:lnTo>
                      <a:pt x="52" y="50"/>
                    </a:lnTo>
                    <a:lnTo>
                      <a:pt x="52" y="92"/>
                    </a:lnTo>
                    <a:lnTo>
                      <a:pt x="40" y="92"/>
                    </a:lnTo>
                    <a:lnTo>
                      <a:pt x="40" y="50"/>
                    </a:lnTo>
                    <a:lnTo>
                      <a:pt x="40" y="46"/>
                    </a:lnTo>
                    <a:lnTo>
                      <a:pt x="38" y="41"/>
                    </a:lnTo>
                    <a:lnTo>
                      <a:pt x="36" y="39"/>
                    </a:lnTo>
                    <a:lnTo>
                      <a:pt x="32" y="35"/>
                    </a:lnTo>
                    <a:lnTo>
                      <a:pt x="27" y="35"/>
                    </a:lnTo>
                    <a:lnTo>
                      <a:pt x="23" y="35"/>
                    </a:lnTo>
                    <a:lnTo>
                      <a:pt x="19" y="37"/>
                    </a:lnTo>
                    <a:lnTo>
                      <a:pt x="15" y="41"/>
                    </a:lnTo>
                    <a:lnTo>
                      <a:pt x="13" y="44"/>
                    </a:lnTo>
                    <a:lnTo>
                      <a:pt x="11" y="50"/>
                    </a:lnTo>
                    <a:lnTo>
                      <a:pt x="11" y="56"/>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3" name="Rectangle 2141"/>
              <p:cNvSpPr>
                <a:spLocks noChangeArrowheads="1"/>
              </p:cNvSpPr>
              <p:nvPr/>
            </p:nvSpPr>
            <p:spPr bwMode="auto">
              <a:xfrm>
                <a:off x="3708" y="3112"/>
                <a:ext cx="2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4" name="Rectangle 2142"/>
              <p:cNvSpPr>
                <a:spLocks noChangeArrowheads="1"/>
              </p:cNvSpPr>
              <p:nvPr/>
            </p:nvSpPr>
            <p:spPr bwMode="auto">
              <a:xfrm>
                <a:off x="6273" y="3112"/>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5" name="Freeform 2143"/>
              <p:cNvSpPr>
                <a:spLocks noEditPoints="1"/>
              </p:cNvSpPr>
              <p:nvPr/>
            </p:nvSpPr>
            <p:spPr bwMode="auto">
              <a:xfrm>
                <a:off x="3625" y="3074"/>
                <a:ext cx="61" cy="96"/>
              </a:xfrm>
              <a:custGeom>
                <a:avLst/>
                <a:gdLst>
                  <a:gd name="T0" fmla="*/ 31 w 61"/>
                  <a:gd name="T1" fmla="*/ 11 h 96"/>
                  <a:gd name="T2" fmla="*/ 27 w 61"/>
                  <a:gd name="T3" fmla="*/ 11 h 96"/>
                  <a:gd name="T4" fmla="*/ 21 w 61"/>
                  <a:gd name="T5" fmla="*/ 15 h 96"/>
                  <a:gd name="T6" fmla="*/ 19 w 61"/>
                  <a:gd name="T7" fmla="*/ 17 h 96"/>
                  <a:gd name="T8" fmla="*/ 15 w 61"/>
                  <a:gd name="T9" fmla="*/ 23 h 96"/>
                  <a:gd name="T10" fmla="*/ 13 w 61"/>
                  <a:gd name="T11" fmla="*/ 29 h 96"/>
                  <a:gd name="T12" fmla="*/ 13 w 61"/>
                  <a:gd name="T13" fmla="*/ 38 h 96"/>
                  <a:gd name="T14" fmla="*/ 13 w 61"/>
                  <a:gd name="T15" fmla="*/ 48 h 96"/>
                  <a:gd name="T16" fmla="*/ 13 w 61"/>
                  <a:gd name="T17" fmla="*/ 58 h 96"/>
                  <a:gd name="T18" fmla="*/ 13 w 61"/>
                  <a:gd name="T19" fmla="*/ 67 h 96"/>
                  <a:gd name="T20" fmla="*/ 15 w 61"/>
                  <a:gd name="T21" fmla="*/ 73 h 96"/>
                  <a:gd name="T22" fmla="*/ 17 w 61"/>
                  <a:gd name="T23" fmla="*/ 79 h 96"/>
                  <a:gd name="T24" fmla="*/ 21 w 61"/>
                  <a:gd name="T25" fmla="*/ 83 h 96"/>
                  <a:gd name="T26" fmla="*/ 27 w 61"/>
                  <a:gd name="T27" fmla="*/ 84 h 96"/>
                  <a:gd name="T28" fmla="*/ 31 w 61"/>
                  <a:gd name="T29" fmla="*/ 84 h 96"/>
                  <a:gd name="T30" fmla="*/ 36 w 61"/>
                  <a:gd name="T31" fmla="*/ 84 h 96"/>
                  <a:gd name="T32" fmla="*/ 40 w 61"/>
                  <a:gd name="T33" fmla="*/ 83 h 96"/>
                  <a:gd name="T34" fmla="*/ 44 w 61"/>
                  <a:gd name="T35" fmla="*/ 79 h 96"/>
                  <a:gd name="T36" fmla="*/ 46 w 61"/>
                  <a:gd name="T37" fmla="*/ 73 h 96"/>
                  <a:gd name="T38" fmla="*/ 48 w 61"/>
                  <a:gd name="T39" fmla="*/ 67 h 96"/>
                  <a:gd name="T40" fmla="*/ 50 w 61"/>
                  <a:gd name="T41" fmla="*/ 58 h 96"/>
                  <a:gd name="T42" fmla="*/ 50 w 61"/>
                  <a:gd name="T43" fmla="*/ 48 h 96"/>
                  <a:gd name="T44" fmla="*/ 50 w 61"/>
                  <a:gd name="T45" fmla="*/ 38 h 96"/>
                  <a:gd name="T46" fmla="*/ 48 w 61"/>
                  <a:gd name="T47" fmla="*/ 31 h 96"/>
                  <a:gd name="T48" fmla="*/ 46 w 61"/>
                  <a:gd name="T49" fmla="*/ 23 h 96"/>
                  <a:gd name="T50" fmla="*/ 44 w 61"/>
                  <a:gd name="T51" fmla="*/ 19 h 96"/>
                  <a:gd name="T52" fmla="*/ 40 w 61"/>
                  <a:gd name="T53" fmla="*/ 15 h 96"/>
                  <a:gd name="T54" fmla="*/ 36 w 61"/>
                  <a:gd name="T55" fmla="*/ 13 h 96"/>
                  <a:gd name="T56" fmla="*/ 31 w 61"/>
                  <a:gd name="T57" fmla="*/ 11 h 96"/>
                  <a:gd name="T58" fmla="*/ 31 w 61"/>
                  <a:gd name="T59" fmla="*/ 0 h 96"/>
                  <a:gd name="T60" fmla="*/ 38 w 61"/>
                  <a:gd name="T61" fmla="*/ 2 h 96"/>
                  <a:gd name="T62" fmla="*/ 44 w 61"/>
                  <a:gd name="T63" fmla="*/ 4 h 96"/>
                  <a:gd name="T64" fmla="*/ 50 w 61"/>
                  <a:gd name="T65" fmla="*/ 8 h 96"/>
                  <a:gd name="T66" fmla="*/ 54 w 61"/>
                  <a:gd name="T67" fmla="*/ 13 h 96"/>
                  <a:gd name="T68" fmla="*/ 58 w 61"/>
                  <a:gd name="T69" fmla="*/ 19 h 96"/>
                  <a:gd name="T70" fmla="*/ 59 w 61"/>
                  <a:gd name="T71" fmla="*/ 27 h 96"/>
                  <a:gd name="T72" fmla="*/ 61 w 61"/>
                  <a:gd name="T73" fmla="*/ 33 h 96"/>
                  <a:gd name="T74" fmla="*/ 61 w 61"/>
                  <a:gd name="T75" fmla="*/ 40 h 96"/>
                  <a:gd name="T76" fmla="*/ 61 w 61"/>
                  <a:gd name="T77" fmla="*/ 48 h 96"/>
                  <a:gd name="T78" fmla="*/ 61 w 61"/>
                  <a:gd name="T79" fmla="*/ 58 h 96"/>
                  <a:gd name="T80" fmla="*/ 59 w 61"/>
                  <a:gd name="T81" fmla="*/ 67 h 96"/>
                  <a:gd name="T82" fmla="*/ 58 w 61"/>
                  <a:gd name="T83" fmla="*/ 75 h 96"/>
                  <a:gd name="T84" fmla="*/ 56 w 61"/>
                  <a:gd name="T85" fmla="*/ 81 h 96"/>
                  <a:gd name="T86" fmla="*/ 52 w 61"/>
                  <a:gd name="T87" fmla="*/ 86 h 96"/>
                  <a:gd name="T88" fmla="*/ 48 w 61"/>
                  <a:gd name="T89" fmla="*/ 90 h 96"/>
                  <a:gd name="T90" fmla="*/ 44 w 61"/>
                  <a:gd name="T91" fmla="*/ 94 h 96"/>
                  <a:gd name="T92" fmla="*/ 38 w 61"/>
                  <a:gd name="T93" fmla="*/ 94 h 96"/>
                  <a:gd name="T94" fmla="*/ 31 w 61"/>
                  <a:gd name="T95" fmla="*/ 96 h 96"/>
                  <a:gd name="T96" fmla="*/ 23 w 61"/>
                  <a:gd name="T97" fmla="*/ 94 h 96"/>
                  <a:gd name="T98" fmla="*/ 15 w 61"/>
                  <a:gd name="T99" fmla="*/ 92 h 96"/>
                  <a:gd name="T100" fmla="*/ 10 w 61"/>
                  <a:gd name="T101" fmla="*/ 86 h 96"/>
                  <a:gd name="T102" fmla="*/ 4 w 61"/>
                  <a:gd name="T103" fmla="*/ 71 h 96"/>
                  <a:gd name="T104" fmla="*/ 0 w 61"/>
                  <a:gd name="T105" fmla="*/ 48 h 96"/>
                  <a:gd name="T106" fmla="*/ 2 w 61"/>
                  <a:gd name="T107" fmla="*/ 38 h 96"/>
                  <a:gd name="T108" fmla="*/ 2 w 61"/>
                  <a:gd name="T109" fmla="*/ 29 h 96"/>
                  <a:gd name="T110" fmla="*/ 4 w 61"/>
                  <a:gd name="T111" fmla="*/ 21 h 96"/>
                  <a:gd name="T112" fmla="*/ 8 w 61"/>
                  <a:gd name="T113" fmla="*/ 15 h 96"/>
                  <a:gd name="T114" fmla="*/ 10 w 61"/>
                  <a:gd name="T115" fmla="*/ 10 h 96"/>
                  <a:gd name="T116" fmla="*/ 13 w 61"/>
                  <a:gd name="T117" fmla="*/ 6 h 96"/>
                  <a:gd name="T118" fmla="*/ 19 w 61"/>
                  <a:gd name="T119" fmla="*/ 4 h 96"/>
                  <a:gd name="T120" fmla="*/ 25 w 61"/>
                  <a:gd name="T121" fmla="*/ 2 h 96"/>
                  <a:gd name="T122" fmla="*/ 31 w 61"/>
                  <a:gd name="T1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6">
                    <a:moveTo>
                      <a:pt x="31" y="11"/>
                    </a:moveTo>
                    <a:lnTo>
                      <a:pt x="27" y="11"/>
                    </a:lnTo>
                    <a:lnTo>
                      <a:pt x="21" y="15"/>
                    </a:lnTo>
                    <a:lnTo>
                      <a:pt x="19" y="17"/>
                    </a:lnTo>
                    <a:lnTo>
                      <a:pt x="15" y="23"/>
                    </a:lnTo>
                    <a:lnTo>
                      <a:pt x="13" y="29"/>
                    </a:lnTo>
                    <a:lnTo>
                      <a:pt x="13" y="38"/>
                    </a:lnTo>
                    <a:lnTo>
                      <a:pt x="13" y="48"/>
                    </a:lnTo>
                    <a:lnTo>
                      <a:pt x="13" y="58"/>
                    </a:lnTo>
                    <a:lnTo>
                      <a:pt x="13" y="67"/>
                    </a:lnTo>
                    <a:lnTo>
                      <a:pt x="15" y="73"/>
                    </a:lnTo>
                    <a:lnTo>
                      <a:pt x="17" y="79"/>
                    </a:lnTo>
                    <a:lnTo>
                      <a:pt x="21" y="83"/>
                    </a:lnTo>
                    <a:lnTo>
                      <a:pt x="27" y="84"/>
                    </a:lnTo>
                    <a:lnTo>
                      <a:pt x="31" y="84"/>
                    </a:lnTo>
                    <a:lnTo>
                      <a:pt x="36" y="84"/>
                    </a:lnTo>
                    <a:lnTo>
                      <a:pt x="40" y="83"/>
                    </a:lnTo>
                    <a:lnTo>
                      <a:pt x="44" y="79"/>
                    </a:lnTo>
                    <a:lnTo>
                      <a:pt x="46" y="73"/>
                    </a:lnTo>
                    <a:lnTo>
                      <a:pt x="48" y="67"/>
                    </a:lnTo>
                    <a:lnTo>
                      <a:pt x="50" y="58"/>
                    </a:lnTo>
                    <a:lnTo>
                      <a:pt x="50" y="48"/>
                    </a:lnTo>
                    <a:lnTo>
                      <a:pt x="50" y="38"/>
                    </a:lnTo>
                    <a:lnTo>
                      <a:pt x="48" y="31"/>
                    </a:lnTo>
                    <a:lnTo>
                      <a:pt x="46" y="23"/>
                    </a:lnTo>
                    <a:lnTo>
                      <a:pt x="44" y="19"/>
                    </a:lnTo>
                    <a:lnTo>
                      <a:pt x="40" y="15"/>
                    </a:lnTo>
                    <a:lnTo>
                      <a:pt x="36" y="13"/>
                    </a:lnTo>
                    <a:lnTo>
                      <a:pt x="31" y="11"/>
                    </a:lnTo>
                    <a:close/>
                    <a:moveTo>
                      <a:pt x="31" y="0"/>
                    </a:moveTo>
                    <a:lnTo>
                      <a:pt x="38" y="2"/>
                    </a:lnTo>
                    <a:lnTo>
                      <a:pt x="44" y="4"/>
                    </a:lnTo>
                    <a:lnTo>
                      <a:pt x="50" y="8"/>
                    </a:lnTo>
                    <a:lnTo>
                      <a:pt x="54" y="13"/>
                    </a:lnTo>
                    <a:lnTo>
                      <a:pt x="58" y="19"/>
                    </a:lnTo>
                    <a:lnTo>
                      <a:pt x="59" y="27"/>
                    </a:lnTo>
                    <a:lnTo>
                      <a:pt x="61" y="33"/>
                    </a:lnTo>
                    <a:lnTo>
                      <a:pt x="61" y="40"/>
                    </a:lnTo>
                    <a:lnTo>
                      <a:pt x="61" y="48"/>
                    </a:lnTo>
                    <a:lnTo>
                      <a:pt x="61" y="58"/>
                    </a:lnTo>
                    <a:lnTo>
                      <a:pt x="59" y="67"/>
                    </a:lnTo>
                    <a:lnTo>
                      <a:pt x="58" y="75"/>
                    </a:lnTo>
                    <a:lnTo>
                      <a:pt x="56" y="81"/>
                    </a:lnTo>
                    <a:lnTo>
                      <a:pt x="52" y="86"/>
                    </a:lnTo>
                    <a:lnTo>
                      <a:pt x="48" y="90"/>
                    </a:lnTo>
                    <a:lnTo>
                      <a:pt x="44" y="94"/>
                    </a:lnTo>
                    <a:lnTo>
                      <a:pt x="38" y="94"/>
                    </a:lnTo>
                    <a:lnTo>
                      <a:pt x="31" y="96"/>
                    </a:lnTo>
                    <a:lnTo>
                      <a:pt x="23" y="94"/>
                    </a:lnTo>
                    <a:lnTo>
                      <a:pt x="15" y="92"/>
                    </a:lnTo>
                    <a:lnTo>
                      <a:pt x="10" y="86"/>
                    </a:lnTo>
                    <a:lnTo>
                      <a:pt x="4" y="71"/>
                    </a:lnTo>
                    <a:lnTo>
                      <a:pt x="0" y="48"/>
                    </a:lnTo>
                    <a:lnTo>
                      <a:pt x="2" y="38"/>
                    </a:lnTo>
                    <a:lnTo>
                      <a:pt x="2" y="29"/>
                    </a:lnTo>
                    <a:lnTo>
                      <a:pt x="4" y="21"/>
                    </a:lnTo>
                    <a:lnTo>
                      <a:pt x="8" y="15"/>
                    </a:lnTo>
                    <a:lnTo>
                      <a:pt x="10" y="10"/>
                    </a:lnTo>
                    <a:lnTo>
                      <a:pt x="13" y="6"/>
                    </a:lnTo>
                    <a:lnTo>
                      <a:pt x="19" y="4"/>
                    </a:lnTo>
                    <a:lnTo>
                      <a:pt x="25"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6" name="Rectangle 2144"/>
              <p:cNvSpPr>
                <a:spLocks noChangeArrowheads="1"/>
              </p:cNvSpPr>
              <p:nvPr/>
            </p:nvSpPr>
            <p:spPr bwMode="auto">
              <a:xfrm>
                <a:off x="3708" y="3014"/>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7" name="Rectangle 2145"/>
              <p:cNvSpPr>
                <a:spLocks noChangeArrowheads="1"/>
              </p:cNvSpPr>
              <p:nvPr/>
            </p:nvSpPr>
            <p:spPr bwMode="auto">
              <a:xfrm>
                <a:off x="6286" y="301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8" name="Rectangle 2146"/>
              <p:cNvSpPr>
                <a:spLocks noChangeArrowheads="1"/>
              </p:cNvSpPr>
              <p:nvPr/>
            </p:nvSpPr>
            <p:spPr bwMode="auto">
              <a:xfrm>
                <a:off x="3708" y="2916"/>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9" name="Rectangle 2147"/>
              <p:cNvSpPr>
                <a:spLocks noChangeArrowheads="1"/>
              </p:cNvSpPr>
              <p:nvPr/>
            </p:nvSpPr>
            <p:spPr bwMode="auto">
              <a:xfrm>
                <a:off x="6286" y="291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0" name="Rectangle 2148"/>
              <p:cNvSpPr>
                <a:spLocks noChangeArrowheads="1"/>
              </p:cNvSpPr>
              <p:nvPr/>
            </p:nvSpPr>
            <p:spPr bwMode="auto">
              <a:xfrm>
                <a:off x="3708" y="2819"/>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1" name="Rectangle 2149"/>
              <p:cNvSpPr>
                <a:spLocks noChangeArrowheads="1"/>
              </p:cNvSpPr>
              <p:nvPr/>
            </p:nvSpPr>
            <p:spPr bwMode="auto">
              <a:xfrm>
                <a:off x="6286" y="281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2" name="Rectangle 2150"/>
              <p:cNvSpPr>
                <a:spLocks noChangeArrowheads="1"/>
              </p:cNvSpPr>
              <p:nvPr/>
            </p:nvSpPr>
            <p:spPr bwMode="auto">
              <a:xfrm>
                <a:off x="3708" y="2721"/>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3" name="Rectangle 2151"/>
              <p:cNvSpPr>
                <a:spLocks noChangeArrowheads="1"/>
              </p:cNvSpPr>
              <p:nvPr/>
            </p:nvSpPr>
            <p:spPr bwMode="auto">
              <a:xfrm>
                <a:off x="6286" y="272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4" name="Rectangle 2152"/>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5" name="Rectangle 2153"/>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6" name="Rectangle 2154"/>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7" name="Rectangle 2155"/>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8" name="Rectangle 2156"/>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9" name="Rectangle 2157"/>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0" name="Rectangle 2158"/>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1" name="Rectangle 2159"/>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2" name="Rectangle 2160"/>
              <p:cNvSpPr>
                <a:spLocks noChangeArrowheads="1"/>
              </p:cNvSpPr>
              <p:nvPr/>
            </p:nvSpPr>
            <p:spPr bwMode="auto">
              <a:xfrm>
                <a:off x="3708" y="262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3" name="Rectangle 2161"/>
              <p:cNvSpPr>
                <a:spLocks noChangeArrowheads="1"/>
              </p:cNvSpPr>
              <p:nvPr/>
            </p:nvSpPr>
            <p:spPr bwMode="auto">
              <a:xfrm>
                <a:off x="6286" y="262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4" name="Rectangle 2162"/>
              <p:cNvSpPr>
                <a:spLocks noChangeArrowheads="1"/>
              </p:cNvSpPr>
              <p:nvPr/>
            </p:nvSpPr>
            <p:spPr bwMode="auto">
              <a:xfrm>
                <a:off x="3708" y="2625"/>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5" name="Rectangle 2163"/>
              <p:cNvSpPr>
                <a:spLocks noChangeArrowheads="1"/>
              </p:cNvSpPr>
              <p:nvPr/>
            </p:nvSpPr>
            <p:spPr bwMode="auto">
              <a:xfrm>
                <a:off x="6273" y="2625"/>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6" name="Freeform 2164"/>
              <p:cNvSpPr>
                <a:spLocks/>
              </p:cNvSpPr>
              <p:nvPr/>
            </p:nvSpPr>
            <p:spPr bwMode="auto">
              <a:xfrm>
                <a:off x="3625" y="2586"/>
                <a:ext cx="59" cy="94"/>
              </a:xfrm>
              <a:custGeom>
                <a:avLst/>
                <a:gdLst>
                  <a:gd name="T0" fmla="*/ 31 w 59"/>
                  <a:gd name="T1" fmla="*/ 0 h 94"/>
                  <a:gd name="T2" fmla="*/ 38 w 59"/>
                  <a:gd name="T3" fmla="*/ 0 h 94"/>
                  <a:gd name="T4" fmla="*/ 46 w 59"/>
                  <a:gd name="T5" fmla="*/ 4 h 94"/>
                  <a:gd name="T6" fmla="*/ 52 w 59"/>
                  <a:gd name="T7" fmla="*/ 8 h 94"/>
                  <a:gd name="T8" fmla="*/ 56 w 59"/>
                  <a:gd name="T9" fmla="*/ 14 h 94"/>
                  <a:gd name="T10" fmla="*/ 58 w 59"/>
                  <a:gd name="T11" fmla="*/ 19 h 94"/>
                  <a:gd name="T12" fmla="*/ 59 w 59"/>
                  <a:gd name="T13" fmla="*/ 25 h 94"/>
                  <a:gd name="T14" fmla="*/ 58 w 59"/>
                  <a:gd name="T15" fmla="*/ 31 h 94"/>
                  <a:gd name="T16" fmla="*/ 58 w 59"/>
                  <a:gd name="T17" fmla="*/ 37 h 94"/>
                  <a:gd name="T18" fmla="*/ 54 w 59"/>
                  <a:gd name="T19" fmla="*/ 42 h 94"/>
                  <a:gd name="T20" fmla="*/ 50 w 59"/>
                  <a:gd name="T21" fmla="*/ 48 h 94"/>
                  <a:gd name="T22" fmla="*/ 46 w 59"/>
                  <a:gd name="T23" fmla="*/ 52 h 94"/>
                  <a:gd name="T24" fmla="*/ 40 w 59"/>
                  <a:gd name="T25" fmla="*/ 58 h 94"/>
                  <a:gd name="T26" fmla="*/ 33 w 59"/>
                  <a:gd name="T27" fmla="*/ 64 h 94"/>
                  <a:gd name="T28" fmla="*/ 27 w 59"/>
                  <a:gd name="T29" fmla="*/ 69 h 94"/>
                  <a:gd name="T30" fmla="*/ 23 w 59"/>
                  <a:gd name="T31" fmla="*/ 73 h 94"/>
                  <a:gd name="T32" fmla="*/ 19 w 59"/>
                  <a:gd name="T33" fmla="*/ 75 h 94"/>
                  <a:gd name="T34" fmla="*/ 15 w 59"/>
                  <a:gd name="T35" fmla="*/ 81 h 94"/>
                  <a:gd name="T36" fmla="*/ 59 w 59"/>
                  <a:gd name="T37" fmla="*/ 81 h 94"/>
                  <a:gd name="T38" fmla="*/ 59 w 59"/>
                  <a:gd name="T39" fmla="*/ 94 h 94"/>
                  <a:gd name="T40" fmla="*/ 0 w 59"/>
                  <a:gd name="T41" fmla="*/ 94 h 94"/>
                  <a:gd name="T42" fmla="*/ 0 w 59"/>
                  <a:gd name="T43" fmla="*/ 85 h 94"/>
                  <a:gd name="T44" fmla="*/ 4 w 59"/>
                  <a:gd name="T45" fmla="*/ 79 h 94"/>
                  <a:gd name="T46" fmla="*/ 8 w 59"/>
                  <a:gd name="T47" fmla="*/ 73 h 94"/>
                  <a:gd name="T48" fmla="*/ 13 w 59"/>
                  <a:gd name="T49" fmla="*/ 65 h 94"/>
                  <a:gd name="T50" fmla="*/ 21 w 59"/>
                  <a:gd name="T51" fmla="*/ 58 h 94"/>
                  <a:gd name="T52" fmla="*/ 31 w 59"/>
                  <a:gd name="T53" fmla="*/ 50 h 94"/>
                  <a:gd name="T54" fmla="*/ 36 w 59"/>
                  <a:gd name="T55" fmla="*/ 44 h 94"/>
                  <a:gd name="T56" fmla="*/ 42 w 59"/>
                  <a:gd name="T57" fmla="*/ 39 h 94"/>
                  <a:gd name="T58" fmla="*/ 46 w 59"/>
                  <a:gd name="T59" fmla="*/ 33 h 94"/>
                  <a:gd name="T60" fmla="*/ 46 w 59"/>
                  <a:gd name="T61" fmla="*/ 25 h 94"/>
                  <a:gd name="T62" fmla="*/ 46 w 59"/>
                  <a:gd name="T63" fmla="*/ 19 h 94"/>
                  <a:gd name="T64" fmla="*/ 42 w 59"/>
                  <a:gd name="T65" fmla="*/ 16 h 94"/>
                  <a:gd name="T66" fmla="*/ 36 w 59"/>
                  <a:gd name="T67" fmla="*/ 12 h 94"/>
                  <a:gd name="T68" fmla="*/ 31 w 59"/>
                  <a:gd name="T69" fmla="*/ 12 h 94"/>
                  <a:gd name="T70" fmla="*/ 23 w 59"/>
                  <a:gd name="T71" fmla="*/ 12 h 94"/>
                  <a:gd name="T72" fmla="*/ 17 w 59"/>
                  <a:gd name="T73" fmla="*/ 16 h 94"/>
                  <a:gd name="T74" fmla="*/ 15 w 59"/>
                  <a:gd name="T75" fmla="*/ 19 h 94"/>
                  <a:gd name="T76" fmla="*/ 13 w 59"/>
                  <a:gd name="T77" fmla="*/ 23 h 94"/>
                  <a:gd name="T78" fmla="*/ 13 w 59"/>
                  <a:gd name="T79" fmla="*/ 27 h 94"/>
                  <a:gd name="T80" fmla="*/ 0 w 59"/>
                  <a:gd name="T81" fmla="*/ 25 h 94"/>
                  <a:gd name="T82" fmla="*/ 2 w 59"/>
                  <a:gd name="T83" fmla="*/ 17 h 94"/>
                  <a:gd name="T84" fmla="*/ 6 w 59"/>
                  <a:gd name="T85" fmla="*/ 12 h 94"/>
                  <a:gd name="T86" fmla="*/ 10 w 59"/>
                  <a:gd name="T87" fmla="*/ 6 h 94"/>
                  <a:gd name="T88" fmla="*/ 15 w 59"/>
                  <a:gd name="T89" fmla="*/ 4 h 94"/>
                  <a:gd name="T90" fmla="*/ 23 w 59"/>
                  <a:gd name="T91" fmla="*/ 0 h 94"/>
                  <a:gd name="T92" fmla="*/ 31 w 59"/>
                  <a:gd name="T9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94">
                    <a:moveTo>
                      <a:pt x="31" y="0"/>
                    </a:moveTo>
                    <a:lnTo>
                      <a:pt x="38" y="0"/>
                    </a:lnTo>
                    <a:lnTo>
                      <a:pt x="46" y="4"/>
                    </a:lnTo>
                    <a:lnTo>
                      <a:pt x="52" y="8"/>
                    </a:lnTo>
                    <a:lnTo>
                      <a:pt x="56" y="14"/>
                    </a:lnTo>
                    <a:lnTo>
                      <a:pt x="58" y="19"/>
                    </a:lnTo>
                    <a:lnTo>
                      <a:pt x="59" y="25"/>
                    </a:lnTo>
                    <a:lnTo>
                      <a:pt x="58" y="31"/>
                    </a:lnTo>
                    <a:lnTo>
                      <a:pt x="58" y="37"/>
                    </a:lnTo>
                    <a:lnTo>
                      <a:pt x="54" y="42"/>
                    </a:lnTo>
                    <a:lnTo>
                      <a:pt x="50" y="48"/>
                    </a:lnTo>
                    <a:lnTo>
                      <a:pt x="46" y="52"/>
                    </a:lnTo>
                    <a:lnTo>
                      <a:pt x="40" y="58"/>
                    </a:lnTo>
                    <a:lnTo>
                      <a:pt x="33" y="64"/>
                    </a:lnTo>
                    <a:lnTo>
                      <a:pt x="27" y="69"/>
                    </a:lnTo>
                    <a:lnTo>
                      <a:pt x="23" y="73"/>
                    </a:lnTo>
                    <a:lnTo>
                      <a:pt x="19" y="75"/>
                    </a:lnTo>
                    <a:lnTo>
                      <a:pt x="15" y="81"/>
                    </a:lnTo>
                    <a:lnTo>
                      <a:pt x="59" y="81"/>
                    </a:lnTo>
                    <a:lnTo>
                      <a:pt x="59" y="94"/>
                    </a:lnTo>
                    <a:lnTo>
                      <a:pt x="0" y="94"/>
                    </a:lnTo>
                    <a:lnTo>
                      <a:pt x="0" y="85"/>
                    </a:lnTo>
                    <a:lnTo>
                      <a:pt x="4" y="79"/>
                    </a:lnTo>
                    <a:lnTo>
                      <a:pt x="8" y="73"/>
                    </a:lnTo>
                    <a:lnTo>
                      <a:pt x="13" y="65"/>
                    </a:lnTo>
                    <a:lnTo>
                      <a:pt x="21" y="58"/>
                    </a:lnTo>
                    <a:lnTo>
                      <a:pt x="31" y="50"/>
                    </a:lnTo>
                    <a:lnTo>
                      <a:pt x="36" y="44"/>
                    </a:lnTo>
                    <a:lnTo>
                      <a:pt x="42" y="39"/>
                    </a:lnTo>
                    <a:lnTo>
                      <a:pt x="46" y="33"/>
                    </a:lnTo>
                    <a:lnTo>
                      <a:pt x="46" y="25"/>
                    </a:lnTo>
                    <a:lnTo>
                      <a:pt x="46" y="19"/>
                    </a:lnTo>
                    <a:lnTo>
                      <a:pt x="42" y="16"/>
                    </a:lnTo>
                    <a:lnTo>
                      <a:pt x="36" y="12"/>
                    </a:lnTo>
                    <a:lnTo>
                      <a:pt x="31" y="12"/>
                    </a:lnTo>
                    <a:lnTo>
                      <a:pt x="23" y="12"/>
                    </a:lnTo>
                    <a:lnTo>
                      <a:pt x="17" y="16"/>
                    </a:lnTo>
                    <a:lnTo>
                      <a:pt x="15" y="19"/>
                    </a:lnTo>
                    <a:lnTo>
                      <a:pt x="13" y="23"/>
                    </a:lnTo>
                    <a:lnTo>
                      <a:pt x="13" y="27"/>
                    </a:lnTo>
                    <a:lnTo>
                      <a:pt x="0" y="25"/>
                    </a:lnTo>
                    <a:lnTo>
                      <a:pt x="2" y="17"/>
                    </a:lnTo>
                    <a:lnTo>
                      <a:pt x="6" y="12"/>
                    </a:lnTo>
                    <a:lnTo>
                      <a:pt x="10" y="6"/>
                    </a:lnTo>
                    <a:lnTo>
                      <a:pt x="15" y="4"/>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7" name="Rectangle 2165"/>
              <p:cNvSpPr>
                <a:spLocks noChangeArrowheads="1"/>
              </p:cNvSpPr>
              <p:nvPr/>
            </p:nvSpPr>
            <p:spPr bwMode="auto">
              <a:xfrm>
                <a:off x="3708" y="2527"/>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8" name="Rectangle 2166"/>
              <p:cNvSpPr>
                <a:spLocks noChangeArrowheads="1"/>
              </p:cNvSpPr>
              <p:nvPr/>
            </p:nvSpPr>
            <p:spPr bwMode="auto">
              <a:xfrm>
                <a:off x="6286" y="252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9" name="Rectangle 2167"/>
              <p:cNvSpPr>
                <a:spLocks noChangeArrowheads="1"/>
              </p:cNvSpPr>
              <p:nvPr/>
            </p:nvSpPr>
            <p:spPr bwMode="auto">
              <a:xfrm>
                <a:off x="3708" y="2429"/>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0" name="Rectangle 2168"/>
              <p:cNvSpPr>
                <a:spLocks noChangeArrowheads="1"/>
              </p:cNvSpPr>
              <p:nvPr/>
            </p:nvSpPr>
            <p:spPr bwMode="auto">
              <a:xfrm>
                <a:off x="6286" y="242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1" name="Rectangle 2169"/>
              <p:cNvSpPr>
                <a:spLocks noChangeArrowheads="1"/>
              </p:cNvSpPr>
              <p:nvPr/>
            </p:nvSpPr>
            <p:spPr bwMode="auto">
              <a:xfrm>
                <a:off x="3708" y="2331"/>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2" name="Rectangle 2170"/>
              <p:cNvSpPr>
                <a:spLocks noChangeArrowheads="1"/>
              </p:cNvSpPr>
              <p:nvPr/>
            </p:nvSpPr>
            <p:spPr bwMode="auto">
              <a:xfrm>
                <a:off x="6286" y="233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3" name="Rectangle 2171"/>
              <p:cNvSpPr>
                <a:spLocks noChangeArrowheads="1"/>
              </p:cNvSpPr>
              <p:nvPr/>
            </p:nvSpPr>
            <p:spPr bwMode="auto">
              <a:xfrm>
                <a:off x="3708" y="2233"/>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4" name="Rectangle 2172"/>
              <p:cNvSpPr>
                <a:spLocks noChangeArrowheads="1"/>
              </p:cNvSpPr>
              <p:nvPr/>
            </p:nvSpPr>
            <p:spPr bwMode="auto">
              <a:xfrm>
                <a:off x="6286" y="223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5" name="Rectangle 2173"/>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6" name="Rectangle 2174"/>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7" name="Rectangle 2175"/>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8" name="Rectangle 2176"/>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9" name="Rectangle 2177"/>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0" name="Rectangle 2178"/>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1" name="Rectangle 2179"/>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2" name="Rectangle 2180"/>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3" name="Rectangle 2181"/>
              <p:cNvSpPr>
                <a:spLocks noChangeArrowheads="1"/>
              </p:cNvSpPr>
              <p:nvPr/>
            </p:nvSpPr>
            <p:spPr bwMode="auto">
              <a:xfrm>
                <a:off x="3708" y="213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4" name="Rectangle 2182"/>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5" name="Rectangle 2183"/>
              <p:cNvSpPr>
                <a:spLocks noChangeArrowheads="1"/>
              </p:cNvSpPr>
              <p:nvPr/>
            </p:nvSpPr>
            <p:spPr bwMode="auto">
              <a:xfrm>
                <a:off x="3708" y="2135"/>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6" name="Rectangle 2184"/>
              <p:cNvSpPr>
                <a:spLocks noChangeArrowheads="1"/>
              </p:cNvSpPr>
              <p:nvPr/>
            </p:nvSpPr>
            <p:spPr bwMode="auto">
              <a:xfrm>
                <a:off x="6273" y="2135"/>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7" name="Freeform 2185"/>
              <p:cNvSpPr>
                <a:spLocks noEditPoints="1"/>
              </p:cNvSpPr>
              <p:nvPr/>
            </p:nvSpPr>
            <p:spPr bwMode="auto">
              <a:xfrm>
                <a:off x="3621" y="2098"/>
                <a:ext cx="65" cy="93"/>
              </a:xfrm>
              <a:custGeom>
                <a:avLst/>
                <a:gdLst>
                  <a:gd name="T0" fmla="*/ 42 w 65"/>
                  <a:gd name="T1" fmla="*/ 23 h 93"/>
                  <a:gd name="T2" fmla="*/ 15 w 65"/>
                  <a:gd name="T3" fmla="*/ 60 h 93"/>
                  <a:gd name="T4" fmla="*/ 42 w 65"/>
                  <a:gd name="T5" fmla="*/ 60 h 93"/>
                  <a:gd name="T6" fmla="*/ 42 w 65"/>
                  <a:gd name="T7" fmla="*/ 23 h 93"/>
                  <a:gd name="T8" fmla="*/ 46 w 65"/>
                  <a:gd name="T9" fmla="*/ 0 h 93"/>
                  <a:gd name="T10" fmla="*/ 54 w 65"/>
                  <a:gd name="T11" fmla="*/ 0 h 93"/>
                  <a:gd name="T12" fmla="*/ 54 w 65"/>
                  <a:gd name="T13" fmla="*/ 60 h 93"/>
                  <a:gd name="T14" fmla="*/ 65 w 65"/>
                  <a:gd name="T15" fmla="*/ 60 h 93"/>
                  <a:gd name="T16" fmla="*/ 65 w 65"/>
                  <a:gd name="T17" fmla="*/ 71 h 93"/>
                  <a:gd name="T18" fmla="*/ 54 w 65"/>
                  <a:gd name="T19" fmla="*/ 71 h 93"/>
                  <a:gd name="T20" fmla="*/ 54 w 65"/>
                  <a:gd name="T21" fmla="*/ 93 h 93"/>
                  <a:gd name="T22" fmla="*/ 42 w 65"/>
                  <a:gd name="T23" fmla="*/ 93 h 93"/>
                  <a:gd name="T24" fmla="*/ 42 w 65"/>
                  <a:gd name="T25" fmla="*/ 71 h 93"/>
                  <a:gd name="T26" fmla="*/ 0 w 65"/>
                  <a:gd name="T27" fmla="*/ 71 h 93"/>
                  <a:gd name="T28" fmla="*/ 0 w 65"/>
                  <a:gd name="T29" fmla="*/ 60 h 93"/>
                  <a:gd name="T30" fmla="*/ 46 w 65"/>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93">
                    <a:moveTo>
                      <a:pt x="42" y="23"/>
                    </a:moveTo>
                    <a:lnTo>
                      <a:pt x="15" y="60"/>
                    </a:lnTo>
                    <a:lnTo>
                      <a:pt x="42" y="60"/>
                    </a:lnTo>
                    <a:lnTo>
                      <a:pt x="42" y="23"/>
                    </a:lnTo>
                    <a:close/>
                    <a:moveTo>
                      <a:pt x="46" y="0"/>
                    </a:moveTo>
                    <a:lnTo>
                      <a:pt x="54" y="0"/>
                    </a:lnTo>
                    <a:lnTo>
                      <a:pt x="54" y="60"/>
                    </a:lnTo>
                    <a:lnTo>
                      <a:pt x="65" y="60"/>
                    </a:lnTo>
                    <a:lnTo>
                      <a:pt x="65" y="71"/>
                    </a:lnTo>
                    <a:lnTo>
                      <a:pt x="54" y="71"/>
                    </a:lnTo>
                    <a:lnTo>
                      <a:pt x="54" y="93"/>
                    </a:lnTo>
                    <a:lnTo>
                      <a:pt x="42" y="93"/>
                    </a:lnTo>
                    <a:lnTo>
                      <a:pt x="42" y="71"/>
                    </a:lnTo>
                    <a:lnTo>
                      <a:pt x="0" y="71"/>
                    </a:lnTo>
                    <a:lnTo>
                      <a:pt x="0" y="60"/>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8" name="Rectangle 2186"/>
              <p:cNvSpPr>
                <a:spLocks noChangeArrowheads="1"/>
              </p:cNvSpPr>
              <p:nvPr/>
            </p:nvSpPr>
            <p:spPr bwMode="auto">
              <a:xfrm>
                <a:off x="3708" y="2037"/>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9" name="Rectangle 2187"/>
              <p:cNvSpPr>
                <a:spLocks noChangeArrowheads="1"/>
              </p:cNvSpPr>
              <p:nvPr/>
            </p:nvSpPr>
            <p:spPr bwMode="auto">
              <a:xfrm>
                <a:off x="6286" y="203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0" name="Rectangle 2188"/>
              <p:cNvSpPr>
                <a:spLocks noChangeArrowheads="1"/>
              </p:cNvSpPr>
              <p:nvPr/>
            </p:nvSpPr>
            <p:spPr bwMode="auto">
              <a:xfrm>
                <a:off x="3708" y="1939"/>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1" name="Rectangle 2189"/>
              <p:cNvSpPr>
                <a:spLocks noChangeArrowheads="1"/>
              </p:cNvSpPr>
              <p:nvPr/>
            </p:nvSpPr>
            <p:spPr bwMode="auto">
              <a:xfrm>
                <a:off x="6286" y="193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2" name="Rectangle 2190"/>
              <p:cNvSpPr>
                <a:spLocks noChangeArrowheads="1"/>
              </p:cNvSpPr>
              <p:nvPr/>
            </p:nvSpPr>
            <p:spPr bwMode="auto">
              <a:xfrm>
                <a:off x="3708" y="1843"/>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3" name="Rectangle 2191"/>
              <p:cNvSpPr>
                <a:spLocks noChangeArrowheads="1"/>
              </p:cNvSpPr>
              <p:nvPr/>
            </p:nvSpPr>
            <p:spPr bwMode="auto">
              <a:xfrm>
                <a:off x="6286" y="184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4" name="Rectangle 2192"/>
              <p:cNvSpPr>
                <a:spLocks noChangeArrowheads="1"/>
              </p:cNvSpPr>
              <p:nvPr/>
            </p:nvSpPr>
            <p:spPr bwMode="auto">
              <a:xfrm>
                <a:off x="3708" y="1745"/>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5" name="Rectangle 2193"/>
              <p:cNvSpPr>
                <a:spLocks noChangeArrowheads="1"/>
              </p:cNvSpPr>
              <p:nvPr/>
            </p:nvSpPr>
            <p:spPr bwMode="auto">
              <a:xfrm>
                <a:off x="6286" y="174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6" name="Rectangle 2194"/>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7" name="Rectangle 2195"/>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8" name="Rectangle 2196"/>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9" name="Rectangle 2197"/>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0" name="Rectangle 2198"/>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1" name="Rectangle 2199"/>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2" name="Rectangle 2200"/>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3" name="Rectangle 2201"/>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4" name="Rectangle 2202"/>
              <p:cNvSpPr>
                <a:spLocks noChangeArrowheads="1"/>
              </p:cNvSpPr>
              <p:nvPr/>
            </p:nvSpPr>
            <p:spPr bwMode="auto">
              <a:xfrm>
                <a:off x="3708" y="1647"/>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806" name="Rectangle 2204"/>
            <p:cNvSpPr>
              <a:spLocks noChangeArrowheads="1"/>
            </p:cNvSpPr>
            <p:nvPr/>
          </p:nvSpPr>
          <p:spPr bwMode="auto">
            <a:xfrm>
              <a:off x="6286" y="1647"/>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7" name="Rectangle 2205"/>
            <p:cNvSpPr>
              <a:spLocks noChangeArrowheads="1"/>
            </p:cNvSpPr>
            <p:nvPr/>
          </p:nvSpPr>
          <p:spPr bwMode="auto">
            <a:xfrm>
              <a:off x="3708" y="1647"/>
              <a:ext cx="2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8" name="Rectangle 2206"/>
            <p:cNvSpPr>
              <a:spLocks noChangeArrowheads="1"/>
            </p:cNvSpPr>
            <p:nvPr/>
          </p:nvSpPr>
          <p:spPr bwMode="auto">
            <a:xfrm>
              <a:off x="6273" y="1647"/>
              <a:ext cx="2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9" name="Freeform 2207"/>
            <p:cNvSpPr>
              <a:spLocks noEditPoints="1"/>
            </p:cNvSpPr>
            <p:nvPr/>
          </p:nvSpPr>
          <p:spPr bwMode="auto">
            <a:xfrm>
              <a:off x="3625" y="1609"/>
              <a:ext cx="61" cy="96"/>
            </a:xfrm>
            <a:custGeom>
              <a:avLst/>
              <a:gdLst>
                <a:gd name="T0" fmla="*/ 25 w 61"/>
                <a:gd name="T1" fmla="*/ 44 h 96"/>
                <a:gd name="T2" fmla="*/ 17 w 61"/>
                <a:gd name="T3" fmla="*/ 50 h 96"/>
                <a:gd name="T4" fmla="*/ 11 w 61"/>
                <a:gd name="T5" fmla="*/ 57 h 96"/>
                <a:gd name="T6" fmla="*/ 11 w 61"/>
                <a:gd name="T7" fmla="*/ 69 h 96"/>
                <a:gd name="T8" fmla="*/ 17 w 61"/>
                <a:gd name="T9" fmla="*/ 79 h 96"/>
                <a:gd name="T10" fmla="*/ 25 w 61"/>
                <a:gd name="T11" fmla="*/ 84 h 96"/>
                <a:gd name="T12" fmla="*/ 36 w 61"/>
                <a:gd name="T13" fmla="*/ 84 h 96"/>
                <a:gd name="T14" fmla="*/ 44 w 61"/>
                <a:gd name="T15" fmla="*/ 79 h 96"/>
                <a:gd name="T16" fmla="*/ 48 w 61"/>
                <a:gd name="T17" fmla="*/ 69 h 96"/>
                <a:gd name="T18" fmla="*/ 48 w 61"/>
                <a:gd name="T19" fmla="*/ 57 h 96"/>
                <a:gd name="T20" fmla="*/ 44 w 61"/>
                <a:gd name="T21" fmla="*/ 50 h 96"/>
                <a:gd name="T22" fmla="*/ 36 w 61"/>
                <a:gd name="T23" fmla="*/ 44 h 96"/>
                <a:gd name="T24" fmla="*/ 33 w 61"/>
                <a:gd name="T25" fmla="*/ 0 h 96"/>
                <a:gd name="T26" fmla="*/ 46 w 61"/>
                <a:gd name="T27" fmla="*/ 4 h 96"/>
                <a:gd name="T28" fmla="*/ 56 w 61"/>
                <a:gd name="T29" fmla="*/ 11 h 96"/>
                <a:gd name="T30" fmla="*/ 59 w 61"/>
                <a:gd name="T31" fmla="*/ 25 h 96"/>
                <a:gd name="T32" fmla="*/ 46 w 61"/>
                <a:gd name="T33" fmla="*/ 21 h 96"/>
                <a:gd name="T34" fmla="*/ 38 w 61"/>
                <a:gd name="T35" fmla="*/ 13 h 96"/>
                <a:gd name="T36" fmla="*/ 27 w 61"/>
                <a:gd name="T37" fmla="*/ 11 h 96"/>
                <a:gd name="T38" fmla="*/ 17 w 61"/>
                <a:gd name="T39" fmla="*/ 19 h 96"/>
                <a:gd name="T40" fmla="*/ 13 w 61"/>
                <a:gd name="T41" fmla="*/ 31 h 96"/>
                <a:gd name="T42" fmla="*/ 11 w 61"/>
                <a:gd name="T43" fmla="*/ 46 h 96"/>
                <a:gd name="T44" fmla="*/ 21 w 61"/>
                <a:gd name="T45" fmla="*/ 36 h 96"/>
                <a:gd name="T46" fmla="*/ 35 w 61"/>
                <a:gd name="T47" fmla="*/ 32 h 96"/>
                <a:gd name="T48" fmla="*/ 48 w 61"/>
                <a:gd name="T49" fmla="*/ 36 h 96"/>
                <a:gd name="T50" fmla="*/ 58 w 61"/>
                <a:gd name="T51" fmla="*/ 48 h 96"/>
                <a:gd name="T52" fmla="*/ 61 w 61"/>
                <a:gd name="T53" fmla="*/ 63 h 96"/>
                <a:gd name="T54" fmla="*/ 58 w 61"/>
                <a:gd name="T55" fmla="*/ 80 h 96"/>
                <a:gd name="T56" fmla="*/ 48 w 61"/>
                <a:gd name="T57" fmla="*/ 92 h 96"/>
                <a:gd name="T58" fmla="*/ 33 w 61"/>
                <a:gd name="T59" fmla="*/ 96 h 96"/>
                <a:gd name="T60" fmla="*/ 15 w 61"/>
                <a:gd name="T61" fmla="*/ 90 h 96"/>
                <a:gd name="T62" fmla="*/ 2 w 61"/>
                <a:gd name="T63" fmla="*/ 71 h 96"/>
                <a:gd name="T64" fmla="*/ 2 w 61"/>
                <a:gd name="T65" fmla="*/ 27 h 96"/>
                <a:gd name="T66" fmla="*/ 15 w 61"/>
                <a:gd name="T67" fmla="*/ 6 h 96"/>
                <a:gd name="T68" fmla="*/ 33 w 61"/>
                <a:gd name="T6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 h="96">
                  <a:moveTo>
                    <a:pt x="31" y="44"/>
                  </a:moveTo>
                  <a:lnTo>
                    <a:pt x="25" y="44"/>
                  </a:lnTo>
                  <a:lnTo>
                    <a:pt x="21" y="46"/>
                  </a:lnTo>
                  <a:lnTo>
                    <a:pt x="17" y="50"/>
                  </a:lnTo>
                  <a:lnTo>
                    <a:pt x="13" y="54"/>
                  </a:lnTo>
                  <a:lnTo>
                    <a:pt x="11" y="57"/>
                  </a:lnTo>
                  <a:lnTo>
                    <a:pt x="11" y="63"/>
                  </a:lnTo>
                  <a:lnTo>
                    <a:pt x="11" y="69"/>
                  </a:lnTo>
                  <a:lnTo>
                    <a:pt x="13" y="75"/>
                  </a:lnTo>
                  <a:lnTo>
                    <a:pt x="17" y="79"/>
                  </a:lnTo>
                  <a:lnTo>
                    <a:pt x="21" y="82"/>
                  </a:lnTo>
                  <a:lnTo>
                    <a:pt x="25" y="84"/>
                  </a:lnTo>
                  <a:lnTo>
                    <a:pt x="31" y="84"/>
                  </a:lnTo>
                  <a:lnTo>
                    <a:pt x="36" y="84"/>
                  </a:lnTo>
                  <a:lnTo>
                    <a:pt x="40" y="82"/>
                  </a:lnTo>
                  <a:lnTo>
                    <a:pt x="44" y="79"/>
                  </a:lnTo>
                  <a:lnTo>
                    <a:pt x="48" y="75"/>
                  </a:lnTo>
                  <a:lnTo>
                    <a:pt x="48" y="69"/>
                  </a:lnTo>
                  <a:lnTo>
                    <a:pt x="50" y="63"/>
                  </a:lnTo>
                  <a:lnTo>
                    <a:pt x="48" y="57"/>
                  </a:lnTo>
                  <a:lnTo>
                    <a:pt x="48" y="54"/>
                  </a:lnTo>
                  <a:lnTo>
                    <a:pt x="44" y="50"/>
                  </a:lnTo>
                  <a:lnTo>
                    <a:pt x="40" y="46"/>
                  </a:lnTo>
                  <a:lnTo>
                    <a:pt x="36" y="44"/>
                  </a:lnTo>
                  <a:lnTo>
                    <a:pt x="31" y="44"/>
                  </a:lnTo>
                  <a:close/>
                  <a:moveTo>
                    <a:pt x="33" y="0"/>
                  </a:moveTo>
                  <a:lnTo>
                    <a:pt x="40" y="2"/>
                  </a:lnTo>
                  <a:lnTo>
                    <a:pt x="46" y="4"/>
                  </a:lnTo>
                  <a:lnTo>
                    <a:pt x="52" y="7"/>
                  </a:lnTo>
                  <a:lnTo>
                    <a:pt x="56" y="11"/>
                  </a:lnTo>
                  <a:lnTo>
                    <a:pt x="59" y="17"/>
                  </a:lnTo>
                  <a:lnTo>
                    <a:pt x="59" y="25"/>
                  </a:lnTo>
                  <a:lnTo>
                    <a:pt x="48" y="27"/>
                  </a:lnTo>
                  <a:lnTo>
                    <a:pt x="46" y="21"/>
                  </a:lnTo>
                  <a:lnTo>
                    <a:pt x="44" y="17"/>
                  </a:lnTo>
                  <a:lnTo>
                    <a:pt x="38" y="13"/>
                  </a:lnTo>
                  <a:lnTo>
                    <a:pt x="33" y="11"/>
                  </a:lnTo>
                  <a:lnTo>
                    <a:pt x="27" y="11"/>
                  </a:lnTo>
                  <a:lnTo>
                    <a:pt x="23" y="15"/>
                  </a:lnTo>
                  <a:lnTo>
                    <a:pt x="17" y="19"/>
                  </a:lnTo>
                  <a:lnTo>
                    <a:pt x="15" y="25"/>
                  </a:lnTo>
                  <a:lnTo>
                    <a:pt x="13" y="31"/>
                  </a:lnTo>
                  <a:lnTo>
                    <a:pt x="11" y="36"/>
                  </a:lnTo>
                  <a:lnTo>
                    <a:pt x="11" y="46"/>
                  </a:lnTo>
                  <a:lnTo>
                    <a:pt x="15" y="40"/>
                  </a:lnTo>
                  <a:lnTo>
                    <a:pt x="21" y="36"/>
                  </a:lnTo>
                  <a:lnTo>
                    <a:pt x="27" y="34"/>
                  </a:lnTo>
                  <a:lnTo>
                    <a:pt x="35" y="32"/>
                  </a:lnTo>
                  <a:lnTo>
                    <a:pt x="42" y="34"/>
                  </a:lnTo>
                  <a:lnTo>
                    <a:pt x="48" y="36"/>
                  </a:lnTo>
                  <a:lnTo>
                    <a:pt x="54" y="42"/>
                  </a:lnTo>
                  <a:lnTo>
                    <a:pt x="58" y="48"/>
                  </a:lnTo>
                  <a:lnTo>
                    <a:pt x="61" y="55"/>
                  </a:lnTo>
                  <a:lnTo>
                    <a:pt x="61" y="63"/>
                  </a:lnTo>
                  <a:lnTo>
                    <a:pt x="61" y="73"/>
                  </a:lnTo>
                  <a:lnTo>
                    <a:pt x="58" y="80"/>
                  </a:lnTo>
                  <a:lnTo>
                    <a:pt x="54" y="86"/>
                  </a:lnTo>
                  <a:lnTo>
                    <a:pt x="48" y="92"/>
                  </a:lnTo>
                  <a:lnTo>
                    <a:pt x="40" y="94"/>
                  </a:lnTo>
                  <a:lnTo>
                    <a:pt x="33" y="96"/>
                  </a:lnTo>
                  <a:lnTo>
                    <a:pt x="23" y="94"/>
                  </a:lnTo>
                  <a:lnTo>
                    <a:pt x="15" y="90"/>
                  </a:lnTo>
                  <a:lnTo>
                    <a:pt x="8" y="84"/>
                  </a:lnTo>
                  <a:lnTo>
                    <a:pt x="2" y="71"/>
                  </a:lnTo>
                  <a:lnTo>
                    <a:pt x="0" y="50"/>
                  </a:lnTo>
                  <a:lnTo>
                    <a:pt x="2" y="27"/>
                  </a:lnTo>
                  <a:lnTo>
                    <a:pt x="10" y="11"/>
                  </a:lnTo>
                  <a:lnTo>
                    <a:pt x="15" y="6"/>
                  </a:lnTo>
                  <a:lnTo>
                    <a:pt x="25" y="2"/>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0" name="Rectangle 2208"/>
            <p:cNvSpPr>
              <a:spLocks noChangeArrowheads="1"/>
            </p:cNvSpPr>
            <p:nvPr/>
          </p:nvSpPr>
          <p:spPr bwMode="auto">
            <a:xfrm>
              <a:off x="3708" y="1549"/>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1" name="Rectangle 2209"/>
            <p:cNvSpPr>
              <a:spLocks noChangeArrowheads="1"/>
            </p:cNvSpPr>
            <p:nvPr/>
          </p:nvSpPr>
          <p:spPr bwMode="auto">
            <a:xfrm>
              <a:off x="6286" y="1549"/>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2" name="Rectangle 2210"/>
            <p:cNvSpPr>
              <a:spLocks noChangeArrowheads="1"/>
            </p:cNvSpPr>
            <p:nvPr/>
          </p:nvSpPr>
          <p:spPr bwMode="auto">
            <a:xfrm>
              <a:off x="3708" y="1451"/>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3" name="Rectangle 2211"/>
            <p:cNvSpPr>
              <a:spLocks noChangeArrowheads="1"/>
            </p:cNvSpPr>
            <p:nvPr/>
          </p:nvSpPr>
          <p:spPr bwMode="auto">
            <a:xfrm>
              <a:off x="6286" y="1451"/>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4" name="Rectangle 2212"/>
            <p:cNvSpPr>
              <a:spLocks noChangeArrowheads="1"/>
            </p:cNvSpPr>
            <p:nvPr/>
          </p:nvSpPr>
          <p:spPr bwMode="auto">
            <a:xfrm>
              <a:off x="3708" y="1353"/>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5" name="Rectangle 2213"/>
            <p:cNvSpPr>
              <a:spLocks noChangeArrowheads="1"/>
            </p:cNvSpPr>
            <p:nvPr/>
          </p:nvSpPr>
          <p:spPr bwMode="auto">
            <a:xfrm>
              <a:off x="6286" y="1353"/>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6" name="Rectangle 2214"/>
            <p:cNvSpPr>
              <a:spLocks noChangeArrowheads="1"/>
            </p:cNvSpPr>
            <p:nvPr/>
          </p:nvSpPr>
          <p:spPr bwMode="auto">
            <a:xfrm>
              <a:off x="3708" y="1255"/>
              <a:ext cx="1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7" name="Rectangle 2215"/>
            <p:cNvSpPr>
              <a:spLocks noChangeArrowheads="1"/>
            </p:cNvSpPr>
            <p:nvPr/>
          </p:nvSpPr>
          <p:spPr bwMode="auto">
            <a:xfrm>
              <a:off x="6286" y="1255"/>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8" name="Rectangle 2216"/>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9" name="Rectangle 2217"/>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0" name="Rectangle 2218"/>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1" name="Rectangle 2219"/>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2" name="Rectangle 2220"/>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3" name="Rectangle 2221"/>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4" name="Rectangle 2222"/>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5" name="Rectangle 2223"/>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6" name="Rectangle 2224"/>
            <p:cNvSpPr>
              <a:spLocks noChangeArrowheads="1"/>
            </p:cNvSpPr>
            <p:nvPr/>
          </p:nvSpPr>
          <p:spPr bwMode="auto">
            <a:xfrm>
              <a:off x="3708" y="115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7" name="Rectangle 2225"/>
            <p:cNvSpPr>
              <a:spLocks noChangeArrowheads="1"/>
            </p:cNvSpPr>
            <p:nvPr/>
          </p:nvSpPr>
          <p:spPr bwMode="auto">
            <a:xfrm>
              <a:off x="6286" y="115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8" name="Rectangle 2226"/>
            <p:cNvSpPr>
              <a:spLocks noChangeArrowheads="1"/>
            </p:cNvSpPr>
            <p:nvPr/>
          </p:nvSpPr>
          <p:spPr bwMode="auto">
            <a:xfrm>
              <a:off x="3708" y="1158"/>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9" name="Rectangle 2227"/>
            <p:cNvSpPr>
              <a:spLocks noChangeArrowheads="1"/>
            </p:cNvSpPr>
            <p:nvPr/>
          </p:nvSpPr>
          <p:spPr bwMode="auto">
            <a:xfrm>
              <a:off x="6273" y="1158"/>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0" name="Freeform 2228"/>
            <p:cNvSpPr>
              <a:spLocks noEditPoints="1"/>
            </p:cNvSpPr>
            <p:nvPr/>
          </p:nvSpPr>
          <p:spPr bwMode="auto">
            <a:xfrm>
              <a:off x="3625" y="1121"/>
              <a:ext cx="59" cy="94"/>
            </a:xfrm>
            <a:custGeom>
              <a:avLst/>
              <a:gdLst>
                <a:gd name="T0" fmla="*/ 25 w 59"/>
                <a:gd name="T1" fmla="*/ 48 h 94"/>
                <a:gd name="T2" fmla="*/ 17 w 59"/>
                <a:gd name="T3" fmla="*/ 52 h 94"/>
                <a:gd name="T4" fmla="*/ 13 w 59"/>
                <a:gd name="T5" fmla="*/ 65 h 94"/>
                <a:gd name="T6" fmla="*/ 15 w 59"/>
                <a:gd name="T7" fmla="*/ 75 h 94"/>
                <a:gd name="T8" fmla="*/ 21 w 59"/>
                <a:gd name="T9" fmla="*/ 81 h 94"/>
                <a:gd name="T10" fmla="*/ 31 w 59"/>
                <a:gd name="T11" fmla="*/ 85 h 94"/>
                <a:gd name="T12" fmla="*/ 40 w 59"/>
                <a:gd name="T13" fmla="*/ 83 h 94"/>
                <a:gd name="T14" fmla="*/ 46 w 59"/>
                <a:gd name="T15" fmla="*/ 73 h 94"/>
                <a:gd name="T16" fmla="*/ 46 w 59"/>
                <a:gd name="T17" fmla="*/ 58 h 94"/>
                <a:gd name="T18" fmla="*/ 40 w 59"/>
                <a:gd name="T19" fmla="*/ 50 h 94"/>
                <a:gd name="T20" fmla="*/ 31 w 59"/>
                <a:gd name="T21" fmla="*/ 48 h 94"/>
                <a:gd name="T22" fmla="*/ 25 w 59"/>
                <a:gd name="T23" fmla="*/ 12 h 94"/>
                <a:gd name="T24" fmla="*/ 17 w 59"/>
                <a:gd name="T25" fmla="*/ 19 h 94"/>
                <a:gd name="T26" fmla="*/ 17 w 59"/>
                <a:gd name="T27" fmla="*/ 29 h 94"/>
                <a:gd name="T28" fmla="*/ 25 w 59"/>
                <a:gd name="T29" fmla="*/ 37 h 94"/>
                <a:gd name="T30" fmla="*/ 36 w 59"/>
                <a:gd name="T31" fmla="*/ 37 h 94"/>
                <a:gd name="T32" fmla="*/ 44 w 59"/>
                <a:gd name="T33" fmla="*/ 29 h 94"/>
                <a:gd name="T34" fmla="*/ 44 w 59"/>
                <a:gd name="T35" fmla="*/ 19 h 94"/>
                <a:gd name="T36" fmla="*/ 36 w 59"/>
                <a:gd name="T37" fmla="*/ 12 h 94"/>
                <a:gd name="T38" fmla="*/ 31 w 59"/>
                <a:gd name="T39" fmla="*/ 0 h 94"/>
                <a:gd name="T40" fmla="*/ 44 w 59"/>
                <a:gd name="T41" fmla="*/ 4 h 94"/>
                <a:gd name="T42" fmla="*/ 54 w 59"/>
                <a:gd name="T43" fmla="*/ 12 h 94"/>
                <a:gd name="T44" fmla="*/ 58 w 59"/>
                <a:gd name="T45" fmla="*/ 23 h 94"/>
                <a:gd name="T46" fmla="*/ 54 w 59"/>
                <a:gd name="T47" fmla="*/ 35 h 94"/>
                <a:gd name="T48" fmla="*/ 44 w 59"/>
                <a:gd name="T49" fmla="*/ 42 h 94"/>
                <a:gd name="T50" fmla="*/ 56 w 59"/>
                <a:gd name="T51" fmla="*/ 50 h 94"/>
                <a:gd name="T52" fmla="*/ 59 w 59"/>
                <a:gd name="T53" fmla="*/ 65 h 94"/>
                <a:gd name="T54" fmla="*/ 56 w 59"/>
                <a:gd name="T55" fmla="*/ 81 h 94"/>
                <a:gd name="T56" fmla="*/ 46 w 59"/>
                <a:gd name="T57" fmla="*/ 90 h 94"/>
                <a:gd name="T58" fmla="*/ 31 w 59"/>
                <a:gd name="T59" fmla="*/ 94 h 94"/>
                <a:gd name="T60" fmla="*/ 15 w 59"/>
                <a:gd name="T61" fmla="*/ 90 h 94"/>
                <a:gd name="T62" fmla="*/ 4 w 59"/>
                <a:gd name="T63" fmla="*/ 81 h 94"/>
                <a:gd name="T64" fmla="*/ 0 w 59"/>
                <a:gd name="T65" fmla="*/ 65 h 94"/>
                <a:gd name="T66" fmla="*/ 6 w 59"/>
                <a:gd name="T67" fmla="*/ 50 h 94"/>
                <a:gd name="T68" fmla="*/ 13 w 59"/>
                <a:gd name="T69" fmla="*/ 44 h 94"/>
                <a:gd name="T70" fmla="*/ 11 w 59"/>
                <a:gd name="T71" fmla="*/ 38 h 94"/>
                <a:gd name="T72" fmla="*/ 4 w 59"/>
                <a:gd name="T73" fmla="*/ 29 h 94"/>
                <a:gd name="T74" fmla="*/ 4 w 59"/>
                <a:gd name="T75" fmla="*/ 17 h 94"/>
                <a:gd name="T76" fmla="*/ 11 w 59"/>
                <a:gd name="T77" fmla="*/ 8 h 94"/>
                <a:gd name="T78" fmla="*/ 23 w 59"/>
                <a:gd name="T7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9" h="94">
                  <a:moveTo>
                    <a:pt x="31" y="48"/>
                  </a:moveTo>
                  <a:lnTo>
                    <a:pt x="25" y="48"/>
                  </a:lnTo>
                  <a:lnTo>
                    <a:pt x="21" y="50"/>
                  </a:lnTo>
                  <a:lnTo>
                    <a:pt x="17" y="52"/>
                  </a:lnTo>
                  <a:lnTo>
                    <a:pt x="13" y="58"/>
                  </a:lnTo>
                  <a:lnTo>
                    <a:pt x="13" y="65"/>
                  </a:lnTo>
                  <a:lnTo>
                    <a:pt x="13" y="71"/>
                  </a:lnTo>
                  <a:lnTo>
                    <a:pt x="15" y="75"/>
                  </a:lnTo>
                  <a:lnTo>
                    <a:pt x="17" y="79"/>
                  </a:lnTo>
                  <a:lnTo>
                    <a:pt x="21" y="81"/>
                  </a:lnTo>
                  <a:lnTo>
                    <a:pt x="25" y="83"/>
                  </a:lnTo>
                  <a:lnTo>
                    <a:pt x="31" y="85"/>
                  </a:lnTo>
                  <a:lnTo>
                    <a:pt x="36" y="83"/>
                  </a:lnTo>
                  <a:lnTo>
                    <a:pt x="40" y="83"/>
                  </a:lnTo>
                  <a:lnTo>
                    <a:pt x="44" y="79"/>
                  </a:lnTo>
                  <a:lnTo>
                    <a:pt x="46" y="73"/>
                  </a:lnTo>
                  <a:lnTo>
                    <a:pt x="48" y="65"/>
                  </a:lnTo>
                  <a:lnTo>
                    <a:pt x="46" y="58"/>
                  </a:lnTo>
                  <a:lnTo>
                    <a:pt x="44" y="52"/>
                  </a:lnTo>
                  <a:lnTo>
                    <a:pt x="40" y="50"/>
                  </a:lnTo>
                  <a:lnTo>
                    <a:pt x="35" y="48"/>
                  </a:lnTo>
                  <a:lnTo>
                    <a:pt x="31" y="48"/>
                  </a:lnTo>
                  <a:close/>
                  <a:moveTo>
                    <a:pt x="31" y="12"/>
                  </a:moveTo>
                  <a:lnTo>
                    <a:pt x="25" y="12"/>
                  </a:lnTo>
                  <a:lnTo>
                    <a:pt x="19" y="15"/>
                  </a:lnTo>
                  <a:lnTo>
                    <a:pt x="17" y="19"/>
                  </a:lnTo>
                  <a:lnTo>
                    <a:pt x="15" y="23"/>
                  </a:lnTo>
                  <a:lnTo>
                    <a:pt x="17" y="29"/>
                  </a:lnTo>
                  <a:lnTo>
                    <a:pt x="19" y="33"/>
                  </a:lnTo>
                  <a:lnTo>
                    <a:pt x="25" y="37"/>
                  </a:lnTo>
                  <a:lnTo>
                    <a:pt x="31" y="37"/>
                  </a:lnTo>
                  <a:lnTo>
                    <a:pt x="36" y="37"/>
                  </a:lnTo>
                  <a:lnTo>
                    <a:pt x="42" y="33"/>
                  </a:lnTo>
                  <a:lnTo>
                    <a:pt x="44" y="29"/>
                  </a:lnTo>
                  <a:lnTo>
                    <a:pt x="46" y="23"/>
                  </a:lnTo>
                  <a:lnTo>
                    <a:pt x="44" y="19"/>
                  </a:lnTo>
                  <a:lnTo>
                    <a:pt x="42" y="15"/>
                  </a:lnTo>
                  <a:lnTo>
                    <a:pt x="36" y="12"/>
                  </a:lnTo>
                  <a:lnTo>
                    <a:pt x="31" y="12"/>
                  </a:lnTo>
                  <a:close/>
                  <a:moveTo>
                    <a:pt x="31" y="0"/>
                  </a:moveTo>
                  <a:lnTo>
                    <a:pt x="38" y="0"/>
                  </a:lnTo>
                  <a:lnTo>
                    <a:pt x="44" y="4"/>
                  </a:lnTo>
                  <a:lnTo>
                    <a:pt x="50" y="8"/>
                  </a:lnTo>
                  <a:lnTo>
                    <a:pt x="54" y="12"/>
                  </a:lnTo>
                  <a:lnTo>
                    <a:pt x="58" y="17"/>
                  </a:lnTo>
                  <a:lnTo>
                    <a:pt x="58" y="23"/>
                  </a:lnTo>
                  <a:lnTo>
                    <a:pt x="58" y="29"/>
                  </a:lnTo>
                  <a:lnTo>
                    <a:pt x="54" y="35"/>
                  </a:lnTo>
                  <a:lnTo>
                    <a:pt x="50" y="38"/>
                  </a:lnTo>
                  <a:lnTo>
                    <a:pt x="44" y="42"/>
                  </a:lnTo>
                  <a:lnTo>
                    <a:pt x="50" y="46"/>
                  </a:lnTo>
                  <a:lnTo>
                    <a:pt x="56" y="50"/>
                  </a:lnTo>
                  <a:lnTo>
                    <a:pt x="59" y="58"/>
                  </a:lnTo>
                  <a:lnTo>
                    <a:pt x="59" y="65"/>
                  </a:lnTo>
                  <a:lnTo>
                    <a:pt x="59" y="73"/>
                  </a:lnTo>
                  <a:lnTo>
                    <a:pt x="56" y="81"/>
                  </a:lnTo>
                  <a:lnTo>
                    <a:pt x="52" y="86"/>
                  </a:lnTo>
                  <a:lnTo>
                    <a:pt x="46" y="90"/>
                  </a:lnTo>
                  <a:lnTo>
                    <a:pt x="38" y="94"/>
                  </a:lnTo>
                  <a:lnTo>
                    <a:pt x="31" y="94"/>
                  </a:lnTo>
                  <a:lnTo>
                    <a:pt x="23" y="94"/>
                  </a:lnTo>
                  <a:lnTo>
                    <a:pt x="15" y="90"/>
                  </a:lnTo>
                  <a:lnTo>
                    <a:pt x="10" y="86"/>
                  </a:lnTo>
                  <a:lnTo>
                    <a:pt x="4" y="81"/>
                  </a:lnTo>
                  <a:lnTo>
                    <a:pt x="2" y="73"/>
                  </a:lnTo>
                  <a:lnTo>
                    <a:pt x="0" y="65"/>
                  </a:lnTo>
                  <a:lnTo>
                    <a:pt x="2" y="58"/>
                  </a:lnTo>
                  <a:lnTo>
                    <a:pt x="6" y="50"/>
                  </a:lnTo>
                  <a:lnTo>
                    <a:pt x="8" y="46"/>
                  </a:lnTo>
                  <a:lnTo>
                    <a:pt x="13" y="44"/>
                  </a:lnTo>
                  <a:lnTo>
                    <a:pt x="17" y="42"/>
                  </a:lnTo>
                  <a:lnTo>
                    <a:pt x="11" y="38"/>
                  </a:lnTo>
                  <a:lnTo>
                    <a:pt x="8" y="35"/>
                  </a:lnTo>
                  <a:lnTo>
                    <a:pt x="4" y="29"/>
                  </a:lnTo>
                  <a:lnTo>
                    <a:pt x="4" y="23"/>
                  </a:lnTo>
                  <a:lnTo>
                    <a:pt x="4" y="17"/>
                  </a:lnTo>
                  <a:lnTo>
                    <a:pt x="6" y="12"/>
                  </a:lnTo>
                  <a:lnTo>
                    <a:pt x="11" y="8"/>
                  </a:lnTo>
                  <a:lnTo>
                    <a:pt x="15" y="4"/>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1" name="Rectangle 2229"/>
            <p:cNvSpPr>
              <a:spLocks noChangeArrowheads="1"/>
            </p:cNvSpPr>
            <p:nvPr/>
          </p:nvSpPr>
          <p:spPr bwMode="auto">
            <a:xfrm>
              <a:off x="3708" y="1062"/>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2" name="Rectangle 2230"/>
            <p:cNvSpPr>
              <a:spLocks noChangeArrowheads="1"/>
            </p:cNvSpPr>
            <p:nvPr/>
          </p:nvSpPr>
          <p:spPr bwMode="auto">
            <a:xfrm>
              <a:off x="6286" y="1062"/>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3" name="Rectangle 2231"/>
            <p:cNvSpPr>
              <a:spLocks noChangeArrowheads="1"/>
            </p:cNvSpPr>
            <p:nvPr/>
          </p:nvSpPr>
          <p:spPr bwMode="auto">
            <a:xfrm>
              <a:off x="3708" y="964"/>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4" name="Rectangle 2232"/>
            <p:cNvSpPr>
              <a:spLocks noChangeArrowheads="1"/>
            </p:cNvSpPr>
            <p:nvPr/>
          </p:nvSpPr>
          <p:spPr bwMode="auto">
            <a:xfrm>
              <a:off x="6286" y="964"/>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5" name="Rectangle 2233"/>
            <p:cNvSpPr>
              <a:spLocks noChangeArrowheads="1"/>
            </p:cNvSpPr>
            <p:nvPr/>
          </p:nvSpPr>
          <p:spPr bwMode="auto">
            <a:xfrm>
              <a:off x="3708" y="866"/>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6" name="Rectangle 2234"/>
            <p:cNvSpPr>
              <a:spLocks noChangeArrowheads="1"/>
            </p:cNvSpPr>
            <p:nvPr/>
          </p:nvSpPr>
          <p:spPr bwMode="auto">
            <a:xfrm>
              <a:off x="6286" y="866"/>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7" name="Rectangle 2235"/>
            <p:cNvSpPr>
              <a:spLocks noChangeArrowheads="1"/>
            </p:cNvSpPr>
            <p:nvPr/>
          </p:nvSpPr>
          <p:spPr bwMode="auto">
            <a:xfrm>
              <a:off x="3708" y="768"/>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8" name="Rectangle 2236"/>
            <p:cNvSpPr>
              <a:spLocks noChangeArrowheads="1"/>
            </p:cNvSpPr>
            <p:nvPr/>
          </p:nvSpPr>
          <p:spPr bwMode="auto">
            <a:xfrm>
              <a:off x="6286" y="768"/>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9" name="Rectangle 2237"/>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0" name="Rectangle 2238"/>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1" name="Rectangle 2239"/>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2" name="Rectangle 2240"/>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3" name="Rectangle 2241"/>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4" name="Rectangle 2242"/>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5" name="Rectangle 2243"/>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6" name="Rectangle 2244"/>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7" name="Rectangle 2245"/>
            <p:cNvSpPr>
              <a:spLocks noChangeArrowheads="1"/>
            </p:cNvSpPr>
            <p:nvPr/>
          </p:nvSpPr>
          <p:spPr bwMode="auto">
            <a:xfrm>
              <a:off x="3708" y="670"/>
              <a:ext cx="1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8" name="Rectangle 2246"/>
            <p:cNvSpPr>
              <a:spLocks noChangeArrowheads="1"/>
            </p:cNvSpPr>
            <p:nvPr/>
          </p:nvSpPr>
          <p:spPr bwMode="auto">
            <a:xfrm>
              <a:off x="6286" y="670"/>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9" name="Rectangle 2247"/>
            <p:cNvSpPr>
              <a:spLocks noChangeArrowheads="1"/>
            </p:cNvSpPr>
            <p:nvPr/>
          </p:nvSpPr>
          <p:spPr bwMode="auto">
            <a:xfrm>
              <a:off x="3708" y="670"/>
              <a:ext cx="2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0" name="Rectangle 2248"/>
            <p:cNvSpPr>
              <a:spLocks noChangeArrowheads="1"/>
            </p:cNvSpPr>
            <p:nvPr/>
          </p:nvSpPr>
          <p:spPr bwMode="auto">
            <a:xfrm>
              <a:off x="6273" y="670"/>
              <a:ext cx="2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1" name="Freeform 2249"/>
            <p:cNvSpPr>
              <a:spLocks/>
            </p:cNvSpPr>
            <p:nvPr/>
          </p:nvSpPr>
          <p:spPr bwMode="auto">
            <a:xfrm>
              <a:off x="3562" y="633"/>
              <a:ext cx="34" cy="92"/>
            </a:xfrm>
            <a:custGeom>
              <a:avLst/>
              <a:gdLst>
                <a:gd name="T0" fmla="*/ 26 w 34"/>
                <a:gd name="T1" fmla="*/ 0 h 92"/>
                <a:gd name="T2" fmla="*/ 34 w 34"/>
                <a:gd name="T3" fmla="*/ 0 h 92"/>
                <a:gd name="T4" fmla="*/ 34 w 34"/>
                <a:gd name="T5" fmla="*/ 92 h 92"/>
                <a:gd name="T6" fmla="*/ 21 w 34"/>
                <a:gd name="T7" fmla="*/ 92 h 92"/>
                <a:gd name="T8" fmla="*/ 21 w 34"/>
                <a:gd name="T9" fmla="*/ 21 h 92"/>
                <a:gd name="T10" fmla="*/ 17 w 34"/>
                <a:gd name="T11" fmla="*/ 25 h 92"/>
                <a:gd name="T12" fmla="*/ 11 w 34"/>
                <a:gd name="T13" fmla="*/ 29 h 92"/>
                <a:gd name="T14" fmla="*/ 5 w 34"/>
                <a:gd name="T15" fmla="*/ 31 h 92"/>
                <a:gd name="T16" fmla="*/ 0 w 34"/>
                <a:gd name="T17" fmla="*/ 35 h 92"/>
                <a:gd name="T18" fmla="*/ 0 w 34"/>
                <a:gd name="T19" fmla="*/ 23 h 92"/>
                <a:gd name="T20" fmla="*/ 9 w 34"/>
                <a:gd name="T21" fmla="*/ 18 h 92"/>
                <a:gd name="T22" fmla="*/ 17 w 34"/>
                <a:gd name="T23" fmla="*/ 12 h 92"/>
                <a:gd name="T24" fmla="*/ 23 w 34"/>
                <a:gd name="T25" fmla="*/ 6 h 92"/>
                <a:gd name="T26" fmla="*/ 26 w 34"/>
                <a:gd name="T2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92">
                  <a:moveTo>
                    <a:pt x="26" y="0"/>
                  </a:moveTo>
                  <a:lnTo>
                    <a:pt x="34" y="0"/>
                  </a:lnTo>
                  <a:lnTo>
                    <a:pt x="34" y="92"/>
                  </a:lnTo>
                  <a:lnTo>
                    <a:pt x="21" y="92"/>
                  </a:lnTo>
                  <a:lnTo>
                    <a:pt x="21" y="21"/>
                  </a:lnTo>
                  <a:lnTo>
                    <a:pt x="17" y="25"/>
                  </a:lnTo>
                  <a:lnTo>
                    <a:pt x="11" y="29"/>
                  </a:lnTo>
                  <a:lnTo>
                    <a:pt x="5" y="31"/>
                  </a:lnTo>
                  <a:lnTo>
                    <a:pt x="0" y="35"/>
                  </a:lnTo>
                  <a:lnTo>
                    <a:pt x="0" y="23"/>
                  </a:lnTo>
                  <a:lnTo>
                    <a:pt x="9" y="18"/>
                  </a:lnTo>
                  <a:lnTo>
                    <a:pt x="17" y="12"/>
                  </a:lnTo>
                  <a:lnTo>
                    <a:pt x="23" y="6"/>
                  </a:lnTo>
                  <a:lnTo>
                    <a:pt x="2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2" name="Freeform 2250"/>
            <p:cNvSpPr>
              <a:spLocks noEditPoints="1"/>
            </p:cNvSpPr>
            <p:nvPr/>
          </p:nvSpPr>
          <p:spPr bwMode="auto">
            <a:xfrm>
              <a:off x="3625" y="633"/>
              <a:ext cx="61" cy="94"/>
            </a:xfrm>
            <a:custGeom>
              <a:avLst/>
              <a:gdLst>
                <a:gd name="T0" fmla="*/ 31 w 61"/>
                <a:gd name="T1" fmla="*/ 10 h 94"/>
                <a:gd name="T2" fmla="*/ 25 w 61"/>
                <a:gd name="T3" fmla="*/ 12 h 94"/>
                <a:gd name="T4" fmla="*/ 21 w 61"/>
                <a:gd name="T5" fmla="*/ 14 h 94"/>
                <a:gd name="T6" fmla="*/ 17 w 61"/>
                <a:gd name="T7" fmla="*/ 18 h 94"/>
                <a:gd name="T8" fmla="*/ 15 w 61"/>
                <a:gd name="T9" fmla="*/ 21 h 94"/>
                <a:gd name="T10" fmla="*/ 13 w 61"/>
                <a:gd name="T11" fmla="*/ 29 h 94"/>
                <a:gd name="T12" fmla="*/ 13 w 61"/>
                <a:gd name="T13" fmla="*/ 37 h 94"/>
                <a:gd name="T14" fmla="*/ 13 w 61"/>
                <a:gd name="T15" fmla="*/ 46 h 94"/>
                <a:gd name="T16" fmla="*/ 13 w 61"/>
                <a:gd name="T17" fmla="*/ 58 h 94"/>
                <a:gd name="T18" fmla="*/ 13 w 61"/>
                <a:gd name="T19" fmla="*/ 66 h 94"/>
                <a:gd name="T20" fmla="*/ 15 w 61"/>
                <a:gd name="T21" fmla="*/ 73 h 94"/>
                <a:gd name="T22" fmla="*/ 17 w 61"/>
                <a:gd name="T23" fmla="*/ 77 h 94"/>
                <a:gd name="T24" fmla="*/ 21 w 61"/>
                <a:gd name="T25" fmla="*/ 81 h 94"/>
                <a:gd name="T26" fmla="*/ 27 w 61"/>
                <a:gd name="T27" fmla="*/ 83 h 94"/>
                <a:gd name="T28" fmla="*/ 31 w 61"/>
                <a:gd name="T29" fmla="*/ 83 h 94"/>
                <a:gd name="T30" fmla="*/ 36 w 61"/>
                <a:gd name="T31" fmla="*/ 83 h 94"/>
                <a:gd name="T32" fmla="*/ 40 w 61"/>
                <a:gd name="T33" fmla="*/ 81 h 94"/>
                <a:gd name="T34" fmla="*/ 44 w 61"/>
                <a:gd name="T35" fmla="*/ 77 h 94"/>
                <a:gd name="T36" fmla="*/ 46 w 61"/>
                <a:gd name="T37" fmla="*/ 73 h 94"/>
                <a:gd name="T38" fmla="*/ 48 w 61"/>
                <a:gd name="T39" fmla="*/ 66 h 94"/>
                <a:gd name="T40" fmla="*/ 48 w 61"/>
                <a:gd name="T41" fmla="*/ 58 h 94"/>
                <a:gd name="T42" fmla="*/ 50 w 61"/>
                <a:gd name="T43" fmla="*/ 46 h 94"/>
                <a:gd name="T44" fmla="*/ 48 w 61"/>
                <a:gd name="T45" fmla="*/ 37 h 94"/>
                <a:gd name="T46" fmla="*/ 48 w 61"/>
                <a:gd name="T47" fmla="*/ 29 h 94"/>
                <a:gd name="T48" fmla="*/ 46 w 61"/>
                <a:gd name="T49" fmla="*/ 23 h 94"/>
                <a:gd name="T50" fmla="*/ 44 w 61"/>
                <a:gd name="T51" fmla="*/ 18 h 94"/>
                <a:gd name="T52" fmla="*/ 40 w 61"/>
                <a:gd name="T53" fmla="*/ 14 h 94"/>
                <a:gd name="T54" fmla="*/ 36 w 61"/>
                <a:gd name="T55" fmla="*/ 12 h 94"/>
                <a:gd name="T56" fmla="*/ 31 w 61"/>
                <a:gd name="T57" fmla="*/ 10 h 94"/>
                <a:gd name="T58" fmla="*/ 31 w 61"/>
                <a:gd name="T59" fmla="*/ 0 h 94"/>
                <a:gd name="T60" fmla="*/ 38 w 61"/>
                <a:gd name="T61" fmla="*/ 0 h 94"/>
                <a:gd name="T62" fmla="*/ 44 w 61"/>
                <a:gd name="T63" fmla="*/ 2 h 94"/>
                <a:gd name="T64" fmla="*/ 50 w 61"/>
                <a:gd name="T65" fmla="*/ 6 h 94"/>
                <a:gd name="T66" fmla="*/ 54 w 61"/>
                <a:gd name="T67" fmla="*/ 12 h 94"/>
                <a:gd name="T68" fmla="*/ 58 w 61"/>
                <a:gd name="T69" fmla="*/ 18 h 94"/>
                <a:gd name="T70" fmla="*/ 59 w 61"/>
                <a:gd name="T71" fmla="*/ 25 h 94"/>
                <a:gd name="T72" fmla="*/ 59 w 61"/>
                <a:gd name="T73" fmla="*/ 31 h 94"/>
                <a:gd name="T74" fmla="*/ 61 w 61"/>
                <a:gd name="T75" fmla="*/ 39 h 94"/>
                <a:gd name="T76" fmla="*/ 61 w 61"/>
                <a:gd name="T77" fmla="*/ 46 h 94"/>
                <a:gd name="T78" fmla="*/ 61 w 61"/>
                <a:gd name="T79" fmla="*/ 58 h 94"/>
                <a:gd name="T80" fmla="*/ 59 w 61"/>
                <a:gd name="T81" fmla="*/ 66 h 94"/>
                <a:gd name="T82" fmla="*/ 58 w 61"/>
                <a:gd name="T83" fmla="*/ 73 h 94"/>
                <a:gd name="T84" fmla="*/ 56 w 61"/>
                <a:gd name="T85" fmla="*/ 81 h 94"/>
                <a:gd name="T86" fmla="*/ 52 w 61"/>
                <a:gd name="T87" fmla="*/ 85 h 94"/>
                <a:gd name="T88" fmla="*/ 48 w 61"/>
                <a:gd name="T89" fmla="*/ 89 h 94"/>
                <a:gd name="T90" fmla="*/ 42 w 61"/>
                <a:gd name="T91" fmla="*/ 92 h 94"/>
                <a:gd name="T92" fmla="*/ 36 w 61"/>
                <a:gd name="T93" fmla="*/ 94 h 94"/>
                <a:gd name="T94" fmla="*/ 31 w 61"/>
                <a:gd name="T95" fmla="*/ 94 h 94"/>
                <a:gd name="T96" fmla="*/ 23 w 61"/>
                <a:gd name="T97" fmla="*/ 94 h 94"/>
                <a:gd name="T98" fmla="*/ 15 w 61"/>
                <a:gd name="T99" fmla="*/ 91 h 94"/>
                <a:gd name="T100" fmla="*/ 10 w 61"/>
                <a:gd name="T101" fmla="*/ 85 h 94"/>
                <a:gd name="T102" fmla="*/ 2 w 61"/>
                <a:gd name="T103" fmla="*/ 69 h 94"/>
                <a:gd name="T104" fmla="*/ 0 w 61"/>
                <a:gd name="T105" fmla="*/ 46 h 94"/>
                <a:gd name="T106" fmla="*/ 0 w 61"/>
                <a:gd name="T107" fmla="*/ 37 h 94"/>
                <a:gd name="T108" fmla="*/ 2 w 61"/>
                <a:gd name="T109" fmla="*/ 27 h 94"/>
                <a:gd name="T110" fmla="*/ 4 w 61"/>
                <a:gd name="T111" fmla="*/ 21 h 94"/>
                <a:gd name="T112" fmla="*/ 6 w 61"/>
                <a:gd name="T113" fmla="*/ 14 h 94"/>
                <a:gd name="T114" fmla="*/ 10 w 61"/>
                <a:gd name="T115" fmla="*/ 10 h 94"/>
                <a:gd name="T116" fmla="*/ 13 w 61"/>
                <a:gd name="T117" fmla="*/ 4 h 94"/>
                <a:gd name="T118" fmla="*/ 19 w 61"/>
                <a:gd name="T119" fmla="*/ 2 h 94"/>
                <a:gd name="T120" fmla="*/ 25 w 61"/>
                <a:gd name="T121" fmla="*/ 0 h 94"/>
                <a:gd name="T122" fmla="*/ 31 w 61"/>
                <a:gd name="T12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 h="94">
                  <a:moveTo>
                    <a:pt x="31" y="10"/>
                  </a:moveTo>
                  <a:lnTo>
                    <a:pt x="25" y="12"/>
                  </a:lnTo>
                  <a:lnTo>
                    <a:pt x="21" y="14"/>
                  </a:lnTo>
                  <a:lnTo>
                    <a:pt x="17" y="18"/>
                  </a:lnTo>
                  <a:lnTo>
                    <a:pt x="15" y="21"/>
                  </a:lnTo>
                  <a:lnTo>
                    <a:pt x="13" y="29"/>
                  </a:lnTo>
                  <a:lnTo>
                    <a:pt x="13" y="37"/>
                  </a:lnTo>
                  <a:lnTo>
                    <a:pt x="13" y="46"/>
                  </a:lnTo>
                  <a:lnTo>
                    <a:pt x="13" y="58"/>
                  </a:lnTo>
                  <a:lnTo>
                    <a:pt x="13" y="66"/>
                  </a:lnTo>
                  <a:lnTo>
                    <a:pt x="15" y="73"/>
                  </a:lnTo>
                  <a:lnTo>
                    <a:pt x="17" y="77"/>
                  </a:lnTo>
                  <a:lnTo>
                    <a:pt x="21" y="81"/>
                  </a:lnTo>
                  <a:lnTo>
                    <a:pt x="27" y="83"/>
                  </a:lnTo>
                  <a:lnTo>
                    <a:pt x="31" y="83"/>
                  </a:lnTo>
                  <a:lnTo>
                    <a:pt x="36" y="83"/>
                  </a:lnTo>
                  <a:lnTo>
                    <a:pt x="40" y="81"/>
                  </a:lnTo>
                  <a:lnTo>
                    <a:pt x="44" y="77"/>
                  </a:lnTo>
                  <a:lnTo>
                    <a:pt x="46" y="73"/>
                  </a:lnTo>
                  <a:lnTo>
                    <a:pt x="48" y="66"/>
                  </a:lnTo>
                  <a:lnTo>
                    <a:pt x="48" y="58"/>
                  </a:lnTo>
                  <a:lnTo>
                    <a:pt x="50" y="46"/>
                  </a:lnTo>
                  <a:lnTo>
                    <a:pt x="48" y="37"/>
                  </a:lnTo>
                  <a:lnTo>
                    <a:pt x="48" y="29"/>
                  </a:lnTo>
                  <a:lnTo>
                    <a:pt x="46" y="23"/>
                  </a:lnTo>
                  <a:lnTo>
                    <a:pt x="44" y="18"/>
                  </a:lnTo>
                  <a:lnTo>
                    <a:pt x="40" y="14"/>
                  </a:lnTo>
                  <a:lnTo>
                    <a:pt x="36" y="12"/>
                  </a:lnTo>
                  <a:lnTo>
                    <a:pt x="31" y="10"/>
                  </a:lnTo>
                  <a:close/>
                  <a:moveTo>
                    <a:pt x="31" y="0"/>
                  </a:moveTo>
                  <a:lnTo>
                    <a:pt x="38" y="0"/>
                  </a:lnTo>
                  <a:lnTo>
                    <a:pt x="44" y="2"/>
                  </a:lnTo>
                  <a:lnTo>
                    <a:pt x="50" y="6"/>
                  </a:lnTo>
                  <a:lnTo>
                    <a:pt x="54" y="12"/>
                  </a:lnTo>
                  <a:lnTo>
                    <a:pt x="58" y="18"/>
                  </a:lnTo>
                  <a:lnTo>
                    <a:pt x="59" y="25"/>
                  </a:lnTo>
                  <a:lnTo>
                    <a:pt x="59" y="31"/>
                  </a:lnTo>
                  <a:lnTo>
                    <a:pt x="61" y="39"/>
                  </a:lnTo>
                  <a:lnTo>
                    <a:pt x="61" y="46"/>
                  </a:lnTo>
                  <a:lnTo>
                    <a:pt x="61" y="58"/>
                  </a:lnTo>
                  <a:lnTo>
                    <a:pt x="59" y="66"/>
                  </a:lnTo>
                  <a:lnTo>
                    <a:pt x="58" y="73"/>
                  </a:lnTo>
                  <a:lnTo>
                    <a:pt x="56" y="81"/>
                  </a:lnTo>
                  <a:lnTo>
                    <a:pt x="52" y="85"/>
                  </a:lnTo>
                  <a:lnTo>
                    <a:pt x="48" y="89"/>
                  </a:lnTo>
                  <a:lnTo>
                    <a:pt x="42" y="92"/>
                  </a:lnTo>
                  <a:lnTo>
                    <a:pt x="36" y="94"/>
                  </a:lnTo>
                  <a:lnTo>
                    <a:pt x="31" y="94"/>
                  </a:lnTo>
                  <a:lnTo>
                    <a:pt x="23" y="94"/>
                  </a:lnTo>
                  <a:lnTo>
                    <a:pt x="15" y="91"/>
                  </a:lnTo>
                  <a:lnTo>
                    <a:pt x="10" y="85"/>
                  </a:lnTo>
                  <a:lnTo>
                    <a:pt x="2" y="69"/>
                  </a:lnTo>
                  <a:lnTo>
                    <a:pt x="0" y="46"/>
                  </a:lnTo>
                  <a:lnTo>
                    <a:pt x="0" y="37"/>
                  </a:lnTo>
                  <a:lnTo>
                    <a:pt x="2" y="27"/>
                  </a:lnTo>
                  <a:lnTo>
                    <a:pt x="4" y="21"/>
                  </a:lnTo>
                  <a:lnTo>
                    <a:pt x="6" y="14"/>
                  </a:lnTo>
                  <a:lnTo>
                    <a:pt x="10" y="10"/>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3" name="Rectangle 2251"/>
            <p:cNvSpPr>
              <a:spLocks noChangeArrowheads="1"/>
            </p:cNvSpPr>
            <p:nvPr/>
          </p:nvSpPr>
          <p:spPr bwMode="auto">
            <a:xfrm>
              <a:off x="3708" y="670"/>
              <a:ext cx="2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4" name="Rectangle 2252"/>
            <p:cNvSpPr>
              <a:spLocks noChangeArrowheads="1"/>
            </p:cNvSpPr>
            <p:nvPr/>
          </p:nvSpPr>
          <p:spPr bwMode="auto">
            <a:xfrm>
              <a:off x="3708" y="3112"/>
              <a:ext cx="2592"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5" name="Rectangle 2253"/>
            <p:cNvSpPr>
              <a:spLocks noChangeArrowheads="1"/>
            </p:cNvSpPr>
            <p:nvPr/>
          </p:nvSpPr>
          <p:spPr bwMode="auto">
            <a:xfrm>
              <a:off x="6292"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6" name="Rectangle 2254"/>
            <p:cNvSpPr>
              <a:spLocks noChangeArrowheads="1"/>
            </p:cNvSpPr>
            <p:nvPr/>
          </p:nvSpPr>
          <p:spPr bwMode="auto">
            <a:xfrm>
              <a:off x="3700" y="677"/>
              <a:ext cx="15" cy="244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7" name="Rectangle 2255"/>
            <p:cNvSpPr>
              <a:spLocks noChangeArrowheads="1"/>
            </p:cNvSpPr>
            <p:nvPr/>
          </p:nvSpPr>
          <p:spPr bwMode="auto">
            <a:xfrm>
              <a:off x="3805" y="2709"/>
              <a:ext cx="91" cy="4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8" name="Freeform 2256"/>
            <p:cNvSpPr>
              <a:spLocks noEditPoints="1"/>
            </p:cNvSpPr>
            <p:nvPr/>
          </p:nvSpPr>
          <p:spPr bwMode="auto">
            <a:xfrm>
              <a:off x="3802" y="2705"/>
              <a:ext cx="99" cy="415"/>
            </a:xfrm>
            <a:custGeom>
              <a:avLst/>
              <a:gdLst>
                <a:gd name="T0" fmla="*/ 9 w 99"/>
                <a:gd name="T1" fmla="*/ 10 h 415"/>
                <a:gd name="T2" fmla="*/ 9 w 99"/>
                <a:gd name="T3" fmla="*/ 411 h 415"/>
                <a:gd name="T4" fmla="*/ 90 w 99"/>
                <a:gd name="T5" fmla="*/ 411 h 415"/>
                <a:gd name="T6" fmla="*/ 90 w 99"/>
                <a:gd name="T7" fmla="*/ 10 h 415"/>
                <a:gd name="T8" fmla="*/ 9 w 99"/>
                <a:gd name="T9" fmla="*/ 10 h 415"/>
                <a:gd name="T10" fmla="*/ 2 w 99"/>
                <a:gd name="T11" fmla="*/ 0 h 415"/>
                <a:gd name="T12" fmla="*/ 96 w 99"/>
                <a:gd name="T13" fmla="*/ 0 h 415"/>
                <a:gd name="T14" fmla="*/ 98 w 99"/>
                <a:gd name="T15" fmla="*/ 2 h 415"/>
                <a:gd name="T16" fmla="*/ 98 w 99"/>
                <a:gd name="T17" fmla="*/ 4 h 415"/>
                <a:gd name="T18" fmla="*/ 99 w 99"/>
                <a:gd name="T19" fmla="*/ 4 h 415"/>
                <a:gd name="T20" fmla="*/ 99 w 99"/>
                <a:gd name="T21" fmla="*/ 415 h 415"/>
                <a:gd name="T22" fmla="*/ 98 w 99"/>
                <a:gd name="T23" fmla="*/ 415 h 415"/>
                <a:gd name="T24" fmla="*/ 98 w 99"/>
                <a:gd name="T25" fmla="*/ 415 h 415"/>
                <a:gd name="T26" fmla="*/ 3 w 99"/>
                <a:gd name="T27" fmla="*/ 415 h 415"/>
                <a:gd name="T28" fmla="*/ 3 w 99"/>
                <a:gd name="T29" fmla="*/ 415 h 415"/>
                <a:gd name="T30" fmla="*/ 0 w 99"/>
                <a:gd name="T31" fmla="*/ 415 h 415"/>
                <a:gd name="T32" fmla="*/ 0 w 99"/>
                <a:gd name="T33" fmla="*/ 2 h 415"/>
                <a:gd name="T34" fmla="*/ 2 w 99"/>
                <a:gd name="T35"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415">
                  <a:moveTo>
                    <a:pt x="9" y="10"/>
                  </a:moveTo>
                  <a:lnTo>
                    <a:pt x="9" y="411"/>
                  </a:lnTo>
                  <a:lnTo>
                    <a:pt x="90" y="411"/>
                  </a:lnTo>
                  <a:lnTo>
                    <a:pt x="90" y="10"/>
                  </a:lnTo>
                  <a:lnTo>
                    <a:pt x="9" y="10"/>
                  </a:lnTo>
                  <a:close/>
                  <a:moveTo>
                    <a:pt x="2" y="0"/>
                  </a:moveTo>
                  <a:lnTo>
                    <a:pt x="96" y="0"/>
                  </a:lnTo>
                  <a:lnTo>
                    <a:pt x="98" y="2"/>
                  </a:lnTo>
                  <a:lnTo>
                    <a:pt x="98" y="4"/>
                  </a:lnTo>
                  <a:lnTo>
                    <a:pt x="99" y="4"/>
                  </a:lnTo>
                  <a:lnTo>
                    <a:pt x="99" y="415"/>
                  </a:lnTo>
                  <a:lnTo>
                    <a:pt x="98" y="415"/>
                  </a:lnTo>
                  <a:lnTo>
                    <a:pt x="98" y="415"/>
                  </a:lnTo>
                  <a:lnTo>
                    <a:pt x="3" y="415"/>
                  </a:lnTo>
                  <a:lnTo>
                    <a:pt x="3" y="415"/>
                  </a:lnTo>
                  <a:lnTo>
                    <a:pt x="0" y="41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9" name="Rectangle 2257"/>
            <p:cNvSpPr>
              <a:spLocks noChangeArrowheads="1"/>
            </p:cNvSpPr>
            <p:nvPr/>
          </p:nvSpPr>
          <p:spPr bwMode="auto">
            <a:xfrm>
              <a:off x="4324" y="2442"/>
              <a:ext cx="92" cy="67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0" name="Freeform 2258"/>
            <p:cNvSpPr>
              <a:spLocks noEditPoints="1"/>
            </p:cNvSpPr>
            <p:nvPr/>
          </p:nvSpPr>
          <p:spPr bwMode="auto">
            <a:xfrm>
              <a:off x="4320" y="2438"/>
              <a:ext cx="102" cy="682"/>
            </a:xfrm>
            <a:custGeom>
              <a:avLst/>
              <a:gdLst>
                <a:gd name="T0" fmla="*/ 10 w 102"/>
                <a:gd name="T1" fmla="*/ 10 h 682"/>
                <a:gd name="T2" fmla="*/ 10 w 102"/>
                <a:gd name="T3" fmla="*/ 678 h 682"/>
                <a:gd name="T4" fmla="*/ 92 w 102"/>
                <a:gd name="T5" fmla="*/ 678 h 682"/>
                <a:gd name="T6" fmla="*/ 92 w 102"/>
                <a:gd name="T7" fmla="*/ 10 h 682"/>
                <a:gd name="T8" fmla="*/ 10 w 102"/>
                <a:gd name="T9" fmla="*/ 10 h 682"/>
                <a:gd name="T10" fmla="*/ 2 w 102"/>
                <a:gd name="T11" fmla="*/ 0 h 682"/>
                <a:gd name="T12" fmla="*/ 98 w 102"/>
                <a:gd name="T13" fmla="*/ 0 h 682"/>
                <a:gd name="T14" fmla="*/ 100 w 102"/>
                <a:gd name="T15" fmla="*/ 2 h 682"/>
                <a:gd name="T16" fmla="*/ 100 w 102"/>
                <a:gd name="T17" fmla="*/ 4 h 682"/>
                <a:gd name="T18" fmla="*/ 102 w 102"/>
                <a:gd name="T19" fmla="*/ 4 h 682"/>
                <a:gd name="T20" fmla="*/ 102 w 102"/>
                <a:gd name="T21" fmla="*/ 682 h 682"/>
                <a:gd name="T22" fmla="*/ 100 w 102"/>
                <a:gd name="T23" fmla="*/ 682 h 682"/>
                <a:gd name="T24" fmla="*/ 100 w 102"/>
                <a:gd name="T25" fmla="*/ 682 h 682"/>
                <a:gd name="T26" fmla="*/ 4 w 102"/>
                <a:gd name="T27" fmla="*/ 682 h 682"/>
                <a:gd name="T28" fmla="*/ 4 w 102"/>
                <a:gd name="T29" fmla="*/ 682 h 682"/>
                <a:gd name="T30" fmla="*/ 0 w 102"/>
                <a:gd name="T31" fmla="*/ 682 h 682"/>
                <a:gd name="T32" fmla="*/ 0 w 102"/>
                <a:gd name="T33" fmla="*/ 2 h 682"/>
                <a:gd name="T34" fmla="*/ 2 w 102"/>
                <a:gd name="T35"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682">
                  <a:moveTo>
                    <a:pt x="10" y="10"/>
                  </a:moveTo>
                  <a:lnTo>
                    <a:pt x="10" y="678"/>
                  </a:lnTo>
                  <a:lnTo>
                    <a:pt x="92" y="678"/>
                  </a:lnTo>
                  <a:lnTo>
                    <a:pt x="92" y="10"/>
                  </a:lnTo>
                  <a:lnTo>
                    <a:pt x="10" y="10"/>
                  </a:lnTo>
                  <a:close/>
                  <a:moveTo>
                    <a:pt x="2" y="0"/>
                  </a:moveTo>
                  <a:lnTo>
                    <a:pt x="98" y="0"/>
                  </a:lnTo>
                  <a:lnTo>
                    <a:pt x="100" y="2"/>
                  </a:lnTo>
                  <a:lnTo>
                    <a:pt x="100" y="4"/>
                  </a:lnTo>
                  <a:lnTo>
                    <a:pt x="102" y="4"/>
                  </a:lnTo>
                  <a:lnTo>
                    <a:pt x="102" y="682"/>
                  </a:lnTo>
                  <a:lnTo>
                    <a:pt x="100" y="682"/>
                  </a:lnTo>
                  <a:lnTo>
                    <a:pt x="100" y="682"/>
                  </a:lnTo>
                  <a:lnTo>
                    <a:pt x="4" y="682"/>
                  </a:lnTo>
                  <a:lnTo>
                    <a:pt x="4" y="682"/>
                  </a:lnTo>
                  <a:lnTo>
                    <a:pt x="0" y="682"/>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1" name="Rectangle 2259"/>
            <p:cNvSpPr>
              <a:spLocks noChangeArrowheads="1"/>
            </p:cNvSpPr>
            <p:nvPr/>
          </p:nvSpPr>
          <p:spPr bwMode="auto">
            <a:xfrm>
              <a:off x="4842" y="2365"/>
              <a:ext cx="92" cy="75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2" name="Freeform 2260"/>
            <p:cNvSpPr>
              <a:spLocks noEditPoints="1"/>
            </p:cNvSpPr>
            <p:nvPr/>
          </p:nvSpPr>
          <p:spPr bwMode="auto">
            <a:xfrm>
              <a:off x="4838" y="2362"/>
              <a:ext cx="102" cy="758"/>
            </a:xfrm>
            <a:custGeom>
              <a:avLst/>
              <a:gdLst>
                <a:gd name="T0" fmla="*/ 10 w 102"/>
                <a:gd name="T1" fmla="*/ 9 h 758"/>
                <a:gd name="T2" fmla="*/ 10 w 102"/>
                <a:gd name="T3" fmla="*/ 754 h 758"/>
                <a:gd name="T4" fmla="*/ 93 w 102"/>
                <a:gd name="T5" fmla="*/ 754 h 758"/>
                <a:gd name="T6" fmla="*/ 93 w 102"/>
                <a:gd name="T7" fmla="*/ 9 h 758"/>
                <a:gd name="T8" fmla="*/ 10 w 102"/>
                <a:gd name="T9" fmla="*/ 9 h 758"/>
                <a:gd name="T10" fmla="*/ 2 w 102"/>
                <a:gd name="T11" fmla="*/ 0 h 758"/>
                <a:gd name="T12" fmla="*/ 98 w 102"/>
                <a:gd name="T13" fmla="*/ 0 h 758"/>
                <a:gd name="T14" fmla="*/ 100 w 102"/>
                <a:gd name="T15" fmla="*/ 1 h 758"/>
                <a:gd name="T16" fmla="*/ 100 w 102"/>
                <a:gd name="T17" fmla="*/ 3 h 758"/>
                <a:gd name="T18" fmla="*/ 102 w 102"/>
                <a:gd name="T19" fmla="*/ 3 h 758"/>
                <a:gd name="T20" fmla="*/ 102 w 102"/>
                <a:gd name="T21" fmla="*/ 758 h 758"/>
                <a:gd name="T22" fmla="*/ 100 w 102"/>
                <a:gd name="T23" fmla="*/ 758 h 758"/>
                <a:gd name="T24" fmla="*/ 100 w 102"/>
                <a:gd name="T25" fmla="*/ 758 h 758"/>
                <a:gd name="T26" fmla="*/ 4 w 102"/>
                <a:gd name="T27" fmla="*/ 758 h 758"/>
                <a:gd name="T28" fmla="*/ 4 w 102"/>
                <a:gd name="T29" fmla="*/ 758 h 758"/>
                <a:gd name="T30" fmla="*/ 0 w 102"/>
                <a:gd name="T31" fmla="*/ 758 h 758"/>
                <a:gd name="T32" fmla="*/ 0 w 102"/>
                <a:gd name="T33" fmla="*/ 1 h 758"/>
                <a:gd name="T34" fmla="*/ 2 w 102"/>
                <a:gd name="T35"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58">
                  <a:moveTo>
                    <a:pt x="10" y="9"/>
                  </a:moveTo>
                  <a:lnTo>
                    <a:pt x="10" y="754"/>
                  </a:lnTo>
                  <a:lnTo>
                    <a:pt x="93" y="754"/>
                  </a:lnTo>
                  <a:lnTo>
                    <a:pt x="93" y="9"/>
                  </a:lnTo>
                  <a:lnTo>
                    <a:pt x="10" y="9"/>
                  </a:lnTo>
                  <a:close/>
                  <a:moveTo>
                    <a:pt x="2" y="0"/>
                  </a:moveTo>
                  <a:lnTo>
                    <a:pt x="98" y="0"/>
                  </a:lnTo>
                  <a:lnTo>
                    <a:pt x="100" y="1"/>
                  </a:lnTo>
                  <a:lnTo>
                    <a:pt x="100" y="3"/>
                  </a:lnTo>
                  <a:lnTo>
                    <a:pt x="102" y="3"/>
                  </a:lnTo>
                  <a:lnTo>
                    <a:pt x="102" y="758"/>
                  </a:lnTo>
                  <a:lnTo>
                    <a:pt x="100" y="758"/>
                  </a:lnTo>
                  <a:lnTo>
                    <a:pt x="100" y="758"/>
                  </a:lnTo>
                  <a:lnTo>
                    <a:pt x="4" y="758"/>
                  </a:lnTo>
                  <a:lnTo>
                    <a:pt x="4" y="758"/>
                  </a:lnTo>
                  <a:lnTo>
                    <a:pt x="0" y="758"/>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3" name="Rectangle 2261"/>
            <p:cNvSpPr>
              <a:spLocks noChangeArrowheads="1"/>
            </p:cNvSpPr>
            <p:nvPr/>
          </p:nvSpPr>
          <p:spPr bwMode="auto">
            <a:xfrm>
              <a:off x="5361" y="2160"/>
              <a:ext cx="92" cy="96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4" name="Freeform 2262"/>
            <p:cNvSpPr>
              <a:spLocks noEditPoints="1"/>
            </p:cNvSpPr>
            <p:nvPr/>
          </p:nvSpPr>
          <p:spPr bwMode="auto">
            <a:xfrm>
              <a:off x="5357" y="2156"/>
              <a:ext cx="102" cy="964"/>
            </a:xfrm>
            <a:custGeom>
              <a:avLst/>
              <a:gdLst>
                <a:gd name="T0" fmla="*/ 9 w 102"/>
                <a:gd name="T1" fmla="*/ 10 h 964"/>
                <a:gd name="T2" fmla="*/ 9 w 102"/>
                <a:gd name="T3" fmla="*/ 960 h 964"/>
                <a:gd name="T4" fmla="*/ 92 w 102"/>
                <a:gd name="T5" fmla="*/ 960 h 964"/>
                <a:gd name="T6" fmla="*/ 92 w 102"/>
                <a:gd name="T7" fmla="*/ 10 h 964"/>
                <a:gd name="T8" fmla="*/ 9 w 102"/>
                <a:gd name="T9" fmla="*/ 10 h 964"/>
                <a:gd name="T10" fmla="*/ 2 w 102"/>
                <a:gd name="T11" fmla="*/ 0 h 964"/>
                <a:gd name="T12" fmla="*/ 98 w 102"/>
                <a:gd name="T13" fmla="*/ 0 h 964"/>
                <a:gd name="T14" fmla="*/ 100 w 102"/>
                <a:gd name="T15" fmla="*/ 2 h 964"/>
                <a:gd name="T16" fmla="*/ 100 w 102"/>
                <a:gd name="T17" fmla="*/ 4 h 964"/>
                <a:gd name="T18" fmla="*/ 102 w 102"/>
                <a:gd name="T19" fmla="*/ 4 h 964"/>
                <a:gd name="T20" fmla="*/ 102 w 102"/>
                <a:gd name="T21" fmla="*/ 964 h 964"/>
                <a:gd name="T22" fmla="*/ 100 w 102"/>
                <a:gd name="T23" fmla="*/ 964 h 964"/>
                <a:gd name="T24" fmla="*/ 100 w 102"/>
                <a:gd name="T25" fmla="*/ 964 h 964"/>
                <a:gd name="T26" fmla="*/ 4 w 102"/>
                <a:gd name="T27" fmla="*/ 964 h 964"/>
                <a:gd name="T28" fmla="*/ 4 w 102"/>
                <a:gd name="T29" fmla="*/ 964 h 964"/>
                <a:gd name="T30" fmla="*/ 0 w 102"/>
                <a:gd name="T31" fmla="*/ 964 h 964"/>
                <a:gd name="T32" fmla="*/ 0 w 102"/>
                <a:gd name="T33" fmla="*/ 2 h 964"/>
                <a:gd name="T34" fmla="*/ 2 w 102"/>
                <a:gd name="T35"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964">
                  <a:moveTo>
                    <a:pt x="9" y="10"/>
                  </a:moveTo>
                  <a:lnTo>
                    <a:pt x="9" y="960"/>
                  </a:lnTo>
                  <a:lnTo>
                    <a:pt x="92" y="960"/>
                  </a:lnTo>
                  <a:lnTo>
                    <a:pt x="92" y="10"/>
                  </a:lnTo>
                  <a:lnTo>
                    <a:pt x="9" y="10"/>
                  </a:lnTo>
                  <a:close/>
                  <a:moveTo>
                    <a:pt x="2" y="0"/>
                  </a:moveTo>
                  <a:lnTo>
                    <a:pt x="98" y="0"/>
                  </a:lnTo>
                  <a:lnTo>
                    <a:pt x="100" y="2"/>
                  </a:lnTo>
                  <a:lnTo>
                    <a:pt x="100" y="4"/>
                  </a:lnTo>
                  <a:lnTo>
                    <a:pt x="102" y="4"/>
                  </a:lnTo>
                  <a:lnTo>
                    <a:pt x="102" y="964"/>
                  </a:lnTo>
                  <a:lnTo>
                    <a:pt x="100" y="964"/>
                  </a:lnTo>
                  <a:lnTo>
                    <a:pt x="100" y="964"/>
                  </a:lnTo>
                  <a:lnTo>
                    <a:pt x="4" y="964"/>
                  </a:lnTo>
                  <a:lnTo>
                    <a:pt x="4" y="964"/>
                  </a:lnTo>
                  <a:lnTo>
                    <a:pt x="0" y="96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5" name="Rectangle 2263"/>
            <p:cNvSpPr>
              <a:spLocks noChangeArrowheads="1"/>
            </p:cNvSpPr>
            <p:nvPr/>
          </p:nvSpPr>
          <p:spPr bwMode="auto">
            <a:xfrm>
              <a:off x="5879" y="1134"/>
              <a:ext cx="92" cy="198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6" name="Freeform 2264"/>
            <p:cNvSpPr>
              <a:spLocks noEditPoints="1"/>
            </p:cNvSpPr>
            <p:nvPr/>
          </p:nvSpPr>
          <p:spPr bwMode="auto">
            <a:xfrm>
              <a:off x="5875" y="1131"/>
              <a:ext cx="102" cy="1989"/>
            </a:xfrm>
            <a:custGeom>
              <a:avLst/>
              <a:gdLst>
                <a:gd name="T0" fmla="*/ 10 w 102"/>
                <a:gd name="T1" fmla="*/ 9 h 1989"/>
                <a:gd name="T2" fmla="*/ 10 w 102"/>
                <a:gd name="T3" fmla="*/ 1985 h 1989"/>
                <a:gd name="T4" fmla="*/ 92 w 102"/>
                <a:gd name="T5" fmla="*/ 1985 h 1989"/>
                <a:gd name="T6" fmla="*/ 92 w 102"/>
                <a:gd name="T7" fmla="*/ 9 h 1989"/>
                <a:gd name="T8" fmla="*/ 10 w 102"/>
                <a:gd name="T9" fmla="*/ 9 h 1989"/>
                <a:gd name="T10" fmla="*/ 2 w 102"/>
                <a:gd name="T11" fmla="*/ 0 h 1989"/>
                <a:gd name="T12" fmla="*/ 98 w 102"/>
                <a:gd name="T13" fmla="*/ 0 h 1989"/>
                <a:gd name="T14" fmla="*/ 100 w 102"/>
                <a:gd name="T15" fmla="*/ 2 h 1989"/>
                <a:gd name="T16" fmla="*/ 100 w 102"/>
                <a:gd name="T17" fmla="*/ 3 h 1989"/>
                <a:gd name="T18" fmla="*/ 102 w 102"/>
                <a:gd name="T19" fmla="*/ 3 h 1989"/>
                <a:gd name="T20" fmla="*/ 102 w 102"/>
                <a:gd name="T21" fmla="*/ 1989 h 1989"/>
                <a:gd name="T22" fmla="*/ 100 w 102"/>
                <a:gd name="T23" fmla="*/ 1989 h 1989"/>
                <a:gd name="T24" fmla="*/ 100 w 102"/>
                <a:gd name="T25" fmla="*/ 1989 h 1989"/>
                <a:gd name="T26" fmla="*/ 4 w 102"/>
                <a:gd name="T27" fmla="*/ 1989 h 1989"/>
                <a:gd name="T28" fmla="*/ 4 w 102"/>
                <a:gd name="T29" fmla="*/ 1989 h 1989"/>
                <a:gd name="T30" fmla="*/ 0 w 102"/>
                <a:gd name="T31" fmla="*/ 1989 h 1989"/>
                <a:gd name="T32" fmla="*/ 0 w 102"/>
                <a:gd name="T33" fmla="*/ 2 h 1989"/>
                <a:gd name="T34" fmla="*/ 2 w 102"/>
                <a:gd name="T35" fmla="*/ 0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989">
                  <a:moveTo>
                    <a:pt x="10" y="9"/>
                  </a:moveTo>
                  <a:lnTo>
                    <a:pt x="10" y="1985"/>
                  </a:lnTo>
                  <a:lnTo>
                    <a:pt x="92" y="1985"/>
                  </a:lnTo>
                  <a:lnTo>
                    <a:pt x="92" y="9"/>
                  </a:lnTo>
                  <a:lnTo>
                    <a:pt x="10" y="9"/>
                  </a:lnTo>
                  <a:close/>
                  <a:moveTo>
                    <a:pt x="2" y="0"/>
                  </a:moveTo>
                  <a:lnTo>
                    <a:pt x="98" y="0"/>
                  </a:lnTo>
                  <a:lnTo>
                    <a:pt x="100" y="2"/>
                  </a:lnTo>
                  <a:lnTo>
                    <a:pt x="100" y="3"/>
                  </a:lnTo>
                  <a:lnTo>
                    <a:pt x="102" y="3"/>
                  </a:lnTo>
                  <a:lnTo>
                    <a:pt x="102" y="1989"/>
                  </a:lnTo>
                  <a:lnTo>
                    <a:pt x="100" y="1989"/>
                  </a:lnTo>
                  <a:lnTo>
                    <a:pt x="100" y="1989"/>
                  </a:lnTo>
                  <a:lnTo>
                    <a:pt x="4" y="1989"/>
                  </a:lnTo>
                  <a:lnTo>
                    <a:pt x="4" y="1989"/>
                  </a:lnTo>
                  <a:lnTo>
                    <a:pt x="0" y="1989"/>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7" name="Line 2265"/>
            <p:cNvSpPr>
              <a:spLocks noChangeShapeType="1"/>
            </p:cNvSpPr>
            <p:nvPr/>
          </p:nvSpPr>
          <p:spPr bwMode="auto">
            <a:xfrm>
              <a:off x="3708" y="3120"/>
              <a:ext cx="2592"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868" name="Rectangle 2266"/>
            <p:cNvSpPr>
              <a:spLocks noChangeArrowheads="1"/>
            </p:cNvSpPr>
            <p:nvPr/>
          </p:nvSpPr>
          <p:spPr bwMode="auto">
            <a:xfrm>
              <a:off x="3921" y="2699"/>
              <a:ext cx="90" cy="42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9" name="Freeform 2267"/>
            <p:cNvSpPr>
              <a:spLocks noEditPoints="1"/>
            </p:cNvSpPr>
            <p:nvPr/>
          </p:nvSpPr>
          <p:spPr bwMode="auto">
            <a:xfrm>
              <a:off x="3917" y="2696"/>
              <a:ext cx="100" cy="424"/>
            </a:xfrm>
            <a:custGeom>
              <a:avLst/>
              <a:gdLst>
                <a:gd name="T0" fmla="*/ 9 w 100"/>
                <a:gd name="T1" fmla="*/ 9 h 424"/>
                <a:gd name="T2" fmla="*/ 9 w 100"/>
                <a:gd name="T3" fmla="*/ 420 h 424"/>
                <a:gd name="T4" fmla="*/ 90 w 100"/>
                <a:gd name="T5" fmla="*/ 420 h 424"/>
                <a:gd name="T6" fmla="*/ 90 w 100"/>
                <a:gd name="T7" fmla="*/ 9 h 424"/>
                <a:gd name="T8" fmla="*/ 9 w 100"/>
                <a:gd name="T9" fmla="*/ 9 h 424"/>
                <a:gd name="T10" fmla="*/ 2 w 100"/>
                <a:gd name="T11" fmla="*/ 0 h 424"/>
                <a:gd name="T12" fmla="*/ 96 w 100"/>
                <a:gd name="T13" fmla="*/ 0 h 424"/>
                <a:gd name="T14" fmla="*/ 98 w 100"/>
                <a:gd name="T15" fmla="*/ 2 h 424"/>
                <a:gd name="T16" fmla="*/ 98 w 100"/>
                <a:gd name="T17" fmla="*/ 3 h 424"/>
                <a:gd name="T18" fmla="*/ 100 w 100"/>
                <a:gd name="T19" fmla="*/ 3 h 424"/>
                <a:gd name="T20" fmla="*/ 100 w 100"/>
                <a:gd name="T21" fmla="*/ 424 h 424"/>
                <a:gd name="T22" fmla="*/ 98 w 100"/>
                <a:gd name="T23" fmla="*/ 424 h 424"/>
                <a:gd name="T24" fmla="*/ 98 w 100"/>
                <a:gd name="T25" fmla="*/ 424 h 424"/>
                <a:gd name="T26" fmla="*/ 4 w 100"/>
                <a:gd name="T27" fmla="*/ 424 h 424"/>
                <a:gd name="T28" fmla="*/ 4 w 100"/>
                <a:gd name="T29" fmla="*/ 424 h 424"/>
                <a:gd name="T30" fmla="*/ 0 w 100"/>
                <a:gd name="T31" fmla="*/ 424 h 424"/>
                <a:gd name="T32" fmla="*/ 0 w 100"/>
                <a:gd name="T33" fmla="*/ 2 h 424"/>
                <a:gd name="T34" fmla="*/ 2 w 100"/>
                <a:gd name="T3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424">
                  <a:moveTo>
                    <a:pt x="9" y="9"/>
                  </a:moveTo>
                  <a:lnTo>
                    <a:pt x="9" y="420"/>
                  </a:lnTo>
                  <a:lnTo>
                    <a:pt x="90" y="420"/>
                  </a:lnTo>
                  <a:lnTo>
                    <a:pt x="90" y="9"/>
                  </a:lnTo>
                  <a:lnTo>
                    <a:pt x="9" y="9"/>
                  </a:lnTo>
                  <a:close/>
                  <a:moveTo>
                    <a:pt x="2" y="0"/>
                  </a:moveTo>
                  <a:lnTo>
                    <a:pt x="96" y="0"/>
                  </a:lnTo>
                  <a:lnTo>
                    <a:pt x="98" y="2"/>
                  </a:lnTo>
                  <a:lnTo>
                    <a:pt x="98" y="3"/>
                  </a:lnTo>
                  <a:lnTo>
                    <a:pt x="100" y="3"/>
                  </a:lnTo>
                  <a:lnTo>
                    <a:pt x="100" y="424"/>
                  </a:lnTo>
                  <a:lnTo>
                    <a:pt x="98" y="424"/>
                  </a:lnTo>
                  <a:lnTo>
                    <a:pt x="98" y="424"/>
                  </a:lnTo>
                  <a:lnTo>
                    <a:pt x="4" y="424"/>
                  </a:lnTo>
                  <a:lnTo>
                    <a:pt x="4" y="424"/>
                  </a:lnTo>
                  <a:lnTo>
                    <a:pt x="0" y="42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0" name="Rectangle 2268"/>
            <p:cNvSpPr>
              <a:spLocks noChangeArrowheads="1"/>
            </p:cNvSpPr>
            <p:nvPr/>
          </p:nvSpPr>
          <p:spPr bwMode="auto">
            <a:xfrm>
              <a:off x="4439" y="2411"/>
              <a:ext cx="92" cy="709"/>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1" name="Freeform 2269"/>
            <p:cNvSpPr>
              <a:spLocks noEditPoints="1"/>
            </p:cNvSpPr>
            <p:nvPr/>
          </p:nvSpPr>
          <p:spPr bwMode="auto">
            <a:xfrm>
              <a:off x="4435" y="2408"/>
              <a:ext cx="102" cy="712"/>
            </a:xfrm>
            <a:custGeom>
              <a:avLst/>
              <a:gdLst>
                <a:gd name="T0" fmla="*/ 10 w 102"/>
                <a:gd name="T1" fmla="*/ 9 h 712"/>
                <a:gd name="T2" fmla="*/ 10 w 102"/>
                <a:gd name="T3" fmla="*/ 708 h 712"/>
                <a:gd name="T4" fmla="*/ 92 w 102"/>
                <a:gd name="T5" fmla="*/ 708 h 712"/>
                <a:gd name="T6" fmla="*/ 92 w 102"/>
                <a:gd name="T7" fmla="*/ 9 h 712"/>
                <a:gd name="T8" fmla="*/ 10 w 102"/>
                <a:gd name="T9" fmla="*/ 9 h 712"/>
                <a:gd name="T10" fmla="*/ 2 w 102"/>
                <a:gd name="T11" fmla="*/ 0 h 712"/>
                <a:gd name="T12" fmla="*/ 98 w 102"/>
                <a:gd name="T13" fmla="*/ 0 h 712"/>
                <a:gd name="T14" fmla="*/ 100 w 102"/>
                <a:gd name="T15" fmla="*/ 2 h 712"/>
                <a:gd name="T16" fmla="*/ 100 w 102"/>
                <a:gd name="T17" fmla="*/ 3 h 712"/>
                <a:gd name="T18" fmla="*/ 102 w 102"/>
                <a:gd name="T19" fmla="*/ 3 h 712"/>
                <a:gd name="T20" fmla="*/ 102 w 102"/>
                <a:gd name="T21" fmla="*/ 712 h 712"/>
                <a:gd name="T22" fmla="*/ 100 w 102"/>
                <a:gd name="T23" fmla="*/ 712 h 712"/>
                <a:gd name="T24" fmla="*/ 100 w 102"/>
                <a:gd name="T25" fmla="*/ 712 h 712"/>
                <a:gd name="T26" fmla="*/ 4 w 102"/>
                <a:gd name="T27" fmla="*/ 712 h 712"/>
                <a:gd name="T28" fmla="*/ 4 w 102"/>
                <a:gd name="T29" fmla="*/ 712 h 712"/>
                <a:gd name="T30" fmla="*/ 0 w 102"/>
                <a:gd name="T31" fmla="*/ 712 h 712"/>
                <a:gd name="T32" fmla="*/ 0 w 102"/>
                <a:gd name="T33" fmla="*/ 2 h 712"/>
                <a:gd name="T34" fmla="*/ 2 w 102"/>
                <a:gd name="T35"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12">
                  <a:moveTo>
                    <a:pt x="10" y="9"/>
                  </a:moveTo>
                  <a:lnTo>
                    <a:pt x="10" y="708"/>
                  </a:lnTo>
                  <a:lnTo>
                    <a:pt x="92" y="708"/>
                  </a:lnTo>
                  <a:lnTo>
                    <a:pt x="92" y="9"/>
                  </a:lnTo>
                  <a:lnTo>
                    <a:pt x="10" y="9"/>
                  </a:lnTo>
                  <a:close/>
                  <a:moveTo>
                    <a:pt x="2" y="0"/>
                  </a:moveTo>
                  <a:lnTo>
                    <a:pt x="98" y="0"/>
                  </a:lnTo>
                  <a:lnTo>
                    <a:pt x="100" y="2"/>
                  </a:lnTo>
                  <a:lnTo>
                    <a:pt x="100" y="3"/>
                  </a:lnTo>
                  <a:lnTo>
                    <a:pt x="102" y="3"/>
                  </a:lnTo>
                  <a:lnTo>
                    <a:pt x="102" y="712"/>
                  </a:lnTo>
                  <a:lnTo>
                    <a:pt x="100" y="712"/>
                  </a:lnTo>
                  <a:lnTo>
                    <a:pt x="100" y="712"/>
                  </a:lnTo>
                  <a:lnTo>
                    <a:pt x="4" y="712"/>
                  </a:lnTo>
                  <a:lnTo>
                    <a:pt x="4" y="712"/>
                  </a:lnTo>
                  <a:lnTo>
                    <a:pt x="0" y="712"/>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2" name="Rectangle 2270"/>
            <p:cNvSpPr>
              <a:spLocks noChangeArrowheads="1"/>
            </p:cNvSpPr>
            <p:nvPr/>
          </p:nvSpPr>
          <p:spPr bwMode="auto">
            <a:xfrm>
              <a:off x="4957" y="2333"/>
              <a:ext cx="93" cy="787"/>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3" name="Freeform 2271"/>
            <p:cNvSpPr>
              <a:spLocks noEditPoints="1"/>
            </p:cNvSpPr>
            <p:nvPr/>
          </p:nvSpPr>
          <p:spPr bwMode="auto">
            <a:xfrm>
              <a:off x="4954" y="2329"/>
              <a:ext cx="101" cy="791"/>
            </a:xfrm>
            <a:custGeom>
              <a:avLst/>
              <a:gdLst>
                <a:gd name="T0" fmla="*/ 9 w 101"/>
                <a:gd name="T1" fmla="*/ 9 h 791"/>
                <a:gd name="T2" fmla="*/ 9 w 101"/>
                <a:gd name="T3" fmla="*/ 787 h 791"/>
                <a:gd name="T4" fmla="*/ 92 w 101"/>
                <a:gd name="T5" fmla="*/ 787 h 791"/>
                <a:gd name="T6" fmla="*/ 92 w 101"/>
                <a:gd name="T7" fmla="*/ 9 h 791"/>
                <a:gd name="T8" fmla="*/ 9 w 101"/>
                <a:gd name="T9" fmla="*/ 9 h 791"/>
                <a:gd name="T10" fmla="*/ 2 w 101"/>
                <a:gd name="T11" fmla="*/ 0 h 791"/>
                <a:gd name="T12" fmla="*/ 98 w 101"/>
                <a:gd name="T13" fmla="*/ 0 h 791"/>
                <a:gd name="T14" fmla="*/ 99 w 101"/>
                <a:gd name="T15" fmla="*/ 2 h 791"/>
                <a:gd name="T16" fmla="*/ 99 w 101"/>
                <a:gd name="T17" fmla="*/ 4 h 791"/>
                <a:gd name="T18" fmla="*/ 101 w 101"/>
                <a:gd name="T19" fmla="*/ 4 h 791"/>
                <a:gd name="T20" fmla="*/ 101 w 101"/>
                <a:gd name="T21" fmla="*/ 791 h 791"/>
                <a:gd name="T22" fmla="*/ 99 w 101"/>
                <a:gd name="T23" fmla="*/ 791 h 791"/>
                <a:gd name="T24" fmla="*/ 99 w 101"/>
                <a:gd name="T25" fmla="*/ 791 h 791"/>
                <a:gd name="T26" fmla="*/ 3 w 101"/>
                <a:gd name="T27" fmla="*/ 791 h 791"/>
                <a:gd name="T28" fmla="*/ 3 w 101"/>
                <a:gd name="T29" fmla="*/ 791 h 791"/>
                <a:gd name="T30" fmla="*/ 0 w 101"/>
                <a:gd name="T31" fmla="*/ 791 h 791"/>
                <a:gd name="T32" fmla="*/ 0 w 101"/>
                <a:gd name="T33" fmla="*/ 2 h 791"/>
                <a:gd name="T34" fmla="*/ 2 w 101"/>
                <a:gd name="T35" fmla="*/ 0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791">
                  <a:moveTo>
                    <a:pt x="9" y="9"/>
                  </a:moveTo>
                  <a:lnTo>
                    <a:pt x="9" y="787"/>
                  </a:lnTo>
                  <a:lnTo>
                    <a:pt x="92" y="787"/>
                  </a:lnTo>
                  <a:lnTo>
                    <a:pt x="92" y="9"/>
                  </a:lnTo>
                  <a:lnTo>
                    <a:pt x="9" y="9"/>
                  </a:lnTo>
                  <a:close/>
                  <a:moveTo>
                    <a:pt x="2" y="0"/>
                  </a:moveTo>
                  <a:lnTo>
                    <a:pt x="98" y="0"/>
                  </a:lnTo>
                  <a:lnTo>
                    <a:pt x="99" y="2"/>
                  </a:lnTo>
                  <a:lnTo>
                    <a:pt x="99" y="4"/>
                  </a:lnTo>
                  <a:lnTo>
                    <a:pt x="101" y="4"/>
                  </a:lnTo>
                  <a:lnTo>
                    <a:pt x="101" y="791"/>
                  </a:lnTo>
                  <a:lnTo>
                    <a:pt x="99" y="791"/>
                  </a:lnTo>
                  <a:lnTo>
                    <a:pt x="99" y="791"/>
                  </a:lnTo>
                  <a:lnTo>
                    <a:pt x="3" y="791"/>
                  </a:lnTo>
                  <a:lnTo>
                    <a:pt x="3" y="791"/>
                  </a:lnTo>
                  <a:lnTo>
                    <a:pt x="0" y="79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4" name="Rectangle 2272"/>
            <p:cNvSpPr>
              <a:spLocks noChangeArrowheads="1"/>
            </p:cNvSpPr>
            <p:nvPr/>
          </p:nvSpPr>
          <p:spPr bwMode="auto">
            <a:xfrm>
              <a:off x="5476" y="2070"/>
              <a:ext cx="92" cy="1050"/>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5" name="Freeform 2273"/>
            <p:cNvSpPr>
              <a:spLocks noEditPoints="1"/>
            </p:cNvSpPr>
            <p:nvPr/>
          </p:nvSpPr>
          <p:spPr bwMode="auto">
            <a:xfrm>
              <a:off x="5472" y="2066"/>
              <a:ext cx="102" cy="1054"/>
            </a:xfrm>
            <a:custGeom>
              <a:avLst/>
              <a:gdLst>
                <a:gd name="T0" fmla="*/ 10 w 102"/>
                <a:gd name="T1" fmla="*/ 9 h 1054"/>
                <a:gd name="T2" fmla="*/ 10 w 102"/>
                <a:gd name="T3" fmla="*/ 1050 h 1054"/>
                <a:gd name="T4" fmla="*/ 92 w 102"/>
                <a:gd name="T5" fmla="*/ 1050 h 1054"/>
                <a:gd name="T6" fmla="*/ 92 w 102"/>
                <a:gd name="T7" fmla="*/ 9 h 1054"/>
                <a:gd name="T8" fmla="*/ 10 w 102"/>
                <a:gd name="T9" fmla="*/ 9 h 1054"/>
                <a:gd name="T10" fmla="*/ 2 w 102"/>
                <a:gd name="T11" fmla="*/ 0 h 1054"/>
                <a:gd name="T12" fmla="*/ 98 w 102"/>
                <a:gd name="T13" fmla="*/ 0 h 1054"/>
                <a:gd name="T14" fmla="*/ 100 w 102"/>
                <a:gd name="T15" fmla="*/ 2 h 1054"/>
                <a:gd name="T16" fmla="*/ 100 w 102"/>
                <a:gd name="T17" fmla="*/ 4 h 1054"/>
                <a:gd name="T18" fmla="*/ 102 w 102"/>
                <a:gd name="T19" fmla="*/ 4 h 1054"/>
                <a:gd name="T20" fmla="*/ 102 w 102"/>
                <a:gd name="T21" fmla="*/ 1054 h 1054"/>
                <a:gd name="T22" fmla="*/ 100 w 102"/>
                <a:gd name="T23" fmla="*/ 1054 h 1054"/>
                <a:gd name="T24" fmla="*/ 100 w 102"/>
                <a:gd name="T25" fmla="*/ 1054 h 1054"/>
                <a:gd name="T26" fmla="*/ 4 w 102"/>
                <a:gd name="T27" fmla="*/ 1054 h 1054"/>
                <a:gd name="T28" fmla="*/ 4 w 102"/>
                <a:gd name="T29" fmla="*/ 1054 h 1054"/>
                <a:gd name="T30" fmla="*/ 0 w 102"/>
                <a:gd name="T31" fmla="*/ 1054 h 1054"/>
                <a:gd name="T32" fmla="*/ 0 w 102"/>
                <a:gd name="T33" fmla="*/ 2 h 1054"/>
                <a:gd name="T34" fmla="*/ 2 w 102"/>
                <a:gd name="T35" fmla="*/ 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054">
                  <a:moveTo>
                    <a:pt x="10" y="9"/>
                  </a:moveTo>
                  <a:lnTo>
                    <a:pt x="10" y="1050"/>
                  </a:lnTo>
                  <a:lnTo>
                    <a:pt x="92" y="1050"/>
                  </a:lnTo>
                  <a:lnTo>
                    <a:pt x="92" y="9"/>
                  </a:lnTo>
                  <a:lnTo>
                    <a:pt x="10" y="9"/>
                  </a:lnTo>
                  <a:close/>
                  <a:moveTo>
                    <a:pt x="2" y="0"/>
                  </a:moveTo>
                  <a:lnTo>
                    <a:pt x="98" y="0"/>
                  </a:lnTo>
                  <a:lnTo>
                    <a:pt x="100" y="2"/>
                  </a:lnTo>
                  <a:lnTo>
                    <a:pt x="100" y="4"/>
                  </a:lnTo>
                  <a:lnTo>
                    <a:pt x="102" y="4"/>
                  </a:lnTo>
                  <a:lnTo>
                    <a:pt x="102" y="1054"/>
                  </a:lnTo>
                  <a:lnTo>
                    <a:pt x="100" y="1054"/>
                  </a:lnTo>
                  <a:lnTo>
                    <a:pt x="100" y="1054"/>
                  </a:lnTo>
                  <a:lnTo>
                    <a:pt x="4" y="1054"/>
                  </a:lnTo>
                  <a:lnTo>
                    <a:pt x="4" y="1054"/>
                  </a:lnTo>
                  <a:lnTo>
                    <a:pt x="0" y="105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6" name="Rectangle 2274"/>
            <p:cNvSpPr>
              <a:spLocks noChangeArrowheads="1"/>
            </p:cNvSpPr>
            <p:nvPr/>
          </p:nvSpPr>
          <p:spPr bwMode="auto">
            <a:xfrm>
              <a:off x="5994" y="969"/>
              <a:ext cx="92" cy="215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7" name="Freeform 2275"/>
            <p:cNvSpPr>
              <a:spLocks noEditPoints="1"/>
            </p:cNvSpPr>
            <p:nvPr/>
          </p:nvSpPr>
          <p:spPr bwMode="auto">
            <a:xfrm>
              <a:off x="5990" y="966"/>
              <a:ext cx="102" cy="2154"/>
            </a:xfrm>
            <a:custGeom>
              <a:avLst/>
              <a:gdLst>
                <a:gd name="T0" fmla="*/ 10 w 102"/>
                <a:gd name="T1" fmla="*/ 9 h 2154"/>
                <a:gd name="T2" fmla="*/ 10 w 102"/>
                <a:gd name="T3" fmla="*/ 2150 h 2154"/>
                <a:gd name="T4" fmla="*/ 93 w 102"/>
                <a:gd name="T5" fmla="*/ 2150 h 2154"/>
                <a:gd name="T6" fmla="*/ 93 w 102"/>
                <a:gd name="T7" fmla="*/ 9 h 2154"/>
                <a:gd name="T8" fmla="*/ 10 w 102"/>
                <a:gd name="T9" fmla="*/ 9 h 2154"/>
                <a:gd name="T10" fmla="*/ 2 w 102"/>
                <a:gd name="T11" fmla="*/ 0 h 2154"/>
                <a:gd name="T12" fmla="*/ 98 w 102"/>
                <a:gd name="T13" fmla="*/ 0 h 2154"/>
                <a:gd name="T14" fmla="*/ 100 w 102"/>
                <a:gd name="T15" fmla="*/ 1 h 2154"/>
                <a:gd name="T16" fmla="*/ 100 w 102"/>
                <a:gd name="T17" fmla="*/ 3 h 2154"/>
                <a:gd name="T18" fmla="*/ 102 w 102"/>
                <a:gd name="T19" fmla="*/ 3 h 2154"/>
                <a:gd name="T20" fmla="*/ 102 w 102"/>
                <a:gd name="T21" fmla="*/ 2154 h 2154"/>
                <a:gd name="T22" fmla="*/ 100 w 102"/>
                <a:gd name="T23" fmla="*/ 2154 h 2154"/>
                <a:gd name="T24" fmla="*/ 100 w 102"/>
                <a:gd name="T25" fmla="*/ 2154 h 2154"/>
                <a:gd name="T26" fmla="*/ 4 w 102"/>
                <a:gd name="T27" fmla="*/ 2154 h 2154"/>
                <a:gd name="T28" fmla="*/ 4 w 102"/>
                <a:gd name="T29" fmla="*/ 2154 h 2154"/>
                <a:gd name="T30" fmla="*/ 0 w 102"/>
                <a:gd name="T31" fmla="*/ 2154 h 2154"/>
                <a:gd name="T32" fmla="*/ 0 w 102"/>
                <a:gd name="T33" fmla="*/ 1 h 2154"/>
                <a:gd name="T34" fmla="*/ 2 w 102"/>
                <a:gd name="T35" fmla="*/ 0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2154">
                  <a:moveTo>
                    <a:pt x="10" y="9"/>
                  </a:moveTo>
                  <a:lnTo>
                    <a:pt x="10" y="2150"/>
                  </a:lnTo>
                  <a:lnTo>
                    <a:pt x="93" y="2150"/>
                  </a:lnTo>
                  <a:lnTo>
                    <a:pt x="93" y="9"/>
                  </a:lnTo>
                  <a:lnTo>
                    <a:pt x="10" y="9"/>
                  </a:lnTo>
                  <a:close/>
                  <a:moveTo>
                    <a:pt x="2" y="0"/>
                  </a:moveTo>
                  <a:lnTo>
                    <a:pt x="98" y="0"/>
                  </a:lnTo>
                  <a:lnTo>
                    <a:pt x="100" y="1"/>
                  </a:lnTo>
                  <a:lnTo>
                    <a:pt x="100" y="3"/>
                  </a:lnTo>
                  <a:lnTo>
                    <a:pt x="102" y="3"/>
                  </a:lnTo>
                  <a:lnTo>
                    <a:pt x="102" y="2154"/>
                  </a:lnTo>
                  <a:lnTo>
                    <a:pt x="100" y="2154"/>
                  </a:lnTo>
                  <a:lnTo>
                    <a:pt x="100" y="2154"/>
                  </a:lnTo>
                  <a:lnTo>
                    <a:pt x="4" y="2154"/>
                  </a:lnTo>
                  <a:lnTo>
                    <a:pt x="4" y="2154"/>
                  </a:lnTo>
                  <a:lnTo>
                    <a:pt x="0" y="2154"/>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8" name="Rectangle 2276"/>
            <p:cNvSpPr>
              <a:spLocks noChangeArrowheads="1"/>
            </p:cNvSpPr>
            <p:nvPr/>
          </p:nvSpPr>
          <p:spPr bwMode="auto">
            <a:xfrm>
              <a:off x="4036" y="2707"/>
              <a:ext cx="92" cy="41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9" name="Freeform 2277"/>
            <p:cNvSpPr>
              <a:spLocks noEditPoints="1"/>
            </p:cNvSpPr>
            <p:nvPr/>
          </p:nvSpPr>
          <p:spPr bwMode="auto">
            <a:xfrm>
              <a:off x="4032" y="2703"/>
              <a:ext cx="102" cy="417"/>
            </a:xfrm>
            <a:custGeom>
              <a:avLst/>
              <a:gdLst>
                <a:gd name="T0" fmla="*/ 10 w 102"/>
                <a:gd name="T1" fmla="*/ 10 h 417"/>
                <a:gd name="T2" fmla="*/ 10 w 102"/>
                <a:gd name="T3" fmla="*/ 413 h 417"/>
                <a:gd name="T4" fmla="*/ 92 w 102"/>
                <a:gd name="T5" fmla="*/ 413 h 417"/>
                <a:gd name="T6" fmla="*/ 92 w 102"/>
                <a:gd name="T7" fmla="*/ 10 h 417"/>
                <a:gd name="T8" fmla="*/ 10 w 102"/>
                <a:gd name="T9" fmla="*/ 10 h 417"/>
                <a:gd name="T10" fmla="*/ 2 w 102"/>
                <a:gd name="T11" fmla="*/ 0 h 417"/>
                <a:gd name="T12" fmla="*/ 98 w 102"/>
                <a:gd name="T13" fmla="*/ 0 h 417"/>
                <a:gd name="T14" fmla="*/ 100 w 102"/>
                <a:gd name="T15" fmla="*/ 2 h 417"/>
                <a:gd name="T16" fmla="*/ 100 w 102"/>
                <a:gd name="T17" fmla="*/ 4 h 417"/>
                <a:gd name="T18" fmla="*/ 102 w 102"/>
                <a:gd name="T19" fmla="*/ 4 h 417"/>
                <a:gd name="T20" fmla="*/ 102 w 102"/>
                <a:gd name="T21" fmla="*/ 417 h 417"/>
                <a:gd name="T22" fmla="*/ 100 w 102"/>
                <a:gd name="T23" fmla="*/ 417 h 417"/>
                <a:gd name="T24" fmla="*/ 100 w 102"/>
                <a:gd name="T25" fmla="*/ 417 h 417"/>
                <a:gd name="T26" fmla="*/ 4 w 102"/>
                <a:gd name="T27" fmla="*/ 417 h 417"/>
                <a:gd name="T28" fmla="*/ 4 w 102"/>
                <a:gd name="T29" fmla="*/ 417 h 417"/>
                <a:gd name="T30" fmla="*/ 0 w 102"/>
                <a:gd name="T31" fmla="*/ 417 h 417"/>
                <a:gd name="T32" fmla="*/ 0 w 102"/>
                <a:gd name="T33" fmla="*/ 2 h 417"/>
                <a:gd name="T34" fmla="*/ 2 w 102"/>
                <a:gd name="T3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417">
                  <a:moveTo>
                    <a:pt x="10" y="10"/>
                  </a:moveTo>
                  <a:lnTo>
                    <a:pt x="10" y="413"/>
                  </a:lnTo>
                  <a:lnTo>
                    <a:pt x="92" y="413"/>
                  </a:lnTo>
                  <a:lnTo>
                    <a:pt x="92" y="10"/>
                  </a:lnTo>
                  <a:lnTo>
                    <a:pt x="10" y="10"/>
                  </a:lnTo>
                  <a:close/>
                  <a:moveTo>
                    <a:pt x="2" y="0"/>
                  </a:moveTo>
                  <a:lnTo>
                    <a:pt x="98" y="0"/>
                  </a:lnTo>
                  <a:lnTo>
                    <a:pt x="100" y="2"/>
                  </a:lnTo>
                  <a:lnTo>
                    <a:pt x="100" y="4"/>
                  </a:lnTo>
                  <a:lnTo>
                    <a:pt x="102" y="4"/>
                  </a:lnTo>
                  <a:lnTo>
                    <a:pt x="102" y="417"/>
                  </a:lnTo>
                  <a:lnTo>
                    <a:pt x="100" y="417"/>
                  </a:lnTo>
                  <a:lnTo>
                    <a:pt x="100" y="417"/>
                  </a:lnTo>
                  <a:lnTo>
                    <a:pt x="4" y="417"/>
                  </a:lnTo>
                  <a:lnTo>
                    <a:pt x="4" y="417"/>
                  </a:lnTo>
                  <a:lnTo>
                    <a:pt x="0" y="417"/>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0" name="Rectangle 2278"/>
            <p:cNvSpPr>
              <a:spLocks noChangeArrowheads="1"/>
            </p:cNvSpPr>
            <p:nvPr/>
          </p:nvSpPr>
          <p:spPr bwMode="auto">
            <a:xfrm>
              <a:off x="4554" y="2410"/>
              <a:ext cx="92" cy="710"/>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1" name="Freeform 2279"/>
            <p:cNvSpPr>
              <a:spLocks noEditPoints="1"/>
            </p:cNvSpPr>
            <p:nvPr/>
          </p:nvSpPr>
          <p:spPr bwMode="auto">
            <a:xfrm>
              <a:off x="4550" y="2406"/>
              <a:ext cx="102" cy="714"/>
            </a:xfrm>
            <a:custGeom>
              <a:avLst/>
              <a:gdLst>
                <a:gd name="T0" fmla="*/ 10 w 102"/>
                <a:gd name="T1" fmla="*/ 9 h 714"/>
                <a:gd name="T2" fmla="*/ 10 w 102"/>
                <a:gd name="T3" fmla="*/ 710 h 714"/>
                <a:gd name="T4" fmla="*/ 93 w 102"/>
                <a:gd name="T5" fmla="*/ 710 h 714"/>
                <a:gd name="T6" fmla="*/ 93 w 102"/>
                <a:gd name="T7" fmla="*/ 9 h 714"/>
                <a:gd name="T8" fmla="*/ 10 w 102"/>
                <a:gd name="T9" fmla="*/ 9 h 714"/>
                <a:gd name="T10" fmla="*/ 2 w 102"/>
                <a:gd name="T11" fmla="*/ 0 h 714"/>
                <a:gd name="T12" fmla="*/ 98 w 102"/>
                <a:gd name="T13" fmla="*/ 0 h 714"/>
                <a:gd name="T14" fmla="*/ 100 w 102"/>
                <a:gd name="T15" fmla="*/ 2 h 714"/>
                <a:gd name="T16" fmla="*/ 100 w 102"/>
                <a:gd name="T17" fmla="*/ 4 h 714"/>
                <a:gd name="T18" fmla="*/ 102 w 102"/>
                <a:gd name="T19" fmla="*/ 4 h 714"/>
                <a:gd name="T20" fmla="*/ 102 w 102"/>
                <a:gd name="T21" fmla="*/ 714 h 714"/>
                <a:gd name="T22" fmla="*/ 100 w 102"/>
                <a:gd name="T23" fmla="*/ 714 h 714"/>
                <a:gd name="T24" fmla="*/ 100 w 102"/>
                <a:gd name="T25" fmla="*/ 714 h 714"/>
                <a:gd name="T26" fmla="*/ 4 w 102"/>
                <a:gd name="T27" fmla="*/ 714 h 714"/>
                <a:gd name="T28" fmla="*/ 4 w 102"/>
                <a:gd name="T29" fmla="*/ 714 h 714"/>
                <a:gd name="T30" fmla="*/ 0 w 102"/>
                <a:gd name="T31" fmla="*/ 714 h 714"/>
                <a:gd name="T32" fmla="*/ 0 w 102"/>
                <a:gd name="T33" fmla="*/ 2 h 714"/>
                <a:gd name="T34" fmla="*/ 2 w 102"/>
                <a:gd name="T3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714">
                  <a:moveTo>
                    <a:pt x="10" y="9"/>
                  </a:moveTo>
                  <a:lnTo>
                    <a:pt x="10" y="710"/>
                  </a:lnTo>
                  <a:lnTo>
                    <a:pt x="93" y="710"/>
                  </a:lnTo>
                  <a:lnTo>
                    <a:pt x="93" y="9"/>
                  </a:lnTo>
                  <a:lnTo>
                    <a:pt x="10" y="9"/>
                  </a:lnTo>
                  <a:close/>
                  <a:moveTo>
                    <a:pt x="2" y="0"/>
                  </a:moveTo>
                  <a:lnTo>
                    <a:pt x="98" y="0"/>
                  </a:lnTo>
                  <a:lnTo>
                    <a:pt x="100" y="2"/>
                  </a:lnTo>
                  <a:lnTo>
                    <a:pt x="100" y="4"/>
                  </a:lnTo>
                  <a:lnTo>
                    <a:pt x="102" y="4"/>
                  </a:lnTo>
                  <a:lnTo>
                    <a:pt x="102" y="714"/>
                  </a:lnTo>
                  <a:lnTo>
                    <a:pt x="100" y="714"/>
                  </a:lnTo>
                  <a:lnTo>
                    <a:pt x="100" y="714"/>
                  </a:lnTo>
                  <a:lnTo>
                    <a:pt x="4" y="714"/>
                  </a:lnTo>
                  <a:lnTo>
                    <a:pt x="4" y="714"/>
                  </a:lnTo>
                  <a:lnTo>
                    <a:pt x="0" y="71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2" name="Rectangle 2280"/>
            <p:cNvSpPr>
              <a:spLocks noChangeArrowheads="1"/>
            </p:cNvSpPr>
            <p:nvPr/>
          </p:nvSpPr>
          <p:spPr bwMode="auto">
            <a:xfrm>
              <a:off x="5073" y="2314"/>
              <a:ext cx="92" cy="80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3" name="Freeform 2281"/>
            <p:cNvSpPr>
              <a:spLocks noEditPoints="1"/>
            </p:cNvSpPr>
            <p:nvPr/>
          </p:nvSpPr>
          <p:spPr bwMode="auto">
            <a:xfrm>
              <a:off x="5069" y="2310"/>
              <a:ext cx="102" cy="810"/>
            </a:xfrm>
            <a:custGeom>
              <a:avLst/>
              <a:gdLst>
                <a:gd name="T0" fmla="*/ 9 w 102"/>
                <a:gd name="T1" fmla="*/ 9 h 810"/>
                <a:gd name="T2" fmla="*/ 9 w 102"/>
                <a:gd name="T3" fmla="*/ 806 h 810"/>
                <a:gd name="T4" fmla="*/ 92 w 102"/>
                <a:gd name="T5" fmla="*/ 806 h 810"/>
                <a:gd name="T6" fmla="*/ 92 w 102"/>
                <a:gd name="T7" fmla="*/ 9 h 810"/>
                <a:gd name="T8" fmla="*/ 9 w 102"/>
                <a:gd name="T9" fmla="*/ 9 h 810"/>
                <a:gd name="T10" fmla="*/ 2 w 102"/>
                <a:gd name="T11" fmla="*/ 0 h 810"/>
                <a:gd name="T12" fmla="*/ 98 w 102"/>
                <a:gd name="T13" fmla="*/ 0 h 810"/>
                <a:gd name="T14" fmla="*/ 100 w 102"/>
                <a:gd name="T15" fmla="*/ 2 h 810"/>
                <a:gd name="T16" fmla="*/ 100 w 102"/>
                <a:gd name="T17" fmla="*/ 4 h 810"/>
                <a:gd name="T18" fmla="*/ 102 w 102"/>
                <a:gd name="T19" fmla="*/ 4 h 810"/>
                <a:gd name="T20" fmla="*/ 102 w 102"/>
                <a:gd name="T21" fmla="*/ 810 h 810"/>
                <a:gd name="T22" fmla="*/ 100 w 102"/>
                <a:gd name="T23" fmla="*/ 810 h 810"/>
                <a:gd name="T24" fmla="*/ 100 w 102"/>
                <a:gd name="T25" fmla="*/ 810 h 810"/>
                <a:gd name="T26" fmla="*/ 4 w 102"/>
                <a:gd name="T27" fmla="*/ 810 h 810"/>
                <a:gd name="T28" fmla="*/ 4 w 102"/>
                <a:gd name="T29" fmla="*/ 810 h 810"/>
                <a:gd name="T30" fmla="*/ 0 w 102"/>
                <a:gd name="T31" fmla="*/ 810 h 810"/>
                <a:gd name="T32" fmla="*/ 0 w 102"/>
                <a:gd name="T33" fmla="*/ 2 h 810"/>
                <a:gd name="T34" fmla="*/ 2 w 102"/>
                <a:gd name="T35"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10">
                  <a:moveTo>
                    <a:pt x="9" y="9"/>
                  </a:moveTo>
                  <a:lnTo>
                    <a:pt x="9" y="806"/>
                  </a:lnTo>
                  <a:lnTo>
                    <a:pt x="92" y="806"/>
                  </a:lnTo>
                  <a:lnTo>
                    <a:pt x="92" y="9"/>
                  </a:lnTo>
                  <a:lnTo>
                    <a:pt x="9" y="9"/>
                  </a:lnTo>
                  <a:close/>
                  <a:moveTo>
                    <a:pt x="2" y="0"/>
                  </a:moveTo>
                  <a:lnTo>
                    <a:pt x="98" y="0"/>
                  </a:lnTo>
                  <a:lnTo>
                    <a:pt x="100" y="2"/>
                  </a:lnTo>
                  <a:lnTo>
                    <a:pt x="100" y="4"/>
                  </a:lnTo>
                  <a:lnTo>
                    <a:pt x="102" y="4"/>
                  </a:lnTo>
                  <a:lnTo>
                    <a:pt x="102" y="810"/>
                  </a:lnTo>
                  <a:lnTo>
                    <a:pt x="100" y="810"/>
                  </a:lnTo>
                  <a:lnTo>
                    <a:pt x="100" y="810"/>
                  </a:lnTo>
                  <a:lnTo>
                    <a:pt x="4" y="810"/>
                  </a:lnTo>
                  <a:lnTo>
                    <a:pt x="4" y="810"/>
                  </a:lnTo>
                  <a:lnTo>
                    <a:pt x="0" y="81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4" name="Rectangle 2282"/>
            <p:cNvSpPr>
              <a:spLocks noChangeArrowheads="1"/>
            </p:cNvSpPr>
            <p:nvPr/>
          </p:nvSpPr>
          <p:spPr bwMode="auto">
            <a:xfrm>
              <a:off x="5591" y="1956"/>
              <a:ext cx="92" cy="1164"/>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5" name="Freeform 2283"/>
            <p:cNvSpPr>
              <a:spLocks noEditPoints="1"/>
            </p:cNvSpPr>
            <p:nvPr/>
          </p:nvSpPr>
          <p:spPr bwMode="auto">
            <a:xfrm>
              <a:off x="5587" y="1953"/>
              <a:ext cx="102" cy="1167"/>
            </a:xfrm>
            <a:custGeom>
              <a:avLst/>
              <a:gdLst>
                <a:gd name="T0" fmla="*/ 10 w 102"/>
                <a:gd name="T1" fmla="*/ 9 h 1167"/>
                <a:gd name="T2" fmla="*/ 10 w 102"/>
                <a:gd name="T3" fmla="*/ 1163 h 1167"/>
                <a:gd name="T4" fmla="*/ 92 w 102"/>
                <a:gd name="T5" fmla="*/ 1163 h 1167"/>
                <a:gd name="T6" fmla="*/ 92 w 102"/>
                <a:gd name="T7" fmla="*/ 9 h 1167"/>
                <a:gd name="T8" fmla="*/ 10 w 102"/>
                <a:gd name="T9" fmla="*/ 9 h 1167"/>
                <a:gd name="T10" fmla="*/ 2 w 102"/>
                <a:gd name="T11" fmla="*/ 0 h 1167"/>
                <a:gd name="T12" fmla="*/ 98 w 102"/>
                <a:gd name="T13" fmla="*/ 0 h 1167"/>
                <a:gd name="T14" fmla="*/ 100 w 102"/>
                <a:gd name="T15" fmla="*/ 1 h 1167"/>
                <a:gd name="T16" fmla="*/ 100 w 102"/>
                <a:gd name="T17" fmla="*/ 3 h 1167"/>
                <a:gd name="T18" fmla="*/ 102 w 102"/>
                <a:gd name="T19" fmla="*/ 3 h 1167"/>
                <a:gd name="T20" fmla="*/ 102 w 102"/>
                <a:gd name="T21" fmla="*/ 1167 h 1167"/>
                <a:gd name="T22" fmla="*/ 100 w 102"/>
                <a:gd name="T23" fmla="*/ 1167 h 1167"/>
                <a:gd name="T24" fmla="*/ 100 w 102"/>
                <a:gd name="T25" fmla="*/ 1167 h 1167"/>
                <a:gd name="T26" fmla="*/ 4 w 102"/>
                <a:gd name="T27" fmla="*/ 1167 h 1167"/>
                <a:gd name="T28" fmla="*/ 4 w 102"/>
                <a:gd name="T29" fmla="*/ 1167 h 1167"/>
                <a:gd name="T30" fmla="*/ 0 w 102"/>
                <a:gd name="T31" fmla="*/ 1167 h 1167"/>
                <a:gd name="T32" fmla="*/ 0 w 102"/>
                <a:gd name="T33" fmla="*/ 1 h 1167"/>
                <a:gd name="T34" fmla="*/ 2 w 102"/>
                <a:gd name="T35"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167">
                  <a:moveTo>
                    <a:pt x="10" y="9"/>
                  </a:moveTo>
                  <a:lnTo>
                    <a:pt x="10" y="1163"/>
                  </a:lnTo>
                  <a:lnTo>
                    <a:pt x="92" y="1163"/>
                  </a:lnTo>
                  <a:lnTo>
                    <a:pt x="92" y="9"/>
                  </a:lnTo>
                  <a:lnTo>
                    <a:pt x="10" y="9"/>
                  </a:lnTo>
                  <a:close/>
                  <a:moveTo>
                    <a:pt x="2" y="0"/>
                  </a:moveTo>
                  <a:lnTo>
                    <a:pt x="98" y="0"/>
                  </a:lnTo>
                  <a:lnTo>
                    <a:pt x="100" y="1"/>
                  </a:lnTo>
                  <a:lnTo>
                    <a:pt x="100" y="3"/>
                  </a:lnTo>
                  <a:lnTo>
                    <a:pt x="102" y="3"/>
                  </a:lnTo>
                  <a:lnTo>
                    <a:pt x="102" y="1167"/>
                  </a:lnTo>
                  <a:lnTo>
                    <a:pt x="100" y="1167"/>
                  </a:lnTo>
                  <a:lnTo>
                    <a:pt x="100" y="1167"/>
                  </a:lnTo>
                  <a:lnTo>
                    <a:pt x="4" y="1167"/>
                  </a:lnTo>
                  <a:lnTo>
                    <a:pt x="4" y="1167"/>
                  </a:lnTo>
                  <a:lnTo>
                    <a:pt x="0" y="1167"/>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6" name="Rectangle 2284"/>
            <p:cNvSpPr>
              <a:spLocks noChangeArrowheads="1"/>
            </p:cNvSpPr>
            <p:nvPr/>
          </p:nvSpPr>
          <p:spPr bwMode="auto">
            <a:xfrm>
              <a:off x="6109" y="994"/>
              <a:ext cx="93" cy="212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7" name="Freeform 2285"/>
            <p:cNvSpPr>
              <a:spLocks noEditPoints="1"/>
            </p:cNvSpPr>
            <p:nvPr/>
          </p:nvSpPr>
          <p:spPr bwMode="auto">
            <a:xfrm>
              <a:off x="6106" y="990"/>
              <a:ext cx="101" cy="2130"/>
            </a:xfrm>
            <a:custGeom>
              <a:avLst/>
              <a:gdLst>
                <a:gd name="T0" fmla="*/ 9 w 101"/>
                <a:gd name="T1" fmla="*/ 10 h 2130"/>
                <a:gd name="T2" fmla="*/ 9 w 101"/>
                <a:gd name="T3" fmla="*/ 2126 h 2130"/>
                <a:gd name="T4" fmla="*/ 92 w 101"/>
                <a:gd name="T5" fmla="*/ 2126 h 2130"/>
                <a:gd name="T6" fmla="*/ 92 w 101"/>
                <a:gd name="T7" fmla="*/ 10 h 2130"/>
                <a:gd name="T8" fmla="*/ 9 w 101"/>
                <a:gd name="T9" fmla="*/ 10 h 2130"/>
                <a:gd name="T10" fmla="*/ 2 w 101"/>
                <a:gd name="T11" fmla="*/ 0 h 2130"/>
                <a:gd name="T12" fmla="*/ 98 w 101"/>
                <a:gd name="T13" fmla="*/ 0 h 2130"/>
                <a:gd name="T14" fmla="*/ 99 w 101"/>
                <a:gd name="T15" fmla="*/ 2 h 2130"/>
                <a:gd name="T16" fmla="*/ 99 w 101"/>
                <a:gd name="T17" fmla="*/ 4 h 2130"/>
                <a:gd name="T18" fmla="*/ 101 w 101"/>
                <a:gd name="T19" fmla="*/ 4 h 2130"/>
                <a:gd name="T20" fmla="*/ 101 w 101"/>
                <a:gd name="T21" fmla="*/ 2130 h 2130"/>
                <a:gd name="T22" fmla="*/ 99 w 101"/>
                <a:gd name="T23" fmla="*/ 2130 h 2130"/>
                <a:gd name="T24" fmla="*/ 99 w 101"/>
                <a:gd name="T25" fmla="*/ 2130 h 2130"/>
                <a:gd name="T26" fmla="*/ 3 w 101"/>
                <a:gd name="T27" fmla="*/ 2130 h 2130"/>
                <a:gd name="T28" fmla="*/ 3 w 101"/>
                <a:gd name="T29" fmla="*/ 2130 h 2130"/>
                <a:gd name="T30" fmla="*/ 0 w 101"/>
                <a:gd name="T31" fmla="*/ 2130 h 2130"/>
                <a:gd name="T32" fmla="*/ 0 w 101"/>
                <a:gd name="T33" fmla="*/ 2 h 2130"/>
                <a:gd name="T34" fmla="*/ 2 w 101"/>
                <a:gd name="T35" fmla="*/ 0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2130">
                  <a:moveTo>
                    <a:pt x="9" y="10"/>
                  </a:moveTo>
                  <a:lnTo>
                    <a:pt x="9" y="2126"/>
                  </a:lnTo>
                  <a:lnTo>
                    <a:pt x="92" y="2126"/>
                  </a:lnTo>
                  <a:lnTo>
                    <a:pt x="92" y="10"/>
                  </a:lnTo>
                  <a:lnTo>
                    <a:pt x="9" y="10"/>
                  </a:lnTo>
                  <a:close/>
                  <a:moveTo>
                    <a:pt x="2" y="0"/>
                  </a:moveTo>
                  <a:lnTo>
                    <a:pt x="98" y="0"/>
                  </a:lnTo>
                  <a:lnTo>
                    <a:pt x="99" y="2"/>
                  </a:lnTo>
                  <a:lnTo>
                    <a:pt x="99" y="4"/>
                  </a:lnTo>
                  <a:lnTo>
                    <a:pt x="101" y="4"/>
                  </a:lnTo>
                  <a:lnTo>
                    <a:pt x="101" y="2130"/>
                  </a:lnTo>
                  <a:lnTo>
                    <a:pt x="99" y="2130"/>
                  </a:lnTo>
                  <a:lnTo>
                    <a:pt x="99" y="2130"/>
                  </a:lnTo>
                  <a:lnTo>
                    <a:pt x="3" y="2130"/>
                  </a:lnTo>
                  <a:lnTo>
                    <a:pt x="3" y="2130"/>
                  </a:lnTo>
                  <a:lnTo>
                    <a:pt x="0" y="213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8" name="Freeform 2286"/>
            <p:cNvSpPr>
              <a:spLocks/>
            </p:cNvSpPr>
            <p:nvPr/>
          </p:nvSpPr>
          <p:spPr bwMode="auto">
            <a:xfrm>
              <a:off x="4762" y="480"/>
              <a:ext cx="86" cy="96"/>
            </a:xfrm>
            <a:custGeom>
              <a:avLst/>
              <a:gdLst>
                <a:gd name="T0" fmla="*/ 46 w 86"/>
                <a:gd name="T1" fmla="*/ 0 h 96"/>
                <a:gd name="T2" fmla="*/ 55 w 86"/>
                <a:gd name="T3" fmla="*/ 0 h 96"/>
                <a:gd name="T4" fmla="*/ 65 w 86"/>
                <a:gd name="T5" fmla="*/ 4 h 96"/>
                <a:gd name="T6" fmla="*/ 71 w 86"/>
                <a:gd name="T7" fmla="*/ 7 h 96"/>
                <a:gd name="T8" fmla="*/ 76 w 86"/>
                <a:gd name="T9" fmla="*/ 13 h 96"/>
                <a:gd name="T10" fmla="*/ 80 w 86"/>
                <a:gd name="T11" fmla="*/ 19 h 96"/>
                <a:gd name="T12" fmla="*/ 84 w 86"/>
                <a:gd name="T13" fmla="*/ 28 h 96"/>
                <a:gd name="T14" fmla="*/ 73 w 86"/>
                <a:gd name="T15" fmla="*/ 30 h 96"/>
                <a:gd name="T16" fmla="*/ 71 w 86"/>
                <a:gd name="T17" fmla="*/ 25 h 96"/>
                <a:gd name="T18" fmla="*/ 67 w 86"/>
                <a:gd name="T19" fmla="*/ 19 h 96"/>
                <a:gd name="T20" fmla="*/ 63 w 86"/>
                <a:gd name="T21" fmla="*/ 15 h 96"/>
                <a:gd name="T22" fmla="*/ 59 w 86"/>
                <a:gd name="T23" fmla="*/ 13 h 96"/>
                <a:gd name="T24" fmla="*/ 51 w 86"/>
                <a:gd name="T25" fmla="*/ 11 h 96"/>
                <a:gd name="T26" fmla="*/ 46 w 86"/>
                <a:gd name="T27" fmla="*/ 11 h 96"/>
                <a:gd name="T28" fmla="*/ 38 w 86"/>
                <a:gd name="T29" fmla="*/ 11 h 96"/>
                <a:gd name="T30" fmla="*/ 30 w 86"/>
                <a:gd name="T31" fmla="*/ 13 h 96"/>
                <a:gd name="T32" fmla="*/ 25 w 86"/>
                <a:gd name="T33" fmla="*/ 17 h 96"/>
                <a:gd name="T34" fmla="*/ 21 w 86"/>
                <a:gd name="T35" fmla="*/ 21 h 96"/>
                <a:gd name="T36" fmla="*/ 17 w 86"/>
                <a:gd name="T37" fmla="*/ 25 h 96"/>
                <a:gd name="T38" fmla="*/ 15 w 86"/>
                <a:gd name="T39" fmla="*/ 28 h 96"/>
                <a:gd name="T40" fmla="*/ 11 w 86"/>
                <a:gd name="T41" fmla="*/ 38 h 96"/>
                <a:gd name="T42" fmla="*/ 11 w 86"/>
                <a:gd name="T43" fmla="*/ 48 h 96"/>
                <a:gd name="T44" fmla="*/ 11 w 86"/>
                <a:gd name="T45" fmla="*/ 55 h 96"/>
                <a:gd name="T46" fmla="*/ 13 w 86"/>
                <a:gd name="T47" fmla="*/ 63 h 96"/>
                <a:gd name="T48" fmla="*/ 15 w 86"/>
                <a:gd name="T49" fmla="*/ 69 h 96"/>
                <a:gd name="T50" fmla="*/ 19 w 86"/>
                <a:gd name="T51" fmla="*/ 73 h 96"/>
                <a:gd name="T52" fmla="*/ 23 w 86"/>
                <a:gd name="T53" fmla="*/ 78 h 96"/>
                <a:gd name="T54" fmla="*/ 28 w 86"/>
                <a:gd name="T55" fmla="*/ 80 h 96"/>
                <a:gd name="T56" fmla="*/ 36 w 86"/>
                <a:gd name="T57" fmla="*/ 84 h 96"/>
                <a:gd name="T58" fmla="*/ 46 w 86"/>
                <a:gd name="T59" fmla="*/ 84 h 96"/>
                <a:gd name="T60" fmla="*/ 53 w 86"/>
                <a:gd name="T61" fmla="*/ 84 h 96"/>
                <a:gd name="T62" fmla="*/ 61 w 86"/>
                <a:gd name="T63" fmla="*/ 82 h 96"/>
                <a:gd name="T64" fmla="*/ 69 w 86"/>
                <a:gd name="T65" fmla="*/ 78 h 96"/>
                <a:gd name="T66" fmla="*/ 73 w 86"/>
                <a:gd name="T67" fmla="*/ 75 h 96"/>
                <a:gd name="T68" fmla="*/ 73 w 86"/>
                <a:gd name="T69" fmla="*/ 57 h 96"/>
                <a:gd name="T70" fmla="*/ 46 w 86"/>
                <a:gd name="T71" fmla="*/ 57 h 96"/>
                <a:gd name="T72" fmla="*/ 46 w 86"/>
                <a:gd name="T73" fmla="*/ 48 h 96"/>
                <a:gd name="T74" fmla="*/ 86 w 86"/>
                <a:gd name="T75" fmla="*/ 48 h 96"/>
                <a:gd name="T76" fmla="*/ 86 w 86"/>
                <a:gd name="T77" fmla="*/ 82 h 96"/>
                <a:gd name="T78" fmla="*/ 76 w 86"/>
                <a:gd name="T79" fmla="*/ 88 h 96"/>
                <a:gd name="T80" fmla="*/ 67 w 86"/>
                <a:gd name="T81" fmla="*/ 92 h 96"/>
                <a:gd name="T82" fmla="*/ 57 w 86"/>
                <a:gd name="T83" fmla="*/ 96 h 96"/>
                <a:gd name="T84" fmla="*/ 46 w 86"/>
                <a:gd name="T85" fmla="*/ 96 h 96"/>
                <a:gd name="T86" fmla="*/ 38 w 86"/>
                <a:gd name="T87" fmla="*/ 96 h 96"/>
                <a:gd name="T88" fmla="*/ 30 w 86"/>
                <a:gd name="T89" fmla="*/ 94 h 96"/>
                <a:gd name="T90" fmla="*/ 21 w 86"/>
                <a:gd name="T91" fmla="*/ 90 h 96"/>
                <a:gd name="T92" fmla="*/ 15 w 86"/>
                <a:gd name="T93" fmla="*/ 86 h 96"/>
                <a:gd name="T94" fmla="*/ 9 w 86"/>
                <a:gd name="T95" fmla="*/ 80 h 96"/>
                <a:gd name="T96" fmla="*/ 5 w 86"/>
                <a:gd name="T97" fmla="*/ 73 h 96"/>
                <a:gd name="T98" fmla="*/ 2 w 86"/>
                <a:gd name="T99" fmla="*/ 65 h 96"/>
                <a:gd name="T100" fmla="*/ 0 w 86"/>
                <a:gd name="T101" fmla="*/ 57 h 96"/>
                <a:gd name="T102" fmla="*/ 0 w 86"/>
                <a:gd name="T103" fmla="*/ 48 h 96"/>
                <a:gd name="T104" fmla="*/ 0 w 86"/>
                <a:gd name="T105" fmla="*/ 34 h 96"/>
                <a:gd name="T106" fmla="*/ 5 w 86"/>
                <a:gd name="T107" fmla="*/ 23 h 96"/>
                <a:gd name="T108" fmla="*/ 9 w 86"/>
                <a:gd name="T109" fmla="*/ 15 h 96"/>
                <a:gd name="T110" fmla="*/ 15 w 86"/>
                <a:gd name="T111" fmla="*/ 9 h 96"/>
                <a:gd name="T112" fmla="*/ 21 w 86"/>
                <a:gd name="T113" fmla="*/ 5 h 96"/>
                <a:gd name="T114" fmla="*/ 28 w 86"/>
                <a:gd name="T115" fmla="*/ 2 h 96"/>
                <a:gd name="T116" fmla="*/ 36 w 86"/>
                <a:gd name="T117" fmla="*/ 0 h 96"/>
                <a:gd name="T118" fmla="*/ 46 w 86"/>
                <a:gd name="T1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96">
                  <a:moveTo>
                    <a:pt x="46" y="0"/>
                  </a:moveTo>
                  <a:lnTo>
                    <a:pt x="55" y="0"/>
                  </a:lnTo>
                  <a:lnTo>
                    <a:pt x="65" y="4"/>
                  </a:lnTo>
                  <a:lnTo>
                    <a:pt x="71" y="7"/>
                  </a:lnTo>
                  <a:lnTo>
                    <a:pt x="76" y="13"/>
                  </a:lnTo>
                  <a:lnTo>
                    <a:pt x="80" y="19"/>
                  </a:lnTo>
                  <a:lnTo>
                    <a:pt x="84" y="28"/>
                  </a:lnTo>
                  <a:lnTo>
                    <a:pt x="73" y="30"/>
                  </a:lnTo>
                  <a:lnTo>
                    <a:pt x="71" y="25"/>
                  </a:lnTo>
                  <a:lnTo>
                    <a:pt x="67" y="19"/>
                  </a:lnTo>
                  <a:lnTo>
                    <a:pt x="63" y="15"/>
                  </a:lnTo>
                  <a:lnTo>
                    <a:pt x="59" y="13"/>
                  </a:lnTo>
                  <a:lnTo>
                    <a:pt x="51" y="11"/>
                  </a:lnTo>
                  <a:lnTo>
                    <a:pt x="46" y="11"/>
                  </a:lnTo>
                  <a:lnTo>
                    <a:pt x="38" y="11"/>
                  </a:lnTo>
                  <a:lnTo>
                    <a:pt x="30" y="13"/>
                  </a:lnTo>
                  <a:lnTo>
                    <a:pt x="25" y="17"/>
                  </a:lnTo>
                  <a:lnTo>
                    <a:pt x="21" y="21"/>
                  </a:lnTo>
                  <a:lnTo>
                    <a:pt x="17" y="25"/>
                  </a:lnTo>
                  <a:lnTo>
                    <a:pt x="15" y="28"/>
                  </a:lnTo>
                  <a:lnTo>
                    <a:pt x="11" y="38"/>
                  </a:lnTo>
                  <a:lnTo>
                    <a:pt x="11" y="48"/>
                  </a:lnTo>
                  <a:lnTo>
                    <a:pt x="11" y="55"/>
                  </a:lnTo>
                  <a:lnTo>
                    <a:pt x="13" y="63"/>
                  </a:lnTo>
                  <a:lnTo>
                    <a:pt x="15" y="69"/>
                  </a:lnTo>
                  <a:lnTo>
                    <a:pt x="19" y="73"/>
                  </a:lnTo>
                  <a:lnTo>
                    <a:pt x="23" y="78"/>
                  </a:lnTo>
                  <a:lnTo>
                    <a:pt x="28" y="80"/>
                  </a:lnTo>
                  <a:lnTo>
                    <a:pt x="36" y="84"/>
                  </a:lnTo>
                  <a:lnTo>
                    <a:pt x="46" y="84"/>
                  </a:lnTo>
                  <a:lnTo>
                    <a:pt x="53" y="84"/>
                  </a:lnTo>
                  <a:lnTo>
                    <a:pt x="61" y="82"/>
                  </a:lnTo>
                  <a:lnTo>
                    <a:pt x="69" y="78"/>
                  </a:lnTo>
                  <a:lnTo>
                    <a:pt x="73" y="75"/>
                  </a:lnTo>
                  <a:lnTo>
                    <a:pt x="73" y="57"/>
                  </a:lnTo>
                  <a:lnTo>
                    <a:pt x="46" y="57"/>
                  </a:lnTo>
                  <a:lnTo>
                    <a:pt x="46" y="48"/>
                  </a:lnTo>
                  <a:lnTo>
                    <a:pt x="86" y="48"/>
                  </a:lnTo>
                  <a:lnTo>
                    <a:pt x="86" y="82"/>
                  </a:lnTo>
                  <a:lnTo>
                    <a:pt x="76" y="88"/>
                  </a:lnTo>
                  <a:lnTo>
                    <a:pt x="67" y="92"/>
                  </a:lnTo>
                  <a:lnTo>
                    <a:pt x="57" y="96"/>
                  </a:lnTo>
                  <a:lnTo>
                    <a:pt x="46" y="96"/>
                  </a:lnTo>
                  <a:lnTo>
                    <a:pt x="38" y="96"/>
                  </a:lnTo>
                  <a:lnTo>
                    <a:pt x="30" y="94"/>
                  </a:lnTo>
                  <a:lnTo>
                    <a:pt x="21" y="90"/>
                  </a:lnTo>
                  <a:lnTo>
                    <a:pt x="15" y="86"/>
                  </a:lnTo>
                  <a:lnTo>
                    <a:pt x="9" y="80"/>
                  </a:lnTo>
                  <a:lnTo>
                    <a:pt x="5" y="73"/>
                  </a:lnTo>
                  <a:lnTo>
                    <a:pt x="2" y="65"/>
                  </a:lnTo>
                  <a:lnTo>
                    <a:pt x="0" y="57"/>
                  </a:lnTo>
                  <a:lnTo>
                    <a:pt x="0" y="48"/>
                  </a:lnTo>
                  <a:lnTo>
                    <a:pt x="0" y="34"/>
                  </a:lnTo>
                  <a:lnTo>
                    <a:pt x="5" y="23"/>
                  </a:lnTo>
                  <a:lnTo>
                    <a:pt x="9" y="15"/>
                  </a:lnTo>
                  <a:lnTo>
                    <a:pt x="15" y="9"/>
                  </a:lnTo>
                  <a:lnTo>
                    <a:pt x="21" y="5"/>
                  </a:lnTo>
                  <a:lnTo>
                    <a:pt x="28" y="2"/>
                  </a:lnTo>
                  <a:lnTo>
                    <a:pt x="36" y="0"/>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9" name="Freeform 2287"/>
            <p:cNvSpPr>
              <a:spLocks noEditPoints="1"/>
            </p:cNvSpPr>
            <p:nvPr/>
          </p:nvSpPr>
          <p:spPr bwMode="auto">
            <a:xfrm>
              <a:off x="4861" y="505"/>
              <a:ext cx="60" cy="71"/>
            </a:xfrm>
            <a:custGeom>
              <a:avLst/>
              <a:gdLst>
                <a:gd name="T0" fmla="*/ 31 w 60"/>
                <a:gd name="T1" fmla="*/ 11 h 71"/>
                <a:gd name="T2" fmla="*/ 25 w 60"/>
                <a:gd name="T3" fmla="*/ 11 h 71"/>
                <a:gd name="T4" fmla="*/ 22 w 60"/>
                <a:gd name="T5" fmla="*/ 13 h 71"/>
                <a:gd name="T6" fmla="*/ 18 w 60"/>
                <a:gd name="T7" fmla="*/ 17 h 71"/>
                <a:gd name="T8" fmla="*/ 14 w 60"/>
                <a:gd name="T9" fmla="*/ 23 h 71"/>
                <a:gd name="T10" fmla="*/ 12 w 60"/>
                <a:gd name="T11" fmla="*/ 28 h 71"/>
                <a:gd name="T12" fmla="*/ 12 w 60"/>
                <a:gd name="T13" fmla="*/ 36 h 71"/>
                <a:gd name="T14" fmla="*/ 12 w 60"/>
                <a:gd name="T15" fmla="*/ 44 h 71"/>
                <a:gd name="T16" fmla="*/ 14 w 60"/>
                <a:gd name="T17" fmla="*/ 50 h 71"/>
                <a:gd name="T18" fmla="*/ 18 w 60"/>
                <a:gd name="T19" fmla="*/ 53 h 71"/>
                <a:gd name="T20" fmla="*/ 22 w 60"/>
                <a:gd name="T21" fmla="*/ 57 h 71"/>
                <a:gd name="T22" fmla="*/ 25 w 60"/>
                <a:gd name="T23" fmla="*/ 59 h 71"/>
                <a:gd name="T24" fmla="*/ 31 w 60"/>
                <a:gd name="T25" fmla="*/ 59 h 71"/>
                <a:gd name="T26" fmla="*/ 35 w 60"/>
                <a:gd name="T27" fmla="*/ 59 h 71"/>
                <a:gd name="T28" fmla="*/ 39 w 60"/>
                <a:gd name="T29" fmla="*/ 57 h 71"/>
                <a:gd name="T30" fmla="*/ 43 w 60"/>
                <a:gd name="T31" fmla="*/ 53 h 71"/>
                <a:gd name="T32" fmla="*/ 47 w 60"/>
                <a:gd name="T33" fmla="*/ 50 h 71"/>
                <a:gd name="T34" fmla="*/ 48 w 60"/>
                <a:gd name="T35" fmla="*/ 42 h 71"/>
                <a:gd name="T36" fmla="*/ 48 w 60"/>
                <a:gd name="T37" fmla="*/ 36 h 71"/>
                <a:gd name="T38" fmla="*/ 48 w 60"/>
                <a:gd name="T39" fmla="*/ 28 h 71"/>
                <a:gd name="T40" fmla="*/ 47 w 60"/>
                <a:gd name="T41" fmla="*/ 23 h 71"/>
                <a:gd name="T42" fmla="*/ 43 w 60"/>
                <a:gd name="T43" fmla="*/ 17 h 71"/>
                <a:gd name="T44" fmla="*/ 39 w 60"/>
                <a:gd name="T45" fmla="*/ 13 h 71"/>
                <a:gd name="T46" fmla="*/ 35 w 60"/>
                <a:gd name="T47" fmla="*/ 11 h 71"/>
                <a:gd name="T48" fmla="*/ 31 w 60"/>
                <a:gd name="T49" fmla="*/ 11 h 71"/>
                <a:gd name="T50" fmla="*/ 31 w 60"/>
                <a:gd name="T51" fmla="*/ 0 h 71"/>
                <a:gd name="T52" fmla="*/ 39 w 60"/>
                <a:gd name="T53" fmla="*/ 2 h 71"/>
                <a:gd name="T54" fmla="*/ 47 w 60"/>
                <a:gd name="T55" fmla="*/ 5 h 71"/>
                <a:gd name="T56" fmla="*/ 52 w 60"/>
                <a:gd name="T57" fmla="*/ 9 h 71"/>
                <a:gd name="T58" fmla="*/ 56 w 60"/>
                <a:gd name="T59" fmla="*/ 17 h 71"/>
                <a:gd name="T60" fmla="*/ 60 w 60"/>
                <a:gd name="T61" fmla="*/ 25 h 71"/>
                <a:gd name="T62" fmla="*/ 60 w 60"/>
                <a:gd name="T63" fmla="*/ 34 h 71"/>
                <a:gd name="T64" fmla="*/ 60 w 60"/>
                <a:gd name="T65" fmla="*/ 42 h 71"/>
                <a:gd name="T66" fmla="*/ 60 w 60"/>
                <a:gd name="T67" fmla="*/ 50 h 71"/>
                <a:gd name="T68" fmla="*/ 56 w 60"/>
                <a:gd name="T69" fmla="*/ 55 h 71"/>
                <a:gd name="T70" fmla="*/ 52 w 60"/>
                <a:gd name="T71" fmla="*/ 61 h 71"/>
                <a:gd name="T72" fmla="*/ 47 w 60"/>
                <a:gd name="T73" fmla="*/ 67 h 71"/>
                <a:gd name="T74" fmla="*/ 39 w 60"/>
                <a:gd name="T75" fmla="*/ 69 h 71"/>
                <a:gd name="T76" fmla="*/ 31 w 60"/>
                <a:gd name="T77" fmla="*/ 71 h 71"/>
                <a:gd name="T78" fmla="*/ 22 w 60"/>
                <a:gd name="T79" fmla="*/ 71 h 71"/>
                <a:gd name="T80" fmla="*/ 14 w 60"/>
                <a:gd name="T81" fmla="*/ 67 h 71"/>
                <a:gd name="T82" fmla="*/ 8 w 60"/>
                <a:gd name="T83" fmla="*/ 61 h 71"/>
                <a:gd name="T84" fmla="*/ 4 w 60"/>
                <a:gd name="T85" fmla="*/ 55 h 71"/>
                <a:gd name="T86" fmla="*/ 0 w 60"/>
                <a:gd name="T87" fmla="*/ 46 h 71"/>
                <a:gd name="T88" fmla="*/ 0 w 60"/>
                <a:gd name="T89" fmla="*/ 36 h 71"/>
                <a:gd name="T90" fmla="*/ 0 w 60"/>
                <a:gd name="T91" fmla="*/ 27 h 71"/>
                <a:gd name="T92" fmla="*/ 2 w 60"/>
                <a:gd name="T93" fmla="*/ 19 h 71"/>
                <a:gd name="T94" fmla="*/ 6 w 60"/>
                <a:gd name="T95" fmla="*/ 13 h 71"/>
                <a:gd name="T96" fmla="*/ 10 w 60"/>
                <a:gd name="T97" fmla="*/ 7 h 71"/>
                <a:gd name="T98" fmla="*/ 16 w 60"/>
                <a:gd name="T99" fmla="*/ 3 h 71"/>
                <a:gd name="T100" fmla="*/ 23 w 60"/>
                <a:gd name="T101" fmla="*/ 2 h 71"/>
                <a:gd name="T102" fmla="*/ 31 w 60"/>
                <a:gd name="T10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71">
                  <a:moveTo>
                    <a:pt x="31" y="11"/>
                  </a:moveTo>
                  <a:lnTo>
                    <a:pt x="25" y="11"/>
                  </a:lnTo>
                  <a:lnTo>
                    <a:pt x="22" y="13"/>
                  </a:lnTo>
                  <a:lnTo>
                    <a:pt x="18" y="17"/>
                  </a:lnTo>
                  <a:lnTo>
                    <a:pt x="14" y="23"/>
                  </a:lnTo>
                  <a:lnTo>
                    <a:pt x="12" y="28"/>
                  </a:lnTo>
                  <a:lnTo>
                    <a:pt x="12" y="36"/>
                  </a:lnTo>
                  <a:lnTo>
                    <a:pt x="12" y="44"/>
                  </a:lnTo>
                  <a:lnTo>
                    <a:pt x="14" y="50"/>
                  </a:lnTo>
                  <a:lnTo>
                    <a:pt x="18" y="53"/>
                  </a:lnTo>
                  <a:lnTo>
                    <a:pt x="22" y="57"/>
                  </a:lnTo>
                  <a:lnTo>
                    <a:pt x="25" y="59"/>
                  </a:lnTo>
                  <a:lnTo>
                    <a:pt x="31" y="59"/>
                  </a:lnTo>
                  <a:lnTo>
                    <a:pt x="35" y="59"/>
                  </a:lnTo>
                  <a:lnTo>
                    <a:pt x="39" y="57"/>
                  </a:lnTo>
                  <a:lnTo>
                    <a:pt x="43" y="53"/>
                  </a:lnTo>
                  <a:lnTo>
                    <a:pt x="47" y="50"/>
                  </a:lnTo>
                  <a:lnTo>
                    <a:pt x="48" y="42"/>
                  </a:lnTo>
                  <a:lnTo>
                    <a:pt x="48" y="36"/>
                  </a:lnTo>
                  <a:lnTo>
                    <a:pt x="48" y="28"/>
                  </a:lnTo>
                  <a:lnTo>
                    <a:pt x="47" y="23"/>
                  </a:lnTo>
                  <a:lnTo>
                    <a:pt x="43" y="17"/>
                  </a:lnTo>
                  <a:lnTo>
                    <a:pt x="39" y="13"/>
                  </a:lnTo>
                  <a:lnTo>
                    <a:pt x="35" y="11"/>
                  </a:lnTo>
                  <a:lnTo>
                    <a:pt x="31" y="11"/>
                  </a:lnTo>
                  <a:close/>
                  <a:moveTo>
                    <a:pt x="31" y="0"/>
                  </a:moveTo>
                  <a:lnTo>
                    <a:pt x="39" y="2"/>
                  </a:lnTo>
                  <a:lnTo>
                    <a:pt x="47" y="5"/>
                  </a:lnTo>
                  <a:lnTo>
                    <a:pt x="52" y="9"/>
                  </a:lnTo>
                  <a:lnTo>
                    <a:pt x="56" y="17"/>
                  </a:lnTo>
                  <a:lnTo>
                    <a:pt x="60" y="25"/>
                  </a:lnTo>
                  <a:lnTo>
                    <a:pt x="60" y="34"/>
                  </a:lnTo>
                  <a:lnTo>
                    <a:pt x="60" y="42"/>
                  </a:lnTo>
                  <a:lnTo>
                    <a:pt x="60" y="50"/>
                  </a:lnTo>
                  <a:lnTo>
                    <a:pt x="56" y="55"/>
                  </a:lnTo>
                  <a:lnTo>
                    <a:pt x="52" y="61"/>
                  </a:lnTo>
                  <a:lnTo>
                    <a:pt x="47" y="67"/>
                  </a:lnTo>
                  <a:lnTo>
                    <a:pt x="39" y="69"/>
                  </a:lnTo>
                  <a:lnTo>
                    <a:pt x="31" y="71"/>
                  </a:lnTo>
                  <a:lnTo>
                    <a:pt x="22" y="71"/>
                  </a:lnTo>
                  <a:lnTo>
                    <a:pt x="14" y="67"/>
                  </a:lnTo>
                  <a:lnTo>
                    <a:pt x="8" y="61"/>
                  </a:lnTo>
                  <a:lnTo>
                    <a:pt x="4" y="55"/>
                  </a:lnTo>
                  <a:lnTo>
                    <a:pt x="0" y="46"/>
                  </a:lnTo>
                  <a:lnTo>
                    <a:pt x="0" y="36"/>
                  </a:lnTo>
                  <a:lnTo>
                    <a:pt x="0" y="27"/>
                  </a:lnTo>
                  <a:lnTo>
                    <a:pt x="2" y="19"/>
                  </a:lnTo>
                  <a:lnTo>
                    <a:pt x="6" y="13"/>
                  </a:lnTo>
                  <a:lnTo>
                    <a:pt x="10" y="7"/>
                  </a:lnTo>
                  <a:lnTo>
                    <a:pt x="16" y="3"/>
                  </a:lnTo>
                  <a:lnTo>
                    <a:pt x="23"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0" name="Freeform 2288"/>
            <p:cNvSpPr>
              <a:spLocks noEditPoints="1"/>
            </p:cNvSpPr>
            <p:nvPr/>
          </p:nvSpPr>
          <p:spPr bwMode="auto">
            <a:xfrm>
              <a:off x="4932" y="505"/>
              <a:ext cx="62" cy="71"/>
            </a:xfrm>
            <a:custGeom>
              <a:avLst/>
              <a:gdLst>
                <a:gd name="T0" fmla="*/ 31 w 62"/>
                <a:gd name="T1" fmla="*/ 11 h 71"/>
                <a:gd name="T2" fmla="*/ 25 w 62"/>
                <a:gd name="T3" fmla="*/ 11 h 71"/>
                <a:gd name="T4" fmla="*/ 22 w 62"/>
                <a:gd name="T5" fmla="*/ 13 h 71"/>
                <a:gd name="T6" fmla="*/ 18 w 62"/>
                <a:gd name="T7" fmla="*/ 17 h 71"/>
                <a:gd name="T8" fmla="*/ 16 w 62"/>
                <a:gd name="T9" fmla="*/ 23 h 71"/>
                <a:gd name="T10" fmla="*/ 14 w 62"/>
                <a:gd name="T11" fmla="*/ 28 h 71"/>
                <a:gd name="T12" fmla="*/ 12 w 62"/>
                <a:gd name="T13" fmla="*/ 36 h 71"/>
                <a:gd name="T14" fmla="*/ 14 w 62"/>
                <a:gd name="T15" fmla="*/ 44 h 71"/>
                <a:gd name="T16" fmla="*/ 16 w 62"/>
                <a:gd name="T17" fmla="*/ 50 h 71"/>
                <a:gd name="T18" fmla="*/ 18 w 62"/>
                <a:gd name="T19" fmla="*/ 53 h 71"/>
                <a:gd name="T20" fmla="*/ 22 w 62"/>
                <a:gd name="T21" fmla="*/ 57 h 71"/>
                <a:gd name="T22" fmla="*/ 25 w 62"/>
                <a:gd name="T23" fmla="*/ 59 h 71"/>
                <a:gd name="T24" fmla="*/ 31 w 62"/>
                <a:gd name="T25" fmla="*/ 59 h 71"/>
                <a:gd name="T26" fmla="*/ 35 w 62"/>
                <a:gd name="T27" fmla="*/ 59 h 71"/>
                <a:gd name="T28" fmla="*/ 41 w 62"/>
                <a:gd name="T29" fmla="*/ 57 h 71"/>
                <a:gd name="T30" fmla="*/ 45 w 62"/>
                <a:gd name="T31" fmla="*/ 53 h 71"/>
                <a:gd name="T32" fmla="*/ 47 w 62"/>
                <a:gd name="T33" fmla="*/ 50 h 71"/>
                <a:gd name="T34" fmla="*/ 48 w 62"/>
                <a:gd name="T35" fmla="*/ 42 h 71"/>
                <a:gd name="T36" fmla="*/ 48 w 62"/>
                <a:gd name="T37" fmla="*/ 36 h 71"/>
                <a:gd name="T38" fmla="*/ 48 w 62"/>
                <a:gd name="T39" fmla="*/ 28 h 71"/>
                <a:gd name="T40" fmla="*/ 47 w 62"/>
                <a:gd name="T41" fmla="*/ 23 h 71"/>
                <a:gd name="T42" fmla="*/ 45 w 62"/>
                <a:gd name="T43" fmla="*/ 17 h 71"/>
                <a:gd name="T44" fmla="*/ 41 w 62"/>
                <a:gd name="T45" fmla="*/ 13 h 71"/>
                <a:gd name="T46" fmla="*/ 35 w 62"/>
                <a:gd name="T47" fmla="*/ 11 h 71"/>
                <a:gd name="T48" fmla="*/ 31 w 62"/>
                <a:gd name="T49" fmla="*/ 11 h 71"/>
                <a:gd name="T50" fmla="*/ 31 w 62"/>
                <a:gd name="T51" fmla="*/ 0 h 71"/>
                <a:gd name="T52" fmla="*/ 39 w 62"/>
                <a:gd name="T53" fmla="*/ 2 h 71"/>
                <a:gd name="T54" fmla="*/ 47 w 62"/>
                <a:gd name="T55" fmla="*/ 5 h 71"/>
                <a:gd name="T56" fmla="*/ 52 w 62"/>
                <a:gd name="T57" fmla="*/ 9 h 71"/>
                <a:gd name="T58" fmla="*/ 58 w 62"/>
                <a:gd name="T59" fmla="*/ 17 h 71"/>
                <a:gd name="T60" fmla="*/ 60 w 62"/>
                <a:gd name="T61" fmla="*/ 25 h 71"/>
                <a:gd name="T62" fmla="*/ 62 w 62"/>
                <a:gd name="T63" fmla="*/ 34 h 71"/>
                <a:gd name="T64" fmla="*/ 62 w 62"/>
                <a:gd name="T65" fmla="*/ 42 h 71"/>
                <a:gd name="T66" fmla="*/ 60 w 62"/>
                <a:gd name="T67" fmla="*/ 50 h 71"/>
                <a:gd name="T68" fmla="*/ 58 w 62"/>
                <a:gd name="T69" fmla="*/ 55 h 71"/>
                <a:gd name="T70" fmla="*/ 52 w 62"/>
                <a:gd name="T71" fmla="*/ 61 h 71"/>
                <a:gd name="T72" fmla="*/ 47 w 62"/>
                <a:gd name="T73" fmla="*/ 67 h 71"/>
                <a:gd name="T74" fmla="*/ 39 w 62"/>
                <a:gd name="T75" fmla="*/ 69 h 71"/>
                <a:gd name="T76" fmla="*/ 31 w 62"/>
                <a:gd name="T77" fmla="*/ 71 h 71"/>
                <a:gd name="T78" fmla="*/ 22 w 62"/>
                <a:gd name="T79" fmla="*/ 71 h 71"/>
                <a:gd name="T80" fmla="*/ 16 w 62"/>
                <a:gd name="T81" fmla="*/ 67 h 71"/>
                <a:gd name="T82" fmla="*/ 8 w 62"/>
                <a:gd name="T83" fmla="*/ 61 h 71"/>
                <a:gd name="T84" fmla="*/ 4 w 62"/>
                <a:gd name="T85" fmla="*/ 55 h 71"/>
                <a:gd name="T86" fmla="*/ 2 w 62"/>
                <a:gd name="T87" fmla="*/ 46 h 71"/>
                <a:gd name="T88" fmla="*/ 0 w 62"/>
                <a:gd name="T89" fmla="*/ 36 h 71"/>
                <a:gd name="T90" fmla="*/ 0 w 62"/>
                <a:gd name="T91" fmla="*/ 27 h 71"/>
                <a:gd name="T92" fmla="*/ 2 w 62"/>
                <a:gd name="T93" fmla="*/ 19 h 71"/>
                <a:gd name="T94" fmla="*/ 6 w 62"/>
                <a:gd name="T95" fmla="*/ 13 h 71"/>
                <a:gd name="T96" fmla="*/ 10 w 62"/>
                <a:gd name="T97" fmla="*/ 7 h 71"/>
                <a:gd name="T98" fmla="*/ 16 w 62"/>
                <a:gd name="T99" fmla="*/ 3 h 71"/>
                <a:gd name="T100" fmla="*/ 24 w 62"/>
                <a:gd name="T101" fmla="*/ 2 h 71"/>
                <a:gd name="T102" fmla="*/ 31 w 62"/>
                <a:gd name="T10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71">
                  <a:moveTo>
                    <a:pt x="31" y="11"/>
                  </a:moveTo>
                  <a:lnTo>
                    <a:pt x="25" y="11"/>
                  </a:lnTo>
                  <a:lnTo>
                    <a:pt x="22" y="13"/>
                  </a:lnTo>
                  <a:lnTo>
                    <a:pt x="18" y="17"/>
                  </a:lnTo>
                  <a:lnTo>
                    <a:pt x="16" y="23"/>
                  </a:lnTo>
                  <a:lnTo>
                    <a:pt x="14" y="28"/>
                  </a:lnTo>
                  <a:lnTo>
                    <a:pt x="12" y="36"/>
                  </a:lnTo>
                  <a:lnTo>
                    <a:pt x="14" y="44"/>
                  </a:lnTo>
                  <a:lnTo>
                    <a:pt x="16" y="50"/>
                  </a:lnTo>
                  <a:lnTo>
                    <a:pt x="18" y="53"/>
                  </a:lnTo>
                  <a:lnTo>
                    <a:pt x="22" y="57"/>
                  </a:lnTo>
                  <a:lnTo>
                    <a:pt x="25" y="59"/>
                  </a:lnTo>
                  <a:lnTo>
                    <a:pt x="31" y="59"/>
                  </a:lnTo>
                  <a:lnTo>
                    <a:pt x="35" y="59"/>
                  </a:lnTo>
                  <a:lnTo>
                    <a:pt x="41" y="57"/>
                  </a:lnTo>
                  <a:lnTo>
                    <a:pt x="45" y="53"/>
                  </a:lnTo>
                  <a:lnTo>
                    <a:pt x="47" y="50"/>
                  </a:lnTo>
                  <a:lnTo>
                    <a:pt x="48" y="42"/>
                  </a:lnTo>
                  <a:lnTo>
                    <a:pt x="48" y="36"/>
                  </a:lnTo>
                  <a:lnTo>
                    <a:pt x="48" y="28"/>
                  </a:lnTo>
                  <a:lnTo>
                    <a:pt x="47" y="23"/>
                  </a:lnTo>
                  <a:lnTo>
                    <a:pt x="45" y="17"/>
                  </a:lnTo>
                  <a:lnTo>
                    <a:pt x="41" y="13"/>
                  </a:lnTo>
                  <a:lnTo>
                    <a:pt x="35" y="11"/>
                  </a:lnTo>
                  <a:lnTo>
                    <a:pt x="31" y="11"/>
                  </a:lnTo>
                  <a:close/>
                  <a:moveTo>
                    <a:pt x="31" y="0"/>
                  </a:moveTo>
                  <a:lnTo>
                    <a:pt x="39" y="2"/>
                  </a:lnTo>
                  <a:lnTo>
                    <a:pt x="47" y="5"/>
                  </a:lnTo>
                  <a:lnTo>
                    <a:pt x="52" y="9"/>
                  </a:lnTo>
                  <a:lnTo>
                    <a:pt x="58" y="17"/>
                  </a:lnTo>
                  <a:lnTo>
                    <a:pt x="60" y="25"/>
                  </a:lnTo>
                  <a:lnTo>
                    <a:pt x="62" y="34"/>
                  </a:lnTo>
                  <a:lnTo>
                    <a:pt x="62" y="42"/>
                  </a:lnTo>
                  <a:lnTo>
                    <a:pt x="60" y="50"/>
                  </a:lnTo>
                  <a:lnTo>
                    <a:pt x="58" y="55"/>
                  </a:lnTo>
                  <a:lnTo>
                    <a:pt x="52" y="61"/>
                  </a:lnTo>
                  <a:lnTo>
                    <a:pt x="47" y="67"/>
                  </a:lnTo>
                  <a:lnTo>
                    <a:pt x="39" y="69"/>
                  </a:lnTo>
                  <a:lnTo>
                    <a:pt x="31" y="71"/>
                  </a:lnTo>
                  <a:lnTo>
                    <a:pt x="22" y="71"/>
                  </a:lnTo>
                  <a:lnTo>
                    <a:pt x="16" y="67"/>
                  </a:lnTo>
                  <a:lnTo>
                    <a:pt x="8" y="61"/>
                  </a:lnTo>
                  <a:lnTo>
                    <a:pt x="4" y="55"/>
                  </a:lnTo>
                  <a:lnTo>
                    <a:pt x="2" y="46"/>
                  </a:lnTo>
                  <a:lnTo>
                    <a:pt x="0" y="36"/>
                  </a:lnTo>
                  <a:lnTo>
                    <a:pt x="0" y="27"/>
                  </a:lnTo>
                  <a:lnTo>
                    <a:pt x="2" y="19"/>
                  </a:lnTo>
                  <a:lnTo>
                    <a:pt x="6" y="13"/>
                  </a:lnTo>
                  <a:lnTo>
                    <a:pt x="10" y="7"/>
                  </a:lnTo>
                  <a:lnTo>
                    <a:pt x="16" y="3"/>
                  </a:lnTo>
                  <a:lnTo>
                    <a:pt x="24"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1" name="Freeform 2289"/>
            <p:cNvSpPr>
              <a:spLocks noEditPoints="1"/>
            </p:cNvSpPr>
            <p:nvPr/>
          </p:nvSpPr>
          <p:spPr bwMode="auto">
            <a:xfrm>
              <a:off x="5004" y="482"/>
              <a:ext cx="57" cy="94"/>
            </a:xfrm>
            <a:custGeom>
              <a:avLst/>
              <a:gdLst>
                <a:gd name="T0" fmla="*/ 28 w 57"/>
                <a:gd name="T1" fmla="*/ 34 h 94"/>
                <a:gd name="T2" fmla="*/ 23 w 57"/>
                <a:gd name="T3" fmla="*/ 34 h 94"/>
                <a:gd name="T4" fmla="*/ 19 w 57"/>
                <a:gd name="T5" fmla="*/ 36 h 94"/>
                <a:gd name="T6" fmla="*/ 15 w 57"/>
                <a:gd name="T7" fmla="*/ 40 h 94"/>
                <a:gd name="T8" fmla="*/ 13 w 57"/>
                <a:gd name="T9" fmla="*/ 46 h 94"/>
                <a:gd name="T10" fmla="*/ 11 w 57"/>
                <a:gd name="T11" fmla="*/ 51 h 94"/>
                <a:gd name="T12" fmla="*/ 11 w 57"/>
                <a:gd name="T13" fmla="*/ 59 h 94"/>
                <a:gd name="T14" fmla="*/ 11 w 57"/>
                <a:gd name="T15" fmla="*/ 67 h 94"/>
                <a:gd name="T16" fmla="*/ 13 w 57"/>
                <a:gd name="T17" fmla="*/ 73 h 94"/>
                <a:gd name="T18" fmla="*/ 17 w 57"/>
                <a:gd name="T19" fmla="*/ 76 h 94"/>
                <a:gd name="T20" fmla="*/ 21 w 57"/>
                <a:gd name="T21" fmla="*/ 80 h 94"/>
                <a:gd name="T22" fmla="*/ 24 w 57"/>
                <a:gd name="T23" fmla="*/ 82 h 94"/>
                <a:gd name="T24" fmla="*/ 28 w 57"/>
                <a:gd name="T25" fmla="*/ 82 h 94"/>
                <a:gd name="T26" fmla="*/ 32 w 57"/>
                <a:gd name="T27" fmla="*/ 82 h 94"/>
                <a:gd name="T28" fmla="*/ 36 w 57"/>
                <a:gd name="T29" fmla="*/ 80 h 94"/>
                <a:gd name="T30" fmla="*/ 40 w 57"/>
                <a:gd name="T31" fmla="*/ 76 h 94"/>
                <a:gd name="T32" fmla="*/ 42 w 57"/>
                <a:gd name="T33" fmla="*/ 73 h 94"/>
                <a:gd name="T34" fmla="*/ 44 w 57"/>
                <a:gd name="T35" fmla="*/ 67 h 94"/>
                <a:gd name="T36" fmla="*/ 46 w 57"/>
                <a:gd name="T37" fmla="*/ 59 h 94"/>
                <a:gd name="T38" fmla="*/ 44 w 57"/>
                <a:gd name="T39" fmla="*/ 51 h 94"/>
                <a:gd name="T40" fmla="*/ 42 w 57"/>
                <a:gd name="T41" fmla="*/ 46 h 94"/>
                <a:gd name="T42" fmla="*/ 40 w 57"/>
                <a:gd name="T43" fmla="*/ 40 h 94"/>
                <a:gd name="T44" fmla="*/ 36 w 57"/>
                <a:gd name="T45" fmla="*/ 36 h 94"/>
                <a:gd name="T46" fmla="*/ 32 w 57"/>
                <a:gd name="T47" fmla="*/ 34 h 94"/>
                <a:gd name="T48" fmla="*/ 28 w 57"/>
                <a:gd name="T49" fmla="*/ 34 h 94"/>
                <a:gd name="T50" fmla="*/ 46 w 57"/>
                <a:gd name="T51" fmla="*/ 0 h 94"/>
                <a:gd name="T52" fmla="*/ 57 w 57"/>
                <a:gd name="T53" fmla="*/ 0 h 94"/>
                <a:gd name="T54" fmla="*/ 57 w 57"/>
                <a:gd name="T55" fmla="*/ 92 h 94"/>
                <a:gd name="T56" fmla="*/ 46 w 57"/>
                <a:gd name="T57" fmla="*/ 92 h 94"/>
                <a:gd name="T58" fmla="*/ 46 w 57"/>
                <a:gd name="T59" fmla="*/ 82 h 94"/>
                <a:gd name="T60" fmla="*/ 42 w 57"/>
                <a:gd name="T61" fmla="*/ 88 h 94"/>
                <a:gd name="T62" fmla="*/ 38 w 57"/>
                <a:gd name="T63" fmla="*/ 92 h 94"/>
                <a:gd name="T64" fmla="*/ 32 w 57"/>
                <a:gd name="T65" fmla="*/ 94 h 94"/>
                <a:gd name="T66" fmla="*/ 26 w 57"/>
                <a:gd name="T67" fmla="*/ 94 h 94"/>
                <a:gd name="T68" fmla="*/ 19 w 57"/>
                <a:gd name="T69" fmla="*/ 92 h 94"/>
                <a:gd name="T70" fmla="*/ 13 w 57"/>
                <a:gd name="T71" fmla="*/ 90 h 94"/>
                <a:gd name="T72" fmla="*/ 7 w 57"/>
                <a:gd name="T73" fmla="*/ 84 h 94"/>
                <a:gd name="T74" fmla="*/ 3 w 57"/>
                <a:gd name="T75" fmla="*/ 76 h 94"/>
                <a:gd name="T76" fmla="*/ 0 w 57"/>
                <a:gd name="T77" fmla="*/ 69 h 94"/>
                <a:gd name="T78" fmla="*/ 0 w 57"/>
                <a:gd name="T79" fmla="*/ 59 h 94"/>
                <a:gd name="T80" fmla="*/ 0 w 57"/>
                <a:gd name="T81" fmla="*/ 50 h 94"/>
                <a:gd name="T82" fmla="*/ 1 w 57"/>
                <a:gd name="T83" fmla="*/ 40 h 94"/>
                <a:gd name="T84" fmla="*/ 7 w 57"/>
                <a:gd name="T85" fmla="*/ 32 h 94"/>
                <a:gd name="T86" fmla="*/ 13 w 57"/>
                <a:gd name="T87" fmla="*/ 28 h 94"/>
                <a:gd name="T88" fmla="*/ 19 w 57"/>
                <a:gd name="T89" fmla="*/ 25 h 94"/>
                <a:gd name="T90" fmla="*/ 26 w 57"/>
                <a:gd name="T91" fmla="*/ 23 h 94"/>
                <a:gd name="T92" fmla="*/ 32 w 57"/>
                <a:gd name="T93" fmla="*/ 25 h 94"/>
                <a:gd name="T94" fmla="*/ 38 w 57"/>
                <a:gd name="T95" fmla="*/ 26 h 94"/>
                <a:gd name="T96" fmla="*/ 42 w 57"/>
                <a:gd name="T97" fmla="*/ 30 h 94"/>
                <a:gd name="T98" fmla="*/ 46 w 57"/>
                <a:gd name="T99" fmla="*/ 34 h 94"/>
                <a:gd name="T100" fmla="*/ 46 w 57"/>
                <a:gd name="T10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94">
                  <a:moveTo>
                    <a:pt x="28" y="34"/>
                  </a:moveTo>
                  <a:lnTo>
                    <a:pt x="23" y="34"/>
                  </a:lnTo>
                  <a:lnTo>
                    <a:pt x="19" y="36"/>
                  </a:lnTo>
                  <a:lnTo>
                    <a:pt x="15" y="40"/>
                  </a:lnTo>
                  <a:lnTo>
                    <a:pt x="13" y="46"/>
                  </a:lnTo>
                  <a:lnTo>
                    <a:pt x="11" y="51"/>
                  </a:lnTo>
                  <a:lnTo>
                    <a:pt x="11" y="59"/>
                  </a:lnTo>
                  <a:lnTo>
                    <a:pt x="11" y="67"/>
                  </a:lnTo>
                  <a:lnTo>
                    <a:pt x="13" y="73"/>
                  </a:lnTo>
                  <a:lnTo>
                    <a:pt x="17" y="76"/>
                  </a:lnTo>
                  <a:lnTo>
                    <a:pt x="21" y="80"/>
                  </a:lnTo>
                  <a:lnTo>
                    <a:pt x="24" y="82"/>
                  </a:lnTo>
                  <a:lnTo>
                    <a:pt x="28" y="82"/>
                  </a:lnTo>
                  <a:lnTo>
                    <a:pt x="32" y="82"/>
                  </a:lnTo>
                  <a:lnTo>
                    <a:pt x="36" y="80"/>
                  </a:lnTo>
                  <a:lnTo>
                    <a:pt x="40" y="76"/>
                  </a:lnTo>
                  <a:lnTo>
                    <a:pt x="42" y="73"/>
                  </a:lnTo>
                  <a:lnTo>
                    <a:pt x="44" y="67"/>
                  </a:lnTo>
                  <a:lnTo>
                    <a:pt x="46" y="59"/>
                  </a:lnTo>
                  <a:lnTo>
                    <a:pt x="44" y="51"/>
                  </a:lnTo>
                  <a:lnTo>
                    <a:pt x="42" y="46"/>
                  </a:lnTo>
                  <a:lnTo>
                    <a:pt x="40" y="40"/>
                  </a:lnTo>
                  <a:lnTo>
                    <a:pt x="36" y="36"/>
                  </a:lnTo>
                  <a:lnTo>
                    <a:pt x="32" y="34"/>
                  </a:lnTo>
                  <a:lnTo>
                    <a:pt x="28" y="34"/>
                  </a:lnTo>
                  <a:close/>
                  <a:moveTo>
                    <a:pt x="46" y="0"/>
                  </a:moveTo>
                  <a:lnTo>
                    <a:pt x="57" y="0"/>
                  </a:lnTo>
                  <a:lnTo>
                    <a:pt x="57" y="92"/>
                  </a:lnTo>
                  <a:lnTo>
                    <a:pt x="46" y="92"/>
                  </a:lnTo>
                  <a:lnTo>
                    <a:pt x="46" y="82"/>
                  </a:lnTo>
                  <a:lnTo>
                    <a:pt x="42" y="88"/>
                  </a:lnTo>
                  <a:lnTo>
                    <a:pt x="38" y="92"/>
                  </a:lnTo>
                  <a:lnTo>
                    <a:pt x="32" y="94"/>
                  </a:lnTo>
                  <a:lnTo>
                    <a:pt x="26" y="94"/>
                  </a:lnTo>
                  <a:lnTo>
                    <a:pt x="19" y="92"/>
                  </a:lnTo>
                  <a:lnTo>
                    <a:pt x="13" y="90"/>
                  </a:lnTo>
                  <a:lnTo>
                    <a:pt x="7" y="84"/>
                  </a:lnTo>
                  <a:lnTo>
                    <a:pt x="3" y="76"/>
                  </a:lnTo>
                  <a:lnTo>
                    <a:pt x="0" y="69"/>
                  </a:lnTo>
                  <a:lnTo>
                    <a:pt x="0" y="59"/>
                  </a:lnTo>
                  <a:lnTo>
                    <a:pt x="0" y="50"/>
                  </a:lnTo>
                  <a:lnTo>
                    <a:pt x="1" y="40"/>
                  </a:lnTo>
                  <a:lnTo>
                    <a:pt x="7" y="32"/>
                  </a:lnTo>
                  <a:lnTo>
                    <a:pt x="13" y="28"/>
                  </a:lnTo>
                  <a:lnTo>
                    <a:pt x="19" y="25"/>
                  </a:lnTo>
                  <a:lnTo>
                    <a:pt x="26" y="23"/>
                  </a:lnTo>
                  <a:lnTo>
                    <a:pt x="32" y="25"/>
                  </a:lnTo>
                  <a:lnTo>
                    <a:pt x="38" y="26"/>
                  </a:lnTo>
                  <a:lnTo>
                    <a:pt x="42" y="30"/>
                  </a:lnTo>
                  <a:lnTo>
                    <a:pt x="46" y="34"/>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2" name="Freeform 2290"/>
            <p:cNvSpPr>
              <a:spLocks noEditPoints="1"/>
            </p:cNvSpPr>
            <p:nvPr/>
          </p:nvSpPr>
          <p:spPr bwMode="auto">
            <a:xfrm>
              <a:off x="5078" y="505"/>
              <a:ext cx="58" cy="96"/>
            </a:xfrm>
            <a:custGeom>
              <a:avLst/>
              <a:gdLst>
                <a:gd name="T0" fmla="*/ 29 w 58"/>
                <a:gd name="T1" fmla="*/ 11 h 96"/>
                <a:gd name="T2" fmla="*/ 25 w 58"/>
                <a:gd name="T3" fmla="*/ 11 h 96"/>
                <a:gd name="T4" fmla="*/ 22 w 58"/>
                <a:gd name="T5" fmla="*/ 15 h 96"/>
                <a:gd name="T6" fmla="*/ 18 w 58"/>
                <a:gd name="T7" fmla="*/ 17 h 96"/>
                <a:gd name="T8" fmla="*/ 16 w 58"/>
                <a:gd name="T9" fmla="*/ 23 h 96"/>
                <a:gd name="T10" fmla="*/ 14 w 58"/>
                <a:gd name="T11" fmla="*/ 28 h 96"/>
                <a:gd name="T12" fmla="*/ 12 w 58"/>
                <a:gd name="T13" fmla="*/ 36 h 96"/>
                <a:gd name="T14" fmla="*/ 14 w 58"/>
                <a:gd name="T15" fmla="*/ 44 h 96"/>
                <a:gd name="T16" fmla="*/ 16 w 58"/>
                <a:gd name="T17" fmla="*/ 50 h 96"/>
                <a:gd name="T18" fmla="*/ 18 w 58"/>
                <a:gd name="T19" fmla="*/ 53 h 96"/>
                <a:gd name="T20" fmla="*/ 22 w 58"/>
                <a:gd name="T21" fmla="*/ 57 h 96"/>
                <a:gd name="T22" fmla="*/ 25 w 58"/>
                <a:gd name="T23" fmla="*/ 59 h 96"/>
                <a:gd name="T24" fmla="*/ 29 w 58"/>
                <a:gd name="T25" fmla="*/ 59 h 96"/>
                <a:gd name="T26" fmla="*/ 33 w 58"/>
                <a:gd name="T27" fmla="*/ 59 h 96"/>
                <a:gd name="T28" fmla="*/ 39 w 58"/>
                <a:gd name="T29" fmla="*/ 57 h 96"/>
                <a:gd name="T30" fmla="*/ 41 w 58"/>
                <a:gd name="T31" fmla="*/ 53 h 96"/>
                <a:gd name="T32" fmla="*/ 45 w 58"/>
                <a:gd name="T33" fmla="*/ 50 h 96"/>
                <a:gd name="T34" fmla="*/ 46 w 58"/>
                <a:gd name="T35" fmla="*/ 44 h 96"/>
                <a:gd name="T36" fmla="*/ 46 w 58"/>
                <a:gd name="T37" fmla="*/ 36 h 96"/>
                <a:gd name="T38" fmla="*/ 46 w 58"/>
                <a:gd name="T39" fmla="*/ 28 h 96"/>
                <a:gd name="T40" fmla="*/ 45 w 58"/>
                <a:gd name="T41" fmla="*/ 23 h 96"/>
                <a:gd name="T42" fmla="*/ 43 w 58"/>
                <a:gd name="T43" fmla="*/ 17 h 96"/>
                <a:gd name="T44" fmla="*/ 39 w 58"/>
                <a:gd name="T45" fmla="*/ 13 h 96"/>
                <a:gd name="T46" fmla="*/ 35 w 58"/>
                <a:gd name="T47" fmla="*/ 11 h 96"/>
                <a:gd name="T48" fmla="*/ 29 w 58"/>
                <a:gd name="T49" fmla="*/ 11 h 96"/>
                <a:gd name="T50" fmla="*/ 31 w 58"/>
                <a:gd name="T51" fmla="*/ 0 h 96"/>
                <a:gd name="T52" fmla="*/ 39 w 58"/>
                <a:gd name="T53" fmla="*/ 2 h 96"/>
                <a:gd name="T54" fmla="*/ 46 w 58"/>
                <a:gd name="T55" fmla="*/ 5 h 96"/>
                <a:gd name="T56" fmla="*/ 52 w 58"/>
                <a:gd name="T57" fmla="*/ 11 h 96"/>
                <a:gd name="T58" fmla="*/ 56 w 58"/>
                <a:gd name="T59" fmla="*/ 17 h 96"/>
                <a:gd name="T60" fmla="*/ 58 w 58"/>
                <a:gd name="T61" fmla="*/ 27 h 96"/>
                <a:gd name="T62" fmla="*/ 58 w 58"/>
                <a:gd name="T63" fmla="*/ 34 h 96"/>
                <a:gd name="T64" fmla="*/ 58 w 58"/>
                <a:gd name="T65" fmla="*/ 46 h 96"/>
                <a:gd name="T66" fmla="*/ 56 w 58"/>
                <a:gd name="T67" fmla="*/ 53 h 96"/>
                <a:gd name="T68" fmla="*/ 50 w 58"/>
                <a:gd name="T69" fmla="*/ 61 h 96"/>
                <a:gd name="T70" fmla="*/ 45 w 58"/>
                <a:gd name="T71" fmla="*/ 67 h 96"/>
                <a:gd name="T72" fmla="*/ 37 w 58"/>
                <a:gd name="T73" fmla="*/ 69 h 96"/>
                <a:gd name="T74" fmla="*/ 29 w 58"/>
                <a:gd name="T75" fmla="*/ 71 h 96"/>
                <a:gd name="T76" fmla="*/ 25 w 58"/>
                <a:gd name="T77" fmla="*/ 71 h 96"/>
                <a:gd name="T78" fmla="*/ 20 w 58"/>
                <a:gd name="T79" fmla="*/ 69 h 96"/>
                <a:gd name="T80" fmla="*/ 16 w 58"/>
                <a:gd name="T81" fmla="*/ 65 h 96"/>
                <a:gd name="T82" fmla="*/ 12 w 58"/>
                <a:gd name="T83" fmla="*/ 61 h 96"/>
                <a:gd name="T84" fmla="*/ 12 w 58"/>
                <a:gd name="T85" fmla="*/ 96 h 96"/>
                <a:gd name="T86" fmla="*/ 0 w 58"/>
                <a:gd name="T87" fmla="*/ 96 h 96"/>
                <a:gd name="T88" fmla="*/ 0 w 58"/>
                <a:gd name="T89" fmla="*/ 2 h 96"/>
                <a:gd name="T90" fmla="*/ 12 w 58"/>
                <a:gd name="T91" fmla="*/ 2 h 96"/>
                <a:gd name="T92" fmla="*/ 12 w 58"/>
                <a:gd name="T93" fmla="*/ 13 h 96"/>
                <a:gd name="T94" fmla="*/ 16 w 58"/>
                <a:gd name="T95" fmla="*/ 7 h 96"/>
                <a:gd name="T96" fmla="*/ 22 w 58"/>
                <a:gd name="T97" fmla="*/ 3 h 96"/>
                <a:gd name="T98" fmla="*/ 25 w 58"/>
                <a:gd name="T99" fmla="*/ 2 h 96"/>
                <a:gd name="T100" fmla="*/ 31 w 58"/>
                <a:gd name="T10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 h="96">
                  <a:moveTo>
                    <a:pt x="29" y="11"/>
                  </a:moveTo>
                  <a:lnTo>
                    <a:pt x="25" y="11"/>
                  </a:lnTo>
                  <a:lnTo>
                    <a:pt x="22" y="15"/>
                  </a:lnTo>
                  <a:lnTo>
                    <a:pt x="18" y="17"/>
                  </a:lnTo>
                  <a:lnTo>
                    <a:pt x="16" y="23"/>
                  </a:lnTo>
                  <a:lnTo>
                    <a:pt x="14" y="28"/>
                  </a:lnTo>
                  <a:lnTo>
                    <a:pt x="12" y="36"/>
                  </a:lnTo>
                  <a:lnTo>
                    <a:pt x="14" y="44"/>
                  </a:lnTo>
                  <a:lnTo>
                    <a:pt x="16" y="50"/>
                  </a:lnTo>
                  <a:lnTo>
                    <a:pt x="18" y="53"/>
                  </a:lnTo>
                  <a:lnTo>
                    <a:pt x="22" y="57"/>
                  </a:lnTo>
                  <a:lnTo>
                    <a:pt x="25" y="59"/>
                  </a:lnTo>
                  <a:lnTo>
                    <a:pt x="29" y="59"/>
                  </a:lnTo>
                  <a:lnTo>
                    <a:pt x="33" y="59"/>
                  </a:lnTo>
                  <a:lnTo>
                    <a:pt x="39" y="57"/>
                  </a:lnTo>
                  <a:lnTo>
                    <a:pt x="41" y="53"/>
                  </a:lnTo>
                  <a:lnTo>
                    <a:pt x="45" y="50"/>
                  </a:lnTo>
                  <a:lnTo>
                    <a:pt x="46" y="44"/>
                  </a:lnTo>
                  <a:lnTo>
                    <a:pt x="46" y="36"/>
                  </a:lnTo>
                  <a:lnTo>
                    <a:pt x="46" y="28"/>
                  </a:lnTo>
                  <a:lnTo>
                    <a:pt x="45" y="23"/>
                  </a:lnTo>
                  <a:lnTo>
                    <a:pt x="43" y="17"/>
                  </a:lnTo>
                  <a:lnTo>
                    <a:pt x="39" y="13"/>
                  </a:lnTo>
                  <a:lnTo>
                    <a:pt x="35" y="11"/>
                  </a:lnTo>
                  <a:lnTo>
                    <a:pt x="29" y="11"/>
                  </a:lnTo>
                  <a:close/>
                  <a:moveTo>
                    <a:pt x="31" y="0"/>
                  </a:moveTo>
                  <a:lnTo>
                    <a:pt x="39" y="2"/>
                  </a:lnTo>
                  <a:lnTo>
                    <a:pt x="46" y="5"/>
                  </a:lnTo>
                  <a:lnTo>
                    <a:pt x="52" y="11"/>
                  </a:lnTo>
                  <a:lnTo>
                    <a:pt x="56" y="17"/>
                  </a:lnTo>
                  <a:lnTo>
                    <a:pt x="58" y="27"/>
                  </a:lnTo>
                  <a:lnTo>
                    <a:pt x="58" y="34"/>
                  </a:lnTo>
                  <a:lnTo>
                    <a:pt x="58" y="46"/>
                  </a:lnTo>
                  <a:lnTo>
                    <a:pt x="56" y="53"/>
                  </a:lnTo>
                  <a:lnTo>
                    <a:pt x="50" y="61"/>
                  </a:lnTo>
                  <a:lnTo>
                    <a:pt x="45" y="67"/>
                  </a:lnTo>
                  <a:lnTo>
                    <a:pt x="37" y="69"/>
                  </a:lnTo>
                  <a:lnTo>
                    <a:pt x="29" y="71"/>
                  </a:lnTo>
                  <a:lnTo>
                    <a:pt x="25" y="71"/>
                  </a:lnTo>
                  <a:lnTo>
                    <a:pt x="20" y="69"/>
                  </a:lnTo>
                  <a:lnTo>
                    <a:pt x="16" y="65"/>
                  </a:lnTo>
                  <a:lnTo>
                    <a:pt x="12" y="61"/>
                  </a:lnTo>
                  <a:lnTo>
                    <a:pt x="12" y="96"/>
                  </a:lnTo>
                  <a:lnTo>
                    <a:pt x="0" y="96"/>
                  </a:lnTo>
                  <a:lnTo>
                    <a:pt x="0" y="2"/>
                  </a:lnTo>
                  <a:lnTo>
                    <a:pt x="12" y="2"/>
                  </a:lnTo>
                  <a:lnTo>
                    <a:pt x="12" y="13"/>
                  </a:lnTo>
                  <a:lnTo>
                    <a:pt x="16" y="7"/>
                  </a:lnTo>
                  <a:lnTo>
                    <a:pt x="22" y="3"/>
                  </a:lnTo>
                  <a:lnTo>
                    <a:pt x="25"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3" name="Freeform 2291"/>
            <p:cNvSpPr>
              <a:spLocks/>
            </p:cNvSpPr>
            <p:nvPr/>
          </p:nvSpPr>
          <p:spPr bwMode="auto">
            <a:xfrm>
              <a:off x="5151" y="507"/>
              <a:ext cx="54" cy="69"/>
            </a:xfrm>
            <a:custGeom>
              <a:avLst/>
              <a:gdLst>
                <a:gd name="T0" fmla="*/ 0 w 54"/>
                <a:gd name="T1" fmla="*/ 0 h 69"/>
                <a:gd name="T2" fmla="*/ 12 w 54"/>
                <a:gd name="T3" fmla="*/ 0 h 69"/>
                <a:gd name="T4" fmla="*/ 12 w 54"/>
                <a:gd name="T5" fmla="*/ 36 h 69"/>
                <a:gd name="T6" fmla="*/ 14 w 54"/>
                <a:gd name="T7" fmla="*/ 44 h 69"/>
                <a:gd name="T8" fmla="*/ 14 w 54"/>
                <a:gd name="T9" fmla="*/ 48 h 69"/>
                <a:gd name="T10" fmla="*/ 16 w 54"/>
                <a:gd name="T11" fmla="*/ 53 h 69"/>
                <a:gd name="T12" fmla="*/ 18 w 54"/>
                <a:gd name="T13" fmla="*/ 55 h 69"/>
                <a:gd name="T14" fmla="*/ 21 w 54"/>
                <a:gd name="T15" fmla="*/ 57 h 69"/>
                <a:gd name="T16" fmla="*/ 25 w 54"/>
                <a:gd name="T17" fmla="*/ 57 h 69"/>
                <a:gd name="T18" fmla="*/ 29 w 54"/>
                <a:gd name="T19" fmla="*/ 57 h 69"/>
                <a:gd name="T20" fmla="*/ 33 w 54"/>
                <a:gd name="T21" fmla="*/ 55 h 69"/>
                <a:gd name="T22" fmla="*/ 37 w 54"/>
                <a:gd name="T23" fmla="*/ 51 h 69"/>
                <a:gd name="T24" fmla="*/ 39 w 54"/>
                <a:gd name="T25" fmla="*/ 48 h 69"/>
                <a:gd name="T26" fmla="*/ 41 w 54"/>
                <a:gd name="T27" fmla="*/ 44 h 69"/>
                <a:gd name="T28" fmla="*/ 41 w 54"/>
                <a:gd name="T29" fmla="*/ 36 h 69"/>
                <a:gd name="T30" fmla="*/ 41 w 54"/>
                <a:gd name="T31" fmla="*/ 0 h 69"/>
                <a:gd name="T32" fmla="*/ 54 w 54"/>
                <a:gd name="T33" fmla="*/ 0 h 69"/>
                <a:gd name="T34" fmla="*/ 54 w 54"/>
                <a:gd name="T35" fmla="*/ 67 h 69"/>
                <a:gd name="T36" fmla="*/ 41 w 54"/>
                <a:gd name="T37" fmla="*/ 67 h 69"/>
                <a:gd name="T38" fmla="*/ 41 w 54"/>
                <a:gd name="T39" fmla="*/ 57 h 69"/>
                <a:gd name="T40" fmla="*/ 37 w 54"/>
                <a:gd name="T41" fmla="*/ 61 h 69"/>
                <a:gd name="T42" fmla="*/ 33 w 54"/>
                <a:gd name="T43" fmla="*/ 65 h 69"/>
                <a:gd name="T44" fmla="*/ 27 w 54"/>
                <a:gd name="T45" fmla="*/ 69 h 69"/>
                <a:gd name="T46" fmla="*/ 21 w 54"/>
                <a:gd name="T47" fmla="*/ 69 h 69"/>
                <a:gd name="T48" fmla="*/ 16 w 54"/>
                <a:gd name="T49" fmla="*/ 69 h 69"/>
                <a:gd name="T50" fmla="*/ 12 w 54"/>
                <a:gd name="T51" fmla="*/ 67 h 69"/>
                <a:gd name="T52" fmla="*/ 8 w 54"/>
                <a:gd name="T53" fmla="*/ 65 h 69"/>
                <a:gd name="T54" fmla="*/ 4 w 54"/>
                <a:gd name="T55" fmla="*/ 61 h 69"/>
                <a:gd name="T56" fmla="*/ 2 w 54"/>
                <a:gd name="T57" fmla="*/ 57 h 69"/>
                <a:gd name="T58" fmla="*/ 0 w 54"/>
                <a:gd name="T59" fmla="*/ 51 h 69"/>
                <a:gd name="T60" fmla="*/ 0 w 54"/>
                <a:gd name="T61" fmla="*/ 48 h 69"/>
                <a:gd name="T62" fmla="*/ 0 w 54"/>
                <a:gd name="T63" fmla="*/ 42 h 69"/>
                <a:gd name="T64" fmla="*/ 0 w 54"/>
                <a:gd name="T6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69">
                  <a:moveTo>
                    <a:pt x="0" y="0"/>
                  </a:moveTo>
                  <a:lnTo>
                    <a:pt x="12" y="0"/>
                  </a:lnTo>
                  <a:lnTo>
                    <a:pt x="12" y="36"/>
                  </a:lnTo>
                  <a:lnTo>
                    <a:pt x="14" y="44"/>
                  </a:lnTo>
                  <a:lnTo>
                    <a:pt x="14" y="48"/>
                  </a:lnTo>
                  <a:lnTo>
                    <a:pt x="16" y="53"/>
                  </a:lnTo>
                  <a:lnTo>
                    <a:pt x="18" y="55"/>
                  </a:lnTo>
                  <a:lnTo>
                    <a:pt x="21" y="57"/>
                  </a:lnTo>
                  <a:lnTo>
                    <a:pt x="25" y="57"/>
                  </a:lnTo>
                  <a:lnTo>
                    <a:pt x="29" y="57"/>
                  </a:lnTo>
                  <a:lnTo>
                    <a:pt x="33" y="55"/>
                  </a:lnTo>
                  <a:lnTo>
                    <a:pt x="37" y="51"/>
                  </a:lnTo>
                  <a:lnTo>
                    <a:pt x="39" y="48"/>
                  </a:lnTo>
                  <a:lnTo>
                    <a:pt x="41" y="44"/>
                  </a:lnTo>
                  <a:lnTo>
                    <a:pt x="41" y="36"/>
                  </a:lnTo>
                  <a:lnTo>
                    <a:pt x="41" y="0"/>
                  </a:lnTo>
                  <a:lnTo>
                    <a:pt x="54" y="0"/>
                  </a:lnTo>
                  <a:lnTo>
                    <a:pt x="54" y="67"/>
                  </a:lnTo>
                  <a:lnTo>
                    <a:pt x="41" y="67"/>
                  </a:lnTo>
                  <a:lnTo>
                    <a:pt x="41" y="57"/>
                  </a:lnTo>
                  <a:lnTo>
                    <a:pt x="37" y="61"/>
                  </a:lnTo>
                  <a:lnTo>
                    <a:pt x="33" y="65"/>
                  </a:lnTo>
                  <a:lnTo>
                    <a:pt x="27" y="69"/>
                  </a:lnTo>
                  <a:lnTo>
                    <a:pt x="21" y="69"/>
                  </a:lnTo>
                  <a:lnTo>
                    <a:pt x="16" y="69"/>
                  </a:lnTo>
                  <a:lnTo>
                    <a:pt x="12" y="67"/>
                  </a:lnTo>
                  <a:lnTo>
                    <a:pt x="8" y="65"/>
                  </a:lnTo>
                  <a:lnTo>
                    <a:pt x="4" y="61"/>
                  </a:lnTo>
                  <a:lnTo>
                    <a:pt x="2" y="57"/>
                  </a:lnTo>
                  <a:lnTo>
                    <a:pt x="0" y="51"/>
                  </a:lnTo>
                  <a:lnTo>
                    <a:pt x="0" y="48"/>
                  </a:lnTo>
                  <a:lnTo>
                    <a:pt x="0" y="4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4" name="Freeform 2292"/>
            <p:cNvSpPr>
              <a:spLocks/>
            </p:cNvSpPr>
            <p:nvPr/>
          </p:nvSpPr>
          <p:spPr bwMode="auto">
            <a:xfrm>
              <a:off x="5217" y="484"/>
              <a:ext cx="32" cy="92"/>
            </a:xfrm>
            <a:custGeom>
              <a:avLst/>
              <a:gdLst>
                <a:gd name="T0" fmla="*/ 21 w 32"/>
                <a:gd name="T1" fmla="*/ 0 h 92"/>
                <a:gd name="T2" fmla="*/ 21 w 32"/>
                <a:gd name="T3" fmla="*/ 23 h 92"/>
                <a:gd name="T4" fmla="*/ 30 w 32"/>
                <a:gd name="T5" fmla="*/ 23 h 92"/>
                <a:gd name="T6" fmla="*/ 30 w 32"/>
                <a:gd name="T7" fmla="*/ 34 h 92"/>
                <a:gd name="T8" fmla="*/ 21 w 32"/>
                <a:gd name="T9" fmla="*/ 34 h 92"/>
                <a:gd name="T10" fmla="*/ 21 w 32"/>
                <a:gd name="T11" fmla="*/ 72 h 92"/>
                <a:gd name="T12" fmla="*/ 21 w 32"/>
                <a:gd name="T13" fmla="*/ 76 h 92"/>
                <a:gd name="T14" fmla="*/ 21 w 32"/>
                <a:gd name="T15" fmla="*/ 78 h 92"/>
                <a:gd name="T16" fmla="*/ 23 w 32"/>
                <a:gd name="T17" fmla="*/ 80 h 92"/>
                <a:gd name="T18" fmla="*/ 25 w 32"/>
                <a:gd name="T19" fmla="*/ 80 h 92"/>
                <a:gd name="T20" fmla="*/ 27 w 32"/>
                <a:gd name="T21" fmla="*/ 80 h 92"/>
                <a:gd name="T22" fmla="*/ 30 w 32"/>
                <a:gd name="T23" fmla="*/ 80 h 92"/>
                <a:gd name="T24" fmla="*/ 32 w 32"/>
                <a:gd name="T25" fmla="*/ 90 h 92"/>
                <a:gd name="T26" fmla="*/ 27 w 32"/>
                <a:gd name="T27" fmla="*/ 92 h 92"/>
                <a:gd name="T28" fmla="*/ 23 w 32"/>
                <a:gd name="T29" fmla="*/ 92 h 92"/>
                <a:gd name="T30" fmla="*/ 19 w 32"/>
                <a:gd name="T31" fmla="*/ 92 h 92"/>
                <a:gd name="T32" fmla="*/ 13 w 32"/>
                <a:gd name="T33" fmla="*/ 90 h 92"/>
                <a:gd name="T34" fmla="*/ 11 w 32"/>
                <a:gd name="T35" fmla="*/ 88 h 92"/>
                <a:gd name="T36" fmla="*/ 9 w 32"/>
                <a:gd name="T37" fmla="*/ 84 h 92"/>
                <a:gd name="T38" fmla="*/ 7 w 32"/>
                <a:gd name="T39" fmla="*/ 82 h 92"/>
                <a:gd name="T40" fmla="*/ 7 w 32"/>
                <a:gd name="T41" fmla="*/ 78 h 92"/>
                <a:gd name="T42" fmla="*/ 7 w 32"/>
                <a:gd name="T43" fmla="*/ 72 h 92"/>
                <a:gd name="T44" fmla="*/ 7 w 32"/>
                <a:gd name="T45" fmla="*/ 34 h 92"/>
                <a:gd name="T46" fmla="*/ 0 w 32"/>
                <a:gd name="T47" fmla="*/ 34 h 92"/>
                <a:gd name="T48" fmla="*/ 0 w 32"/>
                <a:gd name="T49" fmla="*/ 23 h 92"/>
                <a:gd name="T50" fmla="*/ 7 w 32"/>
                <a:gd name="T51" fmla="*/ 23 h 92"/>
                <a:gd name="T52" fmla="*/ 7 w 32"/>
                <a:gd name="T53" fmla="*/ 5 h 92"/>
                <a:gd name="T54" fmla="*/ 21 w 32"/>
                <a:gd name="T5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92">
                  <a:moveTo>
                    <a:pt x="21" y="0"/>
                  </a:moveTo>
                  <a:lnTo>
                    <a:pt x="21" y="23"/>
                  </a:lnTo>
                  <a:lnTo>
                    <a:pt x="30" y="23"/>
                  </a:lnTo>
                  <a:lnTo>
                    <a:pt x="30" y="34"/>
                  </a:lnTo>
                  <a:lnTo>
                    <a:pt x="21" y="34"/>
                  </a:lnTo>
                  <a:lnTo>
                    <a:pt x="21" y="72"/>
                  </a:lnTo>
                  <a:lnTo>
                    <a:pt x="21" y="76"/>
                  </a:lnTo>
                  <a:lnTo>
                    <a:pt x="21" y="78"/>
                  </a:lnTo>
                  <a:lnTo>
                    <a:pt x="23" y="80"/>
                  </a:lnTo>
                  <a:lnTo>
                    <a:pt x="25" y="80"/>
                  </a:lnTo>
                  <a:lnTo>
                    <a:pt x="27" y="80"/>
                  </a:lnTo>
                  <a:lnTo>
                    <a:pt x="30" y="80"/>
                  </a:lnTo>
                  <a:lnTo>
                    <a:pt x="32" y="90"/>
                  </a:lnTo>
                  <a:lnTo>
                    <a:pt x="27" y="92"/>
                  </a:lnTo>
                  <a:lnTo>
                    <a:pt x="23" y="92"/>
                  </a:lnTo>
                  <a:lnTo>
                    <a:pt x="19" y="92"/>
                  </a:lnTo>
                  <a:lnTo>
                    <a:pt x="13" y="90"/>
                  </a:lnTo>
                  <a:lnTo>
                    <a:pt x="11" y="88"/>
                  </a:lnTo>
                  <a:lnTo>
                    <a:pt x="9" y="84"/>
                  </a:lnTo>
                  <a:lnTo>
                    <a:pt x="7" y="82"/>
                  </a:lnTo>
                  <a:lnTo>
                    <a:pt x="7" y="78"/>
                  </a:lnTo>
                  <a:lnTo>
                    <a:pt x="7" y="72"/>
                  </a:lnTo>
                  <a:lnTo>
                    <a:pt x="7" y="34"/>
                  </a:lnTo>
                  <a:lnTo>
                    <a:pt x="0" y="34"/>
                  </a:lnTo>
                  <a:lnTo>
                    <a:pt x="0" y="23"/>
                  </a:lnTo>
                  <a:lnTo>
                    <a:pt x="7" y="23"/>
                  </a:lnTo>
                  <a:lnTo>
                    <a:pt x="7" y="5"/>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5" name="Freeform 2293"/>
            <p:cNvSpPr>
              <a:spLocks/>
            </p:cNvSpPr>
            <p:nvPr/>
          </p:nvSpPr>
          <p:spPr bwMode="auto">
            <a:xfrm>
              <a:off x="3402" y="2271"/>
              <a:ext cx="96" cy="87"/>
            </a:xfrm>
            <a:custGeom>
              <a:avLst/>
              <a:gdLst>
                <a:gd name="T0" fmla="*/ 46 w 96"/>
                <a:gd name="T1" fmla="*/ 0 h 87"/>
                <a:gd name="T2" fmla="*/ 81 w 96"/>
                <a:gd name="T3" fmla="*/ 0 h 87"/>
                <a:gd name="T4" fmla="*/ 87 w 96"/>
                <a:gd name="T5" fmla="*/ 10 h 87"/>
                <a:gd name="T6" fmla="*/ 92 w 96"/>
                <a:gd name="T7" fmla="*/ 19 h 87"/>
                <a:gd name="T8" fmla="*/ 94 w 96"/>
                <a:gd name="T9" fmla="*/ 29 h 87"/>
                <a:gd name="T10" fmla="*/ 96 w 96"/>
                <a:gd name="T11" fmla="*/ 39 h 87"/>
                <a:gd name="T12" fmla="*/ 94 w 96"/>
                <a:gd name="T13" fmla="*/ 48 h 87"/>
                <a:gd name="T14" fmla="*/ 92 w 96"/>
                <a:gd name="T15" fmla="*/ 56 h 87"/>
                <a:gd name="T16" fmla="*/ 90 w 96"/>
                <a:gd name="T17" fmla="*/ 64 h 87"/>
                <a:gd name="T18" fmla="*/ 85 w 96"/>
                <a:gd name="T19" fmla="*/ 71 h 87"/>
                <a:gd name="T20" fmla="*/ 79 w 96"/>
                <a:gd name="T21" fmla="*/ 77 h 87"/>
                <a:gd name="T22" fmla="*/ 73 w 96"/>
                <a:gd name="T23" fmla="*/ 81 h 87"/>
                <a:gd name="T24" fmla="*/ 66 w 96"/>
                <a:gd name="T25" fmla="*/ 85 h 87"/>
                <a:gd name="T26" fmla="*/ 58 w 96"/>
                <a:gd name="T27" fmla="*/ 87 h 87"/>
                <a:gd name="T28" fmla="*/ 48 w 96"/>
                <a:gd name="T29" fmla="*/ 87 h 87"/>
                <a:gd name="T30" fmla="*/ 35 w 96"/>
                <a:gd name="T31" fmla="*/ 87 h 87"/>
                <a:gd name="T32" fmla="*/ 23 w 96"/>
                <a:gd name="T33" fmla="*/ 81 h 87"/>
                <a:gd name="T34" fmla="*/ 16 w 96"/>
                <a:gd name="T35" fmla="*/ 77 h 87"/>
                <a:gd name="T36" fmla="*/ 10 w 96"/>
                <a:gd name="T37" fmla="*/ 71 h 87"/>
                <a:gd name="T38" fmla="*/ 6 w 96"/>
                <a:gd name="T39" fmla="*/ 66 h 87"/>
                <a:gd name="T40" fmla="*/ 2 w 96"/>
                <a:gd name="T41" fmla="*/ 58 h 87"/>
                <a:gd name="T42" fmla="*/ 0 w 96"/>
                <a:gd name="T43" fmla="*/ 50 h 87"/>
                <a:gd name="T44" fmla="*/ 0 w 96"/>
                <a:gd name="T45" fmla="*/ 41 h 87"/>
                <a:gd name="T46" fmla="*/ 0 w 96"/>
                <a:gd name="T47" fmla="*/ 31 h 87"/>
                <a:gd name="T48" fmla="*/ 2 w 96"/>
                <a:gd name="T49" fmla="*/ 21 h 87"/>
                <a:gd name="T50" fmla="*/ 6 w 96"/>
                <a:gd name="T51" fmla="*/ 16 h 87"/>
                <a:gd name="T52" fmla="*/ 12 w 96"/>
                <a:gd name="T53" fmla="*/ 10 h 87"/>
                <a:gd name="T54" fmla="*/ 19 w 96"/>
                <a:gd name="T55" fmla="*/ 6 h 87"/>
                <a:gd name="T56" fmla="*/ 27 w 96"/>
                <a:gd name="T57" fmla="*/ 2 h 87"/>
                <a:gd name="T58" fmla="*/ 31 w 96"/>
                <a:gd name="T59" fmla="*/ 14 h 87"/>
                <a:gd name="T60" fmla="*/ 23 w 96"/>
                <a:gd name="T61" fmla="*/ 16 h 87"/>
                <a:gd name="T62" fmla="*/ 19 w 96"/>
                <a:gd name="T63" fmla="*/ 19 h 87"/>
                <a:gd name="T64" fmla="*/ 16 w 96"/>
                <a:gd name="T65" fmla="*/ 23 h 87"/>
                <a:gd name="T66" fmla="*/ 14 w 96"/>
                <a:gd name="T67" fmla="*/ 27 h 87"/>
                <a:gd name="T68" fmla="*/ 12 w 96"/>
                <a:gd name="T69" fmla="*/ 33 h 87"/>
                <a:gd name="T70" fmla="*/ 10 w 96"/>
                <a:gd name="T71" fmla="*/ 41 h 87"/>
                <a:gd name="T72" fmla="*/ 12 w 96"/>
                <a:gd name="T73" fmla="*/ 48 h 87"/>
                <a:gd name="T74" fmla="*/ 14 w 96"/>
                <a:gd name="T75" fmla="*/ 56 h 87"/>
                <a:gd name="T76" fmla="*/ 16 w 96"/>
                <a:gd name="T77" fmla="*/ 62 h 87"/>
                <a:gd name="T78" fmla="*/ 19 w 96"/>
                <a:gd name="T79" fmla="*/ 66 h 87"/>
                <a:gd name="T80" fmla="*/ 23 w 96"/>
                <a:gd name="T81" fmla="*/ 69 h 87"/>
                <a:gd name="T82" fmla="*/ 29 w 96"/>
                <a:gd name="T83" fmla="*/ 71 h 87"/>
                <a:gd name="T84" fmla="*/ 39 w 96"/>
                <a:gd name="T85" fmla="*/ 73 h 87"/>
                <a:gd name="T86" fmla="*/ 48 w 96"/>
                <a:gd name="T87" fmla="*/ 75 h 87"/>
                <a:gd name="T88" fmla="*/ 56 w 96"/>
                <a:gd name="T89" fmla="*/ 75 h 87"/>
                <a:gd name="T90" fmla="*/ 62 w 96"/>
                <a:gd name="T91" fmla="*/ 73 h 87"/>
                <a:gd name="T92" fmla="*/ 67 w 96"/>
                <a:gd name="T93" fmla="*/ 71 h 87"/>
                <a:gd name="T94" fmla="*/ 73 w 96"/>
                <a:gd name="T95" fmla="*/ 67 h 87"/>
                <a:gd name="T96" fmla="*/ 77 w 96"/>
                <a:gd name="T97" fmla="*/ 64 h 87"/>
                <a:gd name="T98" fmla="*/ 81 w 96"/>
                <a:gd name="T99" fmla="*/ 58 h 87"/>
                <a:gd name="T100" fmla="*/ 85 w 96"/>
                <a:gd name="T101" fmla="*/ 50 h 87"/>
                <a:gd name="T102" fmla="*/ 85 w 96"/>
                <a:gd name="T103" fmla="*/ 41 h 87"/>
                <a:gd name="T104" fmla="*/ 85 w 96"/>
                <a:gd name="T105" fmla="*/ 33 h 87"/>
                <a:gd name="T106" fmla="*/ 81 w 96"/>
                <a:gd name="T107" fmla="*/ 25 h 87"/>
                <a:gd name="T108" fmla="*/ 79 w 96"/>
                <a:gd name="T109" fmla="*/ 18 h 87"/>
                <a:gd name="T110" fmla="*/ 75 w 96"/>
                <a:gd name="T111" fmla="*/ 14 h 87"/>
                <a:gd name="T112" fmla="*/ 58 w 96"/>
                <a:gd name="T113" fmla="*/ 14 h 87"/>
                <a:gd name="T114" fmla="*/ 58 w 96"/>
                <a:gd name="T115" fmla="*/ 41 h 87"/>
                <a:gd name="T116" fmla="*/ 46 w 96"/>
                <a:gd name="T117" fmla="*/ 41 h 87"/>
                <a:gd name="T118" fmla="*/ 46 w 96"/>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87">
                  <a:moveTo>
                    <a:pt x="46" y="0"/>
                  </a:moveTo>
                  <a:lnTo>
                    <a:pt x="81" y="0"/>
                  </a:lnTo>
                  <a:lnTo>
                    <a:pt x="87" y="10"/>
                  </a:lnTo>
                  <a:lnTo>
                    <a:pt x="92" y="19"/>
                  </a:lnTo>
                  <a:lnTo>
                    <a:pt x="94" y="29"/>
                  </a:lnTo>
                  <a:lnTo>
                    <a:pt x="96" y="39"/>
                  </a:lnTo>
                  <a:lnTo>
                    <a:pt x="94" y="48"/>
                  </a:lnTo>
                  <a:lnTo>
                    <a:pt x="92" y="56"/>
                  </a:lnTo>
                  <a:lnTo>
                    <a:pt x="90" y="64"/>
                  </a:lnTo>
                  <a:lnTo>
                    <a:pt x="85" y="71"/>
                  </a:lnTo>
                  <a:lnTo>
                    <a:pt x="79" y="77"/>
                  </a:lnTo>
                  <a:lnTo>
                    <a:pt x="73" y="81"/>
                  </a:lnTo>
                  <a:lnTo>
                    <a:pt x="66" y="85"/>
                  </a:lnTo>
                  <a:lnTo>
                    <a:pt x="58" y="87"/>
                  </a:lnTo>
                  <a:lnTo>
                    <a:pt x="48" y="87"/>
                  </a:lnTo>
                  <a:lnTo>
                    <a:pt x="35" y="87"/>
                  </a:lnTo>
                  <a:lnTo>
                    <a:pt x="23" y="81"/>
                  </a:lnTo>
                  <a:lnTo>
                    <a:pt x="16" y="77"/>
                  </a:lnTo>
                  <a:lnTo>
                    <a:pt x="10" y="71"/>
                  </a:lnTo>
                  <a:lnTo>
                    <a:pt x="6" y="66"/>
                  </a:lnTo>
                  <a:lnTo>
                    <a:pt x="2" y="58"/>
                  </a:lnTo>
                  <a:lnTo>
                    <a:pt x="0" y="50"/>
                  </a:lnTo>
                  <a:lnTo>
                    <a:pt x="0" y="41"/>
                  </a:lnTo>
                  <a:lnTo>
                    <a:pt x="0" y="31"/>
                  </a:lnTo>
                  <a:lnTo>
                    <a:pt x="2" y="21"/>
                  </a:lnTo>
                  <a:lnTo>
                    <a:pt x="6" y="16"/>
                  </a:lnTo>
                  <a:lnTo>
                    <a:pt x="12" y="10"/>
                  </a:lnTo>
                  <a:lnTo>
                    <a:pt x="19" y="6"/>
                  </a:lnTo>
                  <a:lnTo>
                    <a:pt x="27" y="2"/>
                  </a:lnTo>
                  <a:lnTo>
                    <a:pt x="31" y="14"/>
                  </a:lnTo>
                  <a:lnTo>
                    <a:pt x="23" y="16"/>
                  </a:lnTo>
                  <a:lnTo>
                    <a:pt x="19" y="19"/>
                  </a:lnTo>
                  <a:lnTo>
                    <a:pt x="16" y="23"/>
                  </a:lnTo>
                  <a:lnTo>
                    <a:pt x="14" y="27"/>
                  </a:lnTo>
                  <a:lnTo>
                    <a:pt x="12" y="33"/>
                  </a:lnTo>
                  <a:lnTo>
                    <a:pt x="10" y="41"/>
                  </a:lnTo>
                  <a:lnTo>
                    <a:pt x="12" y="48"/>
                  </a:lnTo>
                  <a:lnTo>
                    <a:pt x="14" y="56"/>
                  </a:lnTo>
                  <a:lnTo>
                    <a:pt x="16" y="62"/>
                  </a:lnTo>
                  <a:lnTo>
                    <a:pt x="19" y="66"/>
                  </a:lnTo>
                  <a:lnTo>
                    <a:pt x="23" y="69"/>
                  </a:lnTo>
                  <a:lnTo>
                    <a:pt x="29" y="71"/>
                  </a:lnTo>
                  <a:lnTo>
                    <a:pt x="39" y="73"/>
                  </a:lnTo>
                  <a:lnTo>
                    <a:pt x="48" y="75"/>
                  </a:lnTo>
                  <a:lnTo>
                    <a:pt x="56" y="75"/>
                  </a:lnTo>
                  <a:lnTo>
                    <a:pt x="62" y="73"/>
                  </a:lnTo>
                  <a:lnTo>
                    <a:pt x="67" y="71"/>
                  </a:lnTo>
                  <a:lnTo>
                    <a:pt x="73" y="67"/>
                  </a:lnTo>
                  <a:lnTo>
                    <a:pt x="77" y="64"/>
                  </a:lnTo>
                  <a:lnTo>
                    <a:pt x="81" y="58"/>
                  </a:lnTo>
                  <a:lnTo>
                    <a:pt x="85" y="50"/>
                  </a:lnTo>
                  <a:lnTo>
                    <a:pt x="85" y="41"/>
                  </a:lnTo>
                  <a:lnTo>
                    <a:pt x="85" y="33"/>
                  </a:lnTo>
                  <a:lnTo>
                    <a:pt x="81" y="25"/>
                  </a:lnTo>
                  <a:lnTo>
                    <a:pt x="79" y="18"/>
                  </a:lnTo>
                  <a:lnTo>
                    <a:pt x="75" y="14"/>
                  </a:lnTo>
                  <a:lnTo>
                    <a:pt x="58" y="14"/>
                  </a:lnTo>
                  <a:lnTo>
                    <a:pt x="58" y="41"/>
                  </a:lnTo>
                  <a:lnTo>
                    <a:pt x="46" y="41"/>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6" name="Freeform 2294"/>
            <p:cNvSpPr>
              <a:spLocks noEditPoints="1"/>
            </p:cNvSpPr>
            <p:nvPr/>
          </p:nvSpPr>
          <p:spPr bwMode="auto">
            <a:xfrm>
              <a:off x="3427" y="2196"/>
              <a:ext cx="71" cy="62"/>
            </a:xfrm>
            <a:custGeom>
              <a:avLst/>
              <a:gdLst>
                <a:gd name="T0" fmla="*/ 35 w 71"/>
                <a:gd name="T1" fmla="*/ 14 h 62"/>
                <a:gd name="T2" fmla="*/ 27 w 71"/>
                <a:gd name="T3" fmla="*/ 14 h 62"/>
                <a:gd name="T4" fmla="*/ 21 w 71"/>
                <a:gd name="T5" fmla="*/ 16 h 62"/>
                <a:gd name="T6" fmla="*/ 17 w 71"/>
                <a:gd name="T7" fmla="*/ 20 h 62"/>
                <a:gd name="T8" fmla="*/ 14 w 71"/>
                <a:gd name="T9" fmla="*/ 23 h 62"/>
                <a:gd name="T10" fmla="*/ 12 w 71"/>
                <a:gd name="T11" fmla="*/ 27 h 62"/>
                <a:gd name="T12" fmla="*/ 12 w 71"/>
                <a:gd name="T13" fmla="*/ 31 h 62"/>
                <a:gd name="T14" fmla="*/ 12 w 71"/>
                <a:gd name="T15" fmla="*/ 37 h 62"/>
                <a:gd name="T16" fmla="*/ 14 w 71"/>
                <a:gd name="T17" fmla="*/ 41 h 62"/>
                <a:gd name="T18" fmla="*/ 17 w 71"/>
                <a:gd name="T19" fmla="*/ 45 h 62"/>
                <a:gd name="T20" fmla="*/ 21 w 71"/>
                <a:gd name="T21" fmla="*/ 48 h 62"/>
                <a:gd name="T22" fmla="*/ 27 w 71"/>
                <a:gd name="T23" fmla="*/ 50 h 62"/>
                <a:gd name="T24" fmla="*/ 35 w 71"/>
                <a:gd name="T25" fmla="*/ 50 h 62"/>
                <a:gd name="T26" fmla="*/ 42 w 71"/>
                <a:gd name="T27" fmla="*/ 50 h 62"/>
                <a:gd name="T28" fmla="*/ 48 w 71"/>
                <a:gd name="T29" fmla="*/ 48 h 62"/>
                <a:gd name="T30" fmla="*/ 54 w 71"/>
                <a:gd name="T31" fmla="*/ 45 h 62"/>
                <a:gd name="T32" fmla="*/ 58 w 71"/>
                <a:gd name="T33" fmla="*/ 41 h 62"/>
                <a:gd name="T34" fmla="*/ 60 w 71"/>
                <a:gd name="T35" fmla="*/ 37 h 62"/>
                <a:gd name="T36" fmla="*/ 60 w 71"/>
                <a:gd name="T37" fmla="*/ 31 h 62"/>
                <a:gd name="T38" fmla="*/ 60 w 71"/>
                <a:gd name="T39" fmla="*/ 27 h 62"/>
                <a:gd name="T40" fmla="*/ 58 w 71"/>
                <a:gd name="T41" fmla="*/ 22 h 62"/>
                <a:gd name="T42" fmla="*/ 54 w 71"/>
                <a:gd name="T43" fmla="*/ 20 h 62"/>
                <a:gd name="T44" fmla="*/ 48 w 71"/>
                <a:gd name="T45" fmla="*/ 16 h 62"/>
                <a:gd name="T46" fmla="*/ 42 w 71"/>
                <a:gd name="T47" fmla="*/ 14 h 62"/>
                <a:gd name="T48" fmla="*/ 35 w 71"/>
                <a:gd name="T49" fmla="*/ 14 h 62"/>
                <a:gd name="T50" fmla="*/ 35 w 71"/>
                <a:gd name="T51" fmla="*/ 0 h 62"/>
                <a:gd name="T52" fmla="*/ 42 w 71"/>
                <a:gd name="T53" fmla="*/ 2 h 62"/>
                <a:gd name="T54" fmla="*/ 50 w 71"/>
                <a:gd name="T55" fmla="*/ 2 h 62"/>
                <a:gd name="T56" fmla="*/ 56 w 71"/>
                <a:gd name="T57" fmla="*/ 4 h 62"/>
                <a:gd name="T58" fmla="*/ 62 w 71"/>
                <a:gd name="T59" fmla="*/ 10 h 62"/>
                <a:gd name="T60" fmla="*/ 67 w 71"/>
                <a:gd name="T61" fmla="*/ 16 h 62"/>
                <a:gd name="T62" fmla="*/ 69 w 71"/>
                <a:gd name="T63" fmla="*/ 23 h 62"/>
                <a:gd name="T64" fmla="*/ 71 w 71"/>
                <a:gd name="T65" fmla="*/ 31 h 62"/>
                <a:gd name="T66" fmla="*/ 69 w 71"/>
                <a:gd name="T67" fmla="*/ 41 h 62"/>
                <a:gd name="T68" fmla="*/ 67 w 71"/>
                <a:gd name="T69" fmla="*/ 48 h 62"/>
                <a:gd name="T70" fmla="*/ 62 w 71"/>
                <a:gd name="T71" fmla="*/ 54 h 62"/>
                <a:gd name="T72" fmla="*/ 54 w 71"/>
                <a:gd name="T73" fmla="*/ 58 h 62"/>
                <a:gd name="T74" fmla="*/ 46 w 71"/>
                <a:gd name="T75" fmla="*/ 62 h 62"/>
                <a:gd name="T76" fmla="*/ 35 w 71"/>
                <a:gd name="T77" fmla="*/ 62 h 62"/>
                <a:gd name="T78" fmla="*/ 27 w 71"/>
                <a:gd name="T79" fmla="*/ 62 h 62"/>
                <a:gd name="T80" fmla="*/ 19 w 71"/>
                <a:gd name="T81" fmla="*/ 60 h 62"/>
                <a:gd name="T82" fmla="*/ 14 w 71"/>
                <a:gd name="T83" fmla="*/ 56 h 62"/>
                <a:gd name="T84" fmla="*/ 8 w 71"/>
                <a:gd name="T85" fmla="*/ 52 h 62"/>
                <a:gd name="T86" fmla="*/ 4 w 71"/>
                <a:gd name="T87" fmla="*/ 46 h 62"/>
                <a:gd name="T88" fmla="*/ 0 w 71"/>
                <a:gd name="T89" fmla="*/ 39 h 62"/>
                <a:gd name="T90" fmla="*/ 0 w 71"/>
                <a:gd name="T91" fmla="*/ 31 h 62"/>
                <a:gd name="T92" fmla="*/ 2 w 71"/>
                <a:gd name="T93" fmla="*/ 23 h 62"/>
                <a:gd name="T94" fmla="*/ 4 w 71"/>
                <a:gd name="T95" fmla="*/ 16 h 62"/>
                <a:gd name="T96" fmla="*/ 10 w 71"/>
                <a:gd name="T97" fmla="*/ 10 h 62"/>
                <a:gd name="T98" fmla="*/ 16 w 71"/>
                <a:gd name="T99" fmla="*/ 4 h 62"/>
                <a:gd name="T100" fmla="*/ 25 w 71"/>
                <a:gd name="T101" fmla="*/ 2 h 62"/>
                <a:gd name="T102" fmla="*/ 35 w 71"/>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62">
                  <a:moveTo>
                    <a:pt x="35" y="14"/>
                  </a:moveTo>
                  <a:lnTo>
                    <a:pt x="27" y="14"/>
                  </a:lnTo>
                  <a:lnTo>
                    <a:pt x="21" y="16"/>
                  </a:lnTo>
                  <a:lnTo>
                    <a:pt x="17" y="20"/>
                  </a:lnTo>
                  <a:lnTo>
                    <a:pt x="14" y="23"/>
                  </a:lnTo>
                  <a:lnTo>
                    <a:pt x="12" y="27"/>
                  </a:lnTo>
                  <a:lnTo>
                    <a:pt x="12" y="31"/>
                  </a:lnTo>
                  <a:lnTo>
                    <a:pt x="12" y="37"/>
                  </a:lnTo>
                  <a:lnTo>
                    <a:pt x="14" y="41"/>
                  </a:lnTo>
                  <a:lnTo>
                    <a:pt x="17" y="45"/>
                  </a:lnTo>
                  <a:lnTo>
                    <a:pt x="21" y="48"/>
                  </a:lnTo>
                  <a:lnTo>
                    <a:pt x="27" y="50"/>
                  </a:lnTo>
                  <a:lnTo>
                    <a:pt x="35" y="50"/>
                  </a:lnTo>
                  <a:lnTo>
                    <a:pt x="42" y="50"/>
                  </a:lnTo>
                  <a:lnTo>
                    <a:pt x="48" y="48"/>
                  </a:lnTo>
                  <a:lnTo>
                    <a:pt x="54" y="45"/>
                  </a:lnTo>
                  <a:lnTo>
                    <a:pt x="58" y="41"/>
                  </a:lnTo>
                  <a:lnTo>
                    <a:pt x="60" y="37"/>
                  </a:lnTo>
                  <a:lnTo>
                    <a:pt x="60" y="31"/>
                  </a:lnTo>
                  <a:lnTo>
                    <a:pt x="60" y="27"/>
                  </a:lnTo>
                  <a:lnTo>
                    <a:pt x="58" y="22"/>
                  </a:lnTo>
                  <a:lnTo>
                    <a:pt x="54" y="20"/>
                  </a:lnTo>
                  <a:lnTo>
                    <a:pt x="48" y="16"/>
                  </a:lnTo>
                  <a:lnTo>
                    <a:pt x="42" y="14"/>
                  </a:lnTo>
                  <a:lnTo>
                    <a:pt x="35" y="14"/>
                  </a:lnTo>
                  <a:close/>
                  <a:moveTo>
                    <a:pt x="35" y="0"/>
                  </a:moveTo>
                  <a:lnTo>
                    <a:pt x="42" y="2"/>
                  </a:lnTo>
                  <a:lnTo>
                    <a:pt x="50" y="2"/>
                  </a:lnTo>
                  <a:lnTo>
                    <a:pt x="56" y="4"/>
                  </a:lnTo>
                  <a:lnTo>
                    <a:pt x="62" y="10"/>
                  </a:lnTo>
                  <a:lnTo>
                    <a:pt x="67" y="16"/>
                  </a:lnTo>
                  <a:lnTo>
                    <a:pt x="69" y="23"/>
                  </a:lnTo>
                  <a:lnTo>
                    <a:pt x="71" y="31"/>
                  </a:lnTo>
                  <a:lnTo>
                    <a:pt x="69" y="41"/>
                  </a:lnTo>
                  <a:lnTo>
                    <a:pt x="67" y="48"/>
                  </a:lnTo>
                  <a:lnTo>
                    <a:pt x="62" y="54"/>
                  </a:lnTo>
                  <a:lnTo>
                    <a:pt x="54" y="58"/>
                  </a:lnTo>
                  <a:lnTo>
                    <a:pt x="46" y="62"/>
                  </a:lnTo>
                  <a:lnTo>
                    <a:pt x="35" y="62"/>
                  </a:lnTo>
                  <a:lnTo>
                    <a:pt x="27" y="62"/>
                  </a:lnTo>
                  <a:lnTo>
                    <a:pt x="19" y="60"/>
                  </a:lnTo>
                  <a:lnTo>
                    <a:pt x="14" y="56"/>
                  </a:lnTo>
                  <a:lnTo>
                    <a:pt x="8" y="52"/>
                  </a:lnTo>
                  <a:lnTo>
                    <a:pt x="4" y="46"/>
                  </a:lnTo>
                  <a:lnTo>
                    <a:pt x="0" y="39"/>
                  </a:lnTo>
                  <a:lnTo>
                    <a:pt x="0" y="31"/>
                  </a:lnTo>
                  <a:lnTo>
                    <a:pt x="2" y="23"/>
                  </a:lnTo>
                  <a:lnTo>
                    <a:pt x="4" y="16"/>
                  </a:lnTo>
                  <a:lnTo>
                    <a:pt x="10" y="10"/>
                  </a:lnTo>
                  <a:lnTo>
                    <a:pt x="16"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7" name="Freeform 2295"/>
            <p:cNvSpPr>
              <a:spLocks noEditPoints="1"/>
            </p:cNvSpPr>
            <p:nvPr/>
          </p:nvSpPr>
          <p:spPr bwMode="auto">
            <a:xfrm>
              <a:off x="3427" y="2125"/>
              <a:ext cx="71" cy="62"/>
            </a:xfrm>
            <a:custGeom>
              <a:avLst/>
              <a:gdLst>
                <a:gd name="T0" fmla="*/ 35 w 71"/>
                <a:gd name="T1" fmla="*/ 12 h 62"/>
                <a:gd name="T2" fmla="*/ 27 w 71"/>
                <a:gd name="T3" fmla="*/ 14 h 62"/>
                <a:gd name="T4" fmla="*/ 21 w 71"/>
                <a:gd name="T5" fmla="*/ 16 h 62"/>
                <a:gd name="T6" fmla="*/ 17 w 71"/>
                <a:gd name="T7" fmla="*/ 18 h 62"/>
                <a:gd name="T8" fmla="*/ 14 w 71"/>
                <a:gd name="T9" fmla="*/ 21 h 62"/>
                <a:gd name="T10" fmla="*/ 12 w 71"/>
                <a:gd name="T11" fmla="*/ 25 h 62"/>
                <a:gd name="T12" fmla="*/ 12 w 71"/>
                <a:gd name="T13" fmla="*/ 31 h 62"/>
                <a:gd name="T14" fmla="*/ 12 w 71"/>
                <a:gd name="T15" fmla="*/ 37 h 62"/>
                <a:gd name="T16" fmla="*/ 14 w 71"/>
                <a:gd name="T17" fmla="*/ 41 h 62"/>
                <a:gd name="T18" fmla="*/ 17 w 71"/>
                <a:gd name="T19" fmla="*/ 44 h 62"/>
                <a:gd name="T20" fmla="*/ 21 w 71"/>
                <a:gd name="T21" fmla="*/ 46 h 62"/>
                <a:gd name="T22" fmla="*/ 27 w 71"/>
                <a:gd name="T23" fmla="*/ 48 h 62"/>
                <a:gd name="T24" fmla="*/ 35 w 71"/>
                <a:gd name="T25" fmla="*/ 50 h 62"/>
                <a:gd name="T26" fmla="*/ 42 w 71"/>
                <a:gd name="T27" fmla="*/ 48 h 62"/>
                <a:gd name="T28" fmla="*/ 48 w 71"/>
                <a:gd name="T29" fmla="*/ 46 h 62"/>
                <a:gd name="T30" fmla="*/ 54 w 71"/>
                <a:gd name="T31" fmla="*/ 44 h 62"/>
                <a:gd name="T32" fmla="*/ 58 w 71"/>
                <a:gd name="T33" fmla="*/ 41 h 62"/>
                <a:gd name="T34" fmla="*/ 60 w 71"/>
                <a:gd name="T35" fmla="*/ 37 h 62"/>
                <a:gd name="T36" fmla="*/ 60 w 71"/>
                <a:gd name="T37" fmla="*/ 31 h 62"/>
                <a:gd name="T38" fmla="*/ 60 w 71"/>
                <a:gd name="T39" fmla="*/ 25 h 62"/>
                <a:gd name="T40" fmla="*/ 58 w 71"/>
                <a:gd name="T41" fmla="*/ 21 h 62"/>
                <a:gd name="T42" fmla="*/ 54 w 71"/>
                <a:gd name="T43" fmla="*/ 18 h 62"/>
                <a:gd name="T44" fmla="*/ 48 w 71"/>
                <a:gd name="T45" fmla="*/ 16 h 62"/>
                <a:gd name="T46" fmla="*/ 42 w 71"/>
                <a:gd name="T47" fmla="*/ 14 h 62"/>
                <a:gd name="T48" fmla="*/ 35 w 71"/>
                <a:gd name="T49" fmla="*/ 12 h 62"/>
                <a:gd name="T50" fmla="*/ 35 w 71"/>
                <a:gd name="T51" fmla="*/ 0 h 62"/>
                <a:gd name="T52" fmla="*/ 42 w 71"/>
                <a:gd name="T53" fmla="*/ 0 h 62"/>
                <a:gd name="T54" fmla="*/ 50 w 71"/>
                <a:gd name="T55" fmla="*/ 2 h 62"/>
                <a:gd name="T56" fmla="*/ 56 w 71"/>
                <a:gd name="T57" fmla="*/ 4 h 62"/>
                <a:gd name="T58" fmla="*/ 62 w 71"/>
                <a:gd name="T59" fmla="*/ 10 h 62"/>
                <a:gd name="T60" fmla="*/ 67 w 71"/>
                <a:gd name="T61" fmla="*/ 16 h 62"/>
                <a:gd name="T62" fmla="*/ 69 w 71"/>
                <a:gd name="T63" fmla="*/ 23 h 62"/>
                <a:gd name="T64" fmla="*/ 71 w 71"/>
                <a:gd name="T65" fmla="*/ 31 h 62"/>
                <a:gd name="T66" fmla="*/ 69 w 71"/>
                <a:gd name="T67" fmla="*/ 39 h 62"/>
                <a:gd name="T68" fmla="*/ 67 w 71"/>
                <a:gd name="T69" fmla="*/ 46 h 62"/>
                <a:gd name="T70" fmla="*/ 62 w 71"/>
                <a:gd name="T71" fmla="*/ 52 h 62"/>
                <a:gd name="T72" fmla="*/ 54 w 71"/>
                <a:gd name="T73" fmla="*/ 58 h 62"/>
                <a:gd name="T74" fmla="*/ 46 w 71"/>
                <a:gd name="T75" fmla="*/ 60 h 62"/>
                <a:gd name="T76" fmla="*/ 35 w 71"/>
                <a:gd name="T77" fmla="*/ 62 h 62"/>
                <a:gd name="T78" fmla="*/ 27 w 71"/>
                <a:gd name="T79" fmla="*/ 62 h 62"/>
                <a:gd name="T80" fmla="*/ 19 w 71"/>
                <a:gd name="T81" fmla="*/ 60 h 62"/>
                <a:gd name="T82" fmla="*/ 14 w 71"/>
                <a:gd name="T83" fmla="*/ 56 h 62"/>
                <a:gd name="T84" fmla="*/ 8 w 71"/>
                <a:gd name="T85" fmla="*/ 52 h 62"/>
                <a:gd name="T86" fmla="*/ 4 w 71"/>
                <a:gd name="T87" fmla="*/ 46 h 62"/>
                <a:gd name="T88" fmla="*/ 0 w 71"/>
                <a:gd name="T89" fmla="*/ 39 h 62"/>
                <a:gd name="T90" fmla="*/ 0 w 71"/>
                <a:gd name="T91" fmla="*/ 31 h 62"/>
                <a:gd name="T92" fmla="*/ 2 w 71"/>
                <a:gd name="T93" fmla="*/ 23 h 62"/>
                <a:gd name="T94" fmla="*/ 4 w 71"/>
                <a:gd name="T95" fmla="*/ 16 h 62"/>
                <a:gd name="T96" fmla="*/ 10 w 71"/>
                <a:gd name="T97" fmla="*/ 10 h 62"/>
                <a:gd name="T98" fmla="*/ 16 w 71"/>
                <a:gd name="T99" fmla="*/ 4 h 62"/>
                <a:gd name="T100" fmla="*/ 25 w 71"/>
                <a:gd name="T101" fmla="*/ 2 h 62"/>
                <a:gd name="T102" fmla="*/ 35 w 71"/>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62">
                  <a:moveTo>
                    <a:pt x="35" y="12"/>
                  </a:moveTo>
                  <a:lnTo>
                    <a:pt x="27" y="14"/>
                  </a:lnTo>
                  <a:lnTo>
                    <a:pt x="21" y="16"/>
                  </a:lnTo>
                  <a:lnTo>
                    <a:pt x="17" y="18"/>
                  </a:lnTo>
                  <a:lnTo>
                    <a:pt x="14" y="21"/>
                  </a:lnTo>
                  <a:lnTo>
                    <a:pt x="12" y="25"/>
                  </a:lnTo>
                  <a:lnTo>
                    <a:pt x="12" y="31"/>
                  </a:lnTo>
                  <a:lnTo>
                    <a:pt x="12" y="37"/>
                  </a:lnTo>
                  <a:lnTo>
                    <a:pt x="14" y="41"/>
                  </a:lnTo>
                  <a:lnTo>
                    <a:pt x="17" y="44"/>
                  </a:lnTo>
                  <a:lnTo>
                    <a:pt x="21" y="46"/>
                  </a:lnTo>
                  <a:lnTo>
                    <a:pt x="27" y="48"/>
                  </a:lnTo>
                  <a:lnTo>
                    <a:pt x="35" y="50"/>
                  </a:lnTo>
                  <a:lnTo>
                    <a:pt x="42" y="48"/>
                  </a:lnTo>
                  <a:lnTo>
                    <a:pt x="48" y="46"/>
                  </a:lnTo>
                  <a:lnTo>
                    <a:pt x="54" y="44"/>
                  </a:lnTo>
                  <a:lnTo>
                    <a:pt x="58" y="41"/>
                  </a:lnTo>
                  <a:lnTo>
                    <a:pt x="60" y="37"/>
                  </a:lnTo>
                  <a:lnTo>
                    <a:pt x="60" y="31"/>
                  </a:lnTo>
                  <a:lnTo>
                    <a:pt x="60" y="25"/>
                  </a:lnTo>
                  <a:lnTo>
                    <a:pt x="58" y="21"/>
                  </a:lnTo>
                  <a:lnTo>
                    <a:pt x="54" y="18"/>
                  </a:lnTo>
                  <a:lnTo>
                    <a:pt x="48" y="16"/>
                  </a:lnTo>
                  <a:lnTo>
                    <a:pt x="42" y="14"/>
                  </a:lnTo>
                  <a:lnTo>
                    <a:pt x="35" y="12"/>
                  </a:lnTo>
                  <a:close/>
                  <a:moveTo>
                    <a:pt x="35" y="0"/>
                  </a:moveTo>
                  <a:lnTo>
                    <a:pt x="42" y="0"/>
                  </a:lnTo>
                  <a:lnTo>
                    <a:pt x="50" y="2"/>
                  </a:lnTo>
                  <a:lnTo>
                    <a:pt x="56" y="4"/>
                  </a:lnTo>
                  <a:lnTo>
                    <a:pt x="62" y="10"/>
                  </a:lnTo>
                  <a:lnTo>
                    <a:pt x="67" y="16"/>
                  </a:lnTo>
                  <a:lnTo>
                    <a:pt x="69" y="23"/>
                  </a:lnTo>
                  <a:lnTo>
                    <a:pt x="71" y="31"/>
                  </a:lnTo>
                  <a:lnTo>
                    <a:pt x="69" y="39"/>
                  </a:lnTo>
                  <a:lnTo>
                    <a:pt x="67" y="46"/>
                  </a:lnTo>
                  <a:lnTo>
                    <a:pt x="62" y="52"/>
                  </a:lnTo>
                  <a:lnTo>
                    <a:pt x="54" y="58"/>
                  </a:lnTo>
                  <a:lnTo>
                    <a:pt x="46" y="60"/>
                  </a:lnTo>
                  <a:lnTo>
                    <a:pt x="35" y="62"/>
                  </a:lnTo>
                  <a:lnTo>
                    <a:pt x="27" y="62"/>
                  </a:lnTo>
                  <a:lnTo>
                    <a:pt x="19" y="60"/>
                  </a:lnTo>
                  <a:lnTo>
                    <a:pt x="14" y="56"/>
                  </a:lnTo>
                  <a:lnTo>
                    <a:pt x="8" y="52"/>
                  </a:lnTo>
                  <a:lnTo>
                    <a:pt x="4" y="46"/>
                  </a:lnTo>
                  <a:lnTo>
                    <a:pt x="0" y="39"/>
                  </a:lnTo>
                  <a:lnTo>
                    <a:pt x="0" y="31"/>
                  </a:lnTo>
                  <a:lnTo>
                    <a:pt x="2" y="23"/>
                  </a:lnTo>
                  <a:lnTo>
                    <a:pt x="4" y="16"/>
                  </a:lnTo>
                  <a:lnTo>
                    <a:pt x="10" y="10"/>
                  </a:lnTo>
                  <a:lnTo>
                    <a:pt x="16"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8" name="Freeform 2296"/>
            <p:cNvSpPr>
              <a:spLocks noEditPoints="1"/>
            </p:cNvSpPr>
            <p:nvPr/>
          </p:nvSpPr>
          <p:spPr bwMode="auto">
            <a:xfrm>
              <a:off x="3402" y="2058"/>
              <a:ext cx="96" cy="58"/>
            </a:xfrm>
            <a:custGeom>
              <a:avLst/>
              <a:gdLst>
                <a:gd name="T0" fmla="*/ 62 w 96"/>
                <a:gd name="T1" fmla="*/ 12 h 58"/>
                <a:gd name="T2" fmla="*/ 54 w 96"/>
                <a:gd name="T3" fmla="*/ 14 h 58"/>
                <a:gd name="T4" fmla="*/ 46 w 96"/>
                <a:gd name="T5" fmla="*/ 14 h 58"/>
                <a:gd name="T6" fmla="*/ 42 w 96"/>
                <a:gd name="T7" fmla="*/ 17 h 58"/>
                <a:gd name="T8" fmla="*/ 39 w 96"/>
                <a:gd name="T9" fmla="*/ 21 h 58"/>
                <a:gd name="T10" fmla="*/ 37 w 96"/>
                <a:gd name="T11" fmla="*/ 25 h 58"/>
                <a:gd name="T12" fmla="*/ 37 w 96"/>
                <a:gd name="T13" fmla="*/ 29 h 58"/>
                <a:gd name="T14" fmla="*/ 37 w 96"/>
                <a:gd name="T15" fmla="*/ 35 h 58"/>
                <a:gd name="T16" fmla="*/ 39 w 96"/>
                <a:gd name="T17" fmla="*/ 39 h 58"/>
                <a:gd name="T18" fmla="*/ 42 w 96"/>
                <a:gd name="T19" fmla="*/ 40 h 58"/>
                <a:gd name="T20" fmla="*/ 46 w 96"/>
                <a:gd name="T21" fmla="*/ 44 h 58"/>
                <a:gd name="T22" fmla="*/ 52 w 96"/>
                <a:gd name="T23" fmla="*/ 46 h 58"/>
                <a:gd name="T24" fmla="*/ 60 w 96"/>
                <a:gd name="T25" fmla="*/ 46 h 58"/>
                <a:gd name="T26" fmla="*/ 67 w 96"/>
                <a:gd name="T27" fmla="*/ 46 h 58"/>
                <a:gd name="T28" fmla="*/ 73 w 96"/>
                <a:gd name="T29" fmla="*/ 44 h 58"/>
                <a:gd name="T30" fmla="*/ 79 w 96"/>
                <a:gd name="T31" fmla="*/ 40 h 58"/>
                <a:gd name="T32" fmla="*/ 83 w 96"/>
                <a:gd name="T33" fmla="*/ 37 h 58"/>
                <a:gd name="T34" fmla="*/ 85 w 96"/>
                <a:gd name="T35" fmla="*/ 33 h 58"/>
                <a:gd name="T36" fmla="*/ 85 w 96"/>
                <a:gd name="T37" fmla="*/ 29 h 58"/>
                <a:gd name="T38" fmla="*/ 85 w 96"/>
                <a:gd name="T39" fmla="*/ 25 h 58"/>
                <a:gd name="T40" fmla="*/ 83 w 96"/>
                <a:gd name="T41" fmla="*/ 21 h 58"/>
                <a:gd name="T42" fmla="*/ 79 w 96"/>
                <a:gd name="T43" fmla="*/ 17 h 58"/>
                <a:gd name="T44" fmla="*/ 75 w 96"/>
                <a:gd name="T45" fmla="*/ 14 h 58"/>
                <a:gd name="T46" fmla="*/ 69 w 96"/>
                <a:gd name="T47" fmla="*/ 14 h 58"/>
                <a:gd name="T48" fmla="*/ 62 w 96"/>
                <a:gd name="T49" fmla="*/ 12 h 58"/>
                <a:gd name="T50" fmla="*/ 0 w 96"/>
                <a:gd name="T51" fmla="*/ 0 h 58"/>
                <a:gd name="T52" fmla="*/ 94 w 96"/>
                <a:gd name="T53" fmla="*/ 0 h 58"/>
                <a:gd name="T54" fmla="*/ 94 w 96"/>
                <a:gd name="T55" fmla="*/ 12 h 58"/>
                <a:gd name="T56" fmla="*/ 85 w 96"/>
                <a:gd name="T57" fmla="*/ 12 h 58"/>
                <a:gd name="T58" fmla="*/ 89 w 96"/>
                <a:gd name="T59" fmla="*/ 15 h 58"/>
                <a:gd name="T60" fmla="*/ 92 w 96"/>
                <a:gd name="T61" fmla="*/ 19 h 58"/>
                <a:gd name="T62" fmla="*/ 94 w 96"/>
                <a:gd name="T63" fmla="*/ 25 h 58"/>
                <a:gd name="T64" fmla="*/ 96 w 96"/>
                <a:gd name="T65" fmla="*/ 31 h 58"/>
                <a:gd name="T66" fmla="*/ 94 w 96"/>
                <a:gd name="T67" fmla="*/ 39 h 58"/>
                <a:gd name="T68" fmla="*/ 90 w 96"/>
                <a:gd name="T69" fmla="*/ 44 h 58"/>
                <a:gd name="T70" fmla="*/ 87 w 96"/>
                <a:gd name="T71" fmla="*/ 50 h 58"/>
                <a:gd name="T72" fmla="*/ 79 w 96"/>
                <a:gd name="T73" fmla="*/ 54 h 58"/>
                <a:gd name="T74" fmla="*/ 69 w 96"/>
                <a:gd name="T75" fmla="*/ 58 h 58"/>
                <a:gd name="T76" fmla="*/ 60 w 96"/>
                <a:gd name="T77" fmla="*/ 58 h 58"/>
                <a:gd name="T78" fmla="*/ 50 w 96"/>
                <a:gd name="T79" fmla="*/ 58 h 58"/>
                <a:gd name="T80" fmla="*/ 42 w 96"/>
                <a:gd name="T81" fmla="*/ 56 h 58"/>
                <a:gd name="T82" fmla="*/ 35 w 96"/>
                <a:gd name="T83" fmla="*/ 50 h 58"/>
                <a:gd name="T84" fmla="*/ 29 w 96"/>
                <a:gd name="T85" fmla="*/ 44 h 58"/>
                <a:gd name="T86" fmla="*/ 27 w 96"/>
                <a:gd name="T87" fmla="*/ 39 h 58"/>
                <a:gd name="T88" fmla="*/ 25 w 96"/>
                <a:gd name="T89" fmla="*/ 31 h 58"/>
                <a:gd name="T90" fmla="*/ 25 w 96"/>
                <a:gd name="T91" fmla="*/ 25 h 58"/>
                <a:gd name="T92" fmla="*/ 29 w 96"/>
                <a:gd name="T93" fmla="*/ 19 h 58"/>
                <a:gd name="T94" fmla="*/ 31 w 96"/>
                <a:gd name="T95" fmla="*/ 15 h 58"/>
                <a:gd name="T96" fmla="*/ 37 w 96"/>
                <a:gd name="T97" fmla="*/ 12 h 58"/>
                <a:gd name="T98" fmla="*/ 0 w 96"/>
                <a:gd name="T99" fmla="*/ 12 h 58"/>
                <a:gd name="T100" fmla="*/ 0 w 96"/>
                <a:gd name="T10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58">
                  <a:moveTo>
                    <a:pt x="62" y="12"/>
                  </a:moveTo>
                  <a:lnTo>
                    <a:pt x="54" y="14"/>
                  </a:lnTo>
                  <a:lnTo>
                    <a:pt x="46" y="14"/>
                  </a:lnTo>
                  <a:lnTo>
                    <a:pt x="42" y="17"/>
                  </a:lnTo>
                  <a:lnTo>
                    <a:pt x="39" y="21"/>
                  </a:lnTo>
                  <a:lnTo>
                    <a:pt x="37" y="25"/>
                  </a:lnTo>
                  <a:lnTo>
                    <a:pt x="37" y="29"/>
                  </a:lnTo>
                  <a:lnTo>
                    <a:pt x="37" y="35"/>
                  </a:lnTo>
                  <a:lnTo>
                    <a:pt x="39" y="39"/>
                  </a:lnTo>
                  <a:lnTo>
                    <a:pt x="42" y="40"/>
                  </a:lnTo>
                  <a:lnTo>
                    <a:pt x="46" y="44"/>
                  </a:lnTo>
                  <a:lnTo>
                    <a:pt x="52" y="46"/>
                  </a:lnTo>
                  <a:lnTo>
                    <a:pt x="60" y="46"/>
                  </a:lnTo>
                  <a:lnTo>
                    <a:pt x="67" y="46"/>
                  </a:lnTo>
                  <a:lnTo>
                    <a:pt x="73" y="44"/>
                  </a:lnTo>
                  <a:lnTo>
                    <a:pt x="79" y="40"/>
                  </a:lnTo>
                  <a:lnTo>
                    <a:pt x="83" y="37"/>
                  </a:lnTo>
                  <a:lnTo>
                    <a:pt x="85" y="33"/>
                  </a:lnTo>
                  <a:lnTo>
                    <a:pt x="85" y="29"/>
                  </a:lnTo>
                  <a:lnTo>
                    <a:pt x="85" y="25"/>
                  </a:lnTo>
                  <a:lnTo>
                    <a:pt x="83" y="21"/>
                  </a:lnTo>
                  <a:lnTo>
                    <a:pt x="79" y="17"/>
                  </a:lnTo>
                  <a:lnTo>
                    <a:pt x="75" y="14"/>
                  </a:lnTo>
                  <a:lnTo>
                    <a:pt x="69" y="14"/>
                  </a:lnTo>
                  <a:lnTo>
                    <a:pt x="62" y="12"/>
                  </a:lnTo>
                  <a:close/>
                  <a:moveTo>
                    <a:pt x="0" y="0"/>
                  </a:moveTo>
                  <a:lnTo>
                    <a:pt x="94" y="0"/>
                  </a:lnTo>
                  <a:lnTo>
                    <a:pt x="94" y="12"/>
                  </a:lnTo>
                  <a:lnTo>
                    <a:pt x="85" y="12"/>
                  </a:lnTo>
                  <a:lnTo>
                    <a:pt x="89" y="15"/>
                  </a:lnTo>
                  <a:lnTo>
                    <a:pt x="92" y="19"/>
                  </a:lnTo>
                  <a:lnTo>
                    <a:pt x="94" y="25"/>
                  </a:lnTo>
                  <a:lnTo>
                    <a:pt x="96" y="31"/>
                  </a:lnTo>
                  <a:lnTo>
                    <a:pt x="94" y="39"/>
                  </a:lnTo>
                  <a:lnTo>
                    <a:pt x="90" y="44"/>
                  </a:lnTo>
                  <a:lnTo>
                    <a:pt x="87" y="50"/>
                  </a:lnTo>
                  <a:lnTo>
                    <a:pt x="79" y="54"/>
                  </a:lnTo>
                  <a:lnTo>
                    <a:pt x="69" y="58"/>
                  </a:lnTo>
                  <a:lnTo>
                    <a:pt x="60" y="58"/>
                  </a:lnTo>
                  <a:lnTo>
                    <a:pt x="50" y="58"/>
                  </a:lnTo>
                  <a:lnTo>
                    <a:pt x="42" y="56"/>
                  </a:lnTo>
                  <a:lnTo>
                    <a:pt x="35" y="50"/>
                  </a:lnTo>
                  <a:lnTo>
                    <a:pt x="29" y="44"/>
                  </a:lnTo>
                  <a:lnTo>
                    <a:pt x="27" y="39"/>
                  </a:lnTo>
                  <a:lnTo>
                    <a:pt x="25" y="31"/>
                  </a:lnTo>
                  <a:lnTo>
                    <a:pt x="25" y="25"/>
                  </a:lnTo>
                  <a:lnTo>
                    <a:pt x="29" y="19"/>
                  </a:lnTo>
                  <a:lnTo>
                    <a:pt x="31" y="15"/>
                  </a:lnTo>
                  <a:lnTo>
                    <a:pt x="37" y="12"/>
                  </a:lnTo>
                  <a:lnTo>
                    <a:pt x="0" y="1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9" name="Freeform 2297"/>
            <p:cNvSpPr>
              <a:spLocks noEditPoints="1"/>
            </p:cNvSpPr>
            <p:nvPr/>
          </p:nvSpPr>
          <p:spPr bwMode="auto">
            <a:xfrm>
              <a:off x="3427" y="1981"/>
              <a:ext cx="94" cy="60"/>
            </a:xfrm>
            <a:custGeom>
              <a:avLst/>
              <a:gdLst>
                <a:gd name="T0" fmla="*/ 35 w 94"/>
                <a:gd name="T1" fmla="*/ 14 h 60"/>
                <a:gd name="T2" fmla="*/ 27 w 94"/>
                <a:gd name="T3" fmla="*/ 14 h 60"/>
                <a:gd name="T4" fmla="*/ 21 w 94"/>
                <a:gd name="T5" fmla="*/ 16 h 60"/>
                <a:gd name="T6" fmla="*/ 17 w 94"/>
                <a:gd name="T7" fmla="*/ 18 h 60"/>
                <a:gd name="T8" fmla="*/ 14 w 94"/>
                <a:gd name="T9" fmla="*/ 21 h 60"/>
                <a:gd name="T10" fmla="*/ 12 w 94"/>
                <a:gd name="T11" fmla="*/ 25 h 60"/>
                <a:gd name="T12" fmla="*/ 12 w 94"/>
                <a:gd name="T13" fmla="*/ 29 h 60"/>
                <a:gd name="T14" fmla="*/ 12 w 94"/>
                <a:gd name="T15" fmla="*/ 35 h 60"/>
                <a:gd name="T16" fmla="*/ 14 w 94"/>
                <a:gd name="T17" fmla="*/ 39 h 60"/>
                <a:gd name="T18" fmla="*/ 17 w 94"/>
                <a:gd name="T19" fmla="*/ 43 h 60"/>
                <a:gd name="T20" fmla="*/ 23 w 94"/>
                <a:gd name="T21" fmla="*/ 44 h 60"/>
                <a:gd name="T22" fmla="*/ 29 w 94"/>
                <a:gd name="T23" fmla="*/ 46 h 60"/>
                <a:gd name="T24" fmla="*/ 37 w 94"/>
                <a:gd name="T25" fmla="*/ 46 h 60"/>
                <a:gd name="T26" fmla="*/ 44 w 94"/>
                <a:gd name="T27" fmla="*/ 46 h 60"/>
                <a:gd name="T28" fmla="*/ 50 w 94"/>
                <a:gd name="T29" fmla="*/ 44 h 60"/>
                <a:gd name="T30" fmla="*/ 54 w 94"/>
                <a:gd name="T31" fmla="*/ 43 h 60"/>
                <a:gd name="T32" fmla="*/ 58 w 94"/>
                <a:gd name="T33" fmla="*/ 39 h 60"/>
                <a:gd name="T34" fmla="*/ 60 w 94"/>
                <a:gd name="T35" fmla="*/ 35 h 60"/>
                <a:gd name="T36" fmla="*/ 60 w 94"/>
                <a:gd name="T37" fmla="*/ 31 h 60"/>
                <a:gd name="T38" fmla="*/ 60 w 94"/>
                <a:gd name="T39" fmla="*/ 25 h 60"/>
                <a:gd name="T40" fmla="*/ 58 w 94"/>
                <a:gd name="T41" fmla="*/ 21 h 60"/>
                <a:gd name="T42" fmla="*/ 54 w 94"/>
                <a:gd name="T43" fmla="*/ 18 h 60"/>
                <a:gd name="T44" fmla="*/ 48 w 94"/>
                <a:gd name="T45" fmla="*/ 16 h 60"/>
                <a:gd name="T46" fmla="*/ 42 w 94"/>
                <a:gd name="T47" fmla="*/ 14 h 60"/>
                <a:gd name="T48" fmla="*/ 35 w 94"/>
                <a:gd name="T49" fmla="*/ 14 h 60"/>
                <a:gd name="T50" fmla="*/ 35 w 94"/>
                <a:gd name="T51" fmla="*/ 0 h 60"/>
                <a:gd name="T52" fmla="*/ 44 w 94"/>
                <a:gd name="T53" fmla="*/ 2 h 60"/>
                <a:gd name="T54" fmla="*/ 54 w 94"/>
                <a:gd name="T55" fmla="*/ 4 h 60"/>
                <a:gd name="T56" fmla="*/ 62 w 94"/>
                <a:gd name="T57" fmla="*/ 10 h 60"/>
                <a:gd name="T58" fmla="*/ 65 w 94"/>
                <a:gd name="T59" fmla="*/ 16 h 60"/>
                <a:gd name="T60" fmla="*/ 69 w 94"/>
                <a:gd name="T61" fmla="*/ 23 h 60"/>
                <a:gd name="T62" fmla="*/ 71 w 94"/>
                <a:gd name="T63" fmla="*/ 29 h 60"/>
                <a:gd name="T64" fmla="*/ 69 w 94"/>
                <a:gd name="T65" fmla="*/ 35 h 60"/>
                <a:gd name="T66" fmla="*/ 67 w 94"/>
                <a:gd name="T67" fmla="*/ 41 h 60"/>
                <a:gd name="T68" fmla="*/ 65 w 94"/>
                <a:gd name="T69" fmla="*/ 44 h 60"/>
                <a:gd name="T70" fmla="*/ 62 w 94"/>
                <a:gd name="T71" fmla="*/ 46 h 60"/>
                <a:gd name="T72" fmla="*/ 94 w 94"/>
                <a:gd name="T73" fmla="*/ 46 h 60"/>
                <a:gd name="T74" fmla="*/ 94 w 94"/>
                <a:gd name="T75" fmla="*/ 60 h 60"/>
                <a:gd name="T76" fmla="*/ 2 w 94"/>
                <a:gd name="T77" fmla="*/ 60 h 60"/>
                <a:gd name="T78" fmla="*/ 2 w 94"/>
                <a:gd name="T79" fmla="*/ 46 h 60"/>
                <a:gd name="T80" fmla="*/ 12 w 94"/>
                <a:gd name="T81" fmla="*/ 46 h 60"/>
                <a:gd name="T82" fmla="*/ 8 w 94"/>
                <a:gd name="T83" fmla="*/ 43 h 60"/>
                <a:gd name="T84" fmla="*/ 4 w 94"/>
                <a:gd name="T85" fmla="*/ 39 h 60"/>
                <a:gd name="T86" fmla="*/ 0 w 94"/>
                <a:gd name="T87" fmla="*/ 35 h 60"/>
                <a:gd name="T88" fmla="*/ 0 w 94"/>
                <a:gd name="T89" fmla="*/ 29 h 60"/>
                <a:gd name="T90" fmla="*/ 2 w 94"/>
                <a:gd name="T91" fmla="*/ 21 h 60"/>
                <a:gd name="T92" fmla="*/ 4 w 94"/>
                <a:gd name="T93" fmla="*/ 14 h 60"/>
                <a:gd name="T94" fmla="*/ 10 w 94"/>
                <a:gd name="T95" fmla="*/ 8 h 60"/>
                <a:gd name="T96" fmla="*/ 17 w 94"/>
                <a:gd name="T97" fmla="*/ 4 h 60"/>
                <a:gd name="T98" fmla="*/ 25 w 94"/>
                <a:gd name="T99" fmla="*/ 2 h 60"/>
                <a:gd name="T100" fmla="*/ 35 w 94"/>
                <a:gd name="T10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60">
                  <a:moveTo>
                    <a:pt x="35" y="14"/>
                  </a:moveTo>
                  <a:lnTo>
                    <a:pt x="27" y="14"/>
                  </a:lnTo>
                  <a:lnTo>
                    <a:pt x="21" y="16"/>
                  </a:lnTo>
                  <a:lnTo>
                    <a:pt x="17" y="18"/>
                  </a:lnTo>
                  <a:lnTo>
                    <a:pt x="14" y="21"/>
                  </a:lnTo>
                  <a:lnTo>
                    <a:pt x="12" y="25"/>
                  </a:lnTo>
                  <a:lnTo>
                    <a:pt x="12" y="29"/>
                  </a:lnTo>
                  <a:lnTo>
                    <a:pt x="12" y="35"/>
                  </a:lnTo>
                  <a:lnTo>
                    <a:pt x="14" y="39"/>
                  </a:lnTo>
                  <a:lnTo>
                    <a:pt x="17" y="43"/>
                  </a:lnTo>
                  <a:lnTo>
                    <a:pt x="23" y="44"/>
                  </a:lnTo>
                  <a:lnTo>
                    <a:pt x="29" y="46"/>
                  </a:lnTo>
                  <a:lnTo>
                    <a:pt x="37" y="46"/>
                  </a:lnTo>
                  <a:lnTo>
                    <a:pt x="44" y="46"/>
                  </a:lnTo>
                  <a:lnTo>
                    <a:pt x="50" y="44"/>
                  </a:lnTo>
                  <a:lnTo>
                    <a:pt x="54" y="43"/>
                  </a:lnTo>
                  <a:lnTo>
                    <a:pt x="58" y="39"/>
                  </a:lnTo>
                  <a:lnTo>
                    <a:pt x="60" y="35"/>
                  </a:lnTo>
                  <a:lnTo>
                    <a:pt x="60" y="31"/>
                  </a:lnTo>
                  <a:lnTo>
                    <a:pt x="60" y="25"/>
                  </a:lnTo>
                  <a:lnTo>
                    <a:pt x="58" y="21"/>
                  </a:lnTo>
                  <a:lnTo>
                    <a:pt x="54" y="18"/>
                  </a:lnTo>
                  <a:lnTo>
                    <a:pt x="48" y="16"/>
                  </a:lnTo>
                  <a:lnTo>
                    <a:pt x="42" y="14"/>
                  </a:lnTo>
                  <a:lnTo>
                    <a:pt x="35" y="14"/>
                  </a:lnTo>
                  <a:close/>
                  <a:moveTo>
                    <a:pt x="35" y="0"/>
                  </a:moveTo>
                  <a:lnTo>
                    <a:pt x="44" y="2"/>
                  </a:lnTo>
                  <a:lnTo>
                    <a:pt x="54" y="4"/>
                  </a:lnTo>
                  <a:lnTo>
                    <a:pt x="62" y="10"/>
                  </a:lnTo>
                  <a:lnTo>
                    <a:pt x="65" y="16"/>
                  </a:lnTo>
                  <a:lnTo>
                    <a:pt x="69" y="23"/>
                  </a:lnTo>
                  <a:lnTo>
                    <a:pt x="71" y="29"/>
                  </a:lnTo>
                  <a:lnTo>
                    <a:pt x="69" y="35"/>
                  </a:lnTo>
                  <a:lnTo>
                    <a:pt x="67" y="41"/>
                  </a:lnTo>
                  <a:lnTo>
                    <a:pt x="65" y="44"/>
                  </a:lnTo>
                  <a:lnTo>
                    <a:pt x="62" y="46"/>
                  </a:lnTo>
                  <a:lnTo>
                    <a:pt x="94" y="46"/>
                  </a:lnTo>
                  <a:lnTo>
                    <a:pt x="94" y="60"/>
                  </a:lnTo>
                  <a:lnTo>
                    <a:pt x="2" y="60"/>
                  </a:lnTo>
                  <a:lnTo>
                    <a:pt x="2" y="46"/>
                  </a:lnTo>
                  <a:lnTo>
                    <a:pt x="12" y="46"/>
                  </a:lnTo>
                  <a:lnTo>
                    <a:pt x="8" y="43"/>
                  </a:lnTo>
                  <a:lnTo>
                    <a:pt x="4" y="39"/>
                  </a:lnTo>
                  <a:lnTo>
                    <a:pt x="0" y="35"/>
                  </a:lnTo>
                  <a:lnTo>
                    <a:pt x="0" y="29"/>
                  </a:lnTo>
                  <a:lnTo>
                    <a:pt x="2" y="21"/>
                  </a:lnTo>
                  <a:lnTo>
                    <a:pt x="4" y="14"/>
                  </a:lnTo>
                  <a:lnTo>
                    <a:pt x="10" y="8"/>
                  </a:lnTo>
                  <a:lnTo>
                    <a:pt x="17"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0" name="Freeform 2298"/>
            <p:cNvSpPr>
              <a:spLocks/>
            </p:cNvSpPr>
            <p:nvPr/>
          </p:nvSpPr>
          <p:spPr bwMode="auto">
            <a:xfrm>
              <a:off x="3429" y="1914"/>
              <a:ext cx="69" cy="54"/>
            </a:xfrm>
            <a:custGeom>
              <a:avLst/>
              <a:gdLst>
                <a:gd name="T0" fmla="*/ 0 w 69"/>
                <a:gd name="T1" fmla="*/ 0 h 54"/>
                <a:gd name="T2" fmla="*/ 67 w 69"/>
                <a:gd name="T3" fmla="*/ 0 h 54"/>
                <a:gd name="T4" fmla="*/ 67 w 69"/>
                <a:gd name="T5" fmla="*/ 14 h 54"/>
                <a:gd name="T6" fmla="*/ 56 w 69"/>
                <a:gd name="T7" fmla="*/ 14 h 54"/>
                <a:gd name="T8" fmla="*/ 62 w 69"/>
                <a:gd name="T9" fmla="*/ 17 h 54"/>
                <a:gd name="T10" fmla="*/ 65 w 69"/>
                <a:gd name="T11" fmla="*/ 21 h 54"/>
                <a:gd name="T12" fmla="*/ 67 w 69"/>
                <a:gd name="T13" fmla="*/ 27 h 54"/>
                <a:gd name="T14" fmla="*/ 69 w 69"/>
                <a:gd name="T15" fmla="*/ 33 h 54"/>
                <a:gd name="T16" fmla="*/ 67 w 69"/>
                <a:gd name="T17" fmla="*/ 39 h 54"/>
                <a:gd name="T18" fmla="*/ 65 w 69"/>
                <a:gd name="T19" fmla="*/ 42 h 54"/>
                <a:gd name="T20" fmla="*/ 63 w 69"/>
                <a:gd name="T21" fmla="*/ 46 h 54"/>
                <a:gd name="T22" fmla="*/ 62 w 69"/>
                <a:gd name="T23" fmla="*/ 50 h 54"/>
                <a:gd name="T24" fmla="*/ 56 w 69"/>
                <a:gd name="T25" fmla="*/ 52 h 54"/>
                <a:gd name="T26" fmla="*/ 52 w 69"/>
                <a:gd name="T27" fmla="*/ 52 h 54"/>
                <a:gd name="T28" fmla="*/ 48 w 69"/>
                <a:gd name="T29" fmla="*/ 54 h 54"/>
                <a:gd name="T30" fmla="*/ 42 w 69"/>
                <a:gd name="T31" fmla="*/ 54 h 54"/>
                <a:gd name="T32" fmla="*/ 0 w 69"/>
                <a:gd name="T33" fmla="*/ 54 h 54"/>
                <a:gd name="T34" fmla="*/ 0 w 69"/>
                <a:gd name="T35" fmla="*/ 40 h 54"/>
                <a:gd name="T36" fmla="*/ 37 w 69"/>
                <a:gd name="T37" fmla="*/ 40 h 54"/>
                <a:gd name="T38" fmla="*/ 44 w 69"/>
                <a:gd name="T39" fmla="*/ 40 h 54"/>
                <a:gd name="T40" fmla="*/ 48 w 69"/>
                <a:gd name="T41" fmla="*/ 40 h 54"/>
                <a:gd name="T42" fmla="*/ 52 w 69"/>
                <a:gd name="T43" fmla="*/ 39 h 54"/>
                <a:gd name="T44" fmla="*/ 56 w 69"/>
                <a:gd name="T45" fmla="*/ 37 h 54"/>
                <a:gd name="T46" fmla="*/ 58 w 69"/>
                <a:gd name="T47" fmla="*/ 33 h 54"/>
                <a:gd name="T48" fmla="*/ 58 w 69"/>
                <a:gd name="T49" fmla="*/ 29 h 54"/>
                <a:gd name="T50" fmla="*/ 58 w 69"/>
                <a:gd name="T51" fmla="*/ 25 h 54"/>
                <a:gd name="T52" fmla="*/ 56 w 69"/>
                <a:gd name="T53" fmla="*/ 19 h 54"/>
                <a:gd name="T54" fmla="*/ 52 w 69"/>
                <a:gd name="T55" fmla="*/ 17 h 54"/>
                <a:gd name="T56" fmla="*/ 48 w 69"/>
                <a:gd name="T57" fmla="*/ 14 h 54"/>
                <a:gd name="T58" fmla="*/ 42 w 69"/>
                <a:gd name="T59" fmla="*/ 14 h 54"/>
                <a:gd name="T60" fmla="*/ 35 w 69"/>
                <a:gd name="T61" fmla="*/ 14 h 54"/>
                <a:gd name="T62" fmla="*/ 0 w 69"/>
                <a:gd name="T63" fmla="*/ 14 h 54"/>
                <a:gd name="T64" fmla="*/ 0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0" y="0"/>
                  </a:moveTo>
                  <a:lnTo>
                    <a:pt x="67" y="0"/>
                  </a:lnTo>
                  <a:lnTo>
                    <a:pt x="67" y="14"/>
                  </a:lnTo>
                  <a:lnTo>
                    <a:pt x="56" y="14"/>
                  </a:lnTo>
                  <a:lnTo>
                    <a:pt x="62" y="17"/>
                  </a:lnTo>
                  <a:lnTo>
                    <a:pt x="65" y="21"/>
                  </a:lnTo>
                  <a:lnTo>
                    <a:pt x="67" y="27"/>
                  </a:lnTo>
                  <a:lnTo>
                    <a:pt x="69" y="33"/>
                  </a:lnTo>
                  <a:lnTo>
                    <a:pt x="67" y="39"/>
                  </a:lnTo>
                  <a:lnTo>
                    <a:pt x="65" y="42"/>
                  </a:lnTo>
                  <a:lnTo>
                    <a:pt x="63" y="46"/>
                  </a:lnTo>
                  <a:lnTo>
                    <a:pt x="62" y="50"/>
                  </a:lnTo>
                  <a:lnTo>
                    <a:pt x="56" y="52"/>
                  </a:lnTo>
                  <a:lnTo>
                    <a:pt x="52" y="52"/>
                  </a:lnTo>
                  <a:lnTo>
                    <a:pt x="48" y="54"/>
                  </a:lnTo>
                  <a:lnTo>
                    <a:pt x="42" y="54"/>
                  </a:lnTo>
                  <a:lnTo>
                    <a:pt x="0" y="54"/>
                  </a:lnTo>
                  <a:lnTo>
                    <a:pt x="0" y="40"/>
                  </a:lnTo>
                  <a:lnTo>
                    <a:pt x="37" y="40"/>
                  </a:lnTo>
                  <a:lnTo>
                    <a:pt x="44" y="40"/>
                  </a:lnTo>
                  <a:lnTo>
                    <a:pt x="48" y="40"/>
                  </a:lnTo>
                  <a:lnTo>
                    <a:pt x="52" y="39"/>
                  </a:lnTo>
                  <a:lnTo>
                    <a:pt x="56" y="37"/>
                  </a:lnTo>
                  <a:lnTo>
                    <a:pt x="58" y="33"/>
                  </a:lnTo>
                  <a:lnTo>
                    <a:pt x="58" y="29"/>
                  </a:lnTo>
                  <a:lnTo>
                    <a:pt x="58" y="25"/>
                  </a:lnTo>
                  <a:lnTo>
                    <a:pt x="56" y="19"/>
                  </a:lnTo>
                  <a:lnTo>
                    <a:pt x="52" y="17"/>
                  </a:lnTo>
                  <a:lnTo>
                    <a:pt x="48" y="14"/>
                  </a:lnTo>
                  <a:lnTo>
                    <a:pt x="42" y="14"/>
                  </a:lnTo>
                  <a:lnTo>
                    <a:pt x="35" y="14"/>
                  </a:lnTo>
                  <a:lnTo>
                    <a:pt x="0" y="1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1" name="Freeform 2299"/>
            <p:cNvSpPr>
              <a:spLocks/>
            </p:cNvSpPr>
            <p:nvPr/>
          </p:nvSpPr>
          <p:spPr bwMode="auto">
            <a:xfrm>
              <a:off x="3406" y="1870"/>
              <a:ext cx="92" cy="33"/>
            </a:xfrm>
            <a:custGeom>
              <a:avLst/>
              <a:gdLst>
                <a:gd name="T0" fmla="*/ 90 w 92"/>
                <a:gd name="T1" fmla="*/ 0 h 33"/>
                <a:gd name="T2" fmla="*/ 92 w 92"/>
                <a:gd name="T3" fmla="*/ 4 h 33"/>
                <a:gd name="T4" fmla="*/ 92 w 92"/>
                <a:gd name="T5" fmla="*/ 10 h 33"/>
                <a:gd name="T6" fmla="*/ 90 w 92"/>
                <a:gd name="T7" fmla="*/ 13 h 33"/>
                <a:gd name="T8" fmla="*/ 90 w 92"/>
                <a:gd name="T9" fmla="*/ 19 h 33"/>
                <a:gd name="T10" fmla="*/ 88 w 92"/>
                <a:gd name="T11" fmla="*/ 21 h 33"/>
                <a:gd name="T12" fmla="*/ 85 w 92"/>
                <a:gd name="T13" fmla="*/ 23 h 33"/>
                <a:gd name="T14" fmla="*/ 83 w 92"/>
                <a:gd name="T15" fmla="*/ 23 h 33"/>
                <a:gd name="T16" fmla="*/ 77 w 92"/>
                <a:gd name="T17" fmla="*/ 25 h 33"/>
                <a:gd name="T18" fmla="*/ 71 w 92"/>
                <a:gd name="T19" fmla="*/ 25 h 33"/>
                <a:gd name="T20" fmla="*/ 33 w 92"/>
                <a:gd name="T21" fmla="*/ 25 h 33"/>
                <a:gd name="T22" fmla="*/ 33 w 92"/>
                <a:gd name="T23" fmla="*/ 33 h 33"/>
                <a:gd name="T24" fmla="*/ 23 w 92"/>
                <a:gd name="T25" fmla="*/ 33 h 33"/>
                <a:gd name="T26" fmla="*/ 23 w 92"/>
                <a:gd name="T27" fmla="*/ 25 h 33"/>
                <a:gd name="T28" fmla="*/ 6 w 92"/>
                <a:gd name="T29" fmla="*/ 25 h 33"/>
                <a:gd name="T30" fmla="*/ 0 w 92"/>
                <a:gd name="T31" fmla="*/ 11 h 33"/>
                <a:gd name="T32" fmla="*/ 23 w 92"/>
                <a:gd name="T33" fmla="*/ 11 h 33"/>
                <a:gd name="T34" fmla="*/ 23 w 92"/>
                <a:gd name="T35" fmla="*/ 2 h 33"/>
                <a:gd name="T36" fmla="*/ 33 w 92"/>
                <a:gd name="T37" fmla="*/ 2 h 33"/>
                <a:gd name="T38" fmla="*/ 33 w 92"/>
                <a:gd name="T39" fmla="*/ 11 h 33"/>
                <a:gd name="T40" fmla="*/ 71 w 92"/>
                <a:gd name="T41" fmla="*/ 11 h 33"/>
                <a:gd name="T42" fmla="*/ 75 w 92"/>
                <a:gd name="T43" fmla="*/ 11 h 33"/>
                <a:gd name="T44" fmla="*/ 79 w 92"/>
                <a:gd name="T45" fmla="*/ 11 h 33"/>
                <a:gd name="T46" fmla="*/ 81 w 92"/>
                <a:gd name="T47" fmla="*/ 10 h 33"/>
                <a:gd name="T48" fmla="*/ 81 w 92"/>
                <a:gd name="T49" fmla="*/ 8 h 33"/>
                <a:gd name="T50" fmla="*/ 81 w 92"/>
                <a:gd name="T51" fmla="*/ 6 h 33"/>
                <a:gd name="T52" fmla="*/ 81 w 92"/>
                <a:gd name="T53" fmla="*/ 2 h 33"/>
                <a:gd name="T54" fmla="*/ 90 w 92"/>
                <a:gd name="T5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33">
                  <a:moveTo>
                    <a:pt x="90" y="0"/>
                  </a:moveTo>
                  <a:lnTo>
                    <a:pt x="92" y="4"/>
                  </a:lnTo>
                  <a:lnTo>
                    <a:pt x="92" y="10"/>
                  </a:lnTo>
                  <a:lnTo>
                    <a:pt x="90" y="13"/>
                  </a:lnTo>
                  <a:lnTo>
                    <a:pt x="90" y="19"/>
                  </a:lnTo>
                  <a:lnTo>
                    <a:pt x="88" y="21"/>
                  </a:lnTo>
                  <a:lnTo>
                    <a:pt x="85" y="23"/>
                  </a:lnTo>
                  <a:lnTo>
                    <a:pt x="83" y="23"/>
                  </a:lnTo>
                  <a:lnTo>
                    <a:pt x="77" y="25"/>
                  </a:lnTo>
                  <a:lnTo>
                    <a:pt x="71" y="25"/>
                  </a:lnTo>
                  <a:lnTo>
                    <a:pt x="33" y="25"/>
                  </a:lnTo>
                  <a:lnTo>
                    <a:pt x="33" y="33"/>
                  </a:lnTo>
                  <a:lnTo>
                    <a:pt x="23" y="33"/>
                  </a:lnTo>
                  <a:lnTo>
                    <a:pt x="23" y="25"/>
                  </a:lnTo>
                  <a:lnTo>
                    <a:pt x="6" y="25"/>
                  </a:lnTo>
                  <a:lnTo>
                    <a:pt x="0" y="11"/>
                  </a:lnTo>
                  <a:lnTo>
                    <a:pt x="23" y="11"/>
                  </a:lnTo>
                  <a:lnTo>
                    <a:pt x="23" y="2"/>
                  </a:lnTo>
                  <a:lnTo>
                    <a:pt x="33" y="2"/>
                  </a:lnTo>
                  <a:lnTo>
                    <a:pt x="33" y="11"/>
                  </a:lnTo>
                  <a:lnTo>
                    <a:pt x="71" y="11"/>
                  </a:lnTo>
                  <a:lnTo>
                    <a:pt x="75" y="11"/>
                  </a:lnTo>
                  <a:lnTo>
                    <a:pt x="79" y="11"/>
                  </a:lnTo>
                  <a:lnTo>
                    <a:pt x="81" y="10"/>
                  </a:lnTo>
                  <a:lnTo>
                    <a:pt x="81" y="8"/>
                  </a:lnTo>
                  <a:lnTo>
                    <a:pt x="81" y="6"/>
                  </a:lnTo>
                  <a:lnTo>
                    <a:pt x="81" y="2"/>
                  </a:lnTo>
                  <a:lnTo>
                    <a:pt x="9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2" name="Freeform 2300"/>
            <p:cNvSpPr>
              <a:spLocks/>
            </p:cNvSpPr>
            <p:nvPr/>
          </p:nvSpPr>
          <p:spPr bwMode="auto">
            <a:xfrm>
              <a:off x="3402" y="1793"/>
              <a:ext cx="119" cy="31"/>
            </a:xfrm>
            <a:custGeom>
              <a:avLst/>
              <a:gdLst>
                <a:gd name="T0" fmla="*/ 0 w 119"/>
                <a:gd name="T1" fmla="*/ 0 h 31"/>
                <a:gd name="T2" fmla="*/ 8 w 119"/>
                <a:gd name="T3" fmla="*/ 4 h 31"/>
                <a:gd name="T4" fmla="*/ 16 w 119"/>
                <a:gd name="T5" fmla="*/ 8 h 31"/>
                <a:gd name="T6" fmla="*/ 19 w 119"/>
                <a:gd name="T7" fmla="*/ 10 h 31"/>
                <a:gd name="T8" fmla="*/ 29 w 119"/>
                <a:gd name="T9" fmla="*/ 14 h 31"/>
                <a:gd name="T10" fmla="*/ 37 w 119"/>
                <a:gd name="T11" fmla="*/ 15 h 31"/>
                <a:gd name="T12" fmla="*/ 48 w 119"/>
                <a:gd name="T13" fmla="*/ 17 h 31"/>
                <a:gd name="T14" fmla="*/ 60 w 119"/>
                <a:gd name="T15" fmla="*/ 19 h 31"/>
                <a:gd name="T16" fmla="*/ 90 w 119"/>
                <a:gd name="T17" fmla="*/ 14 h 31"/>
                <a:gd name="T18" fmla="*/ 119 w 119"/>
                <a:gd name="T19" fmla="*/ 0 h 31"/>
                <a:gd name="T20" fmla="*/ 119 w 119"/>
                <a:gd name="T21" fmla="*/ 8 h 31"/>
                <a:gd name="T22" fmla="*/ 108 w 119"/>
                <a:gd name="T23" fmla="*/ 17 h 31"/>
                <a:gd name="T24" fmla="*/ 92 w 119"/>
                <a:gd name="T25" fmla="*/ 25 h 31"/>
                <a:gd name="T26" fmla="*/ 77 w 119"/>
                <a:gd name="T27" fmla="*/ 29 h 31"/>
                <a:gd name="T28" fmla="*/ 60 w 119"/>
                <a:gd name="T29" fmla="*/ 31 h 31"/>
                <a:gd name="T30" fmla="*/ 46 w 119"/>
                <a:gd name="T31" fmla="*/ 29 h 31"/>
                <a:gd name="T32" fmla="*/ 33 w 119"/>
                <a:gd name="T33" fmla="*/ 25 h 31"/>
                <a:gd name="T34" fmla="*/ 0 w 119"/>
                <a:gd name="T35" fmla="*/ 8 h 31"/>
                <a:gd name="T36" fmla="*/ 0 w 119"/>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1">
                  <a:moveTo>
                    <a:pt x="0" y="0"/>
                  </a:moveTo>
                  <a:lnTo>
                    <a:pt x="8" y="4"/>
                  </a:lnTo>
                  <a:lnTo>
                    <a:pt x="16" y="8"/>
                  </a:lnTo>
                  <a:lnTo>
                    <a:pt x="19" y="10"/>
                  </a:lnTo>
                  <a:lnTo>
                    <a:pt x="29" y="14"/>
                  </a:lnTo>
                  <a:lnTo>
                    <a:pt x="37" y="15"/>
                  </a:lnTo>
                  <a:lnTo>
                    <a:pt x="48" y="17"/>
                  </a:lnTo>
                  <a:lnTo>
                    <a:pt x="60" y="19"/>
                  </a:lnTo>
                  <a:lnTo>
                    <a:pt x="90" y="14"/>
                  </a:lnTo>
                  <a:lnTo>
                    <a:pt x="119" y="0"/>
                  </a:lnTo>
                  <a:lnTo>
                    <a:pt x="119" y="8"/>
                  </a:lnTo>
                  <a:lnTo>
                    <a:pt x="108" y="17"/>
                  </a:lnTo>
                  <a:lnTo>
                    <a:pt x="92" y="25"/>
                  </a:lnTo>
                  <a:lnTo>
                    <a:pt x="77" y="29"/>
                  </a:lnTo>
                  <a:lnTo>
                    <a:pt x="60" y="31"/>
                  </a:lnTo>
                  <a:lnTo>
                    <a:pt x="46" y="29"/>
                  </a:lnTo>
                  <a:lnTo>
                    <a:pt x="33" y="25"/>
                  </a:lnTo>
                  <a:lnTo>
                    <a:pt x="0" y="8"/>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3" name="Freeform 2301"/>
            <p:cNvSpPr>
              <a:spLocks/>
            </p:cNvSpPr>
            <p:nvPr/>
          </p:nvSpPr>
          <p:spPr bwMode="auto">
            <a:xfrm>
              <a:off x="3402" y="1695"/>
              <a:ext cx="96" cy="87"/>
            </a:xfrm>
            <a:custGeom>
              <a:avLst/>
              <a:gdLst>
                <a:gd name="T0" fmla="*/ 46 w 96"/>
                <a:gd name="T1" fmla="*/ 0 h 87"/>
                <a:gd name="T2" fmla="*/ 81 w 96"/>
                <a:gd name="T3" fmla="*/ 0 h 87"/>
                <a:gd name="T4" fmla="*/ 87 w 96"/>
                <a:gd name="T5" fmla="*/ 10 h 87"/>
                <a:gd name="T6" fmla="*/ 92 w 96"/>
                <a:gd name="T7" fmla="*/ 19 h 87"/>
                <a:gd name="T8" fmla="*/ 94 w 96"/>
                <a:gd name="T9" fmla="*/ 29 h 87"/>
                <a:gd name="T10" fmla="*/ 96 w 96"/>
                <a:gd name="T11" fmla="*/ 39 h 87"/>
                <a:gd name="T12" fmla="*/ 94 w 96"/>
                <a:gd name="T13" fmla="*/ 48 h 87"/>
                <a:gd name="T14" fmla="*/ 92 w 96"/>
                <a:gd name="T15" fmla="*/ 56 h 87"/>
                <a:gd name="T16" fmla="*/ 90 w 96"/>
                <a:gd name="T17" fmla="*/ 64 h 87"/>
                <a:gd name="T18" fmla="*/ 85 w 96"/>
                <a:gd name="T19" fmla="*/ 71 h 87"/>
                <a:gd name="T20" fmla="*/ 79 w 96"/>
                <a:gd name="T21" fmla="*/ 77 h 87"/>
                <a:gd name="T22" fmla="*/ 73 w 96"/>
                <a:gd name="T23" fmla="*/ 81 h 87"/>
                <a:gd name="T24" fmla="*/ 66 w 96"/>
                <a:gd name="T25" fmla="*/ 85 h 87"/>
                <a:gd name="T26" fmla="*/ 58 w 96"/>
                <a:gd name="T27" fmla="*/ 87 h 87"/>
                <a:gd name="T28" fmla="*/ 48 w 96"/>
                <a:gd name="T29" fmla="*/ 87 h 87"/>
                <a:gd name="T30" fmla="*/ 35 w 96"/>
                <a:gd name="T31" fmla="*/ 87 h 87"/>
                <a:gd name="T32" fmla="*/ 23 w 96"/>
                <a:gd name="T33" fmla="*/ 81 h 87"/>
                <a:gd name="T34" fmla="*/ 16 w 96"/>
                <a:gd name="T35" fmla="*/ 77 h 87"/>
                <a:gd name="T36" fmla="*/ 10 w 96"/>
                <a:gd name="T37" fmla="*/ 71 h 87"/>
                <a:gd name="T38" fmla="*/ 6 w 96"/>
                <a:gd name="T39" fmla="*/ 65 h 87"/>
                <a:gd name="T40" fmla="*/ 2 w 96"/>
                <a:gd name="T41" fmla="*/ 58 h 87"/>
                <a:gd name="T42" fmla="*/ 0 w 96"/>
                <a:gd name="T43" fmla="*/ 50 h 87"/>
                <a:gd name="T44" fmla="*/ 0 w 96"/>
                <a:gd name="T45" fmla="*/ 41 h 87"/>
                <a:gd name="T46" fmla="*/ 0 w 96"/>
                <a:gd name="T47" fmla="*/ 31 h 87"/>
                <a:gd name="T48" fmla="*/ 2 w 96"/>
                <a:gd name="T49" fmla="*/ 21 h 87"/>
                <a:gd name="T50" fmla="*/ 6 w 96"/>
                <a:gd name="T51" fmla="*/ 16 h 87"/>
                <a:gd name="T52" fmla="*/ 12 w 96"/>
                <a:gd name="T53" fmla="*/ 10 h 87"/>
                <a:gd name="T54" fmla="*/ 19 w 96"/>
                <a:gd name="T55" fmla="*/ 4 h 87"/>
                <a:gd name="T56" fmla="*/ 27 w 96"/>
                <a:gd name="T57" fmla="*/ 2 h 87"/>
                <a:gd name="T58" fmla="*/ 31 w 96"/>
                <a:gd name="T59" fmla="*/ 14 h 87"/>
                <a:gd name="T60" fmla="*/ 23 w 96"/>
                <a:gd name="T61" fmla="*/ 16 h 87"/>
                <a:gd name="T62" fmla="*/ 19 w 96"/>
                <a:gd name="T63" fmla="*/ 19 h 87"/>
                <a:gd name="T64" fmla="*/ 16 w 96"/>
                <a:gd name="T65" fmla="*/ 23 h 87"/>
                <a:gd name="T66" fmla="*/ 14 w 96"/>
                <a:gd name="T67" fmla="*/ 27 h 87"/>
                <a:gd name="T68" fmla="*/ 12 w 96"/>
                <a:gd name="T69" fmla="*/ 33 h 87"/>
                <a:gd name="T70" fmla="*/ 10 w 96"/>
                <a:gd name="T71" fmla="*/ 41 h 87"/>
                <a:gd name="T72" fmla="*/ 12 w 96"/>
                <a:gd name="T73" fmla="*/ 48 h 87"/>
                <a:gd name="T74" fmla="*/ 14 w 96"/>
                <a:gd name="T75" fmla="*/ 56 h 87"/>
                <a:gd name="T76" fmla="*/ 16 w 96"/>
                <a:gd name="T77" fmla="*/ 62 h 87"/>
                <a:gd name="T78" fmla="*/ 19 w 96"/>
                <a:gd name="T79" fmla="*/ 65 h 87"/>
                <a:gd name="T80" fmla="*/ 23 w 96"/>
                <a:gd name="T81" fmla="*/ 69 h 87"/>
                <a:gd name="T82" fmla="*/ 29 w 96"/>
                <a:gd name="T83" fmla="*/ 71 h 87"/>
                <a:gd name="T84" fmla="*/ 39 w 96"/>
                <a:gd name="T85" fmla="*/ 73 h 87"/>
                <a:gd name="T86" fmla="*/ 48 w 96"/>
                <a:gd name="T87" fmla="*/ 75 h 87"/>
                <a:gd name="T88" fmla="*/ 56 w 96"/>
                <a:gd name="T89" fmla="*/ 75 h 87"/>
                <a:gd name="T90" fmla="*/ 62 w 96"/>
                <a:gd name="T91" fmla="*/ 73 h 87"/>
                <a:gd name="T92" fmla="*/ 67 w 96"/>
                <a:gd name="T93" fmla="*/ 71 h 87"/>
                <a:gd name="T94" fmla="*/ 73 w 96"/>
                <a:gd name="T95" fmla="*/ 67 h 87"/>
                <a:gd name="T96" fmla="*/ 77 w 96"/>
                <a:gd name="T97" fmla="*/ 64 h 87"/>
                <a:gd name="T98" fmla="*/ 81 w 96"/>
                <a:gd name="T99" fmla="*/ 58 h 87"/>
                <a:gd name="T100" fmla="*/ 85 w 96"/>
                <a:gd name="T101" fmla="*/ 50 h 87"/>
                <a:gd name="T102" fmla="*/ 85 w 96"/>
                <a:gd name="T103" fmla="*/ 41 h 87"/>
                <a:gd name="T104" fmla="*/ 85 w 96"/>
                <a:gd name="T105" fmla="*/ 33 h 87"/>
                <a:gd name="T106" fmla="*/ 81 w 96"/>
                <a:gd name="T107" fmla="*/ 25 h 87"/>
                <a:gd name="T108" fmla="*/ 79 w 96"/>
                <a:gd name="T109" fmla="*/ 17 h 87"/>
                <a:gd name="T110" fmla="*/ 75 w 96"/>
                <a:gd name="T111" fmla="*/ 14 h 87"/>
                <a:gd name="T112" fmla="*/ 58 w 96"/>
                <a:gd name="T113" fmla="*/ 14 h 87"/>
                <a:gd name="T114" fmla="*/ 58 w 96"/>
                <a:gd name="T115" fmla="*/ 41 h 87"/>
                <a:gd name="T116" fmla="*/ 46 w 96"/>
                <a:gd name="T117" fmla="*/ 41 h 87"/>
                <a:gd name="T118" fmla="*/ 46 w 96"/>
                <a:gd name="T1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87">
                  <a:moveTo>
                    <a:pt x="46" y="0"/>
                  </a:moveTo>
                  <a:lnTo>
                    <a:pt x="81" y="0"/>
                  </a:lnTo>
                  <a:lnTo>
                    <a:pt x="87" y="10"/>
                  </a:lnTo>
                  <a:lnTo>
                    <a:pt x="92" y="19"/>
                  </a:lnTo>
                  <a:lnTo>
                    <a:pt x="94" y="29"/>
                  </a:lnTo>
                  <a:lnTo>
                    <a:pt x="96" y="39"/>
                  </a:lnTo>
                  <a:lnTo>
                    <a:pt x="94" y="48"/>
                  </a:lnTo>
                  <a:lnTo>
                    <a:pt x="92" y="56"/>
                  </a:lnTo>
                  <a:lnTo>
                    <a:pt x="90" y="64"/>
                  </a:lnTo>
                  <a:lnTo>
                    <a:pt x="85" y="71"/>
                  </a:lnTo>
                  <a:lnTo>
                    <a:pt x="79" y="77"/>
                  </a:lnTo>
                  <a:lnTo>
                    <a:pt x="73" y="81"/>
                  </a:lnTo>
                  <a:lnTo>
                    <a:pt x="66" y="85"/>
                  </a:lnTo>
                  <a:lnTo>
                    <a:pt x="58" y="87"/>
                  </a:lnTo>
                  <a:lnTo>
                    <a:pt x="48" y="87"/>
                  </a:lnTo>
                  <a:lnTo>
                    <a:pt x="35" y="87"/>
                  </a:lnTo>
                  <a:lnTo>
                    <a:pt x="23" y="81"/>
                  </a:lnTo>
                  <a:lnTo>
                    <a:pt x="16" y="77"/>
                  </a:lnTo>
                  <a:lnTo>
                    <a:pt x="10" y="71"/>
                  </a:lnTo>
                  <a:lnTo>
                    <a:pt x="6" y="65"/>
                  </a:lnTo>
                  <a:lnTo>
                    <a:pt x="2" y="58"/>
                  </a:lnTo>
                  <a:lnTo>
                    <a:pt x="0" y="50"/>
                  </a:lnTo>
                  <a:lnTo>
                    <a:pt x="0" y="41"/>
                  </a:lnTo>
                  <a:lnTo>
                    <a:pt x="0" y="31"/>
                  </a:lnTo>
                  <a:lnTo>
                    <a:pt x="2" y="21"/>
                  </a:lnTo>
                  <a:lnTo>
                    <a:pt x="6" y="16"/>
                  </a:lnTo>
                  <a:lnTo>
                    <a:pt x="12" y="10"/>
                  </a:lnTo>
                  <a:lnTo>
                    <a:pt x="19" y="4"/>
                  </a:lnTo>
                  <a:lnTo>
                    <a:pt x="27" y="2"/>
                  </a:lnTo>
                  <a:lnTo>
                    <a:pt x="31" y="14"/>
                  </a:lnTo>
                  <a:lnTo>
                    <a:pt x="23" y="16"/>
                  </a:lnTo>
                  <a:lnTo>
                    <a:pt x="19" y="19"/>
                  </a:lnTo>
                  <a:lnTo>
                    <a:pt x="16" y="23"/>
                  </a:lnTo>
                  <a:lnTo>
                    <a:pt x="14" y="27"/>
                  </a:lnTo>
                  <a:lnTo>
                    <a:pt x="12" y="33"/>
                  </a:lnTo>
                  <a:lnTo>
                    <a:pt x="10" y="41"/>
                  </a:lnTo>
                  <a:lnTo>
                    <a:pt x="12" y="48"/>
                  </a:lnTo>
                  <a:lnTo>
                    <a:pt x="14" y="56"/>
                  </a:lnTo>
                  <a:lnTo>
                    <a:pt x="16" y="62"/>
                  </a:lnTo>
                  <a:lnTo>
                    <a:pt x="19" y="65"/>
                  </a:lnTo>
                  <a:lnTo>
                    <a:pt x="23" y="69"/>
                  </a:lnTo>
                  <a:lnTo>
                    <a:pt x="29" y="71"/>
                  </a:lnTo>
                  <a:lnTo>
                    <a:pt x="39" y="73"/>
                  </a:lnTo>
                  <a:lnTo>
                    <a:pt x="48" y="75"/>
                  </a:lnTo>
                  <a:lnTo>
                    <a:pt x="56" y="75"/>
                  </a:lnTo>
                  <a:lnTo>
                    <a:pt x="62" y="73"/>
                  </a:lnTo>
                  <a:lnTo>
                    <a:pt x="67" y="71"/>
                  </a:lnTo>
                  <a:lnTo>
                    <a:pt x="73" y="67"/>
                  </a:lnTo>
                  <a:lnTo>
                    <a:pt x="77" y="64"/>
                  </a:lnTo>
                  <a:lnTo>
                    <a:pt x="81" y="58"/>
                  </a:lnTo>
                  <a:lnTo>
                    <a:pt x="85" y="50"/>
                  </a:lnTo>
                  <a:lnTo>
                    <a:pt x="85" y="41"/>
                  </a:lnTo>
                  <a:lnTo>
                    <a:pt x="85" y="33"/>
                  </a:lnTo>
                  <a:lnTo>
                    <a:pt x="81" y="25"/>
                  </a:lnTo>
                  <a:lnTo>
                    <a:pt x="79" y="17"/>
                  </a:lnTo>
                  <a:lnTo>
                    <a:pt x="75" y="14"/>
                  </a:lnTo>
                  <a:lnTo>
                    <a:pt x="58" y="14"/>
                  </a:lnTo>
                  <a:lnTo>
                    <a:pt x="58" y="41"/>
                  </a:lnTo>
                  <a:lnTo>
                    <a:pt x="46" y="41"/>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4" name="Freeform 2302"/>
            <p:cNvSpPr>
              <a:spLocks noEditPoints="1"/>
            </p:cNvSpPr>
            <p:nvPr/>
          </p:nvSpPr>
          <p:spPr bwMode="auto">
            <a:xfrm>
              <a:off x="3402" y="1620"/>
              <a:ext cx="96" cy="60"/>
            </a:xfrm>
            <a:custGeom>
              <a:avLst/>
              <a:gdLst>
                <a:gd name="T0" fmla="*/ 60 w 96"/>
                <a:gd name="T1" fmla="*/ 14 h 60"/>
                <a:gd name="T2" fmla="*/ 52 w 96"/>
                <a:gd name="T3" fmla="*/ 14 h 60"/>
                <a:gd name="T4" fmla="*/ 46 w 96"/>
                <a:gd name="T5" fmla="*/ 16 h 60"/>
                <a:gd name="T6" fmla="*/ 42 w 96"/>
                <a:gd name="T7" fmla="*/ 18 h 60"/>
                <a:gd name="T8" fmla="*/ 39 w 96"/>
                <a:gd name="T9" fmla="*/ 21 h 60"/>
                <a:gd name="T10" fmla="*/ 37 w 96"/>
                <a:gd name="T11" fmla="*/ 25 h 60"/>
                <a:gd name="T12" fmla="*/ 37 w 96"/>
                <a:gd name="T13" fmla="*/ 29 h 60"/>
                <a:gd name="T14" fmla="*/ 37 w 96"/>
                <a:gd name="T15" fmla="*/ 35 h 60"/>
                <a:gd name="T16" fmla="*/ 39 w 96"/>
                <a:gd name="T17" fmla="*/ 39 h 60"/>
                <a:gd name="T18" fmla="*/ 42 w 96"/>
                <a:gd name="T19" fmla="*/ 43 h 60"/>
                <a:gd name="T20" fmla="*/ 46 w 96"/>
                <a:gd name="T21" fmla="*/ 44 h 60"/>
                <a:gd name="T22" fmla="*/ 52 w 96"/>
                <a:gd name="T23" fmla="*/ 46 h 60"/>
                <a:gd name="T24" fmla="*/ 60 w 96"/>
                <a:gd name="T25" fmla="*/ 46 h 60"/>
                <a:gd name="T26" fmla="*/ 67 w 96"/>
                <a:gd name="T27" fmla="*/ 46 h 60"/>
                <a:gd name="T28" fmla="*/ 73 w 96"/>
                <a:gd name="T29" fmla="*/ 46 h 60"/>
                <a:gd name="T30" fmla="*/ 77 w 96"/>
                <a:gd name="T31" fmla="*/ 44 h 60"/>
                <a:gd name="T32" fmla="*/ 81 w 96"/>
                <a:gd name="T33" fmla="*/ 41 h 60"/>
                <a:gd name="T34" fmla="*/ 85 w 96"/>
                <a:gd name="T35" fmla="*/ 35 h 60"/>
                <a:gd name="T36" fmla="*/ 85 w 96"/>
                <a:gd name="T37" fmla="*/ 31 h 60"/>
                <a:gd name="T38" fmla="*/ 85 w 96"/>
                <a:gd name="T39" fmla="*/ 25 h 60"/>
                <a:gd name="T40" fmla="*/ 83 w 96"/>
                <a:gd name="T41" fmla="*/ 21 h 60"/>
                <a:gd name="T42" fmla="*/ 79 w 96"/>
                <a:gd name="T43" fmla="*/ 18 h 60"/>
                <a:gd name="T44" fmla="*/ 73 w 96"/>
                <a:gd name="T45" fmla="*/ 16 h 60"/>
                <a:gd name="T46" fmla="*/ 67 w 96"/>
                <a:gd name="T47" fmla="*/ 14 h 60"/>
                <a:gd name="T48" fmla="*/ 60 w 96"/>
                <a:gd name="T49" fmla="*/ 14 h 60"/>
                <a:gd name="T50" fmla="*/ 60 w 96"/>
                <a:gd name="T51" fmla="*/ 0 h 60"/>
                <a:gd name="T52" fmla="*/ 69 w 96"/>
                <a:gd name="T53" fmla="*/ 2 h 60"/>
                <a:gd name="T54" fmla="*/ 79 w 96"/>
                <a:gd name="T55" fmla="*/ 4 h 60"/>
                <a:gd name="T56" fmla="*/ 87 w 96"/>
                <a:gd name="T57" fmla="*/ 10 h 60"/>
                <a:gd name="T58" fmla="*/ 92 w 96"/>
                <a:gd name="T59" fmla="*/ 16 h 60"/>
                <a:gd name="T60" fmla="*/ 94 w 96"/>
                <a:gd name="T61" fmla="*/ 21 h 60"/>
                <a:gd name="T62" fmla="*/ 96 w 96"/>
                <a:gd name="T63" fmla="*/ 29 h 60"/>
                <a:gd name="T64" fmla="*/ 94 w 96"/>
                <a:gd name="T65" fmla="*/ 37 h 60"/>
                <a:gd name="T66" fmla="*/ 90 w 96"/>
                <a:gd name="T67" fmla="*/ 43 h 60"/>
                <a:gd name="T68" fmla="*/ 85 w 96"/>
                <a:gd name="T69" fmla="*/ 46 h 60"/>
                <a:gd name="T70" fmla="*/ 94 w 96"/>
                <a:gd name="T71" fmla="*/ 46 h 60"/>
                <a:gd name="T72" fmla="*/ 94 w 96"/>
                <a:gd name="T73" fmla="*/ 60 h 60"/>
                <a:gd name="T74" fmla="*/ 0 w 96"/>
                <a:gd name="T75" fmla="*/ 60 h 60"/>
                <a:gd name="T76" fmla="*/ 0 w 96"/>
                <a:gd name="T77" fmla="*/ 46 h 60"/>
                <a:gd name="T78" fmla="*/ 37 w 96"/>
                <a:gd name="T79" fmla="*/ 46 h 60"/>
                <a:gd name="T80" fmla="*/ 29 w 96"/>
                <a:gd name="T81" fmla="*/ 43 h 60"/>
                <a:gd name="T82" fmla="*/ 27 w 96"/>
                <a:gd name="T83" fmla="*/ 37 h 60"/>
                <a:gd name="T84" fmla="*/ 25 w 96"/>
                <a:gd name="T85" fmla="*/ 29 h 60"/>
                <a:gd name="T86" fmla="*/ 25 w 96"/>
                <a:gd name="T87" fmla="*/ 23 h 60"/>
                <a:gd name="T88" fmla="*/ 27 w 96"/>
                <a:gd name="T89" fmla="*/ 18 h 60"/>
                <a:gd name="T90" fmla="*/ 31 w 96"/>
                <a:gd name="T91" fmla="*/ 12 h 60"/>
                <a:gd name="T92" fmla="*/ 35 w 96"/>
                <a:gd name="T93" fmla="*/ 8 h 60"/>
                <a:gd name="T94" fmla="*/ 41 w 96"/>
                <a:gd name="T95" fmla="*/ 6 h 60"/>
                <a:gd name="T96" fmla="*/ 46 w 96"/>
                <a:gd name="T97" fmla="*/ 2 h 60"/>
                <a:gd name="T98" fmla="*/ 52 w 96"/>
                <a:gd name="T99" fmla="*/ 2 h 60"/>
                <a:gd name="T100" fmla="*/ 60 w 96"/>
                <a:gd name="T10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60">
                  <a:moveTo>
                    <a:pt x="60" y="14"/>
                  </a:moveTo>
                  <a:lnTo>
                    <a:pt x="52" y="14"/>
                  </a:lnTo>
                  <a:lnTo>
                    <a:pt x="46" y="16"/>
                  </a:lnTo>
                  <a:lnTo>
                    <a:pt x="42" y="18"/>
                  </a:lnTo>
                  <a:lnTo>
                    <a:pt x="39" y="21"/>
                  </a:lnTo>
                  <a:lnTo>
                    <a:pt x="37" y="25"/>
                  </a:lnTo>
                  <a:lnTo>
                    <a:pt x="37" y="29"/>
                  </a:lnTo>
                  <a:lnTo>
                    <a:pt x="37" y="35"/>
                  </a:lnTo>
                  <a:lnTo>
                    <a:pt x="39" y="39"/>
                  </a:lnTo>
                  <a:lnTo>
                    <a:pt x="42" y="43"/>
                  </a:lnTo>
                  <a:lnTo>
                    <a:pt x="46" y="44"/>
                  </a:lnTo>
                  <a:lnTo>
                    <a:pt x="52" y="46"/>
                  </a:lnTo>
                  <a:lnTo>
                    <a:pt x="60" y="46"/>
                  </a:lnTo>
                  <a:lnTo>
                    <a:pt x="67" y="46"/>
                  </a:lnTo>
                  <a:lnTo>
                    <a:pt x="73" y="46"/>
                  </a:lnTo>
                  <a:lnTo>
                    <a:pt x="77" y="44"/>
                  </a:lnTo>
                  <a:lnTo>
                    <a:pt x="81" y="41"/>
                  </a:lnTo>
                  <a:lnTo>
                    <a:pt x="85" y="35"/>
                  </a:lnTo>
                  <a:lnTo>
                    <a:pt x="85" y="31"/>
                  </a:lnTo>
                  <a:lnTo>
                    <a:pt x="85" y="25"/>
                  </a:lnTo>
                  <a:lnTo>
                    <a:pt x="83" y="21"/>
                  </a:lnTo>
                  <a:lnTo>
                    <a:pt x="79" y="18"/>
                  </a:lnTo>
                  <a:lnTo>
                    <a:pt x="73" y="16"/>
                  </a:lnTo>
                  <a:lnTo>
                    <a:pt x="67" y="14"/>
                  </a:lnTo>
                  <a:lnTo>
                    <a:pt x="60" y="14"/>
                  </a:lnTo>
                  <a:close/>
                  <a:moveTo>
                    <a:pt x="60" y="0"/>
                  </a:moveTo>
                  <a:lnTo>
                    <a:pt x="69" y="2"/>
                  </a:lnTo>
                  <a:lnTo>
                    <a:pt x="79" y="4"/>
                  </a:lnTo>
                  <a:lnTo>
                    <a:pt x="87" y="10"/>
                  </a:lnTo>
                  <a:lnTo>
                    <a:pt x="92" y="16"/>
                  </a:lnTo>
                  <a:lnTo>
                    <a:pt x="94" y="21"/>
                  </a:lnTo>
                  <a:lnTo>
                    <a:pt x="96" y="29"/>
                  </a:lnTo>
                  <a:lnTo>
                    <a:pt x="94" y="37"/>
                  </a:lnTo>
                  <a:lnTo>
                    <a:pt x="90" y="43"/>
                  </a:lnTo>
                  <a:lnTo>
                    <a:pt x="85" y="46"/>
                  </a:lnTo>
                  <a:lnTo>
                    <a:pt x="94" y="46"/>
                  </a:lnTo>
                  <a:lnTo>
                    <a:pt x="94" y="60"/>
                  </a:lnTo>
                  <a:lnTo>
                    <a:pt x="0" y="60"/>
                  </a:lnTo>
                  <a:lnTo>
                    <a:pt x="0" y="46"/>
                  </a:lnTo>
                  <a:lnTo>
                    <a:pt x="37" y="46"/>
                  </a:lnTo>
                  <a:lnTo>
                    <a:pt x="29" y="43"/>
                  </a:lnTo>
                  <a:lnTo>
                    <a:pt x="27" y="37"/>
                  </a:lnTo>
                  <a:lnTo>
                    <a:pt x="25" y="29"/>
                  </a:lnTo>
                  <a:lnTo>
                    <a:pt x="25" y="23"/>
                  </a:lnTo>
                  <a:lnTo>
                    <a:pt x="27" y="18"/>
                  </a:lnTo>
                  <a:lnTo>
                    <a:pt x="31" y="12"/>
                  </a:lnTo>
                  <a:lnTo>
                    <a:pt x="35" y="8"/>
                  </a:lnTo>
                  <a:lnTo>
                    <a:pt x="41" y="6"/>
                  </a:lnTo>
                  <a:lnTo>
                    <a:pt x="46" y="2"/>
                  </a:lnTo>
                  <a:lnTo>
                    <a:pt x="52" y="2"/>
                  </a:lnTo>
                  <a:lnTo>
                    <a:pt x="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5" name="Freeform 2303"/>
            <p:cNvSpPr>
              <a:spLocks noEditPoints="1"/>
            </p:cNvSpPr>
            <p:nvPr/>
          </p:nvSpPr>
          <p:spPr bwMode="auto">
            <a:xfrm>
              <a:off x="3427" y="1549"/>
              <a:ext cx="94" cy="58"/>
            </a:xfrm>
            <a:custGeom>
              <a:avLst/>
              <a:gdLst>
                <a:gd name="T0" fmla="*/ 35 w 94"/>
                <a:gd name="T1" fmla="*/ 12 h 58"/>
                <a:gd name="T2" fmla="*/ 27 w 94"/>
                <a:gd name="T3" fmla="*/ 14 h 58"/>
                <a:gd name="T4" fmla="*/ 21 w 94"/>
                <a:gd name="T5" fmla="*/ 16 h 58"/>
                <a:gd name="T6" fmla="*/ 17 w 94"/>
                <a:gd name="T7" fmla="*/ 18 h 58"/>
                <a:gd name="T8" fmla="*/ 14 w 94"/>
                <a:gd name="T9" fmla="*/ 21 h 58"/>
                <a:gd name="T10" fmla="*/ 12 w 94"/>
                <a:gd name="T11" fmla="*/ 25 h 58"/>
                <a:gd name="T12" fmla="*/ 12 w 94"/>
                <a:gd name="T13" fmla="*/ 29 h 58"/>
                <a:gd name="T14" fmla="*/ 12 w 94"/>
                <a:gd name="T15" fmla="*/ 33 h 58"/>
                <a:gd name="T16" fmla="*/ 14 w 94"/>
                <a:gd name="T17" fmla="*/ 37 h 58"/>
                <a:gd name="T18" fmla="*/ 17 w 94"/>
                <a:gd name="T19" fmla="*/ 41 h 58"/>
                <a:gd name="T20" fmla="*/ 23 w 94"/>
                <a:gd name="T21" fmla="*/ 44 h 58"/>
                <a:gd name="T22" fmla="*/ 29 w 94"/>
                <a:gd name="T23" fmla="*/ 46 h 58"/>
                <a:gd name="T24" fmla="*/ 37 w 94"/>
                <a:gd name="T25" fmla="*/ 46 h 58"/>
                <a:gd name="T26" fmla="*/ 44 w 94"/>
                <a:gd name="T27" fmla="*/ 46 h 58"/>
                <a:gd name="T28" fmla="*/ 50 w 94"/>
                <a:gd name="T29" fmla="*/ 44 h 58"/>
                <a:gd name="T30" fmla="*/ 54 w 94"/>
                <a:gd name="T31" fmla="*/ 43 h 58"/>
                <a:gd name="T32" fmla="*/ 58 w 94"/>
                <a:gd name="T33" fmla="*/ 39 h 58"/>
                <a:gd name="T34" fmla="*/ 60 w 94"/>
                <a:gd name="T35" fmla="*/ 35 h 58"/>
                <a:gd name="T36" fmla="*/ 60 w 94"/>
                <a:gd name="T37" fmla="*/ 29 h 58"/>
                <a:gd name="T38" fmla="*/ 60 w 94"/>
                <a:gd name="T39" fmla="*/ 25 h 58"/>
                <a:gd name="T40" fmla="*/ 58 w 94"/>
                <a:gd name="T41" fmla="*/ 21 h 58"/>
                <a:gd name="T42" fmla="*/ 54 w 94"/>
                <a:gd name="T43" fmla="*/ 18 h 58"/>
                <a:gd name="T44" fmla="*/ 48 w 94"/>
                <a:gd name="T45" fmla="*/ 16 h 58"/>
                <a:gd name="T46" fmla="*/ 42 w 94"/>
                <a:gd name="T47" fmla="*/ 14 h 58"/>
                <a:gd name="T48" fmla="*/ 35 w 94"/>
                <a:gd name="T49" fmla="*/ 12 h 58"/>
                <a:gd name="T50" fmla="*/ 35 w 94"/>
                <a:gd name="T51" fmla="*/ 0 h 58"/>
                <a:gd name="T52" fmla="*/ 44 w 94"/>
                <a:gd name="T53" fmla="*/ 2 h 58"/>
                <a:gd name="T54" fmla="*/ 54 w 94"/>
                <a:gd name="T55" fmla="*/ 4 h 58"/>
                <a:gd name="T56" fmla="*/ 62 w 94"/>
                <a:gd name="T57" fmla="*/ 8 h 58"/>
                <a:gd name="T58" fmla="*/ 65 w 94"/>
                <a:gd name="T59" fmla="*/ 14 h 58"/>
                <a:gd name="T60" fmla="*/ 69 w 94"/>
                <a:gd name="T61" fmla="*/ 21 h 58"/>
                <a:gd name="T62" fmla="*/ 71 w 94"/>
                <a:gd name="T63" fmla="*/ 29 h 58"/>
                <a:gd name="T64" fmla="*/ 69 w 94"/>
                <a:gd name="T65" fmla="*/ 35 h 58"/>
                <a:gd name="T66" fmla="*/ 67 w 94"/>
                <a:gd name="T67" fmla="*/ 39 h 58"/>
                <a:gd name="T68" fmla="*/ 65 w 94"/>
                <a:gd name="T69" fmla="*/ 43 h 58"/>
                <a:gd name="T70" fmla="*/ 62 w 94"/>
                <a:gd name="T71" fmla="*/ 46 h 58"/>
                <a:gd name="T72" fmla="*/ 94 w 94"/>
                <a:gd name="T73" fmla="*/ 46 h 58"/>
                <a:gd name="T74" fmla="*/ 94 w 94"/>
                <a:gd name="T75" fmla="*/ 58 h 58"/>
                <a:gd name="T76" fmla="*/ 2 w 94"/>
                <a:gd name="T77" fmla="*/ 58 h 58"/>
                <a:gd name="T78" fmla="*/ 2 w 94"/>
                <a:gd name="T79" fmla="*/ 46 h 58"/>
                <a:gd name="T80" fmla="*/ 12 w 94"/>
                <a:gd name="T81" fmla="*/ 46 h 58"/>
                <a:gd name="T82" fmla="*/ 8 w 94"/>
                <a:gd name="T83" fmla="*/ 43 h 58"/>
                <a:gd name="T84" fmla="*/ 4 w 94"/>
                <a:gd name="T85" fmla="*/ 39 h 58"/>
                <a:gd name="T86" fmla="*/ 0 w 94"/>
                <a:gd name="T87" fmla="*/ 33 h 58"/>
                <a:gd name="T88" fmla="*/ 0 w 94"/>
                <a:gd name="T89" fmla="*/ 27 h 58"/>
                <a:gd name="T90" fmla="*/ 2 w 94"/>
                <a:gd name="T91" fmla="*/ 19 h 58"/>
                <a:gd name="T92" fmla="*/ 4 w 94"/>
                <a:gd name="T93" fmla="*/ 14 h 58"/>
                <a:gd name="T94" fmla="*/ 10 w 94"/>
                <a:gd name="T95" fmla="*/ 8 h 58"/>
                <a:gd name="T96" fmla="*/ 17 w 94"/>
                <a:gd name="T97" fmla="*/ 4 h 58"/>
                <a:gd name="T98" fmla="*/ 25 w 94"/>
                <a:gd name="T99" fmla="*/ 2 h 58"/>
                <a:gd name="T100" fmla="*/ 35 w 94"/>
                <a:gd name="T10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58">
                  <a:moveTo>
                    <a:pt x="35" y="12"/>
                  </a:moveTo>
                  <a:lnTo>
                    <a:pt x="27" y="14"/>
                  </a:lnTo>
                  <a:lnTo>
                    <a:pt x="21" y="16"/>
                  </a:lnTo>
                  <a:lnTo>
                    <a:pt x="17" y="18"/>
                  </a:lnTo>
                  <a:lnTo>
                    <a:pt x="14" y="21"/>
                  </a:lnTo>
                  <a:lnTo>
                    <a:pt x="12" y="25"/>
                  </a:lnTo>
                  <a:lnTo>
                    <a:pt x="12" y="29"/>
                  </a:lnTo>
                  <a:lnTo>
                    <a:pt x="12" y="33"/>
                  </a:lnTo>
                  <a:lnTo>
                    <a:pt x="14" y="37"/>
                  </a:lnTo>
                  <a:lnTo>
                    <a:pt x="17" y="41"/>
                  </a:lnTo>
                  <a:lnTo>
                    <a:pt x="23" y="44"/>
                  </a:lnTo>
                  <a:lnTo>
                    <a:pt x="29" y="46"/>
                  </a:lnTo>
                  <a:lnTo>
                    <a:pt x="37" y="46"/>
                  </a:lnTo>
                  <a:lnTo>
                    <a:pt x="44" y="46"/>
                  </a:lnTo>
                  <a:lnTo>
                    <a:pt x="50" y="44"/>
                  </a:lnTo>
                  <a:lnTo>
                    <a:pt x="54" y="43"/>
                  </a:lnTo>
                  <a:lnTo>
                    <a:pt x="58" y="39"/>
                  </a:lnTo>
                  <a:lnTo>
                    <a:pt x="60" y="35"/>
                  </a:lnTo>
                  <a:lnTo>
                    <a:pt x="60" y="29"/>
                  </a:lnTo>
                  <a:lnTo>
                    <a:pt x="60" y="25"/>
                  </a:lnTo>
                  <a:lnTo>
                    <a:pt x="58" y="21"/>
                  </a:lnTo>
                  <a:lnTo>
                    <a:pt x="54" y="18"/>
                  </a:lnTo>
                  <a:lnTo>
                    <a:pt x="48" y="16"/>
                  </a:lnTo>
                  <a:lnTo>
                    <a:pt x="42" y="14"/>
                  </a:lnTo>
                  <a:lnTo>
                    <a:pt x="35" y="12"/>
                  </a:lnTo>
                  <a:close/>
                  <a:moveTo>
                    <a:pt x="35" y="0"/>
                  </a:moveTo>
                  <a:lnTo>
                    <a:pt x="44" y="2"/>
                  </a:lnTo>
                  <a:lnTo>
                    <a:pt x="54" y="4"/>
                  </a:lnTo>
                  <a:lnTo>
                    <a:pt x="62" y="8"/>
                  </a:lnTo>
                  <a:lnTo>
                    <a:pt x="65" y="14"/>
                  </a:lnTo>
                  <a:lnTo>
                    <a:pt x="69" y="21"/>
                  </a:lnTo>
                  <a:lnTo>
                    <a:pt x="71" y="29"/>
                  </a:lnTo>
                  <a:lnTo>
                    <a:pt x="69" y="35"/>
                  </a:lnTo>
                  <a:lnTo>
                    <a:pt x="67" y="39"/>
                  </a:lnTo>
                  <a:lnTo>
                    <a:pt x="65" y="43"/>
                  </a:lnTo>
                  <a:lnTo>
                    <a:pt x="62" y="46"/>
                  </a:lnTo>
                  <a:lnTo>
                    <a:pt x="94" y="46"/>
                  </a:lnTo>
                  <a:lnTo>
                    <a:pt x="94" y="58"/>
                  </a:lnTo>
                  <a:lnTo>
                    <a:pt x="2" y="58"/>
                  </a:lnTo>
                  <a:lnTo>
                    <a:pt x="2" y="46"/>
                  </a:lnTo>
                  <a:lnTo>
                    <a:pt x="12" y="46"/>
                  </a:lnTo>
                  <a:lnTo>
                    <a:pt x="8" y="43"/>
                  </a:lnTo>
                  <a:lnTo>
                    <a:pt x="4" y="39"/>
                  </a:lnTo>
                  <a:lnTo>
                    <a:pt x="0" y="33"/>
                  </a:lnTo>
                  <a:lnTo>
                    <a:pt x="0" y="27"/>
                  </a:lnTo>
                  <a:lnTo>
                    <a:pt x="2" y="19"/>
                  </a:lnTo>
                  <a:lnTo>
                    <a:pt x="4" y="14"/>
                  </a:lnTo>
                  <a:lnTo>
                    <a:pt x="10" y="8"/>
                  </a:lnTo>
                  <a:lnTo>
                    <a:pt x="17" y="4"/>
                  </a:lnTo>
                  <a:lnTo>
                    <a:pt x="25" y="2"/>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6" name="Freeform 2304"/>
            <p:cNvSpPr>
              <a:spLocks/>
            </p:cNvSpPr>
            <p:nvPr/>
          </p:nvSpPr>
          <p:spPr bwMode="auto">
            <a:xfrm>
              <a:off x="3427" y="1484"/>
              <a:ext cx="71" cy="56"/>
            </a:xfrm>
            <a:custGeom>
              <a:avLst/>
              <a:gdLst>
                <a:gd name="T0" fmla="*/ 54 w 71"/>
                <a:gd name="T1" fmla="*/ 2 h 56"/>
                <a:gd name="T2" fmla="*/ 64 w 71"/>
                <a:gd name="T3" fmla="*/ 8 h 56"/>
                <a:gd name="T4" fmla="*/ 69 w 71"/>
                <a:gd name="T5" fmla="*/ 19 h 56"/>
                <a:gd name="T6" fmla="*/ 69 w 71"/>
                <a:gd name="T7" fmla="*/ 35 h 56"/>
                <a:gd name="T8" fmla="*/ 65 w 71"/>
                <a:gd name="T9" fmla="*/ 48 h 56"/>
                <a:gd name="T10" fmla="*/ 56 w 71"/>
                <a:gd name="T11" fmla="*/ 54 h 56"/>
                <a:gd name="T12" fmla="*/ 48 w 71"/>
                <a:gd name="T13" fmla="*/ 44 h 56"/>
                <a:gd name="T14" fmla="*/ 56 w 71"/>
                <a:gd name="T15" fmla="*/ 38 h 56"/>
                <a:gd name="T16" fmla="*/ 60 w 71"/>
                <a:gd name="T17" fmla="*/ 27 h 56"/>
                <a:gd name="T18" fmla="*/ 58 w 71"/>
                <a:gd name="T19" fmla="*/ 17 h 56"/>
                <a:gd name="T20" fmla="*/ 50 w 71"/>
                <a:gd name="T21" fmla="*/ 13 h 56"/>
                <a:gd name="T22" fmla="*/ 44 w 71"/>
                <a:gd name="T23" fmla="*/ 17 h 56"/>
                <a:gd name="T24" fmla="*/ 41 w 71"/>
                <a:gd name="T25" fmla="*/ 29 h 56"/>
                <a:gd name="T26" fmla="*/ 37 w 71"/>
                <a:gd name="T27" fmla="*/ 44 h 56"/>
                <a:gd name="T28" fmla="*/ 29 w 71"/>
                <a:gd name="T29" fmla="*/ 52 h 56"/>
                <a:gd name="T30" fmla="*/ 19 w 71"/>
                <a:gd name="T31" fmla="*/ 54 h 56"/>
                <a:gd name="T32" fmla="*/ 12 w 71"/>
                <a:gd name="T33" fmla="*/ 52 h 56"/>
                <a:gd name="T34" fmla="*/ 6 w 71"/>
                <a:gd name="T35" fmla="*/ 48 h 56"/>
                <a:gd name="T36" fmla="*/ 2 w 71"/>
                <a:gd name="T37" fmla="*/ 40 h 56"/>
                <a:gd name="T38" fmla="*/ 0 w 71"/>
                <a:gd name="T39" fmla="*/ 31 h 56"/>
                <a:gd name="T40" fmla="*/ 2 w 71"/>
                <a:gd name="T41" fmla="*/ 17 h 56"/>
                <a:gd name="T42" fmla="*/ 8 w 71"/>
                <a:gd name="T43" fmla="*/ 8 h 56"/>
                <a:gd name="T44" fmla="*/ 19 w 71"/>
                <a:gd name="T45" fmla="*/ 4 h 56"/>
                <a:gd name="T46" fmla="*/ 17 w 71"/>
                <a:gd name="T47" fmla="*/ 17 h 56"/>
                <a:gd name="T48" fmla="*/ 12 w 71"/>
                <a:gd name="T49" fmla="*/ 25 h 56"/>
                <a:gd name="T50" fmla="*/ 12 w 71"/>
                <a:gd name="T51" fmla="*/ 36 h 56"/>
                <a:gd name="T52" fmla="*/ 16 w 71"/>
                <a:gd name="T53" fmla="*/ 42 h 56"/>
                <a:gd name="T54" fmla="*/ 23 w 71"/>
                <a:gd name="T55" fmla="*/ 42 h 56"/>
                <a:gd name="T56" fmla="*/ 25 w 71"/>
                <a:gd name="T57" fmla="*/ 38 h 56"/>
                <a:gd name="T58" fmla="*/ 27 w 71"/>
                <a:gd name="T59" fmla="*/ 29 h 56"/>
                <a:gd name="T60" fmla="*/ 33 w 71"/>
                <a:gd name="T61" fmla="*/ 11 h 56"/>
                <a:gd name="T62" fmla="*/ 39 w 71"/>
                <a:gd name="T63" fmla="*/ 4 h 56"/>
                <a:gd name="T64" fmla="*/ 48 w 71"/>
                <a:gd name="T6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56">
                  <a:moveTo>
                    <a:pt x="48" y="0"/>
                  </a:moveTo>
                  <a:lnTo>
                    <a:pt x="54" y="2"/>
                  </a:lnTo>
                  <a:lnTo>
                    <a:pt x="60" y="4"/>
                  </a:lnTo>
                  <a:lnTo>
                    <a:pt x="64" y="8"/>
                  </a:lnTo>
                  <a:lnTo>
                    <a:pt x="67" y="13"/>
                  </a:lnTo>
                  <a:lnTo>
                    <a:pt x="69" y="19"/>
                  </a:lnTo>
                  <a:lnTo>
                    <a:pt x="71" y="27"/>
                  </a:lnTo>
                  <a:lnTo>
                    <a:pt x="69" y="35"/>
                  </a:lnTo>
                  <a:lnTo>
                    <a:pt x="67" y="42"/>
                  </a:lnTo>
                  <a:lnTo>
                    <a:pt x="65" y="48"/>
                  </a:lnTo>
                  <a:lnTo>
                    <a:pt x="62" y="52"/>
                  </a:lnTo>
                  <a:lnTo>
                    <a:pt x="56" y="54"/>
                  </a:lnTo>
                  <a:lnTo>
                    <a:pt x="48" y="56"/>
                  </a:lnTo>
                  <a:lnTo>
                    <a:pt x="48" y="44"/>
                  </a:lnTo>
                  <a:lnTo>
                    <a:pt x="52" y="42"/>
                  </a:lnTo>
                  <a:lnTo>
                    <a:pt x="56" y="38"/>
                  </a:lnTo>
                  <a:lnTo>
                    <a:pt x="60" y="35"/>
                  </a:lnTo>
                  <a:lnTo>
                    <a:pt x="60" y="27"/>
                  </a:lnTo>
                  <a:lnTo>
                    <a:pt x="60" y="21"/>
                  </a:lnTo>
                  <a:lnTo>
                    <a:pt x="58" y="17"/>
                  </a:lnTo>
                  <a:lnTo>
                    <a:pt x="54" y="13"/>
                  </a:lnTo>
                  <a:lnTo>
                    <a:pt x="50" y="13"/>
                  </a:lnTo>
                  <a:lnTo>
                    <a:pt x="46" y="13"/>
                  </a:lnTo>
                  <a:lnTo>
                    <a:pt x="44" y="17"/>
                  </a:lnTo>
                  <a:lnTo>
                    <a:pt x="42" y="21"/>
                  </a:lnTo>
                  <a:lnTo>
                    <a:pt x="41" y="29"/>
                  </a:lnTo>
                  <a:lnTo>
                    <a:pt x="39" y="38"/>
                  </a:lnTo>
                  <a:lnTo>
                    <a:pt x="37" y="44"/>
                  </a:lnTo>
                  <a:lnTo>
                    <a:pt x="33" y="48"/>
                  </a:lnTo>
                  <a:lnTo>
                    <a:pt x="29" y="52"/>
                  </a:lnTo>
                  <a:lnTo>
                    <a:pt x="25" y="54"/>
                  </a:lnTo>
                  <a:lnTo>
                    <a:pt x="19" y="54"/>
                  </a:lnTo>
                  <a:lnTo>
                    <a:pt x="16" y="54"/>
                  </a:lnTo>
                  <a:lnTo>
                    <a:pt x="12" y="52"/>
                  </a:lnTo>
                  <a:lnTo>
                    <a:pt x="8" y="50"/>
                  </a:lnTo>
                  <a:lnTo>
                    <a:pt x="6" y="48"/>
                  </a:lnTo>
                  <a:lnTo>
                    <a:pt x="4" y="44"/>
                  </a:lnTo>
                  <a:lnTo>
                    <a:pt x="2" y="40"/>
                  </a:lnTo>
                  <a:lnTo>
                    <a:pt x="0" y="36"/>
                  </a:lnTo>
                  <a:lnTo>
                    <a:pt x="0" y="31"/>
                  </a:lnTo>
                  <a:lnTo>
                    <a:pt x="0" y="23"/>
                  </a:lnTo>
                  <a:lnTo>
                    <a:pt x="2" y="17"/>
                  </a:lnTo>
                  <a:lnTo>
                    <a:pt x="6" y="11"/>
                  </a:lnTo>
                  <a:lnTo>
                    <a:pt x="8" y="8"/>
                  </a:lnTo>
                  <a:lnTo>
                    <a:pt x="14" y="6"/>
                  </a:lnTo>
                  <a:lnTo>
                    <a:pt x="19" y="4"/>
                  </a:lnTo>
                  <a:lnTo>
                    <a:pt x="21" y="17"/>
                  </a:lnTo>
                  <a:lnTo>
                    <a:pt x="17" y="17"/>
                  </a:lnTo>
                  <a:lnTo>
                    <a:pt x="14" y="21"/>
                  </a:lnTo>
                  <a:lnTo>
                    <a:pt x="12" y="25"/>
                  </a:lnTo>
                  <a:lnTo>
                    <a:pt x="12" y="29"/>
                  </a:lnTo>
                  <a:lnTo>
                    <a:pt x="12" y="36"/>
                  </a:lnTo>
                  <a:lnTo>
                    <a:pt x="14" y="40"/>
                  </a:lnTo>
                  <a:lnTo>
                    <a:pt x="16" y="42"/>
                  </a:lnTo>
                  <a:lnTo>
                    <a:pt x="19" y="42"/>
                  </a:lnTo>
                  <a:lnTo>
                    <a:pt x="23" y="42"/>
                  </a:lnTo>
                  <a:lnTo>
                    <a:pt x="23" y="40"/>
                  </a:lnTo>
                  <a:lnTo>
                    <a:pt x="25" y="38"/>
                  </a:lnTo>
                  <a:lnTo>
                    <a:pt x="25" y="35"/>
                  </a:lnTo>
                  <a:lnTo>
                    <a:pt x="27" y="29"/>
                  </a:lnTo>
                  <a:lnTo>
                    <a:pt x="31" y="19"/>
                  </a:lnTo>
                  <a:lnTo>
                    <a:pt x="33" y="11"/>
                  </a:lnTo>
                  <a:lnTo>
                    <a:pt x="35" y="8"/>
                  </a:lnTo>
                  <a:lnTo>
                    <a:pt x="39" y="4"/>
                  </a:lnTo>
                  <a:lnTo>
                    <a:pt x="44" y="2"/>
                  </a:lnTo>
                  <a:lnTo>
                    <a:pt x="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7" name="Freeform 2305"/>
            <p:cNvSpPr>
              <a:spLocks/>
            </p:cNvSpPr>
            <p:nvPr/>
          </p:nvSpPr>
          <p:spPr bwMode="auto">
            <a:xfrm>
              <a:off x="3402" y="1444"/>
              <a:ext cx="119" cy="30"/>
            </a:xfrm>
            <a:custGeom>
              <a:avLst/>
              <a:gdLst>
                <a:gd name="T0" fmla="*/ 60 w 119"/>
                <a:gd name="T1" fmla="*/ 0 h 30"/>
                <a:gd name="T2" fmla="*/ 77 w 119"/>
                <a:gd name="T3" fmla="*/ 2 h 30"/>
                <a:gd name="T4" fmla="*/ 92 w 119"/>
                <a:gd name="T5" fmla="*/ 7 h 30"/>
                <a:gd name="T6" fmla="*/ 108 w 119"/>
                <a:gd name="T7" fmla="*/ 15 h 30"/>
                <a:gd name="T8" fmla="*/ 119 w 119"/>
                <a:gd name="T9" fmla="*/ 23 h 30"/>
                <a:gd name="T10" fmla="*/ 119 w 119"/>
                <a:gd name="T11" fmla="*/ 30 h 30"/>
                <a:gd name="T12" fmla="*/ 90 w 119"/>
                <a:gd name="T13" fmla="*/ 17 h 30"/>
                <a:gd name="T14" fmla="*/ 60 w 119"/>
                <a:gd name="T15" fmla="*/ 13 h 30"/>
                <a:gd name="T16" fmla="*/ 48 w 119"/>
                <a:gd name="T17" fmla="*/ 13 h 30"/>
                <a:gd name="T18" fmla="*/ 37 w 119"/>
                <a:gd name="T19" fmla="*/ 15 h 30"/>
                <a:gd name="T20" fmla="*/ 29 w 119"/>
                <a:gd name="T21" fmla="*/ 17 h 30"/>
                <a:gd name="T22" fmla="*/ 19 w 119"/>
                <a:gd name="T23" fmla="*/ 21 h 30"/>
                <a:gd name="T24" fmla="*/ 16 w 119"/>
                <a:gd name="T25" fmla="*/ 23 h 30"/>
                <a:gd name="T26" fmla="*/ 8 w 119"/>
                <a:gd name="T27" fmla="*/ 27 h 30"/>
                <a:gd name="T28" fmla="*/ 0 w 119"/>
                <a:gd name="T29" fmla="*/ 30 h 30"/>
                <a:gd name="T30" fmla="*/ 0 w 119"/>
                <a:gd name="T31" fmla="*/ 23 h 30"/>
                <a:gd name="T32" fmla="*/ 33 w 119"/>
                <a:gd name="T33" fmla="*/ 5 h 30"/>
                <a:gd name="T34" fmla="*/ 46 w 119"/>
                <a:gd name="T35" fmla="*/ 2 h 30"/>
                <a:gd name="T36" fmla="*/ 60 w 119"/>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30">
                  <a:moveTo>
                    <a:pt x="60" y="0"/>
                  </a:moveTo>
                  <a:lnTo>
                    <a:pt x="77" y="2"/>
                  </a:lnTo>
                  <a:lnTo>
                    <a:pt x="92" y="7"/>
                  </a:lnTo>
                  <a:lnTo>
                    <a:pt x="108" y="15"/>
                  </a:lnTo>
                  <a:lnTo>
                    <a:pt x="119" y="23"/>
                  </a:lnTo>
                  <a:lnTo>
                    <a:pt x="119" y="30"/>
                  </a:lnTo>
                  <a:lnTo>
                    <a:pt x="90" y="17"/>
                  </a:lnTo>
                  <a:lnTo>
                    <a:pt x="60" y="13"/>
                  </a:lnTo>
                  <a:lnTo>
                    <a:pt x="48" y="13"/>
                  </a:lnTo>
                  <a:lnTo>
                    <a:pt x="37" y="15"/>
                  </a:lnTo>
                  <a:lnTo>
                    <a:pt x="29" y="17"/>
                  </a:lnTo>
                  <a:lnTo>
                    <a:pt x="19" y="21"/>
                  </a:lnTo>
                  <a:lnTo>
                    <a:pt x="16" y="23"/>
                  </a:lnTo>
                  <a:lnTo>
                    <a:pt x="8" y="27"/>
                  </a:lnTo>
                  <a:lnTo>
                    <a:pt x="0" y="30"/>
                  </a:lnTo>
                  <a:lnTo>
                    <a:pt x="0" y="23"/>
                  </a:lnTo>
                  <a:lnTo>
                    <a:pt x="33" y="5"/>
                  </a:lnTo>
                  <a:lnTo>
                    <a:pt x="46" y="2"/>
                  </a:lnTo>
                  <a:lnTo>
                    <a:pt x="6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8" name="Rectangle 2306"/>
            <p:cNvSpPr>
              <a:spLocks noChangeArrowheads="1"/>
            </p:cNvSpPr>
            <p:nvPr/>
          </p:nvSpPr>
          <p:spPr bwMode="auto">
            <a:xfrm>
              <a:off x="3732" y="702"/>
              <a:ext cx="592" cy="47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9" name="Freeform 2307"/>
            <p:cNvSpPr>
              <a:spLocks noEditPoints="1"/>
            </p:cNvSpPr>
            <p:nvPr/>
          </p:nvSpPr>
          <p:spPr bwMode="auto">
            <a:xfrm>
              <a:off x="3725" y="695"/>
              <a:ext cx="607" cy="493"/>
            </a:xfrm>
            <a:custGeom>
              <a:avLst/>
              <a:gdLst>
                <a:gd name="T0" fmla="*/ 15 w 607"/>
                <a:gd name="T1" fmla="*/ 15 h 493"/>
                <a:gd name="T2" fmla="*/ 15 w 607"/>
                <a:gd name="T3" fmla="*/ 478 h 493"/>
                <a:gd name="T4" fmla="*/ 591 w 607"/>
                <a:gd name="T5" fmla="*/ 478 h 493"/>
                <a:gd name="T6" fmla="*/ 591 w 607"/>
                <a:gd name="T7" fmla="*/ 15 h 493"/>
                <a:gd name="T8" fmla="*/ 15 w 607"/>
                <a:gd name="T9" fmla="*/ 15 h 493"/>
                <a:gd name="T10" fmla="*/ 7 w 607"/>
                <a:gd name="T11" fmla="*/ 0 h 493"/>
                <a:gd name="T12" fmla="*/ 599 w 607"/>
                <a:gd name="T13" fmla="*/ 0 h 493"/>
                <a:gd name="T14" fmla="*/ 605 w 607"/>
                <a:gd name="T15" fmla="*/ 2 h 493"/>
                <a:gd name="T16" fmla="*/ 607 w 607"/>
                <a:gd name="T17" fmla="*/ 7 h 493"/>
                <a:gd name="T18" fmla="*/ 607 w 607"/>
                <a:gd name="T19" fmla="*/ 486 h 493"/>
                <a:gd name="T20" fmla="*/ 605 w 607"/>
                <a:gd name="T21" fmla="*/ 491 h 493"/>
                <a:gd name="T22" fmla="*/ 599 w 607"/>
                <a:gd name="T23" fmla="*/ 493 h 493"/>
                <a:gd name="T24" fmla="*/ 7 w 607"/>
                <a:gd name="T25" fmla="*/ 493 h 493"/>
                <a:gd name="T26" fmla="*/ 7 w 607"/>
                <a:gd name="T27" fmla="*/ 486 h 493"/>
                <a:gd name="T28" fmla="*/ 0 w 607"/>
                <a:gd name="T29" fmla="*/ 486 h 493"/>
                <a:gd name="T30" fmla="*/ 0 w 607"/>
                <a:gd name="T31" fmla="*/ 7 h 493"/>
                <a:gd name="T32" fmla="*/ 2 w 607"/>
                <a:gd name="T33" fmla="*/ 2 h 493"/>
                <a:gd name="T34" fmla="*/ 7 w 607"/>
                <a:gd name="T35" fmla="*/ 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7" h="493">
                  <a:moveTo>
                    <a:pt x="15" y="15"/>
                  </a:moveTo>
                  <a:lnTo>
                    <a:pt x="15" y="478"/>
                  </a:lnTo>
                  <a:lnTo>
                    <a:pt x="591" y="478"/>
                  </a:lnTo>
                  <a:lnTo>
                    <a:pt x="591" y="15"/>
                  </a:lnTo>
                  <a:lnTo>
                    <a:pt x="15" y="15"/>
                  </a:lnTo>
                  <a:close/>
                  <a:moveTo>
                    <a:pt x="7" y="0"/>
                  </a:moveTo>
                  <a:lnTo>
                    <a:pt x="599" y="0"/>
                  </a:lnTo>
                  <a:lnTo>
                    <a:pt x="605" y="2"/>
                  </a:lnTo>
                  <a:lnTo>
                    <a:pt x="607" y="7"/>
                  </a:lnTo>
                  <a:lnTo>
                    <a:pt x="607" y="486"/>
                  </a:lnTo>
                  <a:lnTo>
                    <a:pt x="605" y="491"/>
                  </a:lnTo>
                  <a:lnTo>
                    <a:pt x="599" y="493"/>
                  </a:lnTo>
                  <a:lnTo>
                    <a:pt x="7" y="493"/>
                  </a:lnTo>
                  <a:lnTo>
                    <a:pt x="7" y="486"/>
                  </a:lnTo>
                  <a:lnTo>
                    <a:pt x="0" y="486"/>
                  </a:lnTo>
                  <a:lnTo>
                    <a:pt x="0" y="7"/>
                  </a:lnTo>
                  <a:lnTo>
                    <a:pt x="2" y="2"/>
                  </a:lnTo>
                  <a:lnTo>
                    <a:pt x="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0" name="Rectangle 2308"/>
            <p:cNvSpPr>
              <a:spLocks noChangeArrowheads="1"/>
            </p:cNvSpPr>
            <p:nvPr/>
          </p:nvSpPr>
          <p:spPr bwMode="auto">
            <a:xfrm>
              <a:off x="3732" y="695"/>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1" name="Rectangle 2309"/>
            <p:cNvSpPr>
              <a:spLocks noChangeArrowheads="1"/>
            </p:cNvSpPr>
            <p:nvPr/>
          </p:nvSpPr>
          <p:spPr bwMode="auto">
            <a:xfrm>
              <a:off x="3732" y="1173"/>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2" name="Rectangle 2310"/>
            <p:cNvSpPr>
              <a:spLocks noChangeArrowheads="1"/>
            </p:cNvSpPr>
            <p:nvPr/>
          </p:nvSpPr>
          <p:spPr bwMode="auto">
            <a:xfrm>
              <a:off x="4316"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3" name="Rectangle 2311"/>
            <p:cNvSpPr>
              <a:spLocks noChangeArrowheads="1"/>
            </p:cNvSpPr>
            <p:nvPr/>
          </p:nvSpPr>
          <p:spPr bwMode="auto">
            <a:xfrm>
              <a:off x="3725" y="702"/>
              <a:ext cx="15"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4" name="Rectangle 2312"/>
            <p:cNvSpPr>
              <a:spLocks noChangeArrowheads="1"/>
            </p:cNvSpPr>
            <p:nvPr/>
          </p:nvSpPr>
          <p:spPr bwMode="auto">
            <a:xfrm>
              <a:off x="3732" y="1173"/>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5" name="Rectangle 2313"/>
            <p:cNvSpPr>
              <a:spLocks noChangeArrowheads="1"/>
            </p:cNvSpPr>
            <p:nvPr/>
          </p:nvSpPr>
          <p:spPr bwMode="auto">
            <a:xfrm>
              <a:off x="3725" y="702"/>
              <a:ext cx="15"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6" name="Rectangle 2314"/>
            <p:cNvSpPr>
              <a:spLocks noChangeArrowheads="1"/>
            </p:cNvSpPr>
            <p:nvPr/>
          </p:nvSpPr>
          <p:spPr bwMode="auto">
            <a:xfrm>
              <a:off x="3732" y="695"/>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7" name="Rectangle 2315"/>
            <p:cNvSpPr>
              <a:spLocks noChangeArrowheads="1"/>
            </p:cNvSpPr>
            <p:nvPr/>
          </p:nvSpPr>
          <p:spPr bwMode="auto">
            <a:xfrm>
              <a:off x="3732" y="1173"/>
              <a:ext cx="592"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8" name="Rectangle 2316"/>
            <p:cNvSpPr>
              <a:spLocks noChangeArrowheads="1"/>
            </p:cNvSpPr>
            <p:nvPr/>
          </p:nvSpPr>
          <p:spPr bwMode="auto">
            <a:xfrm>
              <a:off x="4316" y="702"/>
              <a:ext cx="16"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9" name="Rectangle 2317"/>
            <p:cNvSpPr>
              <a:spLocks noChangeArrowheads="1"/>
            </p:cNvSpPr>
            <p:nvPr/>
          </p:nvSpPr>
          <p:spPr bwMode="auto">
            <a:xfrm>
              <a:off x="3725" y="702"/>
              <a:ext cx="15" cy="4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0" name="Freeform 2318"/>
            <p:cNvSpPr>
              <a:spLocks/>
            </p:cNvSpPr>
            <p:nvPr/>
          </p:nvSpPr>
          <p:spPr bwMode="auto">
            <a:xfrm>
              <a:off x="3930" y="739"/>
              <a:ext cx="81" cy="96"/>
            </a:xfrm>
            <a:custGeom>
              <a:avLst/>
              <a:gdLst>
                <a:gd name="T0" fmla="*/ 42 w 81"/>
                <a:gd name="T1" fmla="*/ 0 h 96"/>
                <a:gd name="T2" fmla="*/ 52 w 81"/>
                <a:gd name="T3" fmla="*/ 2 h 96"/>
                <a:gd name="T4" fmla="*/ 60 w 81"/>
                <a:gd name="T5" fmla="*/ 4 h 96"/>
                <a:gd name="T6" fmla="*/ 66 w 81"/>
                <a:gd name="T7" fmla="*/ 8 h 96"/>
                <a:gd name="T8" fmla="*/ 71 w 81"/>
                <a:gd name="T9" fmla="*/ 13 h 96"/>
                <a:gd name="T10" fmla="*/ 75 w 81"/>
                <a:gd name="T11" fmla="*/ 19 h 96"/>
                <a:gd name="T12" fmla="*/ 79 w 81"/>
                <a:gd name="T13" fmla="*/ 27 h 96"/>
                <a:gd name="T14" fmla="*/ 66 w 81"/>
                <a:gd name="T15" fmla="*/ 31 h 96"/>
                <a:gd name="T16" fmla="*/ 64 w 81"/>
                <a:gd name="T17" fmla="*/ 25 h 96"/>
                <a:gd name="T18" fmla="*/ 62 w 81"/>
                <a:gd name="T19" fmla="*/ 19 h 96"/>
                <a:gd name="T20" fmla="*/ 58 w 81"/>
                <a:gd name="T21" fmla="*/ 15 h 96"/>
                <a:gd name="T22" fmla="*/ 50 w 81"/>
                <a:gd name="T23" fmla="*/ 11 h 96"/>
                <a:gd name="T24" fmla="*/ 42 w 81"/>
                <a:gd name="T25" fmla="*/ 11 h 96"/>
                <a:gd name="T26" fmla="*/ 37 w 81"/>
                <a:gd name="T27" fmla="*/ 11 h 96"/>
                <a:gd name="T28" fmla="*/ 31 w 81"/>
                <a:gd name="T29" fmla="*/ 13 h 96"/>
                <a:gd name="T30" fmla="*/ 25 w 81"/>
                <a:gd name="T31" fmla="*/ 17 h 96"/>
                <a:gd name="T32" fmla="*/ 19 w 81"/>
                <a:gd name="T33" fmla="*/ 23 h 96"/>
                <a:gd name="T34" fmla="*/ 16 w 81"/>
                <a:gd name="T35" fmla="*/ 31 h 96"/>
                <a:gd name="T36" fmla="*/ 14 w 81"/>
                <a:gd name="T37" fmla="*/ 38 h 96"/>
                <a:gd name="T38" fmla="*/ 14 w 81"/>
                <a:gd name="T39" fmla="*/ 48 h 96"/>
                <a:gd name="T40" fmla="*/ 14 w 81"/>
                <a:gd name="T41" fmla="*/ 59 h 96"/>
                <a:gd name="T42" fmla="*/ 18 w 81"/>
                <a:gd name="T43" fmla="*/ 69 h 96"/>
                <a:gd name="T44" fmla="*/ 19 w 81"/>
                <a:gd name="T45" fmla="*/ 73 h 96"/>
                <a:gd name="T46" fmla="*/ 23 w 81"/>
                <a:gd name="T47" fmla="*/ 79 h 96"/>
                <a:gd name="T48" fmla="*/ 27 w 81"/>
                <a:gd name="T49" fmla="*/ 81 h 96"/>
                <a:gd name="T50" fmla="*/ 35 w 81"/>
                <a:gd name="T51" fmla="*/ 84 h 96"/>
                <a:gd name="T52" fmla="*/ 42 w 81"/>
                <a:gd name="T53" fmla="*/ 86 h 96"/>
                <a:gd name="T54" fmla="*/ 48 w 81"/>
                <a:gd name="T55" fmla="*/ 84 h 96"/>
                <a:gd name="T56" fmla="*/ 54 w 81"/>
                <a:gd name="T57" fmla="*/ 82 h 96"/>
                <a:gd name="T58" fmla="*/ 60 w 81"/>
                <a:gd name="T59" fmla="*/ 81 h 96"/>
                <a:gd name="T60" fmla="*/ 64 w 81"/>
                <a:gd name="T61" fmla="*/ 75 h 96"/>
                <a:gd name="T62" fmla="*/ 67 w 81"/>
                <a:gd name="T63" fmla="*/ 69 h 96"/>
                <a:gd name="T64" fmla="*/ 69 w 81"/>
                <a:gd name="T65" fmla="*/ 61 h 96"/>
                <a:gd name="T66" fmla="*/ 81 w 81"/>
                <a:gd name="T67" fmla="*/ 65 h 96"/>
                <a:gd name="T68" fmla="*/ 77 w 81"/>
                <a:gd name="T69" fmla="*/ 75 h 96"/>
                <a:gd name="T70" fmla="*/ 73 w 81"/>
                <a:gd name="T71" fmla="*/ 82 h 96"/>
                <a:gd name="T72" fmla="*/ 67 w 81"/>
                <a:gd name="T73" fmla="*/ 88 h 96"/>
                <a:gd name="T74" fmla="*/ 60 w 81"/>
                <a:gd name="T75" fmla="*/ 92 h 96"/>
                <a:gd name="T76" fmla="*/ 52 w 81"/>
                <a:gd name="T77" fmla="*/ 96 h 96"/>
                <a:gd name="T78" fmla="*/ 44 w 81"/>
                <a:gd name="T79" fmla="*/ 96 h 96"/>
                <a:gd name="T80" fmla="*/ 35 w 81"/>
                <a:gd name="T81" fmla="*/ 96 h 96"/>
                <a:gd name="T82" fmla="*/ 27 w 81"/>
                <a:gd name="T83" fmla="*/ 94 h 96"/>
                <a:gd name="T84" fmla="*/ 19 w 81"/>
                <a:gd name="T85" fmla="*/ 90 h 96"/>
                <a:gd name="T86" fmla="*/ 14 w 81"/>
                <a:gd name="T87" fmla="*/ 86 h 96"/>
                <a:gd name="T88" fmla="*/ 10 w 81"/>
                <a:gd name="T89" fmla="*/ 81 h 96"/>
                <a:gd name="T90" fmla="*/ 6 w 81"/>
                <a:gd name="T91" fmla="*/ 73 h 96"/>
                <a:gd name="T92" fmla="*/ 2 w 81"/>
                <a:gd name="T93" fmla="*/ 61 h 96"/>
                <a:gd name="T94" fmla="*/ 0 w 81"/>
                <a:gd name="T95" fmla="*/ 48 h 96"/>
                <a:gd name="T96" fmla="*/ 2 w 81"/>
                <a:gd name="T97" fmla="*/ 38 h 96"/>
                <a:gd name="T98" fmla="*/ 4 w 81"/>
                <a:gd name="T99" fmla="*/ 31 h 96"/>
                <a:gd name="T100" fmla="*/ 6 w 81"/>
                <a:gd name="T101" fmla="*/ 23 h 96"/>
                <a:gd name="T102" fmla="*/ 10 w 81"/>
                <a:gd name="T103" fmla="*/ 15 h 96"/>
                <a:gd name="T104" fmla="*/ 16 w 81"/>
                <a:gd name="T105" fmla="*/ 10 h 96"/>
                <a:gd name="T106" fmla="*/ 21 w 81"/>
                <a:gd name="T107" fmla="*/ 6 h 96"/>
                <a:gd name="T108" fmla="*/ 31 w 81"/>
                <a:gd name="T109" fmla="*/ 2 h 96"/>
                <a:gd name="T110" fmla="*/ 42 w 81"/>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 h="96">
                  <a:moveTo>
                    <a:pt x="42" y="0"/>
                  </a:moveTo>
                  <a:lnTo>
                    <a:pt x="52" y="2"/>
                  </a:lnTo>
                  <a:lnTo>
                    <a:pt x="60" y="4"/>
                  </a:lnTo>
                  <a:lnTo>
                    <a:pt x="66" y="8"/>
                  </a:lnTo>
                  <a:lnTo>
                    <a:pt x="71" y="13"/>
                  </a:lnTo>
                  <a:lnTo>
                    <a:pt x="75" y="19"/>
                  </a:lnTo>
                  <a:lnTo>
                    <a:pt x="79" y="27"/>
                  </a:lnTo>
                  <a:lnTo>
                    <a:pt x="66" y="31"/>
                  </a:lnTo>
                  <a:lnTo>
                    <a:pt x="64" y="25"/>
                  </a:lnTo>
                  <a:lnTo>
                    <a:pt x="62" y="19"/>
                  </a:lnTo>
                  <a:lnTo>
                    <a:pt x="58" y="15"/>
                  </a:lnTo>
                  <a:lnTo>
                    <a:pt x="50" y="11"/>
                  </a:lnTo>
                  <a:lnTo>
                    <a:pt x="42" y="11"/>
                  </a:lnTo>
                  <a:lnTo>
                    <a:pt x="37" y="11"/>
                  </a:lnTo>
                  <a:lnTo>
                    <a:pt x="31" y="13"/>
                  </a:lnTo>
                  <a:lnTo>
                    <a:pt x="25" y="17"/>
                  </a:lnTo>
                  <a:lnTo>
                    <a:pt x="19" y="23"/>
                  </a:lnTo>
                  <a:lnTo>
                    <a:pt x="16" y="31"/>
                  </a:lnTo>
                  <a:lnTo>
                    <a:pt x="14" y="38"/>
                  </a:lnTo>
                  <a:lnTo>
                    <a:pt x="14" y="48"/>
                  </a:lnTo>
                  <a:lnTo>
                    <a:pt x="14" y="59"/>
                  </a:lnTo>
                  <a:lnTo>
                    <a:pt x="18" y="69"/>
                  </a:lnTo>
                  <a:lnTo>
                    <a:pt x="19" y="73"/>
                  </a:lnTo>
                  <a:lnTo>
                    <a:pt x="23" y="79"/>
                  </a:lnTo>
                  <a:lnTo>
                    <a:pt x="27" y="81"/>
                  </a:lnTo>
                  <a:lnTo>
                    <a:pt x="35" y="84"/>
                  </a:lnTo>
                  <a:lnTo>
                    <a:pt x="42" y="86"/>
                  </a:lnTo>
                  <a:lnTo>
                    <a:pt x="48" y="84"/>
                  </a:lnTo>
                  <a:lnTo>
                    <a:pt x="54" y="82"/>
                  </a:lnTo>
                  <a:lnTo>
                    <a:pt x="60" y="81"/>
                  </a:lnTo>
                  <a:lnTo>
                    <a:pt x="64" y="75"/>
                  </a:lnTo>
                  <a:lnTo>
                    <a:pt x="67" y="69"/>
                  </a:lnTo>
                  <a:lnTo>
                    <a:pt x="69" y="61"/>
                  </a:lnTo>
                  <a:lnTo>
                    <a:pt x="81" y="65"/>
                  </a:lnTo>
                  <a:lnTo>
                    <a:pt x="77" y="75"/>
                  </a:lnTo>
                  <a:lnTo>
                    <a:pt x="73" y="82"/>
                  </a:lnTo>
                  <a:lnTo>
                    <a:pt x="67" y="88"/>
                  </a:lnTo>
                  <a:lnTo>
                    <a:pt x="60" y="92"/>
                  </a:lnTo>
                  <a:lnTo>
                    <a:pt x="52" y="96"/>
                  </a:lnTo>
                  <a:lnTo>
                    <a:pt x="44" y="96"/>
                  </a:lnTo>
                  <a:lnTo>
                    <a:pt x="35" y="96"/>
                  </a:lnTo>
                  <a:lnTo>
                    <a:pt x="27" y="94"/>
                  </a:lnTo>
                  <a:lnTo>
                    <a:pt x="19" y="90"/>
                  </a:lnTo>
                  <a:lnTo>
                    <a:pt x="14" y="86"/>
                  </a:lnTo>
                  <a:lnTo>
                    <a:pt x="10" y="81"/>
                  </a:lnTo>
                  <a:lnTo>
                    <a:pt x="6" y="73"/>
                  </a:lnTo>
                  <a:lnTo>
                    <a:pt x="2" y="61"/>
                  </a:lnTo>
                  <a:lnTo>
                    <a:pt x="0" y="48"/>
                  </a:lnTo>
                  <a:lnTo>
                    <a:pt x="2" y="38"/>
                  </a:lnTo>
                  <a:lnTo>
                    <a:pt x="4" y="31"/>
                  </a:lnTo>
                  <a:lnTo>
                    <a:pt x="6" y="23"/>
                  </a:lnTo>
                  <a:lnTo>
                    <a:pt x="10" y="15"/>
                  </a:lnTo>
                  <a:lnTo>
                    <a:pt x="16" y="10"/>
                  </a:lnTo>
                  <a:lnTo>
                    <a:pt x="21" y="6"/>
                  </a:lnTo>
                  <a:lnTo>
                    <a:pt x="31" y="2"/>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1" name="Freeform 2319"/>
            <p:cNvSpPr>
              <a:spLocks noEditPoints="1"/>
            </p:cNvSpPr>
            <p:nvPr/>
          </p:nvSpPr>
          <p:spPr bwMode="auto">
            <a:xfrm>
              <a:off x="4024" y="739"/>
              <a:ext cx="89" cy="102"/>
            </a:xfrm>
            <a:custGeom>
              <a:avLst/>
              <a:gdLst>
                <a:gd name="T0" fmla="*/ 35 w 89"/>
                <a:gd name="T1" fmla="*/ 11 h 102"/>
                <a:gd name="T2" fmla="*/ 21 w 89"/>
                <a:gd name="T3" fmla="*/ 21 h 102"/>
                <a:gd name="T4" fmla="*/ 16 w 89"/>
                <a:gd name="T5" fmla="*/ 33 h 102"/>
                <a:gd name="T6" fmla="*/ 12 w 89"/>
                <a:gd name="T7" fmla="*/ 48 h 102"/>
                <a:gd name="T8" fmla="*/ 16 w 89"/>
                <a:gd name="T9" fmla="*/ 69 h 102"/>
                <a:gd name="T10" fmla="*/ 27 w 89"/>
                <a:gd name="T11" fmla="*/ 81 h 102"/>
                <a:gd name="T12" fmla="*/ 43 w 89"/>
                <a:gd name="T13" fmla="*/ 86 h 102"/>
                <a:gd name="T14" fmla="*/ 56 w 89"/>
                <a:gd name="T15" fmla="*/ 82 h 102"/>
                <a:gd name="T16" fmla="*/ 43 w 89"/>
                <a:gd name="T17" fmla="*/ 79 h 102"/>
                <a:gd name="T18" fmla="*/ 56 w 89"/>
                <a:gd name="T19" fmla="*/ 73 h 102"/>
                <a:gd name="T20" fmla="*/ 68 w 89"/>
                <a:gd name="T21" fmla="*/ 73 h 102"/>
                <a:gd name="T22" fmla="*/ 73 w 89"/>
                <a:gd name="T23" fmla="*/ 58 h 102"/>
                <a:gd name="T24" fmla="*/ 73 w 89"/>
                <a:gd name="T25" fmla="*/ 38 h 102"/>
                <a:gd name="T26" fmla="*/ 66 w 89"/>
                <a:gd name="T27" fmla="*/ 21 h 102"/>
                <a:gd name="T28" fmla="*/ 52 w 89"/>
                <a:gd name="T29" fmla="*/ 11 h 102"/>
                <a:gd name="T30" fmla="*/ 43 w 89"/>
                <a:gd name="T31" fmla="*/ 0 h 102"/>
                <a:gd name="T32" fmla="*/ 58 w 89"/>
                <a:gd name="T33" fmla="*/ 4 h 102"/>
                <a:gd name="T34" fmla="*/ 71 w 89"/>
                <a:gd name="T35" fmla="*/ 11 h 102"/>
                <a:gd name="T36" fmla="*/ 81 w 89"/>
                <a:gd name="T37" fmla="*/ 23 h 102"/>
                <a:gd name="T38" fmla="*/ 85 w 89"/>
                <a:gd name="T39" fmla="*/ 40 h 102"/>
                <a:gd name="T40" fmla="*/ 85 w 89"/>
                <a:gd name="T41" fmla="*/ 59 h 102"/>
                <a:gd name="T42" fmla="*/ 79 w 89"/>
                <a:gd name="T43" fmla="*/ 77 h 102"/>
                <a:gd name="T44" fmla="*/ 81 w 89"/>
                <a:gd name="T45" fmla="*/ 90 h 102"/>
                <a:gd name="T46" fmla="*/ 85 w 89"/>
                <a:gd name="T47" fmla="*/ 102 h 102"/>
                <a:gd name="T48" fmla="*/ 66 w 89"/>
                <a:gd name="T49" fmla="*/ 92 h 102"/>
                <a:gd name="T50" fmla="*/ 43 w 89"/>
                <a:gd name="T51" fmla="*/ 96 h 102"/>
                <a:gd name="T52" fmla="*/ 27 w 89"/>
                <a:gd name="T53" fmla="*/ 94 h 102"/>
                <a:gd name="T54" fmla="*/ 16 w 89"/>
                <a:gd name="T55" fmla="*/ 86 h 102"/>
                <a:gd name="T56" fmla="*/ 6 w 89"/>
                <a:gd name="T57" fmla="*/ 73 h 102"/>
                <a:gd name="T58" fmla="*/ 0 w 89"/>
                <a:gd name="T59" fmla="*/ 58 h 102"/>
                <a:gd name="T60" fmla="*/ 0 w 89"/>
                <a:gd name="T61" fmla="*/ 40 h 102"/>
                <a:gd name="T62" fmla="*/ 6 w 89"/>
                <a:gd name="T63" fmla="*/ 23 h 102"/>
                <a:gd name="T64" fmla="*/ 16 w 89"/>
                <a:gd name="T65" fmla="*/ 11 h 102"/>
                <a:gd name="T66" fmla="*/ 27 w 89"/>
                <a:gd name="T67" fmla="*/ 4 h 102"/>
                <a:gd name="T68" fmla="*/ 43 w 89"/>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 h="102">
                  <a:moveTo>
                    <a:pt x="43" y="11"/>
                  </a:moveTo>
                  <a:lnTo>
                    <a:pt x="35" y="11"/>
                  </a:lnTo>
                  <a:lnTo>
                    <a:pt x="27" y="15"/>
                  </a:lnTo>
                  <a:lnTo>
                    <a:pt x="21" y="21"/>
                  </a:lnTo>
                  <a:lnTo>
                    <a:pt x="18" y="25"/>
                  </a:lnTo>
                  <a:lnTo>
                    <a:pt x="16" y="33"/>
                  </a:lnTo>
                  <a:lnTo>
                    <a:pt x="14" y="40"/>
                  </a:lnTo>
                  <a:lnTo>
                    <a:pt x="12" y="48"/>
                  </a:lnTo>
                  <a:lnTo>
                    <a:pt x="14" y="59"/>
                  </a:lnTo>
                  <a:lnTo>
                    <a:pt x="16" y="69"/>
                  </a:lnTo>
                  <a:lnTo>
                    <a:pt x="21" y="77"/>
                  </a:lnTo>
                  <a:lnTo>
                    <a:pt x="27" y="81"/>
                  </a:lnTo>
                  <a:lnTo>
                    <a:pt x="35" y="84"/>
                  </a:lnTo>
                  <a:lnTo>
                    <a:pt x="43" y="86"/>
                  </a:lnTo>
                  <a:lnTo>
                    <a:pt x="50" y="84"/>
                  </a:lnTo>
                  <a:lnTo>
                    <a:pt x="56" y="82"/>
                  </a:lnTo>
                  <a:lnTo>
                    <a:pt x="50" y="81"/>
                  </a:lnTo>
                  <a:lnTo>
                    <a:pt x="43" y="79"/>
                  </a:lnTo>
                  <a:lnTo>
                    <a:pt x="46" y="69"/>
                  </a:lnTo>
                  <a:lnTo>
                    <a:pt x="56" y="73"/>
                  </a:lnTo>
                  <a:lnTo>
                    <a:pt x="64" y="79"/>
                  </a:lnTo>
                  <a:lnTo>
                    <a:pt x="68" y="73"/>
                  </a:lnTo>
                  <a:lnTo>
                    <a:pt x="71" y="65"/>
                  </a:lnTo>
                  <a:lnTo>
                    <a:pt x="73" y="58"/>
                  </a:lnTo>
                  <a:lnTo>
                    <a:pt x="73" y="48"/>
                  </a:lnTo>
                  <a:lnTo>
                    <a:pt x="73" y="38"/>
                  </a:lnTo>
                  <a:lnTo>
                    <a:pt x="69" y="29"/>
                  </a:lnTo>
                  <a:lnTo>
                    <a:pt x="66" y="21"/>
                  </a:lnTo>
                  <a:lnTo>
                    <a:pt x="60" y="15"/>
                  </a:lnTo>
                  <a:lnTo>
                    <a:pt x="52" y="11"/>
                  </a:lnTo>
                  <a:lnTo>
                    <a:pt x="43" y="11"/>
                  </a:lnTo>
                  <a:close/>
                  <a:moveTo>
                    <a:pt x="43" y="0"/>
                  </a:moveTo>
                  <a:lnTo>
                    <a:pt x="50" y="2"/>
                  </a:lnTo>
                  <a:lnTo>
                    <a:pt x="58" y="4"/>
                  </a:lnTo>
                  <a:lnTo>
                    <a:pt x="66" y="6"/>
                  </a:lnTo>
                  <a:lnTo>
                    <a:pt x="71" y="11"/>
                  </a:lnTo>
                  <a:lnTo>
                    <a:pt x="77" y="17"/>
                  </a:lnTo>
                  <a:lnTo>
                    <a:pt x="81" y="23"/>
                  </a:lnTo>
                  <a:lnTo>
                    <a:pt x="83" y="31"/>
                  </a:lnTo>
                  <a:lnTo>
                    <a:pt x="85" y="40"/>
                  </a:lnTo>
                  <a:lnTo>
                    <a:pt x="85" y="48"/>
                  </a:lnTo>
                  <a:lnTo>
                    <a:pt x="85" y="59"/>
                  </a:lnTo>
                  <a:lnTo>
                    <a:pt x="83" y="69"/>
                  </a:lnTo>
                  <a:lnTo>
                    <a:pt x="79" y="77"/>
                  </a:lnTo>
                  <a:lnTo>
                    <a:pt x="71" y="84"/>
                  </a:lnTo>
                  <a:lnTo>
                    <a:pt x="81" y="90"/>
                  </a:lnTo>
                  <a:lnTo>
                    <a:pt x="89" y="94"/>
                  </a:lnTo>
                  <a:lnTo>
                    <a:pt x="85" y="102"/>
                  </a:lnTo>
                  <a:lnTo>
                    <a:pt x="75" y="98"/>
                  </a:lnTo>
                  <a:lnTo>
                    <a:pt x="66" y="92"/>
                  </a:lnTo>
                  <a:lnTo>
                    <a:pt x="54" y="96"/>
                  </a:lnTo>
                  <a:lnTo>
                    <a:pt x="43" y="96"/>
                  </a:lnTo>
                  <a:lnTo>
                    <a:pt x="35" y="96"/>
                  </a:lnTo>
                  <a:lnTo>
                    <a:pt x="27" y="94"/>
                  </a:lnTo>
                  <a:lnTo>
                    <a:pt x="21" y="90"/>
                  </a:lnTo>
                  <a:lnTo>
                    <a:pt x="16" y="86"/>
                  </a:lnTo>
                  <a:lnTo>
                    <a:pt x="10" y="81"/>
                  </a:lnTo>
                  <a:lnTo>
                    <a:pt x="6" y="73"/>
                  </a:lnTo>
                  <a:lnTo>
                    <a:pt x="2" y="65"/>
                  </a:lnTo>
                  <a:lnTo>
                    <a:pt x="0" y="58"/>
                  </a:lnTo>
                  <a:lnTo>
                    <a:pt x="0" y="48"/>
                  </a:lnTo>
                  <a:lnTo>
                    <a:pt x="0" y="40"/>
                  </a:lnTo>
                  <a:lnTo>
                    <a:pt x="2" y="31"/>
                  </a:lnTo>
                  <a:lnTo>
                    <a:pt x="6" y="23"/>
                  </a:lnTo>
                  <a:lnTo>
                    <a:pt x="10" y="17"/>
                  </a:lnTo>
                  <a:lnTo>
                    <a:pt x="16" y="11"/>
                  </a:lnTo>
                  <a:lnTo>
                    <a:pt x="21" y="6"/>
                  </a:lnTo>
                  <a:lnTo>
                    <a:pt x="27" y="4"/>
                  </a:lnTo>
                  <a:lnTo>
                    <a:pt x="35" y="2"/>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2" name="Freeform 2320"/>
            <p:cNvSpPr>
              <a:spLocks noEditPoints="1"/>
            </p:cNvSpPr>
            <p:nvPr/>
          </p:nvSpPr>
          <p:spPr bwMode="auto">
            <a:xfrm>
              <a:off x="4130" y="741"/>
              <a:ext cx="79" cy="94"/>
            </a:xfrm>
            <a:custGeom>
              <a:avLst/>
              <a:gdLst>
                <a:gd name="T0" fmla="*/ 11 w 79"/>
                <a:gd name="T1" fmla="*/ 11 h 94"/>
                <a:gd name="T2" fmla="*/ 11 w 79"/>
                <a:gd name="T3" fmla="*/ 40 h 94"/>
                <a:gd name="T4" fmla="*/ 38 w 79"/>
                <a:gd name="T5" fmla="*/ 40 h 94"/>
                <a:gd name="T6" fmla="*/ 44 w 79"/>
                <a:gd name="T7" fmla="*/ 40 h 94"/>
                <a:gd name="T8" fmla="*/ 50 w 79"/>
                <a:gd name="T9" fmla="*/ 38 h 94"/>
                <a:gd name="T10" fmla="*/ 54 w 79"/>
                <a:gd name="T11" fmla="*/ 36 h 94"/>
                <a:gd name="T12" fmla="*/ 58 w 79"/>
                <a:gd name="T13" fmla="*/ 32 h 94"/>
                <a:gd name="T14" fmla="*/ 59 w 79"/>
                <a:gd name="T15" fmla="*/ 29 h 94"/>
                <a:gd name="T16" fmla="*/ 59 w 79"/>
                <a:gd name="T17" fmla="*/ 25 h 94"/>
                <a:gd name="T18" fmla="*/ 58 w 79"/>
                <a:gd name="T19" fmla="*/ 19 h 94"/>
                <a:gd name="T20" fmla="*/ 56 w 79"/>
                <a:gd name="T21" fmla="*/ 15 h 94"/>
                <a:gd name="T22" fmla="*/ 52 w 79"/>
                <a:gd name="T23" fmla="*/ 13 h 94"/>
                <a:gd name="T24" fmla="*/ 46 w 79"/>
                <a:gd name="T25" fmla="*/ 11 h 94"/>
                <a:gd name="T26" fmla="*/ 40 w 79"/>
                <a:gd name="T27" fmla="*/ 11 h 94"/>
                <a:gd name="T28" fmla="*/ 11 w 79"/>
                <a:gd name="T29" fmla="*/ 11 h 94"/>
                <a:gd name="T30" fmla="*/ 0 w 79"/>
                <a:gd name="T31" fmla="*/ 0 h 94"/>
                <a:gd name="T32" fmla="*/ 40 w 79"/>
                <a:gd name="T33" fmla="*/ 0 h 94"/>
                <a:gd name="T34" fmla="*/ 48 w 79"/>
                <a:gd name="T35" fmla="*/ 0 h 94"/>
                <a:gd name="T36" fmla="*/ 54 w 79"/>
                <a:gd name="T37" fmla="*/ 2 h 94"/>
                <a:gd name="T38" fmla="*/ 58 w 79"/>
                <a:gd name="T39" fmla="*/ 2 h 94"/>
                <a:gd name="T40" fmla="*/ 63 w 79"/>
                <a:gd name="T41" fmla="*/ 6 h 94"/>
                <a:gd name="T42" fmla="*/ 67 w 79"/>
                <a:gd name="T43" fmla="*/ 11 h 94"/>
                <a:gd name="T44" fmla="*/ 71 w 79"/>
                <a:gd name="T45" fmla="*/ 17 h 94"/>
                <a:gd name="T46" fmla="*/ 71 w 79"/>
                <a:gd name="T47" fmla="*/ 25 h 94"/>
                <a:gd name="T48" fmla="*/ 71 w 79"/>
                <a:gd name="T49" fmla="*/ 31 h 94"/>
                <a:gd name="T50" fmla="*/ 69 w 79"/>
                <a:gd name="T51" fmla="*/ 36 h 94"/>
                <a:gd name="T52" fmla="*/ 65 w 79"/>
                <a:gd name="T53" fmla="*/ 42 h 94"/>
                <a:gd name="T54" fmla="*/ 61 w 79"/>
                <a:gd name="T55" fmla="*/ 46 h 94"/>
                <a:gd name="T56" fmla="*/ 54 w 79"/>
                <a:gd name="T57" fmla="*/ 48 h 94"/>
                <a:gd name="T58" fmla="*/ 46 w 79"/>
                <a:gd name="T59" fmla="*/ 50 h 94"/>
                <a:gd name="T60" fmla="*/ 50 w 79"/>
                <a:gd name="T61" fmla="*/ 52 h 94"/>
                <a:gd name="T62" fmla="*/ 54 w 79"/>
                <a:gd name="T63" fmla="*/ 56 h 94"/>
                <a:gd name="T64" fmla="*/ 58 w 79"/>
                <a:gd name="T65" fmla="*/ 61 h 94"/>
                <a:gd name="T66" fmla="*/ 63 w 79"/>
                <a:gd name="T67" fmla="*/ 67 h 94"/>
                <a:gd name="T68" fmla="*/ 79 w 79"/>
                <a:gd name="T69" fmla="*/ 94 h 94"/>
                <a:gd name="T70" fmla="*/ 63 w 79"/>
                <a:gd name="T71" fmla="*/ 94 h 94"/>
                <a:gd name="T72" fmla="*/ 52 w 79"/>
                <a:gd name="T73" fmla="*/ 73 h 94"/>
                <a:gd name="T74" fmla="*/ 48 w 79"/>
                <a:gd name="T75" fmla="*/ 65 h 94"/>
                <a:gd name="T76" fmla="*/ 44 w 79"/>
                <a:gd name="T77" fmla="*/ 59 h 94"/>
                <a:gd name="T78" fmla="*/ 40 w 79"/>
                <a:gd name="T79" fmla="*/ 56 h 94"/>
                <a:gd name="T80" fmla="*/ 38 w 79"/>
                <a:gd name="T81" fmla="*/ 54 h 94"/>
                <a:gd name="T82" fmla="*/ 33 w 79"/>
                <a:gd name="T83" fmla="*/ 52 h 94"/>
                <a:gd name="T84" fmla="*/ 31 w 79"/>
                <a:gd name="T85" fmla="*/ 52 h 94"/>
                <a:gd name="T86" fmla="*/ 25 w 79"/>
                <a:gd name="T87" fmla="*/ 52 h 94"/>
                <a:gd name="T88" fmla="*/ 11 w 79"/>
                <a:gd name="T89" fmla="*/ 52 h 94"/>
                <a:gd name="T90" fmla="*/ 11 w 79"/>
                <a:gd name="T91" fmla="*/ 94 h 94"/>
                <a:gd name="T92" fmla="*/ 0 w 79"/>
                <a:gd name="T93" fmla="*/ 94 h 94"/>
                <a:gd name="T94" fmla="*/ 0 w 79"/>
                <a:gd name="T9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94">
                  <a:moveTo>
                    <a:pt x="11" y="11"/>
                  </a:moveTo>
                  <a:lnTo>
                    <a:pt x="11" y="40"/>
                  </a:lnTo>
                  <a:lnTo>
                    <a:pt x="38" y="40"/>
                  </a:lnTo>
                  <a:lnTo>
                    <a:pt x="44" y="40"/>
                  </a:lnTo>
                  <a:lnTo>
                    <a:pt x="50" y="38"/>
                  </a:lnTo>
                  <a:lnTo>
                    <a:pt x="54" y="36"/>
                  </a:lnTo>
                  <a:lnTo>
                    <a:pt x="58" y="32"/>
                  </a:lnTo>
                  <a:lnTo>
                    <a:pt x="59" y="29"/>
                  </a:lnTo>
                  <a:lnTo>
                    <a:pt x="59" y="25"/>
                  </a:lnTo>
                  <a:lnTo>
                    <a:pt x="58" y="19"/>
                  </a:lnTo>
                  <a:lnTo>
                    <a:pt x="56" y="15"/>
                  </a:lnTo>
                  <a:lnTo>
                    <a:pt x="52" y="13"/>
                  </a:lnTo>
                  <a:lnTo>
                    <a:pt x="46" y="11"/>
                  </a:lnTo>
                  <a:lnTo>
                    <a:pt x="40" y="11"/>
                  </a:lnTo>
                  <a:lnTo>
                    <a:pt x="11" y="11"/>
                  </a:lnTo>
                  <a:close/>
                  <a:moveTo>
                    <a:pt x="0" y="0"/>
                  </a:moveTo>
                  <a:lnTo>
                    <a:pt x="40" y="0"/>
                  </a:lnTo>
                  <a:lnTo>
                    <a:pt x="48" y="0"/>
                  </a:lnTo>
                  <a:lnTo>
                    <a:pt x="54" y="2"/>
                  </a:lnTo>
                  <a:lnTo>
                    <a:pt x="58" y="2"/>
                  </a:lnTo>
                  <a:lnTo>
                    <a:pt x="63" y="6"/>
                  </a:lnTo>
                  <a:lnTo>
                    <a:pt x="67" y="11"/>
                  </a:lnTo>
                  <a:lnTo>
                    <a:pt x="71" y="17"/>
                  </a:lnTo>
                  <a:lnTo>
                    <a:pt x="71" y="25"/>
                  </a:lnTo>
                  <a:lnTo>
                    <a:pt x="71" y="31"/>
                  </a:lnTo>
                  <a:lnTo>
                    <a:pt x="69" y="36"/>
                  </a:lnTo>
                  <a:lnTo>
                    <a:pt x="65" y="42"/>
                  </a:lnTo>
                  <a:lnTo>
                    <a:pt x="61" y="46"/>
                  </a:lnTo>
                  <a:lnTo>
                    <a:pt x="54" y="48"/>
                  </a:lnTo>
                  <a:lnTo>
                    <a:pt x="46" y="50"/>
                  </a:lnTo>
                  <a:lnTo>
                    <a:pt x="50" y="52"/>
                  </a:lnTo>
                  <a:lnTo>
                    <a:pt x="54" y="56"/>
                  </a:lnTo>
                  <a:lnTo>
                    <a:pt x="58" y="61"/>
                  </a:lnTo>
                  <a:lnTo>
                    <a:pt x="63" y="67"/>
                  </a:lnTo>
                  <a:lnTo>
                    <a:pt x="79" y="94"/>
                  </a:lnTo>
                  <a:lnTo>
                    <a:pt x="63" y="94"/>
                  </a:lnTo>
                  <a:lnTo>
                    <a:pt x="52" y="73"/>
                  </a:lnTo>
                  <a:lnTo>
                    <a:pt x="48" y="65"/>
                  </a:lnTo>
                  <a:lnTo>
                    <a:pt x="44" y="59"/>
                  </a:lnTo>
                  <a:lnTo>
                    <a:pt x="40" y="56"/>
                  </a:lnTo>
                  <a:lnTo>
                    <a:pt x="38" y="54"/>
                  </a:lnTo>
                  <a:lnTo>
                    <a:pt x="33" y="52"/>
                  </a:lnTo>
                  <a:lnTo>
                    <a:pt x="31" y="52"/>
                  </a:lnTo>
                  <a:lnTo>
                    <a:pt x="25" y="52"/>
                  </a:lnTo>
                  <a:lnTo>
                    <a:pt x="11" y="52"/>
                  </a:lnTo>
                  <a:lnTo>
                    <a:pt x="11"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3" name="Freeform 2321"/>
            <p:cNvSpPr>
              <a:spLocks noEditPoints="1"/>
            </p:cNvSpPr>
            <p:nvPr/>
          </p:nvSpPr>
          <p:spPr bwMode="auto">
            <a:xfrm>
              <a:off x="4224" y="741"/>
              <a:ext cx="75" cy="94"/>
            </a:xfrm>
            <a:custGeom>
              <a:avLst/>
              <a:gdLst>
                <a:gd name="T0" fmla="*/ 12 w 75"/>
                <a:gd name="T1" fmla="*/ 11 h 94"/>
                <a:gd name="T2" fmla="*/ 12 w 75"/>
                <a:gd name="T3" fmla="*/ 82 h 94"/>
                <a:gd name="T4" fmla="*/ 31 w 75"/>
                <a:gd name="T5" fmla="*/ 82 h 94"/>
                <a:gd name="T6" fmla="*/ 38 w 75"/>
                <a:gd name="T7" fmla="*/ 82 h 94"/>
                <a:gd name="T8" fmla="*/ 46 w 75"/>
                <a:gd name="T9" fmla="*/ 80 h 94"/>
                <a:gd name="T10" fmla="*/ 50 w 75"/>
                <a:gd name="T11" fmla="*/ 79 h 94"/>
                <a:gd name="T12" fmla="*/ 54 w 75"/>
                <a:gd name="T13" fmla="*/ 75 h 94"/>
                <a:gd name="T14" fmla="*/ 58 w 75"/>
                <a:gd name="T15" fmla="*/ 71 h 94"/>
                <a:gd name="T16" fmla="*/ 60 w 75"/>
                <a:gd name="T17" fmla="*/ 63 h 94"/>
                <a:gd name="T18" fmla="*/ 61 w 75"/>
                <a:gd name="T19" fmla="*/ 56 h 94"/>
                <a:gd name="T20" fmla="*/ 63 w 75"/>
                <a:gd name="T21" fmla="*/ 46 h 94"/>
                <a:gd name="T22" fmla="*/ 61 w 75"/>
                <a:gd name="T23" fmla="*/ 36 h 94"/>
                <a:gd name="T24" fmla="*/ 61 w 75"/>
                <a:gd name="T25" fmla="*/ 29 h 94"/>
                <a:gd name="T26" fmla="*/ 58 w 75"/>
                <a:gd name="T27" fmla="*/ 23 h 94"/>
                <a:gd name="T28" fmla="*/ 54 w 75"/>
                <a:gd name="T29" fmla="*/ 17 h 94"/>
                <a:gd name="T30" fmla="*/ 46 w 75"/>
                <a:gd name="T31" fmla="*/ 13 h 94"/>
                <a:gd name="T32" fmla="*/ 42 w 75"/>
                <a:gd name="T33" fmla="*/ 11 h 94"/>
                <a:gd name="T34" fmla="*/ 36 w 75"/>
                <a:gd name="T35" fmla="*/ 11 h 94"/>
                <a:gd name="T36" fmla="*/ 31 w 75"/>
                <a:gd name="T37" fmla="*/ 11 h 94"/>
                <a:gd name="T38" fmla="*/ 12 w 75"/>
                <a:gd name="T39" fmla="*/ 11 h 94"/>
                <a:gd name="T40" fmla="*/ 0 w 75"/>
                <a:gd name="T41" fmla="*/ 0 h 94"/>
                <a:gd name="T42" fmla="*/ 31 w 75"/>
                <a:gd name="T43" fmla="*/ 0 h 94"/>
                <a:gd name="T44" fmla="*/ 40 w 75"/>
                <a:gd name="T45" fmla="*/ 0 h 94"/>
                <a:gd name="T46" fmla="*/ 48 w 75"/>
                <a:gd name="T47" fmla="*/ 2 h 94"/>
                <a:gd name="T48" fmla="*/ 54 w 75"/>
                <a:gd name="T49" fmla="*/ 4 h 94"/>
                <a:gd name="T50" fmla="*/ 61 w 75"/>
                <a:gd name="T51" fmla="*/ 8 h 94"/>
                <a:gd name="T52" fmla="*/ 67 w 75"/>
                <a:gd name="T53" fmla="*/ 15 h 94"/>
                <a:gd name="T54" fmla="*/ 71 w 75"/>
                <a:gd name="T55" fmla="*/ 23 h 94"/>
                <a:gd name="T56" fmla="*/ 75 w 75"/>
                <a:gd name="T57" fmla="*/ 34 h 94"/>
                <a:gd name="T58" fmla="*/ 75 w 75"/>
                <a:gd name="T59" fmla="*/ 46 h 94"/>
                <a:gd name="T60" fmla="*/ 75 w 75"/>
                <a:gd name="T61" fmla="*/ 56 h 94"/>
                <a:gd name="T62" fmla="*/ 73 w 75"/>
                <a:gd name="T63" fmla="*/ 65 h 94"/>
                <a:gd name="T64" fmla="*/ 69 w 75"/>
                <a:gd name="T65" fmla="*/ 73 h 94"/>
                <a:gd name="T66" fmla="*/ 67 w 75"/>
                <a:gd name="T67" fmla="*/ 79 h 94"/>
                <a:gd name="T68" fmla="*/ 61 w 75"/>
                <a:gd name="T69" fmla="*/ 82 h 94"/>
                <a:gd name="T70" fmla="*/ 58 w 75"/>
                <a:gd name="T71" fmla="*/ 86 h 94"/>
                <a:gd name="T72" fmla="*/ 54 w 75"/>
                <a:gd name="T73" fmla="*/ 90 h 94"/>
                <a:gd name="T74" fmla="*/ 48 w 75"/>
                <a:gd name="T75" fmla="*/ 92 h 94"/>
                <a:gd name="T76" fmla="*/ 40 w 75"/>
                <a:gd name="T77" fmla="*/ 92 h 94"/>
                <a:gd name="T78" fmla="*/ 33 w 75"/>
                <a:gd name="T79" fmla="*/ 94 h 94"/>
                <a:gd name="T80" fmla="*/ 0 w 75"/>
                <a:gd name="T81" fmla="*/ 94 h 94"/>
                <a:gd name="T82" fmla="*/ 0 w 75"/>
                <a:gd name="T8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94">
                  <a:moveTo>
                    <a:pt x="12" y="11"/>
                  </a:moveTo>
                  <a:lnTo>
                    <a:pt x="12" y="82"/>
                  </a:lnTo>
                  <a:lnTo>
                    <a:pt x="31" y="82"/>
                  </a:lnTo>
                  <a:lnTo>
                    <a:pt x="38" y="82"/>
                  </a:lnTo>
                  <a:lnTo>
                    <a:pt x="46" y="80"/>
                  </a:lnTo>
                  <a:lnTo>
                    <a:pt x="50" y="79"/>
                  </a:lnTo>
                  <a:lnTo>
                    <a:pt x="54" y="75"/>
                  </a:lnTo>
                  <a:lnTo>
                    <a:pt x="58" y="71"/>
                  </a:lnTo>
                  <a:lnTo>
                    <a:pt x="60" y="63"/>
                  </a:lnTo>
                  <a:lnTo>
                    <a:pt x="61" y="56"/>
                  </a:lnTo>
                  <a:lnTo>
                    <a:pt x="63" y="46"/>
                  </a:lnTo>
                  <a:lnTo>
                    <a:pt x="61" y="36"/>
                  </a:lnTo>
                  <a:lnTo>
                    <a:pt x="61" y="29"/>
                  </a:lnTo>
                  <a:lnTo>
                    <a:pt x="58" y="23"/>
                  </a:lnTo>
                  <a:lnTo>
                    <a:pt x="54" y="17"/>
                  </a:lnTo>
                  <a:lnTo>
                    <a:pt x="46" y="13"/>
                  </a:lnTo>
                  <a:lnTo>
                    <a:pt x="42" y="11"/>
                  </a:lnTo>
                  <a:lnTo>
                    <a:pt x="36" y="11"/>
                  </a:lnTo>
                  <a:lnTo>
                    <a:pt x="31" y="11"/>
                  </a:lnTo>
                  <a:lnTo>
                    <a:pt x="12" y="11"/>
                  </a:lnTo>
                  <a:close/>
                  <a:moveTo>
                    <a:pt x="0" y="0"/>
                  </a:moveTo>
                  <a:lnTo>
                    <a:pt x="31" y="0"/>
                  </a:lnTo>
                  <a:lnTo>
                    <a:pt x="40" y="0"/>
                  </a:lnTo>
                  <a:lnTo>
                    <a:pt x="48" y="2"/>
                  </a:lnTo>
                  <a:lnTo>
                    <a:pt x="54" y="4"/>
                  </a:lnTo>
                  <a:lnTo>
                    <a:pt x="61" y="8"/>
                  </a:lnTo>
                  <a:lnTo>
                    <a:pt x="67" y="15"/>
                  </a:lnTo>
                  <a:lnTo>
                    <a:pt x="71" y="23"/>
                  </a:lnTo>
                  <a:lnTo>
                    <a:pt x="75" y="34"/>
                  </a:lnTo>
                  <a:lnTo>
                    <a:pt x="75" y="46"/>
                  </a:lnTo>
                  <a:lnTo>
                    <a:pt x="75" y="56"/>
                  </a:lnTo>
                  <a:lnTo>
                    <a:pt x="73" y="65"/>
                  </a:lnTo>
                  <a:lnTo>
                    <a:pt x="69" y="73"/>
                  </a:lnTo>
                  <a:lnTo>
                    <a:pt x="67" y="79"/>
                  </a:lnTo>
                  <a:lnTo>
                    <a:pt x="61" y="82"/>
                  </a:lnTo>
                  <a:lnTo>
                    <a:pt x="58" y="86"/>
                  </a:lnTo>
                  <a:lnTo>
                    <a:pt x="54" y="90"/>
                  </a:lnTo>
                  <a:lnTo>
                    <a:pt x="48" y="92"/>
                  </a:lnTo>
                  <a:lnTo>
                    <a:pt x="40" y="92"/>
                  </a:lnTo>
                  <a:lnTo>
                    <a:pt x="33" y="94"/>
                  </a:lnTo>
                  <a:lnTo>
                    <a:pt x="0" y="9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4" name="Freeform 2322"/>
            <p:cNvSpPr>
              <a:spLocks noEditPoints="1"/>
            </p:cNvSpPr>
            <p:nvPr/>
          </p:nvSpPr>
          <p:spPr bwMode="auto">
            <a:xfrm>
              <a:off x="3761" y="729"/>
              <a:ext cx="148" cy="117"/>
            </a:xfrm>
            <a:custGeom>
              <a:avLst/>
              <a:gdLst>
                <a:gd name="T0" fmla="*/ 0 w 148"/>
                <a:gd name="T1" fmla="*/ 117 h 117"/>
                <a:gd name="T2" fmla="*/ 0 w 148"/>
                <a:gd name="T3" fmla="*/ 117 h 117"/>
                <a:gd name="T4" fmla="*/ 0 w 148"/>
                <a:gd name="T5" fmla="*/ 117 h 117"/>
                <a:gd name="T6" fmla="*/ 0 w 148"/>
                <a:gd name="T7" fmla="*/ 117 h 117"/>
                <a:gd name="T8" fmla="*/ 148 w 148"/>
                <a:gd name="T9" fmla="*/ 0 h 117"/>
                <a:gd name="T10" fmla="*/ 148 w 148"/>
                <a:gd name="T11" fmla="*/ 117 h 117"/>
                <a:gd name="T12" fmla="*/ 0 w 148"/>
                <a:gd name="T13" fmla="*/ 117 h 117"/>
                <a:gd name="T14" fmla="*/ 0 w 148"/>
                <a:gd name="T15" fmla="*/ 0 h 117"/>
                <a:gd name="T16" fmla="*/ 148 w 148"/>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7">
                  <a:moveTo>
                    <a:pt x="0" y="117"/>
                  </a:moveTo>
                  <a:lnTo>
                    <a:pt x="0" y="117"/>
                  </a:lnTo>
                  <a:lnTo>
                    <a:pt x="0" y="117"/>
                  </a:lnTo>
                  <a:lnTo>
                    <a:pt x="0" y="117"/>
                  </a:lnTo>
                  <a:close/>
                  <a:moveTo>
                    <a:pt x="148" y="0"/>
                  </a:moveTo>
                  <a:lnTo>
                    <a:pt x="148" y="117"/>
                  </a:lnTo>
                  <a:lnTo>
                    <a:pt x="0" y="117"/>
                  </a:lnTo>
                  <a:lnTo>
                    <a:pt x="0" y="0"/>
                  </a:lnTo>
                  <a:lnTo>
                    <a:pt x="1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5" name="Freeform 2323"/>
            <p:cNvSpPr>
              <a:spLocks noEditPoints="1"/>
            </p:cNvSpPr>
            <p:nvPr/>
          </p:nvSpPr>
          <p:spPr bwMode="auto">
            <a:xfrm>
              <a:off x="3757" y="725"/>
              <a:ext cx="158" cy="127"/>
            </a:xfrm>
            <a:custGeom>
              <a:avLst/>
              <a:gdLst>
                <a:gd name="T0" fmla="*/ 10 w 158"/>
                <a:gd name="T1" fmla="*/ 10 h 127"/>
                <a:gd name="T2" fmla="*/ 10 w 158"/>
                <a:gd name="T3" fmla="*/ 118 h 127"/>
                <a:gd name="T4" fmla="*/ 148 w 158"/>
                <a:gd name="T5" fmla="*/ 118 h 127"/>
                <a:gd name="T6" fmla="*/ 148 w 158"/>
                <a:gd name="T7" fmla="*/ 10 h 127"/>
                <a:gd name="T8" fmla="*/ 10 w 158"/>
                <a:gd name="T9" fmla="*/ 10 h 127"/>
                <a:gd name="T10" fmla="*/ 2 w 158"/>
                <a:gd name="T11" fmla="*/ 0 h 127"/>
                <a:gd name="T12" fmla="*/ 154 w 158"/>
                <a:gd name="T13" fmla="*/ 0 h 127"/>
                <a:gd name="T14" fmla="*/ 156 w 158"/>
                <a:gd name="T15" fmla="*/ 2 h 127"/>
                <a:gd name="T16" fmla="*/ 156 w 158"/>
                <a:gd name="T17" fmla="*/ 4 h 127"/>
                <a:gd name="T18" fmla="*/ 158 w 158"/>
                <a:gd name="T19" fmla="*/ 4 h 127"/>
                <a:gd name="T20" fmla="*/ 158 w 158"/>
                <a:gd name="T21" fmla="*/ 121 h 127"/>
                <a:gd name="T22" fmla="*/ 156 w 158"/>
                <a:gd name="T23" fmla="*/ 121 h 127"/>
                <a:gd name="T24" fmla="*/ 156 w 158"/>
                <a:gd name="T25" fmla="*/ 123 h 127"/>
                <a:gd name="T26" fmla="*/ 154 w 158"/>
                <a:gd name="T27" fmla="*/ 125 h 127"/>
                <a:gd name="T28" fmla="*/ 152 w 158"/>
                <a:gd name="T29" fmla="*/ 125 h 127"/>
                <a:gd name="T30" fmla="*/ 152 w 158"/>
                <a:gd name="T31" fmla="*/ 127 h 127"/>
                <a:gd name="T32" fmla="*/ 4 w 158"/>
                <a:gd name="T33" fmla="*/ 127 h 127"/>
                <a:gd name="T34" fmla="*/ 4 w 158"/>
                <a:gd name="T35" fmla="*/ 121 h 127"/>
                <a:gd name="T36" fmla="*/ 0 w 158"/>
                <a:gd name="T37" fmla="*/ 121 h 127"/>
                <a:gd name="T38" fmla="*/ 0 w 158"/>
                <a:gd name="T39" fmla="*/ 2 h 127"/>
                <a:gd name="T40" fmla="*/ 2 w 158"/>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27">
                  <a:moveTo>
                    <a:pt x="10" y="10"/>
                  </a:moveTo>
                  <a:lnTo>
                    <a:pt x="10" y="118"/>
                  </a:lnTo>
                  <a:lnTo>
                    <a:pt x="148" y="118"/>
                  </a:lnTo>
                  <a:lnTo>
                    <a:pt x="148" y="10"/>
                  </a:lnTo>
                  <a:lnTo>
                    <a:pt x="10" y="10"/>
                  </a:lnTo>
                  <a:close/>
                  <a:moveTo>
                    <a:pt x="2" y="0"/>
                  </a:moveTo>
                  <a:lnTo>
                    <a:pt x="154" y="0"/>
                  </a:lnTo>
                  <a:lnTo>
                    <a:pt x="156" y="2"/>
                  </a:lnTo>
                  <a:lnTo>
                    <a:pt x="156" y="4"/>
                  </a:lnTo>
                  <a:lnTo>
                    <a:pt x="158" y="4"/>
                  </a:lnTo>
                  <a:lnTo>
                    <a:pt x="158" y="121"/>
                  </a:lnTo>
                  <a:lnTo>
                    <a:pt x="156" y="121"/>
                  </a:lnTo>
                  <a:lnTo>
                    <a:pt x="156" y="123"/>
                  </a:lnTo>
                  <a:lnTo>
                    <a:pt x="154" y="125"/>
                  </a:lnTo>
                  <a:lnTo>
                    <a:pt x="152" y="125"/>
                  </a:lnTo>
                  <a:lnTo>
                    <a:pt x="152" y="127"/>
                  </a:lnTo>
                  <a:lnTo>
                    <a:pt x="4" y="127"/>
                  </a:lnTo>
                  <a:lnTo>
                    <a:pt x="4" y="121"/>
                  </a:lnTo>
                  <a:lnTo>
                    <a:pt x="0" y="12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6" name="Freeform 2324"/>
            <p:cNvSpPr>
              <a:spLocks/>
            </p:cNvSpPr>
            <p:nvPr/>
          </p:nvSpPr>
          <p:spPr bwMode="auto">
            <a:xfrm>
              <a:off x="3936" y="894"/>
              <a:ext cx="71" cy="95"/>
            </a:xfrm>
            <a:custGeom>
              <a:avLst/>
              <a:gdLst>
                <a:gd name="T0" fmla="*/ 0 w 71"/>
                <a:gd name="T1" fmla="*/ 0 h 95"/>
                <a:gd name="T2" fmla="*/ 12 w 71"/>
                <a:gd name="T3" fmla="*/ 0 h 95"/>
                <a:gd name="T4" fmla="*/ 12 w 71"/>
                <a:gd name="T5" fmla="*/ 39 h 95"/>
                <a:gd name="T6" fmla="*/ 60 w 71"/>
                <a:gd name="T7" fmla="*/ 39 h 95"/>
                <a:gd name="T8" fmla="*/ 60 w 71"/>
                <a:gd name="T9" fmla="*/ 0 h 95"/>
                <a:gd name="T10" fmla="*/ 71 w 71"/>
                <a:gd name="T11" fmla="*/ 0 h 95"/>
                <a:gd name="T12" fmla="*/ 71 w 71"/>
                <a:gd name="T13" fmla="*/ 95 h 95"/>
                <a:gd name="T14" fmla="*/ 60 w 71"/>
                <a:gd name="T15" fmla="*/ 95 h 95"/>
                <a:gd name="T16" fmla="*/ 60 w 71"/>
                <a:gd name="T17" fmla="*/ 48 h 95"/>
                <a:gd name="T18" fmla="*/ 12 w 71"/>
                <a:gd name="T19" fmla="*/ 48 h 95"/>
                <a:gd name="T20" fmla="*/ 12 w 71"/>
                <a:gd name="T21" fmla="*/ 95 h 95"/>
                <a:gd name="T22" fmla="*/ 0 w 71"/>
                <a:gd name="T23" fmla="*/ 95 h 95"/>
                <a:gd name="T24" fmla="*/ 0 w 71"/>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5">
                  <a:moveTo>
                    <a:pt x="0" y="0"/>
                  </a:moveTo>
                  <a:lnTo>
                    <a:pt x="12" y="0"/>
                  </a:lnTo>
                  <a:lnTo>
                    <a:pt x="12" y="39"/>
                  </a:lnTo>
                  <a:lnTo>
                    <a:pt x="60" y="39"/>
                  </a:lnTo>
                  <a:lnTo>
                    <a:pt x="60" y="0"/>
                  </a:lnTo>
                  <a:lnTo>
                    <a:pt x="71" y="0"/>
                  </a:lnTo>
                  <a:lnTo>
                    <a:pt x="71" y="95"/>
                  </a:lnTo>
                  <a:lnTo>
                    <a:pt x="60" y="95"/>
                  </a:lnTo>
                  <a:lnTo>
                    <a:pt x="60" y="48"/>
                  </a:lnTo>
                  <a:lnTo>
                    <a:pt x="12" y="48"/>
                  </a:lnTo>
                  <a:lnTo>
                    <a:pt x="12"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7" name="Freeform 2325"/>
            <p:cNvSpPr>
              <a:spLocks/>
            </p:cNvSpPr>
            <p:nvPr/>
          </p:nvSpPr>
          <p:spPr bwMode="auto">
            <a:xfrm>
              <a:off x="4024" y="893"/>
              <a:ext cx="81" cy="96"/>
            </a:xfrm>
            <a:custGeom>
              <a:avLst/>
              <a:gdLst>
                <a:gd name="T0" fmla="*/ 43 w 81"/>
                <a:gd name="T1" fmla="*/ 0 h 96"/>
                <a:gd name="T2" fmla="*/ 50 w 81"/>
                <a:gd name="T3" fmla="*/ 1 h 96"/>
                <a:gd name="T4" fmla="*/ 58 w 81"/>
                <a:gd name="T5" fmla="*/ 3 h 96"/>
                <a:gd name="T6" fmla="*/ 66 w 81"/>
                <a:gd name="T7" fmla="*/ 7 h 96"/>
                <a:gd name="T8" fmla="*/ 69 w 81"/>
                <a:gd name="T9" fmla="*/ 13 h 96"/>
                <a:gd name="T10" fmla="*/ 75 w 81"/>
                <a:gd name="T11" fmla="*/ 19 h 96"/>
                <a:gd name="T12" fmla="*/ 77 w 81"/>
                <a:gd name="T13" fmla="*/ 26 h 96"/>
                <a:gd name="T14" fmla="*/ 66 w 81"/>
                <a:gd name="T15" fmla="*/ 30 h 96"/>
                <a:gd name="T16" fmla="*/ 64 w 81"/>
                <a:gd name="T17" fmla="*/ 25 h 96"/>
                <a:gd name="T18" fmla="*/ 60 w 81"/>
                <a:gd name="T19" fmla="*/ 19 h 96"/>
                <a:gd name="T20" fmla="*/ 56 w 81"/>
                <a:gd name="T21" fmla="*/ 15 h 96"/>
                <a:gd name="T22" fmla="*/ 50 w 81"/>
                <a:gd name="T23" fmla="*/ 11 h 96"/>
                <a:gd name="T24" fmla="*/ 43 w 81"/>
                <a:gd name="T25" fmla="*/ 11 h 96"/>
                <a:gd name="T26" fmla="*/ 35 w 81"/>
                <a:gd name="T27" fmla="*/ 11 h 96"/>
                <a:gd name="T28" fmla="*/ 29 w 81"/>
                <a:gd name="T29" fmla="*/ 13 h 96"/>
                <a:gd name="T30" fmla="*/ 25 w 81"/>
                <a:gd name="T31" fmla="*/ 17 h 96"/>
                <a:gd name="T32" fmla="*/ 20 w 81"/>
                <a:gd name="T33" fmla="*/ 23 h 96"/>
                <a:gd name="T34" fmla="*/ 16 w 81"/>
                <a:gd name="T35" fmla="*/ 30 h 96"/>
                <a:gd name="T36" fmla="*/ 14 w 81"/>
                <a:gd name="T37" fmla="*/ 38 h 96"/>
                <a:gd name="T38" fmla="*/ 12 w 81"/>
                <a:gd name="T39" fmla="*/ 48 h 96"/>
                <a:gd name="T40" fmla="*/ 14 w 81"/>
                <a:gd name="T41" fmla="*/ 59 h 96"/>
                <a:gd name="T42" fmla="*/ 16 w 81"/>
                <a:gd name="T43" fmla="*/ 69 h 96"/>
                <a:gd name="T44" fmla="*/ 20 w 81"/>
                <a:gd name="T45" fmla="*/ 73 h 96"/>
                <a:gd name="T46" fmla="*/ 21 w 81"/>
                <a:gd name="T47" fmla="*/ 78 h 96"/>
                <a:gd name="T48" fmla="*/ 27 w 81"/>
                <a:gd name="T49" fmla="*/ 80 h 96"/>
                <a:gd name="T50" fmla="*/ 33 w 81"/>
                <a:gd name="T51" fmla="*/ 84 h 96"/>
                <a:gd name="T52" fmla="*/ 43 w 81"/>
                <a:gd name="T53" fmla="*/ 86 h 96"/>
                <a:gd name="T54" fmla="*/ 48 w 81"/>
                <a:gd name="T55" fmla="*/ 84 h 96"/>
                <a:gd name="T56" fmla="*/ 54 w 81"/>
                <a:gd name="T57" fmla="*/ 82 h 96"/>
                <a:gd name="T58" fmla="*/ 58 w 81"/>
                <a:gd name="T59" fmla="*/ 80 h 96"/>
                <a:gd name="T60" fmla="*/ 64 w 81"/>
                <a:gd name="T61" fmla="*/ 74 h 96"/>
                <a:gd name="T62" fmla="*/ 66 w 81"/>
                <a:gd name="T63" fmla="*/ 69 h 96"/>
                <a:gd name="T64" fmla="*/ 68 w 81"/>
                <a:gd name="T65" fmla="*/ 61 h 96"/>
                <a:gd name="T66" fmla="*/ 81 w 81"/>
                <a:gd name="T67" fmla="*/ 65 h 96"/>
                <a:gd name="T68" fmla="*/ 77 w 81"/>
                <a:gd name="T69" fmla="*/ 74 h 96"/>
                <a:gd name="T70" fmla="*/ 73 w 81"/>
                <a:gd name="T71" fmla="*/ 82 h 96"/>
                <a:gd name="T72" fmla="*/ 68 w 81"/>
                <a:gd name="T73" fmla="*/ 88 h 96"/>
                <a:gd name="T74" fmla="*/ 60 w 81"/>
                <a:gd name="T75" fmla="*/ 92 h 96"/>
                <a:gd name="T76" fmla="*/ 52 w 81"/>
                <a:gd name="T77" fmla="*/ 96 h 96"/>
                <a:gd name="T78" fmla="*/ 43 w 81"/>
                <a:gd name="T79" fmla="*/ 96 h 96"/>
                <a:gd name="T80" fmla="*/ 33 w 81"/>
                <a:gd name="T81" fmla="*/ 96 h 96"/>
                <a:gd name="T82" fmla="*/ 25 w 81"/>
                <a:gd name="T83" fmla="*/ 94 h 96"/>
                <a:gd name="T84" fmla="*/ 20 w 81"/>
                <a:gd name="T85" fmla="*/ 90 h 96"/>
                <a:gd name="T86" fmla="*/ 14 w 81"/>
                <a:gd name="T87" fmla="*/ 86 h 96"/>
                <a:gd name="T88" fmla="*/ 8 w 81"/>
                <a:gd name="T89" fmla="*/ 80 h 96"/>
                <a:gd name="T90" fmla="*/ 6 w 81"/>
                <a:gd name="T91" fmla="*/ 73 h 96"/>
                <a:gd name="T92" fmla="*/ 2 w 81"/>
                <a:gd name="T93" fmla="*/ 61 h 96"/>
                <a:gd name="T94" fmla="*/ 0 w 81"/>
                <a:gd name="T95" fmla="*/ 48 h 96"/>
                <a:gd name="T96" fmla="*/ 0 w 81"/>
                <a:gd name="T97" fmla="*/ 38 h 96"/>
                <a:gd name="T98" fmla="*/ 2 w 81"/>
                <a:gd name="T99" fmla="*/ 30 h 96"/>
                <a:gd name="T100" fmla="*/ 6 w 81"/>
                <a:gd name="T101" fmla="*/ 23 h 96"/>
                <a:gd name="T102" fmla="*/ 10 w 81"/>
                <a:gd name="T103" fmla="*/ 15 h 96"/>
                <a:gd name="T104" fmla="*/ 16 w 81"/>
                <a:gd name="T105" fmla="*/ 9 h 96"/>
                <a:gd name="T106" fmla="*/ 21 w 81"/>
                <a:gd name="T107" fmla="*/ 5 h 96"/>
                <a:gd name="T108" fmla="*/ 31 w 81"/>
                <a:gd name="T109" fmla="*/ 1 h 96"/>
                <a:gd name="T110" fmla="*/ 43 w 81"/>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 h="96">
                  <a:moveTo>
                    <a:pt x="43" y="0"/>
                  </a:moveTo>
                  <a:lnTo>
                    <a:pt x="50" y="1"/>
                  </a:lnTo>
                  <a:lnTo>
                    <a:pt x="58" y="3"/>
                  </a:lnTo>
                  <a:lnTo>
                    <a:pt x="66" y="7"/>
                  </a:lnTo>
                  <a:lnTo>
                    <a:pt x="69" y="13"/>
                  </a:lnTo>
                  <a:lnTo>
                    <a:pt x="75" y="19"/>
                  </a:lnTo>
                  <a:lnTo>
                    <a:pt x="77" y="26"/>
                  </a:lnTo>
                  <a:lnTo>
                    <a:pt x="66" y="30"/>
                  </a:lnTo>
                  <a:lnTo>
                    <a:pt x="64" y="25"/>
                  </a:lnTo>
                  <a:lnTo>
                    <a:pt x="60" y="19"/>
                  </a:lnTo>
                  <a:lnTo>
                    <a:pt x="56" y="15"/>
                  </a:lnTo>
                  <a:lnTo>
                    <a:pt x="50" y="11"/>
                  </a:lnTo>
                  <a:lnTo>
                    <a:pt x="43" y="11"/>
                  </a:lnTo>
                  <a:lnTo>
                    <a:pt x="35" y="11"/>
                  </a:lnTo>
                  <a:lnTo>
                    <a:pt x="29" y="13"/>
                  </a:lnTo>
                  <a:lnTo>
                    <a:pt x="25" y="17"/>
                  </a:lnTo>
                  <a:lnTo>
                    <a:pt x="20" y="23"/>
                  </a:lnTo>
                  <a:lnTo>
                    <a:pt x="16" y="30"/>
                  </a:lnTo>
                  <a:lnTo>
                    <a:pt x="14" y="38"/>
                  </a:lnTo>
                  <a:lnTo>
                    <a:pt x="12" y="48"/>
                  </a:lnTo>
                  <a:lnTo>
                    <a:pt x="14" y="59"/>
                  </a:lnTo>
                  <a:lnTo>
                    <a:pt x="16" y="69"/>
                  </a:lnTo>
                  <a:lnTo>
                    <a:pt x="20" y="73"/>
                  </a:lnTo>
                  <a:lnTo>
                    <a:pt x="21" y="78"/>
                  </a:lnTo>
                  <a:lnTo>
                    <a:pt x="27" y="80"/>
                  </a:lnTo>
                  <a:lnTo>
                    <a:pt x="33" y="84"/>
                  </a:lnTo>
                  <a:lnTo>
                    <a:pt x="43" y="86"/>
                  </a:lnTo>
                  <a:lnTo>
                    <a:pt x="48" y="84"/>
                  </a:lnTo>
                  <a:lnTo>
                    <a:pt x="54" y="82"/>
                  </a:lnTo>
                  <a:lnTo>
                    <a:pt x="58" y="80"/>
                  </a:lnTo>
                  <a:lnTo>
                    <a:pt x="64" y="74"/>
                  </a:lnTo>
                  <a:lnTo>
                    <a:pt x="66" y="69"/>
                  </a:lnTo>
                  <a:lnTo>
                    <a:pt x="68" y="61"/>
                  </a:lnTo>
                  <a:lnTo>
                    <a:pt x="81" y="65"/>
                  </a:lnTo>
                  <a:lnTo>
                    <a:pt x="77" y="74"/>
                  </a:lnTo>
                  <a:lnTo>
                    <a:pt x="73" y="82"/>
                  </a:lnTo>
                  <a:lnTo>
                    <a:pt x="68" y="88"/>
                  </a:lnTo>
                  <a:lnTo>
                    <a:pt x="60" y="92"/>
                  </a:lnTo>
                  <a:lnTo>
                    <a:pt x="52" y="96"/>
                  </a:lnTo>
                  <a:lnTo>
                    <a:pt x="43" y="96"/>
                  </a:lnTo>
                  <a:lnTo>
                    <a:pt x="33" y="96"/>
                  </a:lnTo>
                  <a:lnTo>
                    <a:pt x="25" y="94"/>
                  </a:lnTo>
                  <a:lnTo>
                    <a:pt x="20" y="90"/>
                  </a:lnTo>
                  <a:lnTo>
                    <a:pt x="14" y="86"/>
                  </a:lnTo>
                  <a:lnTo>
                    <a:pt x="8" y="80"/>
                  </a:lnTo>
                  <a:lnTo>
                    <a:pt x="6" y="73"/>
                  </a:lnTo>
                  <a:lnTo>
                    <a:pt x="2" y="61"/>
                  </a:lnTo>
                  <a:lnTo>
                    <a:pt x="0" y="48"/>
                  </a:lnTo>
                  <a:lnTo>
                    <a:pt x="0" y="38"/>
                  </a:lnTo>
                  <a:lnTo>
                    <a:pt x="2" y="30"/>
                  </a:lnTo>
                  <a:lnTo>
                    <a:pt x="6" y="23"/>
                  </a:lnTo>
                  <a:lnTo>
                    <a:pt x="10" y="15"/>
                  </a:lnTo>
                  <a:lnTo>
                    <a:pt x="16" y="9"/>
                  </a:lnTo>
                  <a:lnTo>
                    <a:pt x="21" y="5"/>
                  </a:lnTo>
                  <a:lnTo>
                    <a:pt x="31" y="1"/>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8" name="Freeform 2326"/>
            <p:cNvSpPr>
              <a:spLocks/>
            </p:cNvSpPr>
            <p:nvPr/>
          </p:nvSpPr>
          <p:spPr bwMode="auto">
            <a:xfrm>
              <a:off x="4122" y="894"/>
              <a:ext cx="62" cy="95"/>
            </a:xfrm>
            <a:custGeom>
              <a:avLst/>
              <a:gdLst>
                <a:gd name="T0" fmla="*/ 0 w 62"/>
                <a:gd name="T1" fmla="*/ 0 h 95"/>
                <a:gd name="T2" fmla="*/ 62 w 62"/>
                <a:gd name="T3" fmla="*/ 0 h 95"/>
                <a:gd name="T4" fmla="*/ 62 w 62"/>
                <a:gd name="T5" fmla="*/ 12 h 95"/>
                <a:gd name="T6" fmla="*/ 12 w 62"/>
                <a:gd name="T7" fmla="*/ 12 h 95"/>
                <a:gd name="T8" fmla="*/ 12 w 62"/>
                <a:gd name="T9" fmla="*/ 41 h 95"/>
                <a:gd name="T10" fmla="*/ 54 w 62"/>
                <a:gd name="T11" fmla="*/ 41 h 95"/>
                <a:gd name="T12" fmla="*/ 54 w 62"/>
                <a:gd name="T13" fmla="*/ 52 h 95"/>
                <a:gd name="T14" fmla="*/ 12 w 62"/>
                <a:gd name="T15" fmla="*/ 52 h 95"/>
                <a:gd name="T16" fmla="*/ 12 w 62"/>
                <a:gd name="T17" fmla="*/ 95 h 95"/>
                <a:gd name="T18" fmla="*/ 0 w 62"/>
                <a:gd name="T19" fmla="*/ 95 h 95"/>
                <a:gd name="T20" fmla="*/ 0 w 62"/>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95">
                  <a:moveTo>
                    <a:pt x="0" y="0"/>
                  </a:moveTo>
                  <a:lnTo>
                    <a:pt x="62" y="0"/>
                  </a:lnTo>
                  <a:lnTo>
                    <a:pt x="62" y="12"/>
                  </a:lnTo>
                  <a:lnTo>
                    <a:pt x="12" y="12"/>
                  </a:lnTo>
                  <a:lnTo>
                    <a:pt x="12" y="41"/>
                  </a:lnTo>
                  <a:lnTo>
                    <a:pt x="54" y="41"/>
                  </a:lnTo>
                  <a:lnTo>
                    <a:pt x="54" y="52"/>
                  </a:lnTo>
                  <a:lnTo>
                    <a:pt x="12" y="52"/>
                  </a:lnTo>
                  <a:lnTo>
                    <a:pt x="12" y="95"/>
                  </a:lnTo>
                  <a:lnTo>
                    <a:pt x="0" y="9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9" name="Freeform 2327"/>
            <p:cNvSpPr>
              <a:spLocks noEditPoints="1"/>
            </p:cNvSpPr>
            <p:nvPr/>
          </p:nvSpPr>
          <p:spPr bwMode="auto">
            <a:xfrm>
              <a:off x="3761" y="881"/>
              <a:ext cx="148" cy="119"/>
            </a:xfrm>
            <a:custGeom>
              <a:avLst/>
              <a:gdLst>
                <a:gd name="T0" fmla="*/ 0 w 148"/>
                <a:gd name="T1" fmla="*/ 119 h 119"/>
                <a:gd name="T2" fmla="*/ 0 w 148"/>
                <a:gd name="T3" fmla="*/ 119 h 119"/>
                <a:gd name="T4" fmla="*/ 0 w 148"/>
                <a:gd name="T5" fmla="*/ 119 h 119"/>
                <a:gd name="T6" fmla="*/ 0 w 148"/>
                <a:gd name="T7" fmla="*/ 119 h 119"/>
                <a:gd name="T8" fmla="*/ 148 w 148"/>
                <a:gd name="T9" fmla="*/ 0 h 119"/>
                <a:gd name="T10" fmla="*/ 148 w 148"/>
                <a:gd name="T11" fmla="*/ 119 h 119"/>
                <a:gd name="T12" fmla="*/ 0 w 148"/>
                <a:gd name="T13" fmla="*/ 119 h 119"/>
                <a:gd name="T14" fmla="*/ 0 w 148"/>
                <a:gd name="T15" fmla="*/ 0 h 119"/>
                <a:gd name="T16" fmla="*/ 148 w 148"/>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9">
                  <a:moveTo>
                    <a:pt x="0" y="119"/>
                  </a:moveTo>
                  <a:lnTo>
                    <a:pt x="0" y="119"/>
                  </a:lnTo>
                  <a:lnTo>
                    <a:pt x="0" y="119"/>
                  </a:lnTo>
                  <a:lnTo>
                    <a:pt x="0" y="119"/>
                  </a:lnTo>
                  <a:close/>
                  <a:moveTo>
                    <a:pt x="148" y="0"/>
                  </a:moveTo>
                  <a:lnTo>
                    <a:pt x="148" y="119"/>
                  </a:lnTo>
                  <a:lnTo>
                    <a:pt x="0" y="119"/>
                  </a:lnTo>
                  <a:lnTo>
                    <a:pt x="0" y="0"/>
                  </a:lnTo>
                  <a:lnTo>
                    <a:pt x="148" y="0"/>
                  </a:lnTo>
                  <a:close/>
                </a:path>
              </a:pathLst>
            </a:custGeom>
            <a:solidFill>
              <a:srgbClr val="828282"/>
            </a:solidFill>
            <a:ln w="0">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0" name="Freeform 2328"/>
            <p:cNvSpPr>
              <a:spLocks noEditPoints="1"/>
            </p:cNvSpPr>
            <p:nvPr/>
          </p:nvSpPr>
          <p:spPr bwMode="auto">
            <a:xfrm>
              <a:off x="3757" y="877"/>
              <a:ext cx="158" cy="129"/>
            </a:xfrm>
            <a:custGeom>
              <a:avLst/>
              <a:gdLst>
                <a:gd name="T0" fmla="*/ 10 w 158"/>
                <a:gd name="T1" fmla="*/ 10 h 129"/>
                <a:gd name="T2" fmla="*/ 10 w 158"/>
                <a:gd name="T3" fmla="*/ 119 h 129"/>
                <a:gd name="T4" fmla="*/ 148 w 158"/>
                <a:gd name="T5" fmla="*/ 119 h 129"/>
                <a:gd name="T6" fmla="*/ 148 w 158"/>
                <a:gd name="T7" fmla="*/ 10 h 129"/>
                <a:gd name="T8" fmla="*/ 10 w 158"/>
                <a:gd name="T9" fmla="*/ 10 h 129"/>
                <a:gd name="T10" fmla="*/ 2 w 158"/>
                <a:gd name="T11" fmla="*/ 0 h 129"/>
                <a:gd name="T12" fmla="*/ 154 w 158"/>
                <a:gd name="T13" fmla="*/ 0 h 129"/>
                <a:gd name="T14" fmla="*/ 156 w 158"/>
                <a:gd name="T15" fmla="*/ 2 h 129"/>
                <a:gd name="T16" fmla="*/ 156 w 158"/>
                <a:gd name="T17" fmla="*/ 4 h 129"/>
                <a:gd name="T18" fmla="*/ 158 w 158"/>
                <a:gd name="T19" fmla="*/ 4 h 129"/>
                <a:gd name="T20" fmla="*/ 158 w 158"/>
                <a:gd name="T21" fmla="*/ 123 h 129"/>
                <a:gd name="T22" fmla="*/ 156 w 158"/>
                <a:gd name="T23" fmla="*/ 123 h 129"/>
                <a:gd name="T24" fmla="*/ 156 w 158"/>
                <a:gd name="T25" fmla="*/ 125 h 129"/>
                <a:gd name="T26" fmla="*/ 154 w 158"/>
                <a:gd name="T27" fmla="*/ 127 h 129"/>
                <a:gd name="T28" fmla="*/ 152 w 158"/>
                <a:gd name="T29" fmla="*/ 127 h 129"/>
                <a:gd name="T30" fmla="*/ 152 w 158"/>
                <a:gd name="T31" fmla="*/ 129 h 129"/>
                <a:gd name="T32" fmla="*/ 4 w 158"/>
                <a:gd name="T33" fmla="*/ 129 h 129"/>
                <a:gd name="T34" fmla="*/ 4 w 158"/>
                <a:gd name="T35" fmla="*/ 123 h 129"/>
                <a:gd name="T36" fmla="*/ 0 w 158"/>
                <a:gd name="T37" fmla="*/ 123 h 129"/>
                <a:gd name="T38" fmla="*/ 0 w 158"/>
                <a:gd name="T39" fmla="*/ 2 h 129"/>
                <a:gd name="T40" fmla="*/ 2 w 158"/>
                <a:gd name="T4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29">
                  <a:moveTo>
                    <a:pt x="10" y="10"/>
                  </a:moveTo>
                  <a:lnTo>
                    <a:pt x="10" y="119"/>
                  </a:lnTo>
                  <a:lnTo>
                    <a:pt x="148" y="119"/>
                  </a:lnTo>
                  <a:lnTo>
                    <a:pt x="148" y="10"/>
                  </a:lnTo>
                  <a:lnTo>
                    <a:pt x="10" y="10"/>
                  </a:lnTo>
                  <a:close/>
                  <a:moveTo>
                    <a:pt x="2" y="0"/>
                  </a:moveTo>
                  <a:lnTo>
                    <a:pt x="154" y="0"/>
                  </a:lnTo>
                  <a:lnTo>
                    <a:pt x="156" y="2"/>
                  </a:lnTo>
                  <a:lnTo>
                    <a:pt x="156" y="4"/>
                  </a:lnTo>
                  <a:lnTo>
                    <a:pt x="158" y="4"/>
                  </a:lnTo>
                  <a:lnTo>
                    <a:pt x="158" y="123"/>
                  </a:lnTo>
                  <a:lnTo>
                    <a:pt x="156" y="123"/>
                  </a:lnTo>
                  <a:lnTo>
                    <a:pt x="156" y="125"/>
                  </a:lnTo>
                  <a:lnTo>
                    <a:pt x="154" y="127"/>
                  </a:lnTo>
                  <a:lnTo>
                    <a:pt x="152" y="127"/>
                  </a:lnTo>
                  <a:lnTo>
                    <a:pt x="152" y="129"/>
                  </a:lnTo>
                  <a:lnTo>
                    <a:pt x="4" y="129"/>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1" name="Freeform 2329"/>
            <p:cNvSpPr>
              <a:spLocks noEditPoints="1"/>
            </p:cNvSpPr>
            <p:nvPr/>
          </p:nvSpPr>
          <p:spPr bwMode="auto">
            <a:xfrm>
              <a:off x="3930" y="1046"/>
              <a:ext cx="89" cy="96"/>
            </a:xfrm>
            <a:custGeom>
              <a:avLst/>
              <a:gdLst>
                <a:gd name="T0" fmla="*/ 44 w 89"/>
                <a:gd name="T1" fmla="*/ 12 h 96"/>
                <a:gd name="T2" fmla="*/ 37 w 89"/>
                <a:gd name="T3" fmla="*/ 12 h 96"/>
                <a:gd name="T4" fmla="*/ 29 w 89"/>
                <a:gd name="T5" fmla="*/ 16 h 96"/>
                <a:gd name="T6" fmla="*/ 23 w 89"/>
                <a:gd name="T7" fmla="*/ 19 h 96"/>
                <a:gd name="T8" fmla="*/ 19 w 89"/>
                <a:gd name="T9" fmla="*/ 25 h 96"/>
                <a:gd name="T10" fmla="*/ 16 w 89"/>
                <a:gd name="T11" fmla="*/ 31 h 96"/>
                <a:gd name="T12" fmla="*/ 14 w 89"/>
                <a:gd name="T13" fmla="*/ 40 h 96"/>
                <a:gd name="T14" fmla="*/ 14 w 89"/>
                <a:gd name="T15" fmla="*/ 50 h 96"/>
                <a:gd name="T16" fmla="*/ 14 w 89"/>
                <a:gd name="T17" fmla="*/ 60 h 96"/>
                <a:gd name="T18" fmla="*/ 18 w 89"/>
                <a:gd name="T19" fmla="*/ 69 h 96"/>
                <a:gd name="T20" fmla="*/ 23 w 89"/>
                <a:gd name="T21" fmla="*/ 75 h 96"/>
                <a:gd name="T22" fmla="*/ 29 w 89"/>
                <a:gd name="T23" fmla="*/ 81 h 96"/>
                <a:gd name="T24" fmla="*/ 37 w 89"/>
                <a:gd name="T25" fmla="*/ 85 h 96"/>
                <a:gd name="T26" fmla="*/ 44 w 89"/>
                <a:gd name="T27" fmla="*/ 85 h 96"/>
                <a:gd name="T28" fmla="*/ 54 w 89"/>
                <a:gd name="T29" fmla="*/ 85 h 96"/>
                <a:gd name="T30" fmla="*/ 62 w 89"/>
                <a:gd name="T31" fmla="*/ 81 h 96"/>
                <a:gd name="T32" fmla="*/ 67 w 89"/>
                <a:gd name="T33" fmla="*/ 75 h 96"/>
                <a:gd name="T34" fmla="*/ 73 w 89"/>
                <a:gd name="T35" fmla="*/ 67 h 96"/>
                <a:gd name="T36" fmla="*/ 75 w 89"/>
                <a:gd name="T37" fmla="*/ 60 h 96"/>
                <a:gd name="T38" fmla="*/ 77 w 89"/>
                <a:gd name="T39" fmla="*/ 48 h 96"/>
                <a:gd name="T40" fmla="*/ 75 w 89"/>
                <a:gd name="T41" fmla="*/ 39 h 96"/>
                <a:gd name="T42" fmla="*/ 73 w 89"/>
                <a:gd name="T43" fmla="*/ 29 h 96"/>
                <a:gd name="T44" fmla="*/ 67 w 89"/>
                <a:gd name="T45" fmla="*/ 21 h 96"/>
                <a:gd name="T46" fmla="*/ 62 w 89"/>
                <a:gd name="T47" fmla="*/ 16 h 96"/>
                <a:gd name="T48" fmla="*/ 54 w 89"/>
                <a:gd name="T49" fmla="*/ 12 h 96"/>
                <a:gd name="T50" fmla="*/ 44 w 89"/>
                <a:gd name="T51" fmla="*/ 12 h 96"/>
                <a:gd name="T52" fmla="*/ 44 w 89"/>
                <a:gd name="T53" fmla="*/ 0 h 96"/>
                <a:gd name="T54" fmla="*/ 54 w 89"/>
                <a:gd name="T55" fmla="*/ 0 h 96"/>
                <a:gd name="T56" fmla="*/ 62 w 89"/>
                <a:gd name="T57" fmla="*/ 2 h 96"/>
                <a:gd name="T58" fmla="*/ 67 w 89"/>
                <a:gd name="T59" fmla="*/ 6 h 96"/>
                <a:gd name="T60" fmla="*/ 75 w 89"/>
                <a:gd name="T61" fmla="*/ 12 h 96"/>
                <a:gd name="T62" fmla="*/ 79 w 89"/>
                <a:gd name="T63" fmla="*/ 17 h 96"/>
                <a:gd name="T64" fmla="*/ 83 w 89"/>
                <a:gd name="T65" fmla="*/ 23 h 96"/>
                <a:gd name="T66" fmla="*/ 87 w 89"/>
                <a:gd name="T67" fmla="*/ 31 h 96"/>
                <a:gd name="T68" fmla="*/ 89 w 89"/>
                <a:gd name="T69" fmla="*/ 39 h 96"/>
                <a:gd name="T70" fmla="*/ 89 w 89"/>
                <a:gd name="T71" fmla="*/ 48 h 96"/>
                <a:gd name="T72" fmla="*/ 89 w 89"/>
                <a:gd name="T73" fmla="*/ 58 h 96"/>
                <a:gd name="T74" fmla="*/ 87 w 89"/>
                <a:gd name="T75" fmla="*/ 65 h 96"/>
                <a:gd name="T76" fmla="*/ 83 w 89"/>
                <a:gd name="T77" fmla="*/ 73 h 96"/>
                <a:gd name="T78" fmla="*/ 79 w 89"/>
                <a:gd name="T79" fmla="*/ 81 h 96"/>
                <a:gd name="T80" fmla="*/ 73 w 89"/>
                <a:gd name="T81" fmla="*/ 87 h 96"/>
                <a:gd name="T82" fmla="*/ 67 w 89"/>
                <a:gd name="T83" fmla="*/ 90 h 96"/>
                <a:gd name="T84" fmla="*/ 56 w 89"/>
                <a:gd name="T85" fmla="*/ 94 h 96"/>
                <a:gd name="T86" fmla="*/ 44 w 89"/>
                <a:gd name="T87" fmla="*/ 96 h 96"/>
                <a:gd name="T88" fmla="*/ 37 w 89"/>
                <a:gd name="T89" fmla="*/ 96 h 96"/>
                <a:gd name="T90" fmla="*/ 29 w 89"/>
                <a:gd name="T91" fmla="*/ 94 h 96"/>
                <a:gd name="T92" fmla="*/ 21 w 89"/>
                <a:gd name="T93" fmla="*/ 90 h 96"/>
                <a:gd name="T94" fmla="*/ 16 w 89"/>
                <a:gd name="T95" fmla="*/ 85 h 96"/>
                <a:gd name="T96" fmla="*/ 10 w 89"/>
                <a:gd name="T97" fmla="*/ 79 h 96"/>
                <a:gd name="T98" fmla="*/ 6 w 89"/>
                <a:gd name="T99" fmla="*/ 73 h 96"/>
                <a:gd name="T100" fmla="*/ 2 w 89"/>
                <a:gd name="T101" fmla="*/ 62 h 96"/>
                <a:gd name="T102" fmla="*/ 0 w 89"/>
                <a:gd name="T103" fmla="*/ 50 h 96"/>
                <a:gd name="T104" fmla="*/ 4 w 89"/>
                <a:gd name="T105" fmla="*/ 29 h 96"/>
                <a:gd name="T106" fmla="*/ 14 w 89"/>
                <a:gd name="T107" fmla="*/ 14 h 96"/>
                <a:gd name="T108" fmla="*/ 27 w 89"/>
                <a:gd name="T109" fmla="*/ 4 h 96"/>
                <a:gd name="T110" fmla="*/ 44 w 89"/>
                <a:gd name="T11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96">
                  <a:moveTo>
                    <a:pt x="44" y="12"/>
                  </a:moveTo>
                  <a:lnTo>
                    <a:pt x="37" y="12"/>
                  </a:lnTo>
                  <a:lnTo>
                    <a:pt x="29" y="16"/>
                  </a:lnTo>
                  <a:lnTo>
                    <a:pt x="23" y="19"/>
                  </a:lnTo>
                  <a:lnTo>
                    <a:pt x="19" y="25"/>
                  </a:lnTo>
                  <a:lnTo>
                    <a:pt x="16" y="31"/>
                  </a:lnTo>
                  <a:lnTo>
                    <a:pt x="14" y="40"/>
                  </a:lnTo>
                  <a:lnTo>
                    <a:pt x="14" y="50"/>
                  </a:lnTo>
                  <a:lnTo>
                    <a:pt x="14" y="60"/>
                  </a:lnTo>
                  <a:lnTo>
                    <a:pt x="18" y="69"/>
                  </a:lnTo>
                  <a:lnTo>
                    <a:pt x="23" y="75"/>
                  </a:lnTo>
                  <a:lnTo>
                    <a:pt x="29" y="81"/>
                  </a:lnTo>
                  <a:lnTo>
                    <a:pt x="37" y="85"/>
                  </a:lnTo>
                  <a:lnTo>
                    <a:pt x="44" y="85"/>
                  </a:lnTo>
                  <a:lnTo>
                    <a:pt x="54" y="85"/>
                  </a:lnTo>
                  <a:lnTo>
                    <a:pt x="62" y="81"/>
                  </a:lnTo>
                  <a:lnTo>
                    <a:pt x="67" y="75"/>
                  </a:lnTo>
                  <a:lnTo>
                    <a:pt x="73" y="67"/>
                  </a:lnTo>
                  <a:lnTo>
                    <a:pt x="75" y="60"/>
                  </a:lnTo>
                  <a:lnTo>
                    <a:pt x="77" y="48"/>
                  </a:lnTo>
                  <a:lnTo>
                    <a:pt x="75" y="39"/>
                  </a:lnTo>
                  <a:lnTo>
                    <a:pt x="73" y="29"/>
                  </a:lnTo>
                  <a:lnTo>
                    <a:pt x="67" y="21"/>
                  </a:lnTo>
                  <a:lnTo>
                    <a:pt x="62" y="16"/>
                  </a:lnTo>
                  <a:lnTo>
                    <a:pt x="54" y="12"/>
                  </a:lnTo>
                  <a:lnTo>
                    <a:pt x="44" y="12"/>
                  </a:lnTo>
                  <a:close/>
                  <a:moveTo>
                    <a:pt x="44" y="0"/>
                  </a:moveTo>
                  <a:lnTo>
                    <a:pt x="54" y="0"/>
                  </a:lnTo>
                  <a:lnTo>
                    <a:pt x="62" y="2"/>
                  </a:lnTo>
                  <a:lnTo>
                    <a:pt x="67" y="6"/>
                  </a:lnTo>
                  <a:lnTo>
                    <a:pt x="75" y="12"/>
                  </a:lnTo>
                  <a:lnTo>
                    <a:pt x="79" y="17"/>
                  </a:lnTo>
                  <a:lnTo>
                    <a:pt x="83" y="23"/>
                  </a:lnTo>
                  <a:lnTo>
                    <a:pt x="87" y="31"/>
                  </a:lnTo>
                  <a:lnTo>
                    <a:pt x="89" y="39"/>
                  </a:lnTo>
                  <a:lnTo>
                    <a:pt x="89" y="48"/>
                  </a:lnTo>
                  <a:lnTo>
                    <a:pt x="89" y="58"/>
                  </a:lnTo>
                  <a:lnTo>
                    <a:pt x="87" y="65"/>
                  </a:lnTo>
                  <a:lnTo>
                    <a:pt x="83" y="73"/>
                  </a:lnTo>
                  <a:lnTo>
                    <a:pt x="79" y="81"/>
                  </a:lnTo>
                  <a:lnTo>
                    <a:pt x="73" y="87"/>
                  </a:lnTo>
                  <a:lnTo>
                    <a:pt x="67" y="90"/>
                  </a:lnTo>
                  <a:lnTo>
                    <a:pt x="56" y="94"/>
                  </a:lnTo>
                  <a:lnTo>
                    <a:pt x="44" y="96"/>
                  </a:lnTo>
                  <a:lnTo>
                    <a:pt x="37" y="96"/>
                  </a:lnTo>
                  <a:lnTo>
                    <a:pt x="29" y="94"/>
                  </a:lnTo>
                  <a:lnTo>
                    <a:pt x="21" y="90"/>
                  </a:lnTo>
                  <a:lnTo>
                    <a:pt x="16" y="85"/>
                  </a:lnTo>
                  <a:lnTo>
                    <a:pt x="10" y="79"/>
                  </a:lnTo>
                  <a:lnTo>
                    <a:pt x="6" y="73"/>
                  </a:lnTo>
                  <a:lnTo>
                    <a:pt x="2" y="62"/>
                  </a:lnTo>
                  <a:lnTo>
                    <a:pt x="0" y="50"/>
                  </a:lnTo>
                  <a:lnTo>
                    <a:pt x="4" y="29"/>
                  </a:lnTo>
                  <a:lnTo>
                    <a:pt x="14" y="14"/>
                  </a:lnTo>
                  <a:lnTo>
                    <a:pt x="27" y="4"/>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2" name="Freeform 2330"/>
            <p:cNvSpPr>
              <a:spLocks noEditPoints="1"/>
            </p:cNvSpPr>
            <p:nvPr/>
          </p:nvSpPr>
          <p:spPr bwMode="auto">
            <a:xfrm>
              <a:off x="4032" y="1046"/>
              <a:ext cx="88" cy="102"/>
            </a:xfrm>
            <a:custGeom>
              <a:avLst/>
              <a:gdLst>
                <a:gd name="T0" fmla="*/ 35 w 88"/>
                <a:gd name="T1" fmla="*/ 12 h 102"/>
                <a:gd name="T2" fmla="*/ 21 w 88"/>
                <a:gd name="T3" fmla="*/ 19 h 102"/>
                <a:gd name="T4" fmla="*/ 15 w 88"/>
                <a:gd name="T5" fmla="*/ 33 h 102"/>
                <a:gd name="T6" fmla="*/ 13 w 88"/>
                <a:gd name="T7" fmla="*/ 48 h 102"/>
                <a:gd name="T8" fmla="*/ 17 w 88"/>
                <a:gd name="T9" fmla="*/ 69 h 102"/>
                <a:gd name="T10" fmla="*/ 27 w 88"/>
                <a:gd name="T11" fmla="*/ 81 h 102"/>
                <a:gd name="T12" fmla="*/ 44 w 88"/>
                <a:gd name="T13" fmla="*/ 85 h 102"/>
                <a:gd name="T14" fmla="*/ 56 w 88"/>
                <a:gd name="T15" fmla="*/ 83 h 102"/>
                <a:gd name="T16" fmla="*/ 44 w 88"/>
                <a:gd name="T17" fmla="*/ 77 h 102"/>
                <a:gd name="T18" fmla="*/ 56 w 88"/>
                <a:gd name="T19" fmla="*/ 73 h 102"/>
                <a:gd name="T20" fmla="*/ 67 w 88"/>
                <a:gd name="T21" fmla="*/ 71 h 102"/>
                <a:gd name="T22" fmla="*/ 73 w 88"/>
                <a:gd name="T23" fmla="*/ 58 h 102"/>
                <a:gd name="T24" fmla="*/ 73 w 88"/>
                <a:gd name="T25" fmla="*/ 37 h 102"/>
                <a:gd name="T26" fmla="*/ 65 w 88"/>
                <a:gd name="T27" fmla="*/ 21 h 102"/>
                <a:gd name="T28" fmla="*/ 52 w 88"/>
                <a:gd name="T29" fmla="*/ 12 h 102"/>
                <a:gd name="T30" fmla="*/ 44 w 88"/>
                <a:gd name="T31" fmla="*/ 0 h 102"/>
                <a:gd name="T32" fmla="*/ 60 w 88"/>
                <a:gd name="T33" fmla="*/ 2 h 102"/>
                <a:gd name="T34" fmla="*/ 71 w 88"/>
                <a:gd name="T35" fmla="*/ 12 h 102"/>
                <a:gd name="T36" fmla="*/ 81 w 88"/>
                <a:gd name="T37" fmla="*/ 23 h 102"/>
                <a:gd name="T38" fmla="*/ 84 w 88"/>
                <a:gd name="T39" fmla="*/ 39 h 102"/>
                <a:gd name="T40" fmla="*/ 84 w 88"/>
                <a:gd name="T41" fmla="*/ 60 h 102"/>
                <a:gd name="T42" fmla="*/ 79 w 88"/>
                <a:gd name="T43" fmla="*/ 77 h 102"/>
                <a:gd name="T44" fmla="*/ 81 w 88"/>
                <a:gd name="T45" fmla="*/ 90 h 102"/>
                <a:gd name="T46" fmla="*/ 84 w 88"/>
                <a:gd name="T47" fmla="*/ 102 h 102"/>
                <a:gd name="T48" fmla="*/ 65 w 88"/>
                <a:gd name="T49" fmla="*/ 90 h 102"/>
                <a:gd name="T50" fmla="*/ 42 w 88"/>
                <a:gd name="T51" fmla="*/ 96 h 102"/>
                <a:gd name="T52" fmla="*/ 29 w 88"/>
                <a:gd name="T53" fmla="*/ 94 h 102"/>
                <a:gd name="T54" fmla="*/ 15 w 88"/>
                <a:gd name="T55" fmla="*/ 85 h 102"/>
                <a:gd name="T56" fmla="*/ 6 w 88"/>
                <a:gd name="T57" fmla="*/ 73 h 102"/>
                <a:gd name="T58" fmla="*/ 2 w 88"/>
                <a:gd name="T59" fmla="*/ 58 h 102"/>
                <a:gd name="T60" fmla="*/ 2 w 88"/>
                <a:gd name="T61" fmla="*/ 39 h 102"/>
                <a:gd name="T62" fmla="*/ 6 w 88"/>
                <a:gd name="T63" fmla="*/ 23 h 102"/>
                <a:gd name="T64" fmla="*/ 15 w 88"/>
                <a:gd name="T65" fmla="*/ 10 h 102"/>
                <a:gd name="T66" fmla="*/ 29 w 88"/>
                <a:gd name="T67" fmla="*/ 2 h 102"/>
                <a:gd name="T68" fmla="*/ 44 w 88"/>
                <a:gd name="T6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02">
                  <a:moveTo>
                    <a:pt x="44" y="12"/>
                  </a:moveTo>
                  <a:lnTo>
                    <a:pt x="35" y="12"/>
                  </a:lnTo>
                  <a:lnTo>
                    <a:pt x="27" y="16"/>
                  </a:lnTo>
                  <a:lnTo>
                    <a:pt x="21" y="19"/>
                  </a:lnTo>
                  <a:lnTo>
                    <a:pt x="17" y="25"/>
                  </a:lnTo>
                  <a:lnTo>
                    <a:pt x="15" y="33"/>
                  </a:lnTo>
                  <a:lnTo>
                    <a:pt x="13" y="39"/>
                  </a:lnTo>
                  <a:lnTo>
                    <a:pt x="13" y="48"/>
                  </a:lnTo>
                  <a:lnTo>
                    <a:pt x="13" y="60"/>
                  </a:lnTo>
                  <a:lnTo>
                    <a:pt x="17" y="69"/>
                  </a:lnTo>
                  <a:lnTo>
                    <a:pt x="21" y="75"/>
                  </a:lnTo>
                  <a:lnTo>
                    <a:pt x="27" y="81"/>
                  </a:lnTo>
                  <a:lnTo>
                    <a:pt x="35" y="85"/>
                  </a:lnTo>
                  <a:lnTo>
                    <a:pt x="44" y="85"/>
                  </a:lnTo>
                  <a:lnTo>
                    <a:pt x="50" y="85"/>
                  </a:lnTo>
                  <a:lnTo>
                    <a:pt x="56" y="83"/>
                  </a:lnTo>
                  <a:lnTo>
                    <a:pt x="50" y="79"/>
                  </a:lnTo>
                  <a:lnTo>
                    <a:pt x="44" y="77"/>
                  </a:lnTo>
                  <a:lnTo>
                    <a:pt x="46" y="69"/>
                  </a:lnTo>
                  <a:lnTo>
                    <a:pt x="56" y="73"/>
                  </a:lnTo>
                  <a:lnTo>
                    <a:pt x="63" y="77"/>
                  </a:lnTo>
                  <a:lnTo>
                    <a:pt x="67" y="71"/>
                  </a:lnTo>
                  <a:lnTo>
                    <a:pt x="71" y="65"/>
                  </a:lnTo>
                  <a:lnTo>
                    <a:pt x="73" y="58"/>
                  </a:lnTo>
                  <a:lnTo>
                    <a:pt x="73" y="48"/>
                  </a:lnTo>
                  <a:lnTo>
                    <a:pt x="73" y="37"/>
                  </a:lnTo>
                  <a:lnTo>
                    <a:pt x="69" y="29"/>
                  </a:lnTo>
                  <a:lnTo>
                    <a:pt x="65" y="21"/>
                  </a:lnTo>
                  <a:lnTo>
                    <a:pt x="60" y="16"/>
                  </a:lnTo>
                  <a:lnTo>
                    <a:pt x="52" y="12"/>
                  </a:lnTo>
                  <a:lnTo>
                    <a:pt x="44" y="12"/>
                  </a:lnTo>
                  <a:close/>
                  <a:moveTo>
                    <a:pt x="44" y="0"/>
                  </a:moveTo>
                  <a:lnTo>
                    <a:pt x="52" y="0"/>
                  </a:lnTo>
                  <a:lnTo>
                    <a:pt x="60" y="2"/>
                  </a:lnTo>
                  <a:lnTo>
                    <a:pt x="65" y="6"/>
                  </a:lnTo>
                  <a:lnTo>
                    <a:pt x="71" y="12"/>
                  </a:lnTo>
                  <a:lnTo>
                    <a:pt x="77" y="16"/>
                  </a:lnTo>
                  <a:lnTo>
                    <a:pt x="81" y="23"/>
                  </a:lnTo>
                  <a:lnTo>
                    <a:pt x="83" y="31"/>
                  </a:lnTo>
                  <a:lnTo>
                    <a:pt x="84" y="39"/>
                  </a:lnTo>
                  <a:lnTo>
                    <a:pt x="86" y="48"/>
                  </a:lnTo>
                  <a:lnTo>
                    <a:pt x="84" y="60"/>
                  </a:lnTo>
                  <a:lnTo>
                    <a:pt x="83" y="69"/>
                  </a:lnTo>
                  <a:lnTo>
                    <a:pt x="79" y="77"/>
                  </a:lnTo>
                  <a:lnTo>
                    <a:pt x="73" y="85"/>
                  </a:lnTo>
                  <a:lnTo>
                    <a:pt x="81" y="90"/>
                  </a:lnTo>
                  <a:lnTo>
                    <a:pt x="88" y="92"/>
                  </a:lnTo>
                  <a:lnTo>
                    <a:pt x="84" y="102"/>
                  </a:lnTo>
                  <a:lnTo>
                    <a:pt x="75" y="98"/>
                  </a:lnTo>
                  <a:lnTo>
                    <a:pt x="65" y="90"/>
                  </a:lnTo>
                  <a:lnTo>
                    <a:pt x="54" y="94"/>
                  </a:lnTo>
                  <a:lnTo>
                    <a:pt x="42" y="96"/>
                  </a:lnTo>
                  <a:lnTo>
                    <a:pt x="35" y="96"/>
                  </a:lnTo>
                  <a:lnTo>
                    <a:pt x="29" y="94"/>
                  </a:lnTo>
                  <a:lnTo>
                    <a:pt x="21" y="90"/>
                  </a:lnTo>
                  <a:lnTo>
                    <a:pt x="15" y="85"/>
                  </a:lnTo>
                  <a:lnTo>
                    <a:pt x="10" y="79"/>
                  </a:lnTo>
                  <a:lnTo>
                    <a:pt x="6" y="73"/>
                  </a:lnTo>
                  <a:lnTo>
                    <a:pt x="4" y="65"/>
                  </a:lnTo>
                  <a:lnTo>
                    <a:pt x="2" y="58"/>
                  </a:lnTo>
                  <a:lnTo>
                    <a:pt x="0" y="48"/>
                  </a:lnTo>
                  <a:lnTo>
                    <a:pt x="2" y="39"/>
                  </a:lnTo>
                  <a:lnTo>
                    <a:pt x="4" y="31"/>
                  </a:lnTo>
                  <a:lnTo>
                    <a:pt x="6" y="23"/>
                  </a:lnTo>
                  <a:lnTo>
                    <a:pt x="10" y="16"/>
                  </a:lnTo>
                  <a:lnTo>
                    <a:pt x="15" y="10"/>
                  </a:lnTo>
                  <a:lnTo>
                    <a:pt x="21" y="6"/>
                  </a:lnTo>
                  <a:lnTo>
                    <a:pt x="29" y="2"/>
                  </a:lnTo>
                  <a:lnTo>
                    <a:pt x="35" y="0"/>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3" name="Freeform 2331"/>
            <p:cNvSpPr>
              <a:spLocks noEditPoints="1"/>
            </p:cNvSpPr>
            <p:nvPr/>
          </p:nvSpPr>
          <p:spPr bwMode="auto">
            <a:xfrm>
              <a:off x="3761" y="1035"/>
              <a:ext cx="148" cy="119"/>
            </a:xfrm>
            <a:custGeom>
              <a:avLst/>
              <a:gdLst>
                <a:gd name="T0" fmla="*/ 0 w 148"/>
                <a:gd name="T1" fmla="*/ 119 h 119"/>
                <a:gd name="T2" fmla="*/ 0 w 148"/>
                <a:gd name="T3" fmla="*/ 119 h 119"/>
                <a:gd name="T4" fmla="*/ 0 w 148"/>
                <a:gd name="T5" fmla="*/ 119 h 119"/>
                <a:gd name="T6" fmla="*/ 0 w 148"/>
                <a:gd name="T7" fmla="*/ 119 h 119"/>
                <a:gd name="T8" fmla="*/ 148 w 148"/>
                <a:gd name="T9" fmla="*/ 0 h 119"/>
                <a:gd name="T10" fmla="*/ 148 w 148"/>
                <a:gd name="T11" fmla="*/ 119 h 119"/>
                <a:gd name="T12" fmla="*/ 0 w 148"/>
                <a:gd name="T13" fmla="*/ 119 h 119"/>
                <a:gd name="T14" fmla="*/ 0 w 148"/>
                <a:gd name="T15" fmla="*/ 0 h 119"/>
                <a:gd name="T16" fmla="*/ 148 w 148"/>
                <a:gd name="T1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19">
                  <a:moveTo>
                    <a:pt x="0" y="119"/>
                  </a:moveTo>
                  <a:lnTo>
                    <a:pt x="0" y="119"/>
                  </a:lnTo>
                  <a:lnTo>
                    <a:pt x="0" y="119"/>
                  </a:lnTo>
                  <a:lnTo>
                    <a:pt x="0" y="119"/>
                  </a:lnTo>
                  <a:close/>
                  <a:moveTo>
                    <a:pt x="148" y="0"/>
                  </a:moveTo>
                  <a:lnTo>
                    <a:pt x="148" y="119"/>
                  </a:lnTo>
                  <a:lnTo>
                    <a:pt x="0" y="119"/>
                  </a:lnTo>
                  <a:lnTo>
                    <a:pt x="0" y="0"/>
                  </a:lnTo>
                  <a:lnTo>
                    <a:pt x="14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4" name="Freeform 2332"/>
            <p:cNvSpPr>
              <a:spLocks noEditPoints="1"/>
            </p:cNvSpPr>
            <p:nvPr/>
          </p:nvSpPr>
          <p:spPr bwMode="auto">
            <a:xfrm>
              <a:off x="3757" y="1031"/>
              <a:ext cx="158" cy="128"/>
            </a:xfrm>
            <a:custGeom>
              <a:avLst/>
              <a:gdLst>
                <a:gd name="T0" fmla="*/ 10 w 158"/>
                <a:gd name="T1" fmla="*/ 9 h 128"/>
                <a:gd name="T2" fmla="*/ 10 w 158"/>
                <a:gd name="T3" fmla="*/ 119 h 128"/>
                <a:gd name="T4" fmla="*/ 148 w 158"/>
                <a:gd name="T5" fmla="*/ 119 h 128"/>
                <a:gd name="T6" fmla="*/ 148 w 158"/>
                <a:gd name="T7" fmla="*/ 9 h 128"/>
                <a:gd name="T8" fmla="*/ 10 w 158"/>
                <a:gd name="T9" fmla="*/ 9 h 128"/>
                <a:gd name="T10" fmla="*/ 2 w 158"/>
                <a:gd name="T11" fmla="*/ 0 h 128"/>
                <a:gd name="T12" fmla="*/ 154 w 158"/>
                <a:gd name="T13" fmla="*/ 0 h 128"/>
                <a:gd name="T14" fmla="*/ 156 w 158"/>
                <a:gd name="T15" fmla="*/ 2 h 128"/>
                <a:gd name="T16" fmla="*/ 156 w 158"/>
                <a:gd name="T17" fmla="*/ 4 h 128"/>
                <a:gd name="T18" fmla="*/ 158 w 158"/>
                <a:gd name="T19" fmla="*/ 4 h 128"/>
                <a:gd name="T20" fmla="*/ 158 w 158"/>
                <a:gd name="T21" fmla="*/ 123 h 128"/>
                <a:gd name="T22" fmla="*/ 156 w 158"/>
                <a:gd name="T23" fmla="*/ 123 h 128"/>
                <a:gd name="T24" fmla="*/ 156 w 158"/>
                <a:gd name="T25" fmla="*/ 125 h 128"/>
                <a:gd name="T26" fmla="*/ 154 w 158"/>
                <a:gd name="T27" fmla="*/ 127 h 128"/>
                <a:gd name="T28" fmla="*/ 152 w 158"/>
                <a:gd name="T29" fmla="*/ 127 h 128"/>
                <a:gd name="T30" fmla="*/ 152 w 158"/>
                <a:gd name="T31" fmla="*/ 128 h 128"/>
                <a:gd name="T32" fmla="*/ 4 w 158"/>
                <a:gd name="T33" fmla="*/ 128 h 128"/>
                <a:gd name="T34" fmla="*/ 4 w 158"/>
                <a:gd name="T35" fmla="*/ 123 h 128"/>
                <a:gd name="T36" fmla="*/ 0 w 158"/>
                <a:gd name="T37" fmla="*/ 123 h 128"/>
                <a:gd name="T38" fmla="*/ 0 w 158"/>
                <a:gd name="T39" fmla="*/ 2 h 128"/>
                <a:gd name="T40" fmla="*/ 2 w 15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28">
                  <a:moveTo>
                    <a:pt x="10" y="9"/>
                  </a:moveTo>
                  <a:lnTo>
                    <a:pt x="10" y="119"/>
                  </a:lnTo>
                  <a:lnTo>
                    <a:pt x="148" y="119"/>
                  </a:lnTo>
                  <a:lnTo>
                    <a:pt x="148" y="9"/>
                  </a:lnTo>
                  <a:lnTo>
                    <a:pt x="10" y="9"/>
                  </a:lnTo>
                  <a:close/>
                  <a:moveTo>
                    <a:pt x="2" y="0"/>
                  </a:moveTo>
                  <a:lnTo>
                    <a:pt x="154" y="0"/>
                  </a:lnTo>
                  <a:lnTo>
                    <a:pt x="156" y="2"/>
                  </a:lnTo>
                  <a:lnTo>
                    <a:pt x="156" y="4"/>
                  </a:lnTo>
                  <a:lnTo>
                    <a:pt x="158" y="4"/>
                  </a:lnTo>
                  <a:lnTo>
                    <a:pt x="158" y="123"/>
                  </a:lnTo>
                  <a:lnTo>
                    <a:pt x="156" y="123"/>
                  </a:lnTo>
                  <a:lnTo>
                    <a:pt x="156" y="125"/>
                  </a:lnTo>
                  <a:lnTo>
                    <a:pt x="154" y="127"/>
                  </a:lnTo>
                  <a:lnTo>
                    <a:pt x="152" y="127"/>
                  </a:lnTo>
                  <a:lnTo>
                    <a:pt x="152" y="128"/>
                  </a:lnTo>
                  <a:lnTo>
                    <a:pt x="4" y="128"/>
                  </a:lnTo>
                  <a:lnTo>
                    <a:pt x="4" y="123"/>
                  </a:lnTo>
                  <a:lnTo>
                    <a:pt x="0" y="12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336" name="任意多边形 2335"/>
          <p:cNvSpPr/>
          <p:nvPr/>
        </p:nvSpPr>
        <p:spPr>
          <a:xfrm>
            <a:off x="1902978" y="2114753"/>
            <a:ext cx="3604403" cy="3173506"/>
          </a:xfrm>
          <a:custGeom>
            <a:avLst/>
            <a:gdLst>
              <a:gd name="connsiteX0" fmla="*/ 0 w 3604403"/>
              <a:gd name="connsiteY0" fmla="*/ 3162748 h 3173506"/>
              <a:gd name="connsiteX1" fmla="*/ 53788 w 3604403"/>
              <a:gd name="connsiteY1" fmla="*/ 3173506 h 3173506"/>
              <a:gd name="connsiteX2" fmla="*/ 376517 w 3604403"/>
              <a:gd name="connsiteY2" fmla="*/ 3151991 h 3173506"/>
              <a:gd name="connsiteX3" fmla="*/ 430306 w 3604403"/>
              <a:gd name="connsiteY3" fmla="*/ 3141233 h 3173506"/>
              <a:gd name="connsiteX4" fmla="*/ 473336 w 3604403"/>
              <a:gd name="connsiteY4" fmla="*/ 3130475 h 3173506"/>
              <a:gd name="connsiteX5" fmla="*/ 559397 w 3604403"/>
              <a:gd name="connsiteY5" fmla="*/ 3119718 h 3173506"/>
              <a:gd name="connsiteX6" fmla="*/ 796066 w 3604403"/>
              <a:gd name="connsiteY6" fmla="*/ 3087445 h 3173506"/>
              <a:gd name="connsiteX7" fmla="*/ 849854 w 3604403"/>
              <a:gd name="connsiteY7" fmla="*/ 3076687 h 3173506"/>
              <a:gd name="connsiteX8" fmla="*/ 914400 w 3604403"/>
              <a:gd name="connsiteY8" fmla="*/ 3065930 h 3173506"/>
              <a:gd name="connsiteX9" fmla="*/ 968188 w 3604403"/>
              <a:gd name="connsiteY9" fmla="*/ 3055172 h 3173506"/>
              <a:gd name="connsiteX10" fmla="*/ 1097280 w 3604403"/>
              <a:gd name="connsiteY10" fmla="*/ 3044414 h 3173506"/>
              <a:gd name="connsiteX11" fmla="*/ 1194099 w 3604403"/>
              <a:gd name="connsiteY11" fmla="*/ 3022899 h 3173506"/>
              <a:gd name="connsiteX12" fmla="*/ 1258644 w 3604403"/>
              <a:gd name="connsiteY12" fmla="*/ 3012141 h 3173506"/>
              <a:gd name="connsiteX13" fmla="*/ 1376979 w 3604403"/>
              <a:gd name="connsiteY13" fmla="*/ 3001384 h 3173506"/>
              <a:gd name="connsiteX14" fmla="*/ 1420009 w 3604403"/>
              <a:gd name="connsiteY14" fmla="*/ 2990626 h 3173506"/>
              <a:gd name="connsiteX15" fmla="*/ 1656677 w 3604403"/>
              <a:gd name="connsiteY15" fmla="*/ 2969111 h 3173506"/>
              <a:gd name="connsiteX16" fmla="*/ 1775011 w 3604403"/>
              <a:gd name="connsiteY16" fmla="*/ 2947595 h 3173506"/>
              <a:gd name="connsiteX17" fmla="*/ 2086983 w 3604403"/>
              <a:gd name="connsiteY17" fmla="*/ 2926080 h 3173506"/>
              <a:gd name="connsiteX18" fmla="*/ 2173044 w 3604403"/>
              <a:gd name="connsiteY18" fmla="*/ 2904565 h 3173506"/>
              <a:gd name="connsiteX19" fmla="*/ 2420470 w 3604403"/>
              <a:gd name="connsiteY19" fmla="*/ 2872292 h 3173506"/>
              <a:gd name="connsiteX20" fmla="*/ 2614108 w 3604403"/>
              <a:gd name="connsiteY20" fmla="*/ 2840019 h 3173506"/>
              <a:gd name="connsiteX21" fmla="*/ 2678654 w 3604403"/>
              <a:gd name="connsiteY21" fmla="*/ 2818504 h 3173506"/>
              <a:gd name="connsiteX22" fmla="*/ 2764715 w 3604403"/>
              <a:gd name="connsiteY22" fmla="*/ 2786231 h 3173506"/>
              <a:gd name="connsiteX23" fmla="*/ 2807746 w 3604403"/>
              <a:gd name="connsiteY23" fmla="*/ 2753958 h 3173506"/>
              <a:gd name="connsiteX24" fmla="*/ 2840019 w 3604403"/>
              <a:gd name="connsiteY24" fmla="*/ 2743200 h 3173506"/>
              <a:gd name="connsiteX25" fmla="*/ 2883049 w 3604403"/>
              <a:gd name="connsiteY25" fmla="*/ 2721685 h 3173506"/>
              <a:gd name="connsiteX26" fmla="*/ 2947595 w 3604403"/>
              <a:gd name="connsiteY26" fmla="*/ 2678654 h 3173506"/>
              <a:gd name="connsiteX27" fmla="*/ 2979868 w 3604403"/>
              <a:gd name="connsiteY27" fmla="*/ 2657139 h 3173506"/>
              <a:gd name="connsiteX28" fmla="*/ 3044414 w 3604403"/>
              <a:gd name="connsiteY28" fmla="*/ 2592593 h 3173506"/>
              <a:gd name="connsiteX29" fmla="*/ 3076687 w 3604403"/>
              <a:gd name="connsiteY29" fmla="*/ 2560320 h 3173506"/>
              <a:gd name="connsiteX30" fmla="*/ 3098202 w 3604403"/>
              <a:gd name="connsiteY30" fmla="*/ 2528047 h 3173506"/>
              <a:gd name="connsiteX31" fmla="*/ 3108960 w 3604403"/>
              <a:gd name="connsiteY31" fmla="*/ 2495774 h 3173506"/>
              <a:gd name="connsiteX32" fmla="*/ 3151990 w 3604403"/>
              <a:gd name="connsiteY32" fmla="*/ 2431228 h 3173506"/>
              <a:gd name="connsiteX33" fmla="*/ 3173506 w 3604403"/>
              <a:gd name="connsiteY33" fmla="*/ 2398955 h 3173506"/>
              <a:gd name="connsiteX34" fmla="*/ 3184263 w 3604403"/>
              <a:gd name="connsiteY34" fmla="*/ 2355925 h 3173506"/>
              <a:gd name="connsiteX35" fmla="*/ 3205779 w 3604403"/>
              <a:gd name="connsiteY35" fmla="*/ 2312894 h 3173506"/>
              <a:gd name="connsiteX36" fmla="*/ 3227294 w 3604403"/>
              <a:gd name="connsiteY36" fmla="*/ 2259106 h 3173506"/>
              <a:gd name="connsiteX37" fmla="*/ 3238051 w 3604403"/>
              <a:gd name="connsiteY37" fmla="*/ 2194560 h 3173506"/>
              <a:gd name="connsiteX38" fmla="*/ 3259567 w 3604403"/>
              <a:gd name="connsiteY38" fmla="*/ 2119257 h 3173506"/>
              <a:gd name="connsiteX39" fmla="*/ 3270324 w 3604403"/>
              <a:gd name="connsiteY39" fmla="*/ 2054711 h 3173506"/>
              <a:gd name="connsiteX40" fmla="*/ 3281082 w 3604403"/>
              <a:gd name="connsiteY40" fmla="*/ 2022438 h 3173506"/>
              <a:gd name="connsiteX41" fmla="*/ 3302597 w 3604403"/>
              <a:gd name="connsiteY41" fmla="*/ 1871831 h 3173506"/>
              <a:gd name="connsiteX42" fmla="*/ 3324113 w 3604403"/>
              <a:gd name="connsiteY42" fmla="*/ 1559859 h 3173506"/>
              <a:gd name="connsiteX43" fmla="*/ 3345628 w 3604403"/>
              <a:gd name="connsiteY43" fmla="*/ 1473798 h 3173506"/>
              <a:gd name="connsiteX44" fmla="*/ 3356386 w 3604403"/>
              <a:gd name="connsiteY44" fmla="*/ 1376979 h 3173506"/>
              <a:gd name="connsiteX45" fmla="*/ 3367143 w 3604403"/>
              <a:gd name="connsiteY45" fmla="*/ 1344706 h 3173506"/>
              <a:gd name="connsiteX46" fmla="*/ 3388659 w 3604403"/>
              <a:gd name="connsiteY46" fmla="*/ 1215614 h 3173506"/>
              <a:gd name="connsiteX47" fmla="*/ 3420931 w 3604403"/>
              <a:gd name="connsiteY47" fmla="*/ 1032734 h 3173506"/>
              <a:gd name="connsiteX48" fmla="*/ 3431689 w 3604403"/>
              <a:gd name="connsiteY48" fmla="*/ 882127 h 3173506"/>
              <a:gd name="connsiteX49" fmla="*/ 3442447 w 3604403"/>
              <a:gd name="connsiteY49" fmla="*/ 828339 h 3173506"/>
              <a:gd name="connsiteX50" fmla="*/ 3453204 w 3604403"/>
              <a:gd name="connsiteY50" fmla="*/ 763793 h 3173506"/>
              <a:gd name="connsiteX51" fmla="*/ 3463962 w 3604403"/>
              <a:gd name="connsiteY51" fmla="*/ 688490 h 3173506"/>
              <a:gd name="connsiteX52" fmla="*/ 3485477 w 3604403"/>
              <a:gd name="connsiteY52" fmla="*/ 559398 h 3173506"/>
              <a:gd name="connsiteX53" fmla="*/ 3496235 w 3604403"/>
              <a:gd name="connsiteY53" fmla="*/ 451821 h 3173506"/>
              <a:gd name="connsiteX54" fmla="*/ 3517750 w 3604403"/>
              <a:gd name="connsiteY54" fmla="*/ 365760 h 3173506"/>
              <a:gd name="connsiteX55" fmla="*/ 3528508 w 3604403"/>
              <a:gd name="connsiteY55" fmla="*/ 311972 h 3173506"/>
              <a:gd name="connsiteX56" fmla="*/ 3560781 w 3604403"/>
              <a:gd name="connsiteY56" fmla="*/ 225911 h 3173506"/>
              <a:gd name="connsiteX57" fmla="*/ 3571539 w 3604403"/>
              <a:gd name="connsiteY57" fmla="*/ 161365 h 3173506"/>
              <a:gd name="connsiteX58" fmla="*/ 3582296 w 3604403"/>
              <a:gd name="connsiteY58" fmla="*/ 129092 h 3173506"/>
              <a:gd name="connsiteX59" fmla="*/ 3603811 w 3604403"/>
              <a:gd name="connsiteY59" fmla="*/ 32273 h 3173506"/>
              <a:gd name="connsiteX60" fmla="*/ 3603811 w 3604403"/>
              <a:gd name="connsiteY60" fmla="*/ 0 h 317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604403" h="3173506">
                <a:moveTo>
                  <a:pt x="0" y="3162748"/>
                </a:moveTo>
                <a:cubicBezTo>
                  <a:pt x="17929" y="3166334"/>
                  <a:pt x="35504" y="3173506"/>
                  <a:pt x="53788" y="3173506"/>
                </a:cubicBezTo>
                <a:cubicBezTo>
                  <a:pt x="156490" y="3173506"/>
                  <a:pt x="272235" y="3161471"/>
                  <a:pt x="376517" y="3151991"/>
                </a:cubicBezTo>
                <a:cubicBezTo>
                  <a:pt x="394447" y="3148405"/>
                  <a:pt x="412457" y="3145200"/>
                  <a:pt x="430306" y="3141233"/>
                </a:cubicBezTo>
                <a:cubicBezTo>
                  <a:pt x="444739" y="3138026"/>
                  <a:pt x="458752" y="3132906"/>
                  <a:pt x="473336" y="3130475"/>
                </a:cubicBezTo>
                <a:cubicBezTo>
                  <a:pt x="501853" y="3125722"/>
                  <a:pt x="530710" y="3123304"/>
                  <a:pt x="559397" y="3119718"/>
                </a:cubicBezTo>
                <a:cubicBezTo>
                  <a:pt x="719025" y="3079812"/>
                  <a:pt x="573858" y="3110836"/>
                  <a:pt x="796066" y="3087445"/>
                </a:cubicBezTo>
                <a:cubicBezTo>
                  <a:pt x="814250" y="3085531"/>
                  <a:pt x="831864" y="3079958"/>
                  <a:pt x="849854" y="3076687"/>
                </a:cubicBezTo>
                <a:cubicBezTo>
                  <a:pt x="871314" y="3072785"/>
                  <a:pt x="892940" y="3069832"/>
                  <a:pt x="914400" y="3065930"/>
                </a:cubicBezTo>
                <a:cubicBezTo>
                  <a:pt x="932390" y="3062659"/>
                  <a:pt x="950029" y="3057308"/>
                  <a:pt x="968188" y="3055172"/>
                </a:cubicBezTo>
                <a:cubicBezTo>
                  <a:pt x="1011072" y="3050127"/>
                  <a:pt x="1054249" y="3048000"/>
                  <a:pt x="1097280" y="3044414"/>
                </a:cubicBezTo>
                <a:cubicBezTo>
                  <a:pt x="1143323" y="3032904"/>
                  <a:pt x="1144024" y="3032004"/>
                  <a:pt x="1194099" y="3022899"/>
                </a:cubicBezTo>
                <a:cubicBezTo>
                  <a:pt x="1215559" y="3018997"/>
                  <a:pt x="1236982" y="3014689"/>
                  <a:pt x="1258644" y="3012141"/>
                </a:cubicBezTo>
                <a:cubicBezTo>
                  <a:pt x="1297980" y="3007513"/>
                  <a:pt x="1337534" y="3004970"/>
                  <a:pt x="1376979" y="3001384"/>
                </a:cubicBezTo>
                <a:cubicBezTo>
                  <a:pt x="1391322" y="2997798"/>
                  <a:pt x="1405373" y="2992717"/>
                  <a:pt x="1420009" y="2990626"/>
                </a:cubicBezTo>
                <a:cubicBezTo>
                  <a:pt x="1462173" y="2984602"/>
                  <a:pt x="1621528" y="2972040"/>
                  <a:pt x="1656677" y="2969111"/>
                </a:cubicBezTo>
                <a:cubicBezTo>
                  <a:pt x="1709731" y="2951426"/>
                  <a:pt x="1694642" y="2954111"/>
                  <a:pt x="1775011" y="2947595"/>
                </a:cubicBezTo>
                <a:cubicBezTo>
                  <a:pt x="1878908" y="2939171"/>
                  <a:pt x="2086983" y="2926080"/>
                  <a:pt x="2086983" y="2926080"/>
                </a:cubicBezTo>
                <a:cubicBezTo>
                  <a:pt x="2115670" y="2918908"/>
                  <a:pt x="2143818" y="2909061"/>
                  <a:pt x="2173044" y="2904565"/>
                </a:cubicBezTo>
                <a:cubicBezTo>
                  <a:pt x="2348512" y="2877570"/>
                  <a:pt x="2265963" y="2887743"/>
                  <a:pt x="2420470" y="2872292"/>
                </a:cubicBezTo>
                <a:cubicBezTo>
                  <a:pt x="2541493" y="2842037"/>
                  <a:pt x="2477108" y="2853719"/>
                  <a:pt x="2614108" y="2840019"/>
                </a:cubicBezTo>
                <a:cubicBezTo>
                  <a:pt x="2635623" y="2832847"/>
                  <a:pt x="2658369" y="2828647"/>
                  <a:pt x="2678654" y="2818504"/>
                </a:cubicBezTo>
                <a:cubicBezTo>
                  <a:pt x="2734908" y="2790376"/>
                  <a:pt x="2706126" y="2800877"/>
                  <a:pt x="2764715" y="2786231"/>
                </a:cubicBezTo>
                <a:cubicBezTo>
                  <a:pt x="2779059" y="2775473"/>
                  <a:pt x="2792179" y="2762854"/>
                  <a:pt x="2807746" y="2753958"/>
                </a:cubicBezTo>
                <a:cubicBezTo>
                  <a:pt x="2817592" y="2748332"/>
                  <a:pt x="2829596" y="2747667"/>
                  <a:pt x="2840019" y="2743200"/>
                </a:cubicBezTo>
                <a:cubicBezTo>
                  <a:pt x="2854759" y="2736883"/>
                  <a:pt x="2869298" y="2729936"/>
                  <a:pt x="2883049" y="2721685"/>
                </a:cubicBezTo>
                <a:cubicBezTo>
                  <a:pt x="2905222" y="2708381"/>
                  <a:pt x="2926080" y="2692998"/>
                  <a:pt x="2947595" y="2678654"/>
                </a:cubicBezTo>
                <a:cubicBezTo>
                  <a:pt x="2958353" y="2671482"/>
                  <a:pt x="2970726" y="2666281"/>
                  <a:pt x="2979868" y="2657139"/>
                </a:cubicBezTo>
                <a:lnTo>
                  <a:pt x="3044414" y="2592593"/>
                </a:lnTo>
                <a:cubicBezTo>
                  <a:pt x="3055172" y="2581835"/>
                  <a:pt x="3068248" y="2572979"/>
                  <a:pt x="3076687" y="2560320"/>
                </a:cubicBezTo>
                <a:cubicBezTo>
                  <a:pt x="3083859" y="2549562"/>
                  <a:pt x="3092420" y="2539611"/>
                  <a:pt x="3098202" y="2528047"/>
                </a:cubicBezTo>
                <a:cubicBezTo>
                  <a:pt x="3103273" y="2517905"/>
                  <a:pt x="3103453" y="2505687"/>
                  <a:pt x="3108960" y="2495774"/>
                </a:cubicBezTo>
                <a:cubicBezTo>
                  <a:pt x="3121518" y="2473170"/>
                  <a:pt x="3137647" y="2452743"/>
                  <a:pt x="3151990" y="2431228"/>
                </a:cubicBezTo>
                <a:lnTo>
                  <a:pt x="3173506" y="2398955"/>
                </a:lnTo>
                <a:cubicBezTo>
                  <a:pt x="3177092" y="2384612"/>
                  <a:pt x="3179072" y="2369768"/>
                  <a:pt x="3184263" y="2355925"/>
                </a:cubicBezTo>
                <a:cubicBezTo>
                  <a:pt x="3189894" y="2340909"/>
                  <a:pt x="3199266" y="2327549"/>
                  <a:pt x="3205779" y="2312894"/>
                </a:cubicBezTo>
                <a:cubicBezTo>
                  <a:pt x="3213622" y="2295248"/>
                  <a:pt x="3220122" y="2277035"/>
                  <a:pt x="3227294" y="2259106"/>
                </a:cubicBezTo>
                <a:cubicBezTo>
                  <a:pt x="3230880" y="2237591"/>
                  <a:pt x="3233773" y="2215949"/>
                  <a:pt x="3238051" y="2194560"/>
                </a:cubicBezTo>
                <a:cubicBezTo>
                  <a:pt x="3244804" y="2160794"/>
                  <a:pt x="3249315" y="2150013"/>
                  <a:pt x="3259567" y="2119257"/>
                </a:cubicBezTo>
                <a:cubicBezTo>
                  <a:pt x="3263153" y="2097742"/>
                  <a:pt x="3265592" y="2076004"/>
                  <a:pt x="3270324" y="2054711"/>
                </a:cubicBezTo>
                <a:cubicBezTo>
                  <a:pt x="3272784" y="2043641"/>
                  <a:pt x="3279111" y="2033605"/>
                  <a:pt x="3281082" y="2022438"/>
                </a:cubicBezTo>
                <a:cubicBezTo>
                  <a:pt x="3289895" y="1972498"/>
                  <a:pt x="3295425" y="1922033"/>
                  <a:pt x="3302597" y="1871831"/>
                </a:cubicBezTo>
                <a:cubicBezTo>
                  <a:pt x="3303839" y="1851954"/>
                  <a:pt x="3319057" y="1595251"/>
                  <a:pt x="3324113" y="1559859"/>
                </a:cubicBezTo>
                <a:cubicBezTo>
                  <a:pt x="3328295" y="1530586"/>
                  <a:pt x="3345628" y="1473798"/>
                  <a:pt x="3345628" y="1473798"/>
                </a:cubicBezTo>
                <a:cubicBezTo>
                  <a:pt x="3349214" y="1441525"/>
                  <a:pt x="3351048" y="1409009"/>
                  <a:pt x="3356386" y="1376979"/>
                </a:cubicBezTo>
                <a:cubicBezTo>
                  <a:pt x="3358250" y="1365794"/>
                  <a:pt x="3364919" y="1355825"/>
                  <a:pt x="3367143" y="1344706"/>
                </a:cubicBezTo>
                <a:cubicBezTo>
                  <a:pt x="3375698" y="1301929"/>
                  <a:pt x="3381767" y="1258690"/>
                  <a:pt x="3388659" y="1215614"/>
                </a:cubicBezTo>
                <a:cubicBezTo>
                  <a:pt x="3415064" y="1050582"/>
                  <a:pt x="3397907" y="1124835"/>
                  <a:pt x="3420931" y="1032734"/>
                </a:cubicBezTo>
                <a:cubicBezTo>
                  <a:pt x="3424517" y="982532"/>
                  <a:pt x="3426420" y="932181"/>
                  <a:pt x="3431689" y="882127"/>
                </a:cubicBezTo>
                <a:cubicBezTo>
                  <a:pt x="3433603" y="863943"/>
                  <a:pt x="3439176" y="846329"/>
                  <a:pt x="3442447" y="828339"/>
                </a:cubicBezTo>
                <a:cubicBezTo>
                  <a:pt x="3446349" y="806879"/>
                  <a:pt x="3449887" y="785351"/>
                  <a:pt x="3453204" y="763793"/>
                </a:cubicBezTo>
                <a:cubicBezTo>
                  <a:pt x="3457060" y="738732"/>
                  <a:pt x="3460007" y="713536"/>
                  <a:pt x="3463962" y="688490"/>
                </a:cubicBezTo>
                <a:cubicBezTo>
                  <a:pt x="3470766" y="645400"/>
                  <a:pt x="3479583" y="602622"/>
                  <a:pt x="3485477" y="559398"/>
                </a:cubicBezTo>
                <a:cubicBezTo>
                  <a:pt x="3490346" y="523691"/>
                  <a:pt x="3490310" y="487369"/>
                  <a:pt x="3496235" y="451821"/>
                </a:cubicBezTo>
                <a:cubicBezTo>
                  <a:pt x="3501096" y="422653"/>
                  <a:pt x="3511951" y="394756"/>
                  <a:pt x="3517750" y="365760"/>
                </a:cubicBezTo>
                <a:cubicBezTo>
                  <a:pt x="3521336" y="347831"/>
                  <a:pt x="3524073" y="329710"/>
                  <a:pt x="3528508" y="311972"/>
                </a:cubicBezTo>
                <a:cubicBezTo>
                  <a:pt x="3534129" y="289489"/>
                  <a:pt x="3554202" y="242359"/>
                  <a:pt x="3560781" y="225911"/>
                </a:cubicBezTo>
                <a:cubicBezTo>
                  <a:pt x="3564367" y="204396"/>
                  <a:pt x="3566807" y="182658"/>
                  <a:pt x="3571539" y="161365"/>
                </a:cubicBezTo>
                <a:cubicBezTo>
                  <a:pt x="3573999" y="150296"/>
                  <a:pt x="3579181" y="139995"/>
                  <a:pt x="3582296" y="129092"/>
                </a:cubicBezTo>
                <a:cubicBezTo>
                  <a:pt x="3588440" y="107589"/>
                  <a:pt x="3601345" y="51999"/>
                  <a:pt x="3603811" y="32273"/>
                </a:cubicBezTo>
                <a:cubicBezTo>
                  <a:pt x="3605145" y="21598"/>
                  <a:pt x="3603811" y="10758"/>
                  <a:pt x="3603811"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8" name="文本框 2337"/>
          <p:cNvSpPr txBox="1"/>
          <p:nvPr/>
        </p:nvSpPr>
        <p:spPr>
          <a:xfrm>
            <a:off x="1918313" y="4152153"/>
            <a:ext cx="2573907" cy="523220"/>
          </a:xfrm>
          <a:prstGeom prst="rect">
            <a:avLst/>
          </a:prstGeom>
          <a:noFill/>
        </p:spPr>
        <p:txBody>
          <a:bodyPr wrap="square" rtlCol="0">
            <a:spAutoFit/>
          </a:bodyPr>
          <a:lstStyle/>
          <a:p>
            <a:pPr algn="ctr"/>
            <a:r>
              <a:rPr lang="en-US" altLang="zh-CN" sz="2800" b="1" dirty="0" smtClean="0">
                <a:solidFill>
                  <a:srgbClr val="FF0000"/>
                </a:solidFill>
              </a:rPr>
              <a:t>~36% lower</a:t>
            </a:r>
            <a:endParaRPr lang="zh-CN" altLang="en-US" sz="2800" b="1" dirty="0">
              <a:solidFill>
                <a:srgbClr val="FF0000"/>
              </a:solidFill>
            </a:endParaRPr>
          </a:p>
        </p:txBody>
      </p:sp>
      <p:sp>
        <p:nvSpPr>
          <p:cNvPr id="2340" name="文本框 2339"/>
          <p:cNvSpPr txBox="1"/>
          <p:nvPr/>
        </p:nvSpPr>
        <p:spPr>
          <a:xfrm>
            <a:off x="8963992" y="1503109"/>
            <a:ext cx="2307432" cy="523220"/>
          </a:xfrm>
          <a:prstGeom prst="rect">
            <a:avLst/>
          </a:prstGeom>
          <a:noFill/>
        </p:spPr>
        <p:txBody>
          <a:bodyPr wrap="square" rtlCol="0">
            <a:spAutoFit/>
          </a:bodyPr>
          <a:lstStyle/>
          <a:p>
            <a:pPr algn="ctr"/>
            <a:r>
              <a:rPr lang="en-US" altLang="zh-CN" sz="2800" b="1" dirty="0">
                <a:solidFill>
                  <a:srgbClr val="FF0000"/>
                </a:solidFill>
              </a:rPr>
              <a:t>~</a:t>
            </a:r>
            <a:r>
              <a:rPr lang="en-US" altLang="zh-CN" sz="2800" b="1" dirty="0" smtClean="0">
                <a:solidFill>
                  <a:srgbClr val="FF0000"/>
                </a:solidFill>
              </a:rPr>
              <a:t>7% lower</a:t>
            </a:r>
            <a:endParaRPr lang="zh-CN" altLang="en-US" sz="2800" b="1" dirty="0">
              <a:solidFill>
                <a:srgbClr val="FF0000"/>
              </a:solidFill>
            </a:endParaRPr>
          </a:p>
        </p:txBody>
      </p:sp>
      <p:sp>
        <p:nvSpPr>
          <p:cNvPr id="2341" name="椭圆 2340"/>
          <p:cNvSpPr/>
          <p:nvPr/>
        </p:nvSpPr>
        <p:spPr>
          <a:xfrm>
            <a:off x="10349557" y="1918380"/>
            <a:ext cx="766562" cy="541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2" name="椭圆 2341"/>
          <p:cNvSpPr/>
          <p:nvPr/>
        </p:nvSpPr>
        <p:spPr>
          <a:xfrm>
            <a:off x="8715226" y="3920217"/>
            <a:ext cx="766562" cy="541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3" name="椭圆 2342"/>
          <p:cNvSpPr/>
          <p:nvPr/>
        </p:nvSpPr>
        <p:spPr>
          <a:xfrm>
            <a:off x="3198097" y="4642035"/>
            <a:ext cx="766562" cy="5198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4" name="椭圆 2343"/>
          <p:cNvSpPr/>
          <p:nvPr/>
        </p:nvSpPr>
        <p:spPr>
          <a:xfrm>
            <a:off x="4813945" y="1620774"/>
            <a:ext cx="1015697" cy="17099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6" name="文本框 2345"/>
          <p:cNvSpPr txBox="1"/>
          <p:nvPr/>
        </p:nvSpPr>
        <p:spPr>
          <a:xfrm>
            <a:off x="2576635" y="1551667"/>
            <a:ext cx="2573907" cy="523220"/>
          </a:xfrm>
          <a:prstGeom prst="rect">
            <a:avLst/>
          </a:prstGeom>
          <a:noFill/>
        </p:spPr>
        <p:txBody>
          <a:bodyPr wrap="square" rtlCol="0">
            <a:spAutoFit/>
          </a:bodyPr>
          <a:lstStyle/>
          <a:p>
            <a:pPr algn="ctr"/>
            <a:r>
              <a:rPr lang="en-US" altLang="zh-CN" sz="2800" b="1" dirty="0" smtClean="0">
                <a:solidFill>
                  <a:srgbClr val="FF0000"/>
                </a:solidFill>
              </a:rPr>
              <a:t>~28% lower</a:t>
            </a:r>
            <a:endParaRPr lang="zh-CN" altLang="en-US" sz="2800" b="1" dirty="0">
              <a:solidFill>
                <a:srgbClr val="FF0000"/>
              </a:solidFill>
            </a:endParaRPr>
          </a:p>
        </p:txBody>
      </p:sp>
      <p:sp>
        <p:nvSpPr>
          <p:cNvPr id="2347" name="文本框 2346"/>
          <p:cNvSpPr txBox="1"/>
          <p:nvPr/>
        </p:nvSpPr>
        <p:spPr>
          <a:xfrm>
            <a:off x="7632318" y="3344134"/>
            <a:ext cx="2307432" cy="523220"/>
          </a:xfrm>
          <a:prstGeom prst="rect">
            <a:avLst/>
          </a:prstGeom>
          <a:noFill/>
        </p:spPr>
        <p:txBody>
          <a:bodyPr wrap="square" rtlCol="0">
            <a:spAutoFit/>
          </a:bodyPr>
          <a:lstStyle/>
          <a:p>
            <a:pPr algn="ctr"/>
            <a:r>
              <a:rPr lang="en-US" altLang="zh-CN" sz="2800" b="1" dirty="0" smtClean="0">
                <a:solidFill>
                  <a:srgbClr val="FF0000"/>
                </a:solidFill>
              </a:rPr>
              <a:t>~</a:t>
            </a:r>
            <a:r>
              <a:rPr lang="en-US" altLang="zh-CN" sz="2800" b="1" dirty="0">
                <a:solidFill>
                  <a:srgbClr val="FF0000"/>
                </a:solidFill>
              </a:rPr>
              <a:t>4</a:t>
            </a:r>
            <a:r>
              <a:rPr lang="en-US" altLang="zh-CN" sz="2800" b="1" dirty="0" smtClean="0">
                <a:solidFill>
                  <a:srgbClr val="FF0000"/>
                </a:solidFill>
              </a:rPr>
              <a:t>% lower</a:t>
            </a:r>
            <a:endParaRPr lang="zh-CN" altLang="en-US" sz="2800" b="1" dirty="0">
              <a:solidFill>
                <a:srgbClr val="FF0000"/>
              </a:solidFill>
            </a:endParaRP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28</a:t>
            </a:fld>
            <a:endParaRPr lang="zh-CN" altLang="en-US"/>
          </a:p>
        </p:txBody>
      </p:sp>
    </p:spTree>
    <p:extLst>
      <p:ext uri="{BB962C8B-B14F-4D97-AF65-F5344CB8AC3E}">
        <p14:creationId xmlns:p14="http://schemas.microsoft.com/office/powerpoint/2010/main" val="3133061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43"/>
                                        </p:tgtEl>
                                        <p:attrNameLst>
                                          <p:attrName>style.visibility</p:attrName>
                                        </p:attrNameLst>
                                      </p:cBhvr>
                                      <p:to>
                                        <p:strVal val="visible"/>
                                      </p:to>
                                    </p:set>
                                    <p:animEffect transition="in" filter="barn(inVertical)">
                                      <p:cBhvr>
                                        <p:cTn id="7" dur="500"/>
                                        <p:tgtEl>
                                          <p:spTgt spid="23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38"/>
                                        </p:tgtEl>
                                        <p:attrNameLst>
                                          <p:attrName>style.visibility</p:attrName>
                                        </p:attrNameLst>
                                      </p:cBhvr>
                                      <p:to>
                                        <p:strVal val="visible"/>
                                      </p:to>
                                    </p:set>
                                    <p:animEffect transition="in" filter="barn(inVertical)">
                                      <p:cBhvr>
                                        <p:cTn id="10" dur="500"/>
                                        <p:tgtEl>
                                          <p:spTgt spid="23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346"/>
                                        </p:tgtEl>
                                        <p:attrNameLst>
                                          <p:attrName>style.visibility</p:attrName>
                                        </p:attrNameLst>
                                      </p:cBhvr>
                                      <p:to>
                                        <p:strVal val="visible"/>
                                      </p:to>
                                    </p:set>
                                    <p:animEffect transition="in" filter="randombar(horizontal)">
                                      <p:cBhvr>
                                        <p:cTn id="15" dur="500"/>
                                        <p:tgtEl>
                                          <p:spTgt spid="234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44"/>
                                        </p:tgtEl>
                                        <p:attrNameLst>
                                          <p:attrName>style.visibility</p:attrName>
                                        </p:attrNameLst>
                                      </p:cBhvr>
                                      <p:to>
                                        <p:strVal val="visible"/>
                                      </p:to>
                                    </p:set>
                                    <p:animEffect transition="in" filter="randombar(horizontal)">
                                      <p:cBhvr>
                                        <p:cTn id="18" dur="500"/>
                                        <p:tgtEl>
                                          <p:spTgt spid="234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347"/>
                                        </p:tgtEl>
                                        <p:attrNameLst>
                                          <p:attrName>style.visibility</p:attrName>
                                        </p:attrNameLst>
                                      </p:cBhvr>
                                      <p:to>
                                        <p:strVal val="visible"/>
                                      </p:to>
                                    </p:set>
                                    <p:animEffect transition="in" filter="randombar(horizontal)">
                                      <p:cBhvr>
                                        <p:cTn id="23" dur="500"/>
                                        <p:tgtEl>
                                          <p:spTgt spid="234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42"/>
                                        </p:tgtEl>
                                        <p:attrNameLst>
                                          <p:attrName>style.visibility</p:attrName>
                                        </p:attrNameLst>
                                      </p:cBhvr>
                                      <p:to>
                                        <p:strVal val="visible"/>
                                      </p:to>
                                    </p:set>
                                    <p:animEffect transition="in" filter="randombar(horizontal)">
                                      <p:cBhvr>
                                        <p:cTn id="26" dur="500"/>
                                        <p:tgtEl>
                                          <p:spTgt spid="234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41"/>
                                        </p:tgtEl>
                                        <p:attrNameLst>
                                          <p:attrName>style.visibility</p:attrName>
                                        </p:attrNameLst>
                                      </p:cBhvr>
                                      <p:to>
                                        <p:strVal val="visible"/>
                                      </p:to>
                                    </p:set>
                                    <p:animEffect transition="in" filter="randombar(horizontal)">
                                      <p:cBhvr>
                                        <p:cTn id="31" dur="500"/>
                                        <p:tgtEl>
                                          <p:spTgt spid="2341"/>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340"/>
                                        </p:tgtEl>
                                        <p:attrNameLst>
                                          <p:attrName>style.visibility</p:attrName>
                                        </p:attrNameLst>
                                      </p:cBhvr>
                                      <p:to>
                                        <p:strVal val="visible"/>
                                      </p:to>
                                    </p:set>
                                    <p:animEffect transition="in" filter="randombar(horizontal)">
                                      <p:cBhvr>
                                        <p:cTn id="34" dur="500"/>
                                        <p:tgtEl>
                                          <p:spTgt spid="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8" grpId="0"/>
      <p:bldP spid="2340" grpId="0"/>
      <p:bldP spid="2341" grpId="0" animBg="1"/>
      <p:bldP spid="2342" grpId="0" animBg="1"/>
      <p:bldP spid="2343" grpId="0" animBg="1"/>
      <p:bldP spid="2344" grpId="0" animBg="1"/>
      <p:bldP spid="2346" grpId="0"/>
      <p:bldP spid="23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 2</a:t>
            </a:r>
            <a:endParaRPr lang="zh-CN" altLang="en-US" dirty="0"/>
          </a:p>
        </p:txBody>
      </p:sp>
      <p:sp>
        <p:nvSpPr>
          <p:cNvPr id="3" name="内容占位符 2"/>
          <p:cNvSpPr>
            <a:spLocks noGrp="1"/>
          </p:cNvSpPr>
          <p:nvPr>
            <p:ph idx="1"/>
          </p:nvPr>
        </p:nvSpPr>
        <p:spPr>
          <a:xfrm>
            <a:off x="368301" y="1247775"/>
            <a:ext cx="11385551" cy="581025"/>
          </a:xfrm>
        </p:spPr>
        <p:txBody>
          <a:bodyPr/>
          <a:lstStyle/>
          <a:p>
            <a:r>
              <a:rPr lang="en-US" altLang="zh-CN" dirty="0"/>
              <a:t>Multi-stage DCN </a:t>
            </a:r>
            <a:r>
              <a:rPr lang="en-US" altLang="zh-CN" dirty="0" smtClean="0"/>
              <a:t>switching fabric (ns2 simulations)</a:t>
            </a:r>
            <a:endParaRPr lang="zh-CN" altLang="en-US" dirty="0"/>
          </a:p>
        </p:txBody>
      </p:sp>
      <p:sp>
        <p:nvSpPr>
          <p:cNvPr id="5" name="内容占位符 2"/>
          <p:cNvSpPr txBox="1">
            <a:spLocks/>
          </p:cNvSpPr>
          <p:nvPr/>
        </p:nvSpPr>
        <p:spPr>
          <a:xfrm>
            <a:off x="368299" y="5165351"/>
            <a:ext cx="11389809" cy="1396814"/>
          </a:xfrm>
          <a:prstGeom prst="rect">
            <a:avLst/>
          </a:prstGeom>
        </p:spPr>
        <p:txBody>
          <a:bodyPr vert="horz" lIns="91440" tIns="45720" rIns="91440" bIns="45720" rtlCol="0">
            <a:normAutofit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effectLst>
                  <a:outerShdw blurRad="50800" dist="38100" dir="2700000" algn="tl" rotWithShape="0">
                    <a:prstClr val="black">
                      <a:alpha val="40000"/>
                    </a:prstClr>
                  </a:outerShdw>
                </a:effectLst>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50800" dist="38100" dir="2700000" algn="tl" rotWithShape="0">
                    <a:prstClr val="black">
                      <a:alpha val="40000"/>
                    </a:prstClr>
                  </a:outerShdw>
                </a:effectLst>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50800" dist="38100" dir="2700000" algn="tl" rotWithShape="0">
                    <a:prstClr val="black">
                      <a:alpha val="40000"/>
                    </a:prstClr>
                  </a:outerShdw>
                </a:effectLst>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effectLst>
                  <a:outerShdw blurRad="50800" dist="38100" dir="2700000" algn="tl" rotWithShape="0">
                    <a:prstClr val="black">
                      <a:alpha val="40000"/>
                    </a:prstClr>
                  </a:outerShdw>
                </a:effectLst>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bg1"/>
                </a:solidFill>
                <a:effectLst>
                  <a:outerShdw blurRad="50800" dist="38100" dir="2700000" algn="tl" rotWithShape="0">
                    <a:prstClr val="black">
                      <a:alpha val="40000"/>
                    </a:prstClr>
                  </a:outerShdw>
                </a:effectLst>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smtClean="0"/>
              <a:t>Simulation parameters: </a:t>
            </a:r>
          </a:p>
          <a:p>
            <a:pPr lvl="1"/>
            <a:r>
              <a:rPr lang="en-US" altLang="zh-CN" sz="1400" dirty="0" smtClean="0"/>
              <a:t>Link delay=2us, </a:t>
            </a:r>
            <a:r>
              <a:rPr lang="en-US" altLang="zh-CN" sz="1400" dirty="0" err="1" smtClean="0"/>
              <a:t>Agg</a:t>
            </a:r>
            <a:r>
              <a:rPr lang="en-US" altLang="zh-CN" sz="1400" dirty="0" smtClean="0"/>
              <a:t> switch buffer size=5MB, </a:t>
            </a:r>
            <a:r>
              <a:rPr lang="en-US" altLang="zh-CN" sz="1400" dirty="0" err="1" smtClean="0"/>
              <a:t>ToR</a:t>
            </a:r>
            <a:r>
              <a:rPr lang="en-US" altLang="zh-CN" sz="1400" dirty="0" smtClean="0"/>
              <a:t> switch buffer size=4MB,  TCP initial window size=4, TCP initial RTO=200us.</a:t>
            </a:r>
          </a:p>
          <a:p>
            <a:r>
              <a:rPr lang="en-US" altLang="zh-CN" sz="1800" dirty="0" smtClean="0"/>
              <a:t>Traffic: </a:t>
            </a:r>
          </a:p>
          <a:p>
            <a:pPr lvl="1"/>
            <a:r>
              <a:rPr lang="en-US" altLang="zh-CN" sz="1400" dirty="0" smtClean="0"/>
              <a:t>2000 </a:t>
            </a:r>
            <a:r>
              <a:rPr lang="en-US" altLang="zh-CN" sz="1400" dirty="0"/>
              <a:t>TCP flows, </a:t>
            </a:r>
            <a:r>
              <a:rPr lang="en-US" altLang="zh-CN" sz="1400" dirty="0" smtClean="0"/>
              <a:t>realistic distributions; ECMP load-balancing schemes</a:t>
            </a:r>
            <a:endParaRPr lang="zh-CN" altLang="en-US" sz="1400" dirty="0"/>
          </a:p>
        </p:txBody>
      </p:sp>
      <p:pic>
        <p:nvPicPr>
          <p:cNvPr id="6" name="图片 5"/>
          <p:cNvPicPr>
            <a:picLocks noChangeAspect="1"/>
          </p:cNvPicPr>
          <p:nvPr/>
        </p:nvPicPr>
        <p:blipFill>
          <a:blip r:embed="rId3"/>
          <a:stretch>
            <a:fillRect/>
          </a:stretch>
        </p:blipFill>
        <p:spPr>
          <a:xfrm>
            <a:off x="2791312" y="1678393"/>
            <a:ext cx="6539527" cy="3390136"/>
          </a:xfrm>
          <a:prstGeom prst="rect">
            <a:avLst/>
          </a:prstGeom>
          <a:solidFill>
            <a:schemeClr val="bg1">
              <a:alpha val="58000"/>
            </a:schemeClr>
          </a:solidFill>
        </p:spPr>
      </p:pic>
      <p:sp>
        <p:nvSpPr>
          <p:cNvPr id="4" name="幻灯片编号占位符 3"/>
          <p:cNvSpPr>
            <a:spLocks noGrp="1"/>
          </p:cNvSpPr>
          <p:nvPr>
            <p:ph type="sldNum" sz="quarter" idx="12"/>
          </p:nvPr>
        </p:nvSpPr>
        <p:spPr/>
        <p:txBody>
          <a:bodyPr/>
          <a:lstStyle/>
          <a:p>
            <a:fld id="{C783D033-D7F8-4E29-8F90-174D62287725}" type="slidenum">
              <a:rPr lang="zh-CN" altLang="en-US" smtClean="0"/>
              <a:t>29</a:t>
            </a:fld>
            <a:endParaRPr lang="zh-CN" altLang="en-US"/>
          </a:p>
        </p:txBody>
      </p:sp>
    </p:spTree>
    <p:extLst>
      <p:ext uri="{BB962C8B-B14F-4D97-AF65-F5344CB8AC3E}">
        <p14:creationId xmlns:p14="http://schemas.microsoft.com/office/powerpoint/2010/main" val="895319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2703578" y="2789622"/>
            <a:ext cx="6714995" cy="3924300"/>
          </a:xfrm>
          <a:prstGeom prst="rect">
            <a:avLst/>
          </a:prstGeom>
        </p:spPr>
      </p:pic>
      <p:pic>
        <p:nvPicPr>
          <p:cNvPr id="9" name="图片 8"/>
          <p:cNvPicPr>
            <a:picLocks noChangeAspect="1"/>
          </p:cNvPicPr>
          <p:nvPr/>
        </p:nvPicPr>
        <p:blipFill>
          <a:blip r:embed="rId4"/>
          <a:stretch>
            <a:fillRect/>
          </a:stretch>
        </p:blipFill>
        <p:spPr>
          <a:xfrm>
            <a:off x="4280273" y="4078672"/>
            <a:ext cx="748931" cy="673100"/>
          </a:xfrm>
          <a:prstGeom prst="rect">
            <a:avLst/>
          </a:prstGeom>
        </p:spPr>
      </p:pic>
      <p:sp>
        <p:nvSpPr>
          <p:cNvPr id="2" name="标题 1"/>
          <p:cNvSpPr>
            <a:spLocks noGrp="1"/>
          </p:cNvSpPr>
          <p:nvPr>
            <p:ph type="title"/>
          </p:nvPr>
        </p:nvSpPr>
        <p:spPr/>
        <p:txBody>
          <a:bodyPr/>
          <a:lstStyle/>
          <a:p>
            <a:r>
              <a:rPr lang="en-US" altLang="zh-CN" dirty="0" smtClean="0"/>
              <a:t>Flow Interference</a:t>
            </a:r>
            <a:endParaRPr lang="zh-CN" altLang="en-US" dirty="0"/>
          </a:p>
        </p:txBody>
      </p:sp>
      <p:sp>
        <p:nvSpPr>
          <p:cNvPr id="5" name="内容占位符 4"/>
          <p:cNvSpPr>
            <a:spLocks noGrp="1"/>
          </p:cNvSpPr>
          <p:nvPr>
            <p:ph idx="1"/>
          </p:nvPr>
        </p:nvSpPr>
        <p:spPr/>
        <p:txBody>
          <a:bodyPr/>
          <a:lstStyle/>
          <a:p>
            <a:r>
              <a:rPr lang="en-US" altLang="zh-CN" b="1" dirty="0" smtClean="0">
                <a:solidFill>
                  <a:srgbClr val="FFFF00"/>
                </a:solidFill>
              </a:rPr>
              <a:t>Short </a:t>
            </a:r>
            <a:r>
              <a:rPr lang="en-US" altLang="zh-CN" b="1" dirty="0">
                <a:solidFill>
                  <a:srgbClr val="FFFF00"/>
                </a:solidFill>
              </a:rPr>
              <a:t>delay-sensitive </a:t>
            </a:r>
            <a:r>
              <a:rPr lang="en-US" altLang="zh-CN" b="1" dirty="0" smtClean="0">
                <a:solidFill>
                  <a:srgbClr val="FFFF00"/>
                </a:solidFill>
              </a:rPr>
              <a:t>flows </a:t>
            </a:r>
            <a:r>
              <a:rPr lang="en-US" altLang="zh-CN" dirty="0" smtClean="0"/>
              <a:t>(majority in DCN) have </a:t>
            </a:r>
            <a:r>
              <a:rPr lang="en-US" altLang="zh-CN" dirty="0"/>
              <a:t>to wait a long time at switches for buffer and </a:t>
            </a:r>
            <a:r>
              <a:rPr lang="en-US" altLang="zh-CN" dirty="0" smtClean="0"/>
              <a:t>bandwidth resources </a:t>
            </a:r>
            <a:r>
              <a:rPr lang="en-US" altLang="zh-CN" dirty="0"/>
              <a:t>occupied by a few of </a:t>
            </a:r>
            <a:r>
              <a:rPr lang="en-US" altLang="zh-CN" b="1" dirty="0">
                <a:solidFill>
                  <a:srgbClr val="FFFF00"/>
                </a:solidFill>
              </a:rPr>
              <a:t>long bandwidth-greedy </a:t>
            </a:r>
            <a:r>
              <a:rPr lang="en-US" altLang="zh-CN" b="1" dirty="0" smtClean="0">
                <a:solidFill>
                  <a:srgbClr val="FFFF00"/>
                </a:solidFill>
              </a:rPr>
              <a:t>flows </a:t>
            </a:r>
            <a:r>
              <a:rPr lang="en-US" altLang="zh-CN" dirty="0"/>
              <a:t>(e.g., backup, replication</a:t>
            </a:r>
            <a:r>
              <a:rPr lang="en-US" altLang="zh-CN" dirty="0" smtClean="0"/>
              <a:t>)</a:t>
            </a:r>
            <a:endParaRPr lang="en-US" altLang="zh-CN" dirty="0"/>
          </a:p>
        </p:txBody>
      </p:sp>
      <p:pic>
        <p:nvPicPr>
          <p:cNvPr id="7" name="图片 6"/>
          <p:cNvPicPr>
            <a:picLocks noChangeAspect="1"/>
          </p:cNvPicPr>
          <p:nvPr/>
        </p:nvPicPr>
        <p:blipFill>
          <a:blip r:embed="rId5"/>
          <a:stretch>
            <a:fillRect/>
          </a:stretch>
        </p:blipFill>
        <p:spPr>
          <a:xfrm>
            <a:off x="3679533" y="4652963"/>
            <a:ext cx="1002806" cy="1524000"/>
          </a:xfrm>
          <a:prstGeom prst="rect">
            <a:avLst/>
          </a:prstGeom>
        </p:spPr>
      </p:pic>
      <p:pic>
        <p:nvPicPr>
          <p:cNvPr id="6" name="图片 5"/>
          <p:cNvPicPr>
            <a:picLocks noChangeAspect="1"/>
          </p:cNvPicPr>
          <p:nvPr/>
        </p:nvPicPr>
        <p:blipFill>
          <a:blip r:embed="rId6"/>
          <a:stretch>
            <a:fillRect/>
          </a:stretch>
        </p:blipFill>
        <p:spPr>
          <a:xfrm>
            <a:off x="3043369" y="3955331"/>
            <a:ext cx="2119857" cy="2070100"/>
          </a:xfrm>
          <a:prstGeom prst="rect">
            <a:avLst/>
          </a:prstGeom>
        </p:spPr>
      </p:pic>
      <p:sp>
        <p:nvSpPr>
          <p:cNvPr id="3" name="幻灯片编号占位符 2"/>
          <p:cNvSpPr>
            <a:spLocks noGrp="1"/>
          </p:cNvSpPr>
          <p:nvPr>
            <p:ph type="sldNum" sz="quarter" idx="12"/>
          </p:nvPr>
        </p:nvSpPr>
        <p:spPr/>
        <p:txBody>
          <a:bodyPr/>
          <a:lstStyle/>
          <a:p>
            <a:fld id="{C783D033-D7F8-4E29-8F90-174D62287725}" type="slidenum">
              <a:rPr lang="zh-CN" altLang="en-US" smtClean="0"/>
              <a:t>3</a:t>
            </a:fld>
            <a:endParaRPr lang="zh-CN" altLang="en-US"/>
          </a:p>
        </p:txBody>
      </p:sp>
    </p:spTree>
    <p:extLst>
      <p:ext uri="{BB962C8B-B14F-4D97-AF65-F5344CB8AC3E}">
        <p14:creationId xmlns:p14="http://schemas.microsoft.com/office/powerpoint/2010/main" val="4039176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21600000">
                                      <p:cBhvr>
                                        <p:cTn id="29" dur="75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p:cNvGrpSpPr>
            <a:grpSpLocks noChangeAspect="1"/>
          </p:cNvGrpSpPr>
          <p:nvPr/>
        </p:nvGrpSpPr>
        <p:grpSpPr bwMode="auto">
          <a:xfrm>
            <a:off x="1031876" y="1254648"/>
            <a:ext cx="10058400" cy="4470400"/>
            <a:chOff x="0" y="453"/>
            <a:chExt cx="6336" cy="2816"/>
          </a:xfrm>
        </p:grpSpPr>
        <p:sp>
          <p:nvSpPr>
            <p:cNvPr id="7" name="AutoShape 3"/>
            <p:cNvSpPr>
              <a:spLocks noChangeAspect="1" noChangeArrowheads="1" noTextEdit="1"/>
            </p:cNvSpPr>
            <p:nvPr/>
          </p:nvSpPr>
          <p:spPr bwMode="auto">
            <a:xfrm>
              <a:off x="0" y="453"/>
              <a:ext cx="6336" cy="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8" name="Group 205"/>
            <p:cNvGrpSpPr>
              <a:grpSpLocks/>
            </p:cNvGrpSpPr>
            <p:nvPr/>
          </p:nvGrpSpPr>
          <p:grpSpPr bwMode="auto">
            <a:xfrm>
              <a:off x="0" y="451"/>
              <a:ext cx="6336" cy="2816"/>
              <a:chOff x="0" y="451"/>
              <a:chExt cx="6336" cy="2816"/>
            </a:xfrm>
          </p:grpSpPr>
          <p:sp>
            <p:nvSpPr>
              <p:cNvPr id="2511" name="Rectangle 5"/>
              <p:cNvSpPr>
                <a:spLocks noChangeArrowheads="1"/>
              </p:cNvSpPr>
              <p:nvPr/>
            </p:nvSpPr>
            <p:spPr bwMode="auto">
              <a:xfrm>
                <a:off x="0" y="453"/>
                <a:ext cx="6336" cy="2814"/>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12" name="Freeform 6"/>
              <p:cNvSpPr>
                <a:spLocks/>
              </p:cNvSpPr>
              <p:nvPr/>
            </p:nvSpPr>
            <p:spPr bwMode="auto">
              <a:xfrm>
                <a:off x="0" y="451"/>
                <a:ext cx="6336" cy="2812"/>
              </a:xfrm>
              <a:custGeom>
                <a:avLst/>
                <a:gdLst>
                  <a:gd name="T0" fmla="*/ 6336 w 6336"/>
                  <a:gd name="T1" fmla="*/ 0 h 2812"/>
                  <a:gd name="T2" fmla="*/ 6336 w 6336"/>
                  <a:gd name="T3" fmla="*/ 2812 h 2812"/>
                  <a:gd name="T4" fmla="*/ 0 w 6336"/>
                  <a:gd name="T5" fmla="*/ 2812 h 2812"/>
                  <a:gd name="T6" fmla="*/ 0 w 6336"/>
                  <a:gd name="T7" fmla="*/ 0 h 2812"/>
                  <a:gd name="T8" fmla="*/ 2033 w 6336"/>
                  <a:gd name="T9" fmla="*/ 0 h 2812"/>
                  <a:gd name="T10" fmla="*/ 6336 w 6336"/>
                  <a:gd name="T11" fmla="*/ 0 h 2812"/>
                </a:gdLst>
                <a:ahLst/>
                <a:cxnLst>
                  <a:cxn ang="0">
                    <a:pos x="T0" y="T1"/>
                  </a:cxn>
                  <a:cxn ang="0">
                    <a:pos x="T2" y="T3"/>
                  </a:cxn>
                  <a:cxn ang="0">
                    <a:pos x="T4" y="T5"/>
                  </a:cxn>
                  <a:cxn ang="0">
                    <a:pos x="T6" y="T7"/>
                  </a:cxn>
                  <a:cxn ang="0">
                    <a:pos x="T8" y="T9"/>
                  </a:cxn>
                  <a:cxn ang="0">
                    <a:pos x="T10" y="T11"/>
                  </a:cxn>
                </a:cxnLst>
                <a:rect l="0" t="0" r="r" b="b"/>
                <a:pathLst>
                  <a:path w="6336" h="2812">
                    <a:moveTo>
                      <a:pt x="6336" y="0"/>
                    </a:moveTo>
                    <a:lnTo>
                      <a:pt x="6336" y="2812"/>
                    </a:lnTo>
                    <a:lnTo>
                      <a:pt x="0" y="2812"/>
                    </a:lnTo>
                    <a:lnTo>
                      <a:pt x="0" y="0"/>
                    </a:lnTo>
                    <a:lnTo>
                      <a:pt x="2033" y="0"/>
                    </a:lnTo>
                    <a:lnTo>
                      <a:pt x="633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3" name="Rectangle 7"/>
              <p:cNvSpPr>
                <a:spLocks noChangeArrowheads="1"/>
              </p:cNvSpPr>
              <p:nvPr/>
            </p:nvSpPr>
            <p:spPr bwMode="auto">
              <a:xfrm>
                <a:off x="371" y="703"/>
                <a:ext cx="2547" cy="239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4" name="Freeform 8"/>
              <p:cNvSpPr>
                <a:spLocks noEditPoints="1"/>
              </p:cNvSpPr>
              <p:nvPr/>
            </p:nvSpPr>
            <p:spPr bwMode="auto">
              <a:xfrm>
                <a:off x="363" y="695"/>
                <a:ext cx="2563" cy="2415"/>
              </a:xfrm>
              <a:custGeom>
                <a:avLst/>
                <a:gdLst>
                  <a:gd name="T0" fmla="*/ 15 w 2563"/>
                  <a:gd name="T1" fmla="*/ 15 h 2415"/>
                  <a:gd name="T2" fmla="*/ 15 w 2563"/>
                  <a:gd name="T3" fmla="*/ 2399 h 2415"/>
                  <a:gd name="T4" fmla="*/ 2548 w 2563"/>
                  <a:gd name="T5" fmla="*/ 2399 h 2415"/>
                  <a:gd name="T6" fmla="*/ 2548 w 2563"/>
                  <a:gd name="T7" fmla="*/ 15 h 2415"/>
                  <a:gd name="T8" fmla="*/ 15 w 2563"/>
                  <a:gd name="T9" fmla="*/ 15 h 2415"/>
                  <a:gd name="T10" fmla="*/ 8 w 2563"/>
                  <a:gd name="T11" fmla="*/ 0 h 2415"/>
                  <a:gd name="T12" fmla="*/ 2555 w 2563"/>
                  <a:gd name="T13" fmla="*/ 0 h 2415"/>
                  <a:gd name="T14" fmla="*/ 2561 w 2563"/>
                  <a:gd name="T15" fmla="*/ 2 h 2415"/>
                  <a:gd name="T16" fmla="*/ 2563 w 2563"/>
                  <a:gd name="T17" fmla="*/ 8 h 2415"/>
                  <a:gd name="T18" fmla="*/ 2563 w 2563"/>
                  <a:gd name="T19" fmla="*/ 2407 h 2415"/>
                  <a:gd name="T20" fmla="*/ 2561 w 2563"/>
                  <a:gd name="T21" fmla="*/ 2413 h 2415"/>
                  <a:gd name="T22" fmla="*/ 2555 w 2563"/>
                  <a:gd name="T23" fmla="*/ 2415 h 2415"/>
                  <a:gd name="T24" fmla="*/ 8 w 2563"/>
                  <a:gd name="T25" fmla="*/ 2415 h 2415"/>
                  <a:gd name="T26" fmla="*/ 8 w 2563"/>
                  <a:gd name="T27" fmla="*/ 2407 h 2415"/>
                  <a:gd name="T28" fmla="*/ 0 w 2563"/>
                  <a:gd name="T29" fmla="*/ 2407 h 2415"/>
                  <a:gd name="T30" fmla="*/ 0 w 2563"/>
                  <a:gd name="T31" fmla="*/ 8 h 2415"/>
                  <a:gd name="T32" fmla="*/ 2 w 2563"/>
                  <a:gd name="T33" fmla="*/ 2 h 2415"/>
                  <a:gd name="T34" fmla="*/ 8 w 2563"/>
                  <a:gd name="T35" fmla="*/ 0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3" h="2415">
                    <a:moveTo>
                      <a:pt x="15" y="15"/>
                    </a:moveTo>
                    <a:lnTo>
                      <a:pt x="15" y="2399"/>
                    </a:lnTo>
                    <a:lnTo>
                      <a:pt x="2548" y="2399"/>
                    </a:lnTo>
                    <a:lnTo>
                      <a:pt x="2548" y="15"/>
                    </a:lnTo>
                    <a:lnTo>
                      <a:pt x="15" y="15"/>
                    </a:lnTo>
                    <a:close/>
                    <a:moveTo>
                      <a:pt x="8" y="0"/>
                    </a:moveTo>
                    <a:lnTo>
                      <a:pt x="2555" y="0"/>
                    </a:lnTo>
                    <a:lnTo>
                      <a:pt x="2561" y="2"/>
                    </a:lnTo>
                    <a:lnTo>
                      <a:pt x="2563" y="8"/>
                    </a:lnTo>
                    <a:lnTo>
                      <a:pt x="2563" y="2407"/>
                    </a:lnTo>
                    <a:lnTo>
                      <a:pt x="2561" y="2413"/>
                    </a:lnTo>
                    <a:lnTo>
                      <a:pt x="2555" y="2415"/>
                    </a:lnTo>
                    <a:lnTo>
                      <a:pt x="8" y="2415"/>
                    </a:lnTo>
                    <a:lnTo>
                      <a:pt x="8" y="2407"/>
                    </a:lnTo>
                    <a:lnTo>
                      <a:pt x="0" y="2407"/>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5" name="Freeform 9"/>
              <p:cNvSpPr>
                <a:spLocks noEditPoints="1"/>
              </p:cNvSpPr>
              <p:nvPr/>
            </p:nvSpPr>
            <p:spPr bwMode="auto">
              <a:xfrm>
                <a:off x="371" y="3098"/>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3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8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3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59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4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29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7" y="0"/>
                    </a:lnTo>
                    <a:lnTo>
                      <a:pt x="2497" y="10"/>
                    </a:lnTo>
                    <a:lnTo>
                      <a:pt x="2496" y="10"/>
                    </a:lnTo>
                    <a:lnTo>
                      <a:pt x="2496" y="0"/>
                    </a:lnTo>
                    <a:close/>
                    <a:moveTo>
                      <a:pt x="2473" y="0"/>
                    </a:moveTo>
                    <a:lnTo>
                      <a:pt x="2476" y="0"/>
                    </a:lnTo>
                    <a:lnTo>
                      <a:pt x="2476" y="10"/>
                    </a:lnTo>
                    <a:lnTo>
                      <a:pt x="2473" y="10"/>
                    </a:lnTo>
                    <a:lnTo>
                      <a:pt x="2473" y="0"/>
                    </a:lnTo>
                    <a:close/>
                    <a:moveTo>
                      <a:pt x="2451" y="0"/>
                    </a:moveTo>
                    <a:lnTo>
                      <a:pt x="2453" y="0"/>
                    </a:lnTo>
                    <a:lnTo>
                      <a:pt x="2453" y="10"/>
                    </a:lnTo>
                    <a:lnTo>
                      <a:pt x="2451" y="10"/>
                    </a:lnTo>
                    <a:lnTo>
                      <a:pt x="2451"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1" y="0"/>
                    </a:lnTo>
                    <a:lnTo>
                      <a:pt x="2211" y="10"/>
                    </a:lnTo>
                    <a:lnTo>
                      <a:pt x="2208" y="10"/>
                    </a:lnTo>
                    <a:lnTo>
                      <a:pt x="2208" y="0"/>
                    </a:lnTo>
                    <a:close/>
                    <a:moveTo>
                      <a:pt x="2186" y="0"/>
                    </a:moveTo>
                    <a:lnTo>
                      <a:pt x="2188" y="0"/>
                    </a:lnTo>
                    <a:lnTo>
                      <a:pt x="2188" y="10"/>
                    </a:lnTo>
                    <a:lnTo>
                      <a:pt x="2186" y="10"/>
                    </a:lnTo>
                    <a:lnTo>
                      <a:pt x="2186" y="0"/>
                    </a:lnTo>
                    <a:close/>
                    <a:moveTo>
                      <a:pt x="2163" y="0"/>
                    </a:moveTo>
                    <a:lnTo>
                      <a:pt x="2167" y="0"/>
                    </a:lnTo>
                    <a:lnTo>
                      <a:pt x="2167" y="10"/>
                    </a:lnTo>
                    <a:lnTo>
                      <a:pt x="2163" y="10"/>
                    </a:lnTo>
                    <a:lnTo>
                      <a:pt x="2163"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6" y="0"/>
                    </a:lnTo>
                    <a:lnTo>
                      <a:pt x="1946" y="10"/>
                    </a:lnTo>
                    <a:lnTo>
                      <a:pt x="1943" y="10"/>
                    </a:lnTo>
                    <a:lnTo>
                      <a:pt x="1943" y="0"/>
                    </a:lnTo>
                    <a:close/>
                    <a:moveTo>
                      <a:pt x="1921" y="0"/>
                    </a:moveTo>
                    <a:lnTo>
                      <a:pt x="1923" y="0"/>
                    </a:lnTo>
                    <a:lnTo>
                      <a:pt x="1923" y="10"/>
                    </a:lnTo>
                    <a:lnTo>
                      <a:pt x="1921" y="10"/>
                    </a:lnTo>
                    <a:lnTo>
                      <a:pt x="1921" y="0"/>
                    </a:lnTo>
                    <a:close/>
                    <a:moveTo>
                      <a:pt x="1898" y="0"/>
                    </a:moveTo>
                    <a:lnTo>
                      <a:pt x="1902" y="0"/>
                    </a:lnTo>
                    <a:lnTo>
                      <a:pt x="1902" y="10"/>
                    </a:lnTo>
                    <a:lnTo>
                      <a:pt x="1898" y="10"/>
                    </a:lnTo>
                    <a:lnTo>
                      <a:pt x="1898"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1" y="0"/>
                    </a:lnTo>
                    <a:lnTo>
                      <a:pt x="1681" y="10"/>
                    </a:lnTo>
                    <a:lnTo>
                      <a:pt x="1678" y="10"/>
                    </a:lnTo>
                    <a:lnTo>
                      <a:pt x="1678" y="0"/>
                    </a:lnTo>
                    <a:close/>
                    <a:moveTo>
                      <a:pt x="1657" y="0"/>
                    </a:moveTo>
                    <a:lnTo>
                      <a:pt x="1658" y="0"/>
                    </a:lnTo>
                    <a:lnTo>
                      <a:pt x="1658" y="10"/>
                    </a:lnTo>
                    <a:lnTo>
                      <a:pt x="1657" y="10"/>
                    </a:lnTo>
                    <a:lnTo>
                      <a:pt x="1657" y="0"/>
                    </a:lnTo>
                    <a:close/>
                    <a:moveTo>
                      <a:pt x="1633" y="0"/>
                    </a:moveTo>
                    <a:lnTo>
                      <a:pt x="1637" y="0"/>
                    </a:lnTo>
                    <a:lnTo>
                      <a:pt x="1637" y="10"/>
                    </a:lnTo>
                    <a:lnTo>
                      <a:pt x="1633" y="10"/>
                    </a:lnTo>
                    <a:lnTo>
                      <a:pt x="1633"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3" y="0"/>
                    </a:lnTo>
                    <a:lnTo>
                      <a:pt x="1393" y="10"/>
                    </a:lnTo>
                    <a:lnTo>
                      <a:pt x="1392" y="10"/>
                    </a:lnTo>
                    <a:lnTo>
                      <a:pt x="1392" y="0"/>
                    </a:lnTo>
                    <a:close/>
                    <a:moveTo>
                      <a:pt x="1369" y="0"/>
                    </a:moveTo>
                    <a:lnTo>
                      <a:pt x="1370" y="0"/>
                    </a:lnTo>
                    <a:lnTo>
                      <a:pt x="1370" y="10"/>
                    </a:lnTo>
                    <a:lnTo>
                      <a:pt x="1369" y="10"/>
                    </a:lnTo>
                    <a:lnTo>
                      <a:pt x="1369" y="0"/>
                    </a:lnTo>
                    <a:close/>
                    <a:moveTo>
                      <a:pt x="1347" y="0"/>
                    </a:moveTo>
                    <a:lnTo>
                      <a:pt x="1349" y="0"/>
                    </a:lnTo>
                    <a:lnTo>
                      <a:pt x="1349" y="10"/>
                    </a:lnTo>
                    <a:lnTo>
                      <a:pt x="1347" y="10"/>
                    </a:lnTo>
                    <a:lnTo>
                      <a:pt x="1347"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5" y="0"/>
                    </a:lnTo>
                    <a:lnTo>
                      <a:pt x="1105" y="10"/>
                    </a:lnTo>
                    <a:lnTo>
                      <a:pt x="1104" y="10"/>
                    </a:lnTo>
                    <a:lnTo>
                      <a:pt x="1104" y="0"/>
                    </a:lnTo>
                    <a:close/>
                    <a:moveTo>
                      <a:pt x="1082" y="0"/>
                    </a:moveTo>
                    <a:lnTo>
                      <a:pt x="1084" y="0"/>
                    </a:lnTo>
                    <a:lnTo>
                      <a:pt x="1084" y="10"/>
                    </a:lnTo>
                    <a:lnTo>
                      <a:pt x="1082" y="10"/>
                    </a:lnTo>
                    <a:lnTo>
                      <a:pt x="1082" y="0"/>
                    </a:lnTo>
                    <a:close/>
                    <a:moveTo>
                      <a:pt x="1059" y="0"/>
                    </a:moveTo>
                    <a:lnTo>
                      <a:pt x="1061" y="0"/>
                    </a:lnTo>
                    <a:lnTo>
                      <a:pt x="1061" y="10"/>
                    </a:lnTo>
                    <a:lnTo>
                      <a:pt x="1059" y="10"/>
                    </a:lnTo>
                    <a:lnTo>
                      <a:pt x="1059"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7" y="0"/>
                    </a:moveTo>
                    <a:lnTo>
                      <a:pt x="819" y="0"/>
                    </a:lnTo>
                    <a:lnTo>
                      <a:pt x="819" y="10"/>
                    </a:lnTo>
                    <a:lnTo>
                      <a:pt x="817" y="10"/>
                    </a:lnTo>
                    <a:lnTo>
                      <a:pt x="817" y="0"/>
                    </a:lnTo>
                    <a:close/>
                    <a:moveTo>
                      <a:pt x="794" y="0"/>
                    </a:moveTo>
                    <a:lnTo>
                      <a:pt x="796" y="0"/>
                    </a:lnTo>
                    <a:lnTo>
                      <a:pt x="796" y="10"/>
                    </a:lnTo>
                    <a:lnTo>
                      <a:pt x="794" y="10"/>
                    </a:lnTo>
                    <a:lnTo>
                      <a:pt x="794"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4" y="0"/>
                    </a:lnTo>
                    <a:lnTo>
                      <a:pt x="554" y="10"/>
                    </a:lnTo>
                    <a:lnTo>
                      <a:pt x="553" y="10"/>
                    </a:lnTo>
                    <a:lnTo>
                      <a:pt x="553" y="0"/>
                    </a:lnTo>
                    <a:close/>
                    <a:moveTo>
                      <a:pt x="529" y="0"/>
                    </a:moveTo>
                    <a:lnTo>
                      <a:pt x="531" y="0"/>
                    </a:lnTo>
                    <a:lnTo>
                      <a:pt x="531" y="10"/>
                    </a:lnTo>
                    <a:lnTo>
                      <a:pt x="529" y="10"/>
                    </a:lnTo>
                    <a:lnTo>
                      <a:pt x="529"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89" y="0"/>
                    </a:lnTo>
                    <a:lnTo>
                      <a:pt x="289" y="10"/>
                    </a:lnTo>
                    <a:lnTo>
                      <a:pt x="288" y="10"/>
                    </a:lnTo>
                    <a:lnTo>
                      <a:pt x="288" y="0"/>
                    </a:lnTo>
                    <a:close/>
                    <a:moveTo>
                      <a:pt x="265" y="0"/>
                    </a:moveTo>
                    <a:lnTo>
                      <a:pt x="266" y="0"/>
                    </a:lnTo>
                    <a:lnTo>
                      <a:pt x="266" y="10"/>
                    </a:lnTo>
                    <a:lnTo>
                      <a:pt x="265" y="10"/>
                    </a:lnTo>
                    <a:lnTo>
                      <a:pt x="265" y="0"/>
                    </a:lnTo>
                    <a:close/>
                    <a:moveTo>
                      <a:pt x="243" y="0"/>
                    </a:moveTo>
                    <a:lnTo>
                      <a:pt x="245" y="0"/>
                    </a:lnTo>
                    <a:lnTo>
                      <a:pt x="245" y="10"/>
                    </a:lnTo>
                    <a:lnTo>
                      <a:pt x="243" y="10"/>
                    </a:lnTo>
                    <a:lnTo>
                      <a:pt x="243"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6" name="Freeform 10"/>
              <p:cNvSpPr>
                <a:spLocks noEditPoints="1"/>
              </p:cNvSpPr>
              <p:nvPr/>
            </p:nvSpPr>
            <p:spPr bwMode="auto">
              <a:xfrm>
                <a:off x="371" y="2697"/>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3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8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3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59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4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29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7" y="0"/>
                    </a:lnTo>
                    <a:lnTo>
                      <a:pt x="2497" y="10"/>
                    </a:lnTo>
                    <a:lnTo>
                      <a:pt x="2496" y="10"/>
                    </a:lnTo>
                    <a:lnTo>
                      <a:pt x="2496" y="0"/>
                    </a:lnTo>
                    <a:close/>
                    <a:moveTo>
                      <a:pt x="2473" y="0"/>
                    </a:moveTo>
                    <a:lnTo>
                      <a:pt x="2476" y="0"/>
                    </a:lnTo>
                    <a:lnTo>
                      <a:pt x="2476" y="10"/>
                    </a:lnTo>
                    <a:lnTo>
                      <a:pt x="2473" y="10"/>
                    </a:lnTo>
                    <a:lnTo>
                      <a:pt x="2473" y="0"/>
                    </a:lnTo>
                    <a:close/>
                    <a:moveTo>
                      <a:pt x="2451" y="0"/>
                    </a:moveTo>
                    <a:lnTo>
                      <a:pt x="2453" y="0"/>
                    </a:lnTo>
                    <a:lnTo>
                      <a:pt x="2453" y="10"/>
                    </a:lnTo>
                    <a:lnTo>
                      <a:pt x="2451" y="10"/>
                    </a:lnTo>
                    <a:lnTo>
                      <a:pt x="2451"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1" y="0"/>
                    </a:lnTo>
                    <a:lnTo>
                      <a:pt x="2211" y="10"/>
                    </a:lnTo>
                    <a:lnTo>
                      <a:pt x="2208" y="10"/>
                    </a:lnTo>
                    <a:lnTo>
                      <a:pt x="2208" y="0"/>
                    </a:lnTo>
                    <a:close/>
                    <a:moveTo>
                      <a:pt x="2186" y="0"/>
                    </a:moveTo>
                    <a:lnTo>
                      <a:pt x="2188" y="0"/>
                    </a:lnTo>
                    <a:lnTo>
                      <a:pt x="2188" y="10"/>
                    </a:lnTo>
                    <a:lnTo>
                      <a:pt x="2186" y="10"/>
                    </a:lnTo>
                    <a:lnTo>
                      <a:pt x="2186" y="0"/>
                    </a:lnTo>
                    <a:close/>
                    <a:moveTo>
                      <a:pt x="2163" y="0"/>
                    </a:moveTo>
                    <a:lnTo>
                      <a:pt x="2167" y="0"/>
                    </a:lnTo>
                    <a:lnTo>
                      <a:pt x="2167" y="10"/>
                    </a:lnTo>
                    <a:lnTo>
                      <a:pt x="2163" y="10"/>
                    </a:lnTo>
                    <a:lnTo>
                      <a:pt x="2163"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6" y="0"/>
                    </a:lnTo>
                    <a:lnTo>
                      <a:pt x="1946" y="10"/>
                    </a:lnTo>
                    <a:lnTo>
                      <a:pt x="1943" y="10"/>
                    </a:lnTo>
                    <a:lnTo>
                      <a:pt x="1943" y="0"/>
                    </a:lnTo>
                    <a:close/>
                    <a:moveTo>
                      <a:pt x="1921" y="0"/>
                    </a:moveTo>
                    <a:lnTo>
                      <a:pt x="1923" y="0"/>
                    </a:lnTo>
                    <a:lnTo>
                      <a:pt x="1923" y="10"/>
                    </a:lnTo>
                    <a:lnTo>
                      <a:pt x="1921" y="10"/>
                    </a:lnTo>
                    <a:lnTo>
                      <a:pt x="1921" y="0"/>
                    </a:lnTo>
                    <a:close/>
                    <a:moveTo>
                      <a:pt x="1898" y="0"/>
                    </a:moveTo>
                    <a:lnTo>
                      <a:pt x="1902" y="0"/>
                    </a:lnTo>
                    <a:lnTo>
                      <a:pt x="1902" y="10"/>
                    </a:lnTo>
                    <a:lnTo>
                      <a:pt x="1898" y="10"/>
                    </a:lnTo>
                    <a:lnTo>
                      <a:pt x="1898"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1" y="0"/>
                    </a:lnTo>
                    <a:lnTo>
                      <a:pt x="1681" y="10"/>
                    </a:lnTo>
                    <a:lnTo>
                      <a:pt x="1678" y="10"/>
                    </a:lnTo>
                    <a:lnTo>
                      <a:pt x="1678" y="0"/>
                    </a:lnTo>
                    <a:close/>
                    <a:moveTo>
                      <a:pt x="1657" y="0"/>
                    </a:moveTo>
                    <a:lnTo>
                      <a:pt x="1658" y="0"/>
                    </a:lnTo>
                    <a:lnTo>
                      <a:pt x="1658" y="10"/>
                    </a:lnTo>
                    <a:lnTo>
                      <a:pt x="1657" y="10"/>
                    </a:lnTo>
                    <a:lnTo>
                      <a:pt x="1657" y="0"/>
                    </a:lnTo>
                    <a:close/>
                    <a:moveTo>
                      <a:pt x="1633" y="0"/>
                    </a:moveTo>
                    <a:lnTo>
                      <a:pt x="1637" y="0"/>
                    </a:lnTo>
                    <a:lnTo>
                      <a:pt x="1637" y="10"/>
                    </a:lnTo>
                    <a:lnTo>
                      <a:pt x="1633" y="10"/>
                    </a:lnTo>
                    <a:lnTo>
                      <a:pt x="1633"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3" y="0"/>
                    </a:lnTo>
                    <a:lnTo>
                      <a:pt x="1393" y="10"/>
                    </a:lnTo>
                    <a:lnTo>
                      <a:pt x="1392" y="10"/>
                    </a:lnTo>
                    <a:lnTo>
                      <a:pt x="1392" y="0"/>
                    </a:lnTo>
                    <a:close/>
                    <a:moveTo>
                      <a:pt x="1369" y="0"/>
                    </a:moveTo>
                    <a:lnTo>
                      <a:pt x="1370" y="0"/>
                    </a:lnTo>
                    <a:lnTo>
                      <a:pt x="1370" y="10"/>
                    </a:lnTo>
                    <a:lnTo>
                      <a:pt x="1369" y="10"/>
                    </a:lnTo>
                    <a:lnTo>
                      <a:pt x="1369" y="0"/>
                    </a:lnTo>
                    <a:close/>
                    <a:moveTo>
                      <a:pt x="1347" y="0"/>
                    </a:moveTo>
                    <a:lnTo>
                      <a:pt x="1349" y="0"/>
                    </a:lnTo>
                    <a:lnTo>
                      <a:pt x="1349" y="10"/>
                    </a:lnTo>
                    <a:lnTo>
                      <a:pt x="1347" y="10"/>
                    </a:lnTo>
                    <a:lnTo>
                      <a:pt x="1347"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5" y="0"/>
                    </a:lnTo>
                    <a:lnTo>
                      <a:pt x="1105" y="10"/>
                    </a:lnTo>
                    <a:lnTo>
                      <a:pt x="1104" y="10"/>
                    </a:lnTo>
                    <a:lnTo>
                      <a:pt x="1104" y="0"/>
                    </a:lnTo>
                    <a:close/>
                    <a:moveTo>
                      <a:pt x="1082" y="0"/>
                    </a:moveTo>
                    <a:lnTo>
                      <a:pt x="1084" y="0"/>
                    </a:lnTo>
                    <a:lnTo>
                      <a:pt x="1084" y="10"/>
                    </a:lnTo>
                    <a:lnTo>
                      <a:pt x="1082" y="10"/>
                    </a:lnTo>
                    <a:lnTo>
                      <a:pt x="1082" y="0"/>
                    </a:lnTo>
                    <a:close/>
                    <a:moveTo>
                      <a:pt x="1059" y="0"/>
                    </a:moveTo>
                    <a:lnTo>
                      <a:pt x="1061" y="0"/>
                    </a:lnTo>
                    <a:lnTo>
                      <a:pt x="1061" y="10"/>
                    </a:lnTo>
                    <a:lnTo>
                      <a:pt x="1059" y="10"/>
                    </a:lnTo>
                    <a:lnTo>
                      <a:pt x="1059"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7" y="0"/>
                    </a:moveTo>
                    <a:lnTo>
                      <a:pt x="819" y="0"/>
                    </a:lnTo>
                    <a:lnTo>
                      <a:pt x="819" y="10"/>
                    </a:lnTo>
                    <a:lnTo>
                      <a:pt x="817" y="10"/>
                    </a:lnTo>
                    <a:lnTo>
                      <a:pt x="817" y="0"/>
                    </a:lnTo>
                    <a:close/>
                    <a:moveTo>
                      <a:pt x="794" y="0"/>
                    </a:moveTo>
                    <a:lnTo>
                      <a:pt x="796" y="0"/>
                    </a:lnTo>
                    <a:lnTo>
                      <a:pt x="796" y="10"/>
                    </a:lnTo>
                    <a:lnTo>
                      <a:pt x="794" y="10"/>
                    </a:lnTo>
                    <a:lnTo>
                      <a:pt x="794"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4" y="0"/>
                    </a:lnTo>
                    <a:lnTo>
                      <a:pt x="554" y="10"/>
                    </a:lnTo>
                    <a:lnTo>
                      <a:pt x="553" y="10"/>
                    </a:lnTo>
                    <a:lnTo>
                      <a:pt x="553" y="0"/>
                    </a:lnTo>
                    <a:close/>
                    <a:moveTo>
                      <a:pt x="529" y="0"/>
                    </a:moveTo>
                    <a:lnTo>
                      <a:pt x="531" y="0"/>
                    </a:lnTo>
                    <a:lnTo>
                      <a:pt x="531" y="10"/>
                    </a:lnTo>
                    <a:lnTo>
                      <a:pt x="529" y="10"/>
                    </a:lnTo>
                    <a:lnTo>
                      <a:pt x="529"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89" y="0"/>
                    </a:lnTo>
                    <a:lnTo>
                      <a:pt x="289" y="10"/>
                    </a:lnTo>
                    <a:lnTo>
                      <a:pt x="288" y="10"/>
                    </a:lnTo>
                    <a:lnTo>
                      <a:pt x="288" y="0"/>
                    </a:lnTo>
                    <a:close/>
                    <a:moveTo>
                      <a:pt x="265" y="0"/>
                    </a:moveTo>
                    <a:lnTo>
                      <a:pt x="266" y="0"/>
                    </a:lnTo>
                    <a:lnTo>
                      <a:pt x="266" y="10"/>
                    </a:lnTo>
                    <a:lnTo>
                      <a:pt x="265" y="10"/>
                    </a:lnTo>
                    <a:lnTo>
                      <a:pt x="265" y="0"/>
                    </a:lnTo>
                    <a:close/>
                    <a:moveTo>
                      <a:pt x="243" y="0"/>
                    </a:moveTo>
                    <a:lnTo>
                      <a:pt x="245" y="0"/>
                    </a:lnTo>
                    <a:lnTo>
                      <a:pt x="245" y="10"/>
                    </a:lnTo>
                    <a:lnTo>
                      <a:pt x="243" y="10"/>
                    </a:lnTo>
                    <a:lnTo>
                      <a:pt x="243"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7" name="Freeform 11"/>
              <p:cNvSpPr>
                <a:spLocks noEditPoints="1"/>
              </p:cNvSpPr>
              <p:nvPr/>
            </p:nvSpPr>
            <p:spPr bwMode="auto">
              <a:xfrm>
                <a:off x="371" y="2298"/>
                <a:ext cx="2542" cy="9"/>
              </a:xfrm>
              <a:custGeom>
                <a:avLst/>
                <a:gdLst>
                  <a:gd name="T0" fmla="*/ 2517 w 2542"/>
                  <a:gd name="T1" fmla="*/ 0 h 9"/>
                  <a:gd name="T2" fmla="*/ 2473 w 2542"/>
                  <a:gd name="T3" fmla="*/ 0 h 9"/>
                  <a:gd name="T4" fmla="*/ 2428 w 2542"/>
                  <a:gd name="T5" fmla="*/ 0 h 9"/>
                  <a:gd name="T6" fmla="*/ 2384 w 2542"/>
                  <a:gd name="T7" fmla="*/ 0 h 9"/>
                  <a:gd name="T8" fmla="*/ 2340 w 2542"/>
                  <a:gd name="T9" fmla="*/ 0 h 9"/>
                  <a:gd name="T10" fmla="*/ 2296 w 2542"/>
                  <a:gd name="T11" fmla="*/ 0 h 9"/>
                  <a:gd name="T12" fmla="*/ 2252 w 2542"/>
                  <a:gd name="T13" fmla="*/ 0 h 9"/>
                  <a:gd name="T14" fmla="*/ 2208 w 2542"/>
                  <a:gd name="T15" fmla="*/ 0 h 9"/>
                  <a:gd name="T16" fmla="*/ 2163 w 2542"/>
                  <a:gd name="T17" fmla="*/ 0 h 9"/>
                  <a:gd name="T18" fmla="*/ 2119 w 2542"/>
                  <a:gd name="T19" fmla="*/ 0 h 9"/>
                  <a:gd name="T20" fmla="*/ 2075 w 2542"/>
                  <a:gd name="T21" fmla="*/ 0 h 9"/>
                  <a:gd name="T22" fmla="*/ 2031 w 2542"/>
                  <a:gd name="T23" fmla="*/ 0 h 9"/>
                  <a:gd name="T24" fmla="*/ 1987 w 2542"/>
                  <a:gd name="T25" fmla="*/ 0 h 9"/>
                  <a:gd name="T26" fmla="*/ 1943 w 2542"/>
                  <a:gd name="T27" fmla="*/ 0 h 9"/>
                  <a:gd name="T28" fmla="*/ 1898 w 2542"/>
                  <a:gd name="T29" fmla="*/ 0 h 9"/>
                  <a:gd name="T30" fmla="*/ 1854 w 2542"/>
                  <a:gd name="T31" fmla="*/ 0 h 9"/>
                  <a:gd name="T32" fmla="*/ 1810 w 2542"/>
                  <a:gd name="T33" fmla="*/ 0 h 9"/>
                  <a:gd name="T34" fmla="*/ 1766 w 2542"/>
                  <a:gd name="T35" fmla="*/ 0 h 9"/>
                  <a:gd name="T36" fmla="*/ 1722 w 2542"/>
                  <a:gd name="T37" fmla="*/ 0 h 9"/>
                  <a:gd name="T38" fmla="*/ 1678 w 2542"/>
                  <a:gd name="T39" fmla="*/ 0 h 9"/>
                  <a:gd name="T40" fmla="*/ 1633 w 2542"/>
                  <a:gd name="T41" fmla="*/ 0 h 9"/>
                  <a:gd name="T42" fmla="*/ 1589 w 2542"/>
                  <a:gd name="T43" fmla="*/ 0 h 9"/>
                  <a:gd name="T44" fmla="*/ 1545 w 2542"/>
                  <a:gd name="T45" fmla="*/ 0 h 9"/>
                  <a:gd name="T46" fmla="*/ 1501 w 2542"/>
                  <a:gd name="T47" fmla="*/ 0 h 9"/>
                  <a:gd name="T48" fmla="*/ 1457 w 2542"/>
                  <a:gd name="T49" fmla="*/ 0 h 9"/>
                  <a:gd name="T50" fmla="*/ 1413 w 2542"/>
                  <a:gd name="T51" fmla="*/ 0 h 9"/>
                  <a:gd name="T52" fmla="*/ 1369 w 2542"/>
                  <a:gd name="T53" fmla="*/ 0 h 9"/>
                  <a:gd name="T54" fmla="*/ 1324 w 2542"/>
                  <a:gd name="T55" fmla="*/ 0 h 9"/>
                  <a:gd name="T56" fmla="*/ 1280 w 2542"/>
                  <a:gd name="T57" fmla="*/ 0 h 9"/>
                  <a:gd name="T58" fmla="*/ 1236 w 2542"/>
                  <a:gd name="T59" fmla="*/ 0 h 9"/>
                  <a:gd name="T60" fmla="*/ 1192 w 2542"/>
                  <a:gd name="T61" fmla="*/ 0 h 9"/>
                  <a:gd name="T62" fmla="*/ 1148 w 2542"/>
                  <a:gd name="T63" fmla="*/ 0 h 9"/>
                  <a:gd name="T64" fmla="*/ 1104 w 2542"/>
                  <a:gd name="T65" fmla="*/ 0 h 9"/>
                  <a:gd name="T66" fmla="*/ 1059 w 2542"/>
                  <a:gd name="T67" fmla="*/ 0 h 9"/>
                  <a:gd name="T68" fmla="*/ 1015 w 2542"/>
                  <a:gd name="T69" fmla="*/ 0 h 9"/>
                  <a:gd name="T70" fmla="*/ 971 w 2542"/>
                  <a:gd name="T71" fmla="*/ 0 h 9"/>
                  <a:gd name="T72" fmla="*/ 927 w 2542"/>
                  <a:gd name="T73" fmla="*/ 0 h 9"/>
                  <a:gd name="T74" fmla="*/ 883 w 2542"/>
                  <a:gd name="T75" fmla="*/ 0 h 9"/>
                  <a:gd name="T76" fmla="*/ 839 w 2542"/>
                  <a:gd name="T77" fmla="*/ 0 h 9"/>
                  <a:gd name="T78" fmla="*/ 794 w 2542"/>
                  <a:gd name="T79" fmla="*/ 0 h 9"/>
                  <a:gd name="T80" fmla="*/ 750 w 2542"/>
                  <a:gd name="T81" fmla="*/ 0 h 9"/>
                  <a:gd name="T82" fmla="*/ 706 w 2542"/>
                  <a:gd name="T83" fmla="*/ 0 h 9"/>
                  <a:gd name="T84" fmla="*/ 662 w 2542"/>
                  <a:gd name="T85" fmla="*/ 0 h 9"/>
                  <a:gd name="T86" fmla="*/ 618 w 2542"/>
                  <a:gd name="T87" fmla="*/ 0 h 9"/>
                  <a:gd name="T88" fmla="*/ 574 w 2542"/>
                  <a:gd name="T89" fmla="*/ 0 h 9"/>
                  <a:gd name="T90" fmla="*/ 529 w 2542"/>
                  <a:gd name="T91" fmla="*/ 0 h 9"/>
                  <a:gd name="T92" fmla="*/ 485 w 2542"/>
                  <a:gd name="T93" fmla="*/ 0 h 9"/>
                  <a:gd name="T94" fmla="*/ 441 w 2542"/>
                  <a:gd name="T95" fmla="*/ 0 h 9"/>
                  <a:gd name="T96" fmla="*/ 397 w 2542"/>
                  <a:gd name="T97" fmla="*/ 0 h 9"/>
                  <a:gd name="T98" fmla="*/ 353 w 2542"/>
                  <a:gd name="T99" fmla="*/ 0 h 9"/>
                  <a:gd name="T100" fmla="*/ 309 w 2542"/>
                  <a:gd name="T101" fmla="*/ 0 h 9"/>
                  <a:gd name="T102" fmla="*/ 265 w 2542"/>
                  <a:gd name="T103" fmla="*/ 0 h 9"/>
                  <a:gd name="T104" fmla="*/ 220 w 2542"/>
                  <a:gd name="T105" fmla="*/ 0 h 9"/>
                  <a:gd name="T106" fmla="*/ 176 w 2542"/>
                  <a:gd name="T107" fmla="*/ 0 h 9"/>
                  <a:gd name="T108" fmla="*/ 132 w 2542"/>
                  <a:gd name="T109" fmla="*/ 0 h 9"/>
                  <a:gd name="T110" fmla="*/ 88 w 2542"/>
                  <a:gd name="T111" fmla="*/ 0 h 9"/>
                  <a:gd name="T112" fmla="*/ 44 w 2542"/>
                  <a:gd name="T113" fmla="*/ 0 h 9"/>
                  <a:gd name="T114" fmla="*/ 0 w 2542"/>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9">
                    <a:moveTo>
                      <a:pt x="2540" y="0"/>
                    </a:moveTo>
                    <a:lnTo>
                      <a:pt x="2542" y="0"/>
                    </a:lnTo>
                    <a:lnTo>
                      <a:pt x="2542" y="9"/>
                    </a:lnTo>
                    <a:lnTo>
                      <a:pt x="2540" y="9"/>
                    </a:lnTo>
                    <a:lnTo>
                      <a:pt x="2540" y="0"/>
                    </a:lnTo>
                    <a:close/>
                    <a:moveTo>
                      <a:pt x="2517" y="0"/>
                    </a:moveTo>
                    <a:lnTo>
                      <a:pt x="2521" y="0"/>
                    </a:lnTo>
                    <a:lnTo>
                      <a:pt x="2521" y="9"/>
                    </a:lnTo>
                    <a:lnTo>
                      <a:pt x="2517" y="9"/>
                    </a:lnTo>
                    <a:lnTo>
                      <a:pt x="2517" y="0"/>
                    </a:lnTo>
                    <a:close/>
                    <a:moveTo>
                      <a:pt x="2496" y="0"/>
                    </a:moveTo>
                    <a:lnTo>
                      <a:pt x="2497" y="0"/>
                    </a:lnTo>
                    <a:lnTo>
                      <a:pt x="2497" y="9"/>
                    </a:lnTo>
                    <a:lnTo>
                      <a:pt x="2496" y="9"/>
                    </a:lnTo>
                    <a:lnTo>
                      <a:pt x="2496" y="0"/>
                    </a:lnTo>
                    <a:close/>
                    <a:moveTo>
                      <a:pt x="2473" y="0"/>
                    </a:moveTo>
                    <a:lnTo>
                      <a:pt x="2476" y="0"/>
                    </a:lnTo>
                    <a:lnTo>
                      <a:pt x="2476" y="9"/>
                    </a:lnTo>
                    <a:lnTo>
                      <a:pt x="2473" y="9"/>
                    </a:lnTo>
                    <a:lnTo>
                      <a:pt x="2473" y="0"/>
                    </a:lnTo>
                    <a:close/>
                    <a:moveTo>
                      <a:pt x="2451" y="0"/>
                    </a:moveTo>
                    <a:lnTo>
                      <a:pt x="2453" y="0"/>
                    </a:lnTo>
                    <a:lnTo>
                      <a:pt x="2453" y="9"/>
                    </a:lnTo>
                    <a:lnTo>
                      <a:pt x="2451" y="9"/>
                    </a:lnTo>
                    <a:lnTo>
                      <a:pt x="2451" y="0"/>
                    </a:lnTo>
                    <a:close/>
                    <a:moveTo>
                      <a:pt x="2428" y="0"/>
                    </a:moveTo>
                    <a:lnTo>
                      <a:pt x="2432" y="0"/>
                    </a:lnTo>
                    <a:lnTo>
                      <a:pt x="2432" y="9"/>
                    </a:lnTo>
                    <a:lnTo>
                      <a:pt x="2428" y="9"/>
                    </a:lnTo>
                    <a:lnTo>
                      <a:pt x="2428" y="0"/>
                    </a:lnTo>
                    <a:close/>
                    <a:moveTo>
                      <a:pt x="2407" y="0"/>
                    </a:moveTo>
                    <a:lnTo>
                      <a:pt x="2409" y="0"/>
                    </a:lnTo>
                    <a:lnTo>
                      <a:pt x="2409" y="9"/>
                    </a:lnTo>
                    <a:lnTo>
                      <a:pt x="2407" y="9"/>
                    </a:lnTo>
                    <a:lnTo>
                      <a:pt x="2407" y="0"/>
                    </a:lnTo>
                    <a:close/>
                    <a:moveTo>
                      <a:pt x="2384" y="0"/>
                    </a:moveTo>
                    <a:lnTo>
                      <a:pt x="2388" y="0"/>
                    </a:lnTo>
                    <a:lnTo>
                      <a:pt x="2388" y="9"/>
                    </a:lnTo>
                    <a:lnTo>
                      <a:pt x="2384" y="9"/>
                    </a:lnTo>
                    <a:lnTo>
                      <a:pt x="2384" y="0"/>
                    </a:lnTo>
                    <a:close/>
                    <a:moveTo>
                      <a:pt x="2363" y="0"/>
                    </a:moveTo>
                    <a:lnTo>
                      <a:pt x="2365" y="0"/>
                    </a:lnTo>
                    <a:lnTo>
                      <a:pt x="2365" y="9"/>
                    </a:lnTo>
                    <a:lnTo>
                      <a:pt x="2363" y="9"/>
                    </a:lnTo>
                    <a:lnTo>
                      <a:pt x="2363" y="0"/>
                    </a:lnTo>
                    <a:close/>
                    <a:moveTo>
                      <a:pt x="2340" y="0"/>
                    </a:moveTo>
                    <a:lnTo>
                      <a:pt x="2344" y="0"/>
                    </a:lnTo>
                    <a:lnTo>
                      <a:pt x="2344" y="9"/>
                    </a:lnTo>
                    <a:lnTo>
                      <a:pt x="2340" y="9"/>
                    </a:lnTo>
                    <a:lnTo>
                      <a:pt x="2340" y="0"/>
                    </a:lnTo>
                    <a:close/>
                    <a:moveTo>
                      <a:pt x="2319" y="0"/>
                    </a:moveTo>
                    <a:lnTo>
                      <a:pt x="2321" y="0"/>
                    </a:lnTo>
                    <a:lnTo>
                      <a:pt x="2321" y="9"/>
                    </a:lnTo>
                    <a:lnTo>
                      <a:pt x="2319" y="9"/>
                    </a:lnTo>
                    <a:lnTo>
                      <a:pt x="2319" y="0"/>
                    </a:lnTo>
                    <a:close/>
                    <a:moveTo>
                      <a:pt x="2296" y="0"/>
                    </a:moveTo>
                    <a:lnTo>
                      <a:pt x="2300" y="0"/>
                    </a:lnTo>
                    <a:lnTo>
                      <a:pt x="2300" y="9"/>
                    </a:lnTo>
                    <a:lnTo>
                      <a:pt x="2296" y="9"/>
                    </a:lnTo>
                    <a:lnTo>
                      <a:pt x="2296" y="0"/>
                    </a:lnTo>
                    <a:close/>
                    <a:moveTo>
                      <a:pt x="2275" y="0"/>
                    </a:moveTo>
                    <a:lnTo>
                      <a:pt x="2277" y="0"/>
                    </a:lnTo>
                    <a:lnTo>
                      <a:pt x="2277" y="9"/>
                    </a:lnTo>
                    <a:lnTo>
                      <a:pt x="2275" y="9"/>
                    </a:lnTo>
                    <a:lnTo>
                      <a:pt x="2275" y="0"/>
                    </a:lnTo>
                    <a:close/>
                    <a:moveTo>
                      <a:pt x="2252" y="0"/>
                    </a:moveTo>
                    <a:lnTo>
                      <a:pt x="2256" y="0"/>
                    </a:lnTo>
                    <a:lnTo>
                      <a:pt x="2256" y="9"/>
                    </a:lnTo>
                    <a:lnTo>
                      <a:pt x="2252" y="9"/>
                    </a:lnTo>
                    <a:lnTo>
                      <a:pt x="2252" y="0"/>
                    </a:lnTo>
                    <a:close/>
                    <a:moveTo>
                      <a:pt x="2231" y="0"/>
                    </a:moveTo>
                    <a:lnTo>
                      <a:pt x="2233" y="0"/>
                    </a:lnTo>
                    <a:lnTo>
                      <a:pt x="2233" y="9"/>
                    </a:lnTo>
                    <a:lnTo>
                      <a:pt x="2231" y="9"/>
                    </a:lnTo>
                    <a:lnTo>
                      <a:pt x="2231" y="0"/>
                    </a:lnTo>
                    <a:close/>
                    <a:moveTo>
                      <a:pt x="2208" y="0"/>
                    </a:moveTo>
                    <a:lnTo>
                      <a:pt x="2211" y="0"/>
                    </a:lnTo>
                    <a:lnTo>
                      <a:pt x="2211" y="9"/>
                    </a:lnTo>
                    <a:lnTo>
                      <a:pt x="2208" y="9"/>
                    </a:lnTo>
                    <a:lnTo>
                      <a:pt x="2208" y="0"/>
                    </a:lnTo>
                    <a:close/>
                    <a:moveTo>
                      <a:pt x="2186" y="0"/>
                    </a:moveTo>
                    <a:lnTo>
                      <a:pt x="2188" y="0"/>
                    </a:lnTo>
                    <a:lnTo>
                      <a:pt x="2188" y="9"/>
                    </a:lnTo>
                    <a:lnTo>
                      <a:pt x="2186" y="9"/>
                    </a:lnTo>
                    <a:lnTo>
                      <a:pt x="2186" y="0"/>
                    </a:lnTo>
                    <a:close/>
                    <a:moveTo>
                      <a:pt x="2163" y="0"/>
                    </a:moveTo>
                    <a:lnTo>
                      <a:pt x="2167" y="0"/>
                    </a:lnTo>
                    <a:lnTo>
                      <a:pt x="2167" y="9"/>
                    </a:lnTo>
                    <a:lnTo>
                      <a:pt x="2163" y="9"/>
                    </a:lnTo>
                    <a:lnTo>
                      <a:pt x="2163" y="0"/>
                    </a:lnTo>
                    <a:close/>
                    <a:moveTo>
                      <a:pt x="2142" y="0"/>
                    </a:moveTo>
                    <a:lnTo>
                      <a:pt x="2144" y="0"/>
                    </a:lnTo>
                    <a:lnTo>
                      <a:pt x="2144" y="9"/>
                    </a:lnTo>
                    <a:lnTo>
                      <a:pt x="2142" y="9"/>
                    </a:lnTo>
                    <a:lnTo>
                      <a:pt x="2142" y="0"/>
                    </a:lnTo>
                    <a:close/>
                    <a:moveTo>
                      <a:pt x="2119" y="0"/>
                    </a:moveTo>
                    <a:lnTo>
                      <a:pt x="2123" y="0"/>
                    </a:lnTo>
                    <a:lnTo>
                      <a:pt x="2123" y="9"/>
                    </a:lnTo>
                    <a:lnTo>
                      <a:pt x="2119" y="9"/>
                    </a:lnTo>
                    <a:lnTo>
                      <a:pt x="2119" y="0"/>
                    </a:lnTo>
                    <a:close/>
                    <a:moveTo>
                      <a:pt x="2098" y="0"/>
                    </a:moveTo>
                    <a:lnTo>
                      <a:pt x="2100" y="0"/>
                    </a:lnTo>
                    <a:lnTo>
                      <a:pt x="2100" y="9"/>
                    </a:lnTo>
                    <a:lnTo>
                      <a:pt x="2098" y="9"/>
                    </a:lnTo>
                    <a:lnTo>
                      <a:pt x="2098" y="0"/>
                    </a:lnTo>
                    <a:close/>
                    <a:moveTo>
                      <a:pt x="2075" y="0"/>
                    </a:moveTo>
                    <a:lnTo>
                      <a:pt x="2079" y="0"/>
                    </a:lnTo>
                    <a:lnTo>
                      <a:pt x="2079" y="9"/>
                    </a:lnTo>
                    <a:lnTo>
                      <a:pt x="2075" y="9"/>
                    </a:lnTo>
                    <a:lnTo>
                      <a:pt x="2075" y="0"/>
                    </a:lnTo>
                    <a:close/>
                    <a:moveTo>
                      <a:pt x="2054" y="0"/>
                    </a:moveTo>
                    <a:lnTo>
                      <a:pt x="2056" y="0"/>
                    </a:lnTo>
                    <a:lnTo>
                      <a:pt x="2056" y="9"/>
                    </a:lnTo>
                    <a:lnTo>
                      <a:pt x="2054" y="9"/>
                    </a:lnTo>
                    <a:lnTo>
                      <a:pt x="2054" y="0"/>
                    </a:lnTo>
                    <a:close/>
                    <a:moveTo>
                      <a:pt x="2031" y="0"/>
                    </a:moveTo>
                    <a:lnTo>
                      <a:pt x="2035" y="0"/>
                    </a:lnTo>
                    <a:lnTo>
                      <a:pt x="2035" y="9"/>
                    </a:lnTo>
                    <a:lnTo>
                      <a:pt x="2031" y="9"/>
                    </a:lnTo>
                    <a:lnTo>
                      <a:pt x="2031" y="0"/>
                    </a:lnTo>
                    <a:close/>
                    <a:moveTo>
                      <a:pt x="2010" y="0"/>
                    </a:moveTo>
                    <a:lnTo>
                      <a:pt x="2012" y="0"/>
                    </a:lnTo>
                    <a:lnTo>
                      <a:pt x="2012" y="9"/>
                    </a:lnTo>
                    <a:lnTo>
                      <a:pt x="2010" y="9"/>
                    </a:lnTo>
                    <a:lnTo>
                      <a:pt x="2010" y="0"/>
                    </a:lnTo>
                    <a:close/>
                    <a:moveTo>
                      <a:pt x="1987" y="0"/>
                    </a:moveTo>
                    <a:lnTo>
                      <a:pt x="1991" y="0"/>
                    </a:lnTo>
                    <a:lnTo>
                      <a:pt x="1991" y="9"/>
                    </a:lnTo>
                    <a:lnTo>
                      <a:pt x="1987" y="9"/>
                    </a:lnTo>
                    <a:lnTo>
                      <a:pt x="1987" y="0"/>
                    </a:lnTo>
                    <a:close/>
                    <a:moveTo>
                      <a:pt x="1966" y="0"/>
                    </a:moveTo>
                    <a:lnTo>
                      <a:pt x="1968" y="0"/>
                    </a:lnTo>
                    <a:lnTo>
                      <a:pt x="1968" y="9"/>
                    </a:lnTo>
                    <a:lnTo>
                      <a:pt x="1966" y="9"/>
                    </a:lnTo>
                    <a:lnTo>
                      <a:pt x="1966" y="0"/>
                    </a:lnTo>
                    <a:close/>
                    <a:moveTo>
                      <a:pt x="1943" y="0"/>
                    </a:moveTo>
                    <a:lnTo>
                      <a:pt x="1946" y="0"/>
                    </a:lnTo>
                    <a:lnTo>
                      <a:pt x="1946" y="9"/>
                    </a:lnTo>
                    <a:lnTo>
                      <a:pt x="1943" y="9"/>
                    </a:lnTo>
                    <a:lnTo>
                      <a:pt x="1943" y="0"/>
                    </a:lnTo>
                    <a:close/>
                    <a:moveTo>
                      <a:pt x="1921" y="0"/>
                    </a:moveTo>
                    <a:lnTo>
                      <a:pt x="1923" y="0"/>
                    </a:lnTo>
                    <a:lnTo>
                      <a:pt x="1923" y="9"/>
                    </a:lnTo>
                    <a:lnTo>
                      <a:pt x="1921" y="9"/>
                    </a:lnTo>
                    <a:lnTo>
                      <a:pt x="1921" y="0"/>
                    </a:lnTo>
                    <a:close/>
                    <a:moveTo>
                      <a:pt x="1898" y="0"/>
                    </a:moveTo>
                    <a:lnTo>
                      <a:pt x="1902" y="0"/>
                    </a:lnTo>
                    <a:lnTo>
                      <a:pt x="1902" y="9"/>
                    </a:lnTo>
                    <a:lnTo>
                      <a:pt x="1898" y="9"/>
                    </a:lnTo>
                    <a:lnTo>
                      <a:pt x="1898" y="0"/>
                    </a:lnTo>
                    <a:close/>
                    <a:moveTo>
                      <a:pt x="1877" y="0"/>
                    </a:moveTo>
                    <a:lnTo>
                      <a:pt x="1879" y="0"/>
                    </a:lnTo>
                    <a:lnTo>
                      <a:pt x="1879" y="9"/>
                    </a:lnTo>
                    <a:lnTo>
                      <a:pt x="1877" y="9"/>
                    </a:lnTo>
                    <a:lnTo>
                      <a:pt x="1877" y="0"/>
                    </a:lnTo>
                    <a:close/>
                    <a:moveTo>
                      <a:pt x="1854" y="0"/>
                    </a:moveTo>
                    <a:lnTo>
                      <a:pt x="1858" y="0"/>
                    </a:lnTo>
                    <a:lnTo>
                      <a:pt x="1858" y="9"/>
                    </a:lnTo>
                    <a:lnTo>
                      <a:pt x="1854" y="9"/>
                    </a:lnTo>
                    <a:lnTo>
                      <a:pt x="1854" y="0"/>
                    </a:lnTo>
                    <a:close/>
                    <a:moveTo>
                      <a:pt x="1833" y="0"/>
                    </a:moveTo>
                    <a:lnTo>
                      <a:pt x="1835" y="0"/>
                    </a:lnTo>
                    <a:lnTo>
                      <a:pt x="1835" y="9"/>
                    </a:lnTo>
                    <a:lnTo>
                      <a:pt x="1833" y="9"/>
                    </a:lnTo>
                    <a:lnTo>
                      <a:pt x="1833" y="0"/>
                    </a:lnTo>
                    <a:close/>
                    <a:moveTo>
                      <a:pt x="1810" y="0"/>
                    </a:moveTo>
                    <a:lnTo>
                      <a:pt x="1814" y="0"/>
                    </a:lnTo>
                    <a:lnTo>
                      <a:pt x="1814" y="9"/>
                    </a:lnTo>
                    <a:lnTo>
                      <a:pt x="1810" y="9"/>
                    </a:lnTo>
                    <a:lnTo>
                      <a:pt x="1810" y="0"/>
                    </a:lnTo>
                    <a:close/>
                    <a:moveTo>
                      <a:pt x="1789" y="0"/>
                    </a:moveTo>
                    <a:lnTo>
                      <a:pt x="1791" y="0"/>
                    </a:lnTo>
                    <a:lnTo>
                      <a:pt x="1791" y="9"/>
                    </a:lnTo>
                    <a:lnTo>
                      <a:pt x="1789" y="9"/>
                    </a:lnTo>
                    <a:lnTo>
                      <a:pt x="1789" y="0"/>
                    </a:lnTo>
                    <a:close/>
                    <a:moveTo>
                      <a:pt x="1766" y="0"/>
                    </a:moveTo>
                    <a:lnTo>
                      <a:pt x="1770" y="0"/>
                    </a:lnTo>
                    <a:lnTo>
                      <a:pt x="1770" y="9"/>
                    </a:lnTo>
                    <a:lnTo>
                      <a:pt x="1766" y="9"/>
                    </a:lnTo>
                    <a:lnTo>
                      <a:pt x="1766" y="0"/>
                    </a:lnTo>
                    <a:close/>
                    <a:moveTo>
                      <a:pt x="1745" y="0"/>
                    </a:moveTo>
                    <a:lnTo>
                      <a:pt x="1747" y="0"/>
                    </a:lnTo>
                    <a:lnTo>
                      <a:pt x="1747" y="9"/>
                    </a:lnTo>
                    <a:lnTo>
                      <a:pt x="1745" y="9"/>
                    </a:lnTo>
                    <a:lnTo>
                      <a:pt x="1745" y="0"/>
                    </a:lnTo>
                    <a:close/>
                    <a:moveTo>
                      <a:pt x="1722" y="0"/>
                    </a:moveTo>
                    <a:lnTo>
                      <a:pt x="1726" y="0"/>
                    </a:lnTo>
                    <a:lnTo>
                      <a:pt x="1726" y="9"/>
                    </a:lnTo>
                    <a:lnTo>
                      <a:pt x="1722" y="9"/>
                    </a:lnTo>
                    <a:lnTo>
                      <a:pt x="1722" y="0"/>
                    </a:lnTo>
                    <a:close/>
                    <a:moveTo>
                      <a:pt x="1701" y="0"/>
                    </a:moveTo>
                    <a:lnTo>
                      <a:pt x="1703" y="0"/>
                    </a:lnTo>
                    <a:lnTo>
                      <a:pt x="1703" y="9"/>
                    </a:lnTo>
                    <a:lnTo>
                      <a:pt x="1701" y="9"/>
                    </a:lnTo>
                    <a:lnTo>
                      <a:pt x="1701" y="0"/>
                    </a:lnTo>
                    <a:close/>
                    <a:moveTo>
                      <a:pt x="1678" y="0"/>
                    </a:moveTo>
                    <a:lnTo>
                      <a:pt x="1681" y="0"/>
                    </a:lnTo>
                    <a:lnTo>
                      <a:pt x="1681" y="9"/>
                    </a:lnTo>
                    <a:lnTo>
                      <a:pt x="1678" y="9"/>
                    </a:lnTo>
                    <a:lnTo>
                      <a:pt x="1678" y="0"/>
                    </a:lnTo>
                    <a:close/>
                    <a:moveTo>
                      <a:pt x="1657" y="0"/>
                    </a:moveTo>
                    <a:lnTo>
                      <a:pt x="1658" y="0"/>
                    </a:lnTo>
                    <a:lnTo>
                      <a:pt x="1658" y="9"/>
                    </a:lnTo>
                    <a:lnTo>
                      <a:pt x="1657" y="9"/>
                    </a:lnTo>
                    <a:lnTo>
                      <a:pt x="1657" y="0"/>
                    </a:lnTo>
                    <a:close/>
                    <a:moveTo>
                      <a:pt x="1633" y="0"/>
                    </a:moveTo>
                    <a:lnTo>
                      <a:pt x="1637" y="0"/>
                    </a:lnTo>
                    <a:lnTo>
                      <a:pt x="1637" y="9"/>
                    </a:lnTo>
                    <a:lnTo>
                      <a:pt x="1633" y="9"/>
                    </a:lnTo>
                    <a:lnTo>
                      <a:pt x="1633" y="0"/>
                    </a:lnTo>
                    <a:close/>
                    <a:moveTo>
                      <a:pt x="1612" y="0"/>
                    </a:moveTo>
                    <a:lnTo>
                      <a:pt x="1614" y="0"/>
                    </a:lnTo>
                    <a:lnTo>
                      <a:pt x="1614" y="9"/>
                    </a:lnTo>
                    <a:lnTo>
                      <a:pt x="1612" y="9"/>
                    </a:lnTo>
                    <a:lnTo>
                      <a:pt x="1612" y="0"/>
                    </a:lnTo>
                    <a:close/>
                    <a:moveTo>
                      <a:pt x="1589" y="0"/>
                    </a:moveTo>
                    <a:lnTo>
                      <a:pt x="1593" y="0"/>
                    </a:lnTo>
                    <a:lnTo>
                      <a:pt x="1593" y="9"/>
                    </a:lnTo>
                    <a:lnTo>
                      <a:pt x="1589" y="9"/>
                    </a:lnTo>
                    <a:lnTo>
                      <a:pt x="1589" y="0"/>
                    </a:lnTo>
                    <a:close/>
                    <a:moveTo>
                      <a:pt x="1568" y="0"/>
                    </a:moveTo>
                    <a:lnTo>
                      <a:pt x="1570" y="0"/>
                    </a:lnTo>
                    <a:lnTo>
                      <a:pt x="1570" y="9"/>
                    </a:lnTo>
                    <a:lnTo>
                      <a:pt x="1568" y="9"/>
                    </a:lnTo>
                    <a:lnTo>
                      <a:pt x="1568" y="0"/>
                    </a:lnTo>
                    <a:close/>
                    <a:moveTo>
                      <a:pt x="1545" y="0"/>
                    </a:moveTo>
                    <a:lnTo>
                      <a:pt x="1547" y="0"/>
                    </a:lnTo>
                    <a:lnTo>
                      <a:pt x="1547" y="9"/>
                    </a:lnTo>
                    <a:lnTo>
                      <a:pt x="1545" y="9"/>
                    </a:lnTo>
                    <a:lnTo>
                      <a:pt x="1545" y="0"/>
                    </a:lnTo>
                    <a:close/>
                    <a:moveTo>
                      <a:pt x="1524" y="0"/>
                    </a:moveTo>
                    <a:lnTo>
                      <a:pt x="1526" y="0"/>
                    </a:lnTo>
                    <a:lnTo>
                      <a:pt x="1526" y="9"/>
                    </a:lnTo>
                    <a:lnTo>
                      <a:pt x="1524" y="9"/>
                    </a:lnTo>
                    <a:lnTo>
                      <a:pt x="1524" y="0"/>
                    </a:lnTo>
                    <a:close/>
                    <a:moveTo>
                      <a:pt x="1501" y="0"/>
                    </a:moveTo>
                    <a:lnTo>
                      <a:pt x="1503" y="0"/>
                    </a:lnTo>
                    <a:lnTo>
                      <a:pt x="1503" y="9"/>
                    </a:lnTo>
                    <a:lnTo>
                      <a:pt x="1501" y="9"/>
                    </a:lnTo>
                    <a:lnTo>
                      <a:pt x="1501" y="0"/>
                    </a:lnTo>
                    <a:close/>
                    <a:moveTo>
                      <a:pt x="1480" y="0"/>
                    </a:moveTo>
                    <a:lnTo>
                      <a:pt x="1482" y="0"/>
                    </a:lnTo>
                    <a:lnTo>
                      <a:pt x="1482" y="9"/>
                    </a:lnTo>
                    <a:lnTo>
                      <a:pt x="1480" y="9"/>
                    </a:lnTo>
                    <a:lnTo>
                      <a:pt x="1480" y="0"/>
                    </a:lnTo>
                    <a:close/>
                    <a:moveTo>
                      <a:pt x="1457" y="0"/>
                    </a:moveTo>
                    <a:lnTo>
                      <a:pt x="1459" y="0"/>
                    </a:lnTo>
                    <a:lnTo>
                      <a:pt x="1459" y="9"/>
                    </a:lnTo>
                    <a:lnTo>
                      <a:pt x="1457" y="9"/>
                    </a:lnTo>
                    <a:lnTo>
                      <a:pt x="1457" y="0"/>
                    </a:lnTo>
                    <a:close/>
                    <a:moveTo>
                      <a:pt x="1436" y="0"/>
                    </a:moveTo>
                    <a:lnTo>
                      <a:pt x="1438" y="0"/>
                    </a:lnTo>
                    <a:lnTo>
                      <a:pt x="1438" y="9"/>
                    </a:lnTo>
                    <a:lnTo>
                      <a:pt x="1436" y="9"/>
                    </a:lnTo>
                    <a:lnTo>
                      <a:pt x="1436" y="0"/>
                    </a:lnTo>
                    <a:close/>
                    <a:moveTo>
                      <a:pt x="1413" y="0"/>
                    </a:moveTo>
                    <a:lnTo>
                      <a:pt x="1415" y="0"/>
                    </a:lnTo>
                    <a:lnTo>
                      <a:pt x="1415" y="9"/>
                    </a:lnTo>
                    <a:lnTo>
                      <a:pt x="1413" y="9"/>
                    </a:lnTo>
                    <a:lnTo>
                      <a:pt x="1413" y="0"/>
                    </a:lnTo>
                    <a:close/>
                    <a:moveTo>
                      <a:pt x="1392" y="0"/>
                    </a:moveTo>
                    <a:lnTo>
                      <a:pt x="1393" y="0"/>
                    </a:lnTo>
                    <a:lnTo>
                      <a:pt x="1393" y="9"/>
                    </a:lnTo>
                    <a:lnTo>
                      <a:pt x="1392" y="9"/>
                    </a:lnTo>
                    <a:lnTo>
                      <a:pt x="1392" y="0"/>
                    </a:lnTo>
                    <a:close/>
                    <a:moveTo>
                      <a:pt x="1369" y="0"/>
                    </a:moveTo>
                    <a:lnTo>
                      <a:pt x="1370" y="0"/>
                    </a:lnTo>
                    <a:lnTo>
                      <a:pt x="1370" y="9"/>
                    </a:lnTo>
                    <a:lnTo>
                      <a:pt x="1369" y="9"/>
                    </a:lnTo>
                    <a:lnTo>
                      <a:pt x="1369" y="0"/>
                    </a:lnTo>
                    <a:close/>
                    <a:moveTo>
                      <a:pt x="1347" y="0"/>
                    </a:moveTo>
                    <a:lnTo>
                      <a:pt x="1349" y="0"/>
                    </a:lnTo>
                    <a:lnTo>
                      <a:pt x="1349" y="9"/>
                    </a:lnTo>
                    <a:lnTo>
                      <a:pt x="1347" y="9"/>
                    </a:lnTo>
                    <a:lnTo>
                      <a:pt x="1347" y="0"/>
                    </a:lnTo>
                    <a:close/>
                    <a:moveTo>
                      <a:pt x="1324" y="0"/>
                    </a:moveTo>
                    <a:lnTo>
                      <a:pt x="1326" y="0"/>
                    </a:lnTo>
                    <a:lnTo>
                      <a:pt x="1326"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9" y="0"/>
                    </a:moveTo>
                    <a:lnTo>
                      <a:pt x="1261" y="0"/>
                    </a:lnTo>
                    <a:lnTo>
                      <a:pt x="1261" y="9"/>
                    </a:lnTo>
                    <a:lnTo>
                      <a:pt x="1259" y="9"/>
                    </a:lnTo>
                    <a:lnTo>
                      <a:pt x="1259" y="0"/>
                    </a:lnTo>
                    <a:close/>
                    <a:moveTo>
                      <a:pt x="1236" y="0"/>
                    </a:moveTo>
                    <a:lnTo>
                      <a:pt x="1238" y="0"/>
                    </a:lnTo>
                    <a:lnTo>
                      <a:pt x="1238" y="9"/>
                    </a:lnTo>
                    <a:lnTo>
                      <a:pt x="1236" y="9"/>
                    </a:lnTo>
                    <a:lnTo>
                      <a:pt x="1236" y="0"/>
                    </a:lnTo>
                    <a:close/>
                    <a:moveTo>
                      <a:pt x="1215" y="0"/>
                    </a:moveTo>
                    <a:lnTo>
                      <a:pt x="1217" y="0"/>
                    </a:lnTo>
                    <a:lnTo>
                      <a:pt x="1217" y="9"/>
                    </a:lnTo>
                    <a:lnTo>
                      <a:pt x="1215" y="9"/>
                    </a:lnTo>
                    <a:lnTo>
                      <a:pt x="1215" y="0"/>
                    </a:lnTo>
                    <a:close/>
                    <a:moveTo>
                      <a:pt x="1192" y="0"/>
                    </a:moveTo>
                    <a:lnTo>
                      <a:pt x="1194" y="0"/>
                    </a:lnTo>
                    <a:lnTo>
                      <a:pt x="1194" y="9"/>
                    </a:lnTo>
                    <a:lnTo>
                      <a:pt x="1192" y="9"/>
                    </a:lnTo>
                    <a:lnTo>
                      <a:pt x="1192" y="0"/>
                    </a:lnTo>
                    <a:close/>
                    <a:moveTo>
                      <a:pt x="1171" y="0"/>
                    </a:moveTo>
                    <a:lnTo>
                      <a:pt x="1173" y="0"/>
                    </a:lnTo>
                    <a:lnTo>
                      <a:pt x="1173" y="9"/>
                    </a:lnTo>
                    <a:lnTo>
                      <a:pt x="1171" y="9"/>
                    </a:lnTo>
                    <a:lnTo>
                      <a:pt x="1171" y="0"/>
                    </a:lnTo>
                    <a:close/>
                    <a:moveTo>
                      <a:pt x="1148" y="0"/>
                    </a:moveTo>
                    <a:lnTo>
                      <a:pt x="1150" y="0"/>
                    </a:lnTo>
                    <a:lnTo>
                      <a:pt x="1150" y="9"/>
                    </a:lnTo>
                    <a:lnTo>
                      <a:pt x="1148" y="9"/>
                    </a:lnTo>
                    <a:lnTo>
                      <a:pt x="1148" y="0"/>
                    </a:lnTo>
                    <a:close/>
                    <a:moveTo>
                      <a:pt x="1127" y="0"/>
                    </a:moveTo>
                    <a:lnTo>
                      <a:pt x="1129" y="0"/>
                    </a:lnTo>
                    <a:lnTo>
                      <a:pt x="1129" y="9"/>
                    </a:lnTo>
                    <a:lnTo>
                      <a:pt x="1127" y="9"/>
                    </a:lnTo>
                    <a:lnTo>
                      <a:pt x="1127" y="0"/>
                    </a:lnTo>
                    <a:close/>
                    <a:moveTo>
                      <a:pt x="1104" y="0"/>
                    </a:moveTo>
                    <a:lnTo>
                      <a:pt x="1105" y="0"/>
                    </a:lnTo>
                    <a:lnTo>
                      <a:pt x="1105" y="9"/>
                    </a:lnTo>
                    <a:lnTo>
                      <a:pt x="1104" y="9"/>
                    </a:lnTo>
                    <a:lnTo>
                      <a:pt x="1104" y="0"/>
                    </a:lnTo>
                    <a:close/>
                    <a:moveTo>
                      <a:pt x="1082" y="0"/>
                    </a:moveTo>
                    <a:lnTo>
                      <a:pt x="1084" y="0"/>
                    </a:lnTo>
                    <a:lnTo>
                      <a:pt x="1084" y="9"/>
                    </a:lnTo>
                    <a:lnTo>
                      <a:pt x="1082" y="9"/>
                    </a:lnTo>
                    <a:lnTo>
                      <a:pt x="1082" y="0"/>
                    </a:lnTo>
                    <a:close/>
                    <a:moveTo>
                      <a:pt x="1059" y="0"/>
                    </a:moveTo>
                    <a:lnTo>
                      <a:pt x="1061" y="0"/>
                    </a:lnTo>
                    <a:lnTo>
                      <a:pt x="1061" y="9"/>
                    </a:lnTo>
                    <a:lnTo>
                      <a:pt x="1059" y="9"/>
                    </a:lnTo>
                    <a:lnTo>
                      <a:pt x="1059" y="0"/>
                    </a:lnTo>
                    <a:close/>
                    <a:moveTo>
                      <a:pt x="1038" y="0"/>
                    </a:moveTo>
                    <a:lnTo>
                      <a:pt x="1040" y="0"/>
                    </a:lnTo>
                    <a:lnTo>
                      <a:pt x="1040" y="9"/>
                    </a:lnTo>
                    <a:lnTo>
                      <a:pt x="1038" y="9"/>
                    </a:lnTo>
                    <a:lnTo>
                      <a:pt x="1038" y="0"/>
                    </a:lnTo>
                    <a:close/>
                    <a:moveTo>
                      <a:pt x="1015" y="0"/>
                    </a:moveTo>
                    <a:lnTo>
                      <a:pt x="1017" y="0"/>
                    </a:lnTo>
                    <a:lnTo>
                      <a:pt x="1017" y="9"/>
                    </a:lnTo>
                    <a:lnTo>
                      <a:pt x="1015" y="9"/>
                    </a:lnTo>
                    <a:lnTo>
                      <a:pt x="1015" y="0"/>
                    </a:lnTo>
                    <a:close/>
                    <a:moveTo>
                      <a:pt x="994" y="0"/>
                    </a:moveTo>
                    <a:lnTo>
                      <a:pt x="996" y="0"/>
                    </a:lnTo>
                    <a:lnTo>
                      <a:pt x="996" y="9"/>
                    </a:lnTo>
                    <a:lnTo>
                      <a:pt x="994" y="9"/>
                    </a:lnTo>
                    <a:lnTo>
                      <a:pt x="994" y="0"/>
                    </a:lnTo>
                    <a:close/>
                    <a:moveTo>
                      <a:pt x="971" y="0"/>
                    </a:moveTo>
                    <a:lnTo>
                      <a:pt x="973" y="0"/>
                    </a:lnTo>
                    <a:lnTo>
                      <a:pt x="973" y="9"/>
                    </a:lnTo>
                    <a:lnTo>
                      <a:pt x="971" y="9"/>
                    </a:lnTo>
                    <a:lnTo>
                      <a:pt x="971" y="0"/>
                    </a:lnTo>
                    <a:close/>
                    <a:moveTo>
                      <a:pt x="950" y="0"/>
                    </a:moveTo>
                    <a:lnTo>
                      <a:pt x="952" y="0"/>
                    </a:lnTo>
                    <a:lnTo>
                      <a:pt x="952" y="9"/>
                    </a:lnTo>
                    <a:lnTo>
                      <a:pt x="950" y="9"/>
                    </a:lnTo>
                    <a:lnTo>
                      <a:pt x="950" y="0"/>
                    </a:lnTo>
                    <a:close/>
                    <a:moveTo>
                      <a:pt x="927" y="0"/>
                    </a:moveTo>
                    <a:lnTo>
                      <a:pt x="929" y="0"/>
                    </a:lnTo>
                    <a:lnTo>
                      <a:pt x="929" y="9"/>
                    </a:lnTo>
                    <a:lnTo>
                      <a:pt x="927" y="9"/>
                    </a:lnTo>
                    <a:lnTo>
                      <a:pt x="927" y="0"/>
                    </a:lnTo>
                    <a:close/>
                    <a:moveTo>
                      <a:pt x="906" y="0"/>
                    </a:moveTo>
                    <a:lnTo>
                      <a:pt x="908" y="0"/>
                    </a:lnTo>
                    <a:lnTo>
                      <a:pt x="908" y="9"/>
                    </a:lnTo>
                    <a:lnTo>
                      <a:pt x="906" y="9"/>
                    </a:lnTo>
                    <a:lnTo>
                      <a:pt x="906" y="0"/>
                    </a:lnTo>
                    <a:close/>
                    <a:moveTo>
                      <a:pt x="883" y="0"/>
                    </a:moveTo>
                    <a:lnTo>
                      <a:pt x="885" y="0"/>
                    </a:lnTo>
                    <a:lnTo>
                      <a:pt x="885" y="9"/>
                    </a:lnTo>
                    <a:lnTo>
                      <a:pt x="883" y="9"/>
                    </a:lnTo>
                    <a:lnTo>
                      <a:pt x="883" y="0"/>
                    </a:lnTo>
                    <a:close/>
                    <a:moveTo>
                      <a:pt x="862" y="0"/>
                    </a:moveTo>
                    <a:lnTo>
                      <a:pt x="864" y="0"/>
                    </a:lnTo>
                    <a:lnTo>
                      <a:pt x="864" y="9"/>
                    </a:lnTo>
                    <a:lnTo>
                      <a:pt x="862" y="9"/>
                    </a:lnTo>
                    <a:lnTo>
                      <a:pt x="862" y="0"/>
                    </a:lnTo>
                    <a:close/>
                    <a:moveTo>
                      <a:pt x="839" y="0"/>
                    </a:moveTo>
                    <a:lnTo>
                      <a:pt x="841" y="0"/>
                    </a:lnTo>
                    <a:lnTo>
                      <a:pt x="841" y="9"/>
                    </a:lnTo>
                    <a:lnTo>
                      <a:pt x="839" y="9"/>
                    </a:lnTo>
                    <a:lnTo>
                      <a:pt x="839" y="0"/>
                    </a:lnTo>
                    <a:close/>
                    <a:moveTo>
                      <a:pt x="817" y="0"/>
                    </a:moveTo>
                    <a:lnTo>
                      <a:pt x="819" y="0"/>
                    </a:lnTo>
                    <a:lnTo>
                      <a:pt x="819" y="9"/>
                    </a:lnTo>
                    <a:lnTo>
                      <a:pt x="817" y="9"/>
                    </a:lnTo>
                    <a:lnTo>
                      <a:pt x="817" y="0"/>
                    </a:lnTo>
                    <a:close/>
                    <a:moveTo>
                      <a:pt x="794" y="0"/>
                    </a:moveTo>
                    <a:lnTo>
                      <a:pt x="796" y="0"/>
                    </a:lnTo>
                    <a:lnTo>
                      <a:pt x="796" y="9"/>
                    </a:lnTo>
                    <a:lnTo>
                      <a:pt x="794" y="9"/>
                    </a:lnTo>
                    <a:lnTo>
                      <a:pt x="794" y="0"/>
                    </a:lnTo>
                    <a:close/>
                    <a:moveTo>
                      <a:pt x="773" y="0"/>
                    </a:moveTo>
                    <a:lnTo>
                      <a:pt x="775" y="0"/>
                    </a:lnTo>
                    <a:lnTo>
                      <a:pt x="775" y="9"/>
                    </a:lnTo>
                    <a:lnTo>
                      <a:pt x="773" y="9"/>
                    </a:lnTo>
                    <a:lnTo>
                      <a:pt x="773" y="0"/>
                    </a:lnTo>
                    <a:close/>
                    <a:moveTo>
                      <a:pt x="750" y="0"/>
                    </a:moveTo>
                    <a:lnTo>
                      <a:pt x="752" y="0"/>
                    </a:lnTo>
                    <a:lnTo>
                      <a:pt x="752" y="9"/>
                    </a:lnTo>
                    <a:lnTo>
                      <a:pt x="750" y="9"/>
                    </a:lnTo>
                    <a:lnTo>
                      <a:pt x="750" y="0"/>
                    </a:lnTo>
                    <a:close/>
                    <a:moveTo>
                      <a:pt x="729" y="0"/>
                    </a:moveTo>
                    <a:lnTo>
                      <a:pt x="731" y="0"/>
                    </a:lnTo>
                    <a:lnTo>
                      <a:pt x="731" y="9"/>
                    </a:lnTo>
                    <a:lnTo>
                      <a:pt x="729" y="9"/>
                    </a:lnTo>
                    <a:lnTo>
                      <a:pt x="729" y="0"/>
                    </a:lnTo>
                    <a:close/>
                    <a:moveTo>
                      <a:pt x="706" y="0"/>
                    </a:moveTo>
                    <a:lnTo>
                      <a:pt x="708" y="0"/>
                    </a:lnTo>
                    <a:lnTo>
                      <a:pt x="708" y="9"/>
                    </a:lnTo>
                    <a:lnTo>
                      <a:pt x="706" y="9"/>
                    </a:lnTo>
                    <a:lnTo>
                      <a:pt x="706" y="0"/>
                    </a:lnTo>
                    <a:close/>
                    <a:moveTo>
                      <a:pt x="685" y="0"/>
                    </a:moveTo>
                    <a:lnTo>
                      <a:pt x="687" y="0"/>
                    </a:lnTo>
                    <a:lnTo>
                      <a:pt x="687" y="9"/>
                    </a:lnTo>
                    <a:lnTo>
                      <a:pt x="685" y="9"/>
                    </a:lnTo>
                    <a:lnTo>
                      <a:pt x="685" y="0"/>
                    </a:lnTo>
                    <a:close/>
                    <a:moveTo>
                      <a:pt x="662" y="0"/>
                    </a:moveTo>
                    <a:lnTo>
                      <a:pt x="664" y="0"/>
                    </a:lnTo>
                    <a:lnTo>
                      <a:pt x="664" y="9"/>
                    </a:lnTo>
                    <a:lnTo>
                      <a:pt x="662" y="9"/>
                    </a:lnTo>
                    <a:lnTo>
                      <a:pt x="662" y="0"/>
                    </a:lnTo>
                    <a:close/>
                    <a:moveTo>
                      <a:pt x="641" y="0"/>
                    </a:moveTo>
                    <a:lnTo>
                      <a:pt x="643" y="0"/>
                    </a:lnTo>
                    <a:lnTo>
                      <a:pt x="643" y="9"/>
                    </a:lnTo>
                    <a:lnTo>
                      <a:pt x="641" y="9"/>
                    </a:lnTo>
                    <a:lnTo>
                      <a:pt x="641" y="0"/>
                    </a:lnTo>
                    <a:close/>
                    <a:moveTo>
                      <a:pt x="618" y="0"/>
                    </a:moveTo>
                    <a:lnTo>
                      <a:pt x="620" y="0"/>
                    </a:lnTo>
                    <a:lnTo>
                      <a:pt x="620" y="9"/>
                    </a:lnTo>
                    <a:lnTo>
                      <a:pt x="618" y="9"/>
                    </a:lnTo>
                    <a:lnTo>
                      <a:pt x="618" y="0"/>
                    </a:lnTo>
                    <a:close/>
                    <a:moveTo>
                      <a:pt x="597" y="0"/>
                    </a:moveTo>
                    <a:lnTo>
                      <a:pt x="599" y="0"/>
                    </a:lnTo>
                    <a:lnTo>
                      <a:pt x="599" y="9"/>
                    </a:lnTo>
                    <a:lnTo>
                      <a:pt x="597" y="9"/>
                    </a:lnTo>
                    <a:lnTo>
                      <a:pt x="597" y="0"/>
                    </a:lnTo>
                    <a:close/>
                    <a:moveTo>
                      <a:pt x="574" y="0"/>
                    </a:moveTo>
                    <a:lnTo>
                      <a:pt x="576" y="0"/>
                    </a:lnTo>
                    <a:lnTo>
                      <a:pt x="576" y="9"/>
                    </a:lnTo>
                    <a:lnTo>
                      <a:pt x="574" y="9"/>
                    </a:lnTo>
                    <a:lnTo>
                      <a:pt x="574" y="0"/>
                    </a:lnTo>
                    <a:close/>
                    <a:moveTo>
                      <a:pt x="553" y="0"/>
                    </a:moveTo>
                    <a:lnTo>
                      <a:pt x="554" y="0"/>
                    </a:lnTo>
                    <a:lnTo>
                      <a:pt x="554" y="9"/>
                    </a:lnTo>
                    <a:lnTo>
                      <a:pt x="553" y="9"/>
                    </a:lnTo>
                    <a:lnTo>
                      <a:pt x="553" y="0"/>
                    </a:lnTo>
                    <a:close/>
                    <a:moveTo>
                      <a:pt x="529" y="0"/>
                    </a:moveTo>
                    <a:lnTo>
                      <a:pt x="531" y="0"/>
                    </a:lnTo>
                    <a:lnTo>
                      <a:pt x="531" y="9"/>
                    </a:lnTo>
                    <a:lnTo>
                      <a:pt x="529" y="9"/>
                    </a:lnTo>
                    <a:lnTo>
                      <a:pt x="529" y="0"/>
                    </a:lnTo>
                    <a:close/>
                    <a:moveTo>
                      <a:pt x="508" y="0"/>
                    </a:moveTo>
                    <a:lnTo>
                      <a:pt x="510" y="0"/>
                    </a:lnTo>
                    <a:lnTo>
                      <a:pt x="510" y="9"/>
                    </a:lnTo>
                    <a:lnTo>
                      <a:pt x="508" y="9"/>
                    </a:lnTo>
                    <a:lnTo>
                      <a:pt x="508" y="0"/>
                    </a:lnTo>
                    <a:close/>
                    <a:moveTo>
                      <a:pt x="485" y="0"/>
                    </a:moveTo>
                    <a:lnTo>
                      <a:pt x="487" y="0"/>
                    </a:lnTo>
                    <a:lnTo>
                      <a:pt x="487" y="9"/>
                    </a:lnTo>
                    <a:lnTo>
                      <a:pt x="485" y="9"/>
                    </a:lnTo>
                    <a:lnTo>
                      <a:pt x="485" y="0"/>
                    </a:lnTo>
                    <a:close/>
                    <a:moveTo>
                      <a:pt x="464" y="0"/>
                    </a:moveTo>
                    <a:lnTo>
                      <a:pt x="466" y="0"/>
                    </a:lnTo>
                    <a:lnTo>
                      <a:pt x="466" y="9"/>
                    </a:lnTo>
                    <a:lnTo>
                      <a:pt x="464" y="9"/>
                    </a:lnTo>
                    <a:lnTo>
                      <a:pt x="464" y="0"/>
                    </a:lnTo>
                    <a:close/>
                    <a:moveTo>
                      <a:pt x="441" y="0"/>
                    </a:moveTo>
                    <a:lnTo>
                      <a:pt x="443" y="0"/>
                    </a:lnTo>
                    <a:lnTo>
                      <a:pt x="443" y="9"/>
                    </a:lnTo>
                    <a:lnTo>
                      <a:pt x="441" y="9"/>
                    </a:lnTo>
                    <a:lnTo>
                      <a:pt x="441" y="0"/>
                    </a:lnTo>
                    <a:close/>
                    <a:moveTo>
                      <a:pt x="420" y="0"/>
                    </a:moveTo>
                    <a:lnTo>
                      <a:pt x="422" y="0"/>
                    </a:lnTo>
                    <a:lnTo>
                      <a:pt x="422" y="9"/>
                    </a:lnTo>
                    <a:lnTo>
                      <a:pt x="420" y="9"/>
                    </a:lnTo>
                    <a:lnTo>
                      <a:pt x="420" y="0"/>
                    </a:lnTo>
                    <a:close/>
                    <a:moveTo>
                      <a:pt x="397" y="0"/>
                    </a:moveTo>
                    <a:lnTo>
                      <a:pt x="399" y="0"/>
                    </a:lnTo>
                    <a:lnTo>
                      <a:pt x="399" y="9"/>
                    </a:lnTo>
                    <a:lnTo>
                      <a:pt x="397" y="9"/>
                    </a:lnTo>
                    <a:lnTo>
                      <a:pt x="397" y="0"/>
                    </a:lnTo>
                    <a:close/>
                    <a:moveTo>
                      <a:pt x="376" y="0"/>
                    </a:moveTo>
                    <a:lnTo>
                      <a:pt x="378" y="0"/>
                    </a:lnTo>
                    <a:lnTo>
                      <a:pt x="378" y="9"/>
                    </a:lnTo>
                    <a:lnTo>
                      <a:pt x="376" y="9"/>
                    </a:lnTo>
                    <a:lnTo>
                      <a:pt x="376" y="0"/>
                    </a:lnTo>
                    <a:close/>
                    <a:moveTo>
                      <a:pt x="353" y="0"/>
                    </a:moveTo>
                    <a:lnTo>
                      <a:pt x="355" y="0"/>
                    </a:lnTo>
                    <a:lnTo>
                      <a:pt x="355" y="9"/>
                    </a:lnTo>
                    <a:lnTo>
                      <a:pt x="353" y="9"/>
                    </a:lnTo>
                    <a:lnTo>
                      <a:pt x="353" y="0"/>
                    </a:lnTo>
                    <a:close/>
                    <a:moveTo>
                      <a:pt x="332" y="0"/>
                    </a:moveTo>
                    <a:lnTo>
                      <a:pt x="334" y="0"/>
                    </a:lnTo>
                    <a:lnTo>
                      <a:pt x="334" y="9"/>
                    </a:lnTo>
                    <a:lnTo>
                      <a:pt x="332" y="9"/>
                    </a:lnTo>
                    <a:lnTo>
                      <a:pt x="332" y="0"/>
                    </a:lnTo>
                    <a:close/>
                    <a:moveTo>
                      <a:pt x="309" y="0"/>
                    </a:moveTo>
                    <a:lnTo>
                      <a:pt x="311" y="0"/>
                    </a:lnTo>
                    <a:lnTo>
                      <a:pt x="311" y="9"/>
                    </a:lnTo>
                    <a:lnTo>
                      <a:pt x="309" y="9"/>
                    </a:lnTo>
                    <a:lnTo>
                      <a:pt x="309" y="0"/>
                    </a:lnTo>
                    <a:close/>
                    <a:moveTo>
                      <a:pt x="288" y="0"/>
                    </a:moveTo>
                    <a:lnTo>
                      <a:pt x="289" y="0"/>
                    </a:lnTo>
                    <a:lnTo>
                      <a:pt x="289" y="9"/>
                    </a:lnTo>
                    <a:lnTo>
                      <a:pt x="288" y="9"/>
                    </a:lnTo>
                    <a:lnTo>
                      <a:pt x="288" y="0"/>
                    </a:lnTo>
                    <a:close/>
                    <a:moveTo>
                      <a:pt x="265" y="0"/>
                    </a:moveTo>
                    <a:lnTo>
                      <a:pt x="266" y="0"/>
                    </a:lnTo>
                    <a:lnTo>
                      <a:pt x="266" y="9"/>
                    </a:lnTo>
                    <a:lnTo>
                      <a:pt x="265" y="9"/>
                    </a:lnTo>
                    <a:lnTo>
                      <a:pt x="265" y="0"/>
                    </a:lnTo>
                    <a:close/>
                    <a:moveTo>
                      <a:pt x="243" y="0"/>
                    </a:moveTo>
                    <a:lnTo>
                      <a:pt x="245" y="0"/>
                    </a:lnTo>
                    <a:lnTo>
                      <a:pt x="245" y="9"/>
                    </a:lnTo>
                    <a:lnTo>
                      <a:pt x="243" y="9"/>
                    </a:lnTo>
                    <a:lnTo>
                      <a:pt x="243" y="0"/>
                    </a:lnTo>
                    <a:close/>
                    <a:moveTo>
                      <a:pt x="220" y="0"/>
                    </a:moveTo>
                    <a:lnTo>
                      <a:pt x="222" y="0"/>
                    </a:lnTo>
                    <a:lnTo>
                      <a:pt x="222" y="9"/>
                    </a:lnTo>
                    <a:lnTo>
                      <a:pt x="220" y="9"/>
                    </a:lnTo>
                    <a:lnTo>
                      <a:pt x="220" y="0"/>
                    </a:lnTo>
                    <a:close/>
                    <a:moveTo>
                      <a:pt x="199" y="0"/>
                    </a:moveTo>
                    <a:lnTo>
                      <a:pt x="201" y="0"/>
                    </a:lnTo>
                    <a:lnTo>
                      <a:pt x="201" y="9"/>
                    </a:lnTo>
                    <a:lnTo>
                      <a:pt x="199" y="9"/>
                    </a:lnTo>
                    <a:lnTo>
                      <a:pt x="199" y="0"/>
                    </a:lnTo>
                    <a:close/>
                    <a:moveTo>
                      <a:pt x="176" y="0"/>
                    </a:moveTo>
                    <a:lnTo>
                      <a:pt x="178" y="0"/>
                    </a:lnTo>
                    <a:lnTo>
                      <a:pt x="178" y="9"/>
                    </a:lnTo>
                    <a:lnTo>
                      <a:pt x="176" y="9"/>
                    </a:lnTo>
                    <a:lnTo>
                      <a:pt x="176" y="0"/>
                    </a:lnTo>
                    <a:close/>
                    <a:moveTo>
                      <a:pt x="155" y="0"/>
                    </a:moveTo>
                    <a:lnTo>
                      <a:pt x="157" y="0"/>
                    </a:lnTo>
                    <a:lnTo>
                      <a:pt x="157" y="9"/>
                    </a:lnTo>
                    <a:lnTo>
                      <a:pt x="155" y="9"/>
                    </a:lnTo>
                    <a:lnTo>
                      <a:pt x="155" y="0"/>
                    </a:lnTo>
                    <a:close/>
                    <a:moveTo>
                      <a:pt x="132" y="0"/>
                    </a:moveTo>
                    <a:lnTo>
                      <a:pt x="134" y="0"/>
                    </a:lnTo>
                    <a:lnTo>
                      <a:pt x="134" y="9"/>
                    </a:lnTo>
                    <a:lnTo>
                      <a:pt x="132" y="9"/>
                    </a:lnTo>
                    <a:lnTo>
                      <a:pt x="132" y="0"/>
                    </a:lnTo>
                    <a:close/>
                    <a:moveTo>
                      <a:pt x="111" y="0"/>
                    </a:moveTo>
                    <a:lnTo>
                      <a:pt x="113" y="0"/>
                    </a:lnTo>
                    <a:lnTo>
                      <a:pt x="113" y="9"/>
                    </a:lnTo>
                    <a:lnTo>
                      <a:pt x="111" y="9"/>
                    </a:lnTo>
                    <a:lnTo>
                      <a:pt x="111" y="0"/>
                    </a:lnTo>
                    <a:close/>
                    <a:moveTo>
                      <a:pt x="88" y="0"/>
                    </a:moveTo>
                    <a:lnTo>
                      <a:pt x="90" y="0"/>
                    </a:lnTo>
                    <a:lnTo>
                      <a:pt x="90" y="9"/>
                    </a:lnTo>
                    <a:lnTo>
                      <a:pt x="88" y="9"/>
                    </a:lnTo>
                    <a:lnTo>
                      <a:pt x="88" y="0"/>
                    </a:lnTo>
                    <a:close/>
                    <a:moveTo>
                      <a:pt x="67" y="0"/>
                    </a:moveTo>
                    <a:lnTo>
                      <a:pt x="69" y="0"/>
                    </a:lnTo>
                    <a:lnTo>
                      <a:pt x="69" y="9"/>
                    </a:lnTo>
                    <a:lnTo>
                      <a:pt x="67" y="9"/>
                    </a:lnTo>
                    <a:lnTo>
                      <a:pt x="67" y="0"/>
                    </a:lnTo>
                    <a:close/>
                    <a:moveTo>
                      <a:pt x="44" y="0"/>
                    </a:moveTo>
                    <a:lnTo>
                      <a:pt x="46" y="0"/>
                    </a:lnTo>
                    <a:lnTo>
                      <a:pt x="46" y="9"/>
                    </a:lnTo>
                    <a:lnTo>
                      <a:pt x="44" y="9"/>
                    </a:lnTo>
                    <a:lnTo>
                      <a:pt x="44" y="0"/>
                    </a:lnTo>
                    <a:close/>
                    <a:moveTo>
                      <a:pt x="23" y="0"/>
                    </a:moveTo>
                    <a:lnTo>
                      <a:pt x="25" y="0"/>
                    </a:lnTo>
                    <a:lnTo>
                      <a:pt x="25" y="9"/>
                    </a:lnTo>
                    <a:lnTo>
                      <a:pt x="23" y="9"/>
                    </a:lnTo>
                    <a:lnTo>
                      <a:pt x="23" y="0"/>
                    </a:lnTo>
                    <a:close/>
                    <a:moveTo>
                      <a:pt x="0" y="0"/>
                    </a:moveTo>
                    <a:lnTo>
                      <a:pt x="1" y="0"/>
                    </a:lnTo>
                    <a:lnTo>
                      <a:pt x="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8" name="Freeform 12"/>
              <p:cNvSpPr>
                <a:spLocks noEditPoints="1"/>
              </p:cNvSpPr>
              <p:nvPr/>
            </p:nvSpPr>
            <p:spPr bwMode="auto">
              <a:xfrm>
                <a:off x="371" y="1898"/>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3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8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3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59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4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29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7" y="0"/>
                    </a:lnTo>
                    <a:lnTo>
                      <a:pt x="2497" y="10"/>
                    </a:lnTo>
                    <a:lnTo>
                      <a:pt x="2496" y="10"/>
                    </a:lnTo>
                    <a:lnTo>
                      <a:pt x="2496" y="0"/>
                    </a:lnTo>
                    <a:close/>
                    <a:moveTo>
                      <a:pt x="2473" y="0"/>
                    </a:moveTo>
                    <a:lnTo>
                      <a:pt x="2476" y="0"/>
                    </a:lnTo>
                    <a:lnTo>
                      <a:pt x="2476" y="10"/>
                    </a:lnTo>
                    <a:lnTo>
                      <a:pt x="2473" y="10"/>
                    </a:lnTo>
                    <a:lnTo>
                      <a:pt x="2473" y="0"/>
                    </a:lnTo>
                    <a:close/>
                    <a:moveTo>
                      <a:pt x="2451" y="0"/>
                    </a:moveTo>
                    <a:lnTo>
                      <a:pt x="2453" y="0"/>
                    </a:lnTo>
                    <a:lnTo>
                      <a:pt x="2453" y="10"/>
                    </a:lnTo>
                    <a:lnTo>
                      <a:pt x="2451" y="10"/>
                    </a:lnTo>
                    <a:lnTo>
                      <a:pt x="2451"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1" y="0"/>
                    </a:lnTo>
                    <a:lnTo>
                      <a:pt x="2211" y="10"/>
                    </a:lnTo>
                    <a:lnTo>
                      <a:pt x="2208" y="10"/>
                    </a:lnTo>
                    <a:lnTo>
                      <a:pt x="2208" y="0"/>
                    </a:lnTo>
                    <a:close/>
                    <a:moveTo>
                      <a:pt x="2186" y="0"/>
                    </a:moveTo>
                    <a:lnTo>
                      <a:pt x="2188" y="0"/>
                    </a:lnTo>
                    <a:lnTo>
                      <a:pt x="2188" y="10"/>
                    </a:lnTo>
                    <a:lnTo>
                      <a:pt x="2186" y="10"/>
                    </a:lnTo>
                    <a:lnTo>
                      <a:pt x="2186" y="0"/>
                    </a:lnTo>
                    <a:close/>
                    <a:moveTo>
                      <a:pt x="2163" y="0"/>
                    </a:moveTo>
                    <a:lnTo>
                      <a:pt x="2167" y="0"/>
                    </a:lnTo>
                    <a:lnTo>
                      <a:pt x="2167" y="10"/>
                    </a:lnTo>
                    <a:lnTo>
                      <a:pt x="2163" y="10"/>
                    </a:lnTo>
                    <a:lnTo>
                      <a:pt x="2163"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6" y="0"/>
                    </a:lnTo>
                    <a:lnTo>
                      <a:pt x="1946" y="10"/>
                    </a:lnTo>
                    <a:lnTo>
                      <a:pt x="1943" y="10"/>
                    </a:lnTo>
                    <a:lnTo>
                      <a:pt x="1943" y="0"/>
                    </a:lnTo>
                    <a:close/>
                    <a:moveTo>
                      <a:pt x="1921" y="0"/>
                    </a:moveTo>
                    <a:lnTo>
                      <a:pt x="1923" y="0"/>
                    </a:lnTo>
                    <a:lnTo>
                      <a:pt x="1923" y="10"/>
                    </a:lnTo>
                    <a:lnTo>
                      <a:pt x="1921" y="10"/>
                    </a:lnTo>
                    <a:lnTo>
                      <a:pt x="1921" y="0"/>
                    </a:lnTo>
                    <a:close/>
                    <a:moveTo>
                      <a:pt x="1898" y="0"/>
                    </a:moveTo>
                    <a:lnTo>
                      <a:pt x="1902" y="0"/>
                    </a:lnTo>
                    <a:lnTo>
                      <a:pt x="1902" y="10"/>
                    </a:lnTo>
                    <a:lnTo>
                      <a:pt x="1898" y="10"/>
                    </a:lnTo>
                    <a:lnTo>
                      <a:pt x="1898"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1" y="0"/>
                    </a:lnTo>
                    <a:lnTo>
                      <a:pt x="1681" y="10"/>
                    </a:lnTo>
                    <a:lnTo>
                      <a:pt x="1678" y="10"/>
                    </a:lnTo>
                    <a:lnTo>
                      <a:pt x="1678" y="0"/>
                    </a:lnTo>
                    <a:close/>
                    <a:moveTo>
                      <a:pt x="1657" y="0"/>
                    </a:moveTo>
                    <a:lnTo>
                      <a:pt x="1658" y="0"/>
                    </a:lnTo>
                    <a:lnTo>
                      <a:pt x="1658" y="10"/>
                    </a:lnTo>
                    <a:lnTo>
                      <a:pt x="1657" y="10"/>
                    </a:lnTo>
                    <a:lnTo>
                      <a:pt x="1657" y="0"/>
                    </a:lnTo>
                    <a:close/>
                    <a:moveTo>
                      <a:pt x="1633" y="0"/>
                    </a:moveTo>
                    <a:lnTo>
                      <a:pt x="1637" y="0"/>
                    </a:lnTo>
                    <a:lnTo>
                      <a:pt x="1637" y="10"/>
                    </a:lnTo>
                    <a:lnTo>
                      <a:pt x="1633" y="10"/>
                    </a:lnTo>
                    <a:lnTo>
                      <a:pt x="1633"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3" y="0"/>
                    </a:lnTo>
                    <a:lnTo>
                      <a:pt x="1393" y="10"/>
                    </a:lnTo>
                    <a:lnTo>
                      <a:pt x="1392" y="10"/>
                    </a:lnTo>
                    <a:lnTo>
                      <a:pt x="1392" y="0"/>
                    </a:lnTo>
                    <a:close/>
                    <a:moveTo>
                      <a:pt x="1369" y="0"/>
                    </a:moveTo>
                    <a:lnTo>
                      <a:pt x="1370" y="0"/>
                    </a:lnTo>
                    <a:lnTo>
                      <a:pt x="1370" y="10"/>
                    </a:lnTo>
                    <a:lnTo>
                      <a:pt x="1369" y="10"/>
                    </a:lnTo>
                    <a:lnTo>
                      <a:pt x="1369" y="0"/>
                    </a:lnTo>
                    <a:close/>
                    <a:moveTo>
                      <a:pt x="1347" y="0"/>
                    </a:moveTo>
                    <a:lnTo>
                      <a:pt x="1349" y="0"/>
                    </a:lnTo>
                    <a:lnTo>
                      <a:pt x="1349" y="10"/>
                    </a:lnTo>
                    <a:lnTo>
                      <a:pt x="1347" y="10"/>
                    </a:lnTo>
                    <a:lnTo>
                      <a:pt x="1347"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5" y="0"/>
                    </a:lnTo>
                    <a:lnTo>
                      <a:pt x="1105" y="10"/>
                    </a:lnTo>
                    <a:lnTo>
                      <a:pt x="1104" y="10"/>
                    </a:lnTo>
                    <a:lnTo>
                      <a:pt x="1104" y="0"/>
                    </a:lnTo>
                    <a:close/>
                    <a:moveTo>
                      <a:pt x="1082" y="0"/>
                    </a:moveTo>
                    <a:lnTo>
                      <a:pt x="1084" y="0"/>
                    </a:lnTo>
                    <a:lnTo>
                      <a:pt x="1084" y="10"/>
                    </a:lnTo>
                    <a:lnTo>
                      <a:pt x="1082" y="10"/>
                    </a:lnTo>
                    <a:lnTo>
                      <a:pt x="1082" y="0"/>
                    </a:lnTo>
                    <a:close/>
                    <a:moveTo>
                      <a:pt x="1059" y="0"/>
                    </a:moveTo>
                    <a:lnTo>
                      <a:pt x="1061" y="0"/>
                    </a:lnTo>
                    <a:lnTo>
                      <a:pt x="1061" y="10"/>
                    </a:lnTo>
                    <a:lnTo>
                      <a:pt x="1059" y="10"/>
                    </a:lnTo>
                    <a:lnTo>
                      <a:pt x="1059"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7" y="0"/>
                    </a:moveTo>
                    <a:lnTo>
                      <a:pt x="819" y="0"/>
                    </a:lnTo>
                    <a:lnTo>
                      <a:pt x="819" y="10"/>
                    </a:lnTo>
                    <a:lnTo>
                      <a:pt x="817" y="10"/>
                    </a:lnTo>
                    <a:lnTo>
                      <a:pt x="817" y="0"/>
                    </a:lnTo>
                    <a:close/>
                    <a:moveTo>
                      <a:pt x="794" y="0"/>
                    </a:moveTo>
                    <a:lnTo>
                      <a:pt x="796" y="0"/>
                    </a:lnTo>
                    <a:lnTo>
                      <a:pt x="796" y="10"/>
                    </a:lnTo>
                    <a:lnTo>
                      <a:pt x="794" y="10"/>
                    </a:lnTo>
                    <a:lnTo>
                      <a:pt x="794"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4" y="0"/>
                    </a:lnTo>
                    <a:lnTo>
                      <a:pt x="554" y="10"/>
                    </a:lnTo>
                    <a:lnTo>
                      <a:pt x="553" y="10"/>
                    </a:lnTo>
                    <a:lnTo>
                      <a:pt x="553" y="0"/>
                    </a:lnTo>
                    <a:close/>
                    <a:moveTo>
                      <a:pt x="529" y="0"/>
                    </a:moveTo>
                    <a:lnTo>
                      <a:pt x="531" y="0"/>
                    </a:lnTo>
                    <a:lnTo>
                      <a:pt x="531" y="10"/>
                    </a:lnTo>
                    <a:lnTo>
                      <a:pt x="529" y="10"/>
                    </a:lnTo>
                    <a:lnTo>
                      <a:pt x="529"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89" y="0"/>
                    </a:lnTo>
                    <a:lnTo>
                      <a:pt x="289" y="10"/>
                    </a:lnTo>
                    <a:lnTo>
                      <a:pt x="288" y="10"/>
                    </a:lnTo>
                    <a:lnTo>
                      <a:pt x="288" y="0"/>
                    </a:lnTo>
                    <a:close/>
                    <a:moveTo>
                      <a:pt x="265" y="0"/>
                    </a:moveTo>
                    <a:lnTo>
                      <a:pt x="266" y="0"/>
                    </a:lnTo>
                    <a:lnTo>
                      <a:pt x="266" y="10"/>
                    </a:lnTo>
                    <a:lnTo>
                      <a:pt x="265" y="10"/>
                    </a:lnTo>
                    <a:lnTo>
                      <a:pt x="265" y="0"/>
                    </a:lnTo>
                    <a:close/>
                    <a:moveTo>
                      <a:pt x="243" y="0"/>
                    </a:moveTo>
                    <a:lnTo>
                      <a:pt x="245" y="0"/>
                    </a:lnTo>
                    <a:lnTo>
                      <a:pt x="245" y="10"/>
                    </a:lnTo>
                    <a:lnTo>
                      <a:pt x="243" y="10"/>
                    </a:lnTo>
                    <a:lnTo>
                      <a:pt x="243"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9" name="Freeform 13"/>
              <p:cNvSpPr>
                <a:spLocks noEditPoints="1"/>
              </p:cNvSpPr>
              <p:nvPr/>
            </p:nvSpPr>
            <p:spPr bwMode="auto">
              <a:xfrm>
                <a:off x="371" y="1497"/>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3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8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3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59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4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29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7" y="0"/>
                    </a:lnTo>
                    <a:lnTo>
                      <a:pt x="2497" y="10"/>
                    </a:lnTo>
                    <a:lnTo>
                      <a:pt x="2496" y="10"/>
                    </a:lnTo>
                    <a:lnTo>
                      <a:pt x="2496" y="0"/>
                    </a:lnTo>
                    <a:close/>
                    <a:moveTo>
                      <a:pt x="2473" y="0"/>
                    </a:moveTo>
                    <a:lnTo>
                      <a:pt x="2476" y="0"/>
                    </a:lnTo>
                    <a:lnTo>
                      <a:pt x="2476" y="10"/>
                    </a:lnTo>
                    <a:lnTo>
                      <a:pt x="2473" y="10"/>
                    </a:lnTo>
                    <a:lnTo>
                      <a:pt x="2473" y="0"/>
                    </a:lnTo>
                    <a:close/>
                    <a:moveTo>
                      <a:pt x="2451" y="0"/>
                    </a:moveTo>
                    <a:lnTo>
                      <a:pt x="2453" y="0"/>
                    </a:lnTo>
                    <a:lnTo>
                      <a:pt x="2453" y="10"/>
                    </a:lnTo>
                    <a:lnTo>
                      <a:pt x="2451" y="10"/>
                    </a:lnTo>
                    <a:lnTo>
                      <a:pt x="2451"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1" y="0"/>
                    </a:lnTo>
                    <a:lnTo>
                      <a:pt x="2211" y="10"/>
                    </a:lnTo>
                    <a:lnTo>
                      <a:pt x="2208" y="10"/>
                    </a:lnTo>
                    <a:lnTo>
                      <a:pt x="2208" y="0"/>
                    </a:lnTo>
                    <a:close/>
                    <a:moveTo>
                      <a:pt x="2186" y="0"/>
                    </a:moveTo>
                    <a:lnTo>
                      <a:pt x="2188" y="0"/>
                    </a:lnTo>
                    <a:lnTo>
                      <a:pt x="2188" y="10"/>
                    </a:lnTo>
                    <a:lnTo>
                      <a:pt x="2186" y="10"/>
                    </a:lnTo>
                    <a:lnTo>
                      <a:pt x="2186" y="0"/>
                    </a:lnTo>
                    <a:close/>
                    <a:moveTo>
                      <a:pt x="2163" y="0"/>
                    </a:moveTo>
                    <a:lnTo>
                      <a:pt x="2167" y="0"/>
                    </a:lnTo>
                    <a:lnTo>
                      <a:pt x="2167" y="10"/>
                    </a:lnTo>
                    <a:lnTo>
                      <a:pt x="2163" y="10"/>
                    </a:lnTo>
                    <a:lnTo>
                      <a:pt x="2163"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6" y="0"/>
                    </a:lnTo>
                    <a:lnTo>
                      <a:pt x="1946" y="10"/>
                    </a:lnTo>
                    <a:lnTo>
                      <a:pt x="1943" y="10"/>
                    </a:lnTo>
                    <a:lnTo>
                      <a:pt x="1943" y="0"/>
                    </a:lnTo>
                    <a:close/>
                    <a:moveTo>
                      <a:pt x="1921" y="0"/>
                    </a:moveTo>
                    <a:lnTo>
                      <a:pt x="1923" y="0"/>
                    </a:lnTo>
                    <a:lnTo>
                      <a:pt x="1923" y="10"/>
                    </a:lnTo>
                    <a:lnTo>
                      <a:pt x="1921" y="10"/>
                    </a:lnTo>
                    <a:lnTo>
                      <a:pt x="1921" y="0"/>
                    </a:lnTo>
                    <a:close/>
                    <a:moveTo>
                      <a:pt x="1898" y="0"/>
                    </a:moveTo>
                    <a:lnTo>
                      <a:pt x="1902" y="0"/>
                    </a:lnTo>
                    <a:lnTo>
                      <a:pt x="1902" y="10"/>
                    </a:lnTo>
                    <a:lnTo>
                      <a:pt x="1898" y="10"/>
                    </a:lnTo>
                    <a:lnTo>
                      <a:pt x="1898"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1" y="0"/>
                    </a:lnTo>
                    <a:lnTo>
                      <a:pt x="1681" y="10"/>
                    </a:lnTo>
                    <a:lnTo>
                      <a:pt x="1678" y="10"/>
                    </a:lnTo>
                    <a:lnTo>
                      <a:pt x="1678" y="0"/>
                    </a:lnTo>
                    <a:close/>
                    <a:moveTo>
                      <a:pt x="1657" y="0"/>
                    </a:moveTo>
                    <a:lnTo>
                      <a:pt x="1658" y="0"/>
                    </a:lnTo>
                    <a:lnTo>
                      <a:pt x="1658" y="10"/>
                    </a:lnTo>
                    <a:lnTo>
                      <a:pt x="1657" y="10"/>
                    </a:lnTo>
                    <a:lnTo>
                      <a:pt x="1657" y="0"/>
                    </a:lnTo>
                    <a:close/>
                    <a:moveTo>
                      <a:pt x="1633" y="0"/>
                    </a:moveTo>
                    <a:lnTo>
                      <a:pt x="1637" y="0"/>
                    </a:lnTo>
                    <a:lnTo>
                      <a:pt x="1637" y="10"/>
                    </a:lnTo>
                    <a:lnTo>
                      <a:pt x="1633" y="10"/>
                    </a:lnTo>
                    <a:lnTo>
                      <a:pt x="1633"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3" y="0"/>
                    </a:lnTo>
                    <a:lnTo>
                      <a:pt x="1393" y="10"/>
                    </a:lnTo>
                    <a:lnTo>
                      <a:pt x="1392" y="10"/>
                    </a:lnTo>
                    <a:lnTo>
                      <a:pt x="1392" y="0"/>
                    </a:lnTo>
                    <a:close/>
                    <a:moveTo>
                      <a:pt x="1369" y="0"/>
                    </a:moveTo>
                    <a:lnTo>
                      <a:pt x="1370" y="0"/>
                    </a:lnTo>
                    <a:lnTo>
                      <a:pt x="1370" y="10"/>
                    </a:lnTo>
                    <a:lnTo>
                      <a:pt x="1369" y="10"/>
                    </a:lnTo>
                    <a:lnTo>
                      <a:pt x="1369" y="0"/>
                    </a:lnTo>
                    <a:close/>
                    <a:moveTo>
                      <a:pt x="1347" y="0"/>
                    </a:moveTo>
                    <a:lnTo>
                      <a:pt x="1349" y="0"/>
                    </a:lnTo>
                    <a:lnTo>
                      <a:pt x="1349" y="10"/>
                    </a:lnTo>
                    <a:lnTo>
                      <a:pt x="1347" y="10"/>
                    </a:lnTo>
                    <a:lnTo>
                      <a:pt x="1347"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5" y="0"/>
                    </a:lnTo>
                    <a:lnTo>
                      <a:pt x="1105" y="10"/>
                    </a:lnTo>
                    <a:lnTo>
                      <a:pt x="1104" y="10"/>
                    </a:lnTo>
                    <a:lnTo>
                      <a:pt x="1104" y="0"/>
                    </a:lnTo>
                    <a:close/>
                    <a:moveTo>
                      <a:pt x="1082" y="0"/>
                    </a:moveTo>
                    <a:lnTo>
                      <a:pt x="1084" y="0"/>
                    </a:lnTo>
                    <a:lnTo>
                      <a:pt x="1084" y="10"/>
                    </a:lnTo>
                    <a:lnTo>
                      <a:pt x="1082" y="10"/>
                    </a:lnTo>
                    <a:lnTo>
                      <a:pt x="1082" y="0"/>
                    </a:lnTo>
                    <a:close/>
                    <a:moveTo>
                      <a:pt x="1059" y="0"/>
                    </a:moveTo>
                    <a:lnTo>
                      <a:pt x="1061" y="0"/>
                    </a:lnTo>
                    <a:lnTo>
                      <a:pt x="1061" y="10"/>
                    </a:lnTo>
                    <a:lnTo>
                      <a:pt x="1059" y="10"/>
                    </a:lnTo>
                    <a:lnTo>
                      <a:pt x="1059"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7" y="0"/>
                    </a:moveTo>
                    <a:lnTo>
                      <a:pt x="819" y="0"/>
                    </a:lnTo>
                    <a:lnTo>
                      <a:pt x="819" y="10"/>
                    </a:lnTo>
                    <a:lnTo>
                      <a:pt x="817" y="10"/>
                    </a:lnTo>
                    <a:lnTo>
                      <a:pt x="817" y="0"/>
                    </a:lnTo>
                    <a:close/>
                    <a:moveTo>
                      <a:pt x="794" y="0"/>
                    </a:moveTo>
                    <a:lnTo>
                      <a:pt x="796" y="0"/>
                    </a:lnTo>
                    <a:lnTo>
                      <a:pt x="796" y="10"/>
                    </a:lnTo>
                    <a:lnTo>
                      <a:pt x="794" y="10"/>
                    </a:lnTo>
                    <a:lnTo>
                      <a:pt x="794"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4" y="0"/>
                    </a:lnTo>
                    <a:lnTo>
                      <a:pt x="554" y="10"/>
                    </a:lnTo>
                    <a:lnTo>
                      <a:pt x="553" y="10"/>
                    </a:lnTo>
                    <a:lnTo>
                      <a:pt x="553" y="0"/>
                    </a:lnTo>
                    <a:close/>
                    <a:moveTo>
                      <a:pt x="529" y="0"/>
                    </a:moveTo>
                    <a:lnTo>
                      <a:pt x="531" y="0"/>
                    </a:lnTo>
                    <a:lnTo>
                      <a:pt x="531" y="10"/>
                    </a:lnTo>
                    <a:lnTo>
                      <a:pt x="529" y="10"/>
                    </a:lnTo>
                    <a:lnTo>
                      <a:pt x="529"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89" y="0"/>
                    </a:lnTo>
                    <a:lnTo>
                      <a:pt x="289" y="10"/>
                    </a:lnTo>
                    <a:lnTo>
                      <a:pt x="288" y="10"/>
                    </a:lnTo>
                    <a:lnTo>
                      <a:pt x="288" y="0"/>
                    </a:lnTo>
                    <a:close/>
                    <a:moveTo>
                      <a:pt x="265" y="0"/>
                    </a:moveTo>
                    <a:lnTo>
                      <a:pt x="266" y="0"/>
                    </a:lnTo>
                    <a:lnTo>
                      <a:pt x="266" y="10"/>
                    </a:lnTo>
                    <a:lnTo>
                      <a:pt x="265" y="10"/>
                    </a:lnTo>
                    <a:lnTo>
                      <a:pt x="265" y="0"/>
                    </a:lnTo>
                    <a:close/>
                    <a:moveTo>
                      <a:pt x="243" y="0"/>
                    </a:moveTo>
                    <a:lnTo>
                      <a:pt x="245" y="0"/>
                    </a:lnTo>
                    <a:lnTo>
                      <a:pt x="245" y="10"/>
                    </a:lnTo>
                    <a:lnTo>
                      <a:pt x="243" y="10"/>
                    </a:lnTo>
                    <a:lnTo>
                      <a:pt x="243"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0" name="Freeform 14"/>
              <p:cNvSpPr>
                <a:spLocks noEditPoints="1"/>
              </p:cNvSpPr>
              <p:nvPr/>
            </p:nvSpPr>
            <p:spPr bwMode="auto">
              <a:xfrm>
                <a:off x="371" y="1098"/>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3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8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3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59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4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29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7" y="0"/>
                    </a:lnTo>
                    <a:lnTo>
                      <a:pt x="2497" y="10"/>
                    </a:lnTo>
                    <a:lnTo>
                      <a:pt x="2496" y="10"/>
                    </a:lnTo>
                    <a:lnTo>
                      <a:pt x="2496" y="0"/>
                    </a:lnTo>
                    <a:close/>
                    <a:moveTo>
                      <a:pt x="2473" y="0"/>
                    </a:moveTo>
                    <a:lnTo>
                      <a:pt x="2476" y="0"/>
                    </a:lnTo>
                    <a:lnTo>
                      <a:pt x="2476" y="10"/>
                    </a:lnTo>
                    <a:lnTo>
                      <a:pt x="2473" y="10"/>
                    </a:lnTo>
                    <a:lnTo>
                      <a:pt x="2473" y="0"/>
                    </a:lnTo>
                    <a:close/>
                    <a:moveTo>
                      <a:pt x="2451" y="0"/>
                    </a:moveTo>
                    <a:lnTo>
                      <a:pt x="2453" y="0"/>
                    </a:lnTo>
                    <a:lnTo>
                      <a:pt x="2453" y="10"/>
                    </a:lnTo>
                    <a:lnTo>
                      <a:pt x="2451" y="10"/>
                    </a:lnTo>
                    <a:lnTo>
                      <a:pt x="2451"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1" y="0"/>
                    </a:lnTo>
                    <a:lnTo>
                      <a:pt x="2211" y="10"/>
                    </a:lnTo>
                    <a:lnTo>
                      <a:pt x="2208" y="10"/>
                    </a:lnTo>
                    <a:lnTo>
                      <a:pt x="2208" y="0"/>
                    </a:lnTo>
                    <a:close/>
                    <a:moveTo>
                      <a:pt x="2186" y="0"/>
                    </a:moveTo>
                    <a:lnTo>
                      <a:pt x="2188" y="0"/>
                    </a:lnTo>
                    <a:lnTo>
                      <a:pt x="2188" y="10"/>
                    </a:lnTo>
                    <a:lnTo>
                      <a:pt x="2186" y="10"/>
                    </a:lnTo>
                    <a:lnTo>
                      <a:pt x="2186" y="0"/>
                    </a:lnTo>
                    <a:close/>
                    <a:moveTo>
                      <a:pt x="2163" y="0"/>
                    </a:moveTo>
                    <a:lnTo>
                      <a:pt x="2167" y="0"/>
                    </a:lnTo>
                    <a:lnTo>
                      <a:pt x="2167" y="10"/>
                    </a:lnTo>
                    <a:lnTo>
                      <a:pt x="2163" y="10"/>
                    </a:lnTo>
                    <a:lnTo>
                      <a:pt x="2163"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6" y="0"/>
                    </a:lnTo>
                    <a:lnTo>
                      <a:pt x="1946" y="10"/>
                    </a:lnTo>
                    <a:lnTo>
                      <a:pt x="1943" y="10"/>
                    </a:lnTo>
                    <a:lnTo>
                      <a:pt x="1943" y="0"/>
                    </a:lnTo>
                    <a:close/>
                    <a:moveTo>
                      <a:pt x="1921" y="0"/>
                    </a:moveTo>
                    <a:lnTo>
                      <a:pt x="1923" y="0"/>
                    </a:lnTo>
                    <a:lnTo>
                      <a:pt x="1923" y="10"/>
                    </a:lnTo>
                    <a:lnTo>
                      <a:pt x="1921" y="10"/>
                    </a:lnTo>
                    <a:lnTo>
                      <a:pt x="1921" y="0"/>
                    </a:lnTo>
                    <a:close/>
                    <a:moveTo>
                      <a:pt x="1898" y="0"/>
                    </a:moveTo>
                    <a:lnTo>
                      <a:pt x="1902" y="0"/>
                    </a:lnTo>
                    <a:lnTo>
                      <a:pt x="1902" y="10"/>
                    </a:lnTo>
                    <a:lnTo>
                      <a:pt x="1898" y="10"/>
                    </a:lnTo>
                    <a:lnTo>
                      <a:pt x="1898"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1" y="0"/>
                    </a:lnTo>
                    <a:lnTo>
                      <a:pt x="1681" y="10"/>
                    </a:lnTo>
                    <a:lnTo>
                      <a:pt x="1678" y="10"/>
                    </a:lnTo>
                    <a:lnTo>
                      <a:pt x="1678" y="0"/>
                    </a:lnTo>
                    <a:close/>
                    <a:moveTo>
                      <a:pt x="1657" y="0"/>
                    </a:moveTo>
                    <a:lnTo>
                      <a:pt x="1658" y="0"/>
                    </a:lnTo>
                    <a:lnTo>
                      <a:pt x="1658" y="10"/>
                    </a:lnTo>
                    <a:lnTo>
                      <a:pt x="1657" y="10"/>
                    </a:lnTo>
                    <a:lnTo>
                      <a:pt x="1657" y="0"/>
                    </a:lnTo>
                    <a:close/>
                    <a:moveTo>
                      <a:pt x="1633" y="0"/>
                    </a:moveTo>
                    <a:lnTo>
                      <a:pt x="1637" y="0"/>
                    </a:lnTo>
                    <a:lnTo>
                      <a:pt x="1637" y="10"/>
                    </a:lnTo>
                    <a:lnTo>
                      <a:pt x="1633" y="10"/>
                    </a:lnTo>
                    <a:lnTo>
                      <a:pt x="1633"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3" y="0"/>
                    </a:lnTo>
                    <a:lnTo>
                      <a:pt x="1393" y="10"/>
                    </a:lnTo>
                    <a:lnTo>
                      <a:pt x="1392" y="10"/>
                    </a:lnTo>
                    <a:lnTo>
                      <a:pt x="1392" y="0"/>
                    </a:lnTo>
                    <a:close/>
                    <a:moveTo>
                      <a:pt x="1369" y="0"/>
                    </a:moveTo>
                    <a:lnTo>
                      <a:pt x="1370" y="0"/>
                    </a:lnTo>
                    <a:lnTo>
                      <a:pt x="1370" y="10"/>
                    </a:lnTo>
                    <a:lnTo>
                      <a:pt x="1369" y="10"/>
                    </a:lnTo>
                    <a:lnTo>
                      <a:pt x="1369" y="0"/>
                    </a:lnTo>
                    <a:close/>
                    <a:moveTo>
                      <a:pt x="1347" y="0"/>
                    </a:moveTo>
                    <a:lnTo>
                      <a:pt x="1349" y="0"/>
                    </a:lnTo>
                    <a:lnTo>
                      <a:pt x="1349" y="10"/>
                    </a:lnTo>
                    <a:lnTo>
                      <a:pt x="1347" y="10"/>
                    </a:lnTo>
                    <a:lnTo>
                      <a:pt x="1347"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5" y="0"/>
                    </a:lnTo>
                    <a:lnTo>
                      <a:pt x="1105" y="10"/>
                    </a:lnTo>
                    <a:lnTo>
                      <a:pt x="1104" y="10"/>
                    </a:lnTo>
                    <a:lnTo>
                      <a:pt x="1104" y="0"/>
                    </a:lnTo>
                    <a:close/>
                    <a:moveTo>
                      <a:pt x="1082" y="0"/>
                    </a:moveTo>
                    <a:lnTo>
                      <a:pt x="1084" y="0"/>
                    </a:lnTo>
                    <a:lnTo>
                      <a:pt x="1084" y="10"/>
                    </a:lnTo>
                    <a:lnTo>
                      <a:pt x="1082" y="10"/>
                    </a:lnTo>
                    <a:lnTo>
                      <a:pt x="1082" y="0"/>
                    </a:lnTo>
                    <a:close/>
                    <a:moveTo>
                      <a:pt x="1059" y="0"/>
                    </a:moveTo>
                    <a:lnTo>
                      <a:pt x="1061" y="0"/>
                    </a:lnTo>
                    <a:lnTo>
                      <a:pt x="1061" y="10"/>
                    </a:lnTo>
                    <a:lnTo>
                      <a:pt x="1059" y="10"/>
                    </a:lnTo>
                    <a:lnTo>
                      <a:pt x="1059"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7" y="0"/>
                    </a:moveTo>
                    <a:lnTo>
                      <a:pt x="819" y="0"/>
                    </a:lnTo>
                    <a:lnTo>
                      <a:pt x="819" y="10"/>
                    </a:lnTo>
                    <a:lnTo>
                      <a:pt x="817" y="10"/>
                    </a:lnTo>
                    <a:lnTo>
                      <a:pt x="817" y="0"/>
                    </a:lnTo>
                    <a:close/>
                    <a:moveTo>
                      <a:pt x="794" y="0"/>
                    </a:moveTo>
                    <a:lnTo>
                      <a:pt x="796" y="0"/>
                    </a:lnTo>
                    <a:lnTo>
                      <a:pt x="796" y="10"/>
                    </a:lnTo>
                    <a:lnTo>
                      <a:pt x="794" y="10"/>
                    </a:lnTo>
                    <a:lnTo>
                      <a:pt x="794"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4" y="0"/>
                    </a:lnTo>
                    <a:lnTo>
                      <a:pt x="554" y="10"/>
                    </a:lnTo>
                    <a:lnTo>
                      <a:pt x="553" y="10"/>
                    </a:lnTo>
                    <a:lnTo>
                      <a:pt x="553" y="0"/>
                    </a:lnTo>
                    <a:close/>
                    <a:moveTo>
                      <a:pt x="529" y="0"/>
                    </a:moveTo>
                    <a:lnTo>
                      <a:pt x="531" y="0"/>
                    </a:lnTo>
                    <a:lnTo>
                      <a:pt x="531" y="10"/>
                    </a:lnTo>
                    <a:lnTo>
                      <a:pt x="529" y="10"/>
                    </a:lnTo>
                    <a:lnTo>
                      <a:pt x="529"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89" y="0"/>
                    </a:lnTo>
                    <a:lnTo>
                      <a:pt x="289" y="10"/>
                    </a:lnTo>
                    <a:lnTo>
                      <a:pt x="288" y="10"/>
                    </a:lnTo>
                    <a:lnTo>
                      <a:pt x="288" y="0"/>
                    </a:lnTo>
                    <a:close/>
                    <a:moveTo>
                      <a:pt x="265" y="0"/>
                    </a:moveTo>
                    <a:lnTo>
                      <a:pt x="266" y="0"/>
                    </a:lnTo>
                    <a:lnTo>
                      <a:pt x="266" y="10"/>
                    </a:lnTo>
                    <a:lnTo>
                      <a:pt x="265" y="10"/>
                    </a:lnTo>
                    <a:lnTo>
                      <a:pt x="265" y="0"/>
                    </a:lnTo>
                    <a:close/>
                    <a:moveTo>
                      <a:pt x="243" y="0"/>
                    </a:moveTo>
                    <a:lnTo>
                      <a:pt x="245" y="0"/>
                    </a:lnTo>
                    <a:lnTo>
                      <a:pt x="245" y="10"/>
                    </a:lnTo>
                    <a:lnTo>
                      <a:pt x="243" y="10"/>
                    </a:lnTo>
                    <a:lnTo>
                      <a:pt x="243"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1" y="0"/>
                    </a:lnTo>
                    <a:lnTo>
                      <a:pt x="1"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1" name="Freeform 15"/>
              <p:cNvSpPr>
                <a:spLocks noEditPoints="1"/>
              </p:cNvSpPr>
              <p:nvPr/>
            </p:nvSpPr>
            <p:spPr bwMode="auto">
              <a:xfrm>
                <a:off x="371" y="699"/>
                <a:ext cx="2542" cy="9"/>
              </a:xfrm>
              <a:custGeom>
                <a:avLst/>
                <a:gdLst>
                  <a:gd name="T0" fmla="*/ 2517 w 2542"/>
                  <a:gd name="T1" fmla="*/ 0 h 9"/>
                  <a:gd name="T2" fmla="*/ 2473 w 2542"/>
                  <a:gd name="T3" fmla="*/ 0 h 9"/>
                  <a:gd name="T4" fmla="*/ 2428 w 2542"/>
                  <a:gd name="T5" fmla="*/ 0 h 9"/>
                  <a:gd name="T6" fmla="*/ 2384 w 2542"/>
                  <a:gd name="T7" fmla="*/ 0 h 9"/>
                  <a:gd name="T8" fmla="*/ 2340 w 2542"/>
                  <a:gd name="T9" fmla="*/ 0 h 9"/>
                  <a:gd name="T10" fmla="*/ 2296 w 2542"/>
                  <a:gd name="T11" fmla="*/ 0 h 9"/>
                  <a:gd name="T12" fmla="*/ 2252 w 2542"/>
                  <a:gd name="T13" fmla="*/ 0 h 9"/>
                  <a:gd name="T14" fmla="*/ 2208 w 2542"/>
                  <a:gd name="T15" fmla="*/ 0 h 9"/>
                  <a:gd name="T16" fmla="*/ 2163 w 2542"/>
                  <a:gd name="T17" fmla="*/ 0 h 9"/>
                  <a:gd name="T18" fmla="*/ 2119 w 2542"/>
                  <a:gd name="T19" fmla="*/ 0 h 9"/>
                  <a:gd name="T20" fmla="*/ 2075 w 2542"/>
                  <a:gd name="T21" fmla="*/ 0 h 9"/>
                  <a:gd name="T22" fmla="*/ 2031 w 2542"/>
                  <a:gd name="T23" fmla="*/ 0 h 9"/>
                  <a:gd name="T24" fmla="*/ 1987 w 2542"/>
                  <a:gd name="T25" fmla="*/ 0 h 9"/>
                  <a:gd name="T26" fmla="*/ 1943 w 2542"/>
                  <a:gd name="T27" fmla="*/ 0 h 9"/>
                  <a:gd name="T28" fmla="*/ 1898 w 2542"/>
                  <a:gd name="T29" fmla="*/ 0 h 9"/>
                  <a:gd name="T30" fmla="*/ 1854 w 2542"/>
                  <a:gd name="T31" fmla="*/ 0 h 9"/>
                  <a:gd name="T32" fmla="*/ 1810 w 2542"/>
                  <a:gd name="T33" fmla="*/ 0 h 9"/>
                  <a:gd name="T34" fmla="*/ 1766 w 2542"/>
                  <a:gd name="T35" fmla="*/ 0 h 9"/>
                  <a:gd name="T36" fmla="*/ 1722 w 2542"/>
                  <a:gd name="T37" fmla="*/ 0 h 9"/>
                  <a:gd name="T38" fmla="*/ 1678 w 2542"/>
                  <a:gd name="T39" fmla="*/ 0 h 9"/>
                  <a:gd name="T40" fmla="*/ 1633 w 2542"/>
                  <a:gd name="T41" fmla="*/ 0 h 9"/>
                  <a:gd name="T42" fmla="*/ 1589 w 2542"/>
                  <a:gd name="T43" fmla="*/ 0 h 9"/>
                  <a:gd name="T44" fmla="*/ 1545 w 2542"/>
                  <a:gd name="T45" fmla="*/ 0 h 9"/>
                  <a:gd name="T46" fmla="*/ 1501 w 2542"/>
                  <a:gd name="T47" fmla="*/ 0 h 9"/>
                  <a:gd name="T48" fmla="*/ 1457 w 2542"/>
                  <a:gd name="T49" fmla="*/ 0 h 9"/>
                  <a:gd name="T50" fmla="*/ 1413 w 2542"/>
                  <a:gd name="T51" fmla="*/ 0 h 9"/>
                  <a:gd name="T52" fmla="*/ 1369 w 2542"/>
                  <a:gd name="T53" fmla="*/ 0 h 9"/>
                  <a:gd name="T54" fmla="*/ 1324 w 2542"/>
                  <a:gd name="T55" fmla="*/ 0 h 9"/>
                  <a:gd name="T56" fmla="*/ 1280 w 2542"/>
                  <a:gd name="T57" fmla="*/ 0 h 9"/>
                  <a:gd name="T58" fmla="*/ 1236 w 2542"/>
                  <a:gd name="T59" fmla="*/ 0 h 9"/>
                  <a:gd name="T60" fmla="*/ 1192 w 2542"/>
                  <a:gd name="T61" fmla="*/ 0 h 9"/>
                  <a:gd name="T62" fmla="*/ 1148 w 2542"/>
                  <a:gd name="T63" fmla="*/ 0 h 9"/>
                  <a:gd name="T64" fmla="*/ 1104 w 2542"/>
                  <a:gd name="T65" fmla="*/ 0 h 9"/>
                  <a:gd name="T66" fmla="*/ 1059 w 2542"/>
                  <a:gd name="T67" fmla="*/ 0 h 9"/>
                  <a:gd name="T68" fmla="*/ 1015 w 2542"/>
                  <a:gd name="T69" fmla="*/ 0 h 9"/>
                  <a:gd name="T70" fmla="*/ 971 w 2542"/>
                  <a:gd name="T71" fmla="*/ 0 h 9"/>
                  <a:gd name="T72" fmla="*/ 927 w 2542"/>
                  <a:gd name="T73" fmla="*/ 0 h 9"/>
                  <a:gd name="T74" fmla="*/ 883 w 2542"/>
                  <a:gd name="T75" fmla="*/ 0 h 9"/>
                  <a:gd name="T76" fmla="*/ 839 w 2542"/>
                  <a:gd name="T77" fmla="*/ 0 h 9"/>
                  <a:gd name="T78" fmla="*/ 794 w 2542"/>
                  <a:gd name="T79" fmla="*/ 0 h 9"/>
                  <a:gd name="T80" fmla="*/ 750 w 2542"/>
                  <a:gd name="T81" fmla="*/ 0 h 9"/>
                  <a:gd name="T82" fmla="*/ 706 w 2542"/>
                  <a:gd name="T83" fmla="*/ 0 h 9"/>
                  <a:gd name="T84" fmla="*/ 662 w 2542"/>
                  <a:gd name="T85" fmla="*/ 0 h 9"/>
                  <a:gd name="T86" fmla="*/ 618 w 2542"/>
                  <a:gd name="T87" fmla="*/ 0 h 9"/>
                  <a:gd name="T88" fmla="*/ 574 w 2542"/>
                  <a:gd name="T89" fmla="*/ 0 h 9"/>
                  <a:gd name="T90" fmla="*/ 529 w 2542"/>
                  <a:gd name="T91" fmla="*/ 0 h 9"/>
                  <a:gd name="T92" fmla="*/ 485 w 2542"/>
                  <a:gd name="T93" fmla="*/ 0 h 9"/>
                  <a:gd name="T94" fmla="*/ 441 w 2542"/>
                  <a:gd name="T95" fmla="*/ 0 h 9"/>
                  <a:gd name="T96" fmla="*/ 397 w 2542"/>
                  <a:gd name="T97" fmla="*/ 0 h 9"/>
                  <a:gd name="T98" fmla="*/ 353 w 2542"/>
                  <a:gd name="T99" fmla="*/ 0 h 9"/>
                  <a:gd name="T100" fmla="*/ 309 w 2542"/>
                  <a:gd name="T101" fmla="*/ 0 h 9"/>
                  <a:gd name="T102" fmla="*/ 265 w 2542"/>
                  <a:gd name="T103" fmla="*/ 0 h 9"/>
                  <a:gd name="T104" fmla="*/ 220 w 2542"/>
                  <a:gd name="T105" fmla="*/ 0 h 9"/>
                  <a:gd name="T106" fmla="*/ 176 w 2542"/>
                  <a:gd name="T107" fmla="*/ 0 h 9"/>
                  <a:gd name="T108" fmla="*/ 132 w 2542"/>
                  <a:gd name="T109" fmla="*/ 0 h 9"/>
                  <a:gd name="T110" fmla="*/ 88 w 2542"/>
                  <a:gd name="T111" fmla="*/ 0 h 9"/>
                  <a:gd name="T112" fmla="*/ 44 w 2542"/>
                  <a:gd name="T113" fmla="*/ 0 h 9"/>
                  <a:gd name="T114" fmla="*/ 0 w 2542"/>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9">
                    <a:moveTo>
                      <a:pt x="2540" y="0"/>
                    </a:moveTo>
                    <a:lnTo>
                      <a:pt x="2542" y="0"/>
                    </a:lnTo>
                    <a:lnTo>
                      <a:pt x="2542" y="9"/>
                    </a:lnTo>
                    <a:lnTo>
                      <a:pt x="2540" y="9"/>
                    </a:lnTo>
                    <a:lnTo>
                      <a:pt x="2540" y="0"/>
                    </a:lnTo>
                    <a:close/>
                    <a:moveTo>
                      <a:pt x="2517" y="0"/>
                    </a:moveTo>
                    <a:lnTo>
                      <a:pt x="2521" y="0"/>
                    </a:lnTo>
                    <a:lnTo>
                      <a:pt x="2521" y="9"/>
                    </a:lnTo>
                    <a:lnTo>
                      <a:pt x="2517" y="9"/>
                    </a:lnTo>
                    <a:lnTo>
                      <a:pt x="2517" y="0"/>
                    </a:lnTo>
                    <a:close/>
                    <a:moveTo>
                      <a:pt x="2496" y="0"/>
                    </a:moveTo>
                    <a:lnTo>
                      <a:pt x="2497" y="0"/>
                    </a:lnTo>
                    <a:lnTo>
                      <a:pt x="2497" y="9"/>
                    </a:lnTo>
                    <a:lnTo>
                      <a:pt x="2496" y="9"/>
                    </a:lnTo>
                    <a:lnTo>
                      <a:pt x="2496" y="0"/>
                    </a:lnTo>
                    <a:close/>
                    <a:moveTo>
                      <a:pt x="2473" y="0"/>
                    </a:moveTo>
                    <a:lnTo>
                      <a:pt x="2476" y="0"/>
                    </a:lnTo>
                    <a:lnTo>
                      <a:pt x="2476" y="9"/>
                    </a:lnTo>
                    <a:lnTo>
                      <a:pt x="2473" y="9"/>
                    </a:lnTo>
                    <a:lnTo>
                      <a:pt x="2473" y="0"/>
                    </a:lnTo>
                    <a:close/>
                    <a:moveTo>
                      <a:pt x="2451" y="0"/>
                    </a:moveTo>
                    <a:lnTo>
                      <a:pt x="2453" y="0"/>
                    </a:lnTo>
                    <a:lnTo>
                      <a:pt x="2453" y="9"/>
                    </a:lnTo>
                    <a:lnTo>
                      <a:pt x="2451" y="9"/>
                    </a:lnTo>
                    <a:lnTo>
                      <a:pt x="2451" y="0"/>
                    </a:lnTo>
                    <a:close/>
                    <a:moveTo>
                      <a:pt x="2428" y="0"/>
                    </a:moveTo>
                    <a:lnTo>
                      <a:pt x="2432" y="0"/>
                    </a:lnTo>
                    <a:lnTo>
                      <a:pt x="2432" y="9"/>
                    </a:lnTo>
                    <a:lnTo>
                      <a:pt x="2428" y="9"/>
                    </a:lnTo>
                    <a:lnTo>
                      <a:pt x="2428" y="0"/>
                    </a:lnTo>
                    <a:close/>
                    <a:moveTo>
                      <a:pt x="2407" y="0"/>
                    </a:moveTo>
                    <a:lnTo>
                      <a:pt x="2409" y="0"/>
                    </a:lnTo>
                    <a:lnTo>
                      <a:pt x="2409" y="9"/>
                    </a:lnTo>
                    <a:lnTo>
                      <a:pt x="2407" y="9"/>
                    </a:lnTo>
                    <a:lnTo>
                      <a:pt x="2407" y="0"/>
                    </a:lnTo>
                    <a:close/>
                    <a:moveTo>
                      <a:pt x="2384" y="0"/>
                    </a:moveTo>
                    <a:lnTo>
                      <a:pt x="2388" y="0"/>
                    </a:lnTo>
                    <a:lnTo>
                      <a:pt x="2388" y="9"/>
                    </a:lnTo>
                    <a:lnTo>
                      <a:pt x="2384" y="9"/>
                    </a:lnTo>
                    <a:lnTo>
                      <a:pt x="2384" y="0"/>
                    </a:lnTo>
                    <a:close/>
                    <a:moveTo>
                      <a:pt x="2363" y="0"/>
                    </a:moveTo>
                    <a:lnTo>
                      <a:pt x="2365" y="0"/>
                    </a:lnTo>
                    <a:lnTo>
                      <a:pt x="2365" y="9"/>
                    </a:lnTo>
                    <a:lnTo>
                      <a:pt x="2363" y="9"/>
                    </a:lnTo>
                    <a:lnTo>
                      <a:pt x="2363" y="0"/>
                    </a:lnTo>
                    <a:close/>
                    <a:moveTo>
                      <a:pt x="2340" y="0"/>
                    </a:moveTo>
                    <a:lnTo>
                      <a:pt x="2344" y="0"/>
                    </a:lnTo>
                    <a:lnTo>
                      <a:pt x="2344" y="9"/>
                    </a:lnTo>
                    <a:lnTo>
                      <a:pt x="2340" y="9"/>
                    </a:lnTo>
                    <a:lnTo>
                      <a:pt x="2340" y="0"/>
                    </a:lnTo>
                    <a:close/>
                    <a:moveTo>
                      <a:pt x="2319" y="0"/>
                    </a:moveTo>
                    <a:lnTo>
                      <a:pt x="2321" y="0"/>
                    </a:lnTo>
                    <a:lnTo>
                      <a:pt x="2321" y="9"/>
                    </a:lnTo>
                    <a:lnTo>
                      <a:pt x="2319" y="9"/>
                    </a:lnTo>
                    <a:lnTo>
                      <a:pt x="2319" y="0"/>
                    </a:lnTo>
                    <a:close/>
                    <a:moveTo>
                      <a:pt x="2296" y="0"/>
                    </a:moveTo>
                    <a:lnTo>
                      <a:pt x="2300" y="0"/>
                    </a:lnTo>
                    <a:lnTo>
                      <a:pt x="2300" y="9"/>
                    </a:lnTo>
                    <a:lnTo>
                      <a:pt x="2296" y="9"/>
                    </a:lnTo>
                    <a:lnTo>
                      <a:pt x="2296" y="0"/>
                    </a:lnTo>
                    <a:close/>
                    <a:moveTo>
                      <a:pt x="2275" y="0"/>
                    </a:moveTo>
                    <a:lnTo>
                      <a:pt x="2277" y="0"/>
                    </a:lnTo>
                    <a:lnTo>
                      <a:pt x="2277" y="9"/>
                    </a:lnTo>
                    <a:lnTo>
                      <a:pt x="2275" y="9"/>
                    </a:lnTo>
                    <a:lnTo>
                      <a:pt x="2275" y="0"/>
                    </a:lnTo>
                    <a:close/>
                    <a:moveTo>
                      <a:pt x="2252" y="0"/>
                    </a:moveTo>
                    <a:lnTo>
                      <a:pt x="2256" y="0"/>
                    </a:lnTo>
                    <a:lnTo>
                      <a:pt x="2256" y="9"/>
                    </a:lnTo>
                    <a:lnTo>
                      <a:pt x="2252" y="9"/>
                    </a:lnTo>
                    <a:lnTo>
                      <a:pt x="2252" y="0"/>
                    </a:lnTo>
                    <a:close/>
                    <a:moveTo>
                      <a:pt x="2231" y="0"/>
                    </a:moveTo>
                    <a:lnTo>
                      <a:pt x="2233" y="0"/>
                    </a:lnTo>
                    <a:lnTo>
                      <a:pt x="2233" y="9"/>
                    </a:lnTo>
                    <a:lnTo>
                      <a:pt x="2231" y="9"/>
                    </a:lnTo>
                    <a:lnTo>
                      <a:pt x="2231" y="0"/>
                    </a:lnTo>
                    <a:close/>
                    <a:moveTo>
                      <a:pt x="2208" y="0"/>
                    </a:moveTo>
                    <a:lnTo>
                      <a:pt x="2211" y="0"/>
                    </a:lnTo>
                    <a:lnTo>
                      <a:pt x="2211" y="9"/>
                    </a:lnTo>
                    <a:lnTo>
                      <a:pt x="2208" y="9"/>
                    </a:lnTo>
                    <a:lnTo>
                      <a:pt x="2208" y="0"/>
                    </a:lnTo>
                    <a:close/>
                    <a:moveTo>
                      <a:pt x="2186" y="0"/>
                    </a:moveTo>
                    <a:lnTo>
                      <a:pt x="2188" y="0"/>
                    </a:lnTo>
                    <a:lnTo>
                      <a:pt x="2188" y="9"/>
                    </a:lnTo>
                    <a:lnTo>
                      <a:pt x="2186" y="9"/>
                    </a:lnTo>
                    <a:lnTo>
                      <a:pt x="2186" y="0"/>
                    </a:lnTo>
                    <a:close/>
                    <a:moveTo>
                      <a:pt x="2163" y="0"/>
                    </a:moveTo>
                    <a:lnTo>
                      <a:pt x="2167" y="0"/>
                    </a:lnTo>
                    <a:lnTo>
                      <a:pt x="2167" y="9"/>
                    </a:lnTo>
                    <a:lnTo>
                      <a:pt x="2163" y="9"/>
                    </a:lnTo>
                    <a:lnTo>
                      <a:pt x="2163" y="0"/>
                    </a:lnTo>
                    <a:close/>
                    <a:moveTo>
                      <a:pt x="2142" y="0"/>
                    </a:moveTo>
                    <a:lnTo>
                      <a:pt x="2144" y="0"/>
                    </a:lnTo>
                    <a:lnTo>
                      <a:pt x="2144" y="9"/>
                    </a:lnTo>
                    <a:lnTo>
                      <a:pt x="2142" y="9"/>
                    </a:lnTo>
                    <a:lnTo>
                      <a:pt x="2142" y="0"/>
                    </a:lnTo>
                    <a:close/>
                    <a:moveTo>
                      <a:pt x="2119" y="0"/>
                    </a:moveTo>
                    <a:lnTo>
                      <a:pt x="2123" y="0"/>
                    </a:lnTo>
                    <a:lnTo>
                      <a:pt x="2123" y="9"/>
                    </a:lnTo>
                    <a:lnTo>
                      <a:pt x="2119" y="9"/>
                    </a:lnTo>
                    <a:lnTo>
                      <a:pt x="2119" y="0"/>
                    </a:lnTo>
                    <a:close/>
                    <a:moveTo>
                      <a:pt x="2098" y="0"/>
                    </a:moveTo>
                    <a:lnTo>
                      <a:pt x="2100" y="0"/>
                    </a:lnTo>
                    <a:lnTo>
                      <a:pt x="2100" y="9"/>
                    </a:lnTo>
                    <a:lnTo>
                      <a:pt x="2098" y="9"/>
                    </a:lnTo>
                    <a:lnTo>
                      <a:pt x="2098" y="0"/>
                    </a:lnTo>
                    <a:close/>
                    <a:moveTo>
                      <a:pt x="2075" y="0"/>
                    </a:moveTo>
                    <a:lnTo>
                      <a:pt x="2079" y="0"/>
                    </a:lnTo>
                    <a:lnTo>
                      <a:pt x="2079" y="9"/>
                    </a:lnTo>
                    <a:lnTo>
                      <a:pt x="2075" y="9"/>
                    </a:lnTo>
                    <a:lnTo>
                      <a:pt x="2075" y="0"/>
                    </a:lnTo>
                    <a:close/>
                    <a:moveTo>
                      <a:pt x="2054" y="0"/>
                    </a:moveTo>
                    <a:lnTo>
                      <a:pt x="2056" y="0"/>
                    </a:lnTo>
                    <a:lnTo>
                      <a:pt x="2056" y="9"/>
                    </a:lnTo>
                    <a:lnTo>
                      <a:pt x="2054" y="9"/>
                    </a:lnTo>
                    <a:lnTo>
                      <a:pt x="2054" y="0"/>
                    </a:lnTo>
                    <a:close/>
                    <a:moveTo>
                      <a:pt x="2031" y="0"/>
                    </a:moveTo>
                    <a:lnTo>
                      <a:pt x="2035" y="0"/>
                    </a:lnTo>
                    <a:lnTo>
                      <a:pt x="2035" y="9"/>
                    </a:lnTo>
                    <a:lnTo>
                      <a:pt x="2031" y="9"/>
                    </a:lnTo>
                    <a:lnTo>
                      <a:pt x="2031" y="0"/>
                    </a:lnTo>
                    <a:close/>
                    <a:moveTo>
                      <a:pt x="2010" y="0"/>
                    </a:moveTo>
                    <a:lnTo>
                      <a:pt x="2012" y="0"/>
                    </a:lnTo>
                    <a:lnTo>
                      <a:pt x="2012" y="9"/>
                    </a:lnTo>
                    <a:lnTo>
                      <a:pt x="2010" y="9"/>
                    </a:lnTo>
                    <a:lnTo>
                      <a:pt x="2010" y="0"/>
                    </a:lnTo>
                    <a:close/>
                    <a:moveTo>
                      <a:pt x="1987" y="0"/>
                    </a:moveTo>
                    <a:lnTo>
                      <a:pt x="1991" y="0"/>
                    </a:lnTo>
                    <a:lnTo>
                      <a:pt x="1991" y="9"/>
                    </a:lnTo>
                    <a:lnTo>
                      <a:pt x="1987" y="9"/>
                    </a:lnTo>
                    <a:lnTo>
                      <a:pt x="1987" y="0"/>
                    </a:lnTo>
                    <a:close/>
                    <a:moveTo>
                      <a:pt x="1966" y="0"/>
                    </a:moveTo>
                    <a:lnTo>
                      <a:pt x="1968" y="0"/>
                    </a:lnTo>
                    <a:lnTo>
                      <a:pt x="1968" y="9"/>
                    </a:lnTo>
                    <a:lnTo>
                      <a:pt x="1966" y="9"/>
                    </a:lnTo>
                    <a:lnTo>
                      <a:pt x="1966" y="0"/>
                    </a:lnTo>
                    <a:close/>
                    <a:moveTo>
                      <a:pt x="1943" y="0"/>
                    </a:moveTo>
                    <a:lnTo>
                      <a:pt x="1946" y="0"/>
                    </a:lnTo>
                    <a:lnTo>
                      <a:pt x="1946" y="9"/>
                    </a:lnTo>
                    <a:lnTo>
                      <a:pt x="1943" y="9"/>
                    </a:lnTo>
                    <a:lnTo>
                      <a:pt x="1943" y="0"/>
                    </a:lnTo>
                    <a:close/>
                    <a:moveTo>
                      <a:pt x="1921" y="0"/>
                    </a:moveTo>
                    <a:lnTo>
                      <a:pt x="1923" y="0"/>
                    </a:lnTo>
                    <a:lnTo>
                      <a:pt x="1923" y="9"/>
                    </a:lnTo>
                    <a:lnTo>
                      <a:pt x="1921" y="9"/>
                    </a:lnTo>
                    <a:lnTo>
                      <a:pt x="1921" y="0"/>
                    </a:lnTo>
                    <a:close/>
                    <a:moveTo>
                      <a:pt x="1898" y="0"/>
                    </a:moveTo>
                    <a:lnTo>
                      <a:pt x="1902" y="0"/>
                    </a:lnTo>
                    <a:lnTo>
                      <a:pt x="1902" y="9"/>
                    </a:lnTo>
                    <a:lnTo>
                      <a:pt x="1898" y="9"/>
                    </a:lnTo>
                    <a:lnTo>
                      <a:pt x="1898" y="0"/>
                    </a:lnTo>
                    <a:close/>
                    <a:moveTo>
                      <a:pt x="1877" y="0"/>
                    </a:moveTo>
                    <a:lnTo>
                      <a:pt x="1879" y="0"/>
                    </a:lnTo>
                    <a:lnTo>
                      <a:pt x="1879" y="9"/>
                    </a:lnTo>
                    <a:lnTo>
                      <a:pt x="1877" y="9"/>
                    </a:lnTo>
                    <a:lnTo>
                      <a:pt x="1877" y="0"/>
                    </a:lnTo>
                    <a:close/>
                    <a:moveTo>
                      <a:pt x="1854" y="0"/>
                    </a:moveTo>
                    <a:lnTo>
                      <a:pt x="1858" y="0"/>
                    </a:lnTo>
                    <a:lnTo>
                      <a:pt x="1858" y="9"/>
                    </a:lnTo>
                    <a:lnTo>
                      <a:pt x="1854" y="9"/>
                    </a:lnTo>
                    <a:lnTo>
                      <a:pt x="1854" y="0"/>
                    </a:lnTo>
                    <a:close/>
                    <a:moveTo>
                      <a:pt x="1833" y="0"/>
                    </a:moveTo>
                    <a:lnTo>
                      <a:pt x="1835" y="0"/>
                    </a:lnTo>
                    <a:lnTo>
                      <a:pt x="1835" y="9"/>
                    </a:lnTo>
                    <a:lnTo>
                      <a:pt x="1833" y="9"/>
                    </a:lnTo>
                    <a:lnTo>
                      <a:pt x="1833" y="0"/>
                    </a:lnTo>
                    <a:close/>
                    <a:moveTo>
                      <a:pt x="1810" y="0"/>
                    </a:moveTo>
                    <a:lnTo>
                      <a:pt x="1814" y="0"/>
                    </a:lnTo>
                    <a:lnTo>
                      <a:pt x="1814" y="9"/>
                    </a:lnTo>
                    <a:lnTo>
                      <a:pt x="1810" y="9"/>
                    </a:lnTo>
                    <a:lnTo>
                      <a:pt x="1810" y="0"/>
                    </a:lnTo>
                    <a:close/>
                    <a:moveTo>
                      <a:pt x="1789" y="0"/>
                    </a:moveTo>
                    <a:lnTo>
                      <a:pt x="1791" y="0"/>
                    </a:lnTo>
                    <a:lnTo>
                      <a:pt x="1791" y="9"/>
                    </a:lnTo>
                    <a:lnTo>
                      <a:pt x="1789" y="9"/>
                    </a:lnTo>
                    <a:lnTo>
                      <a:pt x="1789" y="0"/>
                    </a:lnTo>
                    <a:close/>
                    <a:moveTo>
                      <a:pt x="1766" y="0"/>
                    </a:moveTo>
                    <a:lnTo>
                      <a:pt x="1770" y="0"/>
                    </a:lnTo>
                    <a:lnTo>
                      <a:pt x="1770" y="9"/>
                    </a:lnTo>
                    <a:lnTo>
                      <a:pt x="1766" y="9"/>
                    </a:lnTo>
                    <a:lnTo>
                      <a:pt x="1766" y="0"/>
                    </a:lnTo>
                    <a:close/>
                    <a:moveTo>
                      <a:pt x="1745" y="0"/>
                    </a:moveTo>
                    <a:lnTo>
                      <a:pt x="1747" y="0"/>
                    </a:lnTo>
                    <a:lnTo>
                      <a:pt x="1747" y="9"/>
                    </a:lnTo>
                    <a:lnTo>
                      <a:pt x="1745" y="9"/>
                    </a:lnTo>
                    <a:lnTo>
                      <a:pt x="1745" y="0"/>
                    </a:lnTo>
                    <a:close/>
                    <a:moveTo>
                      <a:pt x="1722" y="0"/>
                    </a:moveTo>
                    <a:lnTo>
                      <a:pt x="1726" y="0"/>
                    </a:lnTo>
                    <a:lnTo>
                      <a:pt x="1726" y="9"/>
                    </a:lnTo>
                    <a:lnTo>
                      <a:pt x="1722" y="9"/>
                    </a:lnTo>
                    <a:lnTo>
                      <a:pt x="1722" y="0"/>
                    </a:lnTo>
                    <a:close/>
                    <a:moveTo>
                      <a:pt x="1701" y="0"/>
                    </a:moveTo>
                    <a:lnTo>
                      <a:pt x="1703" y="0"/>
                    </a:lnTo>
                    <a:lnTo>
                      <a:pt x="1703" y="9"/>
                    </a:lnTo>
                    <a:lnTo>
                      <a:pt x="1701" y="9"/>
                    </a:lnTo>
                    <a:lnTo>
                      <a:pt x="1701" y="0"/>
                    </a:lnTo>
                    <a:close/>
                    <a:moveTo>
                      <a:pt x="1678" y="0"/>
                    </a:moveTo>
                    <a:lnTo>
                      <a:pt x="1681" y="0"/>
                    </a:lnTo>
                    <a:lnTo>
                      <a:pt x="1681" y="9"/>
                    </a:lnTo>
                    <a:lnTo>
                      <a:pt x="1678" y="9"/>
                    </a:lnTo>
                    <a:lnTo>
                      <a:pt x="1678" y="0"/>
                    </a:lnTo>
                    <a:close/>
                    <a:moveTo>
                      <a:pt x="1657" y="0"/>
                    </a:moveTo>
                    <a:lnTo>
                      <a:pt x="1658" y="0"/>
                    </a:lnTo>
                    <a:lnTo>
                      <a:pt x="1658" y="9"/>
                    </a:lnTo>
                    <a:lnTo>
                      <a:pt x="1657" y="9"/>
                    </a:lnTo>
                    <a:lnTo>
                      <a:pt x="1657" y="0"/>
                    </a:lnTo>
                    <a:close/>
                    <a:moveTo>
                      <a:pt x="1633" y="0"/>
                    </a:moveTo>
                    <a:lnTo>
                      <a:pt x="1637" y="0"/>
                    </a:lnTo>
                    <a:lnTo>
                      <a:pt x="1637" y="9"/>
                    </a:lnTo>
                    <a:lnTo>
                      <a:pt x="1633" y="9"/>
                    </a:lnTo>
                    <a:lnTo>
                      <a:pt x="1633" y="0"/>
                    </a:lnTo>
                    <a:close/>
                    <a:moveTo>
                      <a:pt x="1612" y="0"/>
                    </a:moveTo>
                    <a:lnTo>
                      <a:pt x="1614" y="0"/>
                    </a:lnTo>
                    <a:lnTo>
                      <a:pt x="1614" y="9"/>
                    </a:lnTo>
                    <a:lnTo>
                      <a:pt x="1612" y="9"/>
                    </a:lnTo>
                    <a:lnTo>
                      <a:pt x="1612" y="0"/>
                    </a:lnTo>
                    <a:close/>
                    <a:moveTo>
                      <a:pt x="1589" y="0"/>
                    </a:moveTo>
                    <a:lnTo>
                      <a:pt x="1593" y="0"/>
                    </a:lnTo>
                    <a:lnTo>
                      <a:pt x="1593" y="9"/>
                    </a:lnTo>
                    <a:lnTo>
                      <a:pt x="1589" y="9"/>
                    </a:lnTo>
                    <a:lnTo>
                      <a:pt x="1589" y="0"/>
                    </a:lnTo>
                    <a:close/>
                    <a:moveTo>
                      <a:pt x="1568" y="0"/>
                    </a:moveTo>
                    <a:lnTo>
                      <a:pt x="1570" y="0"/>
                    </a:lnTo>
                    <a:lnTo>
                      <a:pt x="1570" y="9"/>
                    </a:lnTo>
                    <a:lnTo>
                      <a:pt x="1568" y="9"/>
                    </a:lnTo>
                    <a:lnTo>
                      <a:pt x="1568" y="0"/>
                    </a:lnTo>
                    <a:close/>
                    <a:moveTo>
                      <a:pt x="1545" y="0"/>
                    </a:moveTo>
                    <a:lnTo>
                      <a:pt x="1547" y="0"/>
                    </a:lnTo>
                    <a:lnTo>
                      <a:pt x="1547" y="9"/>
                    </a:lnTo>
                    <a:lnTo>
                      <a:pt x="1545" y="9"/>
                    </a:lnTo>
                    <a:lnTo>
                      <a:pt x="1545" y="0"/>
                    </a:lnTo>
                    <a:close/>
                    <a:moveTo>
                      <a:pt x="1524" y="0"/>
                    </a:moveTo>
                    <a:lnTo>
                      <a:pt x="1526" y="0"/>
                    </a:lnTo>
                    <a:lnTo>
                      <a:pt x="1526" y="9"/>
                    </a:lnTo>
                    <a:lnTo>
                      <a:pt x="1524" y="9"/>
                    </a:lnTo>
                    <a:lnTo>
                      <a:pt x="1524" y="0"/>
                    </a:lnTo>
                    <a:close/>
                    <a:moveTo>
                      <a:pt x="1501" y="0"/>
                    </a:moveTo>
                    <a:lnTo>
                      <a:pt x="1503" y="0"/>
                    </a:lnTo>
                    <a:lnTo>
                      <a:pt x="1503" y="9"/>
                    </a:lnTo>
                    <a:lnTo>
                      <a:pt x="1501" y="9"/>
                    </a:lnTo>
                    <a:lnTo>
                      <a:pt x="1501" y="0"/>
                    </a:lnTo>
                    <a:close/>
                    <a:moveTo>
                      <a:pt x="1480" y="0"/>
                    </a:moveTo>
                    <a:lnTo>
                      <a:pt x="1482" y="0"/>
                    </a:lnTo>
                    <a:lnTo>
                      <a:pt x="1482" y="9"/>
                    </a:lnTo>
                    <a:lnTo>
                      <a:pt x="1480" y="9"/>
                    </a:lnTo>
                    <a:lnTo>
                      <a:pt x="1480" y="0"/>
                    </a:lnTo>
                    <a:close/>
                    <a:moveTo>
                      <a:pt x="1457" y="0"/>
                    </a:moveTo>
                    <a:lnTo>
                      <a:pt x="1459" y="0"/>
                    </a:lnTo>
                    <a:lnTo>
                      <a:pt x="1459" y="9"/>
                    </a:lnTo>
                    <a:lnTo>
                      <a:pt x="1457" y="9"/>
                    </a:lnTo>
                    <a:lnTo>
                      <a:pt x="1457" y="0"/>
                    </a:lnTo>
                    <a:close/>
                    <a:moveTo>
                      <a:pt x="1436" y="0"/>
                    </a:moveTo>
                    <a:lnTo>
                      <a:pt x="1438" y="0"/>
                    </a:lnTo>
                    <a:lnTo>
                      <a:pt x="1438" y="9"/>
                    </a:lnTo>
                    <a:lnTo>
                      <a:pt x="1436" y="9"/>
                    </a:lnTo>
                    <a:lnTo>
                      <a:pt x="1436" y="0"/>
                    </a:lnTo>
                    <a:close/>
                    <a:moveTo>
                      <a:pt x="1413" y="0"/>
                    </a:moveTo>
                    <a:lnTo>
                      <a:pt x="1415" y="0"/>
                    </a:lnTo>
                    <a:lnTo>
                      <a:pt x="1415" y="9"/>
                    </a:lnTo>
                    <a:lnTo>
                      <a:pt x="1413" y="9"/>
                    </a:lnTo>
                    <a:lnTo>
                      <a:pt x="1413" y="0"/>
                    </a:lnTo>
                    <a:close/>
                    <a:moveTo>
                      <a:pt x="1392" y="0"/>
                    </a:moveTo>
                    <a:lnTo>
                      <a:pt x="1393" y="0"/>
                    </a:lnTo>
                    <a:lnTo>
                      <a:pt x="1393" y="9"/>
                    </a:lnTo>
                    <a:lnTo>
                      <a:pt x="1392" y="9"/>
                    </a:lnTo>
                    <a:lnTo>
                      <a:pt x="1392" y="0"/>
                    </a:lnTo>
                    <a:close/>
                    <a:moveTo>
                      <a:pt x="1369" y="0"/>
                    </a:moveTo>
                    <a:lnTo>
                      <a:pt x="1370" y="0"/>
                    </a:lnTo>
                    <a:lnTo>
                      <a:pt x="1370" y="9"/>
                    </a:lnTo>
                    <a:lnTo>
                      <a:pt x="1369" y="9"/>
                    </a:lnTo>
                    <a:lnTo>
                      <a:pt x="1369" y="0"/>
                    </a:lnTo>
                    <a:close/>
                    <a:moveTo>
                      <a:pt x="1347" y="0"/>
                    </a:moveTo>
                    <a:lnTo>
                      <a:pt x="1349" y="0"/>
                    </a:lnTo>
                    <a:lnTo>
                      <a:pt x="1349" y="9"/>
                    </a:lnTo>
                    <a:lnTo>
                      <a:pt x="1347" y="9"/>
                    </a:lnTo>
                    <a:lnTo>
                      <a:pt x="1347" y="0"/>
                    </a:lnTo>
                    <a:close/>
                    <a:moveTo>
                      <a:pt x="1324" y="0"/>
                    </a:moveTo>
                    <a:lnTo>
                      <a:pt x="1326" y="0"/>
                    </a:lnTo>
                    <a:lnTo>
                      <a:pt x="1326"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9" y="0"/>
                    </a:moveTo>
                    <a:lnTo>
                      <a:pt x="1261" y="0"/>
                    </a:lnTo>
                    <a:lnTo>
                      <a:pt x="1261" y="9"/>
                    </a:lnTo>
                    <a:lnTo>
                      <a:pt x="1259" y="9"/>
                    </a:lnTo>
                    <a:lnTo>
                      <a:pt x="1259" y="0"/>
                    </a:lnTo>
                    <a:close/>
                    <a:moveTo>
                      <a:pt x="1236" y="0"/>
                    </a:moveTo>
                    <a:lnTo>
                      <a:pt x="1238" y="0"/>
                    </a:lnTo>
                    <a:lnTo>
                      <a:pt x="1238" y="9"/>
                    </a:lnTo>
                    <a:lnTo>
                      <a:pt x="1236" y="9"/>
                    </a:lnTo>
                    <a:lnTo>
                      <a:pt x="1236" y="0"/>
                    </a:lnTo>
                    <a:close/>
                    <a:moveTo>
                      <a:pt x="1215" y="0"/>
                    </a:moveTo>
                    <a:lnTo>
                      <a:pt x="1217" y="0"/>
                    </a:lnTo>
                    <a:lnTo>
                      <a:pt x="1217" y="9"/>
                    </a:lnTo>
                    <a:lnTo>
                      <a:pt x="1215" y="9"/>
                    </a:lnTo>
                    <a:lnTo>
                      <a:pt x="1215" y="0"/>
                    </a:lnTo>
                    <a:close/>
                    <a:moveTo>
                      <a:pt x="1192" y="0"/>
                    </a:moveTo>
                    <a:lnTo>
                      <a:pt x="1194" y="0"/>
                    </a:lnTo>
                    <a:lnTo>
                      <a:pt x="1194" y="9"/>
                    </a:lnTo>
                    <a:lnTo>
                      <a:pt x="1192" y="9"/>
                    </a:lnTo>
                    <a:lnTo>
                      <a:pt x="1192" y="0"/>
                    </a:lnTo>
                    <a:close/>
                    <a:moveTo>
                      <a:pt x="1171" y="0"/>
                    </a:moveTo>
                    <a:lnTo>
                      <a:pt x="1173" y="0"/>
                    </a:lnTo>
                    <a:lnTo>
                      <a:pt x="1173" y="9"/>
                    </a:lnTo>
                    <a:lnTo>
                      <a:pt x="1171" y="9"/>
                    </a:lnTo>
                    <a:lnTo>
                      <a:pt x="1171" y="0"/>
                    </a:lnTo>
                    <a:close/>
                    <a:moveTo>
                      <a:pt x="1148" y="0"/>
                    </a:moveTo>
                    <a:lnTo>
                      <a:pt x="1150" y="0"/>
                    </a:lnTo>
                    <a:lnTo>
                      <a:pt x="1150" y="9"/>
                    </a:lnTo>
                    <a:lnTo>
                      <a:pt x="1148" y="9"/>
                    </a:lnTo>
                    <a:lnTo>
                      <a:pt x="1148" y="0"/>
                    </a:lnTo>
                    <a:close/>
                    <a:moveTo>
                      <a:pt x="1127" y="0"/>
                    </a:moveTo>
                    <a:lnTo>
                      <a:pt x="1129" y="0"/>
                    </a:lnTo>
                    <a:lnTo>
                      <a:pt x="1129" y="9"/>
                    </a:lnTo>
                    <a:lnTo>
                      <a:pt x="1127" y="9"/>
                    </a:lnTo>
                    <a:lnTo>
                      <a:pt x="1127" y="0"/>
                    </a:lnTo>
                    <a:close/>
                    <a:moveTo>
                      <a:pt x="1104" y="0"/>
                    </a:moveTo>
                    <a:lnTo>
                      <a:pt x="1105" y="0"/>
                    </a:lnTo>
                    <a:lnTo>
                      <a:pt x="1105" y="9"/>
                    </a:lnTo>
                    <a:lnTo>
                      <a:pt x="1104" y="9"/>
                    </a:lnTo>
                    <a:lnTo>
                      <a:pt x="1104" y="0"/>
                    </a:lnTo>
                    <a:close/>
                    <a:moveTo>
                      <a:pt x="1082" y="0"/>
                    </a:moveTo>
                    <a:lnTo>
                      <a:pt x="1084" y="0"/>
                    </a:lnTo>
                    <a:lnTo>
                      <a:pt x="1084" y="9"/>
                    </a:lnTo>
                    <a:lnTo>
                      <a:pt x="1082" y="9"/>
                    </a:lnTo>
                    <a:lnTo>
                      <a:pt x="1082" y="0"/>
                    </a:lnTo>
                    <a:close/>
                    <a:moveTo>
                      <a:pt x="1059" y="0"/>
                    </a:moveTo>
                    <a:lnTo>
                      <a:pt x="1061" y="0"/>
                    </a:lnTo>
                    <a:lnTo>
                      <a:pt x="1061" y="9"/>
                    </a:lnTo>
                    <a:lnTo>
                      <a:pt x="1059" y="9"/>
                    </a:lnTo>
                    <a:lnTo>
                      <a:pt x="1059" y="0"/>
                    </a:lnTo>
                    <a:close/>
                    <a:moveTo>
                      <a:pt x="1038" y="0"/>
                    </a:moveTo>
                    <a:lnTo>
                      <a:pt x="1040" y="0"/>
                    </a:lnTo>
                    <a:lnTo>
                      <a:pt x="1040" y="9"/>
                    </a:lnTo>
                    <a:lnTo>
                      <a:pt x="1038" y="9"/>
                    </a:lnTo>
                    <a:lnTo>
                      <a:pt x="1038" y="0"/>
                    </a:lnTo>
                    <a:close/>
                    <a:moveTo>
                      <a:pt x="1015" y="0"/>
                    </a:moveTo>
                    <a:lnTo>
                      <a:pt x="1017" y="0"/>
                    </a:lnTo>
                    <a:lnTo>
                      <a:pt x="1017" y="9"/>
                    </a:lnTo>
                    <a:lnTo>
                      <a:pt x="1015" y="9"/>
                    </a:lnTo>
                    <a:lnTo>
                      <a:pt x="1015" y="0"/>
                    </a:lnTo>
                    <a:close/>
                    <a:moveTo>
                      <a:pt x="994" y="0"/>
                    </a:moveTo>
                    <a:lnTo>
                      <a:pt x="996" y="0"/>
                    </a:lnTo>
                    <a:lnTo>
                      <a:pt x="996" y="9"/>
                    </a:lnTo>
                    <a:lnTo>
                      <a:pt x="994" y="9"/>
                    </a:lnTo>
                    <a:lnTo>
                      <a:pt x="994" y="0"/>
                    </a:lnTo>
                    <a:close/>
                    <a:moveTo>
                      <a:pt x="971" y="0"/>
                    </a:moveTo>
                    <a:lnTo>
                      <a:pt x="973" y="0"/>
                    </a:lnTo>
                    <a:lnTo>
                      <a:pt x="973" y="9"/>
                    </a:lnTo>
                    <a:lnTo>
                      <a:pt x="971" y="9"/>
                    </a:lnTo>
                    <a:lnTo>
                      <a:pt x="971" y="0"/>
                    </a:lnTo>
                    <a:close/>
                    <a:moveTo>
                      <a:pt x="950" y="0"/>
                    </a:moveTo>
                    <a:lnTo>
                      <a:pt x="952" y="0"/>
                    </a:lnTo>
                    <a:lnTo>
                      <a:pt x="952" y="9"/>
                    </a:lnTo>
                    <a:lnTo>
                      <a:pt x="950" y="9"/>
                    </a:lnTo>
                    <a:lnTo>
                      <a:pt x="950" y="0"/>
                    </a:lnTo>
                    <a:close/>
                    <a:moveTo>
                      <a:pt x="927" y="0"/>
                    </a:moveTo>
                    <a:lnTo>
                      <a:pt x="929" y="0"/>
                    </a:lnTo>
                    <a:lnTo>
                      <a:pt x="929" y="9"/>
                    </a:lnTo>
                    <a:lnTo>
                      <a:pt x="927" y="9"/>
                    </a:lnTo>
                    <a:lnTo>
                      <a:pt x="927" y="0"/>
                    </a:lnTo>
                    <a:close/>
                    <a:moveTo>
                      <a:pt x="906" y="0"/>
                    </a:moveTo>
                    <a:lnTo>
                      <a:pt x="908" y="0"/>
                    </a:lnTo>
                    <a:lnTo>
                      <a:pt x="908" y="9"/>
                    </a:lnTo>
                    <a:lnTo>
                      <a:pt x="906" y="9"/>
                    </a:lnTo>
                    <a:lnTo>
                      <a:pt x="906" y="0"/>
                    </a:lnTo>
                    <a:close/>
                    <a:moveTo>
                      <a:pt x="883" y="0"/>
                    </a:moveTo>
                    <a:lnTo>
                      <a:pt x="885" y="0"/>
                    </a:lnTo>
                    <a:lnTo>
                      <a:pt x="885" y="9"/>
                    </a:lnTo>
                    <a:lnTo>
                      <a:pt x="883" y="9"/>
                    </a:lnTo>
                    <a:lnTo>
                      <a:pt x="883" y="0"/>
                    </a:lnTo>
                    <a:close/>
                    <a:moveTo>
                      <a:pt x="862" y="0"/>
                    </a:moveTo>
                    <a:lnTo>
                      <a:pt x="864" y="0"/>
                    </a:lnTo>
                    <a:lnTo>
                      <a:pt x="864" y="9"/>
                    </a:lnTo>
                    <a:lnTo>
                      <a:pt x="862" y="9"/>
                    </a:lnTo>
                    <a:lnTo>
                      <a:pt x="862" y="0"/>
                    </a:lnTo>
                    <a:close/>
                    <a:moveTo>
                      <a:pt x="839" y="0"/>
                    </a:moveTo>
                    <a:lnTo>
                      <a:pt x="841" y="0"/>
                    </a:lnTo>
                    <a:lnTo>
                      <a:pt x="841" y="9"/>
                    </a:lnTo>
                    <a:lnTo>
                      <a:pt x="839" y="9"/>
                    </a:lnTo>
                    <a:lnTo>
                      <a:pt x="839" y="0"/>
                    </a:lnTo>
                    <a:close/>
                    <a:moveTo>
                      <a:pt x="817" y="0"/>
                    </a:moveTo>
                    <a:lnTo>
                      <a:pt x="819" y="0"/>
                    </a:lnTo>
                    <a:lnTo>
                      <a:pt x="819" y="9"/>
                    </a:lnTo>
                    <a:lnTo>
                      <a:pt x="817" y="9"/>
                    </a:lnTo>
                    <a:lnTo>
                      <a:pt x="817" y="0"/>
                    </a:lnTo>
                    <a:close/>
                    <a:moveTo>
                      <a:pt x="794" y="0"/>
                    </a:moveTo>
                    <a:lnTo>
                      <a:pt x="796" y="0"/>
                    </a:lnTo>
                    <a:lnTo>
                      <a:pt x="796" y="9"/>
                    </a:lnTo>
                    <a:lnTo>
                      <a:pt x="794" y="9"/>
                    </a:lnTo>
                    <a:lnTo>
                      <a:pt x="794" y="0"/>
                    </a:lnTo>
                    <a:close/>
                    <a:moveTo>
                      <a:pt x="773" y="0"/>
                    </a:moveTo>
                    <a:lnTo>
                      <a:pt x="775" y="0"/>
                    </a:lnTo>
                    <a:lnTo>
                      <a:pt x="775" y="9"/>
                    </a:lnTo>
                    <a:lnTo>
                      <a:pt x="773" y="9"/>
                    </a:lnTo>
                    <a:lnTo>
                      <a:pt x="773" y="0"/>
                    </a:lnTo>
                    <a:close/>
                    <a:moveTo>
                      <a:pt x="750" y="0"/>
                    </a:moveTo>
                    <a:lnTo>
                      <a:pt x="752" y="0"/>
                    </a:lnTo>
                    <a:lnTo>
                      <a:pt x="752" y="9"/>
                    </a:lnTo>
                    <a:lnTo>
                      <a:pt x="750" y="9"/>
                    </a:lnTo>
                    <a:lnTo>
                      <a:pt x="750" y="0"/>
                    </a:lnTo>
                    <a:close/>
                    <a:moveTo>
                      <a:pt x="729" y="0"/>
                    </a:moveTo>
                    <a:lnTo>
                      <a:pt x="731" y="0"/>
                    </a:lnTo>
                    <a:lnTo>
                      <a:pt x="731" y="9"/>
                    </a:lnTo>
                    <a:lnTo>
                      <a:pt x="729" y="9"/>
                    </a:lnTo>
                    <a:lnTo>
                      <a:pt x="729" y="0"/>
                    </a:lnTo>
                    <a:close/>
                    <a:moveTo>
                      <a:pt x="706" y="0"/>
                    </a:moveTo>
                    <a:lnTo>
                      <a:pt x="708" y="0"/>
                    </a:lnTo>
                    <a:lnTo>
                      <a:pt x="708" y="9"/>
                    </a:lnTo>
                    <a:lnTo>
                      <a:pt x="706" y="9"/>
                    </a:lnTo>
                    <a:lnTo>
                      <a:pt x="706" y="0"/>
                    </a:lnTo>
                    <a:close/>
                    <a:moveTo>
                      <a:pt x="685" y="0"/>
                    </a:moveTo>
                    <a:lnTo>
                      <a:pt x="687" y="0"/>
                    </a:lnTo>
                    <a:lnTo>
                      <a:pt x="687" y="9"/>
                    </a:lnTo>
                    <a:lnTo>
                      <a:pt x="685" y="9"/>
                    </a:lnTo>
                    <a:lnTo>
                      <a:pt x="685" y="0"/>
                    </a:lnTo>
                    <a:close/>
                    <a:moveTo>
                      <a:pt x="662" y="0"/>
                    </a:moveTo>
                    <a:lnTo>
                      <a:pt x="664" y="0"/>
                    </a:lnTo>
                    <a:lnTo>
                      <a:pt x="664" y="9"/>
                    </a:lnTo>
                    <a:lnTo>
                      <a:pt x="662" y="9"/>
                    </a:lnTo>
                    <a:lnTo>
                      <a:pt x="662" y="0"/>
                    </a:lnTo>
                    <a:close/>
                    <a:moveTo>
                      <a:pt x="641" y="0"/>
                    </a:moveTo>
                    <a:lnTo>
                      <a:pt x="643" y="0"/>
                    </a:lnTo>
                    <a:lnTo>
                      <a:pt x="643" y="9"/>
                    </a:lnTo>
                    <a:lnTo>
                      <a:pt x="641" y="9"/>
                    </a:lnTo>
                    <a:lnTo>
                      <a:pt x="641" y="0"/>
                    </a:lnTo>
                    <a:close/>
                    <a:moveTo>
                      <a:pt x="618" y="0"/>
                    </a:moveTo>
                    <a:lnTo>
                      <a:pt x="620" y="0"/>
                    </a:lnTo>
                    <a:lnTo>
                      <a:pt x="620" y="9"/>
                    </a:lnTo>
                    <a:lnTo>
                      <a:pt x="618" y="9"/>
                    </a:lnTo>
                    <a:lnTo>
                      <a:pt x="618" y="0"/>
                    </a:lnTo>
                    <a:close/>
                    <a:moveTo>
                      <a:pt x="597" y="0"/>
                    </a:moveTo>
                    <a:lnTo>
                      <a:pt x="599" y="0"/>
                    </a:lnTo>
                    <a:lnTo>
                      <a:pt x="599" y="9"/>
                    </a:lnTo>
                    <a:lnTo>
                      <a:pt x="597" y="9"/>
                    </a:lnTo>
                    <a:lnTo>
                      <a:pt x="597" y="0"/>
                    </a:lnTo>
                    <a:close/>
                    <a:moveTo>
                      <a:pt x="574" y="0"/>
                    </a:moveTo>
                    <a:lnTo>
                      <a:pt x="576" y="0"/>
                    </a:lnTo>
                    <a:lnTo>
                      <a:pt x="576" y="9"/>
                    </a:lnTo>
                    <a:lnTo>
                      <a:pt x="574" y="9"/>
                    </a:lnTo>
                    <a:lnTo>
                      <a:pt x="574" y="0"/>
                    </a:lnTo>
                    <a:close/>
                    <a:moveTo>
                      <a:pt x="553" y="0"/>
                    </a:moveTo>
                    <a:lnTo>
                      <a:pt x="554" y="0"/>
                    </a:lnTo>
                    <a:lnTo>
                      <a:pt x="554" y="9"/>
                    </a:lnTo>
                    <a:lnTo>
                      <a:pt x="553" y="9"/>
                    </a:lnTo>
                    <a:lnTo>
                      <a:pt x="553" y="0"/>
                    </a:lnTo>
                    <a:close/>
                    <a:moveTo>
                      <a:pt x="529" y="0"/>
                    </a:moveTo>
                    <a:lnTo>
                      <a:pt x="531" y="0"/>
                    </a:lnTo>
                    <a:lnTo>
                      <a:pt x="531" y="9"/>
                    </a:lnTo>
                    <a:lnTo>
                      <a:pt x="529" y="9"/>
                    </a:lnTo>
                    <a:lnTo>
                      <a:pt x="529" y="0"/>
                    </a:lnTo>
                    <a:close/>
                    <a:moveTo>
                      <a:pt x="508" y="0"/>
                    </a:moveTo>
                    <a:lnTo>
                      <a:pt x="510" y="0"/>
                    </a:lnTo>
                    <a:lnTo>
                      <a:pt x="510" y="9"/>
                    </a:lnTo>
                    <a:lnTo>
                      <a:pt x="508" y="9"/>
                    </a:lnTo>
                    <a:lnTo>
                      <a:pt x="508" y="0"/>
                    </a:lnTo>
                    <a:close/>
                    <a:moveTo>
                      <a:pt x="485" y="0"/>
                    </a:moveTo>
                    <a:lnTo>
                      <a:pt x="487" y="0"/>
                    </a:lnTo>
                    <a:lnTo>
                      <a:pt x="487" y="9"/>
                    </a:lnTo>
                    <a:lnTo>
                      <a:pt x="485" y="9"/>
                    </a:lnTo>
                    <a:lnTo>
                      <a:pt x="485" y="0"/>
                    </a:lnTo>
                    <a:close/>
                    <a:moveTo>
                      <a:pt x="464" y="0"/>
                    </a:moveTo>
                    <a:lnTo>
                      <a:pt x="466" y="0"/>
                    </a:lnTo>
                    <a:lnTo>
                      <a:pt x="466" y="9"/>
                    </a:lnTo>
                    <a:lnTo>
                      <a:pt x="464" y="9"/>
                    </a:lnTo>
                    <a:lnTo>
                      <a:pt x="464" y="0"/>
                    </a:lnTo>
                    <a:close/>
                    <a:moveTo>
                      <a:pt x="441" y="0"/>
                    </a:moveTo>
                    <a:lnTo>
                      <a:pt x="443" y="0"/>
                    </a:lnTo>
                    <a:lnTo>
                      <a:pt x="443" y="9"/>
                    </a:lnTo>
                    <a:lnTo>
                      <a:pt x="441" y="9"/>
                    </a:lnTo>
                    <a:lnTo>
                      <a:pt x="441" y="0"/>
                    </a:lnTo>
                    <a:close/>
                    <a:moveTo>
                      <a:pt x="420" y="0"/>
                    </a:moveTo>
                    <a:lnTo>
                      <a:pt x="422" y="0"/>
                    </a:lnTo>
                    <a:lnTo>
                      <a:pt x="422" y="9"/>
                    </a:lnTo>
                    <a:lnTo>
                      <a:pt x="420" y="9"/>
                    </a:lnTo>
                    <a:lnTo>
                      <a:pt x="420" y="0"/>
                    </a:lnTo>
                    <a:close/>
                    <a:moveTo>
                      <a:pt x="397" y="0"/>
                    </a:moveTo>
                    <a:lnTo>
                      <a:pt x="399" y="0"/>
                    </a:lnTo>
                    <a:lnTo>
                      <a:pt x="399" y="9"/>
                    </a:lnTo>
                    <a:lnTo>
                      <a:pt x="397" y="9"/>
                    </a:lnTo>
                    <a:lnTo>
                      <a:pt x="397" y="0"/>
                    </a:lnTo>
                    <a:close/>
                    <a:moveTo>
                      <a:pt x="376" y="0"/>
                    </a:moveTo>
                    <a:lnTo>
                      <a:pt x="378" y="0"/>
                    </a:lnTo>
                    <a:lnTo>
                      <a:pt x="378" y="9"/>
                    </a:lnTo>
                    <a:lnTo>
                      <a:pt x="376" y="9"/>
                    </a:lnTo>
                    <a:lnTo>
                      <a:pt x="376" y="0"/>
                    </a:lnTo>
                    <a:close/>
                    <a:moveTo>
                      <a:pt x="353" y="0"/>
                    </a:moveTo>
                    <a:lnTo>
                      <a:pt x="355" y="0"/>
                    </a:lnTo>
                    <a:lnTo>
                      <a:pt x="355" y="9"/>
                    </a:lnTo>
                    <a:lnTo>
                      <a:pt x="353" y="9"/>
                    </a:lnTo>
                    <a:lnTo>
                      <a:pt x="353" y="0"/>
                    </a:lnTo>
                    <a:close/>
                    <a:moveTo>
                      <a:pt x="332" y="0"/>
                    </a:moveTo>
                    <a:lnTo>
                      <a:pt x="334" y="0"/>
                    </a:lnTo>
                    <a:lnTo>
                      <a:pt x="334" y="9"/>
                    </a:lnTo>
                    <a:lnTo>
                      <a:pt x="332" y="9"/>
                    </a:lnTo>
                    <a:lnTo>
                      <a:pt x="332" y="0"/>
                    </a:lnTo>
                    <a:close/>
                    <a:moveTo>
                      <a:pt x="309" y="0"/>
                    </a:moveTo>
                    <a:lnTo>
                      <a:pt x="311" y="0"/>
                    </a:lnTo>
                    <a:lnTo>
                      <a:pt x="311" y="9"/>
                    </a:lnTo>
                    <a:lnTo>
                      <a:pt x="309" y="9"/>
                    </a:lnTo>
                    <a:lnTo>
                      <a:pt x="309" y="0"/>
                    </a:lnTo>
                    <a:close/>
                    <a:moveTo>
                      <a:pt x="288" y="0"/>
                    </a:moveTo>
                    <a:lnTo>
                      <a:pt x="289" y="0"/>
                    </a:lnTo>
                    <a:lnTo>
                      <a:pt x="289" y="9"/>
                    </a:lnTo>
                    <a:lnTo>
                      <a:pt x="288" y="9"/>
                    </a:lnTo>
                    <a:lnTo>
                      <a:pt x="288" y="0"/>
                    </a:lnTo>
                    <a:close/>
                    <a:moveTo>
                      <a:pt x="265" y="0"/>
                    </a:moveTo>
                    <a:lnTo>
                      <a:pt x="266" y="0"/>
                    </a:lnTo>
                    <a:lnTo>
                      <a:pt x="266" y="9"/>
                    </a:lnTo>
                    <a:lnTo>
                      <a:pt x="265" y="9"/>
                    </a:lnTo>
                    <a:lnTo>
                      <a:pt x="265" y="0"/>
                    </a:lnTo>
                    <a:close/>
                    <a:moveTo>
                      <a:pt x="243" y="0"/>
                    </a:moveTo>
                    <a:lnTo>
                      <a:pt x="245" y="0"/>
                    </a:lnTo>
                    <a:lnTo>
                      <a:pt x="245" y="9"/>
                    </a:lnTo>
                    <a:lnTo>
                      <a:pt x="243" y="9"/>
                    </a:lnTo>
                    <a:lnTo>
                      <a:pt x="243" y="0"/>
                    </a:lnTo>
                    <a:close/>
                    <a:moveTo>
                      <a:pt x="220" y="0"/>
                    </a:moveTo>
                    <a:lnTo>
                      <a:pt x="222" y="0"/>
                    </a:lnTo>
                    <a:lnTo>
                      <a:pt x="222" y="9"/>
                    </a:lnTo>
                    <a:lnTo>
                      <a:pt x="220" y="9"/>
                    </a:lnTo>
                    <a:lnTo>
                      <a:pt x="220" y="0"/>
                    </a:lnTo>
                    <a:close/>
                    <a:moveTo>
                      <a:pt x="199" y="0"/>
                    </a:moveTo>
                    <a:lnTo>
                      <a:pt x="201" y="0"/>
                    </a:lnTo>
                    <a:lnTo>
                      <a:pt x="201" y="9"/>
                    </a:lnTo>
                    <a:lnTo>
                      <a:pt x="199" y="9"/>
                    </a:lnTo>
                    <a:lnTo>
                      <a:pt x="199" y="0"/>
                    </a:lnTo>
                    <a:close/>
                    <a:moveTo>
                      <a:pt x="176" y="0"/>
                    </a:moveTo>
                    <a:lnTo>
                      <a:pt x="178" y="0"/>
                    </a:lnTo>
                    <a:lnTo>
                      <a:pt x="178" y="9"/>
                    </a:lnTo>
                    <a:lnTo>
                      <a:pt x="176" y="9"/>
                    </a:lnTo>
                    <a:lnTo>
                      <a:pt x="176" y="0"/>
                    </a:lnTo>
                    <a:close/>
                    <a:moveTo>
                      <a:pt x="155" y="0"/>
                    </a:moveTo>
                    <a:lnTo>
                      <a:pt x="157" y="0"/>
                    </a:lnTo>
                    <a:lnTo>
                      <a:pt x="157" y="9"/>
                    </a:lnTo>
                    <a:lnTo>
                      <a:pt x="155" y="9"/>
                    </a:lnTo>
                    <a:lnTo>
                      <a:pt x="155" y="0"/>
                    </a:lnTo>
                    <a:close/>
                    <a:moveTo>
                      <a:pt x="132" y="0"/>
                    </a:moveTo>
                    <a:lnTo>
                      <a:pt x="134" y="0"/>
                    </a:lnTo>
                    <a:lnTo>
                      <a:pt x="134" y="9"/>
                    </a:lnTo>
                    <a:lnTo>
                      <a:pt x="132" y="9"/>
                    </a:lnTo>
                    <a:lnTo>
                      <a:pt x="132" y="0"/>
                    </a:lnTo>
                    <a:close/>
                    <a:moveTo>
                      <a:pt x="111" y="0"/>
                    </a:moveTo>
                    <a:lnTo>
                      <a:pt x="113" y="0"/>
                    </a:lnTo>
                    <a:lnTo>
                      <a:pt x="113" y="9"/>
                    </a:lnTo>
                    <a:lnTo>
                      <a:pt x="111" y="9"/>
                    </a:lnTo>
                    <a:lnTo>
                      <a:pt x="111" y="0"/>
                    </a:lnTo>
                    <a:close/>
                    <a:moveTo>
                      <a:pt x="88" y="0"/>
                    </a:moveTo>
                    <a:lnTo>
                      <a:pt x="90" y="0"/>
                    </a:lnTo>
                    <a:lnTo>
                      <a:pt x="90" y="9"/>
                    </a:lnTo>
                    <a:lnTo>
                      <a:pt x="88" y="9"/>
                    </a:lnTo>
                    <a:lnTo>
                      <a:pt x="88" y="0"/>
                    </a:lnTo>
                    <a:close/>
                    <a:moveTo>
                      <a:pt x="67" y="0"/>
                    </a:moveTo>
                    <a:lnTo>
                      <a:pt x="69" y="0"/>
                    </a:lnTo>
                    <a:lnTo>
                      <a:pt x="69" y="9"/>
                    </a:lnTo>
                    <a:lnTo>
                      <a:pt x="67" y="9"/>
                    </a:lnTo>
                    <a:lnTo>
                      <a:pt x="67" y="0"/>
                    </a:lnTo>
                    <a:close/>
                    <a:moveTo>
                      <a:pt x="44" y="0"/>
                    </a:moveTo>
                    <a:lnTo>
                      <a:pt x="46" y="0"/>
                    </a:lnTo>
                    <a:lnTo>
                      <a:pt x="46" y="9"/>
                    </a:lnTo>
                    <a:lnTo>
                      <a:pt x="44" y="9"/>
                    </a:lnTo>
                    <a:lnTo>
                      <a:pt x="44" y="0"/>
                    </a:lnTo>
                    <a:close/>
                    <a:moveTo>
                      <a:pt x="23" y="0"/>
                    </a:moveTo>
                    <a:lnTo>
                      <a:pt x="25" y="0"/>
                    </a:lnTo>
                    <a:lnTo>
                      <a:pt x="25" y="9"/>
                    </a:lnTo>
                    <a:lnTo>
                      <a:pt x="23" y="9"/>
                    </a:lnTo>
                    <a:lnTo>
                      <a:pt x="23" y="0"/>
                    </a:lnTo>
                    <a:close/>
                    <a:moveTo>
                      <a:pt x="0" y="0"/>
                    </a:moveTo>
                    <a:lnTo>
                      <a:pt x="1" y="0"/>
                    </a:lnTo>
                    <a:lnTo>
                      <a:pt x="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2" name="Rectangle 16"/>
              <p:cNvSpPr>
                <a:spLocks noChangeArrowheads="1"/>
              </p:cNvSpPr>
              <p:nvPr/>
            </p:nvSpPr>
            <p:spPr bwMode="auto">
              <a:xfrm>
                <a:off x="371" y="695"/>
                <a:ext cx="254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3" name="Rectangle 17"/>
              <p:cNvSpPr>
                <a:spLocks noChangeArrowheads="1"/>
              </p:cNvSpPr>
              <p:nvPr/>
            </p:nvSpPr>
            <p:spPr bwMode="auto">
              <a:xfrm>
                <a:off x="371" y="3094"/>
                <a:ext cx="254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4" name="Rectangle 18"/>
              <p:cNvSpPr>
                <a:spLocks noChangeArrowheads="1"/>
              </p:cNvSpPr>
              <p:nvPr/>
            </p:nvSpPr>
            <p:spPr bwMode="auto">
              <a:xfrm>
                <a:off x="2911"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5" name="Rectangle 19"/>
              <p:cNvSpPr>
                <a:spLocks noChangeArrowheads="1"/>
              </p:cNvSpPr>
              <p:nvPr/>
            </p:nvSpPr>
            <p:spPr bwMode="auto">
              <a:xfrm>
                <a:off x="363"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6" name="Rectangle 20"/>
              <p:cNvSpPr>
                <a:spLocks noChangeArrowheads="1"/>
              </p:cNvSpPr>
              <p:nvPr/>
            </p:nvSpPr>
            <p:spPr bwMode="auto">
              <a:xfrm>
                <a:off x="371" y="3094"/>
                <a:ext cx="254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7" name="Rectangle 21"/>
              <p:cNvSpPr>
                <a:spLocks noChangeArrowheads="1"/>
              </p:cNvSpPr>
              <p:nvPr/>
            </p:nvSpPr>
            <p:spPr bwMode="auto">
              <a:xfrm>
                <a:off x="363"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8" name="Rectangle 22"/>
              <p:cNvSpPr>
                <a:spLocks noChangeArrowheads="1"/>
              </p:cNvSpPr>
              <p:nvPr/>
            </p:nvSpPr>
            <p:spPr bwMode="auto">
              <a:xfrm>
                <a:off x="618" y="3075"/>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9" name="Rectangle 23"/>
              <p:cNvSpPr>
                <a:spLocks noChangeArrowheads="1"/>
              </p:cNvSpPr>
              <p:nvPr/>
            </p:nvSpPr>
            <p:spPr bwMode="auto">
              <a:xfrm>
                <a:off x="618" y="703"/>
                <a:ext cx="16"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0" name="Freeform 24"/>
              <p:cNvSpPr>
                <a:spLocks/>
              </p:cNvSpPr>
              <p:nvPr/>
            </p:nvSpPr>
            <p:spPr bwMode="auto">
              <a:xfrm>
                <a:off x="505" y="3142"/>
                <a:ext cx="59" cy="92"/>
              </a:xfrm>
              <a:custGeom>
                <a:avLst/>
                <a:gdLst>
                  <a:gd name="T0" fmla="*/ 31 w 59"/>
                  <a:gd name="T1" fmla="*/ 0 h 92"/>
                  <a:gd name="T2" fmla="*/ 38 w 59"/>
                  <a:gd name="T3" fmla="*/ 0 h 92"/>
                  <a:gd name="T4" fmla="*/ 46 w 59"/>
                  <a:gd name="T5" fmla="*/ 4 h 92"/>
                  <a:gd name="T6" fmla="*/ 52 w 59"/>
                  <a:gd name="T7" fmla="*/ 8 h 92"/>
                  <a:gd name="T8" fmla="*/ 56 w 59"/>
                  <a:gd name="T9" fmla="*/ 12 h 92"/>
                  <a:gd name="T10" fmla="*/ 58 w 59"/>
                  <a:gd name="T11" fmla="*/ 20 h 92"/>
                  <a:gd name="T12" fmla="*/ 59 w 59"/>
                  <a:gd name="T13" fmla="*/ 25 h 92"/>
                  <a:gd name="T14" fmla="*/ 58 w 59"/>
                  <a:gd name="T15" fmla="*/ 31 h 92"/>
                  <a:gd name="T16" fmla="*/ 58 w 59"/>
                  <a:gd name="T17" fmla="*/ 37 h 92"/>
                  <a:gd name="T18" fmla="*/ 54 w 59"/>
                  <a:gd name="T19" fmla="*/ 43 h 92"/>
                  <a:gd name="T20" fmla="*/ 50 w 59"/>
                  <a:gd name="T21" fmla="*/ 46 h 92"/>
                  <a:gd name="T22" fmla="*/ 46 w 59"/>
                  <a:gd name="T23" fmla="*/ 52 h 92"/>
                  <a:gd name="T24" fmla="*/ 40 w 59"/>
                  <a:gd name="T25" fmla="*/ 56 h 92"/>
                  <a:gd name="T26" fmla="*/ 35 w 59"/>
                  <a:gd name="T27" fmla="*/ 64 h 92"/>
                  <a:gd name="T28" fmla="*/ 29 w 59"/>
                  <a:gd name="T29" fmla="*/ 67 h 92"/>
                  <a:gd name="T30" fmla="*/ 23 w 59"/>
                  <a:gd name="T31" fmla="*/ 71 h 92"/>
                  <a:gd name="T32" fmla="*/ 21 w 59"/>
                  <a:gd name="T33" fmla="*/ 73 h 92"/>
                  <a:gd name="T34" fmla="*/ 15 w 59"/>
                  <a:gd name="T35" fmla="*/ 79 h 92"/>
                  <a:gd name="T36" fmla="*/ 59 w 59"/>
                  <a:gd name="T37" fmla="*/ 79 h 92"/>
                  <a:gd name="T38" fmla="*/ 59 w 59"/>
                  <a:gd name="T39" fmla="*/ 92 h 92"/>
                  <a:gd name="T40" fmla="*/ 0 w 59"/>
                  <a:gd name="T41" fmla="*/ 92 h 92"/>
                  <a:gd name="T42" fmla="*/ 2 w 59"/>
                  <a:gd name="T43" fmla="*/ 83 h 92"/>
                  <a:gd name="T44" fmla="*/ 4 w 59"/>
                  <a:gd name="T45" fmla="*/ 77 h 92"/>
                  <a:gd name="T46" fmla="*/ 8 w 59"/>
                  <a:gd name="T47" fmla="*/ 71 h 92"/>
                  <a:gd name="T48" fmla="*/ 13 w 59"/>
                  <a:gd name="T49" fmla="*/ 66 h 92"/>
                  <a:gd name="T50" fmla="*/ 23 w 59"/>
                  <a:gd name="T51" fmla="*/ 58 h 92"/>
                  <a:gd name="T52" fmla="*/ 31 w 59"/>
                  <a:gd name="T53" fmla="*/ 50 h 92"/>
                  <a:gd name="T54" fmla="*/ 38 w 59"/>
                  <a:gd name="T55" fmla="*/ 44 h 92"/>
                  <a:gd name="T56" fmla="*/ 42 w 59"/>
                  <a:gd name="T57" fmla="*/ 39 h 92"/>
                  <a:gd name="T58" fmla="*/ 46 w 59"/>
                  <a:gd name="T59" fmla="*/ 31 h 92"/>
                  <a:gd name="T60" fmla="*/ 46 w 59"/>
                  <a:gd name="T61" fmla="*/ 25 h 92"/>
                  <a:gd name="T62" fmla="*/ 46 w 59"/>
                  <a:gd name="T63" fmla="*/ 20 h 92"/>
                  <a:gd name="T64" fmla="*/ 42 w 59"/>
                  <a:gd name="T65" fmla="*/ 16 h 92"/>
                  <a:gd name="T66" fmla="*/ 36 w 59"/>
                  <a:gd name="T67" fmla="*/ 12 h 92"/>
                  <a:gd name="T68" fmla="*/ 31 w 59"/>
                  <a:gd name="T69" fmla="*/ 10 h 92"/>
                  <a:gd name="T70" fmla="*/ 23 w 59"/>
                  <a:gd name="T71" fmla="*/ 12 h 92"/>
                  <a:gd name="T72" fmla="*/ 19 w 59"/>
                  <a:gd name="T73" fmla="*/ 16 h 92"/>
                  <a:gd name="T74" fmla="*/ 15 w 59"/>
                  <a:gd name="T75" fmla="*/ 18 h 92"/>
                  <a:gd name="T76" fmla="*/ 13 w 59"/>
                  <a:gd name="T77" fmla="*/ 21 h 92"/>
                  <a:gd name="T78" fmla="*/ 13 w 59"/>
                  <a:gd name="T79" fmla="*/ 27 h 92"/>
                  <a:gd name="T80" fmla="*/ 2 w 59"/>
                  <a:gd name="T81" fmla="*/ 25 h 92"/>
                  <a:gd name="T82" fmla="*/ 4 w 59"/>
                  <a:gd name="T83" fmla="*/ 18 h 92"/>
                  <a:gd name="T84" fmla="*/ 6 w 59"/>
                  <a:gd name="T85" fmla="*/ 12 h 92"/>
                  <a:gd name="T86" fmla="*/ 10 w 59"/>
                  <a:gd name="T87" fmla="*/ 6 h 92"/>
                  <a:gd name="T88" fmla="*/ 15 w 59"/>
                  <a:gd name="T89" fmla="*/ 2 h 92"/>
                  <a:gd name="T90" fmla="*/ 23 w 59"/>
                  <a:gd name="T91" fmla="*/ 0 h 92"/>
                  <a:gd name="T92" fmla="*/ 31 w 59"/>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92">
                    <a:moveTo>
                      <a:pt x="31" y="0"/>
                    </a:moveTo>
                    <a:lnTo>
                      <a:pt x="38" y="0"/>
                    </a:lnTo>
                    <a:lnTo>
                      <a:pt x="46" y="4"/>
                    </a:lnTo>
                    <a:lnTo>
                      <a:pt x="52" y="8"/>
                    </a:lnTo>
                    <a:lnTo>
                      <a:pt x="56" y="12"/>
                    </a:lnTo>
                    <a:lnTo>
                      <a:pt x="58" y="20"/>
                    </a:lnTo>
                    <a:lnTo>
                      <a:pt x="59" y="25"/>
                    </a:lnTo>
                    <a:lnTo>
                      <a:pt x="58" y="31"/>
                    </a:lnTo>
                    <a:lnTo>
                      <a:pt x="58" y="37"/>
                    </a:lnTo>
                    <a:lnTo>
                      <a:pt x="54" y="43"/>
                    </a:lnTo>
                    <a:lnTo>
                      <a:pt x="50" y="46"/>
                    </a:lnTo>
                    <a:lnTo>
                      <a:pt x="46" y="52"/>
                    </a:lnTo>
                    <a:lnTo>
                      <a:pt x="40" y="56"/>
                    </a:lnTo>
                    <a:lnTo>
                      <a:pt x="35" y="64"/>
                    </a:lnTo>
                    <a:lnTo>
                      <a:pt x="29" y="67"/>
                    </a:lnTo>
                    <a:lnTo>
                      <a:pt x="23" y="71"/>
                    </a:lnTo>
                    <a:lnTo>
                      <a:pt x="21" y="73"/>
                    </a:lnTo>
                    <a:lnTo>
                      <a:pt x="15" y="79"/>
                    </a:lnTo>
                    <a:lnTo>
                      <a:pt x="59" y="79"/>
                    </a:lnTo>
                    <a:lnTo>
                      <a:pt x="59" y="92"/>
                    </a:lnTo>
                    <a:lnTo>
                      <a:pt x="0" y="92"/>
                    </a:lnTo>
                    <a:lnTo>
                      <a:pt x="2" y="83"/>
                    </a:lnTo>
                    <a:lnTo>
                      <a:pt x="4" y="77"/>
                    </a:lnTo>
                    <a:lnTo>
                      <a:pt x="8" y="71"/>
                    </a:lnTo>
                    <a:lnTo>
                      <a:pt x="13" y="66"/>
                    </a:lnTo>
                    <a:lnTo>
                      <a:pt x="23" y="58"/>
                    </a:lnTo>
                    <a:lnTo>
                      <a:pt x="31" y="50"/>
                    </a:lnTo>
                    <a:lnTo>
                      <a:pt x="38" y="44"/>
                    </a:lnTo>
                    <a:lnTo>
                      <a:pt x="42" y="39"/>
                    </a:lnTo>
                    <a:lnTo>
                      <a:pt x="46" y="31"/>
                    </a:lnTo>
                    <a:lnTo>
                      <a:pt x="46" y="25"/>
                    </a:lnTo>
                    <a:lnTo>
                      <a:pt x="46" y="20"/>
                    </a:lnTo>
                    <a:lnTo>
                      <a:pt x="42" y="16"/>
                    </a:lnTo>
                    <a:lnTo>
                      <a:pt x="36" y="12"/>
                    </a:lnTo>
                    <a:lnTo>
                      <a:pt x="31" y="10"/>
                    </a:lnTo>
                    <a:lnTo>
                      <a:pt x="23" y="12"/>
                    </a:lnTo>
                    <a:lnTo>
                      <a:pt x="19" y="16"/>
                    </a:lnTo>
                    <a:lnTo>
                      <a:pt x="15" y="18"/>
                    </a:lnTo>
                    <a:lnTo>
                      <a:pt x="13" y="21"/>
                    </a:lnTo>
                    <a:lnTo>
                      <a:pt x="13" y="27"/>
                    </a:lnTo>
                    <a:lnTo>
                      <a:pt x="2" y="25"/>
                    </a:lnTo>
                    <a:lnTo>
                      <a:pt x="4" y="18"/>
                    </a:lnTo>
                    <a:lnTo>
                      <a:pt x="6" y="12"/>
                    </a:lnTo>
                    <a:lnTo>
                      <a:pt x="10" y="6"/>
                    </a:lnTo>
                    <a:lnTo>
                      <a:pt x="15"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1" name="Freeform 25"/>
              <p:cNvSpPr>
                <a:spLocks noEditPoints="1"/>
              </p:cNvSpPr>
              <p:nvPr/>
            </p:nvSpPr>
            <p:spPr bwMode="auto">
              <a:xfrm>
                <a:off x="578" y="3142"/>
                <a:ext cx="59" cy="92"/>
              </a:xfrm>
              <a:custGeom>
                <a:avLst/>
                <a:gdLst>
                  <a:gd name="T0" fmla="*/ 29 w 59"/>
                  <a:gd name="T1" fmla="*/ 10 h 92"/>
                  <a:gd name="T2" fmla="*/ 25 w 59"/>
                  <a:gd name="T3" fmla="*/ 12 h 92"/>
                  <a:gd name="T4" fmla="*/ 19 w 59"/>
                  <a:gd name="T5" fmla="*/ 14 h 92"/>
                  <a:gd name="T6" fmla="*/ 17 w 59"/>
                  <a:gd name="T7" fmla="*/ 18 h 92"/>
                  <a:gd name="T8" fmla="*/ 13 w 59"/>
                  <a:gd name="T9" fmla="*/ 21 h 92"/>
                  <a:gd name="T10" fmla="*/ 13 w 59"/>
                  <a:gd name="T11" fmla="*/ 29 h 92"/>
                  <a:gd name="T12" fmla="*/ 11 w 59"/>
                  <a:gd name="T13" fmla="*/ 37 h 92"/>
                  <a:gd name="T14" fmla="*/ 11 w 59"/>
                  <a:gd name="T15" fmla="*/ 46 h 92"/>
                  <a:gd name="T16" fmla="*/ 11 w 59"/>
                  <a:gd name="T17" fmla="*/ 56 h 92"/>
                  <a:gd name="T18" fmla="*/ 13 w 59"/>
                  <a:gd name="T19" fmla="*/ 66 h 92"/>
                  <a:gd name="T20" fmla="*/ 13 w 59"/>
                  <a:gd name="T21" fmla="*/ 71 h 92"/>
                  <a:gd name="T22" fmla="*/ 17 w 59"/>
                  <a:gd name="T23" fmla="*/ 75 h 92"/>
                  <a:gd name="T24" fmla="*/ 19 w 59"/>
                  <a:gd name="T25" fmla="*/ 79 h 92"/>
                  <a:gd name="T26" fmla="*/ 25 w 59"/>
                  <a:gd name="T27" fmla="*/ 81 h 92"/>
                  <a:gd name="T28" fmla="*/ 29 w 59"/>
                  <a:gd name="T29" fmla="*/ 83 h 92"/>
                  <a:gd name="T30" fmla="*/ 34 w 59"/>
                  <a:gd name="T31" fmla="*/ 81 h 92"/>
                  <a:gd name="T32" fmla="*/ 38 w 59"/>
                  <a:gd name="T33" fmla="*/ 79 h 92"/>
                  <a:gd name="T34" fmla="*/ 42 w 59"/>
                  <a:gd name="T35" fmla="*/ 75 h 92"/>
                  <a:gd name="T36" fmla="*/ 44 w 59"/>
                  <a:gd name="T37" fmla="*/ 71 h 92"/>
                  <a:gd name="T38" fmla="*/ 46 w 59"/>
                  <a:gd name="T39" fmla="*/ 66 h 92"/>
                  <a:gd name="T40" fmla="*/ 46 w 59"/>
                  <a:gd name="T41" fmla="*/ 56 h 92"/>
                  <a:gd name="T42" fmla="*/ 48 w 59"/>
                  <a:gd name="T43" fmla="*/ 46 h 92"/>
                  <a:gd name="T44" fmla="*/ 46 w 59"/>
                  <a:gd name="T45" fmla="*/ 37 h 92"/>
                  <a:gd name="T46" fmla="*/ 46 w 59"/>
                  <a:gd name="T47" fmla="*/ 29 h 92"/>
                  <a:gd name="T48" fmla="*/ 44 w 59"/>
                  <a:gd name="T49" fmla="*/ 23 h 92"/>
                  <a:gd name="T50" fmla="*/ 42 w 59"/>
                  <a:gd name="T51" fmla="*/ 18 h 92"/>
                  <a:gd name="T52" fmla="*/ 38 w 59"/>
                  <a:gd name="T53" fmla="*/ 14 h 92"/>
                  <a:gd name="T54" fmla="*/ 34 w 59"/>
                  <a:gd name="T55" fmla="*/ 12 h 92"/>
                  <a:gd name="T56" fmla="*/ 29 w 59"/>
                  <a:gd name="T57" fmla="*/ 10 h 92"/>
                  <a:gd name="T58" fmla="*/ 29 w 59"/>
                  <a:gd name="T59" fmla="*/ 0 h 92"/>
                  <a:gd name="T60" fmla="*/ 36 w 59"/>
                  <a:gd name="T61" fmla="*/ 0 h 92"/>
                  <a:gd name="T62" fmla="*/ 42 w 59"/>
                  <a:gd name="T63" fmla="*/ 2 h 92"/>
                  <a:gd name="T64" fmla="*/ 48 w 59"/>
                  <a:gd name="T65" fmla="*/ 6 h 92"/>
                  <a:gd name="T66" fmla="*/ 52 w 59"/>
                  <a:gd name="T67" fmla="*/ 12 h 92"/>
                  <a:gd name="T68" fmla="*/ 54 w 59"/>
                  <a:gd name="T69" fmla="*/ 18 h 92"/>
                  <a:gd name="T70" fmla="*/ 58 w 59"/>
                  <a:gd name="T71" fmla="*/ 25 h 92"/>
                  <a:gd name="T72" fmla="*/ 58 w 59"/>
                  <a:gd name="T73" fmla="*/ 35 h 92"/>
                  <a:gd name="T74" fmla="*/ 59 w 59"/>
                  <a:gd name="T75" fmla="*/ 46 h 92"/>
                  <a:gd name="T76" fmla="*/ 59 w 59"/>
                  <a:gd name="T77" fmla="*/ 56 h 92"/>
                  <a:gd name="T78" fmla="*/ 58 w 59"/>
                  <a:gd name="T79" fmla="*/ 66 h 92"/>
                  <a:gd name="T80" fmla="*/ 56 w 59"/>
                  <a:gd name="T81" fmla="*/ 73 h 92"/>
                  <a:gd name="T82" fmla="*/ 54 w 59"/>
                  <a:gd name="T83" fmla="*/ 79 h 92"/>
                  <a:gd name="T84" fmla="*/ 50 w 59"/>
                  <a:gd name="T85" fmla="*/ 85 h 92"/>
                  <a:gd name="T86" fmla="*/ 46 w 59"/>
                  <a:gd name="T87" fmla="*/ 89 h 92"/>
                  <a:gd name="T88" fmla="*/ 40 w 59"/>
                  <a:gd name="T89" fmla="*/ 91 h 92"/>
                  <a:gd name="T90" fmla="*/ 34 w 59"/>
                  <a:gd name="T91" fmla="*/ 92 h 92"/>
                  <a:gd name="T92" fmla="*/ 29 w 59"/>
                  <a:gd name="T93" fmla="*/ 92 h 92"/>
                  <a:gd name="T94" fmla="*/ 21 w 59"/>
                  <a:gd name="T95" fmla="*/ 92 h 92"/>
                  <a:gd name="T96" fmla="*/ 13 w 59"/>
                  <a:gd name="T97" fmla="*/ 89 h 92"/>
                  <a:gd name="T98" fmla="*/ 8 w 59"/>
                  <a:gd name="T99" fmla="*/ 85 h 92"/>
                  <a:gd name="T100" fmla="*/ 2 w 59"/>
                  <a:gd name="T101" fmla="*/ 69 h 92"/>
                  <a:gd name="T102" fmla="*/ 0 w 59"/>
                  <a:gd name="T103" fmla="*/ 46 h 92"/>
                  <a:gd name="T104" fmla="*/ 0 w 59"/>
                  <a:gd name="T105" fmla="*/ 37 h 92"/>
                  <a:gd name="T106" fmla="*/ 0 w 59"/>
                  <a:gd name="T107" fmla="*/ 27 h 92"/>
                  <a:gd name="T108" fmla="*/ 2 w 59"/>
                  <a:gd name="T109" fmla="*/ 20 h 92"/>
                  <a:gd name="T110" fmla="*/ 6 w 59"/>
                  <a:gd name="T111" fmla="*/ 14 h 92"/>
                  <a:gd name="T112" fmla="*/ 8 w 59"/>
                  <a:gd name="T113" fmla="*/ 10 h 92"/>
                  <a:gd name="T114" fmla="*/ 13 w 59"/>
                  <a:gd name="T115" fmla="*/ 6 h 92"/>
                  <a:gd name="T116" fmla="*/ 17 w 59"/>
                  <a:gd name="T117" fmla="*/ 2 h 92"/>
                  <a:gd name="T118" fmla="*/ 23 w 59"/>
                  <a:gd name="T119" fmla="*/ 0 h 92"/>
                  <a:gd name="T120" fmla="*/ 29 w 59"/>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92">
                    <a:moveTo>
                      <a:pt x="29" y="10"/>
                    </a:moveTo>
                    <a:lnTo>
                      <a:pt x="25" y="12"/>
                    </a:lnTo>
                    <a:lnTo>
                      <a:pt x="19" y="14"/>
                    </a:lnTo>
                    <a:lnTo>
                      <a:pt x="17" y="18"/>
                    </a:lnTo>
                    <a:lnTo>
                      <a:pt x="13" y="21"/>
                    </a:lnTo>
                    <a:lnTo>
                      <a:pt x="13" y="29"/>
                    </a:lnTo>
                    <a:lnTo>
                      <a:pt x="11" y="37"/>
                    </a:lnTo>
                    <a:lnTo>
                      <a:pt x="11" y="46"/>
                    </a:lnTo>
                    <a:lnTo>
                      <a:pt x="11" y="56"/>
                    </a:lnTo>
                    <a:lnTo>
                      <a:pt x="13" y="66"/>
                    </a:lnTo>
                    <a:lnTo>
                      <a:pt x="13" y="71"/>
                    </a:lnTo>
                    <a:lnTo>
                      <a:pt x="17" y="75"/>
                    </a:lnTo>
                    <a:lnTo>
                      <a:pt x="19" y="79"/>
                    </a:lnTo>
                    <a:lnTo>
                      <a:pt x="25" y="81"/>
                    </a:lnTo>
                    <a:lnTo>
                      <a:pt x="29" y="83"/>
                    </a:lnTo>
                    <a:lnTo>
                      <a:pt x="34" y="81"/>
                    </a:lnTo>
                    <a:lnTo>
                      <a:pt x="38" y="79"/>
                    </a:lnTo>
                    <a:lnTo>
                      <a:pt x="42" y="75"/>
                    </a:lnTo>
                    <a:lnTo>
                      <a:pt x="44" y="71"/>
                    </a:lnTo>
                    <a:lnTo>
                      <a:pt x="46" y="66"/>
                    </a:lnTo>
                    <a:lnTo>
                      <a:pt x="46" y="56"/>
                    </a:lnTo>
                    <a:lnTo>
                      <a:pt x="48" y="46"/>
                    </a:lnTo>
                    <a:lnTo>
                      <a:pt x="46" y="37"/>
                    </a:lnTo>
                    <a:lnTo>
                      <a:pt x="46" y="29"/>
                    </a:lnTo>
                    <a:lnTo>
                      <a:pt x="44" y="23"/>
                    </a:lnTo>
                    <a:lnTo>
                      <a:pt x="42" y="18"/>
                    </a:lnTo>
                    <a:lnTo>
                      <a:pt x="38" y="14"/>
                    </a:lnTo>
                    <a:lnTo>
                      <a:pt x="34" y="12"/>
                    </a:lnTo>
                    <a:lnTo>
                      <a:pt x="29" y="10"/>
                    </a:lnTo>
                    <a:close/>
                    <a:moveTo>
                      <a:pt x="29" y="0"/>
                    </a:moveTo>
                    <a:lnTo>
                      <a:pt x="36" y="0"/>
                    </a:lnTo>
                    <a:lnTo>
                      <a:pt x="42" y="2"/>
                    </a:lnTo>
                    <a:lnTo>
                      <a:pt x="48" y="6"/>
                    </a:lnTo>
                    <a:lnTo>
                      <a:pt x="52" y="12"/>
                    </a:lnTo>
                    <a:lnTo>
                      <a:pt x="54" y="18"/>
                    </a:lnTo>
                    <a:lnTo>
                      <a:pt x="58" y="25"/>
                    </a:lnTo>
                    <a:lnTo>
                      <a:pt x="58" y="35"/>
                    </a:lnTo>
                    <a:lnTo>
                      <a:pt x="59" y="46"/>
                    </a:lnTo>
                    <a:lnTo>
                      <a:pt x="59" y="56"/>
                    </a:lnTo>
                    <a:lnTo>
                      <a:pt x="58" y="66"/>
                    </a:lnTo>
                    <a:lnTo>
                      <a:pt x="56" y="73"/>
                    </a:lnTo>
                    <a:lnTo>
                      <a:pt x="54" y="79"/>
                    </a:lnTo>
                    <a:lnTo>
                      <a:pt x="50" y="85"/>
                    </a:lnTo>
                    <a:lnTo>
                      <a:pt x="46" y="89"/>
                    </a:lnTo>
                    <a:lnTo>
                      <a:pt x="40" y="91"/>
                    </a:lnTo>
                    <a:lnTo>
                      <a:pt x="34" y="92"/>
                    </a:lnTo>
                    <a:lnTo>
                      <a:pt x="29" y="92"/>
                    </a:lnTo>
                    <a:lnTo>
                      <a:pt x="21" y="92"/>
                    </a:lnTo>
                    <a:lnTo>
                      <a:pt x="13" y="89"/>
                    </a:lnTo>
                    <a:lnTo>
                      <a:pt x="8" y="85"/>
                    </a:lnTo>
                    <a:lnTo>
                      <a:pt x="2" y="69"/>
                    </a:lnTo>
                    <a:lnTo>
                      <a:pt x="0" y="46"/>
                    </a:lnTo>
                    <a:lnTo>
                      <a:pt x="0" y="37"/>
                    </a:lnTo>
                    <a:lnTo>
                      <a:pt x="0" y="27"/>
                    </a:lnTo>
                    <a:lnTo>
                      <a:pt x="2" y="20"/>
                    </a:lnTo>
                    <a:lnTo>
                      <a:pt x="6" y="14"/>
                    </a:lnTo>
                    <a:lnTo>
                      <a:pt x="8" y="10"/>
                    </a:lnTo>
                    <a:lnTo>
                      <a:pt x="13" y="6"/>
                    </a:lnTo>
                    <a:lnTo>
                      <a:pt x="17" y="2"/>
                    </a:lnTo>
                    <a:lnTo>
                      <a:pt x="23"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2" name="Freeform 26"/>
              <p:cNvSpPr>
                <a:spLocks/>
              </p:cNvSpPr>
              <p:nvPr/>
            </p:nvSpPr>
            <p:spPr bwMode="auto">
              <a:xfrm>
                <a:off x="645" y="3144"/>
                <a:ext cx="33" cy="90"/>
              </a:xfrm>
              <a:custGeom>
                <a:avLst/>
                <a:gdLst>
                  <a:gd name="T0" fmla="*/ 19 w 33"/>
                  <a:gd name="T1" fmla="*/ 0 h 90"/>
                  <a:gd name="T2" fmla="*/ 19 w 33"/>
                  <a:gd name="T3" fmla="*/ 23 h 90"/>
                  <a:gd name="T4" fmla="*/ 31 w 33"/>
                  <a:gd name="T5" fmla="*/ 23 h 90"/>
                  <a:gd name="T6" fmla="*/ 31 w 33"/>
                  <a:gd name="T7" fmla="*/ 35 h 90"/>
                  <a:gd name="T8" fmla="*/ 19 w 33"/>
                  <a:gd name="T9" fmla="*/ 35 h 90"/>
                  <a:gd name="T10" fmla="*/ 19 w 33"/>
                  <a:gd name="T11" fmla="*/ 71 h 90"/>
                  <a:gd name="T12" fmla="*/ 19 w 33"/>
                  <a:gd name="T13" fmla="*/ 75 h 90"/>
                  <a:gd name="T14" fmla="*/ 21 w 33"/>
                  <a:gd name="T15" fmla="*/ 77 h 90"/>
                  <a:gd name="T16" fmla="*/ 23 w 33"/>
                  <a:gd name="T17" fmla="*/ 79 h 90"/>
                  <a:gd name="T18" fmla="*/ 25 w 33"/>
                  <a:gd name="T19" fmla="*/ 81 h 90"/>
                  <a:gd name="T20" fmla="*/ 31 w 33"/>
                  <a:gd name="T21" fmla="*/ 81 h 90"/>
                  <a:gd name="T22" fmla="*/ 33 w 33"/>
                  <a:gd name="T23" fmla="*/ 90 h 90"/>
                  <a:gd name="T24" fmla="*/ 27 w 33"/>
                  <a:gd name="T25" fmla="*/ 90 h 90"/>
                  <a:gd name="T26" fmla="*/ 23 w 33"/>
                  <a:gd name="T27" fmla="*/ 90 h 90"/>
                  <a:gd name="T28" fmla="*/ 17 w 33"/>
                  <a:gd name="T29" fmla="*/ 90 h 90"/>
                  <a:gd name="T30" fmla="*/ 14 w 33"/>
                  <a:gd name="T31" fmla="*/ 89 h 90"/>
                  <a:gd name="T32" fmla="*/ 12 w 33"/>
                  <a:gd name="T33" fmla="*/ 87 h 90"/>
                  <a:gd name="T34" fmla="*/ 10 w 33"/>
                  <a:gd name="T35" fmla="*/ 85 h 90"/>
                  <a:gd name="T36" fmla="*/ 8 w 33"/>
                  <a:gd name="T37" fmla="*/ 81 h 90"/>
                  <a:gd name="T38" fmla="*/ 8 w 33"/>
                  <a:gd name="T39" fmla="*/ 77 h 90"/>
                  <a:gd name="T40" fmla="*/ 8 w 33"/>
                  <a:gd name="T41" fmla="*/ 71 h 90"/>
                  <a:gd name="T42" fmla="*/ 8 w 33"/>
                  <a:gd name="T43" fmla="*/ 35 h 90"/>
                  <a:gd name="T44" fmla="*/ 0 w 33"/>
                  <a:gd name="T45" fmla="*/ 35 h 90"/>
                  <a:gd name="T46" fmla="*/ 0 w 33"/>
                  <a:gd name="T47" fmla="*/ 23 h 90"/>
                  <a:gd name="T48" fmla="*/ 8 w 33"/>
                  <a:gd name="T49" fmla="*/ 23 h 90"/>
                  <a:gd name="T50" fmla="*/ 8 w 33"/>
                  <a:gd name="T51" fmla="*/ 8 h 90"/>
                  <a:gd name="T52" fmla="*/ 19 w 33"/>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0">
                    <a:moveTo>
                      <a:pt x="19" y="0"/>
                    </a:moveTo>
                    <a:lnTo>
                      <a:pt x="19" y="23"/>
                    </a:lnTo>
                    <a:lnTo>
                      <a:pt x="31" y="23"/>
                    </a:lnTo>
                    <a:lnTo>
                      <a:pt x="31" y="35"/>
                    </a:lnTo>
                    <a:lnTo>
                      <a:pt x="19" y="35"/>
                    </a:lnTo>
                    <a:lnTo>
                      <a:pt x="19" y="71"/>
                    </a:lnTo>
                    <a:lnTo>
                      <a:pt x="19" y="75"/>
                    </a:lnTo>
                    <a:lnTo>
                      <a:pt x="21" y="77"/>
                    </a:lnTo>
                    <a:lnTo>
                      <a:pt x="23" y="79"/>
                    </a:lnTo>
                    <a:lnTo>
                      <a:pt x="25" y="81"/>
                    </a:lnTo>
                    <a:lnTo>
                      <a:pt x="31" y="81"/>
                    </a:lnTo>
                    <a:lnTo>
                      <a:pt x="33" y="90"/>
                    </a:lnTo>
                    <a:lnTo>
                      <a:pt x="27" y="90"/>
                    </a:lnTo>
                    <a:lnTo>
                      <a:pt x="23" y="90"/>
                    </a:lnTo>
                    <a:lnTo>
                      <a:pt x="17" y="90"/>
                    </a:lnTo>
                    <a:lnTo>
                      <a:pt x="14" y="89"/>
                    </a:lnTo>
                    <a:lnTo>
                      <a:pt x="12" y="87"/>
                    </a:lnTo>
                    <a:lnTo>
                      <a:pt x="10" y="85"/>
                    </a:lnTo>
                    <a:lnTo>
                      <a:pt x="8" y="81"/>
                    </a:lnTo>
                    <a:lnTo>
                      <a:pt x="8" y="77"/>
                    </a:lnTo>
                    <a:lnTo>
                      <a:pt x="8" y="71"/>
                    </a:lnTo>
                    <a:lnTo>
                      <a:pt x="8" y="35"/>
                    </a:lnTo>
                    <a:lnTo>
                      <a:pt x="0" y="35"/>
                    </a:lnTo>
                    <a:lnTo>
                      <a:pt x="0" y="23"/>
                    </a:lnTo>
                    <a:lnTo>
                      <a:pt x="8" y="23"/>
                    </a:lnTo>
                    <a:lnTo>
                      <a:pt x="8" y="8"/>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3" name="Freeform 27"/>
              <p:cNvSpPr>
                <a:spLocks/>
              </p:cNvSpPr>
              <p:nvPr/>
            </p:nvSpPr>
            <p:spPr bwMode="auto">
              <a:xfrm>
                <a:off x="687" y="3142"/>
                <a:ext cx="52" cy="92"/>
              </a:xfrm>
              <a:custGeom>
                <a:avLst/>
                <a:gdLst>
                  <a:gd name="T0" fmla="*/ 0 w 52"/>
                  <a:gd name="T1" fmla="*/ 0 h 92"/>
                  <a:gd name="T2" fmla="*/ 12 w 52"/>
                  <a:gd name="T3" fmla="*/ 0 h 92"/>
                  <a:gd name="T4" fmla="*/ 12 w 52"/>
                  <a:gd name="T5" fmla="*/ 35 h 92"/>
                  <a:gd name="T6" fmla="*/ 18 w 52"/>
                  <a:gd name="T7" fmla="*/ 29 h 92"/>
                  <a:gd name="T8" fmla="*/ 23 w 52"/>
                  <a:gd name="T9" fmla="*/ 25 h 92"/>
                  <a:gd name="T10" fmla="*/ 31 w 52"/>
                  <a:gd name="T11" fmla="*/ 23 h 92"/>
                  <a:gd name="T12" fmla="*/ 37 w 52"/>
                  <a:gd name="T13" fmla="*/ 25 h 92"/>
                  <a:gd name="T14" fmla="*/ 43 w 52"/>
                  <a:gd name="T15" fmla="*/ 27 h 92"/>
                  <a:gd name="T16" fmla="*/ 46 w 52"/>
                  <a:gd name="T17" fmla="*/ 31 h 92"/>
                  <a:gd name="T18" fmla="*/ 50 w 52"/>
                  <a:gd name="T19" fmla="*/ 35 h 92"/>
                  <a:gd name="T20" fmla="*/ 52 w 52"/>
                  <a:gd name="T21" fmla="*/ 41 h 92"/>
                  <a:gd name="T22" fmla="*/ 52 w 52"/>
                  <a:gd name="T23" fmla="*/ 50 h 92"/>
                  <a:gd name="T24" fmla="*/ 52 w 52"/>
                  <a:gd name="T25" fmla="*/ 92 h 92"/>
                  <a:gd name="T26" fmla="*/ 41 w 52"/>
                  <a:gd name="T27" fmla="*/ 92 h 92"/>
                  <a:gd name="T28" fmla="*/ 41 w 52"/>
                  <a:gd name="T29" fmla="*/ 50 h 92"/>
                  <a:gd name="T30" fmla="*/ 41 w 52"/>
                  <a:gd name="T31" fmla="*/ 46 h 92"/>
                  <a:gd name="T32" fmla="*/ 39 w 52"/>
                  <a:gd name="T33" fmla="*/ 41 h 92"/>
                  <a:gd name="T34" fmla="*/ 37 w 52"/>
                  <a:gd name="T35" fmla="*/ 39 h 92"/>
                  <a:gd name="T36" fmla="*/ 33 w 52"/>
                  <a:gd name="T37" fmla="*/ 35 h 92"/>
                  <a:gd name="T38" fmla="*/ 27 w 52"/>
                  <a:gd name="T39" fmla="*/ 35 h 92"/>
                  <a:gd name="T40" fmla="*/ 23 w 52"/>
                  <a:gd name="T41" fmla="*/ 35 h 92"/>
                  <a:gd name="T42" fmla="*/ 20 w 52"/>
                  <a:gd name="T43" fmla="*/ 37 h 92"/>
                  <a:gd name="T44" fmla="*/ 16 w 52"/>
                  <a:gd name="T45" fmla="*/ 41 h 92"/>
                  <a:gd name="T46" fmla="*/ 14 w 52"/>
                  <a:gd name="T47" fmla="*/ 44 h 92"/>
                  <a:gd name="T48" fmla="*/ 14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8" y="29"/>
                    </a:lnTo>
                    <a:lnTo>
                      <a:pt x="23" y="25"/>
                    </a:lnTo>
                    <a:lnTo>
                      <a:pt x="31" y="23"/>
                    </a:lnTo>
                    <a:lnTo>
                      <a:pt x="37" y="25"/>
                    </a:lnTo>
                    <a:lnTo>
                      <a:pt x="43" y="27"/>
                    </a:lnTo>
                    <a:lnTo>
                      <a:pt x="46" y="31"/>
                    </a:lnTo>
                    <a:lnTo>
                      <a:pt x="50" y="35"/>
                    </a:lnTo>
                    <a:lnTo>
                      <a:pt x="52" y="41"/>
                    </a:lnTo>
                    <a:lnTo>
                      <a:pt x="52" y="50"/>
                    </a:lnTo>
                    <a:lnTo>
                      <a:pt x="52" y="92"/>
                    </a:lnTo>
                    <a:lnTo>
                      <a:pt x="41" y="92"/>
                    </a:lnTo>
                    <a:lnTo>
                      <a:pt x="41" y="50"/>
                    </a:lnTo>
                    <a:lnTo>
                      <a:pt x="41" y="46"/>
                    </a:lnTo>
                    <a:lnTo>
                      <a:pt x="39" y="41"/>
                    </a:lnTo>
                    <a:lnTo>
                      <a:pt x="37" y="39"/>
                    </a:lnTo>
                    <a:lnTo>
                      <a:pt x="33" y="35"/>
                    </a:lnTo>
                    <a:lnTo>
                      <a:pt x="27" y="35"/>
                    </a:lnTo>
                    <a:lnTo>
                      <a:pt x="23" y="35"/>
                    </a:lnTo>
                    <a:lnTo>
                      <a:pt x="20" y="37"/>
                    </a:lnTo>
                    <a:lnTo>
                      <a:pt x="16" y="41"/>
                    </a:lnTo>
                    <a:lnTo>
                      <a:pt x="14" y="44"/>
                    </a:lnTo>
                    <a:lnTo>
                      <a:pt x="14"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4" name="Rectangle 28"/>
              <p:cNvSpPr>
                <a:spLocks noChangeArrowheads="1"/>
              </p:cNvSpPr>
              <p:nvPr/>
            </p:nvSpPr>
            <p:spPr bwMode="auto">
              <a:xfrm>
                <a:off x="1127" y="3075"/>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5" name="Rectangle 29"/>
              <p:cNvSpPr>
                <a:spLocks noChangeArrowheads="1"/>
              </p:cNvSpPr>
              <p:nvPr/>
            </p:nvSpPr>
            <p:spPr bwMode="auto">
              <a:xfrm>
                <a:off x="1127" y="703"/>
                <a:ext cx="15"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6" name="Freeform 30"/>
              <p:cNvSpPr>
                <a:spLocks/>
              </p:cNvSpPr>
              <p:nvPr/>
            </p:nvSpPr>
            <p:spPr bwMode="auto">
              <a:xfrm>
                <a:off x="1016" y="3144"/>
                <a:ext cx="59" cy="90"/>
              </a:xfrm>
              <a:custGeom>
                <a:avLst/>
                <a:gdLst>
                  <a:gd name="T0" fmla="*/ 11 w 59"/>
                  <a:gd name="T1" fmla="*/ 0 h 90"/>
                  <a:gd name="T2" fmla="*/ 55 w 59"/>
                  <a:gd name="T3" fmla="*/ 0 h 90"/>
                  <a:gd name="T4" fmla="*/ 55 w 59"/>
                  <a:gd name="T5" fmla="*/ 12 h 90"/>
                  <a:gd name="T6" fmla="*/ 21 w 59"/>
                  <a:gd name="T7" fmla="*/ 12 h 90"/>
                  <a:gd name="T8" fmla="*/ 17 w 59"/>
                  <a:gd name="T9" fmla="*/ 35 h 90"/>
                  <a:gd name="T10" fmla="*/ 25 w 59"/>
                  <a:gd name="T11" fmla="*/ 31 h 90"/>
                  <a:gd name="T12" fmla="*/ 32 w 59"/>
                  <a:gd name="T13" fmla="*/ 29 h 90"/>
                  <a:gd name="T14" fmla="*/ 40 w 59"/>
                  <a:gd name="T15" fmla="*/ 29 h 90"/>
                  <a:gd name="T16" fmla="*/ 46 w 59"/>
                  <a:gd name="T17" fmla="*/ 33 h 90"/>
                  <a:gd name="T18" fmla="*/ 52 w 59"/>
                  <a:gd name="T19" fmla="*/ 37 h 90"/>
                  <a:gd name="T20" fmla="*/ 57 w 59"/>
                  <a:gd name="T21" fmla="*/ 42 h 90"/>
                  <a:gd name="T22" fmla="*/ 59 w 59"/>
                  <a:gd name="T23" fmla="*/ 50 h 90"/>
                  <a:gd name="T24" fmla="*/ 59 w 59"/>
                  <a:gd name="T25" fmla="*/ 58 h 90"/>
                  <a:gd name="T26" fmla="*/ 59 w 59"/>
                  <a:gd name="T27" fmla="*/ 67 h 90"/>
                  <a:gd name="T28" fmla="*/ 57 w 59"/>
                  <a:gd name="T29" fmla="*/ 73 h 90"/>
                  <a:gd name="T30" fmla="*/ 53 w 59"/>
                  <a:gd name="T31" fmla="*/ 81 h 90"/>
                  <a:gd name="T32" fmla="*/ 48 w 59"/>
                  <a:gd name="T33" fmla="*/ 85 h 90"/>
                  <a:gd name="T34" fmla="*/ 42 w 59"/>
                  <a:gd name="T35" fmla="*/ 89 h 90"/>
                  <a:gd name="T36" fmla="*/ 36 w 59"/>
                  <a:gd name="T37" fmla="*/ 90 h 90"/>
                  <a:gd name="T38" fmla="*/ 28 w 59"/>
                  <a:gd name="T39" fmla="*/ 90 h 90"/>
                  <a:gd name="T40" fmla="*/ 21 w 59"/>
                  <a:gd name="T41" fmla="*/ 90 h 90"/>
                  <a:gd name="T42" fmla="*/ 15 w 59"/>
                  <a:gd name="T43" fmla="*/ 89 h 90"/>
                  <a:gd name="T44" fmla="*/ 9 w 59"/>
                  <a:gd name="T45" fmla="*/ 85 h 90"/>
                  <a:gd name="T46" fmla="*/ 5 w 59"/>
                  <a:gd name="T47" fmla="*/ 79 h 90"/>
                  <a:gd name="T48" fmla="*/ 2 w 59"/>
                  <a:gd name="T49" fmla="*/ 73 h 90"/>
                  <a:gd name="T50" fmla="*/ 0 w 59"/>
                  <a:gd name="T51" fmla="*/ 65 h 90"/>
                  <a:gd name="T52" fmla="*/ 13 w 59"/>
                  <a:gd name="T53" fmla="*/ 65 h 90"/>
                  <a:gd name="T54" fmla="*/ 15 w 59"/>
                  <a:gd name="T55" fmla="*/ 71 h 90"/>
                  <a:gd name="T56" fmla="*/ 17 w 59"/>
                  <a:gd name="T57" fmla="*/ 77 h 90"/>
                  <a:gd name="T58" fmla="*/ 23 w 59"/>
                  <a:gd name="T59" fmla="*/ 79 h 90"/>
                  <a:gd name="T60" fmla="*/ 28 w 59"/>
                  <a:gd name="T61" fmla="*/ 81 h 90"/>
                  <a:gd name="T62" fmla="*/ 34 w 59"/>
                  <a:gd name="T63" fmla="*/ 81 h 90"/>
                  <a:gd name="T64" fmla="*/ 40 w 59"/>
                  <a:gd name="T65" fmla="*/ 79 h 90"/>
                  <a:gd name="T66" fmla="*/ 44 w 59"/>
                  <a:gd name="T67" fmla="*/ 75 h 90"/>
                  <a:gd name="T68" fmla="*/ 46 w 59"/>
                  <a:gd name="T69" fmla="*/ 71 h 90"/>
                  <a:gd name="T70" fmla="*/ 48 w 59"/>
                  <a:gd name="T71" fmla="*/ 65 h 90"/>
                  <a:gd name="T72" fmla="*/ 48 w 59"/>
                  <a:gd name="T73" fmla="*/ 60 h 90"/>
                  <a:gd name="T74" fmla="*/ 48 w 59"/>
                  <a:gd name="T75" fmla="*/ 54 h 90"/>
                  <a:gd name="T76" fmla="*/ 46 w 59"/>
                  <a:gd name="T77" fmla="*/ 48 h 90"/>
                  <a:gd name="T78" fmla="*/ 44 w 59"/>
                  <a:gd name="T79" fmla="*/ 44 h 90"/>
                  <a:gd name="T80" fmla="*/ 40 w 59"/>
                  <a:gd name="T81" fmla="*/ 42 h 90"/>
                  <a:gd name="T82" fmla="*/ 36 w 59"/>
                  <a:gd name="T83" fmla="*/ 41 h 90"/>
                  <a:gd name="T84" fmla="*/ 30 w 59"/>
                  <a:gd name="T85" fmla="*/ 39 h 90"/>
                  <a:gd name="T86" fmla="*/ 25 w 59"/>
                  <a:gd name="T87" fmla="*/ 41 h 90"/>
                  <a:gd name="T88" fmla="*/ 21 w 59"/>
                  <a:gd name="T89" fmla="*/ 42 h 90"/>
                  <a:gd name="T90" fmla="*/ 17 w 59"/>
                  <a:gd name="T91" fmla="*/ 44 h 90"/>
                  <a:gd name="T92" fmla="*/ 13 w 59"/>
                  <a:gd name="T93" fmla="*/ 48 h 90"/>
                  <a:gd name="T94" fmla="*/ 2 w 59"/>
                  <a:gd name="T95" fmla="*/ 46 h 90"/>
                  <a:gd name="T96" fmla="*/ 11 w 59"/>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90">
                    <a:moveTo>
                      <a:pt x="11" y="0"/>
                    </a:moveTo>
                    <a:lnTo>
                      <a:pt x="55" y="0"/>
                    </a:lnTo>
                    <a:lnTo>
                      <a:pt x="55" y="12"/>
                    </a:lnTo>
                    <a:lnTo>
                      <a:pt x="21" y="12"/>
                    </a:lnTo>
                    <a:lnTo>
                      <a:pt x="17" y="35"/>
                    </a:lnTo>
                    <a:lnTo>
                      <a:pt x="25" y="31"/>
                    </a:lnTo>
                    <a:lnTo>
                      <a:pt x="32" y="29"/>
                    </a:lnTo>
                    <a:lnTo>
                      <a:pt x="40" y="29"/>
                    </a:lnTo>
                    <a:lnTo>
                      <a:pt x="46" y="33"/>
                    </a:lnTo>
                    <a:lnTo>
                      <a:pt x="52" y="37"/>
                    </a:lnTo>
                    <a:lnTo>
                      <a:pt x="57" y="42"/>
                    </a:lnTo>
                    <a:lnTo>
                      <a:pt x="59" y="50"/>
                    </a:lnTo>
                    <a:lnTo>
                      <a:pt x="59" y="58"/>
                    </a:lnTo>
                    <a:lnTo>
                      <a:pt x="59" y="67"/>
                    </a:lnTo>
                    <a:lnTo>
                      <a:pt x="57" y="73"/>
                    </a:lnTo>
                    <a:lnTo>
                      <a:pt x="53" y="81"/>
                    </a:lnTo>
                    <a:lnTo>
                      <a:pt x="48" y="85"/>
                    </a:lnTo>
                    <a:lnTo>
                      <a:pt x="42" y="89"/>
                    </a:lnTo>
                    <a:lnTo>
                      <a:pt x="36" y="90"/>
                    </a:lnTo>
                    <a:lnTo>
                      <a:pt x="28" y="90"/>
                    </a:lnTo>
                    <a:lnTo>
                      <a:pt x="21" y="90"/>
                    </a:lnTo>
                    <a:lnTo>
                      <a:pt x="15" y="89"/>
                    </a:lnTo>
                    <a:lnTo>
                      <a:pt x="9" y="85"/>
                    </a:lnTo>
                    <a:lnTo>
                      <a:pt x="5" y="79"/>
                    </a:lnTo>
                    <a:lnTo>
                      <a:pt x="2" y="73"/>
                    </a:lnTo>
                    <a:lnTo>
                      <a:pt x="0" y="65"/>
                    </a:lnTo>
                    <a:lnTo>
                      <a:pt x="13" y="65"/>
                    </a:lnTo>
                    <a:lnTo>
                      <a:pt x="15" y="71"/>
                    </a:lnTo>
                    <a:lnTo>
                      <a:pt x="17" y="77"/>
                    </a:lnTo>
                    <a:lnTo>
                      <a:pt x="23" y="79"/>
                    </a:lnTo>
                    <a:lnTo>
                      <a:pt x="28" y="81"/>
                    </a:lnTo>
                    <a:lnTo>
                      <a:pt x="34" y="81"/>
                    </a:lnTo>
                    <a:lnTo>
                      <a:pt x="40" y="79"/>
                    </a:lnTo>
                    <a:lnTo>
                      <a:pt x="44" y="75"/>
                    </a:lnTo>
                    <a:lnTo>
                      <a:pt x="46" y="71"/>
                    </a:lnTo>
                    <a:lnTo>
                      <a:pt x="48" y="65"/>
                    </a:lnTo>
                    <a:lnTo>
                      <a:pt x="48" y="60"/>
                    </a:lnTo>
                    <a:lnTo>
                      <a:pt x="48" y="54"/>
                    </a:lnTo>
                    <a:lnTo>
                      <a:pt x="46" y="48"/>
                    </a:lnTo>
                    <a:lnTo>
                      <a:pt x="44" y="44"/>
                    </a:lnTo>
                    <a:lnTo>
                      <a:pt x="40" y="42"/>
                    </a:lnTo>
                    <a:lnTo>
                      <a:pt x="36" y="41"/>
                    </a:lnTo>
                    <a:lnTo>
                      <a:pt x="30" y="39"/>
                    </a:lnTo>
                    <a:lnTo>
                      <a:pt x="25" y="41"/>
                    </a:lnTo>
                    <a:lnTo>
                      <a:pt x="21" y="42"/>
                    </a:lnTo>
                    <a:lnTo>
                      <a:pt x="17" y="44"/>
                    </a:lnTo>
                    <a:lnTo>
                      <a:pt x="13" y="48"/>
                    </a:lnTo>
                    <a:lnTo>
                      <a:pt x="2" y="46"/>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7" name="Freeform 31"/>
              <p:cNvSpPr>
                <a:spLocks noEditPoints="1"/>
              </p:cNvSpPr>
              <p:nvPr/>
            </p:nvSpPr>
            <p:spPr bwMode="auto">
              <a:xfrm>
                <a:off x="1087" y="3142"/>
                <a:ext cx="59" cy="92"/>
              </a:xfrm>
              <a:custGeom>
                <a:avLst/>
                <a:gdLst>
                  <a:gd name="T0" fmla="*/ 30 w 59"/>
                  <a:gd name="T1" fmla="*/ 10 h 92"/>
                  <a:gd name="T2" fmla="*/ 25 w 59"/>
                  <a:gd name="T3" fmla="*/ 12 h 92"/>
                  <a:gd name="T4" fmla="*/ 21 w 59"/>
                  <a:gd name="T5" fmla="*/ 14 h 92"/>
                  <a:gd name="T6" fmla="*/ 17 w 59"/>
                  <a:gd name="T7" fmla="*/ 18 h 92"/>
                  <a:gd name="T8" fmla="*/ 15 w 59"/>
                  <a:gd name="T9" fmla="*/ 21 h 92"/>
                  <a:gd name="T10" fmla="*/ 13 w 59"/>
                  <a:gd name="T11" fmla="*/ 29 h 92"/>
                  <a:gd name="T12" fmla="*/ 11 w 59"/>
                  <a:gd name="T13" fmla="*/ 37 h 92"/>
                  <a:gd name="T14" fmla="*/ 11 w 59"/>
                  <a:gd name="T15" fmla="*/ 46 h 92"/>
                  <a:gd name="T16" fmla="*/ 11 w 59"/>
                  <a:gd name="T17" fmla="*/ 56 h 92"/>
                  <a:gd name="T18" fmla="*/ 13 w 59"/>
                  <a:gd name="T19" fmla="*/ 66 h 92"/>
                  <a:gd name="T20" fmla="*/ 15 w 59"/>
                  <a:gd name="T21" fmla="*/ 71 h 92"/>
                  <a:gd name="T22" fmla="*/ 17 w 59"/>
                  <a:gd name="T23" fmla="*/ 75 h 92"/>
                  <a:gd name="T24" fmla="*/ 21 w 59"/>
                  <a:gd name="T25" fmla="*/ 79 h 92"/>
                  <a:gd name="T26" fmla="*/ 25 w 59"/>
                  <a:gd name="T27" fmla="*/ 81 h 92"/>
                  <a:gd name="T28" fmla="*/ 30 w 59"/>
                  <a:gd name="T29" fmla="*/ 83 h 92"/>
                  <a:gd name="T30" fmla="*/ 34 w 59"/>
                  <a:gd name="T31" fmla="*/ 81 h 92"/>
                  <a:gd name="T32" fmla="*/ 38 w 59"/>
                  <a:gd name="T33" fmla="*/ 79 h 92"/>
                  <a:gd name="T34" fmla="*/ 42 w 59"/>
                  <a:gd name="T35" fmla="*/ 75 h 92"/>
                  <a:gd name="T36" fmla="*/ 44 w 59"/>
                  <a:gd name="T37" fmla="*/ 71 h 92"/>
                  <a:gd name="T38" fmla="*/ 46 w 59"/>
                  <a:gd name="T39" fmla="*/ 66 h 92"/>
                  <a:gd name="T40" fmla="*/ 48 w 59"/>
                  <a:gd name="T41" fmla="*/ 56 h 92"/>
                  <a:gd name="T42" fmla="*/ 48 w 59"/>
                  <a:gd name="T43" fmla="*/ 46 h 92"/>
                  <a:gd name="T44" fmla="*/ 48 w 59"/>
                  <a:gd name="T45" fmla="*/ 37 h 92"/>
                  <a:gd name="T46" fmla="*/ 46 w 59"/>
                  <a:gd name="T47" fmla="*/ 29 h 92"/>
                  <a:gd name="T48" fmla="*/ 44 w 59"/>
                  <a:gd name="T49" fmla="*/ 23 h 92"/>
                  <a:gd name="T50" fmla="*/ 42 w 59"/>
                  <a:gd name="T51" fmla="*/ 18 h 92"/>
                  <a:gd name="T52" fmla="*/ 38 w 59"/>
                  <a:gd name="T53" fmla="*/ 14 h 92"/>
                  <a:gd name="T54" fmla="*/ 34 w 59"/>
                  <a:gd name="T55" fmla="*/ 12 h 92"/>
                  <a:gd name="T56" fmla="*/ 30 w 59"/>
                  <a:gd name="T57" fmla="*/ 10 h 92"/>
                  <a:gd name="T58" fmla="*/ 30 w 59"/>
                  <a:gd name="T59" fmla="*/ 0 h 92"/>
                  <a:gd name="T60" fmla="*/ 36 w 59"/>
                  <a:gd name="T61" fmla="*/ 0 h 92"/>
                  <a:gd name="T62" fmla="*/ 44 w 59"/>
                  <a:gd name="T63" fmla="*/ 2 h 92"/>
                  <a:gd name="T64" fmla="*/ 48 w 59"/>
                  <a:gd name="T65" fmla="*/ 6 h 92"/>
                  <a:gd name="T66" fmla="*/ 52 w 59"/>
                  <a:gd name="T67" fmla="*/ 12 h 92"/>
                  <a:gd name="T68" fmla="*/ 55 w 59"/>
                  <a:gd name="T69" fmla="*/ 18 h 92"/>
                  <a:gd name="T70" fmla="*/ 57 w 59"/>
                  <a:gd name="T71" fmla="*/ 25 h 92"/>
                  <a:gd name="T72" fmla="*/ 59 w 59"/>
                  <a:gd name="T73" fmla="*/ 35 h 92"/>
                  <a:gd name="T74" fmla="*/ 59 w 59"/>
                  <a:gd name="T75" fmla="*/ 46 h 92"/>
                  <a:gd name="T76" fmla="*/ 59 w 59"/>
                  <a:gd name="T77" fmla="*/ 56 h 92"/>
                  <a:gd name="T78" fmla="*/ 57 w 59"/>
                  <a:gd name="T79" fmla="*/ 66 h 92"/>
                  <a:gd name="T80" fmla="*/ 55 w 59"/>
                  <a:gd name="T81" fmla="*/ 73 h 92"/>
                  <a:gd name="T82" fmla="*/ 53 w 59"/>
                  <a:gd name="T83" fmla="*/ 79 h 92"/>
                  <a:gd name="T84" fmla="*/ 50 w 59"/>
                  <a:gd name="T85" fmla="*/ 85 h 92"/>
                  <a:gd name="T86" fmla="*/ 46 w 59"/>
                  <a:gd name="T87" fmla="*/ 89 h 92"/>
                  <a:gd name="T88" fmla="*/ 42 w 59"/>
                  <a:gd name="T89" fmla="*/ 91 h 92"/>
                  <a:gd name="T90" fmla="*/ 36 w 59"/>
                  <a:gd name="T91" fmla="*/ 92 h 92"/>
                  <a:gd name="T92" fmla="*/ 30 w 59"/>
                  <a:gd name="T93" fmla="*/ 92 h 92"/>
                  <a:gd name="T94" fmla="*/ 21 w 59"/>
                  <a:gd name="T95" fmla="*/ 92 h 92"/>
                  <a:gd name="T96" fmla="*/ 15 w 59"/>
                  <a:gd name="T97" fmla="*/ 89 h 92"/>
                  <a:gd name="T98" fmla="*/ 9 w 59"/>
                  <a:gd name="T99" fmla="*/ 85 h 92"/>
                  <a:gd name="T100" fmla="*/ 2 w 59"/>
                  <a:gd name="T101" fmla="*/ 69 h 92"/>
                  <a:gd name="T102" fmla="*/ 0 w 59"/>
                  <a:gd name="T103" fmla="*/ 46 h 92"/>
                  <a:gd name="T104" fmla="*/ 0 w 59"/>
                  <a:gd name="T105" fmla="*/ 37 h 92"/>
                  <a:gd name="T106" fmla="*/ 2 w 59"/>
                  <a:gd name="T107" fmla="*/ 27 h 92"/>
                  <a:gd name="T108" fmla="*/ 4 w 59"/>
                  <a:gd name="T109" fmla="*/ 20 h 92"/>
                  <a:gd name="T110" fmla="*/ 5 w 59"/>
                  <a:gd name="T111" fmla="*/ 14 h 92"/>
                  <a:gd name="T112" fmla="*/ 9 w 59"/>
                  <a:gd name="T113" fmla="*/ 10 h 92"/>
                  <a:gd name="T114" fmla="*/ 13 w 59"/>
                  <a:gd name="T115" fmla="*/ 6 h 92"/>
                  <a:gd name="T116" fmla="*/ 17 w 59"/>
                  <a:gd name="T117" fmla="*/ 2 h 92"/>
                  <a:gd name="T118" fmla="*/ 23 w 59"/>
                  <a:gd name="T119" fmla="*/ 0 h 92"/>
                  <a:gd name="T120" fmla="*/ 30 w 59"/>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92">
                    <a:moveTo>
                      <a:pt x="30" y="10"/>
                    </a:moveTo>
                    <a:lnTo>
                      <a:pt x="25" y="12"/>
                    </a:lnTo>
                    <a:lnTo>
                      <a:pt x="21" y="14"/>
                    </a:lnTo>
                    <a:lnTo>
                      <a:pt x="17" y="18"/>
                    </a:lnTo>
                    <a:lnTo>
                      <a:pt x="15" y="21"/>
                    </a:lnTo>
                    <a:lnTo>
                      <a:pt x="13" y="29"/>
                    </a:lnTo>
                    <a:lnTo>
                      <a:pt x="11" y="37"/>
                    </a:lnTo>
                    <a:lnTo>
                      <a:pt x="11" y="46"/>
                    </a:lnTo>
                    <a:lnTo>
                      <a:pt x="11" y="56"/>
                    </a:lnTo>
                    <a:lnTo>
                      <a:pt x="13" y="66"/>
                    </a:lnTo>
                    <a:lnTo>
                      <a:pt x="15" y="71"/>
                    </a:lnTo>
                    <a:lnTo>
                      <a:pt x="17" y="75"/>
                    </a:lnTo>
                    <a:lnTo>
                      <a:pt x="21" y="79"/>
                    </a:lnTo>
                    <a:lnTo>
                      <a:pt x="25" y="81"/>
                    </a:lnTo>
                    <a:lnTo>
                      <a:pt x="30" y="83"/>
                    </a:lnTo>
                    <a:lnTo>
                      <a:pt x="34" y="81"/>
                    </a:lnTo>
                    <a:lnTo>
                      <a:pt x="38" y="79"/>
                    </a:lnTo>
                    <a:lnTo>
                      <a:pt x="42" y="75"/>
                    </a:lnTo>
                    <a:lnTo>
                      <a:pt x="44" y="71"/>
                    </a:lnTo>
                    <a:lnTo>
                      <a:pt x="46" y="66"/>
                    </a:lnTo>
                    <a:lnTo>
                      <a:pt x="48" y="56"/>
                    </a:lnTo>
                    <a:lnTo>
                      <a:pt x="48" y="46"/>
                    </a:lnTo>
                    <a:lnTo>
                      <a:pt x="48" y="37"/>
                    </a:lnTo>
                    <a:lnTo>
                      <a:pt x="46" y="29"/>
                    </a:lnTo>
                    <a:lnTo>
                      <a:pt x="44" y="23"/>
                    </a:lnTo>
                    <a:lnTo>
                      <a:pt x="42" y="18"/>
                    </a:lnTo>
                    <a:lnTo>
                      <a:pt x="38" y="14"/>
                    </a:lnTo>
                    <a:lnTo>
                      <a:pt x="34" y="12"/>
                    </a:lnTo>
                    <a:lnTo>
                      <a:pt x="30" y="10"/>
                    </a:lnTo>
                    <a:close/>
                    <a:moveTo>
                      <a:pt x="30" y="0"/>
                    </a:moveTo>
                    <a:lnTo>
                      <a:pt x="36" y="0"/>
                    </a:lnTo>
                    <a:lnTo>
                      <a:pt x="44" y="2"/>
                    </a:lnTo>
                    <a:lnTo>
                      <a:pt x="48" y="6"/>
                    </a:lnTo>
                    <a:lnTo>
                      <a:pt x="52" y="12"/>
                    </a:lnTo>
                    <a:lnTo>
                      <a:pt x="55" y="18"/>
                    </a:lnTo>
                    <a:lnTo>
                      <a:pt x="57" y="25"/>
                    </a:lnTo>
                    <a:lnTo>
                      <a:pt x="59" y="35"/>
                    </a:lnTo>
                    <a:lnTo>
                      <a:pt x="59" y="46"/>
                    </a:lnTo>
                    <a:lnTo>
                      <a:pt x="59" y="56"/>
                    </a:lnTo>
                    <a:lnTo>
                      <a:pt x="57" y="66"/>
                    </a:lnTo>
                    <a:lnTo>
                      <a:pt x="55" y="73"/>
                    </a:lnTo>
                    <a:lnTo>
                      <a:pt x="53" y="79"/>
                    </a:lnTo>
                    <a:lnTo>
                      <a:pt x="50" y="85"/>
                    </a:lnTo>
                    <a:lnTo>
                      <a:pt x="46" y="89"/>
                    </a:lnTo>
                    <a:lnTo>
                      <a:pt x="42" y="91"/>
                    </a:lnTo>
                    <a:lnTo>
                      <a:pt x="36" y="92"/>
                    </a:lnTo>
                    <a:lnTo>
                      <a:pt x="30" y="92"/>
                    </a:lnTo>
                    <a:lnTo>
                      <a:pt x="21" y="92"/>
                    </a:lnTo>
                    <a:lnTo>
                      <a:pt x="15" y="89"/>
                    </a:lnTo>
                    <a:lnTo>
                      <a:pt x="9" y="85"/>
                    </a:lnTo>
                    <a:lnTo>
                      <a:pt x="2" y="69"/>
                    </a:lnTo>
                    <a:lnTo>
                      <a:pt x="0" y="46"/>
                    </a:lnTo>
                    <a:lnTo>
                      <a:pt x="0" y="37"/>
                    </a:lnTo>
                    <a:lnTo>
                      <a:pt x="2" y="27"/>
                    </a:lnTo>
                    <a:lnTo>
                      <a:pt x="4" y="20"/>
                    </a:lnTo>
                    <a:lnTo>
                      <a:pt x="5" y="14"/>
                    </a:lnTo>
                    <a:lnTo>
                      <a:pt x="9" y="10"/>
                    </a:lnTo>
                    <a:lnTo>
                      <a:pt x="13" y="6"/>
                    </a:lnTo>
                    <a:lnTo>
                      <a:pt x="17" y="2"/>
                    </a:lnTo>
                    <a:lnTo>
                      <a:pt x="23" y="0"/>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8" name="Freeform 32"/>
              <p:cNvSpPr>
                <a:spLocks/>
              </p:cNvSpPr>
              <p:nvPr/>
            </p:nvSpPr>
            <p:spPr bwMode="auto">
              <a:xfrm>
                <a:off x="1154" y="3144"/>
                <a:ext cx="33" cy="90"/>
              </a:xfrm>
              <a:custGeom>
                <a:avLst/>
                <a:gdLst>
                  <a:gd name="T0" fmla="*/ 21 w 33"/>
                  <a:gd name="T1" fmla="*/ 0 h 90"/>
                  <a:gd name="T2" fmla="*/ 21 w 33"/>
                  <a:gd name="T3" fmla="*/ 23 h 90"/>
                  <a:gd name="T4" fmla="*/ 31 w 33"/>
                  <a:gd name="T5" fmla="*/ 23 h 90"/>
                  <a:gd name="T6" fmla="*/ 31 w 33"/>
                  <a:gd name="T7" fmla="*/ 35 h 90"/>
                  <a:gd name="T8" fmla="*/ 21 w 33"/>
                  <a:gd name="T9" fmla="*/ 35 h 90"/>
                  <a:gd name="T10" fmla="*/ 21 w 33"/>
                  <a:gd name="T11" fmla="*/ 71 h 90"/>
                  <a:gd name="T12" fmla="*/ 21 w 33"/>
                  <a:gd name="T13" fmla="*/ 75 h 90"/>
                  <a:gd name="T14" fmla="*/ 21 w 33"/>
                  <a:gd name="T15" fmla="*/ 77 h 90"/>
                  <a:gd name="T16" fmla="*/ 23 w 33"/>
                  <a:gd name="T17" fmla="*/ 79 h 90"/>
                  <a:gd name="T18" fmla="*/ 27 w 33"/>
                  <a:gd name="T19" fmla="*/ 81 h 90"/>
                  <a:gd name="T20" fmla="*/ 31 w 33"/>
                  <a:gd name="T21" fmla="*/ 81 h 90"/>
                  <a:gd name="T22" fmla="*/ 33 w 33"/>
                  <a:gd name="T23" fmla="*/ 90 h 90"/>
                  <a:gd name="T24" fmla="*/ 29 w 33"/>
                  <a:gd name="T25" fmla="*/ 90 h 90"/>
                  <a:gd name="T26" fmla="*/ 25 w 33"/>
                  <a:gd name="T27" fmla="*/ 90 h 90"/>
                  <a:gd name="T28" fmla="*/ 19 w 33"/>
                  <a:gd name="T29" fmla="*/ 90 h 90"/>
                  <a:gd name="T30" fmla="*/ 15 w 33"/>
                  <a:gd name="T31" fmla="*/ 89 h 90"/>
                  <a:gd name="T32" fmla="*/ 11 w 33"/>
                  <a:gd name="T33" fmla="*/ 87 h 90"/>
                  <a:gd name="T34" fmla="*/ 10 w 33"/>
                  <a:gd name="T35" fmla="*/ 85 h 90"/>
                  <a:gd name="T36" fmla="*/ 10 w 33"/>
                  <a:gd name="T37" fmla="*/ 81 h 90"/>
                  <a:gd name="T38" fmla="*/ 10 w 33"/>
                  <a:gd name="T39" fmla="*/ 77 h 90"/>
                  <a:gd name="T40" fmla="*/ 8 w 33"/>
                  <a:gd name="T41" fmla="*/ 71 h 90"/>
                  <a:gd name="T42" fmla="*/ 8 w 33"/>
                  <a:gd name="T43" fmla="*/ 35 h 90"/>
                  <a:gd name="T44" fmla="*/ 0 w 33"/>
                  <a:gd name="T45" fmla="*/ 35 h 90"/>
                  <a:gd name="T46" fmla="*/ 0 w 33"/>
                  <a:gd name="T47" fmla="*/ 23 h 90"/>
                  <a:gd name="T48" fmla="*/ 8 w 33"/>
                  <a:gd name="T49" fmla="*/ 23 h 90"/>
                  <a:gd name="T50" fmla="*/ 8 w 33"/>
                  <a:gd name="T51" fmla="*/ 8 h 90"/>
                  <a:gd name="T52" fmla="*/ 21 w 33"/>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0">
                    <a:moveTo>
                      <a:pt x="21" y="0"/>
                    </a:moveTo>
                    <a:lnTo>
                      <a:pt x="21" y="23"/>
                    </a:lnTo>
                    <a:lnTo>
                      <a:pt x="31" y="23"/>
                    </a:lnTo>
                    <a:lnTo>
                      <a:pt x="31" y="35"/>
                    </a:lnTo>
                    <a:lnTo>
                      <a:pt x="21" y="35"/>
                    </a:lnTo>
                    <a:lnTo>
                      <a:pt x="21" y="71"/>
                    </a:lnTo>
                    <a:lnTo>
                      <a:pt x="21" y="75"/>
                    </a:lnTo>
                    <a:lnTo>
                      <a:pt x="21" y="77"/>
                    </a:lnTo>
                    <a:lnTo>
                      <a:pt x="23" y="79"/>
                    </a:lnTo>
                    <a:lnTo>
                      <a:pt x="27" y="81"/>
                    </a:lnTo>
                    <a:lnTo>
                      <a:pt x="31" y="81"/>
                    </a:lnTo>
                    <a:lnTo>
                      <a:pt x="33" y="90"/>
                    </a:lnTo>
                    <a:lnTo>
                      <a:pt x="29" y="90"/>
                    </a:lnTo>
                    <a:lnTo>
                      <a:pt x="25" y="90"/>
                    </a:lnTo>
                    <a:lnTo>
                      <a:pt x="19" y="90"/>
                    </a:lnTo>
                    <a:lnTo>
                      <a:pt x="15" y="89"/>
                    </a:lnTo>
                    <a:lnTo>
                      <a:pt x="11" y="87"/>
                    </a:lnTo>
                    <a:lnTo>
                      <a:pt x="10" y="85"/>
                    </a:lnTo>
                    <a:lnTo>
                      <a:pt x="10" y="81"/>
                    </a:lnTo>
                    <a:lnTo>
                      <a:pt x="10" y="77"/>
                    </a:lnTo>
                    <a:lnTo>
                      <a:pt x="8" y="71"/>
                    </a:lnTo>
                    <a:lnTo>
                      <a:pt x="8" y="35"/>
                    </a:lnTo>
                    <a:lnTo>
                      <a:pt x="0" y="35"/>
                    </a:lnTo>
                    <a:lnTo>
                      <a:pt x="0" y="23"/>
                    </a:lnTo>
                    <a:lnTo>
                      <a:pt x="8" y="23"/>
                    </a:lnTo>
                    <a:lnTo>
                      <a:pt x="8" y="8"/>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9" name="Freeform 33"/>
              <p:cNvSpPr>
                <a:spLocks/>
              </p:cNvSpPr>
              <p:nvPr/>
            </p:nvSpPr>
            <p:spPr bwMode="auto">
              <a:xfrm>
                <a:off x="1196" y="3142"/>
                <a:ext cx="52" cy="92"/>
              </a:xfrm>
              <a:custGeom>
                <a:avLst/>
                <a:gdLst>
                  <a:gd name="T0" fmla="*/ 0 w 52"/>
                  <a:gd name="T1" fmla="*/ 0 h 92"/>
                  <a:gd name="T2" fmla="*/ 14 w 52"/>
                  <a:gd name="T3" fmla="*/ 0 h 92"/>
                  <a:gd name="T4" fmla="*/ 14 w 52"/>
                  <a:gd name="T5" fmla="*/ 35 h 92"/>
                  <a:gd name="T6" fmla="*/ 17 w 52"/>
                  <a:gd name="T7" fmla="*/ 29 h 92"/>
                  <a:gd name="T8" fmla="*/ 25 w 52"/>
                  <a:gd name="T9" fmla="*/ 25 h 92"/>
                  <a:gd name="T10" fmla="*/ 31 w 52"/>
                  <a:gd name="T11" fmla="*/ 23 h 92"/>
                  <a:gd name="T12" fmla="*/ 39 w 52"/>
                  <a:gd name="T13" fmla="*/ 25 h 92"/>
                  <a:gd name="T14" fmla="*/ 44 w 52"/>
                  <a:gd name="T15" fmla="*/ 27 h 92"/>
                  <a:gd name="T16" fmla="*/ 48 w 52"/>
                  <a:gd name="T17" fmla="*/ 31 h 92"/>
                  <a:gd name="T18" fmla="*/ 50 w 52"/>
                  <a:gd name="T19" fmla="*/ 35 h 92"/>
                  <a:gd name="T20" fmla="*/ 52 w 52"/>
                  <a:gd name="T21" fmla="*/ 41 h 92"/>
                  <a:gd name="T22" fmla="*/ 52 w 52"/>
                  <a:gd name="T23" fmla="*/ 50 h 92"/>
                  <a:gd name="T24" fmla="*/ 52 w 52"/>
                  <a:gd name="T25" fmla="*/ 92 h 92"/>
                  <a:gd name="T26" fmla="*/ 40 w 52"/>
                  <a:gd name="T27" fmla="*/ 92 h 92"/>
                  <a:gd name="T28" fmla="*/ 40 w 52"/>
                  <a:gd name="T29" fmla="*/ 50 h 92"/>
                  <a:gd name="T30" fmla="*/ 40 w 52"/>
                  <a:gd name="T31" fmla="*/ 46 h 92"/>
                  <a:gd name="T32" fmla="*/ 40 w 52"/>
                  <a:gd name="T33" fmla="*/ 41 h 92"/>
                  <a:gd name="T34" fmla="*/ 39 w 52"/>
                  <a:gd name="T35" fmla="*/ 39 h 92"/>
                  <a:gd name="T36" fmla="*/ 35 w 52"/>
                  <a:gd name="T37" fmla="*/ 35 h 92"/>
                  <a:gd name="T38" fmla="*/ 29 w 52"/>
                  <a:gd name="T39" fmla="*/ 35 h 92"/>
                  <a:gd name="T40" fmla="*/ 25 w 52"/>
                  <a:gd name="T41" fmla="*/ 35 h 92"/>
                  <a:gd name="T42" fmla="*/ 19 w 52"/>
                  <a:gd name="T43" fmla="*/ 37 h 92"/>
                  <a:gd name="T44" fmla="*/ 17 w 52"/>
                  <a:gd name="T45" fmla="*/ 41 h 92"/>
                  <a:gd name="T46" fmla="*/ 16 w 52"/>
                  <a:gd name="T47" fmla="*/ 44 h 92"/>
                  <a:gd name="T48" fmla="*/ 14 w 52"/>
                  <a:gd name="T49" fmla="*/ 50 h 92"/>
                  <a:gd name="T50" fmla="*/ 14 w 52"/>
                  <a:gd name="T51" fmla="*/ 56 h 92"/>
                  <a:gd name="T52" fmla="*/ 14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4" y="0"/>
                    </a:lnTo>
                    <a:lnTo>
                      <a:pt x="14" y="35"/>
                    </a:lnTo>
                    <a:lnTo>
                      <a:pt x="17" y="29"/>
                    </a:lnTo>
                    <a:lnTo>
                      <a:pt x="25" y="25"/>
                    </a:lnTo>
                    <a:lnTo>
                      <a:pt x="31" y="23"/>
                    </a:lnTo>
                    <a:lnTo>
                      <a:pt x="39" y="25"/>
                    </a:lnTo>
                    <a:lnTo>
                      <a:pt x="44" y="27"/>
                    </a:lnTo>
                    <a:lnTo>
                      <a:pt x="48" y="31"/>
                    </a:lnTo>
                    <a:lnTo>
                      <a:pt x="50" y="35"/>
                    </a:lnTo>
                    <a:lnTo>
                      <a:pt x="52" y="41"/>
                    </a:lnTo>
                    <a:lnTo>
                      <a:pt x="52" y="50"/>
                    </a:lnTo>
                    <a:lnTo>
                      <a:pt x="52" y="92"/>
                    </a:lnTo>
                    <a:lnTo>
                      <a:pt x="40" y="92"/>
                    </a:lnTo>
                    <a:lnTo>
                      <a:pt x="40" y="50"/>
                    </a:lnTo>
                    <a:lnTo>
                      <a:pt x="40" y="46"/>
                    </a:lnTo>
                    <a:lnTo>
                      <a:pt x="40" y="41"/>
                    </a:lnTo>
                    <a:lnTo>
                      <a:pt x="39" y="39"/>
                    </a:lnTo>
                    <a:lnTo>
                      <a:pt x="35" y="35"/>
                    </a:lnTo>
                    <a:lnTo>
                      <a:pt x="29" y="35"/>
                    </a:lnTo>
                    <a:lnTo>
                      <a:pt x="25" y="35"/>
                    </a:lnTo>
                    <a:lnTo>
                      <a:pt x="19" y="37"/>
                    </a:lnTo>
                    <a:lnTo>
                      <a:pt x="17" y="41"/>
                    </a:lnTo>
                    <a:lnTo>
                      <a:pt x="16" y="44"/>
                    </a:lnTo>
                    <a:lnTo>
                      <a:pt x="14" y="50"/>
                    </a:lnTo>
                    <a:lnTo>
                      <a:pt x="14" y="56"/>
                    </a:lnTo>
                    <a:lnTo>
                      <a:pt x="14"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0" name="Rectangle 34"/>
              <p:cNvSpPr>
                <a:spLocks noChangeArrowheads="1"/>
              </p:cNvSpPr>
              <p:nvPr/>
            </p:nvSpPr>
            <p:spPr bwMode="auto">
              <a:xfrm>
                <a:off x="1638" y="3075"/>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1" name="Rectangle 35"/>
              <p:cNvSpPr>
                <a:spLocks noChangeArrowheads="1"/>
              </p:cNvSpPr>
              <p:nvPr/>
            </p:nvSpPr>
            <p:spPr bwMode="auto">
              <a:xfrm>
                <a:off x="1638" y="703"/>
                <a:ext cx="15"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2" name="Freeform 36"/>
              <p:cNvSpPr>
                <a:spLocks noEditPoints="1"/>
              </p:cNvSpPr>
              <p:nvPr/>
            </p:nvSpPr>
            <p:spPr bwMode="auto">
              <a:xfrm>
                <a:off x="1536" y="3142"/>
                <a:ext cx="86" cy="92"/>
              </a:xfrm>
              <a:custGeom>
                <a:avLst/>
                <a:gdLst>
                  <a:gd name="T0" fmla="*/ 44 w 86"/>
                  <a:gd name="T1" fmla="*/ 10 h 92"/>
                  <a:gd name="T2" fmla="*/ 36 w 86"/>
                  <a:gd name="T3" fmla="*/ 27 h 92"/>
                  <a:gd name="T4" fmla="*/ 27 w 86"/>
                  <a:gd name="T5" fmla="*/ 54 h 92"/>
                  <a:gd name="T6" fmla="*/ 60 w 86"/>
                  <a:gd name="T7" fmla="*/ 54 h 92"/>
                  <a:gd name="T8" fmla="*/ 50 w 86"/>
                  <a:gd name="T9" fmla="*/ 29 h 92"/>
                  <a:gd name="T10" fmla="*/ 46 w 86"/>
                  <a:gd name="T11" fmla="*/ 18 h 92"/>
                  <a:gd name="T12" fmla="*/ 44 w 86"/>
                  <a:gd name="T13" fmla="*/ 10 h 92"/>
                  <a:gd name="T14" fmla="*/ 36 w 86"/>
                  <a:gd name="T15" fmla="*/ 0 h 92"/>
                  <a:gd name="T16" fmla="*/ 50 w 86"/>
                  <a:gd name="T17" fmla="*/ 0 h 92"/>
                  <a:gd name="T18" fmla="*/ 86 w 86"/>
                  <a:gd name="T19" fmla="*/ 92 h 92"/>
                  <a:gd name="T20" fmla="*/ 73 w 86"/>
                  <a:gd name="T21" fmla="*/ 92 h 92"/>
                  <a:gd name="T22" fmla="*/ 63 w 86"/>
                  <a:gd name="T23" fmla="*/ 64 h 92"/>
                  <a:gd name="T24" fmla="*/ 23 w 86"/>
                  <a:gd name="T25" fmla="*/ 64 h 92"/>
                  <a:gd name="T26" fmla="*/ 13 w 86"/>
                  <a:gd name="T27" fmla="*/ 92 h 92"/>
                  <a:gd name="T28" fmla="*/ 0 w 86"/>
                  <a:gd name="T29" fmla="*/ 92 h 92"/>
                  <a:gd name="T30" fmla="*/ 36 w 86"/>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92">
                    <a:moveTo>
                      <a:pt x="44" y="10"/>
                    </a:moveTo>
                    <a:lnTo>
                      <a:pt x="36" y="27"/>
                    </a:lnTo>
                    <a:lnTo>
                      <a:pt x="27" y="54"/>
                    </a:lnTo>
                    <a:lnTo>
                      <a:pt x="60" y="54"/>
                    </a:lnTo>
                    <a:lnTo>
                      <a:pt x="50" y="29"/>
                    </a:lnTo>
                    <a:lnTo>
                      <a:pt x="46" y="18"/>
                    </a:lnTo>
                    <a:lnTo>
                      <a:pt x="44" y="10"/>
                    </a:lnTo>
                    <a:close/>
                    <a:moveTo>
                      <a:pt x="36" y="0"/>
                    </a:moveTo>
                    <a:lnTo>
                      <a:pt x="50" y="0"/>
                    </a:lnTo>
                    <a:lnTo>
                      <a:pt x="86" y="92"/>
                    </a:lnTo>
                    <a:lnTo>
                      <a:pt x="73" y="92"/>
                    </a:lnTo>
                    <a:lnTo>
                      <a:pt x="63" y="64"/>
                    </a:lnTo>
                    <a:lnTo>
                      <a:pt x="23" y="64"/>
                    </a:lnTo>
                    <a:lnTo>
                      <a:pt x="13" y="92"/>
                    </a:lnTo>
                    <a:lnTo>
                      <a:pt x="0" y="92"/>
                    </a:lnTo>
                    <a:lnTo>
                      <a:pt x="3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3" name="Freeform 37"/>
              <p:cNvSpPr>
                <a:spLocks/>
              </p:cNvSpPr>
              <p:nvPr/>
            </p:nvSpPr>
            <p:spPr bwMode="auto">
              <a:xfrm>
                <a:off x="1624" y="3167"/>
                <a:ext cx="60" cy="67"/>
              </a:xfrm>
              <a:custGeom>
                <a:avLst/>
                <a:gdLst>
                  <a:gd name="T0" fmla="*/ 0 w 60"/>
                  <a:gd name="T1" fmla="*/ 0 h 67"/>
                  <a:gd name="T2" fmla="*/ 12 w 60"/>
                  <a:gd name="T3" fmla="*/ 0 h 67"/>
                  <a:gd name="T4" fmla="*/ 25 w 60"/>
                  <a:gd name="T5" fmla="*/ 41 h 67"/>
                  <a:gd name="T6" fmla="*/ 29 w 60"/>
                  <a:gd name="T7" fmla="*/ 54 h 67"/>
                  <a:gd name="T8" fmla="*/ 31 w 60"/>
                  <a:gd name="T9" fmla="*/ 48 h 67"/>
                  <a:gd name="T10" fmla="*/ 33 w 60"/>
                  <a:gd name="T11" fmla="*/ 41 h 67"/>
                  <a:gd name="T12" fmla="*/ 46 w 60"/>
                  <a:gd name="T13" fmla="*/ 0 h 67"/>
                  <a:gd name="T14" fmla="*/ 60 w 60"/>
                  <a:gd name="T15" fmla="*/ 0 h 67"/>
                  <a:gd name="T16" fmla="*/ 39 w 60"/>
                  <a:gd name="T17" fmla="*/ 67 h 67"/>
                  <a:gd name="T18" fmla="*/ 23 w 60"/>
                  <a:gd name="T19" fmla="*/ 67 h 67"/>
                  <a:gd name="T20" fmla="*/ 0 w 60"/>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7">
                    <a:moveTo>
                      <a:pt x="0" y="0"/>
                    </a:moveTo>
                    <a:lnTo>
                      <a:pt x="12" y="0"/>
                    </a:lnTo>
                    <a:lnTo>
                      <a:pt x="25" y="41"/>
                    </a:lnTo>
                    <a:lnTo>
                      <a:pt x="29" y="54"/>
                    </a:lnTo>
                    <a:lnTo>
                      <a:pt x="31" y="48"/>
                    </a:lnTo>
                    <a:lnTo>
                      <a:pt x="33" y="41"/>
                    </a:lnTo>
                    <a:lnTo>
                      <a:pt x="46" y="0"/>
                    </a:lnTo>
                    <a:lnTo>
                      <a:pt x="60" y="0"/>
                    </a:lnTo>
                    <a:lnTo>
                      <a:pt x="39" y="67"/>
                    </a:lnTo>
                    <a:lnTo>
                      <a:pt x="23" y="6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4" name="Freeform 38"/>
              <p:cNvSpPr>
                <a:spLocks noEditPoints="1"/>
              </p:cNvSpPr>
              <p:nvPr/>
            </p:nvSpPr>
            <p:spPr bwMode="auto">
              <a:xfrm>
                <a:off x="1690" y="3165"/>
                <a:ext cx="55" cy="96"/>
              </a:xfrm>
              <a:custGeom>
                <a:avLst/>
                <a:gdLst>
                  <a:gd name="T0" fmla="*/ 23 w 55"/>
                  <a:gd name="T1" fmla="*/ 12 h 96"/>
                  <a:gd name="T2" fmla="*/ 15 w 55"/>
                  <a:gd name="T3" fmla="*/ 18 h 96"/>
                  <a:gd name="T4" fmla="*/ 11 w 55"/>
                  <a:gd name="T5" fmla="*/ 27 h 96"/>
                  <a:gd name="T6" fmla="*/ 11 w 55"/>
                  <a:gd name="T7" fmla="*/ 43 h 96"/>
                  <a:gd name="T8" fmla="*/ 15 w 55"/>
                  <a:gd name="T9" fmla="*/ 52 h 96"/>
                  <a:gd name="T10" fmla="*/ 23 w 55"/>
                  <a:gd name="T11" fmla="*/ 58 h 96"/>
                  <a:gd name="T12" fmla="*/ 32 w 55"/>
                  <a:gd name="T13" fmla="*/ 58 h 96"/>
                  <a:gd name="T14" fmla="*/ 40 w 55"/>
                  <a:gd name="T15" fmla="*/ 52 h 96"/>
                  <a:gd name="T16" fmla="*/ 44 w 55"/>
                  <a:gd name="T17" fmla="*/ 43 h 96"/>
                  <a:gd name="T18" fmla="*/ 44 w 55"/>
                  <a:gd name="T19" fmla="*/ 27 h 96"/>
                  <a:gd name="T20" fmla="*/ 40 w 55"/>
                  <a:gd name="T21" fmla="*/ 18 h 96"/>
                  <a:gd name="T22" fmla="*/ 32 w 55"/>
                  <a:gd name="T23" fmla="*/ 12 h 96"/>
                  <a:gd name="T24" fmla="*/ 26 w 55"/>
                  <a:gd name="T25" fmla="*/ 0 h 96"/>
                  <a:gd name="T26" fmla="*/ 38 w 55"/>
                  <a:gd name="T27" fmla="*/ 6 h 96"/>
                  <a:gd name="T28" fmla="*/ 44 w 55"/>
                  <a:gd name="T29" fmla="*/ 2 h 96"/>
                  <a:gd name="T30" fmla="*/ 55 w 55"/>
                  <a:gd name="T31" fmla="*/ 60 h 96"/>
                  <a:gd name="T32" fmla="*/ 55 w 55"/>
                  <a:gd name="T33" fmla="*/ 77 h 96"/>
                  <a:gd name="T34" fmla="*/ 50 w 55"/>
                  <a:gd name="T35" fmla="*/ 87 h 96"/>
                  <a:gd name="T36" fmla="*/ 36 w 55"/>
                  <a:gd name="T37" fmla="*/ 94 h 96"/>
                  <a:gd name="T38" fmla="*/ 19 w 55"/>
                  <a:gd name="T39" fmla="*/ 94 h 96"/>
                  <a:gd name="T40" fmla="*/ 7 w 55"/>
                  <a:gd name="T41" fmla="*/ 91 h 96"/>
                  <a:gd name="T42" fmla="*/ 2 w 55"/>
                  <a:gd name="T43" fmla="*/ 81 h 96"/>
                  <a:gd name="T44" fmla="*/ 13 w 55"/>
                  <a:gd name="T45" fmla="*/ 75 h 96"/>
                  <a:gd name="T46" fmla="*/ 15 w 55"/>
                  <a:gd name="T47" fmla="*/ 83 h 96"/>
                  <a:gd name="T48" fmla="*/ 26 w 55"/>
                  <a:gd name="T49" fmla="*/ 85 h 96"/>
                  <a:gd name="T50" fmla="*/ 38 w 55"/>
                  <a:gd name="T51" fmla="*/ 83 h 96"/>
                  <a:gd name="T52" fmla="*/ 44 w 55"/>
                  <a:gd name="T53" fmla="*/ 73 h 96"/>
                  <a:gd name="T54" fmla="*/ 44 w 55"/>
                  <a:gd name="T55" fmla="*/ 68 h 96"/>
                  <a:gd name="T56" fmla="*/ 40 w 55"/>
                  <a:gd name="T57" fmla="*/ 66 h 96"/>
                  <a:gd name="T58" fmla="*/ 26 w 55"/>
                  <a:gd name="T59" fmla="*/ 69 h 96"/>
                  <a:gd name="T60" fmla="*/ 11 w 55"/>
                  <a:gd name="T61" fmla="*/ 64 h 96"/>
                  <a:gd name="T62" fmla="*/ 2 w 55"/>
                  <a:gd name="T63" fmla="*/ 52 h 96"/>
                  <a:gd name="T64" fmla="*/ 0 w 55"/>
                  <a:gd name="T65" fmla="*/ 35 h 96"/>
                  <a:gd name="T66" fmla="*/ 2 w 55"/>
                  <a:gd name="T67" fmla="*/ 18 h 96"/>
                  <a:gd name="T68" fmla="*/ 11 w 55"/>
                  <a:gd name="T69" fmla="*/ 6 h 96"/>
                  <a:gd name="T70" fmla="*/ 26 w 55"/>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96">
                    <a:moveTo>
                      <a:pt x="26" y="12"/>
                    </a:moveTo>
                    <a:lnTo>
                      <a:pt x="23" y="12"/>
                    </a:lnTo>
                    <a:lnTo>
                      <a:pt x="19" y="14"/>
                    </a:lnTo>
                    <a:lnTo>
                      <a:pt x="15" y="18"/>
                    </a:lnTo>
                    <a:lnTo>
                      <a:pt x="13" y="21"/>
                    </a:lnTo>
                    <a:lnTo>
                      <a:pt x="11" y="27"/>
                    </a:lnTo>
                    <a:lnTo>
                      <a:pt x="11" y="35"/>
                    </a:lnTo>
                    <a:lnTo>
                      <a:pt x="11" y="43"/>
                    </a:lnTo>
                    <a:lnTo>
                      <a:pt x="13" y="48"/>
                    </a:lnTo>
                    <a:lnTo>
                      <a:pt x="15" y="52"/>
                    </a:lnTo>
                    <a:lnTo>
                      <a:pt x="19" y="56"/>
                    </a:lnTo>
                    <a:lnTo>
                      <a:pt x="23" y="58"/>
                    </a:lnTo>
                    <a:lnTo>
                      <a:pt x="28" y="58"/>
                    </a:lnTo>
                    <a:lnTo>
                      <a:pt x="32" y="58"/>
                    </a:lnTo>
                    <a:lnTo>
                      <a:pt x="36" y="56"/>
                    </a:lnTo>
                    <a:lnTo>
                      <a:pt x="40" y="52"/>
                    </a:lnTo>
                    <a:lnTo>
                      <a:pt x="42" y="48"/>
                    </a:lnTo>
                    <a:lnTo>
                      <a:pt x="44" y="43"/>
                    </a:lnTo>
                    <a:lnTo>
                      <a:pt x="44" y="35"/>
                    </a:lnTo>
                    <a:lnTo>
                      <a:pt x="44" y="27"/>
                    </a:lnTo>
                    <a:lnTo>
                      <a:pt x="42" y="21"/>
                    </a:lnTo>
                    <a:lnTo>
                      <a:pt x="40" y="18"/>
                    </a:lnTo>
                    <a:lnTo>
                      <a:pt x="36" y="14"/>
                    </a:lnTo>
                    <a:lnTo>
                      <a:pt x="32" y="12"/>
                    </a:lnTo>
                    <a:lnTo>
                      <a:pt x="26" y="12"/>
                    </a:lnTo>
                    <a:close/>
                    <a:moveTo>
                      <a:pt x="26" y="0"/>
                    </a:moveTo>
                    <a:lnTo>
                      <a:pt x="32" y="2"/>
                    </a:lnTo>
                    <a:lnTo>
                      <a:pt x="38" y="6"/>
                    </a:lnTo>
                    <a:lnTo>
                      <a:pt x="44" y="10"/>
                    </a:lnTo>
                    <a:lnTo>
                      <a:pt x="44" y="2"/>
                    </a:lnTo>
                    <a:lnTo>
                      <a:pt x="55" y="2"/>
                    </a:lnTo>
                    <a:lnTo>
                      <a:pt x="55" y="60"/>
                    </a:lnTo>
                    <a:lnTo>
                      <a:pt x="55" y="69"/>
                    </a:lnTo>
                    <a:lnTo>
                      <a:pt x="55" y="77"/>
                    </a:lnTo>
                    <a:lnTo>
                      <a:pt x="53" y="81"/>
                    </a:lnTo>
                    <a:lnTo>
                      <a:pt x="50" y="87"/>
                    </a:lnTo>
                    <a:lnTo>
                      <a:pt x="44" y="92"/>
                    </a:lnTo>
                    <a:lnTo>
                      <a:pt x="36" y="94"/>
                    </a:lnTo>
                    <a:lnTo>
                      <a:pt x="26" y="96"/>
                    </a:lnTo>
                    <a:lnTo>
                      <a:pt x="19" y="94"/>
                    </a:lnTo>
                    <a:lnTo>
                      <a:pt x="13" y="92"/>
                    </a:lnTo>
                    <a:lnTo>
                      <a:pt x="7" y="91"/>
                    </a:lnTo>
                    <a:lnTo>
                      <a:pt x="3" y="87"/>
                    </a:lnTo>
                    <a:lnTo>
                      <a:pt x="2" y="81"/>
                    </a:lnTo>
                    <a:lnTo>
                      <a:pt x="0" y="73"/>
                    </a:lnTo>
                    <a:lnTo>
                      <a:pt x="13" y="75"/>
                    </a:lnTo>
                    <a:lnTo>
                      <a:pt x="13" y="79"/>
                    </a:lnTo>
                    <a:lnTo>
                      <a:pt x="15" y="83"/>
                    </a:lnTo>
                    <a:lnTo>
                      <a:pt x="21" y="85"/>
                    </a:lnTo>
                    <a:lnTo>
                      <a:pt x="26" y="85"/>
                    </a:lnTo>
                    <a:lnTo>
                      <a:pt x="32" y="85"/>
                    </a:lnTo>
                    <a:lnTo>
                      <a:pt x="38" y="83"/>
                    </a:lnTo>
                    <a:lnTo>
                      <a:pt x="42" y="79"/>
                    </a:lnTo>
                    <a:lnTo>
                      <a:pt x="44" y="73"/>
                    </a:lnTo>
                    <a:lnTo>
                      <a:pt x="44" y="71"/>
                    </a:lnTo>
                    <a:lnTo>
                      <a:pt x="44" y="68"/>
                    </a:lnTo>
                    <a:lnTo>
                      <a:pt x="44" y="62"/>
                    </a:lnTo>
                    <a:lnTo>
                      <a:pt x="40" y="66"/>
                    </a:lnTo>
                    <a:lnTo>
                      <a:pt x="32" y="68"/>
                    </a:lnTo>
                    <a:lnTo>
                      <a:pt x="26" y="69"/>
                    </a:lnTo>
                    <a:lnTo>
                      <a:pt x="19" y="68"/>
                    </a:lnTo>
                    <a:lnTo>
                      <a:pt x="11" y="64"/>
                    </a:lnTo>
                    <a:lnTo>
                      <a:pt x="5" y="60"/>
                    </a:lnTo>
                    <a:lnTo>
                      <a:pt x="2" y="52"/>
                    </a:lnTo>
                    <a:lnTo>
                      <a:pt x="0" y="44"/>
                    </a:lnTo>
                    <a:lnTo>
                      <a:pt x="0" y="35"/>
                    </a:lnTo>
                    <a:lnTo>
                      <a:pt x="0" y="27"/>
                    </a:lnTo>
                    <a:lnTo>
                      <a:pt x="2" y="18"/>
                    </a:lnTo>
                    <a:lnTo>
                      <a:pt x="5" y="10"/>
                    </a:lnTo>
                    <a:lnTo>
                      <a:pt x="11" y="6"/>
                    </a:lnTo>
                    <a:lnTo>
                      <a:pt x="19" y="2"/>
                    </a:lnTo>
                    <a:lnTo>
                      <a:pt x="2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5" name="Rectangle 39"/>
              <p:cNvSpPr>
                <a:spLocks noChangeArrowheads="1"/>
              </p:cNvSpPr>
              <p:nvPr/>
            </p:nvSpPr>
            <p:spPr bwMode="auto">
              <a:xfrm>
                <a:off x="2147" y="3075"/>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6" name="Rectangle 40"/>
              <p:cNvSpPr>
                <a:spLocks noChangeArrowheads="1"/>
              </p:cNvSpPr>
              <p:nvPr/>
            </p:nvSpPr>
            <p:spPr bwMode="auto">
              <a:xfrm>
                <a:off x="2147" y="703"/>
                <a:ext cx="15"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7" name="Freeform 41"/>
              <p:cNvSpPr>
                <a:spLocks noEditPoints="1"/>
              </p:cNvSpPr>
              <p:nvPr/>
            </p:nvSpPr>
            <p:spPr bwMode="auto">
              <a:xfrm>
                <a:off x="2035" y="3142"/>
                <a:ext cx="60" cy="92"/>
              </a:xfrm>
              <a:custGeom>
                <a:avLst/>
                <a:gdLst>
                  <a:gd name="T0" fmla="*/ 25 w 60"/>
                  <a:gd name="T1" fmla="*/ 46 h 92"/>
                  <a:gd name="T2" fmla="*/ 17 w 60"/>
                  <a:gd name="T3" fmla="*/ 52 h 92"/>
                  <a:gd name="T4" fmla="*/ 12 w 60"/>
                  <a:gd name="T5" fmla="*/ 64 h 92"/>
                  <a:gd name="T6" fmla="*/ 14 w 60"/>
                  <a:gd name="T7" fmla="*/ 73 h 92"/>
                  <a:gd name="T8" fmla="*/ 21 w 60"/>
                  <a:gd name="T9" fmla="*/ 81 h 92"/>
                  <a:gd name="T10" fmla="*/ 29 w 60"/>
                  <a:gd name="T11" fmla="*/ 83 h 92"/>
                  <a:gd name="T12" fmla="*/ 39 w 60"/>
                  <a:gd name="T13" fmla="*/ 81 h 92"/>
                  <a:gd name="T14" fmla="*/ 46 w 60"/>
                  <a:gd name="T15" fmla="*/ 71 h 92"/>
                  <a:gd name="T16" fmla="*/ 46 w 60"/>
                  <a:gd name="T17" fmla="*/ 58 h 92"/>
                  <a:gd name="T18" fmla="*/ 39 w 60"/>
                  <a:gd name="T19" fmla="*/ 48 h 92"/>
                  <a:gd name="T20" fmla="*/ 29 w 60"/>
                  <a:gd name="T21" fmla="*/ 46 h 92"/>
                  <a:gd name="T22" fmla="*/ 23 w 60"/>
                  <a:gd name="T23" fmla="*/ 12 h 92"/>
                  <a:gd name="T24" fmla="*/ 16 w 60"/>
                  <a:gd name="T25" fmla="*/ 18 h 92"/>
                  <a:gd name="T26" fmla="*/ 16 w 60"/>
                  <a:gd name="T27" fmla="*/ 29 h 92"/>
                  <a:gd name="T28" fmla="*/ 23 w 60"/>
                  <a:gd name="T29" fmla="*/ 35 h 92"/>
                  <a:gd name="T30" fmla="*/ 37 w 60"/>
                  <a:gd name="T31" fmla="*/ 35 h 92"/>
                  <a:gd name="T32" fmla="*/ 44 w 60"/>
                  <a:gd name="T33" fmla="*/ 29 h 92"/>
                  <a:gd name="T34" fmla="*/ 44 w 60"/>
                  <a:gd name="T35" fmla="*/ 20 h 92"/>
                  <a:gd name="T36" fmla="*/ 37 w 60"/>
                  <a:gd name="T37" fmla="*/ 12 h 92"/>
                  <a:gd name="T38" fmla="*/ 29 w 60"/>
                  <a:gd name="T39" fmla="*/ 0 h 92"/>
                  <a:gd name="T40" fmla="*/ 44 w 60"/>
                  <a:gd name="T41" fmla="*/ 4 h 92"/>
                  <a:gd name="T42" fmla="*/ 54 w 60"/>
                  <a:gd name="T43" fmla="*/ 12 h 92"/>
                  <a:gd name="T44" fmla="*/ 56 w 60"/>
                  <a:gd name="T45" fmla="*/ 23 h 92"/>
                  <a:gd name="T46" fmla="*/ 52 w 60"/>
                  <a:gd name="T47" fmla="*/ 35 h 92"/>
                  <a:gd name="T48" fmla="*/ 42 w 60"/>
                  <a:gd name="T49" fmla="*/ 41 h 92"/>
                  <a:gd name="T50" fmla="*/ 54 w 60"/>
                  <a:gd name="T51" fmla="*/ 50 h 92"/>
                  <a:gd name="T52" fmla="*/ 60 w 60"/>
                  <a:gd name="T53" fmla="*/ 66 h 92"/>
                  <a:gd name="T54" fmla="*/ 56 w 60"/>
                  <a:gd name="T55" fmla="*/ 79 h 92"/>
                  <a:gd name="T56" fmla="*/ 44 w 60"/>
                  <a:gd name="T57" fmla="*/ 91 h 92"/>
                  <a:gd name="T58" fmla="*/ 29 w 60"/>
                  <a:gd name="T59" fmla="*/ 92 h 92"/>
                  <a:gd name="T60" fmla="*/ 14 w 60"/>
                  <a:gd name="T61" fmla="*/ 91 h 92"/>
                  <a:gd name="T62" fmla="*/ 4 w 60"/>
                  <a:gd name="T63" fmla="*/ 79 h 92"/>
                  <a:gd name="T64" fmla="*/ 0 w 60"/>
                  <a:gd name="T65" fmla="*/ 66 h 92"/>
                  <a:gd name="T66" fmla="*/ 4 w 60"/>
                  <a:gd name="T67" fmla="*/ 50 h 92"/>
                  <a:gd name="T68" fmla="*/ 17 w 60"/>
                  <a:gd name="T69" fmla="*/ 41 h 92"/>
                  <a:gd name="T70" fmla="*/ 6 w 60"/>
                  <a:gd name="T71" fmla="*/ 35 h 92"/>
                  <a:gd name="T72" fmla="*/ 4 w 60"/>
                  <a:gd name="T73" fmla="*/ 23 h 92"/>
                  <a:gd name="T74" fmla="*/ 6 w 60"/>
                  <a:gd name="T75" fmla="*/ 12 h 92"/>
                  <a:gd name="T76" fmla="*/ 16 w 60"/>
                  <a:gd name="T77" fmla="*/ 2 h 92"/>
                  <a:gd name="T78" fmla="*/ 29 w 60"/>
                  <a:gd name="T7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92">
                    <a:moveTo>
                      <a:pt x="29" y="46"/>
                    </a:moveTo>
                    <a:lnTo>
                      <a:pt x="25" y="46"/>
                    </a:lnTo>
                    <a:lnTo>
                      <a:pt x="21" y="48"/>
                    </a:lnTo>
                    <a:lnTo>
                      <a:pt x="17" y="52"/>
                    </a:lnTo>
                    <a:lnTo>
                      <a:pt x="14" y="58"/>
                    </a:lnTo>
                    <a:lnTo>
                      <a:pt x="12" y="64"/>
                    </a:lnTo>
                    <a:lnTo>
                      <a:pt x="14" y="69"/>
                    </a:lnTo>
                    <a:lnTo>
                      <a:pt x="14" y="73"/>
                    </a:lnTo>
                    <a:lnTo>
                      <a:pt x="17" y="77"/>
                    </a:lnTo>
                    <a:lnTo>
                      <a:pt x="21" y="81"/>
                    </a:lnTo>
                    <a:lnTo>
                      <a:pt x="25" y="83"/>
                    </a:lnTo>
                    <a:lnTo>
                      <a:pt x="29" y="83"/>
                    </a:lnTo>
                    <a:lnTo>
                      <a:pt x="35" y="83"/>
                    </a:lnTo>
                    <a:lnTo>
                      <a:pt x="39" y="81"/>
                    </a:lnTo>
                    <a:lnTo>
                      <a:pt x="42" y="77"/>
                    </a:lnTo>
                    <a:lnTo>
                      <a:pt x="46" y="71"/>
                    </a:lnTo>
                    <a:lnTo>
                      <a:pt x="46" y="66"/>
                    </a:lnTo>
                    <a:lnTo>
                      <a:pt x="46" y="58"/>
                    </a:lnTo>
                    <a:lnTo>
                      <a:pt x="42" y="52"/>
                    </a:lnTo>
                    <a:lnTo>
                      <a:pt x="39" y="48"/>
                    </a:lnTo>
                    <a:lnTo>
                      <a:pt x="35" y="46"/>
                    </a:lnTo>
                    <a:lnTo>
                      <a:pt x="29" y="46"/>
                    </a:lnTo>
                    <a:close/>
                    <a:moveTo>
                      <a:pt x="29" y="10"/>
                    </a:moveTo>
                    <a:lnTo>
                      <a:pt x="23" y="12"/>
                    </a:lnTo>
                    <a:lnTo>
                      <a:pt x="19" y="14"/>
                    </a:lnTo>
                    <a:lnTo>
                      <a:pt x="16" y="18"/>
                    </a:lnTo>
                    <a:lnTo>
                      <a:pt x="16" y="23"/>
                    </a:lnTo>
                    <a:lnTo>
                      <a:pt x="16" y="29"/>
                    </a:lnTo>
                    <a:lnTo>
                      <a:pt x="19" y="33"/>
                    </a:lnTo>
                    <a:lnTo>
                      <a:pt x="23" y="35"/>
                    </a:lnTo>
                    <a:lnTo>
                      <a:pt x="29" y="37"/>
                    </a:lnTo>
                    <a:lnTo>
                      <a:pt x="37" y="35"/>
                    </a:lnTo>
                    <a:lnTo>
                      <a:pt x="41" y="33"/>
                    </a:lnTo>
                    <a:lnTo>
                      <a:pt x="44" y="29"/>
                    </a:lnTo>
                    <a:lnTo>
                      <a:pt x="44" y="23"/>
                    </a:lnTo>
                    <a:lnTo>
                      <a:pt x="44" y="20"/>
                    </a:lnTo>
                    <a:lnTo>
                      <a:pt x="41" y="14"/>
                    </a:lnTo>
                    <a:lnTo>
                      <a:pt x="37" y="12"/>
                    </a:lnTo>
                    <a:lnTo>
                      <a:pt x="29" y="10"/>
                    </a:lnTo>
                    <a:close/>
                    <a:moveTo>
                      <a:pt x="29" y="0"/>
                    </a:moveTo>
                    <a:lnTo>
                      <a:pt x="37" y="0"/>
                    </a:lnTo>
                    <a:lnTo>
                      <a:pt x="44" y="4"/>
                    </a:lnTo>
                    <a:lnTo>
                      <a:pt x="48" y="6"/>
                    </a:lnTo>
                    <a:lnTo>
                      <a:pt x="54" y="12"/>
                    </a:lnTo>
                    <a:lnTo>
                      <a:pt x="56" y="18"/>
                    </a:lnTo>
                    <a:lnTo>
                      <a:pt x="56" y="23"/>
                    </a:lnTo>
                    <a:lnTo>
                      <a:pt x="56" y="29"/>
                    </a:lnTo>
                    <a:lnTo>
                      <a:pt x="52" y="35"/>
                    </a:lnTo>
                    <a:lnTo>
                      <a:pt x="48" y="39"/>
                    </a:lnTo>
                    <a:lnTo>
                      <a:pt x="42" y="41"/>
                    </a:lnTo>
                    <a:lnTo>
                      <a:pt x="50" y="44"/>
                    </a:lnTo>
                    <a:lnTo>
                      <a:pt x="54" y="50"/>
                    </a:lnTo>
                    <a:lnTo>
                      <a:pt x="58" y="58"/>
                    </a:lnTo>
                    <a:lnTo>
                      <a:pt x="60" y="66"/>
                    </a:lnTo>
                    <a:lnTo>
                      <a:pt x="58" y="73"/>
                    </a:lnTo>
                    <a:lnTo>
                      <a:pt x="56" y="79"/>
                    </a:lnTo>
                    <a:lnTo>
                      <a:pt x="50" y="85"/>
                    </a:lnTo>
                    <a:lnTo>
                      <a:pt x="44" y="91"/>
                    </a:lnTo>
                    <a:lnTo>
                      <a:pt x="39" y="92"/>
                    </a:lnTo>
                    <a:lnTo>
                      <a:pt x="29" y="92"/>
                    </a:lnTo>
                    <a:lnTo>
                      <a:pt x="21" y="92"/>
                    </a:lnTo>
                    <a:lnTo>
                      <a:pt x="14" y="91"/>
                    </a:lnTo>
                    <a:lnTo>
                      <a:pt x="8" y="85"/>
                    </a:lnTo>
                    <a:lnTo>
                      <a:pt x="4" y="79"/>
                    </a:lnTo>
                    <a:lnTo>
                      <a:pt x="2" y="73"/>
                    </a:lnTo>
                    <a:lnTo>
                      <a:pt x="0" y="66"/>
                    </a:lnTo>
                    <a:lnTo>
                      <a:pt x="2" y="56"/>
                    </a:lnTo>
                    <a:lnTo>
                      <a:pt x="4" y="50"/>
                    </a:lnTo>
                    <a:lnTo>
                      <a:pt x="10" y="44"/>
                    </a:lnTo>
                    <a:lnTo>
                      <a:pt x="17" y="41"/>
                    </a:lnTo>
                    <a:lnTo>
                      <a:pt x="12" y="39"/>
                    </a:lnTo>
                    <a:lnTo>
                      <a:pt x="6" y="35"/>
                    </a:lnTo>
                    <a:lnTo>
                      <a:pt x="4" y="29"/>
                    </a:lnTo>
                    <a:lnTo>
                      <a:pt x="4" y="23"/>
                    </a:lnTo>
                    <a:lnTo>
                      <a:pt x="4" y="18"/>
                    </a:lnTo>
                    <a:lnTo>
                      <a:pt x="6" y="12"/>
                    </a:lnTo>
                    <a:lnTo>
                      <a:pt x="10" y="6"/>
                    </a:lnTo>
                    <a:lnTo>
                      <a:pt x="16" y="2"/>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8" name="Freeform 42"/>
              <p:cNvSpPr>
                <a:spLocks noEditPoints="1"/>
              </p:cNvSpPr>
              <p:nvPr/>
            </p:nvSpPr>
            <p:spPr bwMode="auto">
              <a:xfrm>
                <a:off x="2106" y="3142"/>
                <a:ext cx="60" cy="92"/>
              </a:xfrm>
              <a:custGeom>
                <a:avLst/>
                <a:gdLst>
                  <a:gd name="T0" fmla="*/ 29 w 60"/>
                  <a:gd name="T1" fmla="*/ 10 h 92"/>
                  <a:gd name="T2" fmla="*/ 25 w 60"/>
                  <a:gd name="T3" fmla="*/ 12 h 92"/>
                  <a:gd name="T4" fmla="*/ 21 w 60"/>
                  <a:gd name="T5" fmla="*/ 14 h 92"/>
                  <a:gd name="T6" fmla="*/ 18 w 60"/>
                  <a:gd name="T7" fmla="*/ 18 h 92"/>
                  <a:gd name="T8" fmla="*/ 16 w 60"/>
                  <a:gd name="T9" fmla="*/ 21 h 92"/>
                  <a:gd name="T10" fmla="*/ 14 w 60"/>
                  <a:gd name="T11" fmla="*/ 29 h 92"/>
                  <a:gd name="T12" fmla="*/ 12 w 60"/>
                  <a:gd name="T13" fmla="*/ 37 h 92"/>
                  <a:gd name="T14" fmla="*/ 12 w 60"/>
                  <a:gd name="T15" fmla="*/ 46 h 92"/>
                  <a:gd name="T16" fmla="*/ 12 w 60"/>
                  <a:gd name="T17" fmla="*/ 56 h 92"/>
                  <a:gd name="T18" fmla="*/ 14 w 60"/>
                  <a:gd name="T19" fmla="*/ 66 h 92"/>
                  <a:gd name="T20" fmla="*/ 16 w 60"/>
                  <a:gd name="T21" fmla="*/ 71 h 92"/>
                  <a:gd name="T22" fmla="*/ 18 w 60"/>
                  <a:gd name="T23" fmla="*/ 75 h 92"/>
                  <a:gd name="T24" fmla="*/ 21 w 60"/>
                  <a:gd name="T25" fmla="*/ 79 h 92"/>
                  <a:gd name="T26" fmla="*/ 25 w 60"/>
                  <a:gd name="T27" fmla="*/ 81 h 92"/>
                  <a:gd name="T28" fmla="*/ 29 w 60"/>
                  <a:gd name="T29" fmla="*/ 83 h 92"/>
                  <a:gd name="T30" fmla="*/ 35 w 60"/>
                  <a:gd name="T31" fmla="*/ 81 h 92"/>
                  <a:gd name="T32" fmla="*/ 39 w 60"/>
                  <a:gd name="T33" fmla="*/ 79 h 92"/>
                  <a:gd name="T34" fmla="*/ 42 w 60"/>
                  <a:gd name="T35" fmla="*/ 75 h 92"/>
                  <a:gd name="T36" fmla="*/ 44 w 60"/>
                  <a:gd name="T37" fmla="*/ 71 h 92"/>
                  <a:gd name="T38" fmla="*/ 46 w 60"/>
                  <a:gd name="T39" fmla="*/ 66 h 92"/>
                  <a:gd name="T40" fmla="*/ 48 w 60"/>
                  <a:gd name="T41" fmla="*/ 56 h 92"/>
                  <a:gd name="T42" fmla="*/ 48 w 60"/>
                  <a:gd name="T43" fmla="*/ 46 h 92"/>
                  <a:gd name="T44" fmla="*/ 48 w 60"/>
                  <a:gd name="T45" fmla="*/ 37 h 92"/>
                  <a:gd name="T46" fmla="*/ 46 w 60"/>
                  <a:gd name="T47" fmla="*/ 29 h 92"/>
                  <a:gd name="T48" fmla="*/ 44 w 60"/>
                  <a:gd name="T49" fmla="*/ 23 h 92"/>
                  <a:gd name="T50" fmla="*/ 42 w 60"/>
                  <a:gd name="T51" fmla="*/ 18 h 92"/>
                  <a:gd name="T52" fmla="*/ 39 w 60"/>
                  <a:gd name="T53" fmla="*/ 14 h 92"/>
                  <a:gd name="T54" fmla="*/ 35 w 60"/>
                  <a:gd name="T55" fmla="*/ 12 h 92"/>
                  <a:gd name="T56" fmla="*/ 29 w 60"/>
                  <a:gd name="T57" fmla="*/ 10 h 92"/>
                  <a:gd name="T58" fmla="*/ 29 w 60"/>
                  <a:gd name="T59" fmla="*/ 0 h 92"/>
                  <a:gd name="T60" fmla="*/ 37 w 60"/>
                  <a:gd name="T61" fmla="*/ 0 h 92"/>
                  <a:gd name="T62" fmla="*/ 42 w 60"/>
                  <a:gd name="T63" fmla="*/ 2 h 92"/>
                  <a:gd name="T64" fmla="*/ 48 w 60"/>
                  <a:gd name="T65" fmla="*/ 6 h 92"/>
                  <a:gd name="T66" fmla="*/ 52 w 60"/>
                  <a:gd name="T67" fmla="*/ 12 h 92"/>
                  <a:gd name="T68" fmla="*/ 56 w 60"/>
                  <a:gd name="T69" fmla="*/ 18 h 92"/>
                  <a:gd name="T70" fmla="*/ 58 w 60"/>
                  <a:gd name="T71" fmla="*/ 25 h 92"/>
                  <a:gd name="T72" fmla="*/ 60 w 60"/>
                  <a:gd name="T73" fmla="*/ 35 h 92"/>
                  <a:gd name="T74" fmla="*/ 60 w 60"/>
                  <a:gd name="T75" fmla="*/ 46 h 92"/>
                  <a:gd name="T76" fmla="*/ 60 w 60"/>
                  <a:gd name="T77" fmla="*/ 56 h 92"/>
                  <a:gd name="T78" fmla="*/ 58 w 60"/>
                  <a:gd name="T79" fmla="*/ 66 h 92"/>
                  <a:gd name="T80" fmla="*/ 56 w 60"/>
                  <a:gd name="T81" fmla="*/ 73 h 92"/>
                  <a:gd name="T82" fmla="*/ 54 w 60"/>
                  <a:gd name="T83" fmla="*/ 79 h 92"/>
                  <a:gd name="T84" fmla="*/ 50 w 60"/>
                  <a:gd name="T85" fmla="*/ 85 h 92"/>
                  <a:gd name="T86" fmla="*/ 46 w 60"/>
                  <a:gd name="T87" fmla="*/ 89 h 92"/>
                  <a:gd name="T88" fmla="*/ 42 w 60"/>
                  <a:gd name="T89" fmla="*/ 91 h 92"/>
                  <a:gd name="T90" fmla="*/ 37 w 60"/>
                  <a:gd name="T91" fmla="*/ 92 h 92"/>
                  <a:gd name="T92" fmla="*/ 29 w 60"/>
                  <a:gd name="T93" fmla="*/ 92 h 92"/>
                  <a:gd name="T94" fmla="*/ 21 w 60"/>
                  <a:gd name="T95" fmla="*/ 92 h 92"/>
                  <a:gd name="T96" fmla="*/ 16 w 60"/>
                  <a:gd name="T97" fmla="*/ 89 h 92"/>
                  <a:gd name="T98" fmla="*/ 10 w 60"/>
                  <a:gd name="T99" fmla="*/ 85 h 92"/>
                  <a:gd name="T100" fmla="*/ 2 w 60"/>
                  <a:gd name="T101" fmla="*/ 69 h 92"/>
                  <a:gd name="T102" fmla="*/ 0 w 60"/>
                  <a:gd name="T103" fmla="*/ 46 h 92"/>
                  <a:gd name="T104" fmla="*/ 0 w 60"/>
                  <a:gd name="T105" fmla="*/ 37 h 92"/>
                  <a:gd name="T106" fmla="*/ 2 w 60"/>
                  <a:gd name="T107" fmla="*/ 27 h 92"/>
                  <a:gd name="T108" fmla="*/ 4 w 60"/>
                  <a:gd name="T109" fmla="*/ 20 h 92"/>
                  <a:gd name="T110" fmla="*/ 6 w 60"/>
                  <a:gd name="T111" fmla="*/ 14 h 92"/>
                  <a:gd name="T112" fmla="*/ 10 w 60"/>
                  <a:gd name="T113" fmla="*/ 10 h 92"/>
                  <a:gd name="T114" fmla="*/ 14 w 60"/>
                  <a:gd name="T115" fmla="*/ 6 h 92"/>
                  <a:gd name="T116" fmla="*/ 18 w 60"/>
                  <a:gd name="T117" fmla="*/ 2 h 92"/>
                  <a:gd name="T118" fmla="*/ 23 w 60"/>
                  <a:gd name="T119" fmla="*/ 0 h 92"/>
                  <a:gd name="T120" fmla="*/ 29 w 60"/>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2">
                    <a:moveTo>
                      <a:pt x="29" y="10"/>
                    </a:moveTo>
                    <a:lnTo>
                      <a:pt x="25" y="12"/>
                    </a:lnTo>
                    <a:lnTo>
                      <a:pt x="21" y="14"/>
                    </a:lnTo>
                    <a:lnTo>
                      <a:pt x="18" y="18"/>
                    </a:lnTo>
                    <a:lnTo>
                      <a:pt x="16" y="21"/>
                    </a:lnTo>
                    <a:lnTo>
                      <a:pt x="14" y="29"/>
                    </a:lnTo>
                    <a:lnTo>
                      <a:pt x="12" y="37"/>
                    </a:lnTo>
                    <a:lnTo>
                      <a:pt x="12" y="46"/>
                    </a:lnTo>
                    <a:lnTo>
                      <a:pt x="12" y="56"/>
                    </a:lnTo>
                    <a:lnTo>
                      <a:pt x="14" y="66"/>
                    </a:lnTo>
                    <a:lnTo>
                      <a:pt x="16" y="71"/>
                    </a:lnTo>
                    <a:lnTo>
                      <a:pt x="18" y="75"/>
                    </a:lnTo>
                    <a:lnTo>
                      <a:pt x="21" y="79"/>
                    </a:lnTo>
                    <a:lnTo>
                      <a:pt x="25" y="81"/>
                    </a:lnTo>
                    <a:lnTo>
                      <a:pt x="29" y="83"/>
                    </a:lnTo>
                    <a:lnTo>
                      <a:pt x="35" y="81"/>
                    </a:lnTo>
                    <a:lnTo>
                      <a:pt x="39" y="79"/>
                    </a:lnTo>
                    <a:lnTo>
                      <a:pt x="42" y="75"/>
                    </a:lnTo>
                    <a:lnTo>
                      <a:pt x="44" y="71"/>
                    </a:lnTo>
                    <a:lnTo>
                      <a:pt x="46" y="66"/>
                    </a:lnTo>
                    <a:lnTo>
                      <a:pt x="48" y="56"/>
                    </a:lnTo>
                    <a:lnTo>
                      <a:pt x="48" y="46"/>
                    </a:lnTo>
                    <a:lnTo>
                      <a:pt x="48" y="37"/>
                    </a:lnTo>
                    <a:lnTo>
                      <a:pt x="46" y="29"/>
                    </a:lnTo>
                    <a:lnTo>
                      <a:pt x="44" y="23"/>
                    </a:lnTo>
                    <a:lnTo>
                      <a:pt x="42" y="18"/>
                    </a:lnTo>
                    <a:lnTo>
                      <a:pt x="39" y="14"/>
                    </a:lnTo>
                    <a:lnTo>
                      <a:pt x="35" y="12"/>
                    </a:lnTo>
                    <a:lnTo>
                      <a:pt x="29" y="10"/>
                    </a:lnTo>
                    <a:close/>
                    <a:moveTo>
                      <a:pt x="29" y="0"/>
                    </a:moveTo>
                    <a:lnTo>
                      <a:pt x="37" y="0"/>
                    </a:lnTo>
                    <a:lnTo>
                      <a:pt x="42" y="2"/>
                    </a:lnTo>
                    <a:lnTo>
                      <a:pt x="48" y="6"/>
                    </a:lnTo>
                    <a:lnTo>
                      <a:pt x="52" y="12"/>
                    </a:lnTo>
                    <a:lnTo>
                      <a:pt x="56" y="18"/>
                    </a:lnTo>
                    <a:lnTo>
                      <a:pt x="58" y="25"/>
                    </a:lnTo>
                    <a:lnTo>
                      <a:pt x="60" y="35"/>
                    </a:lnTo>
                    <a:lnTo>
                      <a:pt x="60" y="46"/>
                    </a:lnTo>
                    <a:lnTo>
                      <a:pt x="60" y="56"/>
                    </a:lnTo>
                    <a:lnTo>
                      <a:pt x="58" y="66"/>
                    </a:lnTo>
                    <a:lnTo>
                      <a:pt x="56" y="73"/>
                    </a:lnTo>
                    <a:lnTo>
                      <a:pt x="54" y="79"/>
                    </a:lnTo>
                    <a:lnTo>
                      <a:pt x="50" y="85"/>
                    </a:lnTo>
                    <a:lnTo>
                      <a:pt x="46" y="89"/>
                    </a:lnTo>
                    <a:lnTo>
                      <a:pt x="42" y="91"/>
                    </a:lnTo>
                    <a:lnTo>
                      <a:pt x="37" y="92"/>
                    </a:lnTo>
                    <a:lnTo>
                      <a:pt x="29" y="92"/>
                    </a:lnTo>
                    <a:lnTo>
                      <a:pt x="21" y="92"/>
                    </a:lnTo>
                    <a:lnTo>
                      <a:pt x="16" y="89"/>
                    </a:lnTo>
                    <a:lnTo>
                      <a:pt x="10" y="85"/>
                    </a:lnTo>
                    <a:lnTo>
                      <a:pt x="2" y="69"/>
                    </a:lnTo>
                    <a:lnTo>
                      <a:pt x="0" y="46"/>
                    </a:lnTo>
                    <a:lnTo>
                      <a:pt x="0" y="37"/>
                    </a:lnTo>
                    <a:lnTo>
                      <a:pt x="2" y="27"/>
                    </a:lnTo>
                    <a:lnTo>
                      <a:pt x="4" y="20"/>
                    </a:lnTo>
                    <a:lnTo>
                      <a:pt x="6" y="14"/>
                    </a:lnTo>
                    <a:lnTo>
                      <a:pt x="10" y="10"/>
                    </a:lnTo>
                    <a:lnTo>
                      <a:pt x="14" y="6"/>
                    </a:lnTo>
                    <a:lnTo>
                      <a:pt x="18" y="2"/>
                    </a:lnTo>
                    <a:lnTo>
                      <a:pt x="23"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9" name="Freeform 43"/>
              <p:cNvSpPr>
                <a:spLocks/>
              </p:cNvSpPr>
              <p:nvPr/>
            </p:nvSpPr>
            <p:spPr bwMode="auto">
              <a:xfrm>
                <a:off x="2173" y="3144"/>
                <a:ext cx="33" cy="90"/>
              </a:xfrm>
              <a:custGeom>
                <a:avLst/>
                <a:gdLst>
                  <a:gd name="T0" fmla="*/ 22 w 33"/>
                  <a:gd name="T1" fmla="*/ 0 h 90"/>
                  <a:gd name="T2" fmla="*/ 22 w 33"/>
                  <a:gd name="T3" fmla="*/ 23 h 90"/>
                  <a:gd name="T4" fmla="*/ 31 w 33"/>
                  <a:gd name="T5" fmla="*/ 23 h 90"/>
                  <a:gd name="T6" fmla="*/ 31 w 33"/>
                  <a:gd name="T7" fmla="*/ 35 h 90"/>
                  <a:gd name="T8" fmla="*/ 22 w 33"/>
                  <a:gd name="T9" fmla="*/ 35 h 90"/>
                  <a:gd name="T10" fmla="*/ 22 w 33"/>
                  <a:gd name="T11" fmla="*/ 71 h 90"/>
                  <a:gd name="T12" fmla="*/ 22 w 33"/>
                  <a:gd name="T13" fmla="*/ 75 h 90"/>
                  <a:gd name="T14" fmla="*/ 22 w 33"/>
                  <a:gd name="T15" fmla="*/ 77 h 90"/>
                  <a:gd name="T16" fmla="*/ 23 w 33"/>
                  <a:gd name="T17" fmla="*/ 79 h 90"/>
                  <a:gd name="T18" fmla="*/ 27 w 33"/>
                  <a:gd name="T19" fmla="*/ 81 h 90"/>
                  <a:gd name="T20" fmla="*/ 31 w 33"/>
                  <a:gd name="T21" fmla="*/ 81 h 90"/>
                  <a:gd name="T22" fmla="*/ 33 w 33"/>
                  <a:gd name="T23" fmla="*/ 90 h 90"/>
                  <a:gd name="T24" fmla="*/ 27 w 33"/>
                  <a:gd name="T25" fmla="*/ 90 h 90"/>
                  <a:gd name="T26" fmla="*/ 23 w 33"/>
                  <a:gd name="T27" fmla="*/ 90 h 90"/>
                  <a:gd name="T28" fmla="*/ 20 w 33"/>
                  <a:gd name="T29" fmla="*/ 90 h 90"/>
                  <a:gd name="T30" fmla="*/ 14 w 33"/>
                  <a:gd name="T31" fmla="*/ 89 h 90"/>
                  <a:gd name="T32" fmla="*/ 12 w 33"/>
                  <a:gd name="T33" fmla="*/ 87 h 90"/>
                  <a:gd name="T34" fmla="*/ 10 w 33"/>
                  <a:gd name="T35" fmla="*/ 85 h 90"/>
                  <a:gd name="T36" fmla="*/ 10 w 33"/>
                  <a:gd name="T37" fmla="*/ 81 h 90"/>
                  <a:gd name="T38" fmla="*/ 8 w 33"/>
                  <a:gd name="T39" fmla="*/ 77 h 90"/>
                  <a:gd name="T40" fmla="*/ 8 w 33"/>
                  <a:gd name="T41" fmla="*/ 71 h 90"/>
                  <a:gd name="T42" fmla="*/ 8 w 33"/>
                  <a:gd name="T43" fmla="*/ 35 h 90"/>
                  <a:gd name="T44" fmla="*/ 0 w 33"/>
                  <a:gd name="T45" fmla="*/ 35 h 90"/>
                  <a:gd name="T46" fmla="*/ 0 w 33"/>
                  <a:gd name="T47" fmla="*/ 23 h 90"/>
                  <a:gd name="T48" fmla="*/ 8 w 33"/>
                  <a:gd name="T49" fmla="*/ 23 h 90"/>
                  <a:gd name="T50" fmla="*/ 8 w 33"/>
                  <a:gd name="T51" fmla="*/ 8 h 90"/>
                  <a:gd name="T52" fmla="*/ 22 w 33"/>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0">
                    <a:moveTo>
                      <a:pt x="22" y="0"/>
                    </a:moveTo>
                    <a:lnTo>
                      <a:pt x="22" y="23"/>
                    </a:lnTo>
                    <a:lnTo>
                      <a:pt x="31" y="23"/>
                    </a:lnTo>
                    <a:lnTo>
                      <a:pt x="31" y="35"/>
                    </a:lnTo>
                    <a:lnTo>
                      <a:pt x="22" y="35"/>
                    </a:lnTo>
                    <a:lnTo>
                      <a:pt x="22" y="71"/>
                    </a:lnTo>
                    <a:lnTo>
                      <a:pt x="22" y="75"/>
                    </a:lnTo>
                    <a:lnTo>
                      <a:pt x="22" y="77"/>
                    </a:lnTo>
                    <a:lnTo>
                      <a:pt x="23" y="79"/>
                    </a:lnTo>
                    <a:lnTo>
                      <a:pt x="27" y="81"/>
                    </a:lnTo>
                    <a:lnTo>
                      <a:pt x="31" y="81"/>
                    </a:lnTo>
                    <a:lnTo>
                      <a:pt x="33" y="90"/>
                    </a:lnTo>
                    <a:lnTo>
                      <a:pt x="27" y="90"/>
                    </a:lnTo>
                    <a:lnTo>
                      <a:pt x="23" y="90"/>
                    </a:lnTo>
                    <a:lnTo>
                      <a:pt x="20" y="90"/>
                    </a:lnTo>
                    <a:lnTo>
                      <a:pt x="14" y="89"/>
                    </a:lnTo>
                    <a:lnTo>
                      <a:pt x="12" y="87"/>
                    </a:lnTo>
                    <a:lnTo>
                      <a:pt x="10" y="85"/>
                    </a:lnTo>
                    <a:lnTo>
                      <a:pt x="10" y="81"/>
                    </a:lnTo>
                    <a:lnTo>
                      <a:pt x="8" y="77"/>
                    </a:lnTo>
                    <a:lnTo>
                      <a:pt x="8" y="71"/>
                    </a:lnTo>
                    <a:lnTo>
                      <a:pt x="8" y="35"/>
                    </a:lnTo>
                    <a:lnTo>
                      <a:pt x="0" y="35"/>
                    </a:lnTo>
                    <a:lnTo>
                      <a:pt x="0" y="23"/>
                    </a:lnTo>
                    <a:lnTo>
                      <a:pt x="8" y="23"/>
                    </a:lnTo>
                    <a:lnTo>
                      <a:pt x="8" y="8"/>
                    </a:lnTo>
                    <a:lnTo>
                      <a:pt x="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0" name="Freeform 44"/>
              <p:cNvSpPr>
                <a:spLocks/>
              </p:cNvSpPr>
              <p:nvPr/>
            </p:nvSpPr>
            <p:spPr bwMode="auto">
              <a:xfrm>
                <a:off x="2216" y="3142"/>
                <a:ext cx="52" cy="92"/>
              </a:xfrm>
              <a:custGeom>
                <a:avLst/>
                <a:gdLst>
                  <a:gd name="T0" fmla="*/ 0 w 52"/>
                  <a:gd name="T1" fmla="*/ 0 h 92"/>
                  <a:gd name="T2" fmla="*/ 13 w 52"/>
                  <a:gd name="T3" fmla="*/ 0 h 92"/>
                  <a:gd name="T4" fmla="*/ 13 w 52"/>
                  <a:gd name="T5" fmla="*/ 35 h 92"/>
                  <a:gd name="T6" fmla="*/ 17 w 52"/>
                  <a:gd name="T7" fmla="*/ 29 h 92"/>
                  <a:gd name="T8" fmla="*/ 25 w 52"/>
                  <a:gd name="T9" fmla="*/ 25 h 92"/>
                  <a:gd name="T10" fmla="*/ 30 w 52"/>
                  <a:gd name="T11" fmla="*/ 23 h 92"/>
                  <a:gd name="T12" fmla="*/ 38 w 52"/>
                  <a:gd name="T13" fmla="*/ 25 h 92"/>
                  <a:gd name="T14" fmla="*/ 42 w 52"/>
                  <a:gd name="T15" fmla="*/ 27 h 92"/>
                  <a:gd name="T16" fmla="*/ 48 w 52"/>
                  <a:gd name="T17" fmla="*/ 31 h 92"/>
                  <a:gd name="T18" fmla="*/ 50 w 52"/>
                  <a:gd name="T19" fmla="*/ 35 h 92"/>
                  <a:gd name="T20" fmla="*/ 52 w 52"/>
                  <a:gd name="T21" fmla="*/ 41 h 92"/>
                  <a:gd name="T22" fmla="*/ 52 w 52"/>
                  <a:gd name="T23" fmla="*/ 50 h 92"/>
                  <a:gd name="T24" fmla="*/ 52 w 52"/>
                  <a:gd name="T25" fmla="*/ 92 h 92"/>
                  <a:gd name="T26" fmla="*/ 40 w 52"/>
                  <a:gd name="T27" fmla="*/ 92 h 92"/>
                  <a:gd name="T28" fmla="*/ 40 w 52"/>
                  <a:gd name="T29" fmla="*/ 50 h 92"/>
                  <a:gd name="T30" fmla="*/ 40 w 52"/>
                  <a:gd name="T31" fmla="*/ 46 h 92"/>
                  <a:gd name="T32" fmla="*/ 38 w 52"/>
                  <a:gd name="T33" fmla="*/ 41 h 92"/>
                  <a:gd name="T34" fmla="*/ 36 w 52"/>
                  <a:gd name="T35" fmla="*/ 39 h 92"/>
                  <a:gd name="T36" fmla="*/ 32 w 52"/>
                  <a:gd name="T37" fmla="*/ 35 h 92"/>
                  <a:gd name="T38" fmla="*/ 28 w 52"/>
                  <a:gd name="T39" fmla="*/ 35 h 92"/>
                  <a:gd name="T40" fmla="*/ 23 w 52"/>
                  <a:gd name="T41" fmla="*/ 35 h 92"/>
                  <a:gd name="T42" fmla="*/ 19 w 52"/>
                  <a:gd name="T43" fmla="*/ 37 h 92"/>
                  <a:gd name="T44" fmla="*/ 17 w 52"/>
                  <a:gd name="T45" fmla="*/ 41 h 92"/>
                  <a:gd name="T46" fmla="*/ 13 w 52"/>
                  <a:gd name="T47" fmla="*/ 44 h 92"/>
                  <a:gd name="T48" fmla="*/ 13 w 52"/>
                  <a:gd name="T49" fmla="*/ 50 h 92"/>
                  <a:gd name="T50" fmla="*/ 13 w 52"/>
                  <a:gd name="T51" fmla="*/ 56 h 92"/>
                  <a:gd name="T52" fmla="*/ 13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3" y="0"/>
                    </a:lnTo>
                    <a:lnTo>
                      <a:pt x="13" y="35"/>
                    </a:lnTo>
                    <a:lnTo>
                      <a:pt x="17" y="29"/>
                    </a:lnTo>
                    <a:lnTo>
                      <a:pt x="25" y="25"/>
                    </a:lnTo>
                    <a:lnTo>
                      <a:pt x="30" y="23"/>
                    </a:lnTo>
                    <a:lnTo>
                      <a:pt x="38" y="25"/>
                    </a:lnTo>
                    <a:lnTo>
                      <a:pt x="42" y="27"/>
                    </a:lnTo>
                    <a:lnTo>
                      <a:pt x="48" y="31"/>
                    </a:lnTo>
                    <a:lnTo>
                      <a:pt x="50" y="35"/>
                    </a:lnTo>
                    <a:lnTo>
                      <a:pt x="52" y="41"/>
                    </a:lnTo>
                    <a:lnTo>
                      <a:pt x="52" y="50"/>
                    </a:lnTo>
                    <a:lnTo>
                      <a:pt x="52" y="92"/>
                    </a:lnTo>
                    <a:lnTo>
                      <a:pt x="40" y="92"/>
                    </a:lnTo>
                    <a:lnTo>
                      <a:pt x="40" y="50"/>
                    </a:lnTo>
                    <a:lnTo>
                      <a:pt x="40" y="46"/>
                    </a:lnTo>
                    <a:lnTo>
                      <a:pt x="38" y="41"/>
                    </a:lnTo>
                    <a:lnTo>
                      <a:pt x="36" y="39"/>
                    </a:lnTo>
                    <a:lnTo>
                      <a:pt x="32" y="35"/>
                    </a:lnTo>
                    <a:lnTo>
                      <a:pt x="28" y="35"/>
                    </a:lnTo>
                    <a:lnTo>
                      <a:pt x="23" y="35"/>
                    </a:lnTo>
                    <a:lnTo>
                      <a:pt x="19" y="37"/>
                    </a:lnTo>
                    <a:lnTo>
                      <a:pt x="17" y="41"/>
                    </a:lnTo>
                    <a:lnTo>
                      <a:pt x="13" y="44"/>
                    </a:lnTo>
                    <a:lnTo>
                      <a:pt x="13" y="50"/>
                    </a:lnTo>
                    <a:lnTo>
                      <a:pt x="13" y="56"/>
                    </a:lnTo>
                    <a:lnTo>
                      <a:pt x="13"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1" name="Rectangle 45"/>
              <p:cNvSpPr>
                <a:spLocks noChangeArrowheads="1"/>
              </p:cNvSpPr>
              <p:nvPr/>
            </p:nvSpPr>
            <p:spPr bwMode="auto">
              <a:xfrm>
                <a:off x="2655" y="3075"/>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2" name="Rectangle 46"/>
              <p:cNvSpPr>
                <a:spLocks noChangeArrowheads="1"/>
              </p:cNvSpPr>
              <p:nvPr/>
            </p:nvSpPr>
            <p:spPr bwMode="auto">
              <a:xfrm>
                <a:off x="2655" y="703"/>
                <a:ext cx="16"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3" name="Freeform 47"/>
              <p:cNvSpPr>
                <a:spLocks noEditPoints="1"/>
              </p:cNvSpPr>
              <p:nvPr/>
            </p:nvSpPr>
            <p:spPr bwMode="auto">
              <a:xfrm>
                <a:off x="2546" y="3142"/>
                <a:ext cx="59" cy="92"/>
              </a:xfrm>
              <a:custGeom>
                <a:avLst/>
                <a:gdLst>
                  <a:gd name="T0" fmla="*/ 25 w 59"/>
                  <a:gd name="T1" fmla="*/ 12 h 92"/>
                  <a:gd name="T2" fmla="*/ 17 w 59"/>
                  <a:gd name="T3" fmla="*/ 18 h 92"/>
                  <a:gd name="T4" fmla="*/ 11 w 59"/>
                  <a:gd name="T5" fmla="*/ 25 h 92"/>
                  <a:gd name="T6" fmla="*/ 11 w 59"/>
                  <a:gd name="T7" fmla="*/ 37 h 92"/>
                  <a:gd name="T8" fmla="*/ 15 w 59"/>
                  <a:gd name="T9" fmla="*/ 46 h 92"/>
                  <a:gd name="T10" fmla="*/ 25 w 59"/>
                  <a:gd name="T11" fmla="*/ 50 h 92"/>
                  <a:gd name="T12" fmla="*/ 34 w 59"/>
                  <a:gd name="T13" fmla="*/ 50 h 92"/>
                  <a:gd name="T14" fmla="*/ 42 w 59"/>
                  <a:gd name="T15" fmla="*/ 46 h 92"/>
                  <a:gd name="T16" fmla="*/ 46 w 59"/>
                  <a:gd name="T17" fmla="*/ 37 h 92"/>
                  <a:gd name="T18" fmla="*/ 46 w 59"/>
                  <a:gd name="T19" fmla="*/ 25 h 92"/>
                  <a:gd name="T20" fmla="*/ 42 w 59"/>
                  <a:gd name="T21" fmla="*/ 16 h 92"/>
                  <a:gd name="T22" fmla="*/ 34 w 59"/>
                  <a:gd name="T23" fmla="*/ 12 h 92"/>
                  <a:gd name="T24" fmla="*/ 27 w 59"/>
                  <a:gd name="T25" fmla="*/ 0 h 92"/>
                  <a:gd name="T26" fmla="*/ 44 w 59"/>
                  <a:gd name="T27" fmla="*/ 4 h 92"/>
                  <a:gd name="T28" fmla="*/ 56 w 59"/>
                  <a:gd name="T29" fmla="*/ 20 h 92"/>
                  <a:gd name="T30" fmla="*/ 59 w 59"/>
                  <a:gd name="T31" fmla="*/ 35 h 92"/>
                  <a:gd name="T32" fmla="*/ 59 w 59"/>
                  <a:gd name="T33" fmla="*/ 56 h 92"/>
                  <a:gd name="T34" fmla="*/ 56 w 59"/>
                  <a:gd name="T35" fmla="*/ 71 h 92"/>
                  <a:gd name="T36" fmla="*/ 48 w 59"/>
                  <a:gd name="T37" fmla="*/ 83 h 92"/>
                  <a:gd name="T38" fmla="*/ 38 w 59"/>
                  <a:gd name="T39" fmla="*/ 91 h 92"/>
                  <a:gd name="T40" fmla="*/ 27 w 59"/>
                  <a:gd name="T41" fmla="*/ 92 h 92"/>
                  <a:gd name="T42" fmla="*/ 13 w 59"/>
                  <a:gd name="T43" fmla="*/ 91 h 92"/>
                  <a:gd name="T44" fmla="*/ 4 w 59"/>
                  <a:gd name="T45" fmla="*/ 83 h 92"/>
                  <a:gd name="T46" fmla="*/ 0 w 59"/>
                  <a:gd name="T47" fmla="*/ 69 h 92"/>
                  <a:gd name="T48" fmla="*/ 13 w 59"/>
                  <a:gd name="T49" fmla="*/ 75 h 92"/>
                  <a:gd name="T50" fmla="*/ 21 w 59"/>
                  <a:gd name="T51" fmla="*/ 81 h 92"/>
                  <a:gd name="T52" fmla="*/ 31 w 59"/>
                  <a:gd name="T53" fmla="*/ 83 h 92"/>
                  <a:gd name="T54" fmla="*/ 38 w 59"/>
                  <a:gd name="T55" fmla="*/ 77 h 92"/>
                  <a:gd name="T56" fmla="*/ 44 w 59"/>
                  <a:gd name="T57" fmla="*/ 71 h 92"/>
                  <a:gd name="T58" fmla="*/ 46 w 59"/>
                  <a:gd name="T59" fmla="*/ 58 h 92"/>
                  <a:gd name="T60" fmla="*/ 48 w 59"/>
                  <a:gd name="T61" fmla="*/ 50 h 92"/>
                  <a:gd name="T62" fmla="*/ 38 w 59"/>
                  <a:gd name="T63" fmla="*/ 58 h 92"/>
                  <a:gd name="T64" fmla="*/ 25 w 59"/>
                  <a:gd name="T65" fmla="*/ 62 h 92"/>
                  <a:gd name="T66" fmla="*/ 11 w 59"/>
                  <a:gd name="T67" fmla="*/ 58 h 92"/>
                  <a:gd name="T68" fmla="*/ 2 w 59"/>
                  <a:gd name="T69" fmla="*/ 46 h 92"/>
                  <a:gd name="T70" fmla="*/ 0 w 59"/>
                  <a:gd name="T71" fmla="*/ 31 h 92"/>
                  <a:gd name="T72" fmla="*/ 2 w 59"/>
                  <a:gd name="T73" fmla="*/ 16 h 92"/>
                  <a:gd name="T74" fmla="*/ 13 w 59"/>
                  <a:gd name="T75" fmla="*/ 4 h 92"/>
                  <a:gd name="T76" fmla="*/ 27 w 59"/>
                  <a:gd name="T7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 h="92">
                    <a:moveTo>
                      <a:pt x="29" y="10"/>
                    </a:moveTo>
                    <a:lnTo>
                      <a:pt x="25" y="12"/>
                    </a:lnTo>
                    <a:lnTo>
                      <a:pt x="19" y="14"/>
                    </a:lnTo>
                    <a:lnTo>
                      <a:pt x="17" y="18"/>
                    </a:lnTo>
                    <a:lnTo>
                      <a:pt x="13" y="21"/>
                    </a:lnTo>
                    <a:lnTo>
                      <a:pt x="11" y="25"/>
                    </a:lnTo>
                    <a:lnTo>
                      <a:pt x="11" y="31"/>
                    </a:lnTo>
                    <a:lnTo>
                      <a:pt x="11" y="37"/>
                    </a:lnTo>
                    <a:lnTo>
                      <a:pt x="13" y="43"/>
                    </a:lnTo>
                    <a:lnTo>
                      <a:pt x="15" y="46"/>
                    </a:lnTo>
                    <a:lnTo>
                      <a:pt x="19" y="48"/>
                    </a:lnTo>
                    <a:lnTo>
                      <a:pt x="25" y="50"/>
                    </a:lnTo>
                    <a:lnTo>
                      <a:pt x="29" y="50"/>
                    </a:lnTo>
                    <a:lnTo>
                      <a:pt x="34" y="50"/>
                    </a:lnTo>
                    <a:lnTo>
                      <a:pt x="38" y="48"/>
                    </a:lnTo>
                    <a:lnTo>
                      <a:pt x="42" y="46"/>
                    </a:lnTo>
                    <a:lnTo>
                      <a:pt x="44" y="41"/>
                    </a:lnTo>
                    <a:lnTo>
                      <a:pt x="46" y="37"/>
                    </a:lnTo>
                    <a:lnTo>
                      <a:pt x="48" y="31"/>
                    </a:lnTo>
                    <a:lnTo>
                      <a:pt x="46" y="25"/>
                    </a:lnTo>
                    <a:lnTo>
                      <a:pt x="44" y="20"/>
                    </a:lnTo>
                    <a:lnTo>
                      <a:pt x="42" y="16"/>
                    </a:lnTo>
                    <a:lnTo>
                      <a:pt x="38" y="14"/>
                    </a:lnTo>
                    <a:lnTo>
                      <a:pt x="34" y="12"/>
                    </a:lnTo>
                    <a:lnTo>
                      <a:pt x="29" y="10"/>
                    </a:lnTo>
                    <a:close/>
                    <a:moveTo>
                      <a:pt x="27" y="0"/>
                    </a:moveTo>
                    <a:lnTo>
                      <a:pt x="36" y="2"/>
                    </a:lnTo>
                    <a:lnTo>
                      <a:pt x="44" y="4"/>
                    </a:lnTo>
                    <a:lnTo>
                      <a:pt x="50" y="10"/>
                    </a:lnTo>
                    <a:lnTo>
                      <a:pt x="56" y="20"/>
                    </a:lnTo>
                    <a:lnTo>
                      <a:pt x="58" y="25"/>
                    </a:lnTo>
                    <a:lnTo>
                      <a:pt x="59" y="35"/>
                    </a:lnTo>
                    <a:lnTo>
                      <a:pt x="59" y="44"/>
                    </a:lnTo>
                    <a:lnTo>
                      <a:pt x="59" y="56"/>
                    </a:lnTo>
                    <a:lnTo>
                      <a:pt x="58" y="64"/>
                    </a:lnTo>
                    <a:lnTo>
                      <a:pt x="56" y="71"/>
                    </a:lnTo>
                    <a:lnTo>
                      <a:pt x="52" y="79"/>
                    </a:lnTo>
                    <a:lnTo>
                      <a:pt x="48" y="83"/>
                    </a:lnTo>
                    <a:lnTo>
                      <a:pt x="44" y="89"/>
                    </a:lnTo>
                    <a:lnTo>
                      <a:pt x="38" y="91"/>
                    </a:lnTo>
                    <a:lnTo>
                      <a:pt x="33" y="92"/>
                    </a:lnTo>
                    <a:lnTo>
                      <a:pt x="27" y="92"/>
                    </a:lnTo>
                    <a:lnTo>
                      <a:pt x="19" y="92"/>
                    </a:lnTo>
                    <a:lnTo>
                      <a:pt x="13" y="91"/>
                    </a:lnTo>
                    <a:lnTo>
                      <a:pt x="10" y="87"/>
                    </a:lnTo>
                    <a:lnTo>
                      <a:pt x="4" y="83"/>
                    </a:lnTo>
                    <a:lnTo>
                      <a:pt x="2" y="77"/>
                    </a:lnTo>
                    <a:lnTo>
                      <a:pt x="0" y="69"/>
                    </a:lnTo>
                    <a:lnTo>
                      <a:pt x="13" y="67"/>
                    </a:lnTo>
                    <a:lnTo>
                      <a:pt x="13" y="75"/>
                    </a:lnTo>
                    <a:lnTo>
                      <a:pt x="17" y="79"/>
                    </a:lnTo>
                    <a:lnTo>
                      <a:pt x="21" y="81"/>
                    </a:lnTo>
                    <a:lnTo>
                      <a:pt x="27" y="83"/>
                    </a:lnTo>
                    <a:lnTo>
                      <a:pt x="31" y="83"/>
                    </a:lnTo>
                    <a:lnTo>
                      <a:pt x="36" y="81"/>
                    </a:lnTo>
                    <a:lnTo>
                      <a:pt x="38" y="77"/>
                    </a:lnTo>
                    <a:lnTo>
                      <a:pt x="42" y="75"/>
                    </a:lnTo>
                    <a:lnTo>
                      <a:pt x="44" y="71"/>
                    </a:lnTo>
                    <a:lnTo>
                      <a:pt x="46" y="66"/>
                    </a:lnTo>
                    <a:lnTo>
                      <a:pt x="46" y="58"/>
                    </a:lnTo>
                    <a:lnTo>
                      <a:pt x="48" y="52"/>
                    </a:lnTo>
                    <a:lnTo>
                      <a:pt x="48" y="50"/>
                    </a:lnTo>
                    <a:lnTo>
                      <a:pt x="42" y="54"/>
                    </a:lnTo>
                    <a:lnTo>
                      <a:pt x="38" y="58"/>
                    </a:lnTo>
                    <a:lnTo>
                      <a:pt x="33" y="60"/>
                    </a:lnTo>
                    <a:lnTo>
                      <a:pt x="25" y="62"/>
                    </a:lnTo>
                    <a:lnTo>
                      <a:pt x="19" y="60"/>
                    </a:lnTo>
                    <a:lnTo>
                      <a:pt x="11" y="58"/>
                    </a:lnTo>
                    <a:lnTo>
                      <a:pt x="8" y="52"/>
                    </a:lnTo>
                    <a:lnTo>
                      <a:pt x="2" y="46"/>
                    </a:lnTo>
                    <a:lnTo>
                      <a:pt x="0" y="41"/>
                    </a:lnTo>
                    <a:lnTo>
                      <a:pt x="0" y="31"/>
                    </a:lnTo>
                    <a:lnTo>
                      <a:pt x="0" y="23"/>
                    </a:lnTo>
                    <a:lnTo>
                      <a:pt x="2" y="16"/>
                    </a:lnTo>
                    <a:lnTo>
                      <a:pt x="8" y="8"/>
                    </a:lnTo>
                    <a:lnTo>
                      <a:pt x="13" y="4"/>
                    </a:lnTo>
                    <a:lnTo>
                      <a:pt x="19" y="0"/>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4" name="Freeform 48"/>
              <p:cNvSpPr>
                <a:spLocks noEditPoints="1"/>
              </p:cNvSpPr>
              <p:nvPr/>
            </p:nvSpPr>
            <p:spPr bwMode="auto">
              <a:xfrm>
                <a:off x="2615" y="3142"/>
                <a:ext cx="60" cy="92"/>
              </a:xfrm>
              <a:custGeom>
                <a:avLst/>
                <a:gdLst>
                  <a:gd name="T0" fmla="*/ 25 w 60"/>
                  <a:gd name="T1" fmla="*/ 12 h 92"/>
                  <a:gd name="T2" fmla="*/ 17 w 60"/>
                  <a:gd name="T3" fmla="*/ 18 h 92"/>
                  <a:gd name="T4" fmla="*/ 13 w 60"/>
                  <a:gd name="T5" fmla="*/ 25 h 92"/>
                  <a:gd name="T6" fmla="*/ 13 w 60"/>
                  <a:gd name="T7" fmla="*/ 37 h 92"/>
                  <a:gd name="T8" fmla="*/ 17 w 60"/>
                  <a:gd name="T9" fmla="*/ 46 h 92"/>
                  <a:gd name="T10" fmla="*/ 25 w 60"/>
                  <a:gd name="T11" fmla="*/ 50 h 92"/>
                  <a:gd name="T12" fmla="*/ 35 w 60"/>
                  <a:gd name="T13" fmla="*/ 50 h 92"/>
                  <a:gd name="T14" fmla="*/ 44 w 60"/>
                  <a:gd name="T15" fmla="*/ 46 h 92"/>
                  <a:gd name="T16" fmla="*/ 48 w 60"/>
                  <a:gd name="T17" fmla="*/ 37 h 92"/>
                  <a:gd name="T18" fmla="*/ 48 w 60"/>
                  <a:gd name="T19" fmla="*/ 25 h 92"/>
                  <a:gd name="T20" fmla="*/ 44 w 60"/>
                  <a:gd name="T21" fmla="*/ 16 h 92"/>
                  <a:gd name="T22" fmla="*/ 37 w 60"/>
                  <a:gd name="T23" fmla="*/ 12 h 92"/>
                  <a:gd name="T24" fmla="*/ 29 w 60"/>
                  <a:gd name="T25" fmla="*/ 0 h 92"/>
                  <a:gd name="T26" fmla="*/ 46 w 60"/>
                  <a:gd name="T27" fmla="*/ 4 h 92"/>
                  <a:gd name="T28" fmla="*/ 56 w 60"/>
                  <a:gd name="T29" fmla="*/ 20 h 92"/>
                  <a:gd name="T30" fmla="*/ 60 w 60"/>
                  <a:gd name="T31" fmla="*/ 35 h 92"/>
                  <a:gd name="T32" fmla="*/ 60 w 60"/>
                  <a:gd name="T33" fmla="*/ 56 h 92"/>
                  <a:gd name="T34" fmla="*/ 56 w 60"/>
                  <a:gd name="T35" fmla="*/ 71 h 92"/>
                  <a:gd name="T36" fmla="*/ 50 w 60"/>
                  <a:gd name="T37" fmla="*/ 83 h 92"/>
                  <a:gd name="T38" fmla="*/ 40 w 60"/>
                  <a:gd name="T39" fmla="*/ 91 h 92"/>
                  <a:gd name="T40" fmla="*/ 27 w 60"/>
                  <a:gd name="T41" fmla="*/ 92 h 92"/>
                  <a:gd name="T42" fmla="*/ 15 w 60"/>
                  <a:gd name="T43" fmla="*/ 91 h 92"/>
                  <a:gd name="T44" fmla="*/ 6 w 60"/>
                  <a:gd name="T45" fmla="*/ 83 h 92"/>
                  <a:gd name="T46" fmla="*/ 2 w 60"/>
                  <a:gd name="T47" fmla="*/ 69 h 92"/>
                  <a:gd name="T48" fmla="*/ 15 w 60"/>
                  <a:gd name="T49" fmla="*/ 75 h 92"/>
                  <a:gd name="T50" fmla="*/ 23 w 60"/>
                  <a:gd name="T51" fmla="*/ 81 h 92"/>
                  <a:gd name="T52" fmla="*/ 33 w 60"/>
                  <a:gd name="T53" fmla="*/ 83 h 92"/>
                  <a:gd name="T54" fmla="*/ 40 w 60"/>
                  <a:gd name="T55" fmla="*/ 77 h 92"/>
                  <a:gd name="T56" fmla="*/ 46 w 60"/>
                  <a:gd name="T57" fmla="*/ 71 h 92"/>
                  <a:gd name="T58" fmla="*/ 48 w 60"/>
                  <a:gd name="T59" fmla="*/ 58 h 92"/>
                  <a:gd name="T60" fmla="*/ 48 w 60"/>
                  <a:gd name="T61" fmla="*/ 50 h 92"/>
                  <a:gd name="T62" fmla="*/ 40 w 60"/>
                  <a:gd name="T63" fmla="*/ 58 h 92"/>
                  <a:gd name="T64" fmla="*/ 27 w 60"/>
                  <a:gd name="T65" fmla="*/ 62 h 92"/>
                  <a:gd name="T66" fmla="*/ 13 w 60"/>
                  <a:gd name="T67" fmla="*/ 58 h 92"/>
                  <a:gd name="T68" fmla="*/ 4 w 60"/>
                  <a:gd name="T69" fmla="*/ 46 h 92"/>
                  <a:gd name="T70" fmla="*/ 0 w 60"/>
                  <a:gd name="T71" fmla="*/ 31 h 92"/>
                  <a:gd name="T72" fmla="*/ 4 w 60"/>
                  <a:gd name="T73" fmla="*/ 16 h 92"/>
                  <a:gd name="T74" fmla="*/ 15 w 60"/>
                  <a:gd name="T75" fmla="*/ 4 h 92"/>
                  <a:gd name="T76" fmla="*/ 29 w 60"/>
                  <a:gd name="T7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92">
                    <a:moveTo>
                      <a:pt x="31" y="10"/>
                    </a:moveTo>
                    <a:lnTo>
                      <a:pt x="25" y="12"/>
                    </a:lnTo>
                    <a:lnTo>
                      <a:pt x="21" y="14"/>
                    </a:lnTo>
                    <a:lnTo>
                      <a:pt x="17" y="18"/>
                    </a:lnTo>
                    <a:lnTo>
                      <a:pt x="15" y="21"/>
                    </a:lnTo>
                    <a:lnTo>
                      <a:pt x="13" y="25"/>
                    </a:lnTo>
                    <a:lnTo>
                      <a:pt x="13" y="31"/>
                    </a:lnTo>
                    <a:lnTo>
                      <a:pt x="13" y="37"/>
                    </a:lnTo>
                    <a:lnTo>
                      <a:pt x="15" y="43"/>
                    </a:lnTo>
                    <a:lnTo>
                      <a:pt x="17" y="46"/>
                    </a:lnTo>
                    <a:lnTo>
                      <a:pt x="21" y="48"/>
                    </a:lnTo>
                    <a:lnTo>
                      <a:pt x="25" y="50"/>
                    </a:lnTo>
                    <a:lnTo>
                      <a:pt x="31" y="50"/>
                    </a:lnTo>
                    <a:lnTo>
                      <a:pt x="35" y="50"/>
                    </a:lnTo>
                    <a:lnTo>
                      <a:pt x="40" y="48"/>
                    </a:lnTo>
                    <a:lnTo>
                      <a:pt x="44" y="46"/>
                    </a:lnTo>
                    <a:lnTo>
                      <a:pt x="46" y="41"/>
                    </a:lnTo>
                    <a:lnTo>
                      <a:pt x="48" y="37"/>
                    </a:lnTo>
                    <a:lnTo>
                      <a:pt x="48" y="31"/>
                    </a:lnTo>
                    <a:lnTo>
                      <a:pt x="48" y="25"/>
                    </a:lnTo>
                    <a:lnTo>
                      <a:pt x="46" y="20"/>
                    </a:lnTo>
                    <a:lnTo>
                      <a:pt x="44" y="16"/>
                    </a:lnTo>
                    <a:lnTo>
                      <a:pt x="40" y="14"/>
                    </a:lnTo>
                    <a:lnTo>
                      <a:pt x="37" y="12"/>
                    </a:lnTo>
                    <a:lnTo>
                      <a:pt x="31" y="10"/>
                    </a:lnTo>
                    <a:close/>
                    <a:moveTo>
                      <a:pt x="29" y="0"/>
                    </a:moveTo>
                    <a:lnTo>
                      <a:pt x="38" y="2"/>
                    </a:lnTo>
                    <a:lnTo>
                      <a:pt x="46" y="4"/>
                    </a:lnTo>
                    <a:lnTo>
                      <a:pt x="52" y="10"/>
                    </a:lnTo>
                    <a:lnTo>
                      <a:pt x="56" y="20"/>
                    </a:lnTo>
                    <a:lnTo>
                      <a:pt x="60" y="25"/>
                    </a:lnTo>
                    <a:lnTo>
                      <a:pt x="60" y="35"/>
                    </a:lnTo>
                    <a:lnTo>
                      <a:pt x="60" y="44"/>
                    </a:lnTo>
                    <a:lnTo>
                      <a:pt x="60" y="56"/>
                    </a:lnTo>
                    <a:lnTo>
                      <a:pt x="60" y="64"/>
                    </a:lnTo>
                    <a:lnTo>
                      <a:pt x="56" y="71"/>
                    </a:lnTo>
                    <a:lnTo>
                      <a:pt x="54" y="79"/>
                    </a:lnTo>
                    <a:lnTo>
                      <a:pt x="50" y="83"/>
                    </a:lnTo>
                    <a:lnTo>
                      <a:pt x="46" y="89"/>
                    </a:lnTo>
                    <a:lnTo>
                      <a:pt x="40" y="91"/>
                    </a:lnTo>
                    <a:lnTo>
                      <a:pt x="35" y="92"/>
                    </a:lnTo>
                    <a:lnTo>
                      <a:pt x="27" y="92"/>
                    </a:lnTo>
                    <a:lnTo>
                      <a:pt x="21" y="92"/>
                    </a:lnTo>
                    <a:lnTo>
                      <a:pt x="15" y="91"/>
                    </a:lnTo>
                    <a:lnTo>
                      <a:pt x="10" y="87"/>
                    </a:lnTo>
                    <a:lnTo>
                      <a:pt x="6" y="83"/>
                    </a:lnTo>
                    <a:lnTo>
                      <a:pt x="4" y="77"/>
                    </a:lnTo>
                    <a:lnTo>
                      <a:pt x="2" y="69"/>
                    </a:lnTo>
                    <a:lnTo>
                      <a:pt x="13" y="67"/>
                    </a:lnTo>
                    <a:lnTo>
                      <a:pt x="15" y="75"/>
                    </a:lnTo>
                    <a:lnTo>
                      <a:pt x="19" y="79"/>
                    </a:lnTo>
                    <a:lnTo>
                      <a:pt x="23" y="81"/>
                    </a:lnTo>
                    <a:lnTo>
                      <a:pt x="29" y="83"/>
                    </a:lnTo>
                    <a:lnTo>
                      <a:pt x="33" y="83"/>
                    </a:lnTo>
                    <a:lnTo>
                      <a:pt x="37" y="81"/>
                    </a:lnTo>
                    <a:lnTo>
                      <a:pt x="40" y="77"/>
                    </a:lnTo>
                    <a:lnTo>
                      <a:pt x="44" y="75"/>
                    </a:lnTo>
                    <a:lnTo>
                      <a:pt x="46" y="71"/>
                    </a:lnTo>
                    <a:lnTo>
                      <a:pt x="46" y="66"/>
                    </a:lnTo>
                    <a:lnTo>
                      <a:pt x="48" y="58"/>
                    </a:lnTo>
                    <a:lnTo>
                      <a:pt x="48" y="52"/>
                    </a:lnTo>
                    <a:lnTo>
                      <a:pt x="48" y="50"/>
                    </a:lnTo>
                    <a:lnTo>
                      <a:pt x="44" y="54"/>
                    </a:lnTo>
                    <a:lnTo>
                      <a:pt x="40" y="58"/>
                    </a:lnTo>
                    <a:lnTo>
                      <a:pt x="33" y="60"/>
                    </a:lnTo>
                    <a:lnTo>
                      <a:pt x="27" y="62"/>
                    </a:lnTo>
                    <a:lnTo>
                      <a:pt x="19" y="60"/>
                    </a:lnTo>
                    <a:lnTo>
                      <a:pt x="13" y="58"/>
                    </a:lnTo>
                    <a:lnTo>
                      <a:pt x="8" y="52"/>
                    </a:lnTo>
                    <a:lnTo>
                      <a:pt x="4" y="46"/>
                    </a:lnTo>
                    <a:lnTo>
                      <a:pt x="2" y="41"/>
                    </a:lnTo>
                    <a:lnTo>
                      <a:pt x="0" y="31"/>
                    </a:lnTo>
                    <a:lnTo>
                      <a:pt x="2" y="23"/>
                    </a:lnTo>
                    <a:lnTo>
                      <a:pt x="4" y="16"/>
                    </a:lnTo>
                    <a:lnTo>
                      <a:pt x="10" y="8"/>
                    </a:lnTo>
                    <a:lnTo>
                      <a:pt x="15" y="4"/>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5" name="Freeform 49"/>
              <p:cNvSpPr>
                <a:spLocks/>
              </p:cNvSpPr>
              <p:nvPr/>
            </p:nvSpPr>
            <p:spPr bwMode="auto">
              <a:xfrm>
                <a:off x="2684" y="3144"/>
                <a:ext cx="31" cy="90"/>
              </a:xfrm>
              <a:custGeom>
                <a:avLst/>
                <a:gdLst>
                  <a:gd name="T0" fmla="*/ 19 w 31"/>
                  <a:gd name="T1" fmla="*/ 0 h 90"/>
                  <a:gd name="T2" fmla="*/ 19 w 31"/>
                  <a:gd name="T3" fmla="*/ 23 h 90"/>
                  <a:gd name="T4" fmla="*/ 31 w 31"/>
                  <a:gd name="T5" fmla="*/ 23 h 90"/>
                  <a:gd name="T6" fmla="*/ 31 w 31"/>
                  <a:gd name="T7" fmla="*/ 35 h 90"/>
                  <a:gd name="T8" fmla="*/ 19 w 31"/>
                  <a:gd name="T9" fmla="*/ 35 h 90"/>
                  <a:gd name="T10" fmla="*/ 19 w 31"/>
                  <a:gd name="T11" fmla="*/ 71 h 90"/>
                  <a:gd name="T12" fmla="*/ 19 w 31"/>
                  <a:gd name="T13" fmla="*/ 75 h 90"/>
                  <a:gd name="T14" fmla="*/ 19 w 31"/>
                  <a:gd name="T15" fmla="*/ 77 h 90"/>
                  <a:gd name="T16" fmla="*/ 21 w 31"/>
                  <a:gd name="T17" fmla="*/ 79 h 90"/>
                  <a:gd name="T18" fmla="*/ 25 w 31"/>
                  <a:gd name="T19" fmla="*/ 81 h 90"/>
                  <a:gd name="T20" fmla="*/ 31 w 31"/>
                  <a:gd name="T21" fmla="*/ 81 h 90"/>
                  <a:gd name="T22" fmla="*/ 31 w 31"/>
                  <a:gd name="T23" fmla="*/ 90 h 90"/>
                  <a:gd name="T24" fmla="*/ 27 w 31"/>
                  <a:gd name="T25" fmla="*/ 90 h 90"/>
                  <a:gd name="T26" fmla="*/ 23 w 31"/>
                  <a:gd name="T27" fmla="*/ 90 h 90"/>
                  <a:gd name="T28" fmla="*/ 17 w 31"/>
                  <a:gd name="T29" fmla="*/ 90 h 90"/>
                  <a:gd name="T30" fmla="*/ 14 w 31"/>
                  <a:gd name="T31" fmla="*/ 89 h 90"/>
                  <a:gd name="T32" fmla="*/ 10 w 31"/>
                  <a:gd name="T33" fmla="*/ 87 h 90"/>
                  <a:gd name="T34" fmla="*/ 8 w 31"/>
                  <a:gd name="T35" fmla="*/ 85 h 90"/>
                  <a:gd name="T36" fmla="*/ 8 w 31"/>
                  <a:gd name="T37" fmla="*/ 81 h 90"/>
                  <a:gd name="T38" fmla="*/ 8 w 31"/>
                  <a:gd name="T39" fmla="*/ 77 h 90"/>
                  <a:gd name="T40" fmla="*/ 8 w 31"/>
                  <a:gd name="T41" fmla="*/ 71 h 90"/>
                  <a:gd name="T42" fmla="*/ 8 w 31"/>
                  <a:gd name="T43" fmla="*/ 35 h 90"/>
                  <a:gd name="T44" fmla="*/ 0 w 31"/>
                  <a:gd name="T45" fmla="*/ 35 h 90"/>
                  <a:gd name="T46" fmla="*/ 0 w 31"/>
                  <a:gd name="T47" fmla="*/ 23 h 90"/>
                  <a:gd name="T48" fmla="*/ 8 w 31"/>
                  <a:gd name="T49" fmla="*/ 23 h 90"/>
                  <a:gd name="T50" fmla="*/ 8 w 31"/>
                  <a:gd name="T51" fmla="*/ 8 h 90"/>
                  <a:gd name="T52" fmla="*/ 19 w 31"/>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90">
                    <a:moveTo>
                      <a:pt x="19" y="0"/>
                    </a:moveTo>
                    <a:lnTo>
                      <a:pt x="19" y="23"/>
                    </a:lnTo>
                    <a:lnTo>
                      <a:pt x="31" y="23"/>
                    </a:lnTo>
                    <a:lnTo>
                      <a:pt x="31" y="35"/>
                    </a:lnTo>
                    <a:lnTo>
                      <a:pt x="19" y="35"/>
                    </a:lnTo>
                    <a:lnTo>
                      <a:pt x="19" y="71"/>
                    </a:lnTo>
                    <a:lnTo>
                      <a:pt x="19" y="75"/>
                    </a:lnTo>
                    <a:lnTo>
                      <a:pt x="19" y="77"/>
                    </a:lnTo>
                    <a:lnTo>
                      <a:pt x="21" y="79"/>
                    </a:lnTo>
                    <a:lnTo>
                      <a:pt x="25" y="81"/>
                    </a:lnTo>
                    <a:lnTo>
                      <a:pt x="31" y="81"/>
                    </a:lnTo>
                    <a:lnTo>
                      <a:pt x="31" y="90"/>
                    </a:lnTo>
                    <a:lnTo>
                      <a:pt x="27" y="90"/>
                    </a:lnTo>
                    <a:lnTo>
                      <a:pt x="23" y="90"/>
                    </a:lnTo>
                    <a:lnTo>
                      <a:pt x="17" y="90"/>
                    </a:lnTo>
                    <a:lnTo>
                      <a:pt x="14" y="89"/>
                    </a:lnTo>
                    <a:lnTo>
                      <a:pt x="10" y="87"/>
                    </a:lnTo>
                    <a:lnTo>
                      <a:pt x="8" y="85"/>
                    </a:lnTo>
                    <a:lnTo>
                      <a:pt x="8" y="81"/>
                    </a:lnTo>
                    <a:lnTo>
                      <a:pt x="8" y="77"/>
                    </a:lnTo>
                    <a:lnTo>
                      <a:pt x="8" y="71"/>
                    </a:lnTo>
                    <a:lnTo>
                      <a:pt x="8" y="35"/>
                    </a:lnTo>
                    <a:lnTo>
                      <a:pt x="0" y="35"/>
                    </a:lnTo>
                    <a:lnTo>
                      <a:pt x="0" y="23"/>
                    </a:lnTo>
                    <a:lnTo>
                      <a:pt x="8" y="23"/>
                    </a:lnTo>
                    <a:lnTo>
                      <a:pt x="8" y="8"/>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6" name="Freeform 50"/>
              <p:cNvSpPr>
                <a:spLocks/>
              </p:cNvSpPr>
              <p:nvPr/>
            </p:nvSpPr>
            <p:spPr bwMode="auto">
              <a:xfrm>
                <a:off x="2726" y="3142"/>
                <a:ext cx="52" cy="92"/>
              </a:xfrm>
              <a:custGeom>
                <a:avLst/>
                <a:gdLst>
                  <a:gd name="T0" fmla="*/ 0 w 52"/>
                  <a:gd name="T1" fmla="*/ 0 h 92"/>
                  <a:gd name="T2" fmla="*/ 12 w 52"/>
                  <a:gd name="T3" fmla="*/ 0 h 92"/>
                  <a:gd name="T4" fmla="*/ 12 w 52"/>
                  <a:gd name="T5" fmla="*/ 35 h 92"/>
                  <a:gd name="T6" fmla="*/ 18 w 52"/>
                  <a:gd name="T7" fmla="*/ 29 h 92"/>
                  <a:gd name="T8" fmla="*/ 23 w 52"/>
                  <a:gd name="T9" fmla="*/ 25 h 92"/>
                  <a:gd name="T10" fmla="*/ 31 w 52"/>
                  <a:gd name="T11" fmla="*/ 23 h 92"/>
                  <a:gd name="T12" fmla="*/ 37 w 52"/>
                  <a:gd name="T13" fmla="*/ 25 h 92"/>
                  <a:gd name="T14" fmla="*/ 43 w 52"/>
                  <a:gd name="T15" fmla="*/ 27 h 92"/>
                  <a:gd name="T16" fmla="*/ 46 w 52"/>
                  <a:gd name="T17" fmla="*/ 31 h 92"/>
                  <a:gd name="T18" fmla="*/ 50 w 52"/>
                  <a:gd name="T19" fmla="*/ 35 h 92"/>
                  <a:gd name="T20" fmla="*/ 50 w 52"/>
                  <a:gd name="T21" fmla="*/ 41 h 92"/>
                  <a:gd name="T22" fmla="*/ 52 w 52"/>
                  <a:gd name="T23" fmla="*/ 50 h 92"/>
                  <a:gd name="T24" fmla="*/ 52 w 52"/>
                  <a:gd name="T25" fmla="*/ 92 h 92"/>
                  <a:gd name="T26" fmla="*/ 41 w 52"/>
                  <a:gd name="T27" fmla="*/ 92 h 92"/>
                  <a:gd name="T28" fmla="*/ 41 w 52"/>
                  <a:gd name="T29" fmla="*/ 50 h 92"/>
                  <a:gd name="T30" fmla="*/ 39 w 52"/>
                  <a:gd name="T31" fmla="*/ 46 h 92"/>
                  <a:gd name="T32" fmla="*/ 39 w 52"/>
                  <a:gd name="T33" fmla="*/ 41 h 92"/>
                  <a:gd name="T34" fmla="*/ 37 w 52"/>
                  <a:gd name="T35" fmla="*/ 39 h 92"/>
                  <a:gd name="T36" fmla="*/ 33 w 52"/>
                  <a:gd name="T37" fmla="*/ 35 h 92"/>
                  <a:gd name="T38" fmla="*/ 27 w 52"/>
                  <a:gd name="T39" fmla="*/ 35 h 92"/>
                  <a:gd name="T40" fmla="*/ 23 w 52"/>
                  <a:gd name="T41" fmla="*/ 35 h 92"/>
                  <a:gd name="T42" fmla="*/ 20 w 52"/>
                  <a:gd name="T43" fmla="*/ 37 h 92"/>
                  <a:gd name="T44" fmla="*/ 16 w 52"/>
                  <a:gd name="T45" fmla="*/ 41 h 92"/>
                  <a:gd name="T46" fmla="*/ 14 w 52"/>
                  <a:gd name="T47" fmla="*/ 44 h 92"/>
                  <a:gd name="T48" fmla="*/ 12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8" y="29"/>
                    </a:lnTo>
                    <a:lnTo>
                      <a:pt x="23" y="25"/>
                    </a:lnTo>
                    <a:lnTo>
                      <a:pt x="31" y="23"/>
                    </a:lnTo>
                    <a:lnTo>
                      <a:pt x="37" y="25"/>
                    </a:lnTo>
                    <a:lnTo>
                      <a:pt x="43" y="27"/>
                    </a:lnTo>
                    <a:lnTo>
                      <a:pt x="46" y="31"/>
                    </a:lnTo>
                    <a:lnTo>
                      <a:pt x="50" y="35"/>
                    </a:lnTo>
                    <a:lnTo>
                      <a:pt x="50" y="41"/>
                    </a:lnTo>
                    <a:lnTo>
                      <a:pt x="52" y="50"/>
                    </a:lnTo>
                    <a:lnTo>
                      <a:pt x="52" y="92"/>
                    </a:lnTo>
                    <a:lnTo>
                      <a:pt x="41" y="92"/>
                    </a:lnTo>
                    <a:lnTo>
                      <a:pt x="41" y="50"/>
                    </a:lnTo>
                    <a:lnTo>
                      <a:pt x="39" y="46"/>
                    </a:lnTo>
                    <a:lnTo>
                      <a:pt x="39" y="41"/>
                    </a:lnTo>
                    <a:lnTo>
                      <a:pt x="37" y="39"/>
                    </a:lnTo>
                    <a:lnTo>
                      <a:pt x="33" y="35"/>
                    </a:lnTo>
                    <a:lnTo>
                      <a:pt x="27" y="35"/>
                    </a:lnTo>
                    <a:lnTo>
                      <a:pt x="23" y="35"/>
                    </a:lnTo>
                    <a:lnTo>
                      <a:pt x="20" y="37"/>
                    </a:lnTo>
                    <a:lnTo>
                      <a:pt x="16" y="41"/>
                    </a:lnTo>
                    <a:lnTo>
                      <a:pt x="14" y="44"/>
                    </a:lnTo>
                    <a:lnTo>
                      <a:pt x="12"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7" name="Rectangle 51"/>
              <p:cNvSpPr>
                <a:spLocks noChangeArrowheads="1"/>
              </p:cNvSpPr>
              <p:nvPr/>
            </p:nvSpPr>
            <p:spPr bwMode="auto">
              <a:xfrm>
                <a:off x="371" y="3094"/>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8" name="Rectangle 52"/>
              <p:cNvSpPr>
                <a:spLocks noChangeArrowheads="1"/>
              </p:cNvSpPr>
              <p:nvPr/>
            </p:nvSpPr>
            <p:spPr bwMode="auto">
              <a:xfrm>
                <a:off x="2893" y="3094"/>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9" name="Freeform 53"/>
              <p:cNvSpPr>
                <a:spLocks noEditPoints="1"/>
              </p:cNvSpPr>
              <p:nvPr/>
            </p:nvSpPr>
            <p:spPr bwMode="auto">
              <a:xfrm>
                <a:off x="290" y="3058"/>
                <a:ext cx="61" cy="92"/>
              </a:xfrm>
              <a:custGeom>
                <a:avLst/>
                <a:gdLst>
                  <a:gd name="T0" fmla="*/ 31 w 61"/>
                  <a:gd name="T1" fmla="*/ 9 h 92"/>
                  <a:gd name="T2" fmla="*/ 25 w 61"/>
                  <a:gd name="T3" fmla="*/ 11 h 92"/>
                  <a:gd name="T4" fmla="*/ 21 w 61"/>
                  <a:gd name="T5" fmla="*/ 13 h 92"/>
                  <a:gd name="T6" fmla="*/ 17 w 61"/>
                  <a:gd name="T7" fmla="*/ 15 h 92"/>
                  <a:gd name="T8" fmla="*/ 15 w 61"/>
                  <a:gd name="T9" fmla="*/ 21 h 92"/>
                  <a:gd name="T10" fmla="*/ 13 w 61"/>
                  <a:gd name="T11" fmla="*/ 27 h 92"/>
                  <a:gd name="T12" fmla="*/ 13 w 61"/>
                  <a:gd name="T13" fmla="*/ 36 h 92"/>
                  <a:gd name="T14" fmla="*/ 13 w 61"/>
                  <a:gd name="T15" fmla="*/ 46 h 92"/>
                  <a:gd name="T16" fmla="*/ 13 w 61"/>
                  <a:gd name="T17" fmla="*/ 56 h 92"/>
                  <a:gd name="T18" fmla="*/ 13 w 61"/>
                  <a:gd name="T19" fmla="*/ 63 h 92"/>
                  <a:gd name="T20" fmla="*/ 15 w 61"/>
                  <a:gd name="T21" fmla="*/ 71 h 92"/>
                  <a:gd name="T22" fmla="*/ 17 w 61"/>
                  <a:gd name="T23" fmla="*/ 75 h 92"/>
                  <a:gd name="T24" fmla="*/ 21 w 61"/>
                  <a:gd name="T25" fmla="*/ 79 h 92"/>
                  <a:gd name="T26" fmla="*/ 27 w 61"/>
                  <a:gd name="T27" fmla="*/ 80 h 92"/>
                  <a:gd name="T28" fmla="*/ 31 w 61"/>
                  <a:gd name="T29" fmla="*/ 82 h 92"/>
                  <a:gd name="T30" fmla="*/ 36 w 61"/>
                  <a:gd name="T31" fmla="*/ 80 h 92"/>
                  <a:gd name="T32" fmla="*/ 40 w 61"/>
                  <a:gd name="T33" fmla="*/ 79 h 92"/>
                  <a:gd name="T34" fmla="*/ 44 w 61"/>
                  <a:gd name="T35" fmla="*/ 75 h 92"/>
                  <a:gd name="T36" fmla="*/ 46 w 61"/>
                  <a:gd name="T37" fmla="*/ 71 h 92"/>
                  <a:gd name="T38" fmla="*/ 48 w 61"/>
                  <a:gd name="T39" fmla="*/ 63 h 92"/>
                  <a:gd name="T40" fmla="*/ 48 w 61"/>
                  <a:gd name="T41" fmla="*/ 56 h 92"/>
                  <a:gd name="T42" fmla="*/ 48 w 61"/>
                  <a:gd name="T43" fmla="*/ 46 h 92"/>
                  <a:gd name="T44" fmla="*/ 48 w 61"/>
                  <a:gd name="T45" fmla="*/ 36 h 92"/>
                  <a:gd name="T46" fmla="*/ 48 w 61"/>
                  <a:gd name="T47" fmla="*/ 27 h 92"/>
                  <a:gd name="T48" fmla="*/ 46 w 61"/>
                  <a:gd name="T49" fmla="*/ 21 h 92"/>
                  <a:gd name="T50" fmla="*/ 44 w 61"/>
                  <a:gd name="T51" fmla="*/ 17 h 92"/>
                  <a:gd name="T52" fmla="*/ 40 w 61"/>
                  <a:gd name="T53" fmla="*/ 13 h 92"/>
                  <a:gd name="T54" fmla="*/ 36 w 61"/>
                  <a:gd name="T55" fmla="*/ 11 h 92"/>
                  <a:gd name="T56" fmla="*/ 31 w 61"/>
                  <a:gd name="T57" fmla="*/ 9 h 92"/>
                  <a:gd name="T58" fmla="*/ 31 w 61"/>
                  <a:gd name="T59" fmla="*/ 0 h 92"/>
                  <a:gd name="T60" fmla="*/ 38 w 61"/>
                  <a:gd name="T61" fmla="*/ 0 h 92"/>
                  <a:gd name="T62" fmla="*/ 44 w 61"/>
                  <a:gd name="T63" fmla="*/ 2 h 92"/>
                  <a:gd name="T64" fmla="*/ 50 w 61"/>
                  <a:gd name="T65" fmla="*/ 6 h 92"/>
                  <a:gd name="T66" fmla="*/ 54 w 61"/>
                  <a:gd name="T67" fmla="*/ 11 h 92"/>
                  <a:gd name="T68" fmla="*/ 56 w 61"/>
                  <a:gd name="T69" fmla="*/ 17 h 92"/>
                  <a:gd name="T70" fmla="*/ 59 w 61"/>
                  <a:gd name="T71" fmla="*/ 25 h 92"/>
                  <a:gd name="T72" fmla="*/ 59 w 61"/>
                  <a:gd name="T73" fmla="*/ 34 h 92"/>
                  <a:gd name="T74" fmla="*/ 61 w 61"/>
                  <a:gd name="T75" fmla="*/ 46 h 92"/>
                  <a:gd name="T76" fmla="*/ 59 w 61"/>
                  <a:gd name="T77" fmla="*/ 56 h 92"/>
                  <a:gd name="T78" fmla="*/ 59 w 61"/>
                  <a:gd name="T79" fmla="*/ 65 h 92"/>
                  <a:gd name="T80" fmla="*/ 58 w 61"/>
                  <a:gd name="T81" fmla="*/ 73 h 92"/>
                  <a:gd name="T82" fmla="*/ 56 w 61"/>
                  <a:gd name="T83" fmla="*/ 79 h 92"/>
                  <a:gd name="T84" fmla="*/ 52 w 61"/>
                  <a:gd name="T85" fmla="*/ 82 h 92"/>
                  <a:gd name="T86" fmla="*/ 48 w 61"/>
                  <a:gd name="T87" fmla="*/ 86 h 92"/>
                  <a:gd name="T88" fmla="*/ 42 w 61"/>
                  <a:gd name="T89" fmla="*/ 90 h 92"/>
                  <a:gd name="T90" fmla="*/ 36 w 61"/>
                  <a:gd name="T91" fmla="*/ 92 h 92"/>
                  <a:gd name="T92" fmla="*/ 31 w 61"/>
                  <a:gd name="T93" fmla="*/ 92 h 92"/>
                  <a:gd name="T94" fmla="*/ 23 w 61"/>
                  <a:gd name="T95" fmla="*/ 92 h 92"/>
                  <a:gd name="T96" fmla="*/ 15 w 61"/>
                  <a:gd name="T97" fmla="*/ 88 h 92"/>
                  <a:gd name="T98" fmla="*/ 10 w 61"/>
                  <a:gd name="T99" fmla="*/ 84 h 92"/>
                  <a:gd name="T100" fmla="*/ 4 w 61"/>
                  <a:gd name="T101" fmla="*/ 67 h 92"/>
                  <a:gd name="T102" fmla="*/ 0 w 61"/>
                  <a:gd name="T103" fmla="*/ 46 h 92"/>
                  <a:gd name="T104" fmla="*/ 2 w 61"/>
                  <a:gd name="T105" fmla="*/ 36 h 92"/>
                  <a:gd name="T106" fmla="*/ 2 w 61"/>
                  <a:gd name="T107" fmla="*/ 27 h 92"/>
                  <a:gd name="T108" fmla="*/ 4 w 61"/>
                  <a:gd name="T109" fmla="*/ 19 h 92"/>
                  <a:gd name="T110" fmla="*/ 8 w 61"/>
                  <a:gd name="T111" fmla="*/ 13 h 92"/>
                  <a:gd name="T112" fmla="*/ 10 w 61"/>
                  <a:gd name="T113" fmla="*/ 8 h 92"/>
                  <a:gd name="T114" fmla="*/ 13 w 61"/>
                  <a:gd name="T115" fmla="*/ 4 h 92"/>
                  <a:gd name="T116" fmla="*/ 19 w 61"/>
                  <a:gd name="T117" fmla="*/ 2 h 92"/>
                  <a:gd name="T118" fmla="*/ 25 w 61"/>
                  <a:gd name="T119" fmla="*/ 0 h 92"/>
                  <a:gd name="T120" fmla="*/ 31 w 61"/>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92">
                    <a:moveTo>
                      <a:pt x="31" y="9"/>
                    </a:moveTo>
                    <a:lnTo>
                      <a:pt x="25" y="11"/>
                    </a:lnTo>
                    <a:lnTo>
                      <a:pt x="21" y="13"/>
                    </a:lnTo>
                    <a:lnTo>
                      <a:pt x="17" y="15"/>
                    </a:lnTo>
                    <a:lnTo>
                      <a:pt x="15" y="21"/>
                    </a:lnTo>
                    <a:lnTo>
                      <a:pt x="13" y="27"/>
                    </a:lnTo>
                    <a:lnTo>
                      <a:pt x="13" y="36"/>
                    </a:lnTo>
                    <a:lnTo>
                      <a:pt x="13" y="46"/>
                    </a:lnTo>
                    <a:lnTo>
                      <a:pt x="13" y="56"/>
                    </a:lnTo>
                    <a:lnTo>
                      <a:pt x="13" y="63"/>
                    </a:lnTo>
                    <a:lnTo>
                      <a:pt x="15" y="71"/>
                    </a:lnTo>
                    <a:lnTo>
                      <a:pt x="17" y="75"/>
                    </a:lnTo>
                    <a:lnTo>
                      <a:pt x="21" y="79"/>
                    </a:lnTo>
                    <a:lnTo>
                      <a:pt x="27" y="80"/>
                    </a:lnTo>
                    <a:lnTo>
                      <a:pt x="31" y="82"/>
                    </a:lnTo>
                    <a:lnTo>
                      <a:pt x="36" y="80"/>
                    </a:lnTo>
                    <a:lnTo>
                      <a:pt x="40" y="79"/>
                    </a:lnTo>
                    <a:lnTo>
                      <a:pt x="44" y="75"/>
                    </a:lnTo>
                    <a:lnTo>
                      <a:pt x="46" y="71"/>
                    </a:lnTo>
                    <a:lnTo>
                      <a:pt x="48" y="63"/>
                    </a:lnTo>
                    <a:lnTo>
                      <a:pt x="48" y="56"/>
                    </a:lnTo>
                    <a:lnTo>
                      <a:pt x="48" y="46"/>
                    </a:lnTo>
                    <a:lnTo>
                      <a:pt x="48" y="36"/>
                    </a:lnTo>
                    <a:lnTo>
                      <a:pt x="48" y="27"/>
                    </a:lnTo>
                    <a:lnTo>
                      <a:pt x="46" y="21"/>
                    </a:lnTo>
                    <a:lnTo>
                      <a:pt x="44" y="17"/>
                    </a:lnTo>
                    <a:lnTo>
                      <a:pt x="40" y="13"/>
                    </a:lnTo>
                    <a:lnTo>
                      <a:pt x="36" y="11"/>
                    </a:lnTo>
                    <a:lnTo>
                      <a:pt x="31" y="9"/>
                    </a:lnTo>
                    <a:close/>
                    <a:moveTo>
                      <a:pt x="31" y="0"/>
                    </a:moveTo>
                    <a:lnTo>
                      <a:pt x="38" y="0"/>
                    </a:lnTo>
                    <a:lnTo>
                      <a:pt x="44" y="2"/>
                    </a:lnTo>
                    <a:lnTo>
                      <a:pt x="50" y="6"/>
                    </a:lnTo>
                    <a:lnTo>
                      <a:pt x="54" y="11"/>
                    </a:lnTo>
                    <a:lnTo>
                      <a:pt x="56" y="17"/>
                    </a:lnTo>
                    <a:lnTo>
                      <a:pt x="59" y="25"/>
                    </a:lnTo>
                    <a:lnTo>
                      <a:pt x="59" y="34"/>
                    </a:lnTo>
                    <a:lnTo>
                      <a:pt x="61" y="46"/>
                    </a:lnTo>
                    <a:lnTo>
                      <a:pt x="59" y="56"/>
                    </a:lnTo>
                    <a:lnTo>
                      <a:pt x="59" y="65"/>
                    </a:lnTo>
                    <a:lnTo>
                      <a:pt x="58" y="73"/>
                    </a:lnTo>
                    <a:lnTo>
                      <a:pt x="56" y="79"/>
                    </a:lnTo>
                    <a:lnTo>
                      <a:pt x="52" y="82"/>
                    </a:lnTo>
                    <a:lnTo>
                      <a:pt x="48" y="86"/>
                    </a:lnTo>
                    <a:lnTo>
                      <a:pt x="42" y="90"/>
                    </a:lnTo>
                    <a:lnTo>
                      <a:pt x="36" y="92"/>
                    </a:lnTo>
                    <a:lnTo>
                      <a:pt x="31" y="92"/>
                    </a:lnTo>
                    <a:lnTo>
                      <a:pt x="23" y="92"/>
                    </a:lnTo>
                    <a:lnTo>
                      <a:pt x="15" y="88"/>
                    </a:lnTo>
                    <a:lnTo>
                      <a:pt x="10" y="84"/>
                    </a:lnTo>
                    <a:lnTo>
                      <a:pt x="4" y="67"/>
                    </a:lnTo>
                    <a:lnTo>
                      <a:pt x="0" y="46"/>
                    </a:lnTo>
                    <a:lnTo>
                      <a:pt x="2" y="36"/>
                    </a:lnTo>
                    <a:lnTo>
                      <a:pt x="2" y="27"/>
                    </a:lnTo>
                    <a:lnTo>
                      <a:pt x="4" y="19"/>
                    </a:lnTo>
                    <a:lnTo>
                      <a:pt x="8" y="13"/>
                    </a:lnTo>
                    <a:lnTo>
                      <a:pt x="10" y="8"/>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0" name="Rectangle 54"/>
              <p:cNvSpPr>
                <a:spLocks noChangeArrowheads="1"/>
              </p:cNvSpPr>
              <p:nvPr/>
            </p:nvSpPr>
            <p:spPr bwMode="auto">
              <a:xfrm>
                <a:off x="371" y="30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1" name="Rectangle 55"/>
              <p:cNvSpPr>
                <a:spLocks noChangeArrowheads="1"/>
              </p:cNvSpPr>
              <p:nvPr/>
            </p:nvSpPr>
            <p:spPr bwMode="auto">
              <a:xfrm>
                <a:off x="2905" y="30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2" name="Rectangle 56"/>
              <p:cNvSpPr>
                <a:spLocks noChangeArrowheads="1"/>
              </p:cNvSpPr>
              <p:nvPr/>
            </p:nvSpPr>
            <p:spPr bwMode="auto">
              <a:xfrm>
                <a:off x="371" y="293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3" name="Rectangle 57"/>
              <p:cNvSpPr>
                <a:spLocks noChangeArrowheads="1"/>
              </p:cNvSpPr>
              <p:nvPr/>
            </p:nvSpPr>
            <p:spPr bwMode="auto">
              <a:xfrm>
                <a:off x="2905" y="293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4" name="Rectangle 58"/>
              <p:cNvSpPr>
                <a:spLocks noChangeArrowheads="1"/>
              </p:cNvSpPr>
              <p:nvPr/>
            </p:nvSpPr>
            <p:spPr bwMode="auto">
              <a:xfrm>
                <a:off x="371" y="285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5" name="Rectangle 59"/>
              <p:cNvSpPr>
                <a:spLocks noChangeArrowheads="1"/>
              </p:cNvSpPr>
              <p:nvPr/>
            </p:nvSpPr>
            <p:spPr bwMode="auto">
              <a:xfrm>
                <a:off x="2905" y="285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6" name="Rectangle 60"/>
              <p:cNvSpPr>
                <a:spLocks noChangeArrowheads="1"/>
              </p:cNvSpPr>
              <p:nvPr/>
            </p:nvSpPr>
            <p:spPr bwMode="auto">
              <a:xfrm>
                <a:off x="371" y="277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7" name="Rectangle 61"/>
              <p:cNvSpPr>
                <a:spLocks noChangeArrowheads="1"/>
              </p:cNvSpPr>
              <p:nvPr/>
            </p:nvSpPr>
            <p:spPr bwMode="auto">
              <a:xfrm>
                <a:off x="2905" y="277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8" name="Rectangle 62"/>
              <p:cNvSpPr>
                <a:spLocks noChangeArrowheads="1"/>
              </p:cNvSpPr>
              <p:nvPr/>
            </p:nvSpPr>
            <p:spPr bwMode="auto">
              <a:xfrm>
                <a:off x="371"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9" name="Rectangle 63"/>
              <p:cNvSpPr>
                <a:spLocks noChangeArrowheads="1"/>
              </p:cNvSpPr>
              <p:nvPr/>
            </p:nvSpPr>
            <p:spPr bwMode="auto">
              <a:xfrm>
                <a:off x="2905"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0" name="Rectangle 64"/>
              <p:cNvSpPr>
                <a:spLocks noChangeArrowheads="1"/>
              </p:cNvSpPr>
              <p:nvPr/>
            </p:nvSpPr>
            <p:spPr bwMode="auto">
              <a:xfrm>
                <a:off x="371"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1" name="Rectangle 65"/>
              <p:cNvSpPr>
                <a:spLocks noChangeArrowheads="1"/>
              </p:cNvSpPr>
              <p:nvPr/>
            </p:nvSpPr>
            <p:spPr bwMode="auto">
              <a:xfrm>
                <a:off x="2905"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2" name="Rectangle 66"/>
              <p:cNvSpPr>
                <a:spLocks noChangeArrowheads="1"/>
              </p:cNvSpPr>
              <p:nvPr/>
            </p:nvSpPr>
            <p:spPr bwMode="auto">
              <a:xfrm>
                <a:off x="371"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3" name="Rectangle 67"/>
              <p:cNvSpPr>
                <a:spLocks noChangeArrowheads="1"/>
              </p:cNvSpPr>
              <p:nvPr/>
            </p:nvSpPr>
            <p:spPr bwMode="auto">
              <a:xfrm>
                <a:off x="2905"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4" name="Rectangle 68"/>
              <p:cNvSpPr>
                <a:spLocks noChangeArrowheads="1"/>
              </p:cNvSpPr>
              <p:nvPr/>
            </p:nvSpPr>
            <p:spPr bwMode="auto">
              <a:xfrm>
                <a:off x="371"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5" name="Rectangle 69"/>
              <p:cNvSpPr>
                <a:spLocks noChangeArrowheads="1"/>
              </p:cNvSpPr>
              <p:nvPr/>
            </p:nvSpPr>
            <p:spPr bwMode="auto">
              <a:xfrm>
                <a:off x="2905"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6" name="Rectangle 70"/>
              <p:cNvSpPr>
                <a:spLocks noChangeArrowheads="1"/>
              </p:cNvSpPr>
              <p:nvPr/>
            </p:nvSpPr>
            <p:spPr bwMode="auto">
              <a:xfrm>
                <a:off x="371"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7" name="Rectangle 71"/>
              <p:cNvSpPr>
                <a:spLocks noChangeArrowheads="1"/>
              </p:cNvSpPr>
              <p:nvPr/>
            </p:nvSpPr>
            <p:spPr bwMode="auto">
              <a:xfrm>
                <a:off x="2905" y="269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8" name="Rectangle 72"/>
              <p:cNvSpPr>
                <a:spLocks noChangeArrowheads="1"/>
              </p:cNvSpPr>
              <p:nvPr/>
            </p:nvSpPr>
            <p:spPr bwMode="auto">
              <a:xfrm>
                <a:off x="371" y="2693"/>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9" name="Rectangle 73"/>
              <p:cNvSpPr>
                <a:spLocks noChangeArrowheads="1"/>
              </p:cNvSpPr>
              <p:nvPr/>
            </p:nvSpPr>
            <p:spPr bwMode="auto">
              <a:xfrm>
                <a:off x="2893" y="2693"/>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0" name="Freeform 74"/>
              <p:cNvSpPr>
                <a:spLocks noEditPoints="1"/>
              </p:cNvSpPr>
              <p:nvPr/>
            </p:nvSpPr>
            <p:spPr bwMode="auto">
              <a:xfrm>
                <a:off x="184" y="2657"/>
                <a:ext cx="60" cy="94"/>
              </a:xfrm>
              <a:custGeom>
                <a:avLst/>
                <a:gdLst>
                  <a:gd name="T0" fmla="*/ 31 w 60"/>
                  <a:gd name="T1" fmla="*/ 11 h 94"/>
                  <a:gd name="T2" fmla="*/ 25 w 60"/>
                  <a:gd name="T3" fmla="*/ 11 h 94"/>
                  <a:gd name="T4" fmla="*/ 21 w 60"/>
                  <a:gd name="T5" fmla="*/ 13 h 94"/>
                  <a:gd name="T6" fmla="*/ 18 w 60"/>
                  <a:gd name="T7" fmla="*/ 17 h 94"/>
                  <a:gd name="T8" fmla="*/ 16 w 60"/>
                  <a:gd name="T9" fmla="*/ 23 h 94"/>
                  <a:gd name="T10" fmla="*/ 14 w 60"/>
                  <a:gd name="T11" fmla="*/ 28 h 94"/>
                  <a:gd name="T12" fmla="*/ 12 w 60"/>
                  <a:gd name="T13" fmla="*/ 36 h 94"/>
                  <a:gd name="T14" fmla="*/ 12 w 60"/>
                  <a:gd name="T15" fmla="*/ 48 h 94"/>
                  <a:gd name="T16" fmla="*/ 12 w 60"/>
                  <a:gd name="T17" fmla="*/ 57 h 94"/>
                  <a:gd name="T18" fmla="*/ 14 w 60"/>
                  <a:gd name="T19" fmla="*/ 65 h 94"/>
                  <a:gd name="T20" fmla="*/ 16 w 60"/>
                  <a:gd name="T21" fmla="*/ 71 h 94"/>
                  <a:gd name="T22" fmla="*/ 18 w 60"/>
                  <a:gd name="T23" fmla="*/ 76 h 94"/>
                  <a:gd name="T24" fmla="*/ 21 w 60"/>
                  <a:gd name="T25" fmla="*/ 80 h 94"/>
                  <a:gd name="T26" fmla="*/ 25 w 60"/>
                  <a:gd name="T27" fmla="*/ 82 h 94"/>
                  <a:gd name="T28" fmla="*/ 31 w 60"/>
                  <a:gd name="T29" fmla="*/ 82 h 94"/>
                  <a:gd name="T30" fmla="*/ 35 w 60"/>
                  <a:gd name="T31" fmla="*/ 82 h 94"/>
                  <a:gd name="T32" fmla="*/ 39 w 60"/>
                  <a:gd name="T33" fmla="*/ 80 h 94"/>
                  <a:gd name="T34" fmla="*/ 43 w 60"/>
                  <a:gd name="T35" fmla="*/ 76 h 94"/>
                  <a:gd name="T36" fmla="*/ 44 w 60"/>
                  <a:gd name="T37" fmla="*/ 71 h 94"/>
                  <a:gd name="T38" fmla="*/ 46 w 60"/>
                  <a:gd name="T39" fmla="*/ 65 h 94"/>
                  <a:gd name="T40" fmla="*/ 48 w 60"/>
                  <a:gd name="T41" fmla="*/ 57 h 94"/>
                  <a:gd name="T42" fmla="*/ 48 w 60"/>
                  <a:gd name="T43" fmla="*/ 48 h 94"/>
                  <a:gd name="T44" fmla="*/ 48 w 60"/>
                  <a:gd name="T45" fmla="*/ 36 h 94"/>
                  <a:gd name="T46" fmla="*/ 46 w 60"/>
                  <a:gd name="T47" fmla="*/ 28 h 94"/>
                  <a:gd name="T48" fmla="*/ 46 w 60"/>
                  <a:gd name="T49" fmla="*/ 23 h 94"/>
                  <a:gd name="T50" fmla="*/ 43 w 60"/>
                  <a:gd name="T51" fmla="*/ 19 h 94"/>
                  <a:gd name="T52" fmla="*/ 39 w 60"/>
                  <a:gd name="T53" fmla="*/ 15 h 94"/>
                  <a:gd name="T54" fmla="*/ 35 w 60"/>
                  <a:gd name="T55" fmla="*/ 11 h 94"/>
                  <a:gd name="T56" fmla="*/ 31 w 60"/>
                  <a:gd name="T57" fmla="*/ 11 h 94"/>
                  <a:gd name="T58" fmla="*/ 31 w 60"/>
                  <a:gd name="T59" fmla="*/ 0 h 94"/>
                  <a:gd name="T60" fmla="*/ 37 w 60"/>
                  <a:gd name="T61" fmla="*/ 2 h 94"/>
                  <a:gd name="T62" fmla="*/ 44 w 60"/>
                  <a:gd name="T63" fmla="*/ 3 h 94"/>
                  <a:gd name="T64" fmla="*/ 48 w 60"/>
                  <a:gd name="T65" fmla="*/ 7 h 94"/>
                  <a:gd name="T66" fmla="*/ 52 w 60"/>
                  <a:gd name="T67" fmla="*/ 11 h 94"/>
                  <a:gd name="T68" fmla="*/ 56 w 60"/>
                  <a:gd name="T69" fmla="*/ 19 h 94"/>
                  <a:gd name="T70" fmla="*/ 58 w 60"/>
                  <a:gd name="T71" fmla="*/ 25 h 94"/>
                  <a:gd name="T72" fmla="*/ 60 w 60"/>
                  <a:gd name="T73" fmla="*/ 34 h 94"/>
                  <a:gd name="T74" fmla="*/ 60 w 60"/>
                  <a:gd name="T75" fmla="*/ 48 h 94"/>
                  <a:gd name="T76" fmla="*/ 60 w 60"/>
                  <a:gd name="T77" fmla="*/ 57 h 94"/>
                  <a:gd name="T78" fmla="*/ 58 w 60"/>
                  <a:gd name="T79" fmla="*/ 65 h 94"/>
                  <a:gd name="T80" fmla="*/ 56 w 60"/>
                  <a:gd name="T81" fmla="*/ 73 h 94"/>
                  <a:gd name="T82" fmla="*/ 54 w 60"/>
                  <a:gd name="T83" fmla="*/ 78 h 94"/>
                  <a:gd name="T84" fmla="*/ 50 w 60"/>
                  <a:gd name="T85" fmla="*/ 84 h 94"/>
                  <a:gd name="T86" fmla="*/ 46 w 60"/>
                  <a:gd name="T87" fmla="*/ 88 h 94"/>
                  <a:gd name="T88" fmla="*/ 43 w 60"/>
                  <a:gd name="T89" fmla="*/ 92 h 94"/>
                  <a:gd name="T90" fmla="*/ 37 w 60"/>
                  <a:gd name="T91" fmla="*/ 92 h 94"/>
                  <a:gd name="T92" fmla="*/ 31 w 60"/>
                  <a:gd name="T93" fmla="*/ 94 h 94"/>
                  <a:gd name="T94" fmla="*/ 21 w 60"/>
                  <a:gd name="T95" fmla="*/ 92 h 94"/>
                  <a:gd name="T96" fmla="*/ 16 w 60"/>
                  <a:gd name="T97" fmla="*/ 90 h 94"/>
                  <a:gd name="T98" fmla="*/ 10 w 60"/>
                  <a:gd name="T99" fmla="*/ 84 h 94"/>
                  <a:gd name="T100" fmla="*/ 2 w 60"/>
                  <a:gd name="T101" fmla="*/ 69 h 94"/>
                  <a:gd name="T102" fmla="*/ 0 w 60"/>
                  <a:gd name="T103" fmla="*/ 48 h 94"/>
                  <a:gd name="T104" fmla="*/ 0 w 60"/>
                  <a:gd name="T105" fmla="*/ 36 h 94"/>
                  <a:gd name="T106" fmla="*/ 2 w 60"/>
                  <a:gd name="T107" fmla="*/ 28 h 94"/>
                  <a:gd name="T108" fmla="*/ 4 w 60"/>
                  <a:gd name="T109" fmla="*/ 21 h 94"/>
                  <a:gd name="T110" fmla="*/ 6 w 60"/>
                  <a:gd name="T111" fmla="*/ 15 h 94"/>
                  <a:gd name="T112" fmla="*/ 10 w 60"/>
                  <a:gd name="T113" fmla="*/ 9 h 94"/>
                  <a:gd name="T114" fmla="*/ 14 w 60"/>
                  <a:gd name="T115" fmla="*/ 5 h 94"/>
                  <a:gd name="T116" fmla="*/ 18 w 60"/>
                  <a:gd name="T117" fmla="*/ 2 h 94"/>
                  <a:gd name="T118" fmla="*/ 23 w 60"/>
                  <a:gd name="T119" fmla="*/ 2 h 94"/>
                  <a:gd name="T120" fmla="*/ 31 w 60"/>
                  <a:gd name="T1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4">
                    <a:moveTo>
                      <a:pt x="31" y="11"/>
                    </a:moveTo>
                    <a:lnTo>
                      <a:pt x="25" y="11"/>
                    </a:lnTo>
                    <a:lnTo>
                      <a:pt x="21" y="13"/>
                    </a:lnTo>
                    <a:lnTo>
                      <a:pt x="18" y="17"/>
                    </a:lnTo>
                    <a:lnTo>
                      <a:pt x="16" y="23"/>
                    </a:lnTo>
                    <a:lnTo>
                      <a:pt x="14" y="28"/>
                    </a:lnTo>
                    <a:lnTo>
                      <a:pt x="12" y="36"/>
                    </a:lnTo>
                    <a:lnTo>
                      <a:pt x="12" y="48"/>
                    </a:lnTo>
                    <a:lnTo>
                      <a:pt x="12" y="57"/>
                    </a:lnTo>
                    <a:lnTo>
                      <a:pt x="14" y="65"/>
                    </a:lnTo>
                    <a:lnTo>
                      <a:pt x="16" y="71"/>
                    </a:lnTo>
                    <a:lnTo>
                      <a:pt x="18" y="76"/>
                    </a:lnTo>
                    <a:lnTo>
                      <a:pt x="21" y="80"/>
                    </a:lnTo>
                    <a:lnTo>
                      <a:pt x="25" y="82"/>
                    </a:lnTo>
                    <a:lnTo>
                      <a:pt x="31" y="82"/>
                    </a:lnTo>
                    <a:lnTo>
                      <a:pt x="35" y="82"/>
                    </a:lnTo>
                    <a:lnTo>
                      <a:pt x="39" y="80"/>
                    </a:lnTo>
                    <a:lnTo>
                      <a:pt x="43" y="76"/>
                    </a:lnTo>
                    <a:lnTo>
                      <a:pt x="44" y="71"/>
                    </a:lnTo>
                    <a:lnTo>
                      <a:pt x="46" y="65"/>
                    </a:lnTo>
                    <a:lnTo>
                      <a:pt x="48" y="57"/>
                    </a:lnTo>
                    <a:lnTo>
                      <a:pt x="48" y="48"/>
                    </a:lnTo>
                    <a:lnTo>
                      <a:pt x="48" y="36"/>
                    </a:lnTo>
                    <a:lnTo>
                      <a:pt x="46" y="28"/>
                    </a:lnTo>
                    <a:lnTo>
                      <a:pt x="46" y="23"/>
                    </a:lnTo>
                    <a:lnTo>
                      <a:pt x="43" y="19"/>
                    </a:lnTo>
                    <a:lnTo>
                      <a:pt x="39" y="15"/>
                    </a:lnTo>
                    <a:lnTo>
                      <a:pt x="35" y="11"/>
                    </a:lnTo>
                    <a:lnTo>
                      <a:pt x="31" y="11"/>
                    </a:lnTo>
                    <a:close/>
                    <a:moveTo>
                      <a:pt x="31" y="0"/>
                    </a:moveTo>
                    <a:lnTo>
                      <a:pt x="37" y="2"/>
                    </a:lnTo>
                    <a:lnTo>
                      <a:pt x="44" y="3"/>
                    </a:lnTo>
                    <a:lnTo>
                      <a:pt x="48" y="7"/>
                    </a:lnTo>
                    <a:lnTo>
                      <a:pt x="52" y="11"/>
                    </a:lnTo>
                    <a:lnTo>
                      <a:pt x="56" y="19"/>
                    </a:lnTo>
                    <a:lnTo>
                      <a:pt x="58" y="25"/>
                    </a:lnTo>
                    <a:lnTo>
                      <a:pt x="60" y="34"/>
                    </a:lnTo>
                    <a:lnTo>
                      <a:pt x="60" y="48"/>
                    </a:lnTo>
                    <a:lnTo>
                      <a:pt x="60" y="57"/>
                    </a:lnTo>
                    <a:lnTo>
                      <a:pt x="58" y="65"/>
                    </a:lnTo>
                    <a:lnTo>
                      <a:pt x="56" y="73"/>
                    </a:lnTo>
                    <a:lnTo>
                      <a:pt x="54" y="78"/>
                    </a:lnTo>
                    <a:lnTo>
                      <a:pt x="50" y="84"/>
                    </a:lnTo>
                    <a:lnTo>
                      <a:pt x="46" y="88"/>
                    </a:lnTo>
                    <a:lnTo>
                      <a:pt x="43" y="92"/>
                    </a:lnTo>
                    <a:lnTo>
                      <a:pt x="37" y="92"/>
                    </a:lnTo>
                    <a:lnTo>
                      <a:pt x="31" y="94"/>
                    </a:lnTo>
                    <a:lnTo>
                      <a:pt x="21" y="92"/>
                    </a:lnTo>
                    <a:lnTo>
                      <a:pt x="16" y="90"/>
                    </a:lnTo>
                    <a:lnTo>
                      <a:pt x="10" y="84"/>
                    </a:lnTo>
                    <a:lnTo>
                      <a:pt x="2" y="69"/>
                    </a:lnTo>
                    <a:lnTo>
                      <a:pt x="0" y="48"/>
                    </a:lnTo>
                    <a:lnTo>
                      <a:pt x="0" y="36"/>
                    </a:lnTo>
                    <a:lnTo>
                      <a:pt x="2" y="28"/>
                    </a:lnTo>
                    <a:lnTo>
                      <a:pt x="4" y="21"/>
                    </a:lnTo>
                    <a:lnTo>
                      <a:pt x="6" y="15"/>
                    </a:lnTo>
                    <a:lnTo>
                      <a:pt x="10" y="9"/>
                    </a:lnTo>
                    <a:lnTo>
                      <a:pt x="14" y="5"/>
                    </a:lnTo>
                    <a:lnTo>
                      <a:pt x="18" y="2"/>
                    </a:lnTo>
                    <a:lnTo>
                      <a:pt x="23"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1" name="Rectangle 75"/>
              <p:cNvSpPr>
                <a:spLocks noChangeArrowheads="1"/>
              </p:cNvSpPr>
              <p:nvPr/>
            </p:nvSpPr>
            <p:spPr bwMode="auto">
              <a:xfrm>
                <a:off x="261" y="2737"/>
                <a:ext cx="12" cy="12"/>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2" name="Freeform 76"/>
              <p:cNvSpPr>
                <a:spLocks/>
              </p:cNvSpPr>
              <p:nvPr/>
            </p:nvSpPr>
            <p:spPr bwMode="auto">
              <a:xfrm>
                <a:off x="290" y="2659"/>
                <a:ext cx="61" cy="92"/>
              </a:xfrm>
              <a:custGeom>
                <a:avLst/>
                <a:gdLst>
                  <a:gd name="T0" fmla="*/ 11 w 61"/>
                  <a:gd name="T1" fmla="*/ 0 h 92"/>
                  <a:gd name="T2" fmla="*/ 56 w 61"/>
                  <a:gd name="T3" fmla="*/ 0 h 92"/>
                  <a:gd name="T4" fmla="*/ 56 w 61"/>
                  <a:gd name="T5" fmla="*/ 11 h 92"/>
                  <a:gd name="T6" fmla="*/ 21 w 61"/>
                  <a:gd name="T7" fmla="*/ 11 h 92"/>
                  <a:gd name="T8" fmla="*/ 17 w 61"/>
                  <a:gd name="T9" fmla="*/ 34 h 92"/>
                  <a:gd name="T10" fmla="*/ 25 w 61"/>
                  <a:gd name="T11" fmla="*/ 30 h 92"/>
                  <a:gd name="T12" fmla="*/ 33 w 61"/>
                  <a:gd name="T13" fmla="*/ 28 h 92"/>
                  <a:gd name="T14" fmla="*/ 40 w 61"/>
                  <a:gd name="T15" fmla="*/ 30 h 92"/>
                  <a:gd name="T16" fmla="*/ 48 w 61"/>
                  <a:gd name="T17" fmla="*/ 32 h 92"/>
                  <a:gd name="T18" fmla="*/ 52 w 61"/>
                  <a:gd name="T19" fmla="*/ 38 h 92"/>
                  <a:gd name="T20" fmla="*/ 58 w 61"/>
                  <a:gd name="T21" fmla="*/ 44 h 92"/>
                  <a:gd name="T22" fmla="*/ 59 w 61"/>
                  <a:gd name="T23" fmla="*/ 49 h 92"/>
                  <a:gd name="T24" fmla="*/ 61 w 61"/>
                  <a:gd name="T25" fmla="*/ 59 h 92"/>
                  <a:gd name="T26" fmla="*/ 59 w 61"/>
                  <a:gd name="T27" fmla="*/ 67 h 92"/>
                  <a:gd name="T28" fmla="*/ 58 w 61"/>
                  <a:gd name="T29" fmla="*/ 74 h 92"/>
                  <a:gd name="T30" fmla="*/ 54 w 61"/>
                  <a:gd name="T31" fmla="*/ 80 h 92"/>
                  <a:gd name="T32" fmla="*/ 48 w 61"/>
                  <a:gd name="T33" fmla="*/ 86 h 92"/>
                  <a:gd name="T34" fmla="*/ 44 w 61"/>
                  <a:gd name="T35" fmla="*/ 88 h 92"/>
                  <a:gd name="T36" fmla="*/ 36 w 61"/>
                  <a:gd name="T37" fmla="*/ 90 h 92"/>
                  <a:gd name="T38" fmla="*/ 31 w 61"/>
                  <a:gd name="T39" fmla="*/ 92 h 92"/>
                  <a:gd name="T40" fmla="*/ 23 w 61"/>
                  <a:gd name="T41" fmla="*/ 90 h 92"/>
                  <a:gd name="T42" fmla="*/ 15 w 61"/>
                  <a:gd name="T43" fmla="*/ 88 h 92"/>
                  <a:gd name="T44" fmla="*/ 10 w 61"/>
                  <a:gd name="T45" fmla="*/ 84 h 92"/>
                  <a:gd name="T46" fmla="*/ 6 w 61"/>
                  <a:gd name="T47" fmla="*/ 80 h 92"/>
                  <a:gd name="T48" fmla="*/ 2 w 61"/>
                  <a:gd name="T49" fmla="*/ 73 h 92"/>
                  <a:gd name="T50" fmla="*/ 0 w 61"/>
                  <a:gd name="T51" fmla="*/ 67 h 92"/>
                  <a:gd name="T52" fmla="*/ 13 w 61"/>
                  <a:gd name="T53" fmla="*/ 65 h 92"/>
                  <a:gd name="T54" fmla="*/ 15 w 61"/>
                  <a:gd name="T55" fmla="*/ 73 h 92"/>
                  <a:gd name="T56" fmla="*/ 19 w 61"/>
                  <a:gd name="T57" fmla="*/ 76 h 92"/>
                  <a:gd name="T58" fmla="*/ 23 w 61"/>
                  <a:gd name="T59" fmla="*/ 80 h 92"/>
                  <a:gd name="T60" fmla="*/ 31 w 61"/>
                  <a:gd name="T61" fmla="*/ 80 h 92"/>
                  <a:gd name="T62" fmla="*/ 34 w 61"/>
                  <a:gd name="T63" fmla="*/ 80 h 92"/>
                  <a:gd name="T64" fmla="*/ 40 w 61"/>
                  <a:gd name="T65" fmla="*/ 78 h 92"/>
                  <a:gd name="T66" fmla="*/ 44 w 61"/>
                  <a:gd name="T67" fmla="*/ 74 h 92"/>
                  <a:gd name="T68" fmla="*/ 46 w 61"/>
                  <a:gd name="T69" fmla="*/ 71 h 92"/>
                  <a:gd name="T70" fmla="*/ 48 w 61"/>
                  <a:gd name="T71" fmla="*/ 65 h 92"/>
                  <a:gd name="T72" fmla="*/ 48 w 61"/>
                  <a:gd name="T73" fmla="*/ 59 h 92"/>
                  <a:gd name="T74" fmla="*/ 48 w 61"/>
                  <a:gd name="T75" fmla="*/ 53 h 92"/>
                  <a:gd name="T76" fmla="*/ 46 w 61"/>
                  <a:gd name="T77" fmla="*/ 49 h 92"/>
                  <a:gd name="T78" fmla="*/ 44 w 61"/>
                  <a:gd name="T79" fmla="*/ 46 h 92"/>
                  <a:gd name="T80" fmla="*/ 40 w 61"/>
                  <a:gd name="T81" fmla="*/ 42 h 92"/>
                  <a:gd name="T82" fmla="*/ 36 w 61"/>
                  <a:gd name="T83" fmla="*/ 40 h 92"/>
                  <a:gd name="T84" fmla="*/ 31 w 61"/>
                  <a:gd name="T85" fmla="*/ 40 h 92"/>
                  <a:gd name="T86" fmla="*/ 25 w 61"/>
                  <a:gd name="T87" fmla="*/ 40 h 92"/>
                  <a:gd name="T88" fmla="*/ 21 w 61"/>
                  <a:gd name="T89" fmla="*/ 42 h 92"/>
                  <a:gd name="T90" fmla="*/ 17 w 61"/>
                  <a:gd name="T91" fmla="*/ 44 h 92"/>
                  <a:gd name="T92" fmla="*/ 13 w 61"/>
                  <a:gd name="T93" fmla="*/ 48 h 92"/>
                  <a:gd name="T94" fmla="*/ 2 w 61"/>
                  <a:gd name="T95" fmla="*/ 46 h 92"/>
                  <a:gd name="T96" fmla="*/ 11 w 61"/>
                  <a:gd name="T9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92">
                    <a:moveTo>
                      <a:pt x="11" y="0"/>
                    </a:moveTo>
                    <a:lnTo>
                      <a:pt x="56" y="0"/>
                    </a:lnTo>
                    <a:lnTo>
                      <a:pt x="56" y="11"/>
                    </a:lnTo>
                    <a:lnTo>
                      <a:pt x="21" y="11"/>
                    </a:lnTo>
                    <a:lnTo>
                      <a:pt x="17" y="34"/>
                    </a:lnTo>
                    <a:lnTo>
                      <a:pt x="25" y="30"/>
                    </a:lnTo>
                    <a:lnTo>
                      <a:pt x="33" y="28"/>
                    </a:lnTo>
                    <a:lnTo>
                      <a:pt x="40" y="30"/>
                    </a:lnTo>
                    <a:lnTo>
                      <a:pt x="48" y="32"/>
                    </a:lnTo>
                    <a:lnTo>
                      <a:pt x="52" y="38"/>
                    </a:lnTo>
                    <a:lnTo>
                      <a:pt x="58" y="44"/>
                    </a:lnTo>
                    <a:lnTo>
                      <a:pt x="59" y="49"/>
                    </a:lnTo>
                    <a:lnTo>
                      <a:pt x="61" y="59"/>
                    </a:lnTo>
                    <a:lnTo>
                      <a:pt x="59" y="67"/>
                    </a:lnTo>
                    <a:lnTo>
                      <a:pt x="58" y="74"/>
                    </a:lnTo>
                    <a:lnTo>
                      <a:pt x="54" y="80"/>
                    </a:lnTo>
                    <a:lnTo>
                      <a:pt x="48" y="86"/>
                    </a:lnTo>
                    <a:lnTo>
                      <a:pt x="44" y="88"/>
                    </a:lnTo>
                    <a:lnTo>
                      <a:pt x="36" y="90"/>
                    </a:lnTo>
                    <a:lnTo>
                      <a:pt x="31" y="92"/>
                    </a:lnTo>
                    <a:lnTo>
                      <a:pt x="23" y="90"/>
                    </a:lnTo>
                    <a:lnTo>
                      <a:pt x="15" y="88"/>
                    </a:lnTo>
                    <a:lnTo>
                      <a:pt x="10" y="84"/>
                    </a:lnTo>
                    <a:lnTo>
                      <a:pt x="6" y="80"/>
                    </a:lnTo>
                    <a:lnTo>
                      <a:pt x="2" y="73"/>
                    </a:lnTo>
                    <a:lnTo>
                      <a:pt x="0" y="67"/>
                    </a:lnTo>
                    <a:lnTo>
                      <a:pt x="13" y="65"/>
                    </a:lnTo>
                    <a:lnTo>
                      <a:pt x="15" y="73"/>
                    </a:lnTo>
                    <a:lnTo>
                      <a:pt x="19" y="76"/>
                    </a:lnTo>
                    <a:lnTo>
                      <a:pt x="23" y="80"/>
                    </a:lnTo>
                    <a:lnTo>
                      <a:pt x="31" y="80"/>
                    </a:lnTo>
                    <a:lnTo>
                      <a:pt x="34" y="80"/>
                    </a:lnTo>
                    <a:lnTo>
                      <a:pt x="40" y="78"/>
                    </a:lnTo>
                    <a:lnTo>
                      <a:pt x="44" y="74"/>
                    </a:lnTo>
                    <a:lnTo>
                      <a:pt x="46" y="71"/>
                    </a:lnTo>
                    <a:lnTo>
                      <a:pt x="48" y="65"/>
                    </a:lnTo>
                    <a:lnTo>
                      <a:pt x="48" y="59"/>
                    </a:lnTo>
                    <a:lnTo>
                      <a:pt x="48" y="53"/>
                    </a:lnTo>
                    <a:lnTo>
                      <a:pt x="46" y="49"/>
                    </a:lnTo>
                    <a:lnTo>
                      <a:pt x="44" y="46"/>
                    </a:lnTo>
                    <a:lnTo>
                      <a:pt x="40" y="42"/>
                    </a:lnTo>
                    <a:lnTo>
                      <a:pt x="36" y="40"/>
                    </a:lnTo>
                    <a:lnTo>
                      <a:pt x="31" y="40"/>
                    </a:lnTo>
                    <a:lnTo>
                      <a:pt x="25" y="40"/>
                    </a:lnTo>
                    <a:lnTo>
                      <a:pt x="21" y="42"/>
                    </a:lnTo>
                    <a:lnTo>
                      <a:pt x="17" y="44"/>
                    </a:lnTo>
                    <a:lnTo>
                      <a:pt x="13" y="48"/>
                    </a:lnTo>
                    <a:lnTo>
                      <a:pt x="2" y="46"/>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3" name="Rectangle 77"/>
              <p:cNvSpPr>
                <a:spLocks noChangeArrowheads="1"/>
              </p:cNvSpPr>
              <p:nvPr/>
            </p:nvSpPr>
            <p:spPr bwMode="auto">
              <a:xfrm>
                <a:off x="371" y="261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4" name="Rectangle 78"/>
              <p:cNvSpPr>
                <a:spLocks noChangeArrowheads="1"/>
              </p:cNvSpPr>
              <p:nvPr/>
            </p:nvSpPr>
            <p:spPr bwMode="auto">
              <a:xfrm>
                <a:off x="2905" y="261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5" name="Rectangle 79"/>
              <p:cNvSpPr>
                <a:spLocks noChangeArrowheads="1"/>
              </p:cNvSpPr>
              <p:nvPr/>
            </p:nvSpPr>
            <p:spPr bwMode="auto">
              <a:xfrm>
                <a:off x="371" y="253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6" name="Rectangle 80"/>
              <p:cNvSpPr>
                <a:spLocks noChangeArrowheads="1"/>
              </p:cNvSpPr>
              <p:nvPr/>
            </p:nvSpPr>
            <p:spPr bwMode="auto">
              <a:xfrm>
                <a:off x="2905" y="253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7" name="Rectangle 81"/>
              <p:cNvSpPr>
                <a:spLocks noChangeArrowheads="1"/>
              </p:cNvSpPr>
              <p:nvPr/>
            </p:nvSpPr>
            <p:spPr bwMode="auto">
              <a:xfrm>
                <a:off x="371" y="245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8" name="Rectangle 82"/>
              <p:cNvSpPr>
                <a:spLocks noChangeArrowheads="1"/>
              </p:cNvSpPr>
              <p:nvPr/>
            </p:nvSpPr>
            <p:spPr bwMode="auto">
              <a:xfrm>
                <a:off x="2905" y="245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9" name="Rectangle 83"/>
              <p:cNvSpPr>
                <a:spLocks noChangeArrowheads="1"/>
              </p:cNvSpPr>
              <p:nvPr/>
            </p:nvSpPr>
            <p:spPr bwMode="auto">
              <a:xfrm>
                <a:off x="371" y="237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0" name="Rectangle 84"/>
              <p:cNvSpPr>
                <a:spLocks noChangeArrowheads="1"/>
              </p:cNvSpPr>
              <p:nvPr/>
            </p:nvSpPr>
            <p:spPr bwMode="auto">
              <a:xfrm>
                <a:off x="2905" y="237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1" name="Rectangle 85"/>
              <p:cNvSpPr>
                <a:spLocks noChangeArrowheads="1"/>
              </p:cNvSpPr>
              <p:nvPr/>
            </p:nvSpPr>
            <p:spPr bwMode="auto">
              <a:xfrm>
                <a:off x="371"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2" name="Rectangle 86"/>
              <p:cNvSpPr>
                <a:spLocks noChangeArrowheads="1"/>
              </p:cNvSpPr>
              <p:nvPr/>
            </p:nvSpPr>
            <p:spPr bwMode="auto">
              <a:xfrm>
                <a:off x="2905"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3" name="Rectangle 87"/>
              <p:cNvSpPr>
                <a:spLocks noChangeArrowheads="1"/>
              </p:cNvSpPr>
              <p:nvPr/>
            </p:nvSpPr>
            <p:spPr bwMode="auto">
              <a:xfrm>
                <a:off x="371"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4" name="Rectangle 88"/>
              <p:cNvSpPr>
                <a:spLocks noChangeArrowheads="1"/>
              </p:cNvSpPr>
              <p:nvPr/>
            </p:nvSpPr>
            <p:spPr bwMode="auto">
              <a:xfrm>
                <a:off x="2905"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5" name="Rectangle 89"/>
              <p:cNvSpPr>
                <a:spLocks noChangeArrowheads="1"/>
              </p:cNvSpPr>
              <p:nvPr/>
            </p:nvSpPr>
            <p:spPr bwMode="auto">
              <a:xfrm>
                <a:off x="371"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6" name="Rectangle 90"/>
              <p:cNvSpPr>
                <a:spLocks noChangeArrowheads="1"/>
              </p:cNvSpPr>
              <p:nvPr/>
            </p:nvSpPr>
            <p:spPr bwMode="auto">
              <a:xfrm>
                <a:off x="2905"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7" name="Rectangle 91"/>
              <p:cNvSpPr>
                <a:spLocks noChangeArrowheads="1"/>
              </p:cNvSpPr>
              <p:nvPr/>
            </p:nvSpPr>
            <p:spPr bwMode="auto">
              <a:xfrm>
                <a:off x="371"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8" name="Rectangle 92"/>
              <p:cNvSpPr>
                <a:spLocks noChangeArrowheads="1"/>
              </p:cNvSpPr>
              <p:nvPr/>
            </p:nvSpPr>
            <p:spPr bwMode="auto">
              <a:xfrm>
                <a:off x="2905"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9" name="Rectangle 93"/>
              <p:cNvSpPr>
                <a:spLocks noChangeArrowheads="1"/>
              </p:cNvSpPr>
              <p:nvPr/>
            </p:nvSpPr>
            <p:spPr bwMode="auto">
              <a:xfrm>
                <a:off x="371"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0" name="Rectangle 94"/>
              <p:cNvSpPr>
                <a:spLocks noChangeArrowheads="1"/>
              </p:cNvSpPr>
              <p:nvPr/>
            </p:nvSpPr>
            <p:spPr bwMode="auto">
              <a:xfrm>
                <a:off x="2905" y="22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1" name="Rectangle 95"/>
              <p:cNvSpPr>
                <a:spLocks noChangeArrowheads="1"/>
              </p:cNvSpPr>
              <p:nvPr/>
            </p:nvSpPr>
            <p:spPr bwMode="auto">
              <a:xfrm>
                <a:off x="371" y="2294"/>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2" name="Rectangle 96"/>
              <p:cNvSpPr>
                <a:spLocks noChangeArrowheads="1"/>
              </p:cNvSpPr>
              <p:nvPr/>
            </p:nvSpPr>
            <p:spPr bwMode="auto">
              <a:xfrm>
                <a:off x="2893" y="2294"/>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3" name="Freeform 97"/>
              <p:cNvSpPr>
                <a:spLocks/>
              </p:cNvSpPr>
              <p:nvPr/>
            </p:nvSpPr>
            <p:spPr bwMode="auto">
              <a:xfrm>
                <a:off x="300" y="2257"/>
                <a:ext cx="32" cy="93"/>
              </a:xfrm>
              <a:custGeom>
                <a:avLst/>
                <a:gdLst>
                  <a:gd name="T0" fmla="*/ 24 w 32"/>
                  <a:gd name="T1" fmla="*/ 0 h 93"/>
                  <a:gd name="T2" fmla="*/ 32 w 32"/>
                  <a:gd name="T3" fmla="*/ 0 h 93"/>
                  <a:gd name="T4" fmla="*/ 32 w 32"/>
                  <a:gd name="T5" fmla="*/ 93 h 93"/>
                  <a:gd name="T6" fmla="*/ 21 w 32"/>
                  <a:gd name="T7" fmla="*/ 93 h 93"/>
                  <a:gd name="T8" fmla="*/ 21 w 32"/>
                  <a:gd name="T9" fmla="*/ 22 h 93"/>
                  <a:gd name="T10" fmla="*/ 15 w 32"/>
                  <a:gd name="T11" fmla="*/ 25 h 93"/>
                  <a:gd name="T12" fmla="*/ 9 w 32"/>
                  <a:gd name="T13" fmla="*/ 29 h 93"/>
                  <a:gd name="T14" fmla="*/ 3 w 32"/>
                  <a:gd name="T15" fmla="*/ 31 h 93"/>
                  <a:gd name="T16" fmla="*/ 0 w 32"/>
                  <a:gd name="T17" fmla="*/ 35 h 93"/>
                  <a:gd name="T18" fmla="*/ 0 w 32"/>
                  <a:gd name="T19" fmla="*/ 23 h 93"/>
                  <a:gd name="T20" fmla="*/ 7 w 32"/>
                  <a:gd name="T21" fmla="*/ 18 h 93"/>
                  <a:gd name="T22" fmla="*/ 15 w 32"/>
                  <a:gd name="T23" fmla="*/ 12 h 93"/>
                  <a:gd name="T24" fmla="*/ 21 w 32"/>
                  <a:gd name="T25" fmla="*/ 6 h 93"/>
                  <a:gd name="T26" fmla="*/ 24 w 32"/>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93">
                    <a:moveTo>
                      <a:pt x="24" y="0"/>
                    </a:moveTo>
                    <a:lnTo>
                      <a:pt x="32" y="0"/>
                    </a:lnTo>
                    <a:lnTo>
                      <a:pt x="32" y="93"/>
                    </a:lnTo>
                    <a:lnTo>
                      <a:pt x="21" y="93"/>
                    </a:lnTo>
                    <a:lnTo>
                      <a:pt x="21" y="22"/>
                    </a:lnTo>
                    <a:lnTo>
                      <a:pt x="15" y="25"/>
                    </a:lnTo>
                    <a:lnTo>
                      <a:pt x="9" y="29"/>
                    </a:lnTo>
                    <a:lnTo>
                      <a:pt x="3" y="31"/>
                    </a:lnTo>
                    <a:lnTo>
                      <a:pt x="0" y="35"/>
                    </a:lnTo>
                    <a:lnTo>
                      <a:pt x="0" y="23"/>
                    </a:lnTo>
                    <a:lnTo>
                      <a:pt x="7" y="18"/>
                    </a:lnTo>
                    <a:lnTo>
                      <a:pt x="15" y="12"/>
                    </a:lnTo>
                    <a:lnTo>
                      <a:pt x="21" y="6"/>
                    </a:lnTo>
                    <a:lnTo>
                      <a:pt x="2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4" name="Rectangle 98"/>
              <p:cNvSpPr>
                <a:spLocks noChangeArrowheads="1"/>
              </p:cNvSpPr>
              <p:nvPr/>
            </p:nvSpPr>
            <p:spPr bwMode="auto">
              <a:xfrm>
                <a:off x="371" y="221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5" name="Rectangle 99"/>
              <p:cNvSpPr>
                <a:spLocks noChangeArrowheads="1"/>
              </p:cNvSpPr>
              <p:nvPr/>
            </p:nvSpPr>
            <p:spPr bwMode="auto">
              <a:xfrm>
                <a:off x="2905" y="221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6" name="Rectangle 100"/>
              <p:cNvSpPr>
                <a:spLocks noChangeArrowheads="1"/>
              </p:cNvSpPr>
              <p:nvPr/>
            </p:nvSpPr>
            <p:spPr bwMode="auto">
              <a:xfrm>
                <a:off x="371"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7" name="Rectangle 101"/>
              <p:cNvSpPr>
                <a:spLocks noChangeArrowheads="1"/>
              </p:cNvSpPr>
              <p:nvPr/>
            </p:nvSpPr>
            <p:spPr bwMode="auto">
              <a:xfrm>
                <a:off x="2905"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8" name="Rectangle 102"/>
              <p:cNvSpPr>
                <a:spLocks noChangeArrowheads="1"/>
              </p:cNvSpPr>
              <p:nvPr/>
            </p:nvSpPr>
            <p:spPr bwMode="auto">
              <a:xfrm>
                <a:off x="371" y="205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9" name="Rectangle 103"/>
              <p:cNvSpPr>
                <a:spLocks noChangeArrowheads="1"/>
              </p:cNvSpPr>
              <p:nvPr/>
            </p:nvSpPr>
            <p:spPr bwMode="auto">
              <a:xfrm>
                <a:off x="2905" y="205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0" name="Rectangle 104"/>
              <p:cNvSpPr>
                <a:spLocks noChangeArrowheads="1"/>
              </p:cNvSpPr>
              <p:nvPr/>
            </p:nvSpPr>
            <p:spPr bwMode="auto">
              <a:xfrm>
                <a:off x="371" y="197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1" name="Rectangle 105"/>
              <p:cNvSpPr>
                <a:spLocks noChangeArrowheads="1"/>
              </p:cNvSpPr>
              <p:nvPr/>
            </p:nvSpPr>
            <p:spPr bwMode="auto">
              <a:xfrm>
                <a:off x="2905" y="197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2" name="Rectangle 106"/>
              <p:cNvSpPr>
                <a:spLocks noChangeArrowheads="1"/>
              </p:cNvSpPr>
              <p:nvPr/>
            </p:nvSpPr>
            <p:spPr bwMode="auto">
              <a:xfrm>
                <a:off x="371"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3" name="Rectangle 107"/>
              <p:cNvSpPr>
                <a:spLocks noChangeArrowheads="1"/>
              </p:cNvSpPr>
              <p:nvPr/>
            </p:nvSpPr>
            <p:spPr bwMode="auto">
              <a:xfrm>
                <a:off x="2905"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4" name="Rectangle 108"/>
              <p:cNvSpPr>
                <a:spLocks noChangeArrowheads="1"/>
              </p:cNvSpPr>
              <p:nvPr/>
            </p:nvSpPr>
            <p:spPr bwMode="auto">
              <a:xfrm>
                <a:off x="371"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5" name="Rectangle 109"/>
              <p:cNvSpPr>
                <a:spLocks noChangeArrowheads="1"/>
              </p:cNvSpPr>
              <p:nvPr/>
            </p:nvSpPr>
            <p:spPr bwMode="auto">
              <a:xfrm>
                <a:off x="2905"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6" name="Rectangle 110"/>
              <p:cNvSpPr>
                <a:spLocks noChangeArrowheads="1"/>
              </p:cNvSpPr>
              <p:nvPr/>
            </p:nvSpPr>
            <p:spPr bwMode="auto">
              <a:xfrm>
                <a:off x="371"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7" name="Rectangle 111"/>
              <p:cNvSpPr>
                <a:spLocks noChangeArrowheads="1"/>
              </p:cNvSpPr>
              <p:nvPr/>
            </p:nvSpPr>
            <p:spPr bwMode="auto">
              <a:xfrm>
                <a:off x="2905"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8" name="Rectangle 112"/>
              <p:cNvSpPr>
                <a:spLocks noChangeArrowheads="1"/>
              </p:cNvSpPr>
              <p:nvPr/>
            </p:nvSpPr>
            <p:spPr bwMode="auto">
              <a:xfrm>
                <a:off x="371"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9" name="Rectangle 113"/>
              <p:cNvSpPr>
                <a:spLocks noChangeArrowheads="1"/>
              </p:cNvSpPr>
              <p:nvPr/>
            </p:nvSpPr>
            <p:spPr bwMode="auto">
              <a:xfrm>
                <a:off x="2905"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0" name="Rectangle 114"/>
              <p:cNvSpPr>
                <a:spLocks noChangeArrowheads="1"/>
              </p:cNvSpPr>
              <p:nvPr/>
            </p:nvSpPr>
            <p:spPr bwMode="auto">
              <a:xfrm>
                <a:off x="371"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1" name="Rectangle 115"/>
              <p:cNvSpPr>
                <a:spLocks noChangeArrowheads="1"/>
              </p:cNvSpPr>
              <p:nvPr/>
            </p:nvSpPr>
            <p:spPr bwMode="auto">
              <a:xfrm>
                <a:off x="2905" y="18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2" name="Rectangle 116"/>
              <p:cNvSpPr>
                <a:spLocks noChangeArrowheads="1"/>
              </p:cNvSpPr>
              <p:nvPr/>
            </p:nvSpPr>
            <p:spPr bwMode="auto">
              <a:xfrm>
                <a:off x="371" y="189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3" name="Rectangle 117"/>
              <p:cNvSpPr>
                <a:spLocks noChangeArrowheads="1"/>
              </p:cNvSpPr>
              <p:nvPr/>
            </p:nvSpPr>
            <p:spPr bwMode="auto">
              <a:xfrm>
                <a:off x="2893" y="189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4" name="Freeform 118"/>
              <p:cNvSpPr>
                <a:spLocks/>
              </p:cNvSpPr>
              <p:nvPr/>
            </p:nvSpPr>
            <p:spPr bwMode="auto">
              <a:xfrm>
                <a:off x="192" y="1858"/>
                <a:ext cx="35" cy="90"/>
              </a:xfrm>
              <a:custGeom>
                <a:avLst/>
                <a:gdLst>
                  <a:gd name="T0" fmla="*/ 27 w 35"/>
                  <a:gd name="T1" fmla="*/ 0 h 90"/>
                  <a:gd name="T2" fmla="*/ 35 w 35"/>
                  <a:gd name="T3" fmla="*/ 0 h 90"/>
                  <a:gd name="T4" fmla="*/ 35 w 35"/>
                  <a:gd name="T5" fmla="*/ 90 h 90"/>
                  <a:gd name="T6" fmla="*/ 21 w 35"/>
                  <a:gd name="T7" fmla="*/ 90 h 90"/>
                  <a:gd name="T8" fmla="*/ 21 w 35"/>
                  <a:gd name="T9" fmla="*/ 19 h 90"/>
                  <a:gd name="T10" fmla="*/ 17 w 35"/>
                  <a:gd name="T11" fmla="*/ 23 h 90"/>
                  <a:gd name="T12" fmla="*/ 12 w 35"/>
                  <a:gd name="T13" fmla="*/ 27 h 90"/>
                  <a:gd name="T14" fmla="*/ 6 w 35"/>
                  <a:gd name="T15" fmla="*/ 31 h 90"/>
                  <a:gd name="T16" fmla="*/ 0 w 35"/>
                  <a:gd name="T17" fmla="*/ 33 h 90"/>
                  <a:gd name="T18" fmla="*/ 0 w 35"/>
                  <a:gd name="T19" fmla="*/ 23 h 90"/>
                  <a:gd name="T20" fmla="*/ 10 w 35"/>
                  <a:gd name="T21" fmla="*/ 17 h 90"/>
                  <a:gd name="T22" fmla="*/ 17 w 35"/>
                  <a:gd name="T23" fmla="*/ 12 h 90"/>
                  <a:gd name="T24" fmla="*/ 23 w 35"/>
                  <a:gd name="T25" fmla="*/ 6 h 90"/>
                  <a:gd name="T26" fmla="*/ 27 w 35"/>
                  <a:gd name="T2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90">
                    <a:moveTo>
                      <a:pt x="27" y="0"/>
                    </a:moveTo>
                    <a:lnTo>
                      <a:pt x="35" y="0"/>
                    </a:lnTo>
                    <a:lnTo>
                      <a:pt x="35" y="90"/>
                    </a:lnTo>
                    <a:lnTo>
                      <a:pt x="21" y="90"/>
                    </a:lnTo>
                    <a:lnTo>
                      <a:pt x="21" y="19"/>
                    </a:lnTo>
                    <a:lnTo>
                      <a:pt x="17" y="23"/>
                    </a:lnTo>
                    <a:lnTo>
                      <a:pt x="12" y="27"/>
                    </a:lnTo>
                    <a:lnTo>
                      <a:pt x="6" y="31"/>
                    </a:lnTo>
                    <a:lnTo>
                      <a:pt x="0" y="33"/>
                    </a:lnTo>
                    <a:lnTo>
                      <a:pt x="0" y="23"/>
                    </a:lnTo>
                    <a:lnTo>
                      <a:pt x="10" y="17"/>
                    </a:lnTo>
                    <a:lnTo>
                      <a:pt x="17" y="12"/>
                    </a:lnTo>
                    <a:lnTo>
                      <a:pt x="23" y="6"/>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5" name="Rectangle 119"/>
              <p:cNvSpPr>
                <a:spLocks noChangeArrowheads="1"/>
              </p:cNvSpPr>
              <p:nvPr/>
            </p:nvSpPr>
            <p:spPr bwMode="auto">
              <a:xfrm>
                <a:off x="261" y="1937"/>
                <a:ext cx="12"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6" name="Freeform 120"/>
              <p:cNvSpPr>
                <a:spLocks/>
              </p:cNvSpPr>
              <p:nvPr/>
            </p:nvSpPr>
            <p:spPr bwMode="auto">
              <a:xfrm>
                <a:off x="290" y="1858"/>
                <a:ext cx="61" cy="92"/>
              </a:xfrm>
              <a:custGeom>
                <a:avLst/>
                <a:gdLst>
                  <a:gd name="T0" fmla="*/ 11 w 61"/>
                  <a:gd name="T1" fmla="*/ 0 h 92"/>
                  <a:gd name="T2" fmla="*/ 56 w 61"/>
                  <a:gd name="T3" fmla="*/ 0 h 92"/>
                  <a:gd name="T4" fmla="*/ 56 w 61"/>
                  <a:gd name="T5" fmla="*/ 14 h 92"/>
                  <a:gd name="T6" fmla="*/ 21 w 61"/>
                  <a:gd name="T7" fmla="*/ 14 h 92"/>
                  <a:gd name="T8" fmla="*/ 17 w 61"/>
                  <a:gd name="T9" fmla="*/ 37 h 92"/>
                  <a:gd name="T10" fmla="*/ 25 w 61"/>
                  <a:gd name="T11" fmla="*/ 31 h 92"/>
                  <a:gd name="T12" fmla="*/ 33 w 61"/>
                  <a:gd name="T13" fmla="*/ 31 h 92"/>
                  <a:gd name="T14" fmla="*/ 40 w 61"/>
                  <a:gd name="T15" fmla="*/ 31 h 92"/>
                  <a:gd name="T16" fmla="*/ 48 w 61"/>
                  <a:gd name="T17" fmla="*/ 35 h 92"/>
                  <a:gd name="T18" fmla="*/ 52 w 61"/>
                  <a:gd name="T19" fmla="*/ 39 h 92"/>
                  <a:gd name="T20" fmla="*/ 58 w 61"/>
                  <a:gd name="T21" fmla="*/ 44 h 92"/>
                  <a:gd name="T22" fmla="*/ 59 w 61"/>
                  <a:gd name="T23" fmla="*/ 52 h 92"/>
                  <a:gd name="T24" fmla="*/ 61 w 61"/>
                  <a:gd name="T25" fmla="*/ 60 h 92"/>
                  <a:gd name="T26" fmla="*/ 59 w 61"/>
                  <a:gd name="T27" fmla="*/ 67 h 92"/>
                  <a:gd name="T28" fmla="*/ 58 w 61"/>
                  <a:gd name="T29" fmla="*/ 75 h 92"/>
                  <a:gd name="T30" fmla="*/ 54 w 61"/>
                  <a:gd name="T31" fmla="*/ 81 h 92"/>
                  <a:gd name="T32" fmla="*/ 48 w 61"/>
                  <a:gd name="T33" fmla="*/ 87 h 92"/>
                  <a:gd name="T34" fmla="*/ 44 w 61"/>
                  <a:gd name="T35" fmla="*/ 90 h 92"/>
                  <a:gd name="T36" fmla="*/ 36 w 61"/>
                  <a:gd name="T37" fmla="*/ 92 h 92"/>
                  <a:gd name="T38" fmla="*/ 31 w 61"/>
                  <a:gd name="T39" fmla="*/ 92 h 92"/>
                  <a:gd name="T40" fmla="*/ 23 w 61"/>
                  <a:gd name="T41" fmla="*/ 92 h 92"/>
                  <a:gd name="T42" fmla="*/ 15 w 61"/>
                  <a:gd name="T43" fmla="*/ 90 h 92"/>
                  <a:gd name="T44" fmla="*/ 10 w 61"/>
                  <a:gd name="T45" fmla="*/ 87 h 92"/>
                  <a:gd name="T46" fmla="*/ 6 w 61"/>
                  <a:gd name="T47" fmla="*/ 81 h 92"/>
                  <a:gd name="T48" fmla="*/ 2 w 61"/>
                  <a:gd name="T49" fmla="*/ 75 h 92"/>
                  <a:gd name="T50" fmla="*/ 0 w 61"/>
                  <a:gd name="T51" fmla="*/ 67 h 92"/>
                  <a:gd name="T52" fmla="*/ 13 w 61"/>
                  <a:gd name="T53" fmla="*/ 65 h 92"/>
                  <a:gd name="T54" fmla="*/ 15 w 61"/>
                  <a:gd name="T55" fmla="*/ 73 h 92"/>
                  <a:gd name="T56" fmla="*/ 19 w 61"/>
                  <a:gd name="T57" fmla="*/ 79 h 92"/>
                  <a:gd name="T58" fmla="*/ 23 w 61"/>
                  <a:gd name="T59" fmla="*/ 81 h 92"/>
                  <a:gd name="T60" fmla="*/ 31 w 61"/>
                  <a:gd name="T61" fmla="*/ 83 h 92"/>
                  <a:gd name="T62" fmla="*/ 34 w 61"/>
                  <a:gd name="T63" fmla="*/ 81 h 92"/>
                  <a:gd name="T64" fmla="*/ 40 w 61"/>
                  <a:gd name="T65" fmla="*/ 79 h 92"/>
                  <a:gd name="T66" fmla="*/ 44 w 61"/>
                  <a:gd name="T67" fmla="*/ 77 h 92"/>
                  <a:gd name="T68" fmla="*/ 46 w 61"/>
                  <a:gd name="T69" fmla="*/ 71 h 92"/>
                  <a:gd name="T70" fmla="*/ 48 w 61"/>
                  <a:gd name="T71" fmla="*/ 67 h 92"/>
                  <a:gd name="T72" fmla="*/ 48 w 61"/>
                  <a:gd name="T73" fmla="*/ 60 h 92"/>
                  <a:gd name="T74" fmla="*/ 48 w 61"/>
                  <a:gd name="T75" fmla="*/ 54 h 92"/>
                  <a:gd name="T76" fmla="*/ 46 w 61"/>
                  <a:gd name="T77" fmla="*/ 50 h 92"/>
                  <a:gd name="T78" fmla="*/ 44 w 61"/>
                  <a:gd name="T79" fmla="*/ 46 h 92"/>
                  <a:gd name="T80" fmla="*/ 40 w 61"/>
                  <a:gd name="T81" fmla="*/ 42 h 92"/>
                  <a:gd name="T82" fmla="*/ 36 w 61"/>
                  <a:gd name="T83" fmla="*/ 40 h 92"/>
                  <a:gd name="T84" fmla="*/ 31 w 61"/>
                  <a:gd name="T85" fmla="*/ 40 h 92"/>
                  <a:gd name="T86" fmla="*/ 25 w 61"/>
                  <a:gd name="T87" fmla="*/ 40 h 92"/>
                  <a:gd name="T88" fmla="*/ 21 w 61"/>
                  <a:gd name="T89" fmla="*/ 42 h 92"/>
                  <a:gd name="T90" fmla="*/ 17 w 61"/>
                  <a:gd name="T91" fmla="*/ 46 h 92"/>
                  <a:gd name="T92" fmla="*/ 13 w 61"/>
                  <a:gd name="T93" fmla="*/ 48 h 92"/>
                  <a:gd name="T94" fmla="*/ 2 w 61"/>
                  <a:gd name="T95" fmla="*/ 48 h 92"/>
                  <a:gd name="T96" fmla="*/ 11 w 61"/>
                  <a:gd name="T9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92">
                    <a:moveTo>
                      <a:pt x="11" y="0"/>
                    </a:moveTo>
                    <a:lnTo>
                      <a:pt x="56" y="0"/>
                    </a:lnTo>
                    <a:lnTo>
                      <a:pt x="56" y="14"/>
                    </a:lnTo>
                    <a:lnTo>
                      <a:pt x="21" y="14"/>
                    </a:lnTo>
                    <a:lnTo>
                      <a:pt x="17" y="37"/>
                    </a:lnTo>
                    <a:lnTo>
                      <a:pt x="25" y="31"/>
                    </a:lnTo>
                    <a:lnTo>
                      <a:pt x="33" y="31"/>
                    </a:lnTo>
                    <a:lnTo>
                      <a:pt x="40" y="31"/>
                    </a:lnTo>
                    <a:lnTo>
                      <a:pt x="48" y="35"/>
                    </a:lnTo>
                    <a:lnTo>
                      <a:pt x="52" y="39"/>
                    </a:lnTo>
                    <a:lnTo>
                      <a:pt x="58" y="44"/>
                    </a:lnTo>
                    <a:lnTo>
                      <a:pt x="59" y="52"/>
                    </a:lnTo>
                    <a:lnTo>
                      <a:pt x="61" y="60"/>
                    </a:lnTo>
                    <a:lnTo>
                      <a:pt x="59" y="67"/>
                    </a:lnTo>
                    <a:lnTo>
                      <a:pt x="58" y="75"/>
                    </a:lnTo>
                    <a:lnTo>
                      <a:pt x="54" y="81"/>
                    </a:lnTo>
                    <a:lnTo>
                      <a:pt x="48" y="87"/>
                    </a:lnTo>
                    <a:lnTo>
                      <a:pt x="44" y="90"/>
                    </a:lnTo>
                    <a:lnTo>
                      <a:pt x="36" y="92"/>
                    </a:lnTo>
                    <a:lnTo>
                      <a:pt x="31" y="92"/>
                    </a:lnTo>
                    <a:lnTo>
                      <a:pt x="23" y="92"/>
                    </a:lnTo>
                    <a:lnTo>
                      <a:pt x="15" y="90"/>
                    </a:lnTo>
                    <a:lnTo>
                      <a:pt x="10" y="87"/>
                    </a:lnTo>
                    <a:lnTo>
                      <a:pt x="6" y="81"/>
                    </a:lnTo>
                    <a:lnTo>
                      <a:pt x="2" y="75"/>
                    </a:lnTo>
                    <a:lnTo>
                      <a:pt x="0" y="67"/>
                    </a:lnTo>
                    <a:lnTo>
                      <a:pt x="13" y="65"/>
                    </a:lnTo>
                    <a:lnTo>
                      <a:pt x="15" y="73"/>
                    </a:lnTo>
                    <a:lnTo>
                      <a:pt x="19" y="79"/>
                    </a:lnTo>
                    <a:lnTo>
                      <a:pt x="23" y="81"/>
                    </a:lnTo>
                    <a:lnTo>
                      <a:pt x="31" y="83"/>
                    </a:lnTo>
                    <a:lnTo>
                      <a:pt x="34" y="81"/>
                    </a:lnTo>
                    <a:lnTo>
                      <a:pt x="40" y="79"/>
                    </a:lnTo>
                    <a:lnTo>
                      <a:pt x="44" y="77"/>
                    </a:lnTo>
                    <a:lnTo>
                      <a:pt x="46" y="71"/>
                    </a:lnTo>
                    <a:lnTo>
                      <a:pt x="48" y="67"/>
                    </a:lnTo>
                    <a:lnTo>
                      <a:pt x="48" y="60"/>
                    </a:lnTo>
                    <a:lnTo>
                      <a:pt x="48" y="54"/>
                    </a:lnTo>
                    <a:lnTo>
                      <a:pt x="46" y="50"/>
                    </a:lnTo>
                    <a:lnTo>
                      <a:pt x="44" y="46"/>
                    </a:lnTo>
                    <a:lnTo>
                      <a:pt x="40" y="42"/>
                    </a:lnTo>
                    <a:lnTo>
                      <a:pt x="36" y="40"/>
                    </a:lnTo>
                    <a:lnTo>
                      <a:pt x="31" y="40"/>
                    </a:lnTo>
                    <a:lnTo>
                      <a:pt x="25" y="40"/>
                    </a:lnTo>
                    <a:lnTo>
                      <a:pt x="21" y="42"/>
                    </a:lnTo>
                    <a:lnTo>
                      <a:pt x="17" y="46"/>
                    </a:lnTo>
                    <a:lnTo>
                      <a:pt x="13" y="48"/>
                    </a:lnTo>
                    <a:lnTo>
                      <a:pt x="2" y="48"/>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7" name="Rectangle 121"/>
              <p:cNvSpPr>
                <a:spLocks noChangeArrowheads="1"/>
              </p:cNvSpPr>
              <p:nvPr/>
            </p:nvSpPr>
            <p:spPr bwMode="auto">
              <a:xfrm>
                <a:off x="371" y="18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8" name="Rectangle 122"/>
              <p:cNvSpPr>
                <a:spLocks noChangeArrowheads="1"/>
              </p:cNvSpPr>
              <p:nvPr/>
            </p:nvSpPr>
            <p:spPr bwMode="auto">
              <a:xfrm>
                <a:off x="2905" y="18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9" name="Rectangle 123"/>
              <p:cNvSpPr>
                <a:spLocks noChangeArrowheads="1"/>
              </p:cNvSpPr>
              <p:nvPr/>
            </p:nvSpPr>
            <p:spPr bwMode="auto">
              <a:xfrm>
                <a:off x="371" y="173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0" name="Rectangle 124"/>
              <p:cNvSpPr>
                <a:spLocks noChangeArrowheads="1"/>
              </p:cNvSpPr>
              <p:nvPr/>
            </p:nvSpPr>
            <p:spPr bwMode="auto">
              <a:xfrm>
                <a:off x="2905" y="173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1" name="Rectangle 125"/>
              <p:cNvSpPr>
                <a:spLocks noChangeArrowheads="1"/>
              </p:cNvSpPr>
              <p:nvPr/>
            </p:nvSpPr>
            <p:spPr bwMode="auto">
              <a:xfrm>
                <a:off x="371" y="165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2" name="Rectangle 126"/>
              <p:cNvSpPr>
                <a:spLocks noChangeArrowheads="1"/>
              </p:cNvSpPr>
              <p:nvPr/>
            </p:nvSpPr>
            <p:spPr bwMode="auto">
              <a:xfrm>
                <a:off x="2905" y="165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3" name="Rectangle 127"/>
              <p:cNvSpPr>
                <a:spLocks noChangeArrowheads="1"/>
              </p:cNvSpPr>
              <p:nvPr/>
            </p:nvSpPr>
            <p:spPr bwMode="auto">
              <a:xfrm>
                <a:off x="371" y="157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4" name="Rectangle 128"/>
              <p:cNvSpPr>
                <a:spLocks noChangeArrowheads="1"/>
              </p:cNvSpPr>
              <p:nvPr/>
            </p:nvSpPr>
            <p:spPr bwMode="auto">
              <a:xfrm>
                <a:off x="2905" y="157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5" name="Rectangle 129"/>
              <p:cNvSpPr>
                <a:spLocks noChangeArrowheads="1"/>
              </p:cNvSpPr>
              <p:nvPr/>
            </p:nvSpPr>
            <p:spPr bwMode="auto">
              <a:xfrm>
                <a:off x="371"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6" name="Rectangle 130"/>
              <p:cNvSpPr>
                <a:spLocks noChangeArrowheads="1"/>
              </p:cNvSpPr>
              <p:nvPr/>
            </p:nvSpPr>
            <p:spPr bwMode="auto">
              <a:xfrm>
                <a:off x="2905"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7" name="Rectangle 131"/>
              <p:cNvSpPr>
                <a:spLocks noChangeArrowheads="1"/>
              </p:cNvSpPr>
              <p:nvPr/>
            </p:nvSpPr>
            <p:spPr bwMode="auto">
              <a:xfrm>
                <a:off x="371"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8" name="Rectangle 132"/>
              <p:cNvSpPr>
                <a:spLocks noChangeArrowheads="1"/>
              </p:cNvSpPr>
              <p:nvPr/>
            </p:nvSpPr>
            <p:spPr bwMode="auto">
              <a:xfrm>
                <a:off x="2905"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9" name="Rectangle 133"/>
              <p:cNvSpPr>
                <a:spLocks noChangeArrowheads="1"/>
              </p:cNvSpPr>
              <p:nvPr/>
            </p:nvSpPr>
            <p:spPr bwMode="auto">
              <a:xfrm>
                <a:off x="371"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0" name="Rectangle 134"/>
              <p:cNvSpPr>
                <a:spLocks noChangeArrowheads="1"/>
              </p:cNvSpPr>
              <p:nvPr/>
            </p:nvSpPr>
            <p:spPr bwMode="auto">
              <a:xfrm>
                <a:off x="2905"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1" name="Rectangle 135"/>
              <p:cNvSpPr>
                <a:spLocks noChangeArrowheads="1"/>
              </p:cNvSpPr>
              <p:nvPr/>
            </p:nvSpPr>
            <p:spPr bwMode="auto">
              <a:xfrm>
                <a:off x="371"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2" name="Rectangle 136"/>
              <p:cNvSpPr>
                <a:spLocks noChangeArrowheads="1"/>
              </p:cNvSpPr>
              <p:nvPr/>
            </p:nvSpPr>
            <p:spPr bwMode="auto">
              <a:xfrm>
                <a:off x="2905"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3" name="Rectangle 137"/>
              <p:cNvSpPr>
                <a:spLocks noChangeArrowheads="1"/>
              </p:cNvSpPr>
              <p:nvPr/>
            </p:nvSpPr>
            <p:spPr bwMode="auto">
              <a:xfrm>
                <a:off x="371"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4" name="Rectangle 138"/>
              <p:cNvSpPr>
                <a:spLocks noChangeArrowheads="1"/>
              </p:cNvSpPr>
              <p:nvPr/>
            </p:nvSpPr>
            <p:spPr bwMode="auto">
              <a:xfrm>
                <a:off x="2905" y="149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5" name="Rectangle 139"/>
              <p:cNvSpPr>
                <a:spLocks noChangeArrowheads="1"/>
              </p:cNvSpPr>
              <p:nvPr/>
            </p:nvSpPr>
            <p:spPr bwMode="auto">
              <a:xfrm>
                <a:off x="371" y="1493"/>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6" name="Rectangle 140"/>
              <p:cNvSpPr>
                <a:spLocks noChangeArrowheads="1"/>
              </p:cNvSpPr>
              <p:nvPr/>
            </p:nvSpPr>
            <p:spPr bwMode="auto">
              <a:xfrm>
                <a:off x="2893" y="1493"/>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7" name="Freeform 141"/>
              <p:cNvSpPr>
                <a:spLocks/>
              </p:cNvSpPr>
              <p:nvPr/>
            </p:nvSpPr>
            <p:spPr bwMode="auto">
              <a:xfrm>
                <a:off x="290" y="1457"/>
                <a:ext cx="59" cy="92"/>
              </a:xfrm>
              <a:custGeom>
                <a:avLst/>
                <a:gdLst>
                  <a:gd name="T0" fmla="*/ 31 w 59"/>
                  <a:gd name="T1" fmla="*/ 0 h 92"/>
                  <a:gd name="T2" fmla="*/ 38 w 59"/>
                  <a:gd name="T3" fmla="*/ 2 h 92"/>
                  <a:gd name="T4" fmla="*/ 44 w 59"/>
                  <a:gd name="T5" fmla="*/ 4 h 92"/>
                  <a:gd name="T6" fmla="*/ 50 w 59"/>
                  <a:gd name="T7" fmla="*/ 8 h 92"/>
                  <a:gd name="T8" fmla="*/ 54 w 59"/>
                  <a:gd name="T9" fmla="*/ 13 h 92"/>
                  <a:gd name="T10" fmla="*/ 58 w 59"/>
                  <a:gd name="T11" fmla="*/ 19 h 92"/>
                  <a:gd name="T12" fmla="*/ 58 w 59"/>
                  <a:gd name="T13" fmla="*/ 25 h 92"/>
                  <a:gd name="T14" fmla="*/ 58 w 59"/>
                  <a:gd name="T15" fmla="*/ 31 h 92"/>
                  <a:gd name="T16" fmla="*/ 56 w 59"/>
                  <a:gd name="T17" fmla="*/ 36 h 92"/>
                  <a:gd name="T18" fmla="*/ 54 w 59"/>
                  <a:gd name="T19" fmla="*/ 42 h 92"/>
                  <a:gd name="T20" fmla="*/ 50 w 59"/>
                  <a:gd name="T21" fmla="*/ 48 h 92"/>
                  <a:gd name="T22" fmla="*/ 46 w 59"/>
                  <a:gd name="T23" fmla="*/ 52 h 92"/>
                  <a:gd name="T24" fmla="*/ 40 w 59"/>
                  <a:gd name="T25" fmla="*/ 58 h 92"/>
                  <a:gd name="T26" fmla="*/ 33 w 59"/>
                  <a:gd name="T27" fmla="*/ 63 h 92"/>
                  <a:gd name="T28" fmla="*/ 27 w 59"/>
                  <a:gd name="T29" fmla="*/ 69 h 92"/>
                  <a:gd name="T30" fmla="*/ 23 w 59"/>
                  <a:gd name="T31" fmla="*/ 73 h 92"/>
                  <a:gd name="T32" fmla="*/ 19 w 59"/>
                  <a:gd name="T33" fmla="*/ 75 h 92"/>
                  <a:gd name="T34" fmla="*/ 15 w 59"/>
                  <a:gd name="T35" fmla="*/ 81 h 92"/>
                  <a:gd name="T36" fmla="*/ 59 w 59"/>
                  <a:gd name="T37" fmla="*/ 81 h 92"/>
                  <a:gd name="T38" fmla="*/ 59 w 59"/>
                  <a:gd name="T39" fmla="*/ 92 h 92"/>
                  <a:gd name="T40" fmla="*/ 0 w 59"/>
                  <a:gd name="T41" fmla="*/ 92 h 92"/>
                  <a:gd name="T42" fmla="*/ 0 w 59"/>
                  <a:gd name="T43" fmla="*/ 84 h 92"/>
                  <a:gd name="T44" fmla="*/ 4 w 59"/>
                  <a:gd name="T45" fmla="*/ 79 h 92"/>
                  <a:gd name="T46" fmla="*/ 8 w 59"/>
                  <a:gd name="T47" fmla="*/ 71 h 92"/>
                  <a:gd name="T48" fmla="*/ 13 w 59"/>
                  <a:gd name="T49" fmla="*/ 65 h 92"/>
                  <a:gd name="T50" fmla="*/ 21 w 59"/>
                  <a:gd name="T51" fmla="*/ 58 h 92"/>
                  <a:gd name="T52" fmla="*/ 31 w 59"/>
                  <a:gd name="T53" fmla="*/ 50 h 92"/>
                  <a:gd name="T54" fmla="*/ 36 w 59"/>
                  <a:gd name="T55" fmla="*/ 44 h 92"/>
                  <a:gd name="T56" fmla="*/ 40 w 59"/>
                  <a:gd name="T57" fmla="*/ 38 h 92"/>
                  <a:gd name="T58" fmla="*/ 44 w 59"/>
                  <a:gd name="T59" fmla="*/ 33 h 92"/>
                  <a:gd name="T60" fmla="*/ 46 w 59"/>
                  <a:gd name="T61" fmla="*/ 27 h 92"/>
                  <a:gd name="T62" fmla="*/ 44 w 59"/>
                  <a:gd name="T63" fmla="*/ 21 h 92"/>
                  <a:gd name="T64" fmla="*/ 42 w 59"/>
                  <a:gd name="T65" fmla="*/ 15 h 92"/>
                  <a:gd name="T66" fmla="*/ 36 w 59"/>
                  <a:gd name="T67" fmla="*/ 11 h 92"/>
                  <a:gd name="T68" fmla="*/ 31 w 59"/>
                  <a:gd name="T69" fmla="*/ 11 h 92"/>
                  <a:gd name="T70" fmla="*/ 23 w 59"/>
                  <a:gd name="T71" fmla="*/ 11 h 92"/>
                  <a:gd name="T72" fmla="*/ 17 w 59"/>
                  <a:gd name="T73" fmla="*/ 15 h 92"/>
                  <a:gd name="T74" fmla="*/ 15 w 59"/>
                  <a:gd name="T75" fmla="*/ 19 h 92"/>
                  <a:gd name="T76" fmla="*/ 13 w 59"/>
                  <a:gd name="T77" fmla="*/ 23 h 92"/>
                  <a:gd name="T78" fmla="*/ 13 w 59"/>
                  <a:gd name="T79" fmla="*/ 27 h 92"/>
                  <a:gd name="T80" fmla="*/ 0 w 59"/>
                  <a:gd name="T81" fmla="*/ 25 h 92"/>
                  <a:gd name="T82" fmla="*/ 2 w 59"/>
                  <a:gd name="T83" fmla="*/ 19 h 92"/>
                  <a:gd name="T84" fmla="*/ 6 w 59"/>
                  <a:gd name="T85" fmla="*/ 11 h 92"/>
                  <a:gd name="T86" fmla="*/ 10 w 59"/>
                  <a:gd name="T87" fmla="*/ 8 h 92"/>
                  <a:gd name="T88" fmla="*/ 15 w 59"/>
                  <a:gd name="T89" fmla="*/ 4 h 92"/>
                  <a:gd name="T90" fmla="*/ 21 w 59"/>
                  <a:gd name="T91" fmla="*/ 2 h 92"/>
                  <a:gd name="T92" fmla="*/ 31 w 59"/>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 h="92">
                    <a:moveTo>
                      <a:pt x="31" y="0"/>
                    </a:moveTo>
                    <a:lnTo>
                      <a:pt x="38" y="2"/>
                    </a:lnTo>
                    <a:lnTo>
                      <a:pt x="44" y="4"/>
                    </a:lnTo>
                    <a:lnTo>
                      <a:pt x="50" y="8"/>
                    </a:lnTo>
                    <a:lnTo>
                      <a:pt x="54" y="13"/>
                    </a:lnTo>
                    <a:lnTo>
                      <a:pt x="58" y="19"/>
                    </a:lnTo>
                    <a:lnTo>
                      <a:pt x="58" y="25"/>
                    </a:lnTo>
                    <a:lnTo>
                      <a:pt x="58" y="31"/>
                    </a:lnTo>
                    <a:lnTo>
                      <a:pt x="56" y="36"/>
                    </a:lnTo>
                    <a:lnTo>
                      <a:pt x="54" y="42"/>
                    </a:lnTo>
                    <a:lnTo>
                      <a:pt x="50" y="48"/>
                    </a:lnTo>
                    <a:lnTo>
                      <a:pt x="46" y="52"/>
                    </a:lnTo>
                    <a:lnTo>
                      <a:pt x="40" y="58"/>
                    </a:lnTo>
                    <a:lnTo>
                      <a:pt x="33" y="63"/>
                    </a:lnTo>
                    <a:lnTo>
                      <a:pt x="27" y="69"/>
                    </a:lnTo>
                    <a:lnTo>
                      <a:pt x="23" y="73"/>
                    </a:lnTo>
                    <a:lnTo>
                      <a:pt x="19" y="75"/>
                    </a:lnTo>
                    <a:lnTo>
                      <a:pt x="15" y="81"/>
                    </a:lnTo>
                    <a:lnTo>
                      <a:pt x="59" y="81"/>
                    </a:lnTo>
                    <a:lnTo>
                      <a:pt x="59" y="92"/>
                    </a:lnTo>
                    <a:lnTo>
                      <a:pt x="0" y="92"/>
                    </a:lnTo>
                    <a:lnTo>
                      <a:pt x="0" y="84"/>
                    </a:lnTo>
                    <a:lnTo>
                      <a:pt x="4" y="79"/>
                    </a:lnTo>
                    <a:lnTo>
                      <a:pt x="8" y="71"/>
                    </a:lnTo>
                    <a:lnTo>
                      <a:pt x="13" y="65"/>
                    </a:lnTo>
                    <a:lnTo>
                      <a:pt x="21" y="58"/>
                    </a:lnTo>
                    <a:lnTo>
                      <a:pt x="31" y="50"/>
                    </a:lnTo>
                    <a:lnTo>
                      <a:pt x="36" y="44"/>
                    </a:lnTo>
                    <a:lnTo>
                      <a:pt x="40" y="38"/>
                    </a:lnTo>
                    <a:lnTo>
                      <a:pt x="44" y="33"/>
                    </a:lnTo>
                    <a:lnTo>
                      <a:pt x="46" y="27"/>
                    </a:lnTo>
                    <a:lnTo>
                      <a:pt x="44" y="21"/>
                    </a:lnTo>
                    <a:lnTo>
                      <a:pt x="42" y="15"/>
                    </a:lnTo>
                    <a:lnTo>
                      <a:pt x="36" y="11"/>
                    </a:lnTo>
                    <a:lnTo>
                      <a:pt x="31" y="11"/>
                    </a:lnTo>
                    <a:lnTo>
                      <a:pt x="23" y="11"/>
                    </a:lnTo>
                    <a:lnTo>
                      <a:pt x="17" y="15"/>
                    </a:lnTo>
                    <a:lnTo>
                      <a:pt x="15" y="19"/>
                    </a:lnTo>
                    <a:lnTo>
                      <a:pt x="13" y="23"/>
                    </a:lnTo>
                    <a:lnTo>
                      <a:pt x="13" y="27"/>
                    </a:lnTo>
                    <a:lnTo>
                      <a:pt x="0" y="25"/>
                    </a:lnTo>
                    <a:lnTo>
                      <a:pt x="2" y="19"/>
                    </a:lnTo>
                    <a:lnTo>
                      <a:pt x="6" y="11"/>
                    </a:lnTo>
                    <a:lnTo>
                      <a:pt x="10" y="8"/>
                    </a:lnTo>
                    <a:lnTo>
                      <a:pt x="15" y="4"/>
                    </a:lnTo>
                    <a:lnTo>
                      <a:pt x="21"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8" name="Rectangle 142"/>
              <p:cNvSpPr>
                <a:spLocks noChangeArrowheads="1"/>
              </p:cNvSpPr>
              <p:nvPr/>
            </p:nvSpPr>
            <p:spPr bwMode="auto">
              <a:xfrm>
                <a:off x="371" y="141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9" name="Rectangle 143"/>
              <p:cNvSpPr>
                <a:spLocks noChangeArrowheads="1"/>
              </p:cNvSpPr>
              <p:nvPr/>
            </p:nvSpPr>
            <p:spPr bwMode="auto">
              <a:xfrm>
                <a:off x="2905" y="141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0" name="Rectangle 144"/>
              <p:cNvSpPr>
                <a:spLocks noChangeArrowheads="1"/>
              </p:cNvSpPr>
              <p:nvPr/>
            </p:nvSpPr>
            <p:spPr bwMode="auto">
              <a:xfrm>
                <a:off x="371" y="133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1" name="Rectangle 145"/>
              <p:cNvSpPr>
                <a:spLocks noChangeArrowheads="1"/>
              </p:cNvSpPr>
              <p:nvPr/>
            </p:nvSpPr>
            <p:spPr bwMode="auto">
              <a:xfrm>
                <a:off x="2905" y="133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2" name="Rectangle 146"/>
              <p:cNvSpPr>
                <a:spLocks noChangeArrowheads="1"/>
              </p:cNvSpPr>
              <p:nvPr/>
            </p:nvSpPr>
            <p:spPr bwMode="auto">
              <a:xfrm>
                <a:off x="371" y="125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3" name="Rectangle 147"/>
              <p:cNvSpPr>
                <a:spLocks noChangeArrowheads="1"/>
              </p:cNvSpPr>
              <p:nvPr/>
            </p:nvSpPr>
            <p:spPr bwMode="auto">
              <a:xfrm>
                <a:off x="2905" y="1253"/>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4" name="Rectangle 148"/>
              <p:cNvSpPr>
                <a:spLocks noChangeArrowheads="1"/>
              </p:cNvSpPr>
              <p:nvPr/>
            </p:nvSpPr>
            <p:spPr bwMode="auto">
              <a:xfrm>
                <a:off x="371" y="11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5" name="Rectangle 149"/>
              <p:cNvSpPr>
                <a:spLocks noChangeArrowheads="1"/>
              </p:cNvSpPr>
              <p:nvPr/>
            </p:nvSpPr>
            <p:spPr bwMode="auto">
              <a:xfrm>
                <a:off x="2905" y="11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6" name="Rectangle 150"/>
              <p:cNvSpPr>
                <a:spLocks noChangeArrowheads="1"/>
              </p:cNvSpPr>
              <p:nvPr/>
            </p:nvSpPr>
            <p:spPr bwMode="auto">
              <a:xfrm>
                <a:off x="371"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7" name="Rectangle 151"/>
              <p:cNvSpPr>
                <a:spLocks noChangeArrowheads="1"/>
              </p:cNvSpPr>
              <p:nvPr/>
            </p:nvSpPr>
            <p:spPr bwMode="auto">
              <a:xfrm>
                <a:off x="2905"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8" name="Rectangle 152"/>
              <p:cNvSpPr>
                <a:spLocks noChangeArrowheads="1"/>
              </p:cNvSpPr>
              <p:nvPr/>
            </p:nvSpPr>
            <p:spPr bwMode="auto">
              <a:xfrm>
                <a:off x="371"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9" name="Rectangle 153"/>
              <p:cNvSpPr>
                <a:spLocks noChangeArrowheads="1"/>
              </p:cNvSpPr>
              <p:nvPr/>
            </p:nvSpPr>
            <p:spPr bwMode="auto">
              <a:xfrm>
                <a:off x="2905"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0" name="Rectangle 154"/>
              <p:cNvSpPr>
                <a:spLocks noChangeArrowheads="1"/>
              </p:cNvSpPr>
              <p:nvPr/>
            </p:nvSpPr>
            <p:spPr bwMode="auto">
              <a:xfrm>
                <a:off x="371"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1" name="Rectangle 155"/>
              <p:cNvSpPr>
                <a:spLocks noChangeArrowheads="1"/>
              </p:cNvSpPr>
              <p:nvPr/>
            </p:nvSpPr>
            <p:spPr bwMode="auto">
              <a:xfrm>
                <a:off x="2905"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2" name="Rectangle 156"/>
              <p:cNvSpPr>
                <a:spLocks noChangeArrowheads="1"/>
              </p:cNvSpPr>
              <p:nvPr/>
            </p:nvSpPr>
            <p:spPr bwMode="auto">
              <a:xfrm>
                <a:off x="371"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3" name="Rectangle 157"/>
              <p:cNvSpPr>
                <a:spLocks noChangeArrowheads="1"/>
              </p:cNvSpPr>
              <p:nvPr/>
            </p:nvSpPr>
            <p:spPr bwMode="auto">
              <a:xfrm>
                <a:off x="2905"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4" name="Rectangle 158"/>
              <p:cNvSpPr>
                <a:spLocks noChangeArrowheads="1"/>
              </p:cNvSpPr>
              <p:nvPr/>
            </p:nvSpPr>
            <p:spPr bwMode="auto">
              <a:xfrm>
                <a:off x="371"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5" name="Rectangle 159"/>
              <p:cNvSpPr>
                <a:spLocks noChangeArrowheads="1"/>
              </p:cNvSpPr>
              <p:nvPr/>
            </p:nvSpPr>
            <p:spPr bwMode="auto">
              <a:xfrm>
                <a:off x="2905" y="109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6" name="Rectangle 160"/>
              <p:cNvSpPr>
                <a:spLocks noChangeArrowheads="1"/>
              </p:cNvSpPr>
              <p:nvPr/>
            </p:nvSpPr>
            <p:spPr bwMode="auto">
              <a:xfrm>
                <a:off x="371" y="1094"/>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7" name="Rectangle 161"/>
              <p:cNvSpPr>
                <a:spLocks noChangeArrowheads="1"/>
              </p:cNvSpPr>
              <p:nvPr/>
            </p:nvSpPr>
            <p:spPr bwMode="auto">
              <a:xfrm>
                <a:off x="2893" y="1094"/>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8" name="Freeform 162"/>
              <p:cNvSpPr>
                <a:spLocks/>
              </p:cNvSpPr>
              <p:nvPr/>
            </p:nvSpPr>
            <p:spPr bwMode="auto">
              <a:xfrm>
                <a:off x="182" y="1058"/>
                <a:ext cx="62" cy="92"/>
              </a:xfrm>
              <a:custGeom>
                <a:avLst/>
                <a:gdLst>
                  <a:gd name="T0" fmla="*/ 31 w 62"/>
                  <a:gd name="T1" fmla="*/ 0 h 92"/>
                  <a:gd name="T2" fmla="*/ 39 w 62"/>
                  <a:gd name="T3" fmla="*/ 0 h 92"/>
                  <a:gd name="T4" fmla="*/ 46 w 62"/>
                  <a:gd name="T5" fmla="*/ 4 h 92"/>
                  <a:gd name="T6" fmla="*/ 52 w 62"/>
                  <a:gd name="T7" fmla="*/ 7 h 92"/>
                  <a:gd name="T8" fmla="*/ 56 w 62"/>
                  <a:gd name="T9" fmla="*/ 13 h 92"/>
                  <a:gd name="T10" fmla="*/ 58 w 62"/>
                  <a:gd name="T11" fmla="*/ 19 h 92"/>
                  <a:gd name="T12" fmla="*/ 60 w 62"/>
                  <a:gd name="T13" fmla="*/ 25 h 92"/>
                  <a:gd name="T14" fmla="*/ 60 w 62"/>
                  <a:gd name="T15" fmla="*/ 30 h 92"/>
                  <a:gd name="T16" fmla="*/ 58 w 62"/>
                  <a:gd name="T17" fmla="*/ 36 h 92"/>
                  <a:gd name="T18" fmla="*/ 54 w 62"/>
                  <a:gd name="T19" fmla="*/ 42 h 92"/>
                  <a:gd name="T20" fmla="*/ 50 w 62"/>
                  <a:gd name="T21" fmla="*/ 48 h 92"/>
                  <a:gd name="T22" fmla="*/ 46 w 62"/>
                  <a:gd name="T23" fmla="*/ 51 h 92"/>
                  <a:gd name="T24" fmla="*/ 41 w 62"/>
                  <a:gd name="T25" fmla="*/ 57 h 92"/>
                  <a:gd name="T26" fmla="*/ 35 w 62"/>
                  <a:gd name="T27" fmla="*/ 63 h 92"/>
                  <a:gd name="T28" fmla="*/ 29 w 62"/>
                  <a:gd name="T29" fmla="*/ 67 h 92"/>
                  <a:gd name="T30" fmla="*/ 23 w 62"/>
                  <a:gd name="T31" fmla="*/ 71 h 92"/>
                  <a:gd name="T32" fmla="*/ 22 w 62"/>
                  <a:gd name="T33" fmla="*/ 73 h 92"/>
                  <a:gd name="T34" fmla="*/ 16 w 62"/>
                  <a:gd name="T35" fmla="*/ 80 h 92"/>
                  <a:gd name="T36" fmla="*/ 62 w 62"/>
                  <a:gd name="T37" fmla="*/ 80 h 92"/>
                  <a:gd name="T38" fmla="*/ 62 w 62"/>
                  <a:gd name="T39" fmla="*/ 92 h 92"/>
                  <a:gd name="T40" fmla="*/ 0 w 62"/>
                  <a:gd name="T41" fmla="*/ 92 h 92"/>
                  <a:gd name="T42" fmla="*/ 2 w 62"/>
                  <a:gd name="T43" fmla="*/ 84 h 92"/>
                  <a:gd name="T44" fmla="*/ 4 w 62"/>
                  <a:gd name="T45" fmla="*/ 76 h 92"/>
                  <a:gd name="T46" fmla="*/ 10 w 62"/>
                  <a:gd name="T47" fmla="*/ 71 h 92"/>
                  <a:gd name="T48" fmla="*/ 16 w 62"/>
                  <a:gd name="T49" fmla="*/ 65 h 92"/>
                  <a:gd name="T50" fmla="*/ 23 w 62"/>
                  <a:gd name="T51" fmla="*/ 57 h 92"/>
                  <a:gd name="T52" fmla="*/ 31 w 62"/>
                  <a:gd name="T53" fmla="*/ 50 h 92"/>
                  <a:gd name="T54" fmla="*/ 39 w 62"/>
                  <a:gd name="T55" fmla="*/ 44 h 92"/>
                  <a:gd name="T56" fmla="*/ 43 w 62"/>
                  <a:gd name="T57" fmla="*/ 38 h 92"/>
                  <a:gd name="T58" fmla="*/ 46 w 62"/>
                  <a:gd name="T59" fmla="*/ 32 h 92"/>
                  <a:gd name="T60" fmla="*/ 48 w 62"/>
                  <a:gd name="T61" fmla="*/ 25 h 92"/>
                  <a:gd name="T62" fmla="*/ 46 w 62"/>
                  <a:gd name="T63" fmla="*/ 19 h 92"/>
                  <a:gd name="T64" fmla="*/ 43 w 62"/>
                  <a:gd name="T65" fmla="*/ 15 h 92"/>
                  <a:gd name="T66" fmla="*/ 39 w 62"/>
                  <a:gd name="T67" fmla="*/ 11 h 92"/>
                  <a:gd name="T68" fmla="*/ 31 w 62"/>
                  <a:gd name="T69" fmla="*/ 11 h 92"/>
                  <a:gd name="T70" fmla="*/ 25 w 62"/>
                  <a:gd name="T71" fmla="*/ 11 h 92"/>
                  <a:gd name="T72" fmla="*/ 20 w 62"/>
                  <a:gd name="T73" fmla="*/ 15 h 92"/>
                  <a:gd name="T74" fmla="*/ 16 w 62"/>
                  <a:gd name="T75" fmla="*/ 17 h 92"/>
                  <a:gd name="T76" fmla="*/ 16 w 62"/>
                  <a:gd name="T77" fmla="*/ 21 h 92"/>
                  <a:gd name="T78" fmla="*/ 14 w 62"/>
                  <a:gd name="T79" fmla="*/ 27 h 92"/>
                  <a:gd name="T80" fmla="*/ 2 w 62"/>
                  <a:gd name="T81" fmla="*/ 25 h 92"/>
                  <a:gd name="T82" fmla="*/ 4 w 62"/>
                  <a:gd name="T83" fmla="*/ 17 h 92"/>
                  <a:gd name="T84" fmla="*/ 6 w 62"/>
                  <a:gd name="T85" fmla="*/ 11 h 92"/>
                  <a:gd name="T86" fmla="*/ 12 w 62"/>
                  <a:gd name="T87" fmla="*/ 5 h 92"/>
                  <a:gd name="T88" fmla="*/ 18 w 62"/>
                  <a:gd name="T89" fmla="*/ 4 h 92"/>
                  <a:gd name="T90" fmla="*/ 23 w 62"/>
                  <a:gd name="T91" fmla="*/ 0 h 92"/>
                  <a:gd name="T92" fmla="*/ 31 w 62"/>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92">
                    <a:moveTo>
                      <a:pt x="31" y="0"/>
                    </a:moveTo>
                    <a:lnTo>
                      <a:pt x="39" y="0"/>
                    </a:lnTo>
                    <a:lnTo>
                      <a:pt x="46" y="4"/>
                    </a:lnTo>
                    <a:lnTo>
                      <a:pt x="52" y="7"/>
                    </a:lnTo>
                    <a:lnTo>
                      <a:pt x="56" y="13"/>
                    </a:lnTo>
                    <a:lnTo>
                      <a:pt x="58" y="19"/>
                    </a:lnTo>
                    <a:lnTo>
                      <a:pt x="60" y="25"/>
                    </a:lnTo>
                    <a:lnTo>
                      <a:pt x="60" y="30"/>
                    </a:lnTo>
                    <a:lnTo>
                      <a:pt x="58" y="36"/>
                    </a:lnTo>
                    <a:lnTo>
                      <a:pt x="54" y="42"/>
                    </a:lnTo>
                    <a:lnTo>
                      <a:pt x="50" y="48"/>
                    </a:lnTo>
                    <a:lnTo>
                      <a:pt x="46" y="51"/>
                    </a:lnTo>
                    <a:lnTo>
                      <a:pt x="41" y="57"/>
                    </a:lnTo>
                    <a:lnTo>
                      <a:pt x="35" y="63"/>
                    </a:lnTo>
                    <a:lnTo>
                      <a:pt x="29" y="67"/>
                    </a:lnTo>
                    <a:lnTo>
                      <a:pt x="23" y="71"/>
                    </a:lnTo>
                    <a:lnTo>
                      <a:pt x="22" y="73"/>
                    </a:lnTo>
                    <a:lnTo>
                      <a:pt x="16" y="80"/>
                    </a:lnTo>
                    <a:lnTo>
                      <a:pt x="62" y="80"/>
                    </a:lnTo>
                    <a:lnTo>
                      <a:pt x="62" y="92"/>
                    </a:lnTo>
                    <a:lnTo>
                      <a:pt x="0" y="92"/>
                    </a:lnTo>
                    <a:lnTo>
                      <a:pt x="2" y="84"/>
                    </a:lnTo>
                    <a:lnTo>
                      <a:pt x="4" y="76"/>
                    </a:lnTo>
                    <a:lnTo>
                      <a:pt x="10" y="71"/>
                    </a:lnTo>
                    <a:lnTo>
                      <a:pt x="16" y="65"/>
                    </a:lnTo>
                    <a:lnTo>
                      <a:pt x="23" y="57"/>
                    </a:lnTo>
                    <a:lnTo>
                      <a:pt x="31" y="50"/>
                    </a:lnTo>
                    <a:lnTo>
                      <a:pt x="39" y="44"/>
                    </a:lnTo>
                    <a:lnTo>
                      <a:pt x="43" y="38"/>
                    </a:lnTo>
                    <a:lnTo>
                      <a:pt x="46" y="32"/>
                    </a:lnTo>
                    <a:lnTo>
                      <a:pt x="48" y="25"/>
                    </a:lnTo>
                    <a:lnTo>
                      <a:pt x="46" y="19"/>
                    </a:lnTo>
                    <a:lnTo>
                      <a:pt x="43" y="15"/>
                    </a:lnTo>
                    <a:lnTo>
                      <a:pt x="39" y="11"/>
                    </a:lnTo>
                    <a:lnTo>
                      <a:pt x="31" y="11"/>
                    </a:lnTo>
                    <a:lnTo>
                      <a:pt x="25" y="11"/>
                    </a:lnTo>
                    <a:lnTo>
                      <a:pt x="20" y="15"/>
                    </a:lnTo>
                    <a:lnTo>
                      <a:pt x="16" y="17"/>
                    </a:lnTo>
                    <a:lnTo>
                      <a:pt x="16" y="21"/>
                    </a:lnTo>
                    <a:lnTo>
                      <a:pt x="14" y="27"/>
                    </a:lnTo>
                    <a:lnTo>
                      <a:pt x="2" y="25"/>
                    </a:lnTo>
                    <a:lnTo>
                      <a:pt x="4" y="17"/>
                    </a:lnTo>
                    <a:lnTo>
                      <a:pt x="6" y="11"/>
                    </a:lnTo>
                    <a:lnTo>
                      <a:pt x="12" y="5"/>
                    </a:lnTo>
                    <a:lnTo>
                      <a:pt x="18" y="4"/>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9" name="Rectangle 163"/>
              <p:cNvSpPr>
                <a:spLocks noChangeArrowheads="1"/>
              </p:cNvSpPr>
              <p:nvPr/>
            </p:nvSpPr>
            <p:spPr bwMode="auto">
              <a:xfrm>
                <a:off x="261" y="1138"/>
                <a:ext cx="12" cy="12"/>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0" name="Freeform 164"/>
              <p:cNvSpPr>
                <a:spLocks/>
              </p:cNvSpPr>
              <p:nvPr/>
            </p:nvSpPr>
            <p:spPr bwMode="auto">
              <a:xfrm>
                <a:off x="290" y="1060"/>
                <a:ext cx="61" cy="90"/>
              </a:xfrm>
              <a:custGeom>
                <a:avLst/>
                <a:gdLst>
                  <a:gd name="T0" fmla="*/ 11 w 61"/>
                  <a:gd name="T1" fmla="*/ 0 h 90"/>
                  <a:gd name="T2" fmla="*/ 56 w 61"/>
                  <a:gd name="T3" fmla="*/ 0 h 90"/>
                  <a:gd name="T4" fmla="*/ 56 w 61"/>
                  <a:gd name="T5" fmla="*/ 11 h 90"/>
                  <a:gd name="T6" fmla="*/ 21 w 61"/>
                  <a:gd name="T7" fmla="*/ 11 h 90"/>
                  <a:gd name="T8" fmla="*/ 17 w 61"/>
                  <a:gd name="T9" fmla="*/ 34 h 90"/>
                  <a:gd name="T10" fmla="*/ 25 w 61"/>
                  <a:gd name="T11" fmla="*/ 30 h 90"/>
                  <a:gd name="T12" fmla="*/ 33 w 61"/>
                  <a:gd name="T13" fmla="*/ 28 h 90"/>
                  <a:gd name="T14" fmla="*/ 40 w 61"/>
                  <a:gd name="T15" fmla="*/ 28 h 90"/>
                  <a:gd name="T16" fmla="*/ 48 w 61"/>
                  <a:gd name="T17" fmla="*/ 32 h 90"/>
                  <a:gd name="T18" fmla="*/ 52 w 61"/>
                  <a:gd name="T19" fmla="*/ 36 h 90"/>
                  <a:gd name="T20" fmla="*/ 58 w 61"/>
                  <a:gd name="T21" fmla="*/ 42 h 90"/>
                  <a:gd name="T22" fmla="*/ 59 w 61"/>
                  <a:gd name="T23" fmla="*/ 49 h 90"/>
                  <a:gd name="T24" fmla="*/ 61 w 61"/>
                  <a:gd name="T25" fmla="*/ 57 h 90"/>
                  <a:gd name="T26" fmla="*/ 59 w 61"/>
                  <a:gd name="T27" fmla="*/ 67 h 90"/>
                  <a:gd name="T28" fmla="*/ 58 w 61"/>
                  <a:gd name="T29" fmla="*/ 73 h 90"/>
                  <a:gd name="T30" fmla="*/ 54 w 61"/>
                  <a:gd name="T31" fmla="*/ 80 h 90"/>
                  <a:gd name="T32" fmla="*/ 48 w 61"/>
                  <a:gd name="T33" fmla="*/ 84 h 90"/>
                  <a:gd name="T34" fmla="*/ 44 w 61"/>
                  <a:gd name="T35" fmla="*/ 88 h 90"/>
                  <a:gd name="T36" fmla="*/ 36 w 61"/>
                  <a:gd name="T37" fmla="*/ 90 h 90"/>
                  <a:gd name="T38" fmla="*/ 31 w 61"/>
                  <a:gd name="T39" fmla="*/ 90 h 90"/>
                  <a:gd name="T40" fmla="*/ 23 w 61"/>
                  <a:gd name="T41" fmla="*/ 90 h 90"/>
                  <a:gd name="T42" fmla="*/ 15 w 61"/>
                  <a:gd name="T43" fmla="*/ 88 h 90"/>
                  <a:gd name="T44" fmla="*/ 10 w 61"/>
                  <a:gd name="T45" fmla="*/ 84 h 90"/>
                  <a:gd name="T46" fmla="*/ 6 w 61"/>
                  <a:gd name="T47" fmla="*/ 78 h 90"/>
                  <a:gd name="T48" fmla="*/ 2 w 61"/>
                  <a:gd name="T49" fmla="*/ 73 h 90"/>
                  <a:gd name="T50" fmla="*/ 0 w 61"/>
                  <a:gd name="T51" fmla="*/ 65 h 90"/>
                  <a:gd name="T52" fmla="*/ 13 w 61"/>
                  <a:gd name="T53" fmla="*/ 65 h 90"/>
                  <a:gd name="T54" fmla="*/ 15 w 61"/>
                  <a:gd name="T55" fmla="*/ 71 h 90"/>
                  <a:gd name="T56" fmla="*/ 19 w 61"/>
                  <a:gd name="T57" fmla="*/ 76 h 90"/>
                  <a:gd name="T58" fmla="*/ 23 w 61"/>
                  <a:gd name="T59" fmla="*/ 78 h 90"/>
                  <a:gd name="T60" fmla="*/ 31 w 61"/>
                  <a:gd name="T61" fmla="*/ 80 h 90"/>
                  <a:gd name="T62" fmla="*/ 34 w 61"/>
                  <a:gd name="T63" fmla="*/ 80 h 90"/>
                  <a:gd name="T64" fmla="*/ 40 w 61"/>
                  <a:gd name="T65" fmla="*/ 78 h 90"/>
                  <a:gd name="T66" fmla="*/ 44 w 61"/>
                  <a:gd name="T67" fmla="*/ 74 h 90"/>
                  <a:gd name="T68" fmla="*/ 46 w 61"/>
                  <a:gd name="T69" fmla="*/ 71 h 90"/>
                  <a:gd name="T70" fmla="*/ 48 w 61"/>
                  <a:gd name="T71" fmla="*/ 65 h 90"/>
                  <a:gd name="T72" fmla="*/ 48 w 61"/>
                  <a:gd name="T73" fmla="*/ 59 h 90"/>
                  <a:gd name="T74" fmla="*/ 48 w 61"/>
                  <a:gd name="T75" fmla="*/ 53 h 90"/>
                  <a:gd name="T76" fmla="*/ 46 w 61"/>
                  <a:gd name="T77" fmla="*/ 48 h 90"/>
                  <a:gd name="T78" fmla="*/ 44 w 61"/>
                  <a:gd name="T79" fmla="*/ 44 h 90"/>
                  <a:gd name="T80" fmla="*/ 40 w 61"/>
                  <a:gd name="T81" fmla="*/ 42 h 90"/>
                  <a:gd name="T82" fmla="*/ 36 w 61"/>
                  <a:gd name="T83" fmla="*/ 40 h 90"/>
                  <a:gd name="T84" fmla="*/ 31 w 61"/>
                  <a:gd name="T85" fmla="*/ 38 h 90"/>
                  <a:gd name="T86" fmla="*/ 25 w 61"/>
                  <a:gd name="T87" fmla="*/ 40 h 90"/>
                  <a:gd name="T88" fmla="*/ 21 w 61"/>
                  <a:gd name="T89" fmla="*/ 42 h 90"/>
                  <a:gd name="T90" fmla="*/ 17 w 61"/>
                  <a:gd name="T91" fmla="*/ 44 h 90"/>
                  <a:gd name="T92" fmla="*/ 13 w 61"/>
                  <a:gd name="T93" fmla="*/ 48 h 90"/>
                  <a:gd name="T94" fmla="*/ 2 w 61"/>
                  <a:gd name="T95" fmla="*/ 46 h 90"/>
                  <a:gd name="T96" fmla="*/ 11 w 61"/>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90">
                    <a:moveTo>
                      <a:pt x="11" y="0"/>
                    </a:moveTo>
                    <a:lnTo>
                      <a:pt x="56" y="0"/>
                    </a:lnTo>
                    <a:lnTo>
                      <a:pt x="56" y="11"/>
                    </a:lnTo>
                    <a:lnTo>
                      <a:pt x="21" y="11"/>
                    </a:lnTo>
                    <a:lnTo>
                      <a:pt x="17" y="34"/>
                    </a:lnTo>
                    <a:lnTo>
                      <a:pt x="25" y="30"/>
                    </a:lnTo>
                    <a:lnTo>
                      <a:pt x="33" y="28"/>
                    </a:lnTo>
                    <a:lnTo>
                      <a:pt x="40" y="28"/>
                    </a:lnTo>
                    <a:lnTo>
                      <a:pt x="48" y="32"/>
                    </a:lnTo>
                    <a:lnTo>
                      <a:pt x="52" y="36"/>
                    </a:lnTo>
                    <a:lnTo>
                      <a:pt x="58" y="42"/>
                    </a:lnTo>
                    <a:lnTo>
                      <a:pt x="59" y="49"/>
                    </a:lnTo>
                    <a:lnTo>
                      <a:pt x="61" y="57"/>
                    </a:lnTo>
                    <a:lnTo>
                      <a:pt x="59" y="67"/>
                    </a:lnTo>
                    <a:lnTo>
                      <a:pt x="58" y="73"/>
                    </a:lnTo>
                    <a:lnTo>
                      <a:pt x="54" y="80"/>
                    </a:lnTo>
                    <a:lnTo>
                      <a:pt x="48" y="84"/>
                    </a:lnTo>
                    <a:lnTo>
                      <a:pt x="44" y="88"/>
                    </a:lnTo>
                    <a:lnTo>
                      <a:pt x="36" y="90"/>
                    </a:lnTo>
                    <a:lnTo>
                      <a:pt x="31" y="90"/>
                    </a:lnTo>
                    <a:lnTo>
                      <a:pt x="23" y="90"/>
                    </a:lnTo>
                    <a:lnTo>
                      <a:pt x="15" y="88"/>
                    </a:lnTo>
                    <a:lnTo>
                      <a:pt x="10" y="84"/>
                    </a:lnTo>
                    <a:lnTo>
                      <a:pt x="6" y="78"/>
                    </a:lnTo>
                    <a:lnTo>
                      <a:pt x="2" y="73"/>
                    </a:lnTo>
                    <a:lnTo>
                      <a:pt x="0" y="65"/>
                    </a:lnTo>
                    <a:lnTo>
                      <a:pt x="13" y="65"/>
                    </a:lnTo>
                    <a:lnTo>
                      <a:pt x="15" y="71"/>
                    </a:lnTo>
                    <a:lnTo>
                      <a:pt x="19" y="76"/>
                    </a:lnTo>
                    <a:lnTo>
                      <a:pt x="23" y="78"/>
                    </a:lnTo>
                    <a:lnTo>
                      <a:pt x="31" y="80"/>
                    </a:lnTo>
                    <a:lnTo>
                      <a:pt x="34" y="80"/>
                    </a:lnTo>
                    <a:lnTo>
                      <a:pt x="40" y="78"/>
                    </a:lnTo>
                    <a:lnTo>
                      <a:pt x="44" y="74"/>
                    </a:lnTo>
                    <a:lnTo>
                      <a:pt x="46" y="71"/>
                    </a:lnTo>
                    <a:lnTo>
                      <a:pt x="48" y="65"/>
                    </a:lnTo>
                    <a:lnTo>
                      <a:pt x="48" y="59"/>
                    </a:lnTo>
                    <a:lnTo>
                      <a:pt x="48" y="53"/>
                    </a:lnTo>
                    <a:lnTo>
                      <a:pt x="46" y="48"/>
                    </a:lnTo>
                    <a:lnTo>
                      <a:pt x="44" y="44"/>
                    </a:lnTo>
                    <a:lnTo>
                      <a:pt x="40" y="42"/>
                    </a:lnTo>
                    <a:lnTo>
                      <a:pt x="36" y="40"/>
                    </a:lnTo>
                    <a:lnTo>
                      <a:pt x="31" y="38"/>
                    </a:lnTo>
                    <a:lnTo>
                      <a:pt x="25" y="40"/>
                    </a:lnTo>
                    <a:lnTo>
                      <a:pt x="21" y="42"/>
                    </a:lnTo>
                    <a:lnTo>
                      <a:pt x="17" y="44"/>
                    </a:lnTo>
                    <a:lnTo>
                      <a:pt x="13" y="48"/>
                    </a:lnTo>
                    <a:lnTo>
                      <a:pt x="2" y="46"/>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1" name="Rectangle 165"/>
              <p:cNvSpPr>
                <a:spLocks noChangeArrowheads="1"/>
              </p:cNvSpPr>
              <p:nvPr/>
            </p:nvSpPr>
            <p:spPr bwMode="auto">
              <a:xfrm>
                <a:off x="371" y="10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2" name="Rectangle 166"/>
              <p:cNvSpPr>
                <a:spLocks noChangeArrowheads="1"/>
              </p:cNvSpPr>
              <p:nvPr/>
            </p:nvSpPr>
            <p:spPr bwMode="auto">
              <a:xfrm>
                <a:off x="2905" y="101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3" name="Rectangle 167"/>
              <p:cNvSpPr>
                <a:spLocks noChangeArrowheads="1"/>
              </p:cNvSpPr>
              <p:nvPr/>
            </p:nvSpPr>
            <p:spPr bwMode="auto">
              <a:xfrm>
                <a:off x="371" y="9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4" name="Rectangle 168"/>
              <p:cNvSpPr>
                <a:spLocks noChangeArrowheads="1"/>
              </p:cNvSpPr>
              <p:nvPr/>
            </p:nvSpPr>
            <p:spPr bwMode="auto">
              <a:xfrm>
                <a:off x="2905" y="9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5" name="Rectangle 169"/>
              <p:cNvSpPr>
                <a:spLocks noChangeArrowheads="1"/>
              </p:cNvSpPr>
              <p:nvPr/>
            </p:nvSpPr>
            <p:spPr bwMode="auto">
              <a:xfrm>
                <a:off x="371" y="85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6" name="Rectangle 170"/>
              <p:cNvSpPr>
                <a:spLocks noChangeArrowheads="1"/>
              </p:cNvSpPr>
              <p:nvPr/>
            </p:nvSpPr>
            <p:spPr bwMode="auto">
              <a:xfrm>
                <a:off x="2905" y="85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7" name="Rectangle 171"/>
              <p:cNvSpPr>
                <a:spLocks noChangeArrowheads="1"/>
              </p:cNvSpPr>
              <p:nvPr/>
            </p:nvSpPr>
            <p:spPr bwMode="auto">
              <a:xfrm>
                <a:off x="371" y="77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8" name="Rectangle 172"/>
              <p:cNvSpPr>
                <a:spLocks noChangeArrowheads="1"/>
              </p:cNvSpPr>
              <p:nvPr/>
            </p:nvSpPr>
            <p:spPr bwMode="auto">
              <a:xfrm>
                <a:off x="2905" y="774"/>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9" name="Rectangle 173"/>
              <p:cNvSpPr>
                <a:spLocks noChangeArrowheads="1"/>
              </p:cNvSpPr>
              <p:nvPr/>
            </p:nvSpPr>
            <p:spPr bwMode="auto">
              <a:xfrm>
                <a:off x="371"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0" name="Rectangle 174"/>
              <p:cNvSpPr>
                <a:spLocks noChangeArrowheads="1"/>
              </p:cNvSpPr>
              <p:nvPr/>
            </p:nvSpPr>
            <p:spPr bwMode="auto">
              <a:xfrm>
                <a:off x="2905"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1" name="Rectangle 175"/>
              <p:cNvSpPr>
                <a:spLocks noChangeArrowheads="1"/>
              </p:cNvSpPr>
              <p:nvPr/>
            </p:nvSpPr>
            <p:spPr bwMode="auto">
              <a:xfrm>
                <a:off x="371"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2" name="Rectangle 176"/>
              <p:cNvSpPr>
                <a:spLocks noChangeArrowheads="1"/>
              </p:cNvSpPr>
              <p:nvPr/>
            </p:nvSpPr>
            <p:spPr bwMode="auto">
              <a:xfrm>
                <a:off x="2905"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3" name="Rectangle 177"/>
              <p:cNvSpPr>
                <a:spLocks noChangeArrowheads="1"/>
              </p:cNvSpPr>
              <p:nvPr/>
            </p:nvSpPr>
            <p:spPr bwMode="auto">
              <a:xfrm>
                <a:off x="371"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4" name="Rectangle 178"/>
              <p:cNvSpPr>
                <a:spLocks noChangeArrowheads="1"/>
              </p:cNvSpPr>
              <p:nvPr/>
            </p:nvSpPr>
            <p:spPr bwMode="auto">
              <a:xfrm>
                <a:off x="2905"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5" name="Rectangle 179"/>
              <p:cNvSpPr>
                <a:spLocks noChangeArrowheads="1"/>
              </p:cNvSpPr>
              <p:nvPr/>
            </p:nvSpPr>
            <p:spPr bwMode="auto">
              <a:xfrm>
                <a:off x="371"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6" name="Rectangle 180"/>
              <p:cNvSpPr>
                <a:spLocks noChangeArrowheads="1"/>
              </p:cNvSpPr>
              <p:nvPr/>
            </p:nvSpPr>
            <p:spPr bwMode="auto">
              <a:xfrm>
                <a:off x="2905"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7" name="Rectangle 181"/>
              <p:cNvSpPr>
                <a:spLocks noChangeArrowheads="1"/>
              </p:cNvSpPr>
              <p:nvPr/>
            </p:nvSpPr>
            <p:spPr bwMode="auto">
              <a:xfrm>
                <a:off x="371"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8" name="Rectangle 182"/>
              <p:cNvSpPr>
                <a:spLocks noChangeArrowheads="1"/>
              </p:cNvSpPr>
              <p:nvPr/>
            </p:nvSpPr>
            <p:spPr bwMode="auto">
              <a:xfrm>
                <a:off x="2905"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9" name="Rectangle 183"/>
              <p:cNvSpPr>
                <a:spLocks noChangeArrowheads="1"/>
              </p:cNvSpPr>
              <p:nvPr/>
            </p:nvSpPr>
            <p:spPr bwMode="auto">
              <a:xfrm>
                <a:off x="371" y="69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0" name="Rectangle 184"/>
              <p:cNvSpPr>
                <a:spLocks noChangeArrowheads="1"/>
              </p:cNvSpPr>
              <p:nvPr/>
            </p:nvSpPr>
            <p:spPr bwMode="auto">
              <a:xfrm>
                <a:off x="2893" y="69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1" name="Freeform 185"/>
              <p:cNvSpPr>
                <a:spLocks/>
              </p:cNvSpPr>
              <p:nvPr/>
            </p:nvSpPr>
            <p:spPr bwMode="auto">
              <a:xfrm>
                <a:off x="290" y="658"/>
                <a:ext cx="61" cy="93"/>
              </a:xfrm>
              <a:custGeom>
                <a:avLst/>
                <a:gdLst>
                  <a:gd name="T0" fmla="*/ 36 w 61"/>
                  <a:gd name="T1" fmla="*/ 0 h 93"/>
                  <a:gd name="T2" fmla="*/ 48 w 61"/>
                  <a:gd name="T3" fmla="*/ 6 h 93"/>
                  <a:gd name="T4" fmla="*/ 54 w 61"/>
                  <a:gd name="T5" fmla="*/ 18 h 93"/>
                  <a:gd name="T6" fmla="*/ 54 w 61"/>
                  <a:gd name="T7" fmla="*/ 29 h 93"/>
                  <a:gd name="T8" fmla="*/ 48 w 61"/>
                  <a:gd name="T9" fmla="*/ 37 h 93"/>
                  <a:gd name="T10" fmla="*/ 50 w 61"/>
                  <a:gd name="T11" fmla="*/ 45 h 93"/>
                  <a:gd name="T12" fmla="*/ 58 w 61"/>
                  <a:gd name="T13" fmla="*/ 52 h 93"/>
                  <a:gd name="T14" fmla="*/ 61 w 61"/>
                  <a:gd name="T15" fmla="*/ 64 h 93"/>
                  <a:gd name="T16" fmla="*/ 58 w 61"/>
                  <a:gd name="T17" fmla="*/ 79 h 93"/>
                  <a:gd name="T18" fmla="*/ 46 w 61"/>
                  <a:gd name="T19" fmla="*/ 89 h 93"/>
                  <a:gd name="T20" fmla="*/ 31 w 61"/>
                  <a:gd name="T21" fmla="*/ 93 h 93"/>
                  <a:gd name="T22" fmla="*/ 15 w 61"/>
                  <a:gd name="T23" fmla="*/ 91 h 93"/>
                  <a:gd name="T24" fmla="*/ 6 w 61"/>
                  <a:gd name="T25" fmla="*/ 81 h 93"/>
                  <a:gd name="T26" fmla="*/ 0 w 61"/>
                  <a:gd name="T27" fmla="*/ 68 h 93"/>
                  <a:gd name="T28" fmla="*/ 15 w 61"/>
                  <a:gd name="T29" fmla="*/ 73 h 93"/>
                  <a:gd name="T30" fmla="*/ 23 w 61"/>
                  <a:gd name="T31" fmla="*/ 81 h 93"/>
                  <a:gd name="T32" fmla="*/ 36 w 61"/>
                  <a:gd name="T33" fmla="*/ 81 h 93"/>
                  <a:gd name="T34" fmla="*/ 44 w 61"/>
                  <a:gd name="T35" fmla="*/ 77 h 93"/>
                  <a:gd name="T36" fmla="*/ 48 w 61"/>
                  <a:gd name="T37" fmla="*/ 64 h 93"/>
                  <a:gd name="T38" fmla="*/ 44 w 61"/>
                  <a:gd name="T39" fmla="*/ 52 h 93"/>
                  <a:gd name="T40" fmla="*/ 31 w 61"/>
                  <a:gd name="T41" fmla="*/ 46 h 93"/>
                  <a:gd name="T42" fmla="*/ 23 w 61"/>
                  <a:gd name="T43" fmla="*/ 48 h 93"/>
                  <a:gd name="T44" fmla="*/ 27 w 61"/>
                  <a:gd name="T45" fmla="*/ 37 h 93"/>
                  <a:gd name="T46" fmla="*/ 38 w 61"/>
                  <a:gd name="T47" fmla="*/ 33 h 93"/>
                  <a:gd name="T48" fmla="*/ 42 w 61"/>
                  <a:gd name="T49" fmla="*/ 27 h 93"/>
                  <a:gd name="T50" fmla="*/ 42 w 61"/>
                  <a:gd name="T51" fmla="*/ 18 h 93"/>
                  <a:gd name="T52" fmla="*/ 34 w 61"/>
                  <a:gd name="T53" fmla="*/ 12 h 93"/>
                  <a:gd name="T54" fmla="*/ 23 w 61"/>
                  <a:gd name="T55" fmla="*/ 12 h 93"/>
                  <a:gd name="T56" fmla="*/ 15 w 61"/>
                  <a:gd name="T57" fmla="*/ 20 h 93"/>
                  <a:gd name="T58" fmla="*/ 2 w 61"/>
                  <a:gd name="T59" fmla="*/ 23 h 93"/>
                  <a:gd name="T60" fmla="*/ 8 w 61"/>
                  <a:gd name="T61" fmla="*/ 10 h 93"/>
                  <a:gd name="T62" fmla="*/ 17 w 61"/>
                  <a:gd name="T63" fmla="*/ 2 h 93"/>
                  <a:gd name="T64" fmla="*/ 29 w 61"/>
                  <a:gd name="T6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93">
                    <a:moveTo>
                      <a:pt x="29" y="0"/>
                    </a:moveTo>
                    <a:lnTo>
                      <a:pt x="36" y="0"/>
                    </a:lnTo>
                    <a:lnTo>
                      <a:pt x="42" y="2"/>
                    </a:lnTo>
                    <a:lnTo>
                      <a:pt x="48" y="6"/>
                    </a:lnTo>
                    <a:lnTo>
                      <a:pt x="52" y="12"/>
                    </a:lnTo>
                    <a:lnTo>
                      <a:pt x="54" y="18"/>
                    </a:lnTo>
                    <a:lnTo>
                      <a:pt x="56" y="23"/>
                    </a:lnTo>
                    <a:lnTo>
                      <a:pt x="54" y="29"/>
                    </a:lnTo>
                    <a:lnTo>
                      <a:pt x="52" y="33"/>
                    </a:lnTo>
                    <a:lnTo>
                      <a:pt x="48" y="37"/>
                    </a:lnTo>
                    <a:lnTo>
                      <a:pt x="42" y="41"/>
                    </a:lnTo>
                    <a:lnTo>
                      <a:pt x="50" y="45"/>
                    </a:lnTo>
                    <a:lnTo>
                      <a:pt x="56" y="48"/>
                    </a:lnTo>
                    <a:lnTo>
                      <a:pt x="58" y="52"/>
                    </a:lnTo>
                    <a:lnTo>
                      <a:pt x="59" y="58"/>
                    </a:lnTo>
                    <a:lnTo>
                      <a:pt x="61" y="64"/>
                    </a:lnTo>
                    <a:lnTo>
                      <a:pt x="59" y="71"/>
                    </a:lnTo>
                    <a:lnTo>
                      <a:pt x="58" y="79"/>
                    </a:lnTo>
                    <a:lnTo>
                      <a:pt x="52" y="85"/>
                    </a:lnTo>
                    <a:lnTo>
                      <a:pt x="46" y="89"/>
                    </a:lnTo>
                    <a:lnTo>
                      <a:pt x="38" y="93"/>
                    </a:lnTo>
                    <a:lnTo>
                      <a:pt x="31" y="93"/>
                    </a:lnTo>
                    <a:lnTo>
                      <a:pt x="23" y="93"/>
                    </a:lnTo>
                    <a:lnTo>
                      <a:pt x="15" y="91"/>
                    </a:lnTo>
                    <a:lnTo>
                      <a:pt x="10" y="85"/>
                    </a:lnTo>
                    <a:lnTo>
                      <a:pt x="6" y="81"/>
                    </a:lnTo>
                    <a:lnTo>
                      <a:pt x="2" y="75"/>
                    </a:lnTo>
                    <a:lnTo>
                      <a:pt x="0" y="68"/>
                    </a:lnTo>
                    <a:lnTo>
                      <a:pt x="13" y="66"/>
                    </a:lnTo>
                    <a:lnTo>
                      <a:pt x="15" y="73"/>
                    </a:lnTo>
                    <a:lnTo>
                      <a:pt x="19" y="79"/>
                    </a:lnTo>
                    <a:lnTo>
                      <a:pt x="23" y="81"/>
                    </a:lnTo>
                    <a:lnTo>
                      <a:pt x="31" y="83"/>
                    </a:lnTo>
                    <a:lnTo>
                      <a:pt x="36" y="81"/>
                    </a:lnTo>
                    <a:lnTo>
                      <a:pt x="40" y="79"/>
                    </a:lnTo>
                    <a:lnTo>
                      <a:pt x="44" y="77"/>
                    </a:lnTo>
                    <a:lnTo>
                      <a:pt x="48" y="71"/>
                    </a:lnTo>
                    <a:lnTo>
                      <a:pt x="48" y="64"/>
                    </a:lnTo>
                    <a:lnTo>
                      <a:pt x="48" y="56"/>
                    </a:lnTo>
                    <a:lnTo>
                      <a:pt x="44" y="52"/>
                    </a:lnTo>
                    <a:lnTo>
                      <a:pt x="38" y="48"/>
                    </a:lnTo>
                    <a:lnTo>
                      <a:pt x="31" y="46"/>
                    </a:lnTo>
                    <a:lnTo>
                      <a:pt x="27" y="46"/>
                    </a:lnTo>
                    <a:lnTo>
                      <a:pt x="23" y="48"/>
                    </a:lnTo>
                    <a:lnTo>
                      <a:pt x="25" y="37"/>
                    </a:lnTo>
                    <a:lnTo>
                      <a:pt x="27" y="37"/>
                    </a:lnTo>
                    <a:lnTo>
                      <a:pt x="33" y="37"/>
                    </a:lnTo>
                    <a:lnTo>
                      <a:pt x="38" y="33"/>
                    </a:lnTo>
                    <a:lnTo>
                      <a:pt x="40" y="31"/>
                    </a:lnTo>
                    <a:lnTo>
                      <a:pt x="42" y="27"/>
                    </a:lnTo>
                    <a:lnTo>
                      <a:pt x="44" y="23"/>
                    </a:lnTo>
                    <a:lnTo>
                      <a:pt x="42" y="18"/>
                    </a:lnTo>
                    <a:lnTo>
                      <a:pt x="40" y="14"/>
                    </a:lnTo>
                    <a:lnTo>
                      <a:pt x="34" y="12"/>
                    </a:lnTo>
                    <a:lnTo>
                      <a:pt x="29" y="10"/>
                    </a:lnTo>
                    <a:lnTo>
                      <a:pt x="23" y="12"/>
                    </a:lnTo>
                    <a:lnTo>
                      <a:pt x="19" y="14"/>
                    </a:lnTo>
                    <a:lnTo>
                      <a:pt x="15" y="20"/>
                    </a:lnTo>
                    <a:lnTo>
                      <a:pt x="13" y="25"/>
                    </a:lnTo>
                    <a:lnTo>
                      <a:pt x="2" y="23"/>
                    </a:lnTo>
                    <a:lnTo>
                      <a:pt x="4" y="16"/>
                    </a:lnTo>
                    <a:lnTo>
                      <a:pt x="8" y="10"/>
                    </a:lnTo>
                    <a:lnTo>
                      <a:pt x="11" y="6"/>
                    </a:lnTo>
                    <a:lnTo>
                      <a:pt x="17" y="2"/>
                    </a:lnTo>
                    <a:lnTo>
                      <a:pt x="23"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2" name="Freeform 186"/>
              <p:cNvSpPr>
                <a:spLocks/>
              </p:cNvSpPr>
              <p:nvPr/>
            </p:nvSpPr>
            <p:spPr bwMode="auto">
              <a:xfrm>
                <a:off x="372" y="614"/>
                <a:ext cx="60" cy="66"/>
              </a:xfrm>
              <a:custGeom>
                <a:avLst/>
                <a:gdLst>
                  <a:gd name="T0" fmla="*/ 0 w 60"/>
                  <a:gd name="T1" fmla="*/ 0 h 66"/>
                  <a:gd name="T2" fmla="*/ 16 w 60"/>
                  <a:gd name="T3" fmla="*/ 0 h 66"/>
                  <a:gd name="T4" fmla="*/ 25 w 60"/>
                  <a:gd name="T5" fmla="*/ 16 h 66"/>
                  <a:gd name="T6" fmla="*/ 29 w 60"/>
                  <a:gd name="T7" fmla="*/ 19 h 66"/>
                  <a:gd name="T8" fmla="*/ 31 w 60"/>
                  <a:gd name="T9" fmla="*/ 21 h 66"/>
                  <a:gd name="T10" fmla="*/ 35 w 60"/>
                  <a:gd name="T11" fmla="*/ 16 h 66"/>
                  <a:gd name="T12" fmla="*/ 47 w 60"/>
                  <a:gd name="T13" fmla="*/ 0 h 66"/>
                  <a:gd name="T14" fmla="*/ 60 w 60"/>
                  <a:gd name="T15" fmla="*/ 0 h 66"/>
                  <a:gd name="T16" fmla="*/ 37 w 60"/>
                  <a:gd name="T17" fmla="*/ 33 h 66"/>
                  <a:gd name="T18" fmla="*/ 60 w 60"/>
                  <a:gd name="T19" fmla="*/ 66 h 66"/>
                  <a:gd name="T20" fmla="*/ 45 w 60"/>
                  <a:gd name="T21" fmla="*/ 66 h 66"/>
                  <a:gd name="T22" fmla="*/ 33 w 60"/>
                  <a:gd name="T23" fmla="*/ 46 h 66"/>
                  <a:gd name="T24" fmla="*/ 29 w 60"/>
                  <a:gd name="T25" fmla="*/ 42 h 66"/>
                  <a:gd name="T26" fmla="*/ 14 w 60"/>
                  <a:gd name="T27" fmla="*/ 66 h 66"/>
                  <a:gd name="T28" fmla="*/ 0 w 60"/>
                  <a:gd name="T29" fmla="*/ 66 h 66"/>
                  <a:gd name="T30" fmla="*/ 24 w 60"/>
                  <a:gd name="T31" fmla="*/ 33 h 66"/>
                  <a:gd name="T32" fmla="*/ 0 w 60"/>
                  <a:gd name="T3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6">
                    <a:moveTo>
                      <a:pt x="0" y="0"/>
                    </a:moveTo>
                    <a:lnTo>
                      <a:pt x="16" y="0"/>
                    </a:lnTo>
                    <a:lnTo>
                      <a:pt x="25" y="16"/>
                    </a:lnTo>
                    <a:lnTo>
                      <a:pt x="29" y="19"/>
                    </a:lnTo>
                    <a:lnTo>
                      <a:pt x="31" y="21"/>
                    </a:lnTo>
                    <a:lnTo>
                      <a:pt x="35" y="16"/>
                    </a:lnTo>
                    <a:lnTo>
                      <a:pt x="47" y="0"/>
                    </a:lnTo>
                    <a:lnTo>
                      <a:pt x="60" y="0"/>
                    </a:lnTo>
                    <a:lnTo>
                      <a:pt x="37" y="33"/>
                    </a:lnTo>
                    <a:lnTo>
                      <a:pt x="60" y="66"/>
                    </a:lnTo>
                    <a:lnTo>
                      <a:pt x="45" y="66"/>
                    </a:lnTo>
                    <a:lnTo>
                      <a:pt x="33" y="46"/>
                    </a:lnTo>
                    <a:lnTo>
                      <a:pt x="29" y="42"/>
                    </a:lnTo>
                    <a:lnTo>
                      <a:pt x="14" y="66"/>
                    </a:lnTo>
                    <a:lnTo>
                      <a:pt x="0" y="66"/>
                    </a:lnTo>
                    <a:lnTo>
                      <a:pt x="24" y="3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3" name="Freeform 187"/>
              <p:cNvSpPr>
                <a:spLocks/>
              </p:cNvSpPr>
              <p:nvPr/>
            </p:nvSpPr>
            <p:spPr bwMode="auto">
              <a:xfrm>
                <a:off x="482" y="587"/>
                <a:ext cx="33" cy="93"/>
              </a:xfrm>
              <a:custGeom>
                <a:avLst/>
                <a:gdLst>
                  <a:gd name="T0" fmla="*/ 25 w 33"/>
                  <a:gd name="T1" fmla="*/ 0 h 93"/>
                  <a:gd name="T2" fmla="*/ 33 w 33"/>
                  <a:gd name="T3" fmla="*/ 0 h 93"/>
                  <a:gd name="T4" fmla="*/ 33 w 33"/>
                  <a:gd name="T5" fmla="*/ 93 h 93"/>
                  <a:gd name="T6" fmla="*/ 21 w 33"/>
                  <a:gd name="T7" fmla="*/ 93 h 93"/>
                  <a:gd name="T8" fmla="*/ 21 w 33"/>
                  <a:gd name="T9" fmla="*/ 21 h 93"/>
                  <a:gd name="T10" fmla="*/ 17 w 33"/>
                  <a:gd name="T11" fmla="*/ 25 h 93"/>
                  <a:gd name="T12" fmla="*/ 11 w 33"/>
                  <a:gd name="T13" fmla="*/ 29 h 93"/>
                  <a:gd name="T14" fmla="*/ 6 w 33"/>
                  <a:gd name="T15" fmla="*/ 33 h 93"/>
                  <a:gd name="T16" fmla="*/ 0 w 33"/>
                  <a:gd name="T17" fmla="*/ 35 h 93"/>
                  <a:gd name="T18" fmla="*/ 0 w 33"/>
                  <a:gd name="T19" fmla="*/ 23 h 93"/>
                  <a:gd name="T20" fmla="*/ 10 w 33"/>
                  <a:gd name="T21" fmla="*/ 20 h 93"/>
                  <a:gd name="T22" fmla="*/ 15 w 33"/>
                  <a:gd name="T23" fmla="*/ 14 h 93"/>
                  <a:gd name="T24" fmla="*/ 21 w 33"/>
                  <a:gd name="T25" fmla="*/ 8 h 93"/>
                  <a:gd name="T26" fmla="*/ 25 w 33"/>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3">
                    <a:moveTo>
                      <a:pt x="25" y="0"/>
                    </a:moveTo>
                    <a:lnTo>
                      <a:pt x="33" y="0"/>
                    </a:lnTo>
                    <a:lnTo>
                      <a:pt x="33" y="93"/>
                    </a:lnTo>
                    <a:lnTo>
                      <a:pt x="21" y="93"/>
                    </a:lnTo>
                    <a:lnTo>
                      <a:pt x="21" y="21"/>
                    </a:lnTo>
                    <a:lnTo>
                      <a:pt x="17" y="25"/>
                    </a:lnTo>
                    <a:lnTo>
                      <a:pt x="11" y="29"/>
                    </a:lnTo>
                    <a:lnTo>
                      <a:pt x="6" y="33"/>
                    </a:lnTo>
                    <a:lnTo>
                      <a:pt x="0" y="35"/>
                    </a:lnTo>
                    <a:lnTo>
                      <a:pt x="0" y="23"/>
                    </a:lnTo>
                    <a:lnTo>
                      <a:pt x="10" y="20"/>
                    </a:lnTo>
                    <a:lnTo>
                      <a:pt x="15" y="14"/>
                    </a:lnTo>
                    <a:lnTo>
                      <a:pt x="21" y="8"/>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4" name="Freeform 188"/>
              <p:cNvSpPr>
                <a:spLocks noEditPoints="1"/>
              </p:cNvSpPr>
              <p:nvPr/>
            </p:nvSpPr>
            <p:spPr bwMode="auto">
              <a:xfrm>
                <a:off x="545" y="587"/>
                <a:ext cx="60" cy="94"/>
              </a:xfrm>
              <a:custGeom>
                <a:avLst/>
                <a:gdLst>
                  <a:gd name="T0" fmla="*/ 29 w 60"/>
                  <a:gd name="T1" fmla="*/ 12 h 94"/>
                  <a:gd name="T2" fmla="*/ 25 w 60"/>
                  <a:gd name="T3" fmla="*/ 12 h 94"/>
                  <a:gd name="T4" fmla="*/ 21 w 60"/>
                  <a:gd name="T5" fmla="*/ 14 h 94"/>
                  <a:gd name="T6" fmla="*/ 18 w 60"/>
                  <a:gd name="T7" fmla="*/ 18 h 94"/>
                  <a:gd name="T8" fmla="*/ 14 w 60"/>
                  <a:gd name="T9" fmla="*/ 23 h 94"/>
                  <a:gd name="T10" fmla="*/ 14 w 60"/>
                  <a:gd name="T11" fmla="*/ 29 h 94"/>
                  <a:gd name="T12" fmla="*/ 12 w 60"/>
                  <a:gd name="T13" fmla="*/ 39 h 94"/>
                  <a:gd name="T14" fmla="*/ 12 w 60"/>
                  <a:gd name="T15" fmla="*/ 48 h 94"/>
                  <a:gd name="T16" fmla="*/ 12 w 60"/>
                  <a:gd name="T17" fmla="*/ 58 h 94"/>
                  <a:gd name="T18" fmla="*/ 14 w 60"/>
                  <a:gd name="T19" fmla="*/ 66 h 94"/>
                  <a:gd name="T20" fmla="*/ 14 w 60"/>
                  <a:gd name="T21" fmla="*/ 73 h 94"/>
                  <a:gd name="T22" fmla="*/ 18 w 60"/>
                  <a:gd name="T23" fmla="*/ 77 h 94"/>
                  <a:gd name="T24" fmla="*/ 21 w 60"/>
                  <a:gd name="T25" fmla="*/ 81 h 94"/>
                  <a:gd name="T26" fmla="*/ 25 w 60"/>
                  <a:gd name="T27" fmla="*/ 83 h 94"/>
                  <a:gd name="T28" fmla="*/ 29 w 60"/>
                  <a:gd name="T29" fmla="*/ 83 h 94"/>
                  <a:gd name="T30" fmla="*/ 35 w 60"/>
                  <a:gd name="T31" fmla="*/ 83 h 94"/>
                  <a:gd name="T32" fmla="*/ 39 w 60"/>
                  <a:gd name="T33" fmla="*/ 81 h 94"/>
                  <a:gd name="T34" fmla="*/ 43 w 60"/>
                  <a:gd name="T35" fmla="*/ 77 h 94"/>
                  <a:gd name="T36" fmla="*/ 44 w 60"/>
                  <a:gd name="T37" fmla="*/ 73 h 94"/>
                  <a:gd name="T38" fmla="*/ 46 w 60"/>
                  <a:gd name="T39" fmla="*/ 66 h 94"/>
                  <a:gd name="T40" fmla="*/ 46 w 60"/>
                  <a:gd name="T41" fmla="*/ 58 h 94"/>
                  <a:gd name="T42" fmla="*/ 48 w 60"/>
                  <a:gd name="T43" fmla="*/ 48 h 94"/>
                  <a:gd name="T44" fmla="*/ 46 w 60"/>
                  <a:gd name="T45" fmla="*/ 39 h 94"/>
                  <a:gd name="T46" fmla="*/ 46 w 60"/>
                  <a:gd name="T47" fmla="*/ 29 h 94"/>
                  <a:gd name="T48" fmla="*/ 44 w 60"/>
                  <a:gd name="T49" fmla="*/ 23 h 94"/>
                  <a:gd name="T50" fmla="*/ 43 w 60"/>
                  <a:gd name="T51" fmla="*/ 20 h 94"/>
                  <a:gd name="T52" fmla="*/ 39 w 60"/>
                  <a:gd name="T53" fmla="*/ 16 h 94"/>
                  <a:gd name="T54" fmla="*/ 35 w 60"/>
                  <a:gd name="T55" fmla="*/ 12 h 94"/>
                  <a:gd name="T56" fmla="*/ 29 w 60"/>
                  <a:gd name="T57" fmla="*/ 12 h 94"/>
                  <a:gd name="T58" fmla="*/ 29 w 60"/>
                  <a:gd name="T59" fmla="*/ 0 h 94"/>
                  <a:gd name="T60" fmla="*/ 37 w 60"/>
                  <a:gd name="T61" fmla="*/ 2 h 94"/>
                  <a:gd name="T62" fmla="*/ 43 w 60"/>
                  <a:gd name="T63" fmla="*/ 4 h 94"/>
                  <a:gd name="T64" fmla="*/ 48 w 60"/>
                  <a:gd name="T65" fmla="*/ 8 h 94"/>
                  <a:gd name="T66" fmla="*/ 52 w 60"/>
                  <a:gd name="T67" fmla="*/ 12 h 94"/>
                  <a:gd name="T68" fmla="*/ 56 w 60"/>
                  <a:gd name="T69" fmla="*/ 20 h 94"/>
                  <a:gd name="T70" fmla="*/ 58 w 60"/>
                  <a:gd name="T71" fmla="*/ 27 h 94"/>
                  <a:gd name="T72" fmla="*/ 60 w 60"/>
                  <a:gd name="T73" fmla="*/ 35 h 94"/>
                  <a:gd name="T74" fmla="*/ 60 w 60"/>
                  <a:gd name="T75" fmla="*/ 48 h 94"/>
                  <a:gd name="T76" fmla="*/ 60 w 60"/>
                  <a:gd name="T77" fmla="*/ 58 h 94"/>
                  <a:gd name="T78" fmla="*/ 58 w 60"/>
                  <a:gd name="T79" fmla="*/ 68 h 94"/>
                  <a:gd name="T80" fmla="*/ 56 w 60"/>
                  <a:gd name="T81" fmla="*/ 73 h 94"/>
                  <a:gd name="T82" fmla="*/ 54 w 60"/>
                  <a:gd name="T83" fmla="*/ 81 h 94"/>
                  <a:gd name="T84" fmla="*/ 50 w 60"/>
                  <a:gd name="T85" fmla="*/ 85 h 94"/>
                  <a:gd name="T86" fmla="*/ 46 w 60"/>
                  <a:gd name="T87" fmla="*/ 89 h 94"/>
                  <a:gd name="T88" fmla="*/ 41 w 60"/>
                  <a:gd name="T89" fmla="*/ 93 h 94"/>
                  <a:gd name="T90" fmla="*/ 37 w 60"/>
                  <a:gd name="T91" fmla="*/ 94 h 94"/>
                  <a:gd name="T92" fmla="*/ 29 w 60"/>
                  <a:gd name="T93" fmla="*/ 94 h 94"/>
                  <a:gd name="T94" fmla="*/ 21 w 60"/>
                  <a:gd name="T95" fmla="*/ 93 h 94"/>
                  <a:gd name="T96" fmla="*/ 14 w 60"/>
                  <a:gd name="T97" fmla="*/ 91 h 94"/>
                  <a:gd name="T98" fmla="*/ 8 w 60"/>
                  <a:gd name="T99" fmla="*/ 85 h 94"/>
                  <a:gd name="T100" fmla="*/ 2 w 60"/>
                  <a:gd name="T101" fmla="*/ 69 h 94"/>
                  <a:gd name="T102" fmla="*/ 0 w 60"/>
                  <a:gd name="T103" fmla="*/ 48 h 94"/>
                  <a:gd name="T104" fmla="*/ 0 w 60"/>
                  <a:gd name="T105" fmla="*/ 37 h 94"/>
                  <a:gd name="T106" fmla="*/ 0 w 60"/>
                  <a:gd name="T107" fmla="*/ 29 h 94"/>
                  <a:gd name="T108" fmla="*/ 2 w 60"/>
                  <a:gd name="T109" fmla="*/ 21 h 94"/>
                  <a:gd name="T110" fmla="*/ 6 w 60"/>
                  <a:gd name="T111" fmla="*/ 16 h 94"/>
                  <a:gd name="T112" fmla="*/ 8 w 60"/>
                  <a:gd name="T113" fmla="*/ 10 h 94"/>
                  <a:gd name="T114" fmla="*/ 14 w 60"/>
                  <a:gd name="T115" fmla="*/ 6 h 94"/>
                  <a:gd name="T116" fmla="*/ 18 w 60"/>
                  <a:gd name="T117" fmla="*/ 4 h 94"/>
                  <a:gd name="T118" fmla="*/ 23 w 60"/>
                  <a:gd name="T119" fmla="*/ 2 h 94"/>
                  <a:gd name="T120" fmla="*/ 29 w 60"/>
                  <a:gd name="T1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4">
                    <a:moveTo>
                      <a:pt x="29" y="12"/>
                    </a:moveTo>
                    <a:lnTo>
                      <a:pt x="25" y="12"/>
                    </a:lnTo>
                    <a:lnTo>
                      <a:pt x="21" y="14"/>
                    </a:lnTo>
                    <a:lnTo>
                      <a:pt x="18" y="18"/>
                    </a:lnTo>
                    <a:lnTo>
                      <a:pt x="14" y="23"/>
                    </a:lnTo>
                    <a:lnTo>
                      <a:pt x="14" y="29"/>
                    </a:lnTo>
                    <a:lnTo>
                      <a:pt x="12" y="39"/>
                    </a:lnTo>
                    <a:lnTo>
                      <a:pt x="12" y="48"/>
                    </a:lnTo>
                    <a:lnTo>
                      <a:pt x="12" y="58"/>
                    </a:lnTo>
                    <a:lnTo>
                      <a:pt x="14" y="66"/>
                    </a:lnTo>
                    <a:lnTo>
                      <a:pt x="14" y="73"/>
                    </a:lnTo>
                    <a:lnTo>
                      <a:pt x="18" y="77"/>
                    </a:lnTo>
                    <a:lnTo>
                      <a:pt x="21" y="81"/>
                    </a:lnTo>
                    <a:lnTo>
                      <a:pt x="25" y="83"/>
                    </a:lnTo>
                    <a:lnTo>
                      <a:pt x="29" y="83"/>
                    </a:lnTo>
                    <a:lnTo>
                      <a:pt x="35" y="83"/>
                    </a:lnTo>
                    <a:lnTo>
                      <a:pt x="39" y="81"/>
                    </a:lnTo>
                    <a:lnTo>
                      <a:pt x="43" y="77"/>
                    </a:lnTo>
                    <a:lnTo>
                      <a:pt x="44" y="73"/>
                    </a:lnTo>
                    <a:lnTo>
                      <a:pt x="46" y="66"/>
                    </a:lnTo>
                    <a:lnTo>
                      <a:pt x="46" y="58"/>
                    </a:lnTo>
                    <a:lnTo>
                      <a:pt x="48" y="48"/>
                    </a:lnTo>
                    <a:lnTo>
                      <a:pt x="46" y="39"/>
                    </a:lnTo>
                    <a:lnTo>
                      <a:pt x="46" y="29"/>
                    </a:lnTo>
                    <a:lnTo>
                      <a:pt x="44" y="23"/>
                    </a:lnTo>
                    <a:lnTo>
                      <a:pt x="43" y="20"/>
                    </a:lnTo>
                    <a:lnTo>
                      <a:pt x="39" y="16"/>
                    </a:lnTo>
                    <a:lnTo>
                      <a:pt x="35" y="12"/>
                    </a:lnTo>
                    <a:lnTo>
                      <a:pt x="29" y="12"/>
                    </a:lnTo>
                    <a:close/>
                    <a:moveTo>
                      <a:pt x="29" y="0"/>
                    </a:moveTo>
                    <a:lnTo>
                      <a:pt x="37" y="2"/>
                    </a:lnTo>
                    <a:lnTo>
                      <a:pt x="43" y="4"/>
                    </a:lnTo>
                    <a:lnTo>
                      <a:pt x="48" y="8"/>
                    </a:lnTo>
                    <a:lnTo>
                      <a:pt x="52" y="12"/>
                    </a:lnTo>
                    <a:lnTo>
                      <a:pt x="56" y="20"/>
                    </a:lnTo>
                    <a:lnTo>
                      <a:pt x="58" y="27"/>
                    </a:lnTo>
                    <a:lnTo>
                      <a:pt x="60" y="35"/>
                    </a:lnTo>
                    <a:lnTo>
                      <a:pt x="60" y="48"/>
                    </a:lnTo>
                    <a:lnTo>
                      <a:pt x="60" y="58"/>
                    </a:lnTo>
                    <a:lnTo>
                      <a:pt x="58" y="68"/>
                    </a:lnTo>
                    <a:lnTo>
                      <a:pt x="56" y="73"/>
                    </a:lnTo>
                    <a:lnTo>
                      <a:pt x="54" y="81"/>
                    </a:lnTo>
                    <a:lnTo>
                      <a:pt x="50" y="85"/>
                    </a:lnTo>
                    <a:lnTo>
                      <a:pt x="46" y="89"/>
                    </a:lnTo>
                    <a:lnTo>
                      <a:pt x="41" y="93"/>
                    </a:lnTo>
                    <a:lnTo>
                      <a:pt x="37" y="94"/>
                    </a:lnTo>
                    <a:lnTo>
                      <a:pt x="29" y="94"/>
                    </a:lnTo>
                    <a:lnTo>
                      <a:pt x="21" y="93"/>
                    </a:lnTo>
                    <a:lnTo>
                      <a:pt x="14" y="91"/>
                    </a:lnTo>
                    <a:lnTo>
                      <a:pt x="8" y="85"/>
                    </a:lnTo>
                    <a:lnTo>
                      <a:pt x="2" y="69"/>
                    </a:lnTo>
                    <a:lnTo>
                      <a:pt x="0" y="48"/>
                    </a:lnTo>
                    <a:lnTo>
                      <a:pt x="0" y="37"/>
                    </a:lnTo>
                    <a:lnTo>
                      <a:pt x="0" y="29"/>
                    </a:lnTo>
                    <a:lnTo>
                      <a:pt x="2" y="21"/>
                    </a:lnTo>
                    <a:lnTo>
                      <a:pt x="6" y="16"/>
                    </a:lnTo>
                    <a:lnTo>
                      <a:pt x="8" y="10"/>
                    </a:lnTo>
                    <a:lnTo>
                      <a:pt x="14" y="6"/>
                    </a:lnTo>
                    <a:lnTo>
                      <a:pt x="18" y="4"/>
                    </a:lnTo>
                    <a:lnTo>
                      <a:pt x="23" y="2"/>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5" name="Rectangle 189"/>
              <p:cNvSpPr>
                <a:spLocks noChangeArrowheads="1"/>
              </p:cNvSpPr>
              <p:nvPr/>
            </p:nvSpPr>
            <p:spPr bwMode="auto">
              <a:xfrm>
                <a:off x="614" y="576"/>
                <a:ext cx="23" cy="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6" name="Freeform 190"/>
              <p:cNvSpPr>
                <a:spLocks/>
              </p:cNvSpPr>
              <p:nvPr/>
            </p:nvSpPr>
            <p:spPr bwMode="auto">
              <a:xfrm>
                <a:off x="643" y="539"/>
                <a:ext cx="41" cy="64"/>
              </a:xfrm>
              <a:custGeom>
                <a:avLst/>
                <a:gdLst>
                  <a:gd name="T0" fmla="*/ 19 w 41"/>
                  <a:gd name="T1" fmla="*/ 0 h 64"/>
                  <a:gd name="T2" fmla="*/ 23 w 41"/>
                  <a:gd name="T3" fmla="*/ 2 h 64"/>
                  <a:gd name="T4" fmla="*/ 29 w 41"/>
                  <a:gd name="T5" fmla="*/ 2 h 64"/>
                  <a:gd name="T6" fmla="*/ 31 w 41"/>
                  <a:gd name="T7" fmla="*/ 6 h 64"/>
                  <a:gd name="T8" fmla="*/ 35 w 41"/>
                  <a:gd name="T9" fmla="*/ 8 h 64"/>
                  <a:gd name="T10" fmla="*/ 37 w 41"/>
                  <a:gd name="T11" fmla="*/ 12 h 64"/>
                  <a:gd name="T12" fmla="*/ 37 w 41"/>
                  <a:gd name="T13" fmla="*/ 16 h 64"/>
                  <a:gd name="T14" fmla="*/ 37 w 41"/>
                  <a:gd name="T15" fmla="*/ 20 h 64"/>
                  <a:gd name="T16" fmla="*/ 35 w 41"/>
                  <a:gd name="T17" fmla="*/ 23 h 64"/>
                  <a:gd name="T18" fmla="*/ 33 w 41"/>
                  <a:gd name="T19" fmla="*/ 25 h 64"/>
                  <a:gd name="T20" fmla="*/ 29 w 41"/>
                  <a:gd name="T21" fmla="*/ 29 h 64"/>
                  <a:gd name="T22" fmla="*/ 33 w 41"/>
                  <a:gd name="T23" fmla="*/ 31 h 64"/>
                  <a:gd name="T24" fmla="*/ 37 w 41"/>
                  <a:gd name="T25" fmla="*/ 33 h 64"/>
                  <a:gd name="T26" fmla="*/ 39 w 41"/>
                  <a:gd name="T27" fmla="*/ 39 h 64"/>
                  <a:gd name="T28" fmla="*/ 41 w 41"/>
                  <a:gd name="T29" fmla="*/ 45 h 64"/>
                  <a:gd name="T30" fmla="*/ 41 w 41"/>
                  <a:gd name="T31" fmla="*/ 48 h 64"/>
                  <a:gd name="T32" fmla="*/ 37 w 41"/>
                  <a:gd name="T33" fmla="*/ 54 h 64"/>
                  <a:gd name="T34" fmla="*/ 35 w 41"/>
                  <a:gd name="T35" fmla="*/ 58 h 64"/>
                  <a:gd name="T36" fmla="*/ 31 w 41"/>
                  <a:gd name="T37" fmla="*/ 60 h 64"/>
                  <a:gd name="T38" fmla="*/ 25 w 41"/>
                  <a:gd name="T39" fmla="*/ 62 h 64"/>
                  <a:gd name="T40" fmla="*/ 19 w 41"/>
                  <a:gd name="T41" fmla="*/ 64 h 64"/>
                  <a:gd name="T42" fmla="*/ 12 w 41"/>
                  <a:gd name="T43" fmla="*/ 62 h 64"/>
                  <a:gd name="T44" fmla="*/ 6 w 41"/>
                  <a:gd name="T45" fmla="*/ 58 h 64"/>
                  <a:gd name="T46" fmla="*/ 2 w 41"/>
                  <a:gd name="T47" fmla="*/ 52 h 64"/>
                  <a:gd name="T48" fmla="*/ 0 w 41"/>
                  <a:gd name="T49" fmla="*/ 46 h 64"/>
                  <a:gd name="T50" fmla="*/ 8 w 41"/>
                  <a:gd name="T51" fmla="*/ 45 h 64"/>
                  <a:gd name="T52" fmla="*/ 10 w 41"/>
                  <a:gd name="T53" fmla="*/ 50 h 64"/>
                  <a:gd name="T54" fmla="*/ 12 w 41"/>
                  <a:gd name="T55" fmla="*/ 54 h 64"/>
                  <a:gd name="T56" fmla="*/ 16 w 41"/>
                  <a:gd name="T57" fmla="*/ 56 h 64"/>
                  <a:gd name="T58" fmla="*/ 19 w 41"/>
                  <a:gd name="T59" fmla="*/ 56 h 64"/>
                  <a:gd name="T60" fmla="*/ 25 w 41"/>
                  <a:gd name="T61" fmla="*/ 54 h 64"/>
                  <a:gd name="T62" fmla="*/ 29 w 41"/>
                  <a:gd name="T63" fmla="*/ 52 h 64"/>
                  <a:gd name="T64" fmla="*/ 31 w 41"/>
                  <a:gd name="T65" fmla="*/ 48 h 64"/>
                  <a:gd name="T66" fmla="*/ 33 w 41"/>
                  <a:gd name="T67" fmla="*/ 43 h 64"/>
                  <a:gd name="T68" fmla="*/ 31 w 41"/>
                  <a:gd name="T69" fmla="*/ 39 h 64"/>
                  <a:gd name="T70" fmla="*/ 29 w 41"/>
                  <a:gd name="T71" fmla="*/ 35 h 64"/>
                  <a:gd name="T72" fmla="*/ 25 w 41"/>
                  <a:gd name="T73" fmla="*/ 33 h 64"/>
                  <a:gd name="T74" fmla="*/ 21 w 41"/>
                  <a:gd name="T75" fmla="*/ 31 h 64"/>
                  <a:gd name="T76" fmla="*/ 16 w 41"/>
                  <a:gd name="T77" fmla="*/ 33 h 64"/>
                  <a:gd name="T78" fmla="*/ 16 w 41"/>
                  <a:gd name="T79" fmla="*/ 25 h 64"/>
                  <a:gd name="T80" fmla="*/ 17 w 41"/>
                  <a:gd name="T81" fmla="*/ 25 h 64"/>
                  <a:gd name="T82" fmla="*/ 21 w 41"/>
                  <a:gd name="T83" fmla="*/ 25 h 64"/>
                  <a:gd name="T84" fmla="*/ 25 w 41"/>
                  <a:gd name="T85" fmla="*/ 23 h 64"/>
                  <a:gd name="T86" fmla="*/ 27 w 41"/>
                  <a:gd name="T87" fmla="*/ 21 h 64"/>
                  <a:gd name="T88" fmla="*/ 29 w 41"/>
                  <a:gd name="T89" fmla="*/ 16 h 64"/>
                  <a:gd name="T90" fmla="*/ 29 w 41"/>
                  <a:gd name="T91" fmla="*/ 14 h 64"/>
                  <a:gd name="T92" fmla="*/ 25 w 41"/>
                  <a:gd name="T93" fmla="*/ 10 h 64"/>
                  <a:gd name="T94" fmla="*/ 23 w 41"/>
                  <a:gd name="T95" fmla="*/ 8 h 64"/>
                  <a:gd name="T96" fmla="*/ 19 w 41"/>
                  <a:gd name="T97" fmla="*/ 8 h 64"/>
                  <a:gd name="T98" fmla="*/ 16 w 41"/>
                  <a:gd name="T99" fmla="*/ 8 h 64"/>
                  <a:gd name="T100" fmla="*/ 12 w 41"/>
                  <a:gd name="T101" fmla="*/ 10 h 64"/>
                  <a:gd name="T102" fmla="*/ 10 w 41"/>
                  <a:gd name="T103" fmla="*/ 14 h 64"/>
                  <a:gd name="T104" fmla="*/ 10 w 41"/>
                  <a:gd name="T105" fmla="*/ 18 h 64"/>
                  <a:gd name="T106" fmla="*/ 2 w 41"/>
                  <a:gd name="T107" fmla="*/ 18 h 64"/>
                  <a:gd name="T108" fmla="*/ 4 w 41"/>
                  <a:gd name="T109" fmla="*/ 10 h 64"/>
                  <a:gd name="T110" fmla="*/ 8 w 41"/>
                  <a:gd name="T111" fmla="*/ 4 h 64"/>
                  <a:gd name="T112" fmla="*/ 14 w 41"/>
                  <a:gd name="T113" fmla="*/ 2 h 64"/>
                  <a:gd name="T114" fmla="*/ 19 w 41"/>
                  <a:gd name="T11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 h="64">
                    <a:moveTo>
                      <a:pt x="19" y="0"/>
                    </a:moveTo>
                    <a:lnTo>
                      <a:pt x="23" y="2"/>
                    </a:lnTo>
                    <a:lnTo>
                      <a:pt x="29" y="2"/>
                    </a:lnTo>
                    <a:lnTo>
                      <a:pt x="31" y="6"/>
                    </a:lnTo>
                    <a:lnTo>
                      <a:pt x="35" y="8"/>
                    </a:lnTo>
                    <a:lnTo>
                      <a:pt x="37" y="12"/>
                    </a:lnTo>
                    <a:lnTo>
                      <a:pt x="37" y="16"/>
                    </a:lnTo>
                    <a:lnTo>
                      <a:pt x="37" y="20"/>
                    </a:lnTo>
                    <a:lnTo>
                      <a:pt x="35" y="23"/>
                    </a:lnTo>
                    <a:lnTo>
                      <a:pt x="33" y="25"/>
                    </a:lnTo>
                    <a:lnTo>
                      <a:pt x="29" y="29"/>
                    </a:lnTo>
                    <a:lnTo>
                      <a:pt x="33" y="31"/>
                    </a:lnTo>
                    <a:lnTo>
                      <a:pt x="37" y="33"/>
                    </a:lnTo>
                    <a:lnTo>
                      <a:pt x="39" y="39"/>
                    </a:lnTo>
                    <a:lnTo>
                      <a:pt x="41" y="45"/>
                    </a:lnTo>
                    <a:lnTo>
                      <a:pt x="41" y="48"/>
                    </a:lnTo>
                    <a:lnTo>
                      <a:pt x="37" y="54"/>
                    </a:lnTo>
                    <a:lnTo>
                      <a:pt x="35" y="58"/>
                    </a:lnTo>
                    <a:lnTo>
                      <a:pt x="31" y="60"/>
                    </a:lnTo>
                    <a:lnTo>
                      <a:pt x="25" y="62"/>
                    </a:lnTo>
                    <a:lnTo>
                      <a:pt x="19" y="64"/>
                    </a:lnTo>
                    <a:lnTo>
                      <a:pt x="12" y="62"/>
                    </a:lnTo>
                    <a:lnTo>
                      <a:pt x="6" y="58"/>
                    </a:lnTo>
                    <a:lnTo>
                      <a:pt x="2" y="52"/>
                    </a:lnTo>
                    <a:lnTo>
                      <a:pt x="0" y="46"/>
                    </a:lnTo>
                    <a:lnTo>
                      <a:pt x="8" y="45"/>
                    </a:lnTo>
                    <a:lnTo>
                      <a:pt x="10" y="50"/>
                    </a:lnTo>
                    <a:lnTo>
                      <a:pt x="12" y="54"/>
                    </a:lnTo>
                    <a:lnTo>
                      <a:pt x="16" y="56"/>
                    </a:lnTo>
                    <a:lnTo>
                      <a:pt x="19" y="56"/>
                    </a:lnTo>
                    <a:lnTo>
                      <a:pt x="25" y="54"/>
                    </a:lnTo>
                    <a:lnTo>
                      <a:pt x="29" y="52"/>
                    </a:lnTo>
                    <a:lnTo>
                      <a:pt x="31" y="48"/>
                    </a:lnTo>
                    <a:lnTo>
                      <a:pt x="33" y="43"/>
                    </a:lnTo>
                    <a:lnTo>
                      <a:pt x="31" y="39"/>
                    </a:lnTo>
                    <a:lnTo>
                      <a:pt x="29" y="35"/>
                    </a:lnTo>
                    <a:lnTo>
                      <a:pt x="25" y="33"/>
                    </a:lnTo>
                    <a:lnTo>
                      <a:pt x="21" y="31"/>
                    </a:lnTo>
                    <a:lnTo>
                      <a:pt x="16" y="33"/>
                    </a:lnTo>
                    <a:lnTo>
                      <a:pt x="16" y="25"/>
                    </a:lnTo>
                    <a:lnTo>
                      <a:pt x="17" y="25"/>
                    </a:lnTo>
                    <a:lnTo>
                      <a:pt x="21" y="25"/>
                    </a:lnTo>
                    <a:lnTo>
                      <a:pt x="25" y="23"/>
                    </a:lnTo>
                    <a:lnTo>
                      <a:pt x="27" y="21"/>
                    </a:lnTo>
                    <a:lnTo>
                      <a:pt x="29" y="16"/>
                    </a:lnTo>
                    <a:lnTo>
                      <a:pt x="29" y="14"/>
                    </a:lnTo>
                    <a:lnTo>
                      <a:pt x="25" y="10"/>
                    </a:lnTo>
                    <a:lnTo>
                      <a:pt x="23" y="8"/>
                    </a:lnTo>
                    <a:lnTo>
                      <a:pt x="19" y="8"/>
                    </a:lnTo>
                    <a:lnTo>
                      <a:pt x="16" y="8"/>
                    </a:lnTo>
                    <a:lnTo>
                      <a:pt x="12" y="10"/>
                    </a:lnTo>
                    <a:lnTo>
                      <a:pt x="10" y="14"/>
                    </a:lnTo>
                    <a:lnTo>
                      <a:pt x="10" y="18"/>
                    </a:lnTo>
                    <a:lnTo>
                      <a:pt x="2" y="18"/>
                    </a:lnTo>
                    <a:lnTo>
                      <a:pt x="4" y="10"/>
                    </a:lnTo>
                    <a:lnTo>
                      <a:pt x="8" y="4"/>
                    </a:lnTo>
                    <a:lnTo>
                      <a:pt x="14" y="2"/>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7" name="Rectangle 191"/>
              <p:cNvSpPr>
                <a:spLocks noChangeArrowheads="1"/>
              </p:cNvSpPr>
              <p:nvPr/>
            </p:nvSpPr>
            <p:spPr bwMode="auto">
              <a:xfrm>
                <a:off x="371" y="695"/>
                <a:ext cx="2547"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8" name="Rectangle 192"/>
              <p:cNvSpPr>
                <a:spLocks noChangeArrowheads="1"/>
              </p:cNvSpPr>
              <p:nvPr/>
            </p:nvSpPr>
            <p:spPr bwMode="auto">
              <a:xfrm>
                <a:off x="371" y="3094"/>
                <a:ext cx="2547"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9" name="Rectangle 193"/>
              <p:cNvSpPr>
                <a:spLocks noChangeArrowheads="1"/>
              </p:cNvSpPr>
              <p:nvPr/>
            </p:nvSpPr>
            <p:spPr bwMode="auto">
              <a:xfrm>
                <a:off x="2911"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0" name="Rectangle 194"/>
              <p:cNvSpPr>
                <a:spLocks noChangeArrowheads="1"/>
              </p:cNvSpPr>
              <p:nvPr/>
            </p:nvSpPr>
            <p:spPr bwMode="auto">
              <a:xfrm>
                <a:off x="363"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1" name="Rectangle 195"/>
              <p:cNvSpPr>
                <a:spLocks noChangeArrowheads="1"/>
              </p:cNvSpPr>
              <p:nvPr/>
            </p:nvSpPr>
            <p:spPr bwMode="auto">
              <a:xfrm>
                <a:off x="467" y="3071"/>
                <a:ext cx="90" cy="3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2" name="Freeform 196"/>
              <p:cNvSpPr>
                <a:spLocks noEditPoints="1"/>
              </p:cNvSpPr>
              <p:nvPr/>
            </p:nvSpPr>
            <p:spPr bwMode="auto">
              <a:xfrm>
                <a:off x="463" y="3067"/>
                <a:ext cx="100" cy="35"/>
              </a:xfrm>
              <a:custGeom>
                <a:avLst/>
                <a:gdLst>
                  <a:gd name="T0" fmla="*/ 9 w 100"/>
                  <a:gd name="T1" fmla="*/ 10 h 35"/>
                  <a:gd name="T2" fmla="*/ 9 w 100"/>
                  <a:gd name="T3" fmla="*/ 31 h 35"/>
                  <a:gd name="T4" fmla="*/ 90 w 100"/>
                  <a:gd name="T5" fmla="*/ 31 h 35"/>
                  <a:gd name="T6" fmla="*/ 90 w 100"/>
                  <a:gd name="T7" fmla="*/ 10 h 35"/>
                  <a:gd name="T8" fmla="*/ 9 w 100"/>
                  <a:gd name="T9" fmla="*/ 10 h 35"/>
                  <a:gd name="T10" fmla="*/ 2 w 100"/>
                  <a:gd name="T11" fmla="*/ 0 h 35"/>
                  <a:gd name="T12" fmla="*/ 96 w 100"/>
                  <a:gd name="T13" fmla="*/ 0 h 35"/>
                  <a:gd name="T14" fmla="*/ 98 w 100"/>
                  <a:gd name="T15" fmla="*/ 2 h 35"/>
                  <a:gd name="T16" fmla="*/ 98 w 100"/>
                  <a:gd name="T17" fmla="*/ 4 h 35"/>
                  <a:gd name="T18" fmla="*/ 100 w 100"/>
                  <a:gd name="T19" fmla="*/ 4 h 35"/>
                  <a:gd name="T20" fmla="*/ 100 w 100"/>
                  <a:gd name="T21" fmla="*/ 35 h 35"/>
                  <a:gd name="T22" fmla="*/ 0 w 100"/>
                  <a:gd name="T23" fmla="*/ 35 h 35"/>
                  <a:gd name="T24" fmla="*/ 0 w 100"/>
                  <a:gd name="T25" fmla="*/ 2 h 35"/>
                  <a:gd name="T26" fmla="*/ 2 w 100"/>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5">
                    <a:moveTo>
                      <a:pt x="9" y="10"/>
                    </a:moveTo>
                    <a:lnTo>
                      <a:pt x="9" y="31"/>
                    </a:lnTo>
                    <a:lnTo>
                      <a:pt x="90" y="31"/>
                    </a:lnTo>
                    <a:lnTo>
                      <a:pt x="90" y="10"/>
                    </a:lnTo>
                    <a:lnTo>
                      <a:pt x="9" y="10"/>
                    </a:lnTo>
                    <a:close/>
                    <a:moveTo>
                      <a:pt x="2" y="0"/>
                    </a:moveTo>
                    <a:lnTo>
                      <a:pt x="96" y="0"/>
                    </a:lnTo>
                    <a:lnTo>
                      <a:pt x="98" y="2"/>
                    </a:lnTo>
                    <a:lnTo>
                      <a:pt x="98" y="4"/>
                    </a:lnTo>
                    <a:lnTo>
                      <a:pt x="100" y="4"/>
                    </a:lnTo>
                    <a:lnTo>
                      <a:pt x="100" y="35"/>
                    </a:lnTo>
                    <a:lnTo>
                      <a:pt x="0" y="3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3" name="Rectangle 197"/>
              <p:cNvSpPr>
                <a:spLocks noChangeArrowheads="1"/>
              </p:cNvSpPr>
              <p:nvPr/>
            </p:nvSpPr>
            <p:spPr bwMode="auto">
              <a:xfrm>
                <a:off x="975" y="3044"/>
                <a:ext cx="93" cy="5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4" name="Freeform 198"/>
              <p:cNvSpPr>
                <a:spLocks noEditPoints="1"/>
              </p:cNvSpPr>
              <p:nvPr/>
            </p:nvSpPr>
            <p:spPr bwMode="auto">
              <a:xfrm>
                <a:off x="972" y="3041"/>
                <a:ext cx="101" cy="61"/>
              </a:xfrm>
              <a:custGeom>
                <a:avLst/>
                <a:gdLst>
                  <a:gd name="T0" fmla="*/ 9 w 101"/>
                  <a:gd name="T1" fmla="*/ 9 h 61"/>
                  <a:gd name="T2" fmla="*/ 9 w 101"/>
                  <a:gd name="T3" fmla="*/ 57 h 61"/>
                  <a:gd name="T4" fmla="*/ 92 w 101"/>
                  <a:gd name="T5" fmla="*/ 57 h 61"/>
                  <a:gd name="T6" fmla="*/ 92 w 101"/>
                  <a:gd name="T7" fmla="*/ 9 h 61"/>
                  <a:gd name="T8" fmla="*/ 9 w 101"/>
                  <a:gd name="T9" fmla="*/ 9 h 61"/>
                  <a:gd name="T10" fmla="*/ 1 w 101"/>
                  <a:gd name="T11" fmla="*/ 0 h 61"/>
                  <a:gd name="T12" fmla="*/ 97 w 101"/>
                  <a:gd name="T13" fmla="*/ 0 h 61"/>
                  <a:gd name="T14" fmla="*/ 99 w 101"/>
                  <a:gd name="T15" fmla="*/ 1 h 61"/>
                  <a:gd name="T16" fmla="*/ 99 w 101"/>
                  <a:gd name="T17" fmla="*/ 3 h 61"/>
                  <a:gd name="T18" fmla="*/ 101 w 101"/>
                  <a:gd name="T19" fmla="*/ 3 h 61"/>
                  <a:gd name="T20" fmla="*/ 101 w 101"/>
                  <a:gd name="T21" fmla="*/ 61 h 61"/>
                  <a:gd name="T22" fmla="*/ 0 w 101"/>
                  <a:gd name="T23" fmla="*/ 61 h 61"/>
                  <a:gd name="T24" fmla="*/ 0 w 101"/>
                  <a:gd name="T25" fmla="*/ 1 h 61"/>
                  <a:gd name="T26" fmla="*/ 1 w 101"/>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61">
                    <a:moveTo>
                      <a:pt x="9" y="9"/>
                    </a:moveTo>
                    <a:lnTo>
                      <a:pt x="9" y="57"/>
                    </a:lnTo>
                    <a:lnTo>
                      <a:pt x="92" y="57"/>
                    </a:lnTo>
                    <a:lnTo>
                      <a:pt x="92" y="9"/>
                    </a:lnTo>
                    <a:lnTo>
                      <a:pt x="9" y="9"/>
                    </a:lnTo>
                    <a:close/>
                    <a:moveTo>
                      <a:pt x="1" y="0"/>
                    </a:moveTo>
                    <a:lnTo>
                      <a:pt x="97" y="0"/>
                    </a:lnTo>
                    <a:lnTo>
                      <a:pt x="99" y="1"/>
                    </a:lnTo>
                    <a:lnTo>
                      <a:pt x="99" y="3"/>
                    </a:lnTo>
                    <a:lnTo>
                      <a:pt x="101" y="3"/>
                    </a:lnTo>
                    <a:lnTo>
                      <a:pt x="101" y="61"/>
                    </a:lnTo>
                    <a:lnTo>
                      <a:pt x="0" y="61"/>
                    </a:lnTo>
                    <a:lnTo>
                      <a:pt x="0" y="1"/>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5" name="Rectangle 199"/>
              <p:cNvSpPr>
                <a:spLocks noChangeArrowheads="1"/>
              </p:cNvSpPr>
              <p:nvPr/>
            </p:nvSpPr>
            <p:spPr bwMode="auto">
              <a:xfrm>
                <a:off x="1486" y="2933"/>
                <a:ext cx="90" cy="1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6" name="Freeform 200"/>
              <p:cNvSpPr>
                <a:spLocks noEditPoints="1"/>
              </p:cNvSpPr>
              <p:nvPr/>
            </p:nvSpPr>
            <p:spPr bwMode="auto">
              <a:xfrm>
                <a:off x="1482" y="2929"/>
                <a:ext cx="100" cy="173"/>
              </a:xfrm>
              <a:custGeom>
                <a:avLst/>
                <a:gdLst>
                  <a:gd name="T0" fmla="*/ 10 w 100"/>
                  <a:gd name="T1" fmla="*/ 10 h 173"/>
                  <a:gd name="T2" fmla="*/ 10 w 100"/>
                  <a:gd name="T3" fmla="*/ 169 h 173"/>
                  <a:gd name="T4" fmla="*/ 90 w 100"/>
                  <a:gd name="T5" fmla="*/ 169 h 173"/>
                  <a:gd name="T6" fmla="*/ 90 w 100"/>
                  <a:gd name="T7" fmla="*/ 10 h 173"/>
                  <a:gd name="T8" fmla="*/ 10 w 100"/>
                  <a:gd name="T9" fmla="*/ 10 h 173"/>
                  <a:gd name="T10" fmla="*/ 2 w 100"/>
                  <a:gd name="T11" fmla="*/ 0 h 173"/>
                  <a:gd name="T12" fmla="*/ 96 w 100"/>
                  <a:gd name="T13" fmla="*/ 0 h 173"/>
                  <a:gd name="T14" fmla="*/ 98 w 100"/>
                  <a:gd name="T15" fmla="*/ 2 h 173"/>
                  <a:gd name="T16" fmla="*/ 98 w 100"/>
                  <a:gd name="T17" fmla="*/ 4 h 173"/>
                  <a:gd name="T18" fmla="*/ 100 w 100"/>
                  <a:gd name="T19" fmla="*/ 4 h 173"/>
                  <a:gd name="T20" fmla="*/ 100 w 100"/>
                  <a:gd name="T21" fmla="*/ 173 h 173"/>
                  <a:gd name="T22" fmla="*/ 0 w 100"/>
                  <a:gd name="T23" fmla="*/ 173 h 173"/>
                  <a:gd name="T24" fmla="*/ 0 w 100"/>
                  <a:gd name="T25" fmla="*/ 2 h 173"/>
                  <a:gd name="T26" fmla="*/ 2 w 100"/>
                  <a:gd name="T2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73">
                    <a:moveTo>
                      <a:pt x="10" y="10"/>
                    </a:moveTo>
                    <a:lnTo>
                      <a:pt x="10" y="169"/>
                    </a:lnTo>
                    <a:lnTo>
                      <a:pt x="90" y="169"/>
                    </a:lnTo>
                    <a:lnTo>
                      <a:pt x="90" y="10"/>
                    </a:lnTo>
                    <a:lnTo>
                      <a:pt x="10" y="10"/>
                    </a:lnTo>
                    <a:close/>
                    <a:moveTo>
                      <a:pt x="2" y="0"/>
                    </a:moveTo>
                    <a:lnTo>
                      <a:pt x="96" y="0"/>
                    </a:lnTo>
                    <a:lnTo>
                      <a:pt x="98" y="2"/>
                    </a:lnTo>
                    <a:lnTo>
                      <a:pt x="98" y="4"/>
                    </a:lnTo>
                    <a:lnTo>
                      <a:pt x="100" y="4"/>
                    </a:lnTo>
                    <a:lnTo>
                      <a:pt x="100" y="173"/>
                    </a:lnTo>
                    <a:lnTo>
                      <a:pt x="0" y="173"/>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7" name="Rectangle 201"/>
              <p:cNvSpPr>
                <a:spLocks noChangeArrowheads="1"/>
              </p:cNvSpPr>
              <p:nvPr/>
            </p:nvSpPr>
            <p:spPr bwMode="auto">
              <a:xfrm>
                <a:off x="1995" y="2925"/>
                <a:ext cx="92" cy="17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8" name="Freeform 202"/>
              <p:cNvSpPr>
                <a:spLocks noEditPoints="1"/>
              </p:cNvSpPr>
              <p:nvPr/>
            </p:nvSpPr>
            <p:spPr bwMode="auto">
              <a:xfrm>
                <a:off x="1991" y="2922"/>
                <a:ext cx="102" cy="180"/>
              </a:xfrm>
              <a:custGeom>
                <a:avLst/>
                <a:gdLst>
                  <a:gd name="T0" fmla="*/ 10 w 102"/>
                  <a:gd name="T1" fmla="*/ 9 h 180"/>
                  <a:gd name="T2" fmla="*/ 10 w 102"/>
                  <a:gd name="T3" fmla="*/ 176 h 180"/>
                  <a:gd name="T4" fmla="*/ 92 w 102"/>
                  <a:gd name="T5" fmla="*/ 176 h 180"/>
                  <a:gd name="T6" fmla="*/ 92 w 102"/>
                  <a:gd name="T7" fmla="*/ 9 h 180"/>
                  <a:gd name="T8" fmla="*/ 10 w 102"/>
                  <a:gd name="T9" fmla="*/ 9 h 180"/>
                  <a:gd name="T10" fmla="*/ 2 w 102"/>
                  <a:gd name="T11" fmla="*/ 0 h 180"/>
                  <a:gd name="T12" fmla="*/ 98 w 102"/>
                  <a:gd name="T13" fmla="*/ 0 h 180"/>
                  <a:gd name="T14" fmla="*/ 100 w 102"/>
                  <a:gd name="T15" fmla="*/ 1 h 180"/>
                  <a:gd name="T16" fmla="*/ 100 w 102"/>
                  <a:gd name="T17" fmla="*/ 3 h 180"/>
                  <a:gd name="T18" fmla="*/ 102 w 102"/>
                  <a:gd name="T19" fmla="*/ 3 h 180"/>
                  <a:gd name="T20" fmla="*/ 102 w 102"/>
                  <a:gd name="T21" fmla="*/ 180 h 180"/>
                  <a:gd name="T22" fmla="*/ 0 w 102"/>
                  <a:gd name="T23" fmla="*/ 180 h 180"/>
                  <a:gd name="T24" fmla="*/ 0 w 102"/>
                  <a:gd name="T25" fmla="*/ 1 h 180"/>
                  <a:gd name="T26" fmla="*/ 2 w 102"/>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80">
                    <a:moveTo>
                      <a:pt x="10" y="9"/>
                    </a:moveTo>
                    <a:lnTo>
                      <a:pt x="10" y="176"/>
                    </a:lnTo>
                    <a:lnTo>
                      <a:pt x="92" y="176"/>
                    </a:lnTo>
                    <a:lnTo>
                      <a:pt x="92" y="9"/>
                    </a:lnTo>
                    <a:lnTo>
                      <a:pt x="10" y="9"/>
                    </a:lnTo>
                    <a:close/>
                    <a:moveTo>
                      <a:pt x="2" y="0"/>
                    </a:moveTo>
                    <a:lnTo>
                      <a:pt x="98" y="0"/>
                    </a:lnTo>
                    <a:lnTo>
                      <a:pt x="100" y="1"/>
                    </a:lnTo>
                    <a:lnTo>
                      <a:pt x="100" y="3"/>
                    </a:lnTo>
                    <a:lnTo>
                      <a:pt x="102" y="3"/>
                    </a:lnTo>
                    <a:lnTo>
                      <a:pt x="102" y="180"/>
                    </a:lnTo>
                    <a:lnTo>
                      <a:pt x="0" y="180"/>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9" name="Rectangle 203"/>
              <p:cNvSpPr>
                <a:spLocks noChangeArrowheads="1"/>
              </p:cNvSpPr>
              <p:nvPr/>
            </p:nvSpPr>
            <p:spPr bwMode="auto">
              <a:xfrm>
                <a:off x="2506" y="1672"/>
                <a:ext cx="90" cy="1430"/>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0" name="Freeform 204"/>
              <p:cNvSpPr>
                <a:spLocks noEditPoints="1"/>
              </p:cNvSpPr>
              <p:nvPr/>
            </p:nvSpPr>
            <p:spPr bwMode="auto">
              <a:xfrm>
                <a:off x="2502" y="1668"/>
                <a:ext cx="100" cy="1434"/>
              </a:xfrm>
              <a:custGeom>
                <a:avLst/>
                <a:gdLst>
                  <a:gd name="T0" fmla="*/ 9 w 100"/>
                  <a:gd name="T1" fmla="*/ 10 h 1434"/>
                  <a:gd name="T2" fmla="*/ 9 w 100"/>
                  <a:gd name="T3" fmla="*/ 1430 h 1434"/>
                  <a:gd name="T4" fmla="*/ 90 w 100"/>
                  <a:gd name="T5" fmla="*/ 1430 h 1434"/>
                  <a:gd name="T6" fmla="*/ 90 w 100"/>
                  <a:gd name="T7" fmla="*/ 10 h 1434"/>
                  <a:gd name="T8" fmla="*/ 9 w 100"/>
                  <a:gd name="T9" fmla="*/ 10 h 1434"/>
                  <a:gd name="T10" fmla="*/ 2 w 100"/>
                  <a:gd name="T11" fmla="*/ 0 h 1434"/>
                  <a:gd name="T12" fmla="*/ 96 w 100"/>
                  <a:gd name="T13" fmla="*/ 0 h 1434"/>
                  <a:gd name="T14" fmla="*/ 98 w 100"/>
                  <a:gd name="T15" fmla="*/ 2 h 1434"/>
                  <a:gd name="T16" fmla="*/ 98 w 100"/>
                  <a:gd name="T17" fmla="*/ 4 h 1434"/>
                  <a:gd name="T18" fmla="*/ 100 w 100"/>
                  <a:gd name="T19" fmla="*/ 4 h 1434"/>
                  <a:gd name="T20" fmla="*/ 100 w 100"/>
                  <a:gd name="T21" fmla="*/ 1434 h 1434"/>
                  <a:gd name="T22" fmla="*/ 0 w 100"/>
                  <a:gd name="T23" fmla="*/ 1434 h 1434"/>
                  <a:gd name="T24" fmla="*/ 0 w 100"/>
                  <a:gd name="T25" fmla="*/ 2 h 1434"/>
                  <a:gd name="T26" fmla="*/ 2 w 100"/>
                  <a:gd name="T27"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434">
                    <a:moveTo>
                      <a:pt x="9" y="10"/>
                    </a:moveTo>
                    <a:lnTo>
                      <a:pt x="9" y="1430"/>
                    </a:lnTo>
                    <a:lnTo>
                      <a:pt x="90" y="1430"/>
                    </a:lnTo>
                    <a:lnTo>
                      <a:pt x="90" y="10"/>
                    </a:lnTo>
                    <a:lnTo>
                      <a:pt x="9" y="10"/>
                    </a:lnTo>
                    <a:close/>
                    <a:moveTo>
                      <a:pt x="2" y="0"/>
                    </a:moveTo>
                    <a:lnTo>
                      <a:pt x="96" y="0"/>
                    </a:lnTo>
                    <a:lnTo>
                      <a:pt x="98" y="2"/>
                    </a:lnTo>
                    <a:lnTo>
                      <a:pt x="98" y="4"/>
                    </a:lnTo>
                    <a:lnTo>
                      <a:pt x="100" y="4"/>
                    </a:lnTo>
                    <a:lnTo>
                      <a:pt x="100" y="1434"/>
                    </a:lnTo>
                    <a:lnTo>
                      <a:pt x="0" y="143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9" name="Group 406"/>
            <p:cNvGrpSpPr>
              <a:grpSpLocks/>
            </p:cNvGrpSpPr>
            <p:nvPr/>
          </p:nvGrpSpPr>
          <p:grpSpPr bwMode="auto">
            <a:xfrm>
              <a:off x="35" y="507"/>
              <a:ext cx="6272" cy="2754"/>
              <a:chOff x="35" y="507"/>
              <a:chExt cx="6272" cy="2754"/>
            </a:xfrm>
          </p:grpSpPr>
          <p:sp>
            <p:nvSpPr>
              <p:cNvPr id="1158" name="Line 206"/>
              <p:cNvSpPr>
                <a:spLocks noChangeShapeType="1"/>
              </p:cNvSpPr>
              <p:nvPr/>
            </p:nvSpPr>
            <p:spPr bwMode="auto">
              <a:xfrm>
                <a:off x="371" y="3102"/>
                <a:ext cx="2547"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59" name="Rectangle 207"/>
              <p:cNvSpPr>
                <a:spLocks noChangeArrowheads="1"/>
              </p:cNvSpPr>
              <p:nvPr/>
            </p:nvSpPr>
            <p:spPr bwMode="auto">
              <a:xfrm>
                <a:off x="580" y="3071"/>
                <a:ext cx="90" cy="3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0" name="Freeform 208"/>
              <p:cNvSpPr>
                <a:spLocks noEditPoints="1"/>
              </p:cNvSpPr>
              <p:nvPr/>
            </p:nvSpPr>
            <p:spPr bwMode="auto">
              <a:xfrm>
                <a:off x="576" y="3067"/>
                <a:ext cx="100" cy="35"/>
              </a:xfrm>
              <a:custGeom>
                <a:avLst/>
                <a:gdLst>
                  <a:gd name="T0" fmla="*/ 10 w 100"/>
                  <a:gd name="T1" fmla="*/ 10 h 35"/>
                  <a:gd name="T2" fmla="*/ 10 w 100"/>
                  <a:gd name="T3" fmla="*/ 31 h 35"/>
                  <a:gd name="T4" fmla="*/ 90 w 100"/>
                  <a:gd name="T5" fmla="*/ 31 h 35"/>
                  <a:gd name="T6" fmla="*/ 90 w 100"/>
                  <a:gd name="T7" fmla="*/ 10 h 35"/>
                  <a:gd name="T8" fmla="*/ 10 w 100"/>
                  <a:gd name="T9" fmla="*/ 10 h 35"/>
                  <a:gd name="T10" fmla="*/ 2 w 100"/>
                  <a:gd name="T11" fmla="*/ 0 h 35"/>
                  <a:gd name="T12" fmla="*/ 96 w 100"/>
                  <a:gd name="T13" fmla="*/ 0 h 35"/>
                  <a:gd name="T14" fmla="*/ 98 w 100"/>
                  <a:gd name="T15" fmla="*/ 2 h 35"/>
                  <a:gd name="T16" fmla="*/ 98 w 100"/>
                  <a:gd name="T17" fmla="*/ 4 h 35"/>
                  <a:gd name="T18" fmla="*/ 100 w 100"/>
                  <a:gd name="T19" fmla="*/ 4 h 35"/>
                  <a:gd name="T20" fmla="*/ 100 w 100"/>
                  <a:gd name="T21" fmla="*/ 35 h 35"/>
                  <a:gd name="T22" fmla="*/ 0 w 100"/>
                  <a:gd name="T23" fmla="*/ 35 h 35"/>
                  <a:gd name="T24" fmla="*/ 0 w 100"/>
                  <a:gd name="T25" fmla="*/ 2 h 35"/>
                  <a:gd name="T26" fmla="*/ 2 w 100"/>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5">
                    <a:moveTo>
                      <a:pt x="10" y="10"/>
                    </a:moveTo>
                    <a:lnTo>
                      <a:pt x="10" y="31"/>
                    </a:lnTo>
                    <a:lnTo>
                      <a:pt x="90" y="31"/>
                    </a:lnTo>
                    <a:lnTo>
                      <a:pt x="90" y="10"/>
                    </a:lnTo>
                    <a:lnTo>
                      <a:pt x="10" y="10"/>
                    </a:lnTo>
                    <a:close/>
                    <a:moveTo>
                      <a:pt x="2" y="0"/>
                    </a:moveTo>
                    <a:lnTo>
                      <a:pt x="96" y="0"/>
                    </a:lnTo>
                    <a:lnTo>
                      <a:pt x="98" y="2"/>
                    </a:lnTo>
                    <a:lnTo>
                      <a:pt x="98" y="4"/>
                    </a:lnTo>
                    <a:lnTo>
                      <a:pt x="100" y="4"/>
                    </a:lnTo>
                    <a:lnTo>
                      <a:pt x="100" y="35"/>
                    </a:lnTo>
                    <a:lnTo>
                      <a:pt x="0" y="3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1" name="Rectangle 209"/>
              <p:cNvSpPr>
                <a:spLocks noChangeArrowheads="1"/>
              </p:cNvSpPr>
              <p:nvPr/>
            </p:nvSpPr>
            <p:spPr bwMode="auto">
              <a:xfrm>
                <a:off x="1089" y="3041"/>
                <a:ext cx="92" cy="6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2" name="Freeform 210"/>
              <p:cNvSpPr>
                <a:spLocks noEditPoints="1"/>
              </p:cNvSpPr>
              <p:nvPr/>
            </p:nvSpPr>
            <p:spPr bwMode="auto">
              <a:xfrm>
                <a:off x="1085" y="3037"/>
                <a:ext cx="102" cy="65"/>
              </a:xfrm>
              <a:custGeom>
                <a:avLst/>
                <a:gdLst>
                  <a:gd name="T0" fmla="*/ 9 w 102"/>
                  <a:gd name="T1" fmla="*/ 9 h 65"/>
                  <a:gd name="T2" fmla="*/ 9 w 102"/>
                  <a:gd name="T3" fmla="*/ 61 h 65"/>
                  <a:gd name="T4" fmla="*/ 92 w 102"/>
                  <a:gd name="T5" fmla="*/ 61 h 65"/>
                  <a:gd name="T6" fmla="*/ 92 w 102"/>
                  <a:gd name="T7" fmla="*/ 9 h 65"/>
                  <a:gd name="T8" fmla="*/ 9 w 102"/>
                  <a:gd name="T9" fmla="*/ 9 h 65"/>
                  <a:gd name="T10" fmla="*/ 2 w 102"/>
                  <a:gd name="T11" fmla="*/ 0 h 65"/>
                  <a:gd name="T12" fmla="*/ 98 w 102"/>
                  <a:gd name="T13" fmla="*/ 0 h 65"/>
                  <a:gd name="T14" fmla="*/ 100 w 102"/>
                  <a:gd name="T15" fmla="*/ 2 h 65"/>
                  <a:gd name="T16" fmla="*/ 100 w 102"/>
                  <a:gd name="T17" fmla="*/ 4 h 65"/>
                  <a:gd name="T18" fmla="*/ 102 w 102"/>
                  <a:gd name="T19" fmla="*/ 4 h 65"/>
                  <a:gd name="T20" fmla="*/ 102 w 102"/>
                  <a:gd name="T21" fmla="*/ 65 h 65"/>
                  <a:gd name="T22" fmla="*/ 0 w 102"/>
                  <a:gd name="T23" fmla="*/ 65 h 65"/>
                  <a:gd name="T24" fmla="*/ 0 w 102"/>
                  <a:gd name="T25" fmla="*/ 2 h 65"/>
                  <a:gd name="T26" fmla="*/ 2 w 102"/>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65">
                    <a:moveTo>
                      <a:pt x="9" y="9"/>
                    </a:moveTo>
                    <a:lnTo>
                      <a:pt x="9" y="61"/>
                    </a:lnTo>
                    <a:lnTo>
                      <a:pt x="92" y="61"/>
                    </a:lnTo>
                    <a:lnTo>
                      <a:pt x="92" y="9"/>
                    </a:lnTo>
                    <a:lnTo>
                      <a:pt x="9" y="9"/>
                    </a:lnTo>
                    <a:close/>
                    <a:moveTo>
                      <a:pt x="2" y="0"/>
                    </a:moveTo>
                    <a:lnTo>
                      <a:pt x="98" y="0"/>
                    </a:lnTo>
                    <a:lnTo>
                      <a:pt x="100" y="2"/>
                    </a:lnTo>
                    <a:lnTo>
                      <a:pt x="100" y="4"/>
                    </a:lnTo>
                    <a:lnTo>
                      <a:pt x="102" y="4"/>
                    </a:lnTo>
                    <a:lnTo>
                      <a:pt x="102" y="65"/>
                    </a:lnTo>
                    <a:lnTo>
                      <a:pt x="0" y="6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3" name="Rectangle 211"/>
              <p:cNvSpPr>
                <a:spLocks noChangeArrowheads="1"/>
              </p:cNvSpPr>
              <p:nvPr/>
            </p:nvSpPr>
            <p:spPr bwMode="auto">
              <a:xfrm>
                <a:off x="1599" y="2906"/>
                <a:ext cx="91" cy="196"/>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4" name="Freeform 212"/>
              <p:cNvSpPr>
                <a:spLocks noEditPoints="1"/>
              </p:cNvSpPr>
              <p:nvPr/>
            </p:nvSpPr>
            <p:spPr bwMode="auto">
              <a:xfrm>
                <a:off x="1596" y="2902"/>
                <a:ext cx="99" cy="200"/>
              </a:xfrm>
              <a:custGeom>
                <a:avLst/>
                <a:gdLst>
                  <a:gd name="T0" fmla="*/ 9 w 99"/>
                  <a:gd name="T1" fmla="*/ 10 h 200"/>
                  <a:gd name="T2" fmla="*/ 9 w 99"/>
                  <a:gd name="T3" fmla="*/ 196 h 200"/>
                  <a:gd name="T4" fmla="*/ 90 w 99"/>
                  <a:gd name="T5" fmla="*/ 196 h 200"/>
                  <a:gd name="T6" fmla="*/ 90 w 99"/>
                  <a:gd name="T7" fmla="*/ 10 h 200"/>
                  <a:gd name="T8" fmla="*/ 9 w 99"/>
                  <a:gd name="T9" fmla="*/ 10 h 200"/>
                  <a:gd name="T10" fmla="*/ 1 w 99"/>
                  <a:gd name="T11" fmla="*/ 0 h 200"/>
                  <a:gd name="T12" fmla="*/ 96 w 99"/>
                  <a:gd name="T13" fmla="*/ 0 h 200"/>
                  <a:gd name="T14" fmla="*/ 97 w 99"/>
                  <a:gd name="T15" fmla="*/ 2 h 200"/>
                  <a:gd name="T16" fmla="*/ 97 w 99"/>
                  <a:gd name="T17" fmla="*/ 4 h 200"/>
                  <a:gd name="T18" fmla="*/ 99 w 99"/>
                  <a:gd name="T19" fmla="*/ 4 h 200"/>
                  <a:gd name="T20" fmla="*/ 99 w 99"/>
                  <a:gd name="T21" fmla="*/ 200 h 200"/>
                  <a:gd name="T22" fmla="*/ 0 w 99"/>
                  <a:gd name="T23" fmla="*/ 200 h 200"/>
                  <a:gd name="T24" fmla="*/ 0 w 99"/>
                  <a:gd name="T25" fmla="*/ 2 h 200"/>
                  <a:gd name="T26" fmla="*/ 1 w 99"/>
                  <a:gd name="T2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200">
                    <a:moveTo>
                      <a:pt x="9" y="10"/>
                    </a:moveTo>
                    <a:lnTo>
                      <a:pt x="9" y="196"/>
                    </a:lnTo>
                    <a:lnTo>
                      <a:pt x="90" y="196"/>
                    </a:lnTo>
                    <a:lnTo>
                      <a:pt x="90" y="10"/>
                    </a:lnTo>
                    <a:lnTo>
                      <a:pt x="9" y="10"/>
                    </a:lnTo>
                    <a:close/>
                    <a:moveTo>
                      <a:pt x="1" y="0"/>
                    </a:moveTo>
                    <a:lnTo>
                      <a:pt x="96" y="0"/>
                    </a:lnTo>
                    <a:lnTo>
                      <a:pt x="97" y="2"/>
                    </a:lnTo>
                    <a:lnTo>
                      <a:pt x="97" y="4"/>
                    </a:lnTo>
                    <a:lnTo>
                      <a:pt x="99" y="4"/>
                    </a:lnTo>
                    <a:lnTo>
                      <a:pt x="99" y="200"/>
                    </a:lnTo>
                    <a:lnTo>
                      <a:pt x="0" y="200"/>
                    </a:lnTo>
                    <a:lnTo>
                      <a:pt x="0" y="2"/>
                    </a:lnTo>
                    <a:lnTo>
                      <a:pt x="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5" name="Rectangle 213"/>
              <p:cNvSpPr>
                <a:spLocks noChangeArrowheads="1"/>
              </p:cNvSpPr>
              <p:nvPr/>
            </p:nvSpPr>
            <p:spPr bwMode="auto">
              <a:xfrm>
                <a:off x="2108" y="2881"/>
                <a:ext cx="92" cy="221"/>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6" name="Freeform 214"/>
              <p:cNvSpPr>
                <a:spLocks noEditPoints="1"/>
              </p:cNvSpPr>
              <p:nvPr/>
            </p:nvSpPr>
            <p:spPr bwMode="auto">
              <a:xfrm>
                <a:off x="2104" y="2877"/>
                <a:ext cx="102" cy="225"/>
              </a:xfrm>
              <a:custGeom>
                <a:avLst/>
                <a:gdLst>
                  <a:gd name="T0" fmla="*/ 10 w 102"/>
                  <a:gd name="T1" fmla="*/ 10 h 225"/>
                  <a:gd name="T2" fmla="*/ 10 w 102"/>
                  <a:gd name="T3" fmla="*/ 221 h 225"/>
                  <a:gd name="T4" fmla="*/ 92 w 102"/>
                  <a:gd name="T5" fmla="*/ 221 h 225"/>
                  <a:gd name="T6" fmla="*/ 92 w 102"/>
                  <a:gd name="T7" fmla="*/ 10 h 225"/>
                  <a:gd name="T8" fmla="*/ 10 w 102"/>
                  <a:gd name="T9" fmla="*/ 10 h 225"/>
                  <a:gd name="T10" fmla="*/ 2 w 102"/>
                  <a:gd name="T11" fmla="*/ 0 h 225"/>
                  <a:gd name="T12" fmla="*/ 98 w 102"/>
                  <a:gd name="T13" fmla="*/ 0 h 225"/>
                  <a:gd name="T14" fmla="*/ 100 w 102"/>
                  <a:gd name="T15" fmla="*/ 2 h 225"/>
                  <a:gd name="T16" fmla="*/ 100 w 102"/>
                  <a:gd name="T17" fmla="*/ 4 h 225"/>
                  <a:gd name="T18" fmla="*/ 102 w 102"/>
                  <a:gd name="T19" fmla="*/ 4 h 225"/>
                  <a:gd name="T20" fmla="*/ 102 w 102"/>
                  <a:gd name="T21" fmla="*/ 225 h 225"/>
                  <a:gd name="T22" fmla="*/ 0 w 102"/>
                  <a:gd name="T23" fmla="*/ 225 h 225"/>
                  <a:gd name="T24" fmla="*/ 0 w 102"/>
                  <a:gd name="T25" fmla="*/ 2 h 225"/>
                  <a:gd name="T26" fmla="*/ 2 w 102"/>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25">
                    <a:moveTo>
                      <a:pt x="10" y="10"/>
                    </a:moveTo>
                    <a:lnTo>
                      <a:pt x="10" y="221"/>
                    </a:lnTo>
                    <a:lnTo>
                      <a:pt x="92" y="221"/>
                    </a:lnTo>
                    <a:lnTo>
                      <a:pt x="92" y="10"/>
                    </a:lnTo>
                    <a:lnTo>
                      <a:pt x="10" y="10"/>
                    </a:lnTo>
                    <a:close/>
                    <a:moveTo>
                      <a:pt x="2" y="0"/>
                    </a:moveTo>
                    <a:lnTo>
                      <a:pt x="98" y="0"/>
                    </a:lnTo>
                    <a:lnTo>
                      <a:pt x="100" y="2"/>
                    </a:lnTo>
                    <a:lnTo>
                      <a:pt x="100" y="4"/>
                    </a:lnTo>
                    <a:lnTo>
                      <a:pt x="102" y="4"/>
                    </a:lnTo>
                    <a:lnTo>
                      <a:pt x="102" y="225"/>
                    </a:lnTo>
                    <a:lnTo>
                      <a:pt x="0" y="22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7" name="Rectangle 215"/>
              <p:cNvSpPr>
                <a:spLocks noChangeArrowheads="1"/>
              </p:cNvSpPr>
              <p:nvPr/>
            </p:nvSpPr>
            <p:spPr bwMode="auto">
              <a:xfrm>
                <a:off x="2619" y="1046"/>
                <a:ext cx="90" cy="2056"/>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8" name="Freeform 216"/>
              <p:cNvSpPr>
                <a:spLocks noEditPoints="1"/>
              </p:cNvSpPr>
              <p:nvPr/>
            </p:nvSpPr>
            <p:spPr bwMode="auto">
              <a:xfrm>
                <a:off x="2615" y="1042"/>
                <a:ext cx="100" cy="2060"/>
              </a:xfrm>
              <a:custGeom>
                <a:avLst/>
                <a:gdLst>
                  <a:gd name="T0" fmla="*/ 10 w 100"/>
                  <a:gd name="T1" fmla="*/ 10 h 2060"/>
                  <a:gd name="T2" fmla="*/ 10 w 100"/>
                  <a:gd name="T3" fmla="*/ 2056 h 2060"/>
                  <a:gd name="T4" fmla="*/ 90 w 100"/>
                  <a:gd name="T5" fmla="*/ 2056 h 2060"/>
                  <a:gd name="T6" fmla="*/ 90 w 100"/>
                  <a:gd name="T7" fmla="*/ 10 h 2060"/>
                  <a:gd name="T8" fmla="*/ 10 w 100"/>
                  <a:gd name="T9" fmla="*/ 10 h 2060"/>
                  <a:gd name="T10" fmla="*/ 2 w 100"/>
                  <a:gd name="T11" fmla="*/ 0 h 2060"/>
                  <a:gd name="T12" fmla="*/ 96 w 100"/>
                  <a:gd name="T13" fmla="*/ 0 h 2060"/>
                  <a:gd name="T14" fmla="*/ 98 w 100"/>
                  <a:gd name="T15" fmla="*/ 2 h 2060"/>
                  <a:gd name="T16" fmla="*/ 98 w 100"/>
                  <a:gd name="T17" fmla="*/ 4 h 2060"/>
                  <a:gd name="T18" fmla="*/ 100 w 100"/>
                  <a:gd name="T19" fmla="*/ 4 h 2060"/>
                  <a:gd name="T20" fmla="*/ 100 w 100"/>
                  <a:gd name="T21" fmla="*/ 2060 h 2060"/>
                  <a:gd name="T22" fmla="*/ 0 w 100"/>
                  <a:gd name="T23" fmla="*/ 2060 h 2060"/>
                  <a:gd name="T24" fmla="*/ 0 w 100"/>
                  <a:gd name="T25" fmla="*/ 2 h 2060"/>
                  <a:gd name="T26" fmla="*/ 2 w 100"/>
                  <a:gd name="T27" fmla="*/ 0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60">
                    <a:moveTo>
                      <a:pt x="10" y="10"/>
                    </a:moveTo>
                    <a:lnTo>
                      <a:pt x="10" y="2056"/>
                    </a:lnTo>
                    <a:lnTo>
                      <a:pt x="90" y="2056"/>
                    </a:lnTo>
                    <a:lnTo>
                      <a:pt x="90" y="10"/>
                    </a:lnTo>
                    <a:lnTo>
                      <a:pt x="10" y="10"/>
                    </a:lnTo>
                    <a:close/>
                    <a:moveTo>
                      <a:pt x="2" y="0"/>
                    </a:moveTo>
                    <a:lnTo>
                      <a:pt x="96" y="0"/>
                    </a:lnTo>
                    <a:lnTo>
                      <a:pt x="98" y="2"/>
                    </a:lnTo>
                    <a:lnTo>
                      <a:pt x="98" y="4"/>
                    </a:lnTo>
                    <a:lnTo>
                      <a:pt x="100" y="4"/>
                    </a:lnTo>
                    <a:lnTo>
                      <a:pt x="100" y="2060"/>
                    </a:lnTo>
                    <a:lnTo>
                      <a:pt x="0" y="206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9" name="Rectangle 217"/>
              <p:cNvSpPr>
                <a:spLocks noChangeArrowheads="1"/>
              </p:cNvSpPr>
              <p:nvPr/>
            </p:nvSpPr>
            <p:spPr bwMode="auto">
              <a:xfrm>
                <a:off x="693" y="3071"/>
                <a:ext cx="90" cy="3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0" name="Freeform 218"/>
              <p:cNvSpPr>
                <a:spLocks noEditPoints="1"/>
              </p:cNvSpPr>
              <p:nvPr/>
            </p:nvSpPr>
            <p:spPr bwMode="auto">
              <a:xfrm>
                <a:off x="689" y="3067"/>
                <a:ext cx="100" cy="35"/>
              </a:xfrm>
              <a:custGeom>
                <a:avLst/>
                <a:gdLst>
                  <a:gd name="T0" fmla="*/ 10 w 100"/>
                  <a:gd name="T1" fmla="*/ 10 h 35"/>
                  <a:gd name="T2" fmla="*/ 10 w 100"/>
                  <a:gd name="T3" fmla="*/ 31 h 35"/>
                  <a:gd name="T4" fmla="*/ 91 w 100"/>
                  <a:gd name="T5" fmla="*/ 31 h 35"/>
                  <a:gd name="T6" fmla="*/ 91 w 100"/>
                  <a:gd name="T7" fmla="*/ 10 h 35"/>
                  <a:gd name="T8" fmla="*/ 10 w 100"/>
                  <a:gd name="T9" fmla="*/ 10 h 35"/>
                  <a:gd name="T10" fmla="*/ 2 w 100"/>
                  <a:gd name="T11" fmla="*/ 0 h 35"/>
                  <a:gd name="T12" fmla="*/ 96 w 100"/>
                  <a:gd name="T13" fmla="*/ 0 h 35"/>
                  <a:gd name="T14" fmla="*/ 98 w 100"/>
                  <a:gd name="T15" fmla="*/ 2 h 35"/>
                  <a:gd name="T16" fmla="*/ 98 w 100"/>
                  <a:gd name="T17" fmla="*/ 4 h 35"/>
                  <a:gd name="T18" fmla="*/ 100 w 100"/>
                  <a:gd name="T19" fmla="*/ 4 h 35"/>
                  <a:gd name="T20" fmla="*/ 100 w 100"/>
                  <a:gd name="T21" fmla="*/ 35 h 35"/>
                  <a:gd name="T22" fmla="*/ 0 w 100"/>
                  <a:gd name="T23" fmla="*/ 35 h 35"/>
                  <a:gd name="T24" fmla="*/ 0 w 100"/>
                  <a:gd name="T25" fmla="*/ 2 h 35"/>
                  <a:gd name="T26" fmla="*/ 2 w 100"/>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35">
                    <a:moveTo>
                      <a:pt x="10" y="10"/>
                    </a:moveTo>
                    <a:lnTo>
                      <a:pt x="10" y="31"/>
                    </a:lnTo>
                    <a:lnTo>
                      <a:pt x="91" y="31"/>
                    </a:lnTo>
                    <a:lnTo>
                      <a:pt x="91" y="10"/>
                    </a:lnTo>
                    <a:lnTo>
                      <a:pt x="10" y="10"/>
                    </a:lnTo>
                    <a:close/>
                    <a:moveTo>
                      <a:pt x="2" y="0"/>
                    </a:moveTo>
                    <a:lnTo>
                      <a:pt x="96" y="0"/>
                    </a:lnTo>
                    <a:lnTo>
                      <a:pt x="98" y="2"/>
                    </a:lnTo>
                    <a:lnTo>
                      <a:pt x="98" y="4"/>
                    </a:lnTo>
                    <a:lnTo>
                      <a:pt x="100" y="4"/>
                    </a:lnTo>
                    <a:lnTo>
                      <a:pt x="100" y="35"/>
                    </a:lnTo>
                    <a:lnTo>
                      <a:pt x="0" y="3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1" name="Rectangle 219"/>
              <p:cNvSpPr>
                <a:spLocks noChangeArrowheads="1"/>
              </p:cNvSpPr>
              <p:nvPr/>
            </p:nvSpPr>
            <p:spPr bwMode="auto">
              <a:xfrm>
                <a:off x="1202" y="3041"/>
                <a:ext cx="92" cy="6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2" name="Freeform 220"/>
              <p:cNvSpPr>
                <a:spLocks noEditPoints="1"/>
              </p:cNvSpPr>
              <p:nvPr/>
            </p:nvSpPr>
            <p:spPr bwMode="auto">
              <a:xfrm>
                <a:off x="1198" y="3037"/>
                <a:ext cx="102" cy="65"/>
              </a:xfrm>
              <a:custGeom>
                <a:avLst/>
                <a:gdLst>
                  <a:gd name="T0" fmla="*/ 10 w 102"/>
                  <a:gd name="T1" fmla="*/ 9 h 65"/>
                  <a:gd name="T2" fmla="*/ 10 w 102"/>
                  <a:gd name="T3" fmla="*/ 61 h 65"/>
                  <a:gd name="T4" fmla="*/ 92 w 102"/>
                  <a:gd name="T5" fmla="*/ 61 h 65"/>
                  <a:gd name="T6" fmla="*/ 92 w 102"/>
                  <a:gd name="T7" fmla="*/ 9 h 65"/>
                  <a:gd name="T8" fmla="*/ 10 w 102"/>
                  <a:gd name="T9" fmla="*/ 9 h 65"/>
                  <a:gd name="T10" fmla="*/ 2 w 102"/>
                  <a:gd name="T11" fmla="*/ 0 h 65"/>
                  <a:gd name="T12" fmla="*/ 98 w 102"/>
                  <a:gd name="T13" fmla="*/ 0 h 65"/>
                  <a:gd name="T14" fmla="*/ 100 w 102"/>
                  <a:gd name="T15" fmla="*/ 2 h 65"/>
                  <a:gd name="T16" fmla="*/ 100 w 102"/>
                  <a:gd name="T17" fmla="*/ 4 h 65"/>
                  <a:gd name="T18" fmla="*/ 102 w 102"/>
                  <a:gd name="T19" fmla="*/ 4 h 65"/>
                  <a:gd name="T20" fmla="*/ 102 w 102"/>
                  <a:gd name="T21" fmla="*/ 65 h 65"/>
                  <a:gd name="T22" fmla="*/ 0 w 102"/>
                  <a:gd name="T23" fmla="*/ 65 h 65"/>
                  <a:gd name="T24" fmla="*/ 0 w 102"/>
                  <a:gd name="T25" fmla="*/ 2 h 65"/>
                  <a:gd name="T26" fmla="*/ 2 w 102"/>
                  <a:gd name="T2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65">
                    <a:moveTo>
                      <a:pt x="10" y="9"/>
                    </a:moveTo>
                    <a:lnTo>
                      <a:pt x="10" y="61"/>
                    </a:lnTo>
                    <a:lnTo>
                      <a:pt x="92" y="61"/>
                    </a:lnTo>
                    <a:lnTo>
                      <a:pt x="92" y="9"/>
                    </a:lnTo>
                    <a:lnTo>
                      <a:pt x="10" y="9"/>
                    </a:lnTo>
                    <a:close/>
                    <a:moveTo>
                      <a:pt x="2" y="0"/>
                    </a:moveTo>
                    <a:lnTo>
                      <a:pt x="98" y="0"/>
                    </a:lnTo>
                    <a:lnTo>
                      <a:pt x="100" y="2"/>
                    </a:lnTo>
                    <a:lnTo>
                      <a:pt x="100" y="4"/>
                    </a:lnTo>
                    <a:lnTo>
                      <a:pt x="102" y="4"/>
                    </a:lnTo>
                    <a:lnTo>
                      <a:pt x="102" y="65"/>
                    </a:lnTo>
                    <a:lnTo>
                      <a:pt x="0" y="6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3" name="Rectangle 221"/>
              <p:cNvSpPr>
                <a:spLocks noChangeArrowheads="1"/>
              </p:cNvSpPr>
              <p:nvPr/>
            </p:nvSpPr>
            <p:spPr bwMode="auto">
              <a:xfrm>
                <a:off x="1713" y="2904"/>
                <a:ext cx="90" cy="19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4" name="Freeform 222"/>
              <p:cNvSpPr>
                <a:spLocks noEditPoints="1"/>
              </p:cNvSpPr>
              <p:nvPr/>
            </p:nvSpPr>
            <p:spPr bwMode="auto">
              <a:xfrm>
                <a:off x="1709" y="2900"/>
                <a:ext cx="100" cy="202"/>
              </a:xfrm>
              <a:custGeom>
                <a:avLst/>
                <a:gdLst>
                  <a:gd name="T0" fmla="*/ 9 w 100"/>
                  <a:gd name="T1" fmla="*/ 10 h 202"/>
                  <a:gd name="T2" fmla="*/ 9 w 100"/>
                  <a:gd name="T3" fmla="*/ 198 h 202"/>
                  <a:gd name="T4" fmla="*/ 90 w 100"/>
                  <a:gd name="T5" fmla="*/ 198 h 202"/>
                  <a:gd name="T6" fmla="*/ 90 w 100"/>
                  <a:gd name="T7" fmla="*/ 10 h 202"/>
                  <a:gd name="T8" fmla="*/ 9 w 100"/>
                  <a:gd name="T9" fmla="*/ 10 h 202"/>
                  <a:gd name="T10" fmla="*/ 2 w 100"/>
                  <a:gd name="T11" fmla="*/ 0 h 202"/>
                  <a:gd name="T12" fmla="*/ 96 w 100"/>
                  <a:gd name="T13" fmla="*/ 0 h 202"/>
                  <a:gd name="T14" fmla="*/ 98 w 100"/>
                  <a:gd name="T15" fmla="*/ 2 h 202"/>
                  <a:gd name="T16" fmla="*/ 98 w 100"/>
                  <a:gd name="T17" fmla="*/ 4 h 202"/>
                  <a:gd name="T18" fmla="*/ 100 w 100"/>
                  <a:gd name="T19" fmla="*/ 4 h 202"/>
                  <a:gd name="T20" fmla="*/ 100 w 100"/>
                  <a:gd name="T21" fmla="*/ 202 h 202"/>
                  <a:gd name="T22" fmla="*/ 0 w 100"/>
                  <a:gd name="T23" fmla="*/ 202 h 202"/>
                  <a:gd name="T24" fmla="*/ 0 w 100"/>
                  <a:gd name="T25" fmla="*/ 2 h 202"/>
                  <a:gd name="T26" fmla="*/ 2 w 100"/>
                  <a:gd name="T2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2">
                    <a:moveTo>
                      <a:pt x="9" y="10"/>
                    </a:moveTo>
                    <a:lnTo>
                      <a:pt x="9" y="198"/>
                    </a:lnTo>
                    <a:lnTo>
                      <a:pt x="90" y="198"/>
                    </a:lnTo>
                    <a:lnTo>
                      <a:pt x="90" y="10"/>
                    </a:lnTo>
                    <a:lnTo>
                      <a:pt x="9" y="10"/>
                    </a:lnTo>
                    <a:close/>
                    <a:moveTo>
                      <a:pt x="2" y="0"/>
                    </a:moveTo>
                    <a:lnTo>
                      <a:pt x="96" y="0"/>
                    </a:lnTo>
                    <a:lnTo>
                      <a:pt x="98" y="2"/>
                    </a:lnTo>
                    <a:lnTo>
                      <a:pt x="98" y="4"/>
                    </a:lnTo>
                    <a:lnTo>
                      <a:pt x="100" y="4"/>
                    </a:lnTo>
                    <a:lnTo>
                      <a:pt x="100" y="202"/>
                    </a:lnTo>
                    <a:lnTo>
                      <a:pt x="0" y="202"/>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5" name="Rectangle 223"/>
              <p:cNvSpPr>
                <a:spLocks noChangeArrowheads="1"/>
              </p:cNvSpPr>
              <p:nvPr/>
            </p:nvSpPr>
            <p:spPr bwMode="auto">
              <a:xfrm>
                <a:off x="2221" y="2881"/>
                <a:ext cx="93" cy="22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6" name="Freeform 224"/>
              <p:cNvSpPr>
                <a:spLocks noEditPoints="1"/>
              </p:cNvSpPr>
              <p:nvPr/>
            </p:nvSpPr>
            <p:spPr bwMode="auto">
              <a:xfrm>
                <a:off x="2218" y="2877"/>
                <a:ext cx="101" cy="225"/>
              </a:xfrm>
              <a:custGeom>
                <a:avLst/>
                <a:gdLst>
                  <a:gd name="T0" fmla="*/ 9 w 101"/>
                  <a:gd name="T1" fmla="*/ 10 h 225"/>
                  <a:gd name="T2" fmla="*/ 9 w 101"/>
                  <a:gd name="T3" fmla="*/ 221 h 225"/>
                  <a:gd name="T4" fmla="*/ 92 w 101"/>
                  <a:gd name="T5" fmla="*/ 221 h 225"/>
                  <a:gd name="T6" fmla="*/ 92 w 101"/>
                  <a:gd name="T7" fmla="*/ 10 h 225"/>
                  <a:gd name="T8" fmla="*/ 9 w 101"/>
                  <a:gd name="T9" fmla="*/ 10 h 225"/>
                  <a:gd name="T10" fmla="*/ 2 w 101"/>
                  <a:gd name="T11" fmla="*/ 0 h 225"/>
                  <a:gd name="T12" fmla="*/ 98 w 101"/>
                  <a:gd name="T13" fmla="*/ 0 h 225"/>
                  <a:gd name="T14" fmla="*/ 99 w 101"/>
                  <a:gd name="T15" fmla="*/ 2 h 225"/>
                  <a:gd name="T16" fmla="*/ 99 w 101"/>
                  <a:gd name="T17" fmla="*/ 4 h 225"/>
                  <a:gd name="T18" fmla="*/ 101 w 101"/>
                  <a:gd name="T19" fmla="*/ 4 h 225"/>
                  <a:gd name="T20" fmla="*/ 101 w 101"/>
                  <a:gd name="T21" fmla="*/ 225 h 225"/>
                  <a:gd name="T22" fmla="*/ 0 w 101"/>
                  <a:gd name="T23" fmla="*/ 225 h 225"/>
                  <a:gd name="T24" fmla="*/ 0 w 101"/>
                  <a:gd name="T25" fmla="*/ 2 h 225"/>
                  <a:gd name="T26" fmla="*/ 2 w 101"/>
                  <a:gd name="T2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225">
                    <a:moveTo>
                      <a:pt x="9" y="10"/>
                    </a:moveTo>
                    <a:lnTo>
                      <a:pt x="9" y="221"/>
                    </a:lnTo>
                    <a:lnTo>
                      <a:pt x="92" y="221"/>
                    </a:lnTo>
                    <a:lnTo>
                      <a:pt x="92" y="10"/>
                    </a:lnTo>
                    <a:lnTo>
                      <a:pt x="9" y="10"/>
                    </a:lnTo>
                    <a:close/>
                    <a:moveTo>
                      <a:pt x="2" y="0"/>
                    </a:moveTo>
                    <a:lnTo>
                      <a:pt x="98" y="0"/>
                    </a:lnTo>
                    <a:lnTo>
                      <a:pt x="99" y="2"/>
                    </a:lnTo>
                    <a:lnTo>
                      <a:pt x="99" y="4"/>
                    </a:lnTo>
                    <a:lnTo>
                      <a:pt x="101" y="4"/>
                    </a:lnTo>
                    <a:lnTo>
                      <a:pt x="101" y="225"/>
                    </a:lnTo>
                    <a:lnTo>
                      <a:pt x="0" y="22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7" name="Rectangle 225"/>
              <p:cNvSpPr>
                <a:spLocks noChangeArrowheads="1"/>
              </p:cNvSpPr>
              <p:nvPr/>
            </p:nvSpPr>
            <p:spPr bwMode="auto">
              <a:xfrm>
                <a:off x="2732" y="1046"/>
                <a:ext cx="90" cy="205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8" name="Freeform 226"/>
              <p:cNvSpPr>
                <a:spLocks noEditPoints="1"/>
              </p:cNvSpPr>
              <p:nvPr/>
            </p:nvSpPr>
            <p:spPr bwMode="auto">
              <a:xfrm>
                <a:off x="2728" y="1042"/>
                <a:ext cx="100" cy="2060"/>
              </a:xfrm>
              <a:custGeom>
                <a:avLst/>
                <a:gdLst>
                  <a:gd name="T0" fmla="*/ 10 w 100"/>
                  <a:gd name="T1" fmla="*/ 10 h 2060"/>
                  <a:gd name="T2" fmla="*/ 10 w 100"/>
                  <a:gd name="T3" fmla="*/ 2056 h 2060"/>
                  <a:gd name="T4" fmla="*/ 91 w 100"/>
                  <a:gd name="T5" fmla="*/ 2056 h 2060"/>
                  <a:gd name="T6" fmla="*/ 91 w 100"/>
                  <a:gd name="T7" fmla="*/ 10 h 2060"/>
                  <a:gd name="T8" fmla="*/ 10 w 100"/>
                  <a:gd name="T9" fmla="*/ 10 h 2060"/>
                  <a:gd name="T10" fmla="*/ 2 w 100"/>
                  <a:gd name="T11" fmla="*/ 0 h 2060"/>
                  <a:gd name="T12" fmla="*/ 96 w 100"/>
                  <a:gd name="T13" fmla="*/ 0 h 2060"/>
                  <a:gd name="T14" fmla="*/ 98 w 100"/>
                  <a:gd name="T15" fmla="*/ 2 h 2060"/>
                  <a:gd name="T16" fmla="*/ 98 w 100"/>
                  <a:gd name="T17" fmla="*/ 4 h 2060"/>
                  <a:gd name="T18" fmla="*/ 100 w 100"/>
                  <a:gd name="T19" fmla="*/ 4 h 2060"/>
                  <a:gd name="T20" fmla="*/ 100 w 100"/>
                  <a:gd name="T21" fmla="*/ 2060 h 2060"/>
                  <a:gd name="T22" fmla="*/ 0 w 100"/>
                  <a:gd name="T23" fmla="*/ 2060 h 2060"/>
                  <a:gd name="T24" fmla="*/ 0 w 100"/>
                  <a:gd name="T25" fmla="*/ 2 h 2060"/>
                  <a:gd name="T26" fmla="*/ 2 w 100"/>
                  <a:gd name="T27" fmla="*/ 0 h 2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060">
                    <a:moveTo>
                      <a:pt x="10" y="10"/>
                    </a:moveTo>
                    <a:lnTo>
                      <a:pt x="10" y="2056"/>
                    </a:lnTo>
                    <a:lnTo>
                      <a:pt x="91" y="2056"/>
                    </a:lnTo>
                    <a:lnTo>
                      <a:pt x="91" y="10"/>
                    </a:lnTo>
                    <a:lnTo>
                      <a:pt x="10" y="10"/>
                    </a:lnTo>
                    <a:close/>
                    <a:moveTo>
                      <a:pt x="2" y="0"/>
                    </a:moveTo>
                    <a:lnTo>
                      <a:pt x="96" y="0"/>
                    </a:lnTo>
                    <a:lnTo>
                      <a:pt x="98" y="2"/>
                    </a:lnTo>
                    <a:lnTo>
                      <a:pt x="98" y="4"/>
                    </a:lnTo>
                    <a:lnTo>
                      <a:pt x="100" y="4"/>
                    </a:lnTo>
                    <a:lnTo>
                      <a:pt x="100" y="2060"/>
                    </a:lnTo>
                    <a:lnTo>
                      <a:pt x="0" y="206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9" name="Freeform 227"/>
              <p:cNvSpPr>
                <a:spLocks/>
              </p:cNvSpPr>
              <p:nvPr/>
            </p:nvSpPr>
            <p:spPr bwMode="auto">
              <a:xfrm>
                <a:off x="1532" y="509"/>
                <a:ext cx="60" cy="92"/>
              </a:xfrm>
              <a:custGeom>
                <a:avLst/>
                <a:gdLst>
                  <a:gd name="T0" fmla="*/ 0 w 60"/>
                  <a:gd name="T1" fmla="*/ 0 h 92"/>
                  <a:gd name="T2" fmla="*/ 60 w 60"/>
                  <a:gd name="T3" fmla="*/ 0 h 92"/>
                  <a:gd name="T4" fmla="*/ 60 w 60"/>
                  <a:gd name="T5" fmla="*/ 9 h 92"/>
                  <a:gd name="T6" fmla="*/ 12 w 60"/>
                  <a:gd name="T7" fmla="*/ 9 h 92"/>
                  <a:gd name="T8" fmla="*/ 12 w 60"/>
                  <a:gd name="T9" fmla="*/ 40 h 92"/>
                  <a:gd name="T10" fmla="*/ 52 w 60"/>
                  <a:gd name="T11" fmla="*/ 40 h 92"/>
                  <a:gd name="T12" fmla="*/ 52 w 60"/>
                  <a:gd name="T13" fmla="*/ 50 h 92"/>
                  <a:gd name="T14" fmla="*/ 12 w 60"/>
                  <a:gd name="T15" fmla="*/ 50 h 92"/>
                  <a:gd name="T16" fmla="*/ 12 w 60"/>
                  <a:gd name="T17" fmla="*/ 92 h 92"/>
                  <a:gd name="T18" fmla="*/ 0 w 60"/>
                  <a:gd name="T19" fmla="*/ 92 h 92"/>
                  <a:gd name="T20" fmla="*/ 0 w 60"/>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92">
                    <a:moveTo>
                      <a:pt x="0" y="0"/>
                    </a:moveTo>
                    <a:lnTo>
                      <a:pt x="60" y="0"/>
                    </a:lnTo>
                    <a:lnTo>
                      <a:pt x="60" y="9"/>
                    </a:lnTo>
                    <a:lnTo>
                      <a:pt x="12" y="9"/>
                    </a:lnTo>
                    <a:lnTo>
                      <a:pt x="12" y="40"/>
                    </a:lnTo>
                    <a:lnTo>
                      <a:pt x="52" y="40"/>
                    </a:lnTo>
                    <a:lnTo>
                      <a:pt x="52" y="50"/>
                    </a:lnTo>
                    <a:lnTo>
                      <a:pt x="12" y="50"/>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0" name="Freeform 228"/>
              <p:cNvSpPr>
                <a:spLocks/>
              </p:cNvSpPr>
              <p:nvPr/>
            </p:nvSpPr>
            <p:spPr bwMode="auto">
              <a:xfrm>
                <a:off x="1605" y="507"/>
                <a:ext cx="79" cy="94"/>
              </a:xfrm>
              <a:custGeom>
                <a:avLst/>
                <a:gdLst>
                  <a:gd name="T0" fmla="*/ 42 w 79"/>
                  <a:gd name="T1" fmla="*/ 0 h 94"/>
                  <a:gd name="T2" fmla="*/ 50 w 79"/>
                  <a:gd name="T3" fmla="*/ 2 h 94"/>
                  <a:gd name="T4" fmla="*/ 58 w 79"/>
                  <a:gd name="T5" fmla="*/ 4 h 94"/>
                  <a:gd name="T6" fmla="*/ 63 w 79"/>
                  <a:gd name="T7" fmla="*/ 7 h 94"/>
                  <a:gd name="T8" fmla="*/ 69 w 79"/>
                  <a:gd name="T9" fmla="*/ 13 h 94"/>
                  <a:gd name="T10" fmla="*/ 73 w 79"/>
                  <a:gd name="T11" fmla="*/ 19 h 94"/>
                  <a:gd name="T12" fmla="*/ 77 w 79"/>
                  <a:gd name="T13" fmla="*/ 27 h 94"/>
                  <a:gd name="T14" fmla="*/ 65 w 79"/>
                  <a:gd name="T15" fmla="*/ 30 h 94"/>
                  <a:gd name="T16" fmla="*/ 62 w 79"/>
                  <a:gd name="T17" fmla="*/ 25 h 94"/>
                  <a:gd name="T18" fmla="*/ 60 w 79"/>
                  <a:gd name="T19" fmla="*/ 19 h 94"/>
                  <a:gd name="T20" fmla="*/ 56 w 79"/>
                  <a:gd name="T21" fmla="*/ 15 h 94"/>
                  <a:gd name="T22" fmla="*/ 50 w 79"/>
                  <a:gd name="T23" fmla="*/ 11 h 94"/>
                  <a:gd name="T24" fmla="*/ 40 w 79"/>
                  <a:gd name="T25" fmla="*/ 11 h 94"/>
                  <a:gd name="T26" fmla="*/ 35 w 79"/>
                  <a:gd name="T27" fmla="*/ 11 h 94"/>
                  <a:gd name="T28" fmla="*/ 29 w 79"/>
                  <a:gd name="T29" fmla="*/ 13 h 94"/>
                  <a:gd name="T30" fmla="*/ 25 w 79"/>
                  <a:gd name="T31" fmla="*/ 15 h 94"/>
                  <a:gd name="T32" fmla="*/ 19 w 79"/>
                  <a:gd name="T33" fmla="*/ 21 h 94"/>
                  <a:gd name="T34" fmla="*/ 15 w 79"/>
                  <a:gd name="T35" fmla="*/ 29 h 94"/>
                  <a:gd name="T36" fmla="*/ 14 w 79"/>
                  <a:gd name="T37" fmla="*/ 38 h 94"/>
                  <a:gd name="T38" fmla="*/ 14 w 79"/>
                  <a:gd name="T39" fmla="*/ 46 h 94"/>
                  <a:gd name="T40" fmla="*/ 14 w 79"/>
                  <a:gd name="T41" fmla="*/ 57 h 94"/>
                  <a:gd name="T42" fmla="*/ 15 w 79"/>
                  <a:gd name="T43" fmla="*/ 67 h 94"/>
                  <a:gd name="T44" fmla="*/ 19 w 79"/>
                  <a:gd name="T45" fmla="*/ 73 h 94"/>
                  <a:gd name="T46" fmla="*/ 21 w 79"/>
                  <a:gd name="T47" fmla="*/ 77 h 94"/>
                  <a:gd name="T48" fmla="*/ 27 w 79"/>
                  <a:gd name="T49" fmla="*/ 80 h 94"/>
                  <a:gd name="T50" fmla="*/ 33 w 79"/>
                  <a:gd name="T51" fmla="*/ 82 h 94"/>
                  <a:gd name="T52" fmla="*/ 40 w 79"/>
                  <a:gd name="T53" fmla="*/ 84 h 94"/>
                  <a:gd name="T54" fmla="*/ 48 w 79"/>
                  <a:gd name="T55" fmla="*/ 84 h 94"/>
                  <a:gd name="T56" fmla="*/ 54 w 79"/>
                  <a:gd name="T57" fmla="*/ 82 h 94"/>
                  <a:gd name="T58" fmla="*/ 58 w 79"/>
                  <a:gd name="T59" fmla="*/ 78 h 94"/>
                  <a:gd name="T60" fmla="*/ 62 w 79"/>
                  <a:gd name="T61" fmla="*/ 73 h 94"/>
                  <a:gd name="T62" fmla="*/ 65 w 79"/>
                  <a:gd name="T63" fmla="*/ 69 h 94"/>
                  <a:gd name="T64" fmla="*/ 67 w 79"/>
                  <a:gd name="T65" fmla="*/ 61 h 94"/>
                  <a:gd name="T66" fmla="*/ 79 w 79"/>
                  <a:gd name="T67" fmla="*/ 63 h 94"/>
                  <a:gd name="T68" fmla="*/ 77 w 79"/>
                  <a:gd name="T69" fmla="*/ 73 h 94"/>
                  <a:gd name="T70" fmla="*/ 71 w 79"/>
                  <a:gd name="T71" fmla="*/ 80 h 94"/>
                  <a:gd name="T72" fmla="*/ 65 w 79"/>
                  <a:gd name="T73" fmla="*/ 86 h 94"/>
                  <a:gd name="T74" fmla="*/ 60 w 79"/>
                  <a:gd name="T75" fmla="*/ 92 h 94"/>
                  <a:gd name="T76" fmla="*/ 52 w 79"/>
                  <a:gd name="T77" fmla="*/ 94 h 94"/>
                  <a:gd name="T78" fmla="*/ 42 w 79"/>
                  <a:gd name="T79" fmla="*/ 94 h 94"/>
                  <a:gd name="T80" fmla="*/ 33 w 79"/>
                  <a:gd name="T81" fmla="*/ 94 h 94"/>
                  <a:gd name="T82" fmla="*/ 25 w 79"/>
                  <a:gd name="T83" fmla="*/ 92 h 94"/>
                  <a:gd name="T84" fmla="*/ 19 w 79"/>
                  <a:gd name="T85" fmla="*/ 88 h 94"/>
                  <a:gd name="T86" fmla="*/ 14 w 79"/>
                  <a:gd name="T87" fmla="*/ 84 h 94"/>
                  <a:gd name="T88" fmla="*/ 10 w 79"/>
                  <a:gd name="T89" fmla="*/ 78 h 94"/>
                  <a:gd name="T90" fmla="*/ 6 w 79"/>
                  <a:gd name="T91" fmla="*/ 71 h 94"/>
                  <a:gd name="T92" fmla="*/ 2 w 79"/>
                  <a:gd name="T93" fmla="*/ 59 h 94"/>
                  <a:gd name="T94" fmla="*/ 0 w 79"/>
                  <a:gd name="T95" fmla="*/ 46 h 94"/>
                  <a:gd name="T96" fmla="*/ 2 w 79"/>
                  <a:gd name="T97" fmla="*/ 38 h 94"/>
                  <a:gd name="T98" fmla="*/ 2 w 79"/>
                  <a:gd name="T99" fmla="*/ 29 h 94"/>
                  <a:gd name="T100" fmla="*/ 6 w 79"/>
                  <a:gd name="T101" fmla="*/ 23 h 94"/>
                  <a:gd name="T102" fmla="*/ 10 w 79"/>
                  <a:gd name="T103" fmla="*/ 15 h 94"/>
                  <a:gd name="T104" fmla="*/ 15 w 79"/>
                  <a:gd name="T105" fmla="*/ 9 h 94"/>
                  <a:gd name="T106" fmla="*/ 21 w 79"/>
                  <a:gd name="T107" fmla="*/ 6 h 94"/>
                  <a:gd name="T108" fmla="*/ 31 w 79"/>
                  <a:gd name="T109" fmla="*/ 2 h 94"/>
                  <a:gd name="T110" fmla="*/ 42 w 79"/>
                  <a:gd name="T11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94">
                    <a:moveTo>
                      <a:pt x="42" y="0"/>
                    </a:moveTo>
                    <a:lnTo>
                      <a:pt x="50" y="2"/>
                    </a:lnTo>
                    <a:lnTo>
                      <a:pt x="58" y="4"/>
                    </a:lnTo>
                    <a:lnTo>
                      <a:pt x="63" y="7"/>
                    </a:lnTo>
                    <a:lnTo>
                      <a:pt x="69" y="13"/>
                    </a:lnTo>
                    <a:lnTo>
                      <a:pt x="73" y="19"/>
                    </a:lnTo>
                    <a:lnTo>
                      <a:pt x="77" y="27"/>
                    </a:lnTo>
                    <a:lnTo>
                      <a:pt x="65" y="30"/>
                    </a:lnTo>
                    <a:lnTo>
                      <a:pt x="62" y="25"/>
                    </a:lnTo>
                    <a:lnTo>
                      <a:pt x="60" y="19"/>
                    </a:lnTo>
                    <a:lnTo>
                      <a:pt x="56" y="15"/>
                    </a:lnTo>
                    <a:lnTo>
                      <a:pt x="50" y="11"/>
                    </a:lnTo>
                    <a:lnTo>
                      <a:pt x="40" y="11"/>
                    </a:lnTo>
                    <a:lnTo>
                      <a:pt x="35" y="11"/>
                    </a:lnTo>
                    <a:lnTo>
                      <a:pt x="29" y="13"/>
                    </a:lnTo>
                    <a:lnTo>
                      <a:pt x="25" y="15"/>
                    </a:lnTo>
                    <a:lnTo>
                      <a:pt x="19" y="21"/>
                    </a:lnTo>
                    <a:lnTo>
                      <a:pt x="15" y="29"/>
                    </a:lnTo>
                    <a:lnTo>
                      <a:pt x="14" y="38"/>
                    </a:lnTo>
                    <a:lnTo>
                      <a:pt x="14" y="46"/>
                    </a:lnTo>
                    <a:lnTo>
                      <a:pt x="14" y="57"/>
                    </a:lnTo>
                    <a:lnTo>
                      <a:pt x="15" y="67"/>
                    </a:lnTo>
                    <a:lnTo>
                      <a:pt x="19" y="73"/>
                    </a:lnTo>
                    <a:lnTo>
                      <a:pt x="21" y="77"/>
                    </a:lnTo>
                    <a:lnTo>
                      <a:pt x="27" y="80"/>
                    </a:lnTo>
                    <a:lnTo>
                      <a:pt x="33" y="82"/>
                    </a:lnTo>
                    <a:lnTo>
                      <a:pt x="40" y="84"/>
                    </a:lnTo>
                    <a:lnTo>
                      <a:pt x="48" y="84"/>
                    </a:lnTo>
                    <a:lnTo>
                      <a:pt x="54" y="82"/>
                    </a:lnTo>
                    <a:lnTo>
                      <a:pt x="58" y="78"/>
                    </a:lnTo>
                    <a:lnTo>
                      <a:pt x="62" y="73"/>
                    </a:lnTo>
                    <a:lnTo>
                      <a:pt x="65" y="69"/>
                    </a:lnTo>
                    <a:lnTo>
                      <a:pt x="67" y="61"/>
                    </a:lnTo>
                    <a:lnTo>
                      <a:pt x="79" y="63"/>
                    </a:lnTo>
                    <a:lnTo>
                      <a:pt x="77" y="73"/>
                    </a:lnTo>
                    <a:lnTo>
                      <a:pt x="71" y="80"/>
                    </a:lnTo>
                    <a:lnTo>
                      <a:pt x="65" y="86"/>
                    </a:lnTo>
                    <a:lnTo>
                      <a:pt x="60" y="92"/>
                    </a:lnTo>
                    <a:lnTo>
                      <a:pt x="52" y="94"/>
                    </a:lnTo>
                    <a:lnTo>
                      <a:pt x="42" y="94"/>
                    </a:lnTo>
                    <a:lnTo>
                      <a:pt x="33" y="94"/>
                    </a:lnTo>
                    <a:lnTo>
                      <a:pt x="25" y="92"/>
                    </a:lnTo>
                    <a:lnTo>
                      <a:pt x="19" y="88"/>
                    </a:lnTo>
                    <a:lnTo>
                      <a:pt x="14" y="84"/>
                    </a:lnTo>
                    <a:lnTo>
                      <a:pt x="10" y="78"/>
                    </a:lnTo>
                    <a:lnTo>
                      <a:pt x="6" y="71"/>
                    </a:lnTo>
                    <a:lnTo>
                      <a:pt x="2" y="59"/>
                    </a:lnTo>
                    <a:lnTo>
                      <a:pt x="0" y="46"/>
                    </a:lnTo>
                    <a:lnTo>
                      <a:pt x="2" y="38"/>
                    </a:lnTo>
                    <a:lnTo>
                      <a:pt x="2" y="29"/>
                    </a:lnTo>
                    <a:lnTo>
                      <a:pt x="6" y="23"/>
                    </a:lnTo>
                    <a:lnTo>
                      <a:pt x="10" y="15"/>
                    </a:lnTo>
                    <a:lnTo>
                      <a:pt x="15" y="9"/>
                    </a:lnTo>
                    <a:lnTo>
                      <a:pt x="21" y="6"/>
                    </a:lnTo>
                    <a:lnTo>
                      <a:pt x="31" y="2"/>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1" name="Freeform 229"/>
              <p:cNvSpPr>
                <a:spLocks/>
              </p:cNvSpPr>
              <p:nvPr/>
            </p:nvSpPr>
            <p:spPr bwMode="auto">
              <a:xfrm>
                <a:off x="1693" y="509"/>
                <a:ext cx="73" cy="92"/>
              </a:xfrm>
              <a:custGeom>
                <a:avLst/>
                <a:gdLst>
                  <a:gd name="T0" fmla="*/ 0 w 73"/>
                  <a:gd name="T1" fmla="*/ 0 h 92"/>
                  <a:gd name="T2" fmla="*/ 73 w 73"/>
                  <a:gd name="T3" fmla="*/ 0 h 92"/>
                  <a:gd name="T4" fmla="*/ 73 w 73"/>
                  <a:gd name="T5" fmla="*/ 9 h 92"/>
                  <a:gd name="T6" fmla="*/ 43 w 73"/>
                  <a:gd name="T7" fmla="*/ 9 h 92"/>
                  <a:gd name="T8" fmla="*/ 43 w 73"/>
                  <a:gd name="T9" fmla="*/ 92 h 92"/>
                  <a:gd name="T10" fmla="*/ 31 w 73"/>
                  <a:gd name="T11" fmla="*/ 92 h 92"/>
                  <a:gd name="T12" fmla="*/ 31 w 73"/>
                  <a:gd name="T13" fmla="*/ 9 h 92"/>
                  <a:gd name="T14" fmla="*/ 0 w 73"/>
                  <a:gd name="T15" fmla="*/ 9 h 92"/>
                  <a:gd name="T16" fmla="*/ 0 w 73"/>
                  <a:gd name="T1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2">
                    <a:moveTo>
                      <a:pt x="0" y="0"/>
                    </a:moveTo>
                    <a:lnTo>
                      <a:pt x="73" y="0"/>
                    </a:lnTo>
                    <a:lnTo>
                      <a:pt x="73" y="9"/>
                    </a:lnTo>
                    <a:lnTo>
                      <a:pt x="43" y="9"/>
                    </a:lnTo>
                    <a:lnTo>
                      <a:pt x="43" y="92"/>
                    </a:lnTo>
                    <a:lnTo>
                      <a:pt x="31" y="92"/>
                    </a:lnTo>
                    <a:lnTo>
                      <a:pt x="31"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2" name="Freeform 230"/>
              <p:cNvSpPr>
                <a:spLocks/>
              </p:cNvSpPr>
              <p:nvPr/>
            </p:nvSpPr>
            <p:spPr bwMode="auto">
              <a:xfrm>
                <a:off x="36" y="2046"/>
                <a:ext cx="93" cy="62"/>
              </a:xfrm>
              <a:custGeom>
                <a:avLst/>
                <a:gdLst>
                  <a:gd name="T0" fmla="*/ 0 w 93"/>
                  <a:gd name="T1" fmla="*/ 0 h 62"/>
                  <a:gd name="T2" fmla="*/ 10 w 93"/>
                  <a:gd name="T3" fmla="*/ 0 h 62"/>
                  <a:gd name="T4" fmla="*/ 10 w 93"/>
                  <a:gd name="T5" fmla="*/ 50 h 62"/>
                  <a:gd name="T6" fmla="*/ 41 w 93"/>
                  <a:gd name="T7" fmla="*/ 50 h 62"/>
                  <a:gd name="T8" fmla="*/ 41 w 93"/>
                  <a:gd name="T9" fmla="*/ 8 h 62"/>
                  <a:gd name="T10" fmla="*/ 50 w 93"/>
                  <a:gd name="T11" fmla="*/ 8 h 62"/>
                  <a:gd name="T12" fmla="*/ 50 w 93"/>
                  <a:gd name="T13" fmla="*/ 50 h 62"/>
                  <a:gd name="T14" fmla="*/ 93 w 93"/>
                  <a:gd name="T15" fmla="*/ 50 h 62"/>
                  <a:gd name="T16" fmla="*/ 93 w 93"/>
                  <a:gd name="T17" fmla="*/ 62 h 62"/>
                  <a:gd name="T18" fmla="*/ 0 w 93"/>
                  <a:gd name="T19" fmla="*/ 62 h 62"/>
                  <a:gd name="T20" fmla="*/ 0 w 93"/>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62">
                    <a:moveTo>
                      <a:pt x="0" y="0"/>
                    </a:moveTo>
                    <a:lnTo>
                      <a:pt x="10" y="0"/>
                    </a:lnTo>
                    <a:lnTo>
                      <a:pt x="10" y="50"/>
                    </a:lnTo>
                    <a:lnTo>
                      <a:pt x="41" y="50"/>
                    </a:lnTo>
                    <a:lnTo>
                      <a:pt x="41" y="8"/>
                    </a:lnTo>
                    <a:lnTo>
                      <a:pt x="50" y="8"/>
                    </a:lnTo>
                    <a:lnTo>
                      <a:pt x="50" y="50"/>
                    </a:lnTo>
                    <a:lnTo>
                      <a:pt x="93" y="50"/>
                    </a:lnTo>
                    <a:lnTo>
                      <a:pt x="93" y="62"/>
                    </a:lnTo>
                    <a:lnTo>
                      <a:pt x="0" y="6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3" name="Freeform 231"/>
              <p:cNvSpPr>
                <a:spLocks/>
              </p:cNvSpPr>
              <p:nvPr/>
            </p:nvSpPr>
            <p:spPr bwMode="auto">
              <a:xfrm>
                <a:off x="35" y="1954"/>
                <a:ext cx="94" cy="79"/>
              </a:xfrm>
              <a:custGeom>
                <a:avLst/>
                <a:gdLst>
                  <a:gd name="T0" fmla="*/ 63 w 94"/>
                  <a:gd name="T1" fmla="*/ 0 h 79"/>
                  <a:gd name="T2" fmla="*/ 73 w 94"/>
                  <a:gd name="T3" fmla="*/ 4 h 79"/>
                  <a:gd name="T4" fmla="*/ 80 w 94"/>
                  <a:gd name="T5" fmla="*/ 8 h 79"/>
                  <a:gd name="T6" fmla="*/ 86 w 94"/>
                  <a:gd name="T7" fmla="*/ 14 h 79"/>
                  <a:gd name="T8" fmla="*/ 92 w 94"/>
                  <a:gd name="T9" fmla="*/ 21 h 79"/>
                  <a:gd name="T10" fmla="*/ 94 w 94"/>
                  <a:gd name="T11" fmla="*/ 29 h 79"/>
                  <a:gd name="T12" fmla="*/ 94 w 94"/>
                  <a:gd name="T13" fmla="*/ 38 h 79"/>
                  <a:gd name="T14" fmla="*/ 94 w 94"/>
                  <a:gd name="T15" fmla="*/ 46 h 79"/>
                  <a:gd name="T16" fmla="*/ 92 w 94"/>
                  <a:gd name="T17" fmla="*/ 54 h 79"/>
                  <a:gd name="T18" fmla="*/ 88 w 94"/>
                  <a:gd name="T19" fmla="*/ 62 h 79"/>
                  <a:gd name="T20" fmla="*/ 84 w 94"/>
                  <a:gd name="T21" fmla="*/ 67 h 79"/>
                  <a:gd name="T22" fmla="*/ 78 w 94"/>
                  <a:gd name="T23" fmla="*/ 71 h 79"/>
                  <a:gd name="T24" fmla="*/ 71 w 94"/>
                  <a:gd name="T25" fmla="*/ 75 h 79"/>
                  <a:gd name="T26" fmla="*/ 59 w 94"/>
                  <a:gd name="T27" fmla="*/ 79 h 79"/>
                  <a:gd name="T28" fmla="*/ 46 w 94"/>
                  <a:gd name="T29" fmla="*/ 79 h 79"/>
                  <a:gd name="T30" fmla="*/ 38 w 94"/>
                  <a:gd name="T31" fmla="*/ 79 h 79"/>
                  <a:gd name="T32" fmla="*/ 28 w 94"/>
                  <a:gd name="T33" fmla="*/ 77 h 79"/>
                  <a:gd name="T34" fmla="*/ 21 w 94"/>
                  <a:gd name="T35" fmla="*/ 75 h 79"/>
                  <a:gd name="T36" fmla="*/ 15 w 94"/>
                  <a:gd name="T37" fmla="*/ 71 h 79"/>
                  <a:gd name="T38" fmla="*/ 9 w 94"/>
                  <a:gd name="T39" fmla="*/ 65 h 79"/>
                  <a:gd name="T40" fmla="*/ 5 w 94"/>
                  <a:gd name="T41" fmla="*/ 60 h 79"/>
                  <a:gd name="T42" fmla="*/ 1 w 94"/>
                  <a:gd name="T43" fmla="*/ 50 h 79"/>
                  <a:gd name="T44" fmla="*/ 0 w 94"/>
                  <a:gd name="T45" fmla="*/ 38 h 79"/>
                  <a:gd name="T46" fmla="*/ 1 w 94"/>
                  <a:gd name="T47" fmla="*/ 31 h 79"/>
                  <a:gd name="T48" fmla="*/ 3 w 94"/>
                  <a:gd name="T49" fmla="*/ 23 h 79"/>
                  <a:gd name="T50" fmla="*/ 7 w 94"/>
                  <a:gd name="T51" fmla="*/ 15 h 79"/>
                  <a:gd name="T52" fmla="*/ 13 w 94"/>
                  <a:gd name="T53" fmla="*/ 12 h 79"/>
                  <a:gd name="T54" fmla="*/ 19 w 94"/>
                  <a:gd name="T55" fmla="*/ 6 h 79"/>
                  <a:gd name="T56" fmla="*/ 26 w 94"/>
                  <a:gd name="T57" fmla="*/ 4 h 79"/>
                  <a:gd name="T58" fmla="*/ 30 w 94"/>
                  <a:gd name="T59" fmla="*/ 15 h 79"/>
                  <a:gd name="T60" fmla="*/ 23 w 94"/>
                  <a:gd name="T61" fmla="*/ 17 h 79"/>
                  <a:gd name="T62" fmla="*/ 19 w 94"/>
                  <a:gd name="T63" fmla="*/ 21 h 79"/>
                  <a:gd name="T64" fmla="*/ 15 w 94"/>
                  <a:gd name="T65" fmla="*/ 25 h 79"/>
                  <a:gd name="T66" fmla="*/ 11 w 94"/>
                  <a:gd name="T67" fmla="*/ 31 h 79"/>
                  <a:gd name="T68" fmla="*/ 11 w 94"/>
                  <a:gd name="T69" fmla="*/ 38 h 79"/>
                  <a:gd name="T70" fmla="*/ 11 w 94"/>
                  <a:gd name="T71" fmla="*/ 44 h 79"/>
                  <a:gd name="T72" fmla="*/ 13 w 94"/>
                  <a:gd name="T73" fmla="*/ 50 h 79"/>
                  <a:gd name="T74" fmla="*/ 15 w 94"/>
                  <a:gd name="T75" fmla="*/ 56 h 79"/>
                  <a:gd name="T76" fmla="*/ 21 w 94"/>
                  <a:gd name="T77" fmla="*/ 62 h 79"/>
                  <a:gd name="T78" fmla="*/ 28 w 94"/>
                  <a:gd name="T79" fmla="*/ 65 h 79"/>
                  <a:gd name="T80" fmla="*/ 38 w 94"/>
                  <a:gd name="T81" fmla="*/ 67 h 79"/>
                  <a:gd name="T82" fmla="*/ 46 w 94"/>
                  <a:gd name="T83" fmla="*/ 67 h 79"/>
                  <a:gd name="T84" fmla="*/ 57 w 94"/>
                  <a:gd name="T85" fmla="*/ 67 h 79"/>
                  <a:gd name="T86" fmla="*/ 67 w 94"/>
                  <a:gd name="T87" fmla="*/ 63 h 79"/>
                  <a:gd name="T88" fmla="*/ 73 w 94"/>
                  <a:gd name="T89" fmla="*/ 62 h 79"/>
                  <a:gd name="T90" fmla="*/ 76 w 94"/>
                  <a:gd name="T91" fmla="*/ 58 h 79"/>
                  <a:gd name="T92" fmla="*/ 80 w 94"/>
                  <a:gd name="T93" fmla="*/ 54 h 79"/>
                  <a:gd name="T94" fmla="*/ 82 w 94"/>
                  <a:gd name="T95" fmla="*/ 46 h 79"/>
                  <a:gd name="T96" fmla="*/ 84 w 94"/>
                  <a:gd name="T97" fmla="*/ 38 h 79"/>
                  <a:gd name="T98" fmla="*/ 82 w 94"/>
                  <a:gd name="T99" fmla="*/ 33 h 79"/>
                  <a:gd name="T100" fmla="*/ 80 w 94"/>
                  <a:gd name="T101" fmla="*/ 27 h 79"/>
                  <a:gd name="T102" fmla="*/ 78 w 94"/>
                  <a:gd name="T103" fmla="*/ 23 h 79"/>
                  <a:gd name="T104" fmla="*/ 73 w 94"/>
                  <a:gd name="T105" fmla="*/ 17 h 79"/>
                  <a:gd name="T106" fmla="*/ 67 w 94"/>
                  <a:gd name="T107" fmla="*/ 15 h 79"/>
                  <a:gd name="T108" fmla="*/ 61 w 94"/>
                  <a:gd name="T109" fmla="*/ 14 h 79"/>
                  <a:gd name="T110" fmla="*/ 63 w 94"/>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 h="79">
                    <a:moveTo>
                      <a:pt x="63" y="0"/>
                    </a:moveTo>
                    <a:lnTo>
                      <a:pt x="73" y="4"/>
                    </a:lnTo>
                    <a:lnTo>
                      <a:pt x="80" y="8"/>
                    </a:lnTo>
                    <a:lnTo>
                      <a:pt x="86" y="14"/>
                    </a:lnTo>
                    <a:lnTo>
                      <a:pt x="92" y="21"/>
                    </a:lnTo>
                    <a:lnTo>
                      <a:pt x="94" y="29"/>
                    </a:lnTo>
                    <a:lnTo>
                      <a:pt x="94" y="38"/>
                    </a:lnTo>
                    <a:lnTo>
                      <a:pt x="94" y="46"/>
                    </a:lnTo>
                    <a:lnTo>
                      <a:pt x="92" y="54"/>
                    </a:lnTo>
                    <a:lnTo>
                      <a:pt x="88" y="62"/>
                    </a:lnTo>
                    <a:lnTo>
                      <a:pt x="84" y="67"/>
                    </a:lnTo>
                    <a:lnTo>
                      <a:pt x="78" y="71"/>
                    </a:lnTo>
                    <a:lnTo>
                      <a:pt x="71" y="75"/>
                    </a:lnTo>
                    <a:lnTo>
                      <a:pt x="59" y="79"/>
                    </a:lnTo>
                    <a:lnTo>
                      <a:pt x="46" y="79"/>
                    </a:lnTo>
                    <a:lnTo>
                      <a:pt x="38" y="79"/>
                    </a:lnTo>
                    <a:lnTo>
                      <a:pt x="28" y="77"/>
                    </a:lnTo>
                    <a:lnTo>
                      <a:pt x="21" y="75"/>
                    </a:lnTo>
                    <a:lnTo>
                      <a:pt x="15" y="71"/>
                    </a:lnTo>
                    <a:lnTo>
                      <a:pt x="9" y="65"/>
                    </a:lnTo>
                    <a:lnTo>
                      <a:pt x="5" y="60"/>
                    </a:lnTo>
                    <a:lnTo>
                      <a:pt x="1" y="50"/>
                    </a:lnTo>
                    <a:lnTo>
                      <a:pt x="0" y="38"/>
                    </a:lnTo>
                    <a:lnTo>
                      <a:pt x="1" y="31"/>
                    </a:lnTo>
                    <a:lnTo>
                      <a:pt x="3" y="23"/>
                    </a:lnTo>
                    <a:lnTo>
                      <a:pt x="7" y="15"/>
                    </a:lnTo>
                    <a:lnTo>
                      <a:pt x="13" y="12"/>
                    </a:lnTo>
                    <a:lnTo>
                      <a:pt x="19" y="6"/>
                    </a:lnTo>
                    <a:lnTo>
                      <a:pt x="26" y="4"/>
                    </a:lnTo>
                    <a:lnTo>
                      <a:pt x="30" y="15"/>
                    </a:lnTo>
                    <a:lnTo>
                      <a:pt x="23" y="17"/>
                    </a:lnTo>
                    <a:lnTo>
                      <a:pt x="19" y="21"/>
                    </a:lnTo>
                    <a:lnTo>
                      <a:pt x="15" y="25"/>
                    </a:lnTo>
                    <a:lnTo>
                      <a:pt x="11" y="31"/>
                    </a:lnTo>
                    <a:lnTo>
                      <a:pt x="11" y="38"/>
                    </a:lnTo>
                    <a:lnTo>
                      <a:pt x="11" y="44"/>
                    </a:lnTo>
                    <a:lnTo>
                      <a:pt x="13" y="50"/>
                    </a:lnTo>
                    <a:lnTo>
                      <a:pt x="15" y="56"/>
                    </a:lnTo>
                    <a:lnTo>
                      <a:pt x="21" y="62"/>
                    </a:lnTo>
                    <a:lnTo>
                      <a:pt x="28" y="65"/>
                    </a:lnTo>
                    <a:lnTo>
                      <a:pt x="38" y="67"/>
                    </a:lnTo>
                    <a:lnTo>
                      <a:pt x="46" y="67"/>
                    </a:lnTo>
                    <a:lnTo>
                      <a:pt x="57" y="67"/>
                    </a:lnTo>
                    <a:lnTo>
                      <a:pt x="67" y="63"/>
                    </a:lnTo>
                    <a:lnTo>
                      <a:pt x="73" y="62"/>
                    </a:lnTo>
                    <a:lnTo>
                      <a:pt x="76" y="58"/>
                    </a:lnTo>
                    <a:lnTo>
                      <a:pt x="80" y="54"/>
                    </a:lnTo>
                    <a:lnTo>
                      <a:pt x="82" y="46"/>
                    </a:lnTo>
                    <a:lnTo>
                      <a:pt x="84" y="38"/>
                    </a:lnTo>
                    <a:lnTo>
                      <a:pt x="82" y="33"/>
                    </a:lnTo>
                    <a:lnTo>
                      <a:pt x="80" y="27"/>
                    </a:lnTo>
                    <a:lnTo>
                      <a:pt x="78" y="23"/>
                    </a:lnTo>
                    <a:lnTo>
                      <a:pt x="73" y="17"/>
                    </a:lnTo>
                    <a:lnTo>
                      <a:pt x="67" y="15"/>
                    </a:lnTo>
                    <a:lnTo>
                      <a:pt x="61" y="14"/>
                    </a:lnTo>
                    <a:lnTo>
                      <a:pt x="6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4" name="Freeform 232"/>
              <p:cNvSpPr>
                <a:spLocks/>
              </p:cNvSpPr>
              <p:nvPr/>
            </p:nvSpPr>
            <p:spPr bwMode="auto">
              <a:xfrm>
                <a:off x="36" y="1873"/>
                <a:ext cx="93" cy="73"/>
              </a:xfrm>
              <a:custGeom>
                <a:avLst/>
                <a:gdLst>
                  <a:gd name="T0" fmla="*/ 0 w 93"/>
                  <a:gd name="T1" fmla="*/ 0 h 73"/>
                  <a:gd name="T2" fmla="*/ 10 w 93"/>
                  <a:gd name="T3" fmla="*/ 0 h 73"/>
                  <a:gd name="T4" fmla="*/ 10 w 93"/>
                  <a:gd name="T5" fmla="*/ 29 h 73"/>
                  <a:gd name="T6" fmla="*/ 93 w 93"/>
                  <a:gd name="T7" fmla="*/ 29 h 73"/>
                  <a:gd name="T8" fmla="*/ 93 w 93"/>
                  <a:gd name="T9" fmla="*/ 43 h 73"/>
                  <a:gd name="T10" fmla="*/ 10 w 93"/>
                  <a:gd name="T11" fmla="*/ 43 h 73"/>
                  <a:gd name="T12" fmla="*/ 10 w 93"/>
                  <a:gd name="T13" fmla="*/ 73 h 73"/>
                  <a:gd name="T14" fmla="*/ 0 w 93"/>
                  <a:gd name="T15" fmla="*/ 73 h 73"/>
                  <a:gd name="T16" fmla="*/ 0 w 93"/>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73">
                    <a:moveTo>
                      <a:pt x="0" y="0"/>
                    </a:moveTo>
                    <a:lnTo>
                      <a:pt x="10" y="0"/>
                    </a:lnTo>
                    <a:lnTo>
                      <a:pt x="10" y="29"/>
                    </a:lnTo>
                    <a:lnTo>
                      <a:pt x="93" y="29"/>
                    </a:lnTo>
                    <a:lnTo>
                      <a:pt x="93" y="43"/>
                    </a:lnTo>
                    <a:lnTo>
                      <a:pt x="10" y="43"/>
                    </a:lnTo>
                    <a:lnTo>
                      <a:pt x="10" y="73"/>
                    </a:lnTo>
                    <a:lnTo>
                      <a:pt x="0" y="7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5" name="Freeform 233"/>
              <p:cNvSpPr>
                <a:spLocks/>
              </p:cNvSpPr>
              <p:nvPr/>
            </p:nvSpPr>
            <p:spPr bwMode="auto">
              <a:xfrm>
                <a:off x="36" y="1795"/>
                <a:ext cx="118" cy="30"/>
              </a:xfrm>
              <a:custGeom>
                <a:avLst/>
                <a:gdLst>
                  <a:gd name="T0" fmla="*/ 0 w 118"/>
                  <a:gd name="T1" fmla="*/ 0 h 30"/>
                  <a:gd name="T2" fmla="*/ 8 w 118"/>
                  <a:gd name="T3" fmla="*/ 6 h 30"/>
                  <a:gd name="T4" fmla="*/ 14 w 118"/>
                  <a:gd name="T5" fmla="*/ 7 h 30"/>
                  <a:gd name="T6" fmla="*/ 18 w 118"/>
                  <a:gd name="T7" fmla="*/ 11 h 30"/>
                  <a:gd name="T8" fmla="*/ 27 w 118"/>
                  <a:gd name="T9" fmla="*/ 13 h 30"/>
                  <a:gd name="T10" fmla="*/ 35 w 118"/>
                  <a:gd name="T11" fmla="*/ 17 h 30"/>
                  <a:gd name="T12" fmla="*/ 47 w 118"/>
                  <a:gd name="T13" fmla="*/ 19 h 30"/>
                  <a:gd name="T14" fmla="*/ 58 w 118"/>
                  <a:gd name="T15" fmla="*/ 19 h 30"/>
                  <a:gd name="T16" fmla="*/ 89 w 118"/>
                  <a:gd name="T17" fmla="*/ 15 h 30"/>
                  <a:gd name="T18" fmla="*/ 118 w 118"/>
                  <a:gd name="T19" fmla="*/ 0 h 30"/>
                  <a:gd name="T20" fmla="*/ 118 w 118"/>
                  <a:gd name="T21" fmla="*/ 9 h 30"/>
                  <a:gd name="T22" fmla="*/ 104 w 118"/>
                  <a:gd name="T23" fmla="*/ 17 h 30"/>
                  <a:gd name="T24" fmla="*/ 91 w 118"/>
                  <a:gd name="T25" fmla="*/ 25 h 30"/>
                  <a:gd name="T26" fmla="*/ 58 w 118"/>
                  <a:gd name="T27" fmla="*/ 30 h 30"/>
                  <a:gd name="T28" fmla="*/ 45 w 118"/>
                  <a:gd name="T29" fmla="*/ 30 h 30"/>
                  <a:gd name="T30" fmla="*/ 31 w 118"/>
                  <a:gd name="T31" fmla="*/ 27 h 30"/>
                  <a:gd name="T32" fmla="*/ 16 w 118"/>
                  <a:gd name="T33" fmla="*/ 19 h 30"/>
                  <a:gd name="T34" fmla="*/ 0 w 118"/>
                  <a:gd name="T35" fmla="*/ 9 h 30"/>
                  <a:gd name="T36" fmla="*/ 0 w 118"/>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30">
                    <a:moveTo>
                      <a:pt x="0" y="0"/>
                    </a:moveTo>
                    <a:lnTo>
                      <a:pt x="8" y="6"/>
                    </a:lnTo>
                    <a:lnTo>
                      <a:pt x="14" y="7"/>
                    </a:lnTo>
                    <a:lnTo>
                      <a:pt x="18" y="11"/>
                    </a:lnTo>
                    <a:lnTo>
                      <a:pt x="27" y="13"/>
                    </a:lnTo>
                    <a:lnTo>
                      <a:pt x="35" y="17"/>
                    </a:lnTo>
                    <a:lnTo>
                      <a:pt x="47" y="19"/>
                    </a:lnTo>
                    <a:lnTo>
                      <a:pt x="58" y="19"/>
                    </a:lnTo>
                    <a:lnTo>
                      <a:pt x="89" y="15"/>
                    </a:lnTo>
                    <a:lnTo>
                      <a:pt x="118" y="0"/>
                    </a:lnTo>
                    <a:lnTo>
                      <a:pt x="118" y="9"/>
                    </a:lnTo>
                    <a:lnTo>
                      <a:pt x="104" y="17"/>
                    </a:lnTo>
                    <a:lnTo>
                      <a:pt x="91" y="25"/>
                    </a:lnTo>
                    <a:lnTo>
                      <a:pt x="58" y="30"/>
                    </a:lnTo>
                    <a:lnTo>
                      <a:pt x="45" y="30"/>
                    </a:lnTo>
                    <a:lnTo>
                      <a:pt x="31" y="27"/>
                    </a:lnTo>
                    <a:lnTo>
                      <a:pt x="16" y="1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6" name="Freeform 234"/>
              <p:cNvSpPr>
                <a:spLocks/>
              </p:cNvSpPr>
              <p:nvPr/>
            </p:nvSpPr>
            <p:spPr bwMode="auto">
              <a:xfrm>
                <a:off x="60" y="1733"/>
                <a:ext cx="69" cy="54"/>
              </a:xfrm>
              <a:custGeom>
                <a:avLst/>
                <a:gdLst>
                  <a:gd name="T0" fmla="*/ 53 w 69"/>
                  <a:gd name="T1" fmla="*/ 0 h 54"/>
                  <a:gd name="T2" fmla="*/ 63 w 69"/>
                  <a:gd name="T3" fmla="*/ 8 h 54"/>
                  <a:gd name="T4" fmla="*/ 69 w 69"/>
                  <a:gd name="T5" fmla="*/ 20 h 54"/>
                  <a:gd name="T6" fmla="*/ 69 w 69"/>
                  <a:gd name="T7" fmla="*/ 35 h 54"/>
                  <a:gd name="T8" fmla="*/ 65 w 69"/>
                  <a:gd name="T9" fmla="*/ 46 h 54"/>
                  <a:gd name="T10" fmla="*/ 55 w 69"/>
                  <a:gd name="T11" fmla="*/ 52 h 54"/>
                  <a:gd name="T12" fmla="*/ 48 w 69"/>
                  <a:gd name="T13" fmla="*/ 43 h 54"/>
                  <a:gd name="T14" fmla="*/ 55 w 69"/>
                  <a:gd name="T15" fmla="*/ 37 h 54"/>
                  <a:gd name="T16" fmla="*/ 59 w 69"/>
                  <a:gd name="T17" fmla="*/ 27 h 54"/>
                  <a:gd name="T18" fmla="*/ 55 w 69"/>
                  <a:gd name="T19" fmla="*/ 16 h 54"/>
                  <a:gd name="T20" fmla="*/ 49 w 69"/>
                  <a:gd name="T21" fmla="*/ 12 h 54"/>
                  <a:gd name="T22" fmla="*/ 44 w 69"/>
                  <a:gd name="T23" fmla="*/ 16 h 54"/>
                  <a:gd name="T24" fmla="*/ 40 w 69"/>
                  <a:gd name="T25" fmla="*/ 27 h 54"/>
                  <a:gd name="T26" fmla="*/ 34 w 69"/>
                  <a:gd name="T27" fmla="*/ 43 h 54"/>
                  <a:gd name="T28" fmla="*/ 28 w 69"/>
                  <a:gd name="T29" fmla="*/ 50 h 54"/>
                  <a:gd name="T30" fmla="*/ 19 w 69"/>
                  <a:gd name="T31" fmla="*/ 54 h 54"/>
                  <a:gd name="T32" fmla="*/ 11 w 69"/>
                  <a:gd name="T33" fmla="*/ 52 h 54"/>
                  <a:gd name="T34" fmla="*/ 5 w 69"/>
                  <a:gd name="T35" fmla="*/ 46 h 54"/>
                  <a:gd name="T36" fmla="*/ 1 w 69"/>
                  <a:gd name="T37" fmla="*/ 39 h 54"/>
                  <a:gd name="T38" fmla="*/ 0 w 69"/>
                  <a:gd name="T39" fmla="*/ 29 h 54"/>
                  <a:gd name="T40" fmla="*/ 3 w 69"/>
                  <a:gd name="T41" fmla="*/ 16 h 54"/>
                  <a:gd name="T42" fmla="*/ 9 w 69"/>
                  <a:gd name="T43" fmla="*/ 8 h 54"/>
                  <a:gd name="T44" fmla="*/ 19 w 69"/>
                  <a:gd name="T45" fmla="*/ 4 h 54"/>
                  <a:gd name="T46" fmla="*/ 17 w 69"/>
                  <a:gd name="T47" fmla="*/ 18 h 54"/>
                  <a:gd name="T48" fmla="*/ 11 w 69"/>
                  <a:gd name="T49" fmla="*/ 23 h 54"/>
                  <a:gd name="T50" fmla="*/ 11 w 69"/>
                  <a:gd name="T51" fmla="*/ 35 h 54"/>
                  <a:gd name="T52" fmla="*/ 15 w 69"/>
                  <a:gd name="T53" fmla="*/ 41 h 54"/>
                  <a:gd name="T54" fmla="*/ 23 w 69"/>
                  <a:gd name="T55" fmla="*/ 41 h 54"/>
                  <a:gd name="T56" fmla="*/ 26 w 69"/>
                  <a:gd name="T57" fmla="*/ 33 h 54"/>
                  <a:gd name="T58" fmla="*/ 30 w 69"/>
                  <a:gd name="T59" fmla="*/ 18 h 54"/>
                  <a:gd name="T60" fmla="*/ 34 w 69"/>
                  <a:gd name="T61" fmla="*/ 6 h 54"/>
                  <a:gd name="T62" fmla="*/ 44 w 69"/>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4">
                    <a:moveTo>
                      <a:pt x="48" y="0"/>
                    </a:moveTo>
                    <a:lnTo>
                      <a:pt x="53" y="0"/>
                    </a:lnTo>
                    <a:lnTo>
                      <a:pt x="59" y="4"/>
                    </a:lnTo>
                    <a:lnTo>
                      <a:pt x="63" y="8"/>
                    </a:lnTo>
                    <a:lnTo>
                      <a:pt x="67" y="12"/>
                    </a:lnTo>
                    <a:lnTo>
                      <a:pt x="69" y="20"/>
                    </a:lnTo>
                    <a:lnTo>
                      <a:pt x="69" y="27"/>
                    </a:lnTo>
                    <a:lnTo>
                      <a:pt x="69" y="35"/>
                    </a:lnTo>
                    <a:lnTo>
                      <a:pt x="67" y="41"/>
                    </a:lnTo>
                    <a:lnTo>
                      <a:pt x="65" y="46"/>
                    </a:lnTo>
                    <a:lnTo>
                      <a:pt x="59" y="50"/>
                    </a:lnTo>
                    <a:lnTo>
                      <a:pt x="55" y="52"/>
                    </a:lnTo>
                    <a:lnTo>
                      <a:pt x="48" y="54"/>
                    </a:lnTo>
                    <a:lnTo>
                      <a:pt x="48" y="43"/>
                    </a:lnTo>
                    <a:lnTo>
                      <a:pt x="51" y="41"/>
                    </a:lnTo>
                    <a:lnTo>
                      <a:pt x="55" y="37"/>
                    </a:lnTo>
                    <a:lnTo>
                      <a:pt x="57" y="33"/>
                    </a:lnTo>
                    <a:lnTo>
                      <a:pt x="59" y="27"/>
                    </a:lnTo>
                    <a:lnTo>
                      <a:pt x="57" y="20"/>
                    </a:lnTo>
                    <a:lnTo>
                      <a:pt x="55" y="16"/>
                    </a:lnTo>
                    <a:lnTo>
                      <a:pt x="53" y="14"/>
                    </a:lnTo>
                    <a:lnTo>
                      <a:pt x="49" y="12"/>
                    </a:lnTo>
                    <a:lnTo>
                      <a:pt x="46" y="14"/>
                    </a:lnTo>
                    <a:lnTo>
                      <a:pt x="44" y="16"/>
                    </a:lnTo>
                    <a:lnTo>
                      <a:pt x="42" y="21"/>
                    </a:lnTo>
                    <a:lnTo>
                      <a:pt x="40" y="27"/>
                    </a:lnTo>
                    <a:lnTo>
                      <a:pt x="38" y="37"/>
                    </a:lnTo>
                    <a:lnTo>
                      <a:pt x="34" y="43"/>
                    </a:lnTo>
                    <a:lnTo>
                      <a:pt x="32" y="48"/>
                    </a:lnTo>
                    <a:lnTo>
                      <a:pt x="28" y="50"/>
                    </a:lnTo>
                    <a:lnTo>
                      <a:pt x="24" y="52"/>
                    </a:lnTo>
                    <a:lnTo>
                      <a:pt x="19" y="54"/>
                    </a:lnTo>
                    <a:lnTo>
                      <a:pt x="15" y="52"/>
                    </a:lnTo>
                    <a:lnTo>
                      <a:pt x="11" y="52"/>
                    </a:lnTo>
                    <a:lnTo>
                      <a:pt x="7" y="48"/>
                    </a:lnTo>
                    <a:lnTo>
                      <a:pt x="5" y="46"/>
                    </a:lnTo>
                    <a:lnTo>
                      <a:pt x="3" y="43"/>
                    </a:lnTo>
                    <a:lnTo>
                      <a:pt x="1" y="39"/>
                    </a:lnTo>
                    <a:lnTo>
                      <a:pt x="1" y="35"/>
                    </a:lnTo>
                    <a:lnTo>
                      <a:pt x="0" y="29"/>
                    </a:lnTo>
                    <a:lnTo>
                      <a:pt x="1" y="23"/>
                    </a:lnTo>
                    <a:lnTo>
                      <a:pt x="3" y="16"/>
                    </a:lnTo>
                    <a:lnTo>
                      <a:pt x="5" y="12"/>
                    </a:lnTo>
                    <a:lnTo>
                      <a:pt x="9" y="8"/>
                    </a:lnTo>
                    <a:lnTo>
                      <a:pt x="13" y="6"/>
                    </a:lnTo>
                    <a:lnTo>
                      <a:pt x="19" y="4"/>
                    </a:lnTo>
                    <a:lnTo>
                      <a:pt x="21" y="16"/>
                    </a:lnTo>
                    <a:lnTo>
                      <a:pt x="17" y="18"/>
                    </a:lnTo>
                    <a:lnTo>
                      <a:pt x="13" y="20"/>
                    </a:lnTo>
                    <a:lnTo>
                      <a:pt x="11" y="23"/>
                    </a:lnTo>
                    <a:lnTo>
                      <a:pt x="11" y="29"/>
                    </a:lnTo>
                    <a:lnTo>
                      <a:pt x="11" y="35"/>
                    </a:lnTo>
                    <a:lnTo>
                      <a:pt x="13" y="39"/>
                    </a:lnTo>
                    <a:lnTo>
                      <a:pt x="15" y="41"/>
                    </a:lnTo>
                    <a:lnTo>
                      <a:pt x="19" y="41"/>
                    </a:lnTo>
                    <a:lnTo>
                      <a:pt x="23" y="41"/>
                    </a:lnTo>
                    <a:lnTo>
                      <a:pt x="24" y="37"/>
                    </a:lnTo>
                    <a:lnTo>
                      <a:pt x="26" y="33"/>
                    </a:lnTo>
                    <a:lnTo>
                      <a:pt x="26" y="27"/>
                    </a:lnTo>
                    <a:lnTo>
                      <a:pt x="30" y="18"/>
                    </a:lnTo>
                    <a:lnTo>
                      <a:pt x="32" y="12"/>
                    </a:lnTo>
                    <a:lnTo>
                      <a:pt x="34" y="6"/>
                    </a:lnTo>
                    <a:lnTo>
                      <a:pt x="38" y="2"/>
                    </a:lnTo>
                    <a:lnTo>
                      <a:pt x="44" y="0"/>
                    </a:lnTo>
                    <a:lnTo>
                      <a:pt x="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7" name="Freeform 235"/>
              <p:cNvSpPr>
                <a:spLocks/>
              </p:cNvSpPr>
              <p:nvPr/>
            </p:nvSpPr>
            <p:spPr bwMode="auto">
              <a:xfrm>
                <a:off x="36" y="1693"/>
                <a:ext cx="118" cy="31"/>
              </a:xfrm>
              <a:custGeom>
                <a:avLst/>
                <a:gdLst>
                  <a:gd name="T0" fmla="*/ 58 w 118"/>
                  <a:gd name="T1" fmla="*/ 0 h 31"/>
                  <a:gd name="T2" fmla="*/ 91 w 118"/>
                  <a:gd name="T3" fmla="*/ 8 h 31"/>
                  <a:gd name="T4" fmla="*/ 104 w 118"/>
                  <a:gd name="T5" fmla="*/ 13 h 31"/>
                  <a:gd name="T6" fmla="*/ 118 w 118"/>
                  <a:gd name="T7" fmla="*/ 23 h 31"/>
                  <a:gd name="T8" fmla="*/ 118 w 118"/>
                  <a:gd name="T9" fmla="*/ 31 h 31"/>
                  <a:gd name="T10" fmla="*/ 89 w 118"/>
                  <a:gd name="T11" fmla="*/ 17 h 31"/>
                  <a:gd name="T12" fmla="*/ 58 w 118"/>
                  <a:gd name="T13" fmla="*/ 12 h 31"/>
                  <a:gd name="T14" fmla="*/ 47 w 118"/>
                  <a:gd name="T15" fmla="*/ 13 h 31"/>
                  <a:gd name="T16" fmla="*/ 37 w 118"/>
                  <a:gd name="T17" fmla="*/ 15 h 31"/>
                  <a:gd name="T18" fmla="*/ 27 w 118"/>
                  <a:gd name="T19" fmla="*/ 17 h 31"/>
                  <a:gd name="T20" fmla="*/ 18 w 118"/>
                  <a:gd name="T21" fmla="*/ 21 h 31"/>
                  <a:gd name="T22" fmla="*/ 14 w 118"/>
                  <a:gd name="T23" fmla="*/ 23 h 31"/>
                  <a:gd name="T24" fmla="*/ 8 w 118"/>
                  <a:gd name="T25" fmla="*/ 27 h 31"/>
                  <a:gd name="T26" fmla="*/ 0 w 118"/>
                  <a:gd name="T27" fmla="*/ 31 h 31"/>
                  <a:gd name="T28" fmla="*/ 0 w 118"/>
                  <a:gd name="T29" fmla="*/ 23 h 31"/>
                  <a:gd name="T30" fmla="*/ 16 w 118"/>
                  <a:gd name="T31" fmla="*/ 12 h 31"/>
                  <a:gd name="T32" fmla="*/ 31 w 118"/>
                  <a:gd name="T33" fmla="*/ 6 h 31"/>
                  <a:gd name="T34" fmla="*/ 45 w 118"/>
                  <a:gd name="T35" fmla="*/ 2 h 31"/>
                  <a:gd name="T36" fmla="*/ 58 w 118"/>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 h="31">
                    <a:moveTo>
                      <a:pt x="58" y="0"/>
                    </a:moveTo>
                    <a:lnTo>
                      <a:pt x="91" y="8"/>
                    </a:lnTo>
                    <a:lnTo>
                      <a:pt x="104" y="13"/>
                    </a:lnTo>
                    <a:lnTo>
                      <a:pt x="118" y="23"/>
                    </a:lnTo>
                    <a:lnTo>
                      <a:pt x="118" y="31"/>
                    </a:lnTo>
                    <a:lnTo>
                      <a:pt x="89" y="17"/>
                    </a:lnTo>
                    <a:lnTo>
                      <a:pt x="58" y="12"/>
                    </a:lnTo>
                    <a:lnTo>
                      <a:pt x="47" y="13"/>
                    </a:lnTo>
                    <a:lnTo>
                      <a:pt x="37" y="15"/>
                    </a:lnTo>
                    <a:lnTo>
                      <a:pt x="27" y="17"/>
                    </a:lnTo>
                    <a:lnTo>
                      <a:pt x="18" y="21"/>
                    </a:lnTo>
                    <a:lnTo>
                      <a:pt x="14" y="23"/>
                    </a:lnTo>
                    <a:lnTo>
                      <a:pt x="8" y="27"/>
                    </a:lnTo>
                    <a:lnTo>
                      <a:pt x="0" y="31"/>
                    </a:lnTo>
                    <a:lnTo>
                      <a:pt x="0" y="23"/>
                    </a:lnTo>
                    <a:lnTo>
                      <a:pt x="16" y="12"/>
                    </a:lnTo>
                    <a:lnTo>
                      <a:pt x="31" y="6"/>
                    </a:lnTo>
                    <a:lnTo>
                      <a:pt x="45" y="2"/>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8" name="Rectangle 236"/>
              <p:cNvSpPr>
                <a:spLocks noChangeArrowheads="1"/>
              </p:cNvSpPr>
              <p:nvPr/>
            </p:nvSpPr>
            <p:spPr bwMode="auto">
              <a:xfrm>
                <a:off x="396" y="727"/>
                <a:ext cx="581" cy="46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9" name="Freeform 237"/>
              <p:cNvSpPr>
                <a:spLocks noEditPoints="1"/>
              </p:cNvSpPr>
              <p:nvPr/>
            </p:nvSpPr>
            <p:spPr bwMode="auto">
              <a:xfrm>
                <a:off x="388" y="720"/>
                <a:ext cx="597" cy="484"/>
              </a:xfrm>
              <a:custGeom>
                <a:avLst/>
                <a:gdLst>
                  <a:gd name="T0" fmla="*/ 15 w 597"/>
                  <a:gd name="T1" fmla="*/ 15 h 484"/>
                  <a:gd name="T2" fmla="*/ 15 w 597"/>
                  <a:gd name="T3" fmla="*/ 468 h 484"/>
                  <a:gd name="T4" fmla="*/ 582 w 597"/>
                  <a:gd name="T5" fmla="*/ 468 h 484"/>
                  <a:gd name="T6" fmla="*/ 582 w 597"/>
                  <a:gd name="T7" fmla="*/ 15 h 484"/>
                  <a:gd name="T8" fmla="*/ 15 w 597"/>
                  <a:gd name="T9" fmla="*/ 15 h 484"/>
                  <a:gd name="T10" fmla="*/ 8 w 597"/>
                  <a:gd name="T11" fmla="*/ 0 h 484"/>
                  <a:gd name="T12" fmla="*/ 589 w 597"/>
                  <a:gd name="T13" fmla="*/ 0 h 484"/>
                  <a:gd name="T14" fmla="*/ 595 w 597"/>
                  <a:gd name="T15" fmla="*/ 2 h 484"/>
                  <a:gd name="T16" fmla="*/ 597 w 597"/>
                  <a:gd name="T17" fmla="*/ 7 h 484"/>
                  <a:gd name="T18" fmla="*/ 597 w 597"/>
                  <a:gd name="T19" fmla="*/ 476 h 484"/>
                  <a:gd name="T20" fmla="*/ 595 w 597"/>
                  <a:gd name="T21" fmla="*/ 482 h 484"/>
                  <a:gd name="T22" fmla="*/ 589 w 597"/>
                  <a:gd name="T23" fmla="*/ 484 h 484"/>
                  <a:gd name="T24" fmla="*/ 8 w 597"/>
                  <a:gd name="T25" fmla="*/ 484 h 484"/>
                  <a:gd name="T26" fmla="*/ 8 w 597"/>
                  <a:gd name="T27" fmla="*/ 476 h 484"/>
                  <a:gd name="T28" fmla="*/ 0 w 597"/>
                  <a:gd name="T29" fmla="*/ 476 h 484"/>
                  <a:gd name="T30" fmla="*/ 0 w 597"/>
                  <a:gd name="T31" fmla="*/ 7 h 484"/>
                  <a:gd name="T32" fmla="*/ 2 w 597"/>
                  <a:gd name="T33" fmla="*/ 2 h 484"/>
                  <a:gd name="T34" fmla="*/ 8 w 597"/>
                  <a:gd name="T35"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7" h="484">
                    <a:moveTo>
                      <a:pt x="15" y="15"/>
                    </a:moveTo>
                    <a:lnTo>
                      <a:pt x="15" y="468"/>
                    </a:lnTo>
                    <a:lnTo>
                      <a:pt x="582" y="468"/>
                    </a:lnTo>
                    <a:lnTo>
                      <a:pt x="582" y="15"/>
                    </a:lnTo>
                    <a:lnTo>
                      <a:pt x="15" y="15"/>
                    </a:lnTo>
                    <a:close/>
                    <a:moveTo>
                      <a:pt x="8" y="0"/>
                    </a:moveTo>
                    <a:lnTo>
                      <a:pt x="589" y="0"/>
                    </a:lnTo>
                    <a:lnTo>
                      <a:pt x="595" y="2"/>
                    </a:lnTo>
                    <a:lnTo>
                      <a:pt x="597" y="7"/>
                    </a:lnTo>
                    <a:lnTo>
                      <a:pt x="597" y="476"/>
                    </a:lnTo>
                    <a:lnTo>
                      <a:pt x="595" y="482"/>
                    </a:lnTo>
                    <a:lnTo>
                      <a:pt x="589" y="484"/>
                    </a:lnTo>
                    <a:lnTo>
                      <a:pt x="8" y="484"/>
                    </a:lnTo>
                    <a:lnTo>
                      <a:pt x="8" y="476"/>
                    </a:lnTo>
                    <a:lnTo>
                      <a:pt x="0" y="476"/>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0" name="Rectangle 238"/>
              <p:cNvSpPr>
                <a:spLocks noChangeArrowheads="1"/>
              </p:cNvSpPr>
              <p:nvPr/>
            </p:nvSpPr>
            <p:spPr bwMode="auto">
              <a:xfrm>
                <a:off x="396" y="720"/>
                <a:ext cx="58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1" name="Rectangle 239"/>
              <p:cNvSpPr>
                <a:spLocks noChangeArrowheads="1"/>
              </p:cNvSpPr>
              <p:nvPr/>
            </p:nvSpPr>
            <p:spPr bwMode="auto">
              <a:xfrm>
                <a:off x="396" y="1188"/>
                <a:ext cx="58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2" name="Rectangle 240"/>
              <p:cNvSpPr>
                <a:spLocks noChangeArrowheads="1"/>
              </p:cNvSpPr>
              <p:nvPr/>
            </p:nvSpPr>
            <p:spPr bwMode="auto">
              <a:xfrm>
                <a:off x="970"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3" name="Rectangle 241"/>
              <p:cNvSpPr>
                <a:spLocks noChangeArrowheads="1"/>
              </p:cNvSpPr>
              <p:nvPr/>
            </p:nvSpPr>
            <p:spPr bwMode="auto">
              <a:xfrm>
                <a:off x="388"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4" name="Rectangle 242"/>
              <p:cNvSpPr>
                <a:spLocks noChangeArrowheads="1"/>
              </p:cNvSpPr>
              <p:nvPr/>
            </p:nvSpPr>
            <p:spPr bwMode="auto">
              <a:xfrm>
                <a:off x="396" y="1188"/>
                <a:ext cx="58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5" name="Rectangle 243"/>
              <p:cNvSpPr>
                <a:spLocks noChangeArrowheads="1"/>
              </p:cNvSpPr>
              <p:nvPr/>
            </p:nvSpPr>
            <p:spPr bwMode="auto">
              <a:xfrm>
                <a:off x="388"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6" name="Rectangle 244"/>
              <p:cNvSpPr>
                <a:spLocks noChangeArrowheads="1"/>
              </p:cNvSpPr>
              <p:nvPr/>
            </p:nvSpPr>
            <p:spPr bwMode="auto">
              <a:xfrm>
                <a:off x="396" y="720"/>
                <a:ext cx="58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7" name="Rectangle 245"/>
              <p:cNvSpPr>
                <a:spLocks noChangeArrowheads="1"/>
              </p:cNvSpPr>
              <p:nvPr/>
            </p:nvSpPr>
            <p:spPr bwMode="auto">
              <a:xfrm>
                <a:off x="396" y="1188"/>
                <a:ext cx="58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8" name="Rectangle 246"/>
              <p:cNvSpPr>
                <a:spLocks noChangeArrowheads="1"/>
              </p:cNvSpPr>
              <p:nvPr/>
            </p:nvSpPr>
            <p:spPr bwMode="auto">
              <a:xfrm>
                <a:off x="970"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9" name="Rectangle 247"/>
              <p:cNvSpPr>
                <a:spLocks noChangeArrowheads="1"/>
              </p:cNvSpPr>
              <p:nvPr/>
            </p:nvSpPr>
            <p:spPr bwMode="auto">
              <a:xfrm>
                <a:off x="388"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0" name="Freeform 248"/>
              <p:cNvSpPr>
                <a:spLocks/>
              </p:cNvSpPr>
              <p:nvPr/>
            </p:nvSpPr>
            <p:spPr bwMode="auto">
              <a:xfrm>
                <a:off x="591" y="762"/>
                <a:ext cx="79" cy="94"/>
              </a:xfrm>
              <a:custGeom>
                <a:avLst/>
                <a:gdLst>
                  <a:gd name="T0" fmla="*/ 41 w 79"/>
                  <a:gd name="T1" fmla="*/ 0 h 94"/>
                  <a:gd name="T2" fmla="*/ 50 w 79"/>
                  <a:gd name="T3" fmla="*/ 2 h 94"/>
                  <a:gd name="T4" fmla="*/ 56 w 79"/>
                  <a:gd name="T5" fmla="*/ 4 h 94"/>
                  <a:gd name="T6" fmla="*/ 64 w 79"/>
                  <a:gd name="T7" fmla="*/ 8 h 94"/>
                  <a:gd name="T8" fmla="*/ 69 w 79"/>
                  <a:gd name="T9" fmla="*/ 13 h 94"/>
                  <a:gd name="T10" fmla="*/ 73 w 79"/>
                  <a:gd name="T11" fmla="*/ 19 h 94"/>
                  <a:gd name="T12" fmla="*/ 75 w 79"/>
                  <a:gd name="T13" fmla="*/ 27 h 94"/>
                  <a:gd name="T14" fmla="*/ 64 w 79"/>
                  <a:gd name="T15" fmla="*/ 31 h 94"/>
                  <a:gd name="T16" fmla="*/ 62 w 79"/>
                  <a:gd name="T17" fmla="*/ 23 h 94"/>
                  <a:gd name="T18" fmla="*/ 58 w 79"/>
                  <a:gd name="T19" fmla="*/ 19 h 94"/>
                  <a:gd name="T20" fmla="*/ 56 w 79"/>
                  <a:gd name="T21" fmla="*/ 15 h 94"/>
                  <a:gd name="T22" fmla="*/ 48 w 79"/>
                  <a:gd name="T23" fmla="*/ 12 h 94"/>
                  <a:gd name="T24" fmla="*/ 41 w 79"/>
                  <a:gd name="T25" fmla="*/ 12 h 94"/>
                  <a:gd name="T26" fmla="*/ 35 w 79"/>
                  <a:gd name="T27" fmla="*/ 12 h 94"/>
                  <a:gd name="T28" fmla="*/ 29 w 79"/>
                  <a:gd name="T29" fmla="*/ 13 h 94"/>
                  <a:gd name="T30" fmla="*/ 23 w 79"/>
                  <a:gd name="T31" fmla="*/ 15 h 94"/>
                  <a:gd name="T32" fmla="*/ 18 w 79"/>
                  <a:gd name="T33" fmla="*/ 21 h 94"/>
                  <a:gd name="T34" fmla="*/ 14 w 79"/>
                  <a:gd name="T35" fmla="*/ 29 h 94"/>
                  <a:gd name="T36" fmla="*/ 12 w 79"/>
                  <a:gd name="T37" fmla="*/ 38 h 94"/>
                  <a:gd name="T38" fmla="*/ 12 w 79"/>
                  <a:gd name="T39" fmla="*/ 46 h 94"/>
                  <a:gd name="T40" fmla="*/ 14 w 79"/>
                  <a:gd name="T41" fmla="*/ 58 h 94"/>
                  <a:gd name="T42" fmla="*/ 16 w 79"/>
                  <a:gd name="T43" fmla="*/ 67 h 94"/>
                  <a:gd name="T44" fmla="*/ 18 w 79"/>
                  <a:gd name="T45" fmla="*/ 73 h 94"/>
                  <a:gd name="T46" fmla="*/ 21 w 79"/>
                  <a:gd name="T47" fmla="*/ 77 h 94"/>
                  <a:gd name="T48" fmla="*/ 25 w 79"/>
                  <a:gd name="T49" fmla="*/ 81 h 94"/>
                  <a:gd name="T50" fmla="*/ 33 w 79"/>
                  <a:gd name="T51" fmla="*/ 83 h 94"/>
                  <a:gd name="T52" fmla="*/ 41 w 79"/>
                  <a:gd name="T53" fmla="*/ 85 h 94"/>
                  <a:gd name="T54" fmla="*/ 46 w 79"/>
                  <a:gd name="T55" fmla="*/ 83 h 94"/>
                  <a:gd name="T56" fmla="*/ 52 w 79"/>
                  <a:gd name="T57" fmla="*/ 81 h 94"/>
                  <a:gd name="T58" fmla="*/ 58 w 79"/>
                  <a:gd name="T59" fmla="*/ 79 h 94"/>
                  <a:gd name="T60" fmla="*/ 62 w 79"/>
                  <a:gd name="T61" fmla="*/ 73 h 94"/>
                  <a:gd name="T62" fmla="*/ 64 w 79"/>
                  <a:gd name="T63" fmla="*/ 67 h 94"/>
                  <a:gd name="T64" fmla="*/ 66 w 79"/>
                  <a:gd name="T65" fmla="*/ 61 h 94"/>
                  <a:gd name="T66" fmla="*/ 79 w 79"/>
                  <a:gd name="T67" fmla="*/ 63 h 94"/>
                  <a:gd name="T68" fmla="*/ 75 w 79"/>
                  <a:gd name="T69" fmla="*/ 73 h 94"/>
                  <a:gd name="T70" fmla="*/ 71 w 79"/>
                  <a:gd name="T71" fmla="*/ 81 h 94"/>
                  <a:gd name="T72" fmla="*/ 66 w 79"/>
                  <a:gd name="T73" fmla="*/ 86 h 94"/>
                  <a:gd name="T74" fmla="*/ 58 w 79"/>
                  <a:gd name="T75" fmla="*/ 92 h 94"/>
                  <a:gd name="T76" fmla="*/ 50 w 79"/>
                  <a:gd name="T77" fmla="*/ 94 h 94"/>
                  <a:gd name="T78" fmla="*/ 43 w 79"/>
                  <a:gd name="T79" fmla="*/ 94 h 94"/>
                  <a:gd name="T80" fmla="*/ 33 w 79"/>
                  <a:gd name="T81" fmla="*/ 94 h 94"/>
                  <a:gd name="T82" fmla="*/ 25 w 79"/>
                  <a:gd name="T83" fmla="*/ 92 h 94"/>
                  <a:gd name="T84" fmla="*/ 18 w 79"/>
                  <a:gd name="T85" fmla="*/ 88 h 94"/>
                  <a:gd name="T86" fmla="*/ 14 w 79"/>
                  <a:gd name="T87" fmla="*/ 85 h 94"/>
                  <a:gd name="T88" fmla="*/ 8 w 79"/>
                  <a:gd name="T89" fmla="*/ 79 h 94"/>
                  <a:gd name="T90" fmla="*/ 4 w 79"/>
                  <a:gd name="T91" fmla="*/ 71 h 94"/>
                  <a:gd name="T92" fmla="*/ 0 w 79"/>
                  <a:gd name="T93" fmla="*/ 60 h 94"/>
                  <a:gd name="T94" fmla="*/ 0 w 79"/>
                  <a:gd name="T95" fmla="*/ 46 h 94"/>
                  <a:gd name="T96" fmla="*/ 0 w 79"/>
                  <a:gd name="T97" fmla="*/ 38 h 94"/>
                  <a:gd name="T98" fmla="*/ 2 w 79"/>
                  <a:gd name="T99" fmla="*/ 29 h 94"/>
                  <a:gd name="T100" fmla="*/ 6 w 79"/>
                  <a:gd name="T101" fmla="*/ 21 h 94"/>
                  <a:gd name="T102" fmla="*/ 10 w 79"/>
                  <a:gd name="T103" fmla="*/ 15 h 94"/>
                  <a:gd name="T104" fmla="*/ 14 w 79"/>
                  <a:gd name="T105" fmla="*/ 10 h 94"/>
                  <a:gd name="T106" fmla="*/ 20 w 79"/>
                  <a:gd name="T107" fmla="*/ 6 h 94"/>
                  <a:gd name="T108" fmla="*/ 31 w 79"/>
                  <a:gd name="T109" fmla="*/ 2 h 94"/>
                  <a:gd name="T110" fmla="*/ 41 w 79"/>
                  <a:gd name="T11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94">
                    <a:moveTo>
                      <a:pt x="41" y="0"/>
                    </a:moveTo>
                    <a:lnTo>
                      <a:pt x="50" y="2"/>
                    </a:lnTo>
                    <a:lnTo>
                      <a:pt x="56" y="4"/>
                    </a:lnTo>
                    <a:lnTo>
                      <a:pt x="64" y="8"/>
                    </a:lnTo>
                    <a:lnTo>
                      <a:pt x="69" y="13"/>
                    </a:lnTo>
                    <a:lnTo>
                      <a:pt x="73" y="19"/>
                    </a:lnTo>
                    <a:lnTo>
                      <a:pt x="75" y="27"/>
                    </a:lnTo>
                    <a:lnTo>
                      <a:pt x="64" y="31"/>
                    </a:lnTo>
                    <a:lnTo>
                      <a:pt x="62" y="23"/>
                    </a:lnTo>
                    <a:lnTo>
                      <a:pt x="58" y="19"/>
                    </a:lnTo>
                    <a:lnTo>
                      <a:pt x="56" y="15"/>
                    </a:lnTo>
                    <a:lnTo>
                      <a:pt x="48" y="12"/>
                    </a:lnTo>
                    <a:lnTo>
                      <a:pt x="41" y="12"/>
                    </a:lnTo>
                    <a:lnTo>
                      <a:pt x="35" y="12"/>
                    </a:lnTo>
                    <a:lnTo>
                      <a:pt x="29" y="13"/>
                    </a:lnTo>
                    <a:lnTo>
                      <a:pt x="23" y="15"/>
                    </a:lnTo>
                    <a:lnTo>
                      <a:pt x="18" y="21"/>
                    </a:lnTo>
                    <a:lnTo>
                      <a:pt x="14" y="29"/>
                    </a:lnTo>
                    <a:lnTo>
                      <a:pt x="12" y="38"/>
                    </a:lnTo>
                    <a:lnTo>
                      <a:pt x="12" y="46"/>
                    </a:lnTo>
                    <a:lnTo>
                      <a:pt x="14" y="58"/>
                    </a:lnTo>
                    <a:lnTo>
                      <a:pt x="16" y="67"/>
                    </a:lnTo>
                    <a:lnTo>
                      <a:pt x="18" y="73"/>
                    </a:lnTo>
                    <a:lnTo>
                      <a:pt x="21" y="77"/>
                    </a:lnTo>
                    <a:lnTo>
                      <a:pt x="25" y="81"/>
                    </a:lnTo>
                    <a:lnTo>
                      <a:pt x="33" y="83"/>
                    </a:lnTo>
                    <a:lnTo>
                      <a:pt x="41" y="85"/>
                    </a:lnTo>
                    <a:lnTo>
                      <a:pt x="46" y="83"/>
                    </a:lnTo>
                    <a:lnTo>
                      <a:pt x="52" y="81"/>
                    </a:lnTo>
                    <a:lnTo>
                      <a:pt x="58" y="79"/>
                    </a:lnTo>
                    <a:lnTo>
                      <a:pt x="62" y="73"/>
                    </a:lnTo>
                    <a:lnTo>
                      <a:pt x="64" y="67"/>
                    </a:lnTo>
                    <a:lnTo>
                      <a:pt x="66" y="61"/>
                    </a:lnTo>
                    <a:lnTo>
                      <a:pt x="79" y="63"/>
                    </a:lnTo>
                    <a:lnTo>
                      <a:pt x="75" y="73"/>
                    </a:lnTo>
                    <a:lnTo>
                      <a:pt x="71" y="81"/>
                    </a:lnTo>
                    <a:lnTo>
                      <a:pt x="66" y="86"/>
                    </a:lnTo>
                    <a:lnTo>
                      <a:pt x="58" y="92"/>
                    </a:lnTo>
                    <a:lnTo>
                      <a:pt x="50" y="94"/>
                    </a:lnTo>
                    <a:lnTo>
                      <a:pt x="43" y="94"/>
                    </a:lnTo>
                    <a:lnTo>
                      <a:pt x="33" y="94"/>
                    </a:lnTo>
                    <a:lnTo>
                      <a:pt x="25" y="92"/>
                    </a:lnTo>
                    <a:lnTo>
                      <a:pt x="18" y="88"/>
                    </a:lnTo>
                    <a:lnTo>
                      <a:pt x="14" y="85"/>
                    </a:lnTo>
                    <a:lnTo>
                      <a:pt x="8" y="79"/>
                    </a:lnTo>
                    <a:lnTo>
                      <a:pt x="4" y="71"/>
                    </a:lnTo>
                    <a:lnTo>
                      <a:pt x="0" y="60"/>
                    </a:lnTo>
                    <a:lnTo>
                      <a:pt x="0" y="46"/>
                    </a:lnTo>
                    <a:lnTo>
                      <a:pt x="0" y="38"/>
                    </a:lnTo>
                    <a:lnTo>
                      <a:pt x="2" y="29"/>
                    </a:lnTo>
                    <a:lnTo>
                      <a:pt x="6" y="21"/>
                    </a:lnTo>
                    <a:lnTo>
                      <a:pt x="10" y="15"/>
                    </a:lnTo>
                    <a:lnTo>
                      <a:pt x="14" y="10"/>
                    </a:lnTo>
                    <a:lnTo>
                      <a:pt x="20" y="6"/>
                    </a:lnTo>
                    <a:lnTo>
                      <a:pt x="31" y="2"/>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2" name="Freeform 249"/>
              <p:cNvSpPr>
                <a:spLocks noEditPoints="1"/>
              </p:cNvSpPr>
              <p:nvPr/>
            </p:nvSpPr>
            <p:spPr bwMode="auto">
              <a:xfrm>
                <a:off x="684" y="762"/>
                <a:ext cx="86" cy="100"/>
              </a:xfrm>
              <a:custGeom>
                <a:avLst/>
                <a:gdLst>
                  <a:gd name="T0" fmla="*/ 32 w 86"/>
                  <a:gd name="T1" fmla="*/ 12 h 100"/>
                  <a:gd name="T2" fmla="*/ 19 w 86"/>
                  <a:gd name="T3" fmla="*/ 19 h 100"/>
                  <a:gd name="T4" fmla="*/ 13 w 86"/>
                  <a:gd name="T5" fmla="*/ 31 h 100"/>
                  <a:gd name="T6" fmla="*/ 11 w 86"/>
                  <a:gd name="T7" fmla="*/ 48 h 100"/>
                  <a:gd name="T8" fmla="*/ 15 w 86"/>
                  <a:gd name="T9" fmla="*/ 67 h 100"/>
                  <a:gd name="T10" fmla="*/ 24 w 86"/>
                  <a:gd name="T11" fmla="*/ 81 h 100"/>
                  <a:gd name="T12" fmla="*/ 40 w 86"/>
                  <a:gd name="T13" fmla="*/ 85 h 100"/>
                  <a:gd name="T14" fmla="*/ 53 w 86"/>
                  <a:gd name="T15" fmla="*/ 83 h 100"/>
                  <a:gd name="T16" fmla="*/ 42 w 86"/>
                  <a:gd name="T17" fmla="*/ 77 h 100"/>
                  <a:gd name="T18" fmla="*/ 53 w 86"/>
                  <a:gd name="T19" fmla="*/ 71 h 100"/>
                  <a:gd name="T20" fmla="*/ 65 w 86"/>
                  <a:gd name="T21" fmla="*/ 71 h 100"/>
                  <a:gd name="T22" fmla="*/ 71 w 86"/>
                  <a:gd name="T23" fmla="*/ 56 h 100"/>
                  <a:gd name="T24" fmla="*/ 71 w 86"/>
                  <a:gd name="T25" fmla="*/ 37 h 100"/>
                  <a:gd name="T26" fmla="*/ 63 w 86"/>
                  <a:gd name="T27" fmla="*/ 21 h 100"/>
                  <a:gd name="T28" fmla="*/ 49 w 86"/>
                  <a:gd name="T29" fmla="*/ 12 h 100"/>
                  <a:gd name="T30" fmla="*/ 40 w 86"/>
                  <a:gd name="T31" fmla="*/ 0 h 100"/>
                  <a:gd name="T32" fmla="*/ 55 w 86"/>
                  <a:gd name="T33" fmla="*/ 4 h 100"/>
                  <a:gd name="T34" fmla="*/ 69 w 86"/>
                  <a:gd name="T35" fmla="*/ 12 h 100"/>
                  <a:gd name="T36" fmla="*/ 78 w 86"/>
                  <a:gd name="T37" fmla="*/ 23 h 100"/>
                  <a:gd name="T38" fmla="*/ 82 w 86"/>
                  <a:gd name="T39" fmla="*/ 38 h 100"/>
                  <a:gd name="T40" fmla="*/ 82 w 86"/>
                  <a:gd name="T41" fmla="*/ 58 h 100"/>
                  <a:gd name="T42" fmla="*/ 74 w 86"/>
                  <a:gd name="T43" fmla="*/ 77 h 100"/>
                  <a:gd name="T44" fmla="*/ 78 w 86"/>
                  <a:gd name="T45" fmla="*/ 88 h 100"/>
                  <a:gd name="T46" fmla="*/ 80 w 86"/>
                  <a:gd name="T47" fmla="*/ 100 h 100"/>
                  <a:gd name="T48" fmla="*/ 63 w 86"/>
                  <a:gd name="T49" fmla="*/ 90 h 100"/>
                  <a:gd name="T50" fmla="*/ 40 w 86"/>
                  <a:gd name="T51" fmla="*/ 94 h 100"/>
                  <a:gd name="T52" fmla="*/ 26 w 86"/>
                  <a:gd name="T53" fmla="*/ 92 h 100"/>
                  <a:gd name="T54" fmla="*/ 13 w 86"/>
                  <a:gd name="T55" fmla="*/ 85 h 100"/>
                  <a:gd name="T56" fmla="*/ 3 w 86"/>
                  <a:gd name="T57" fmla="*/ 71 h 100"/>
                  <a:gd name="T58" fmla="*/ 0 w 86"/>
                  <a:gd name="T59" fmla="*/ 56 h 100"/>
                  <a:gd name="T60" fmla="*/ 0 w 86"/>
                  <a:gd name="T61" fmla="*/ 38 h 100"/>
                  <a:gd name="T62" fmla="*/ 3 w 86"/>
                  <a:gd name="T63" fmla="*/ 23 h 100"/>
                  <a:gd name="T64" fmla="*/ 13 w 86"/>
                  <a:gd name="T65" fmla="*/ 10 h 100"/>
                  <a:gd name="T66" fmla="*/ 26 w 86"/>
                  <a:gd name="T67" fmla="*/ 4 h 100"/>
                  <a:gd name="T68" fmla="*/ 40 w 86"/>
                  <a:gd name="T6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100">
                    <a:moveTo>
                      <a:pt x="40" y="12"/>
                    </a:moveTo>
                    <a:lnTo>
                      <a:pt x="32" y="12"/>
                    </a:lnTo>
                    <a:lnTo>
                      <a:pt x="26" y="15"/>
                    </a:lnTo>
                    <a:lnTo>
                      <a:pt x="19" y="19"/>
                    </a:lnTo>
                    <a:lnTo>
                      <a:pt x="15" y="25"/>
                    </a:lnTo>
                    <a:lnTo>
                      <a:pt x="13" y="31"/>
                    </a:lnTo>
                    <a:lnTo>
                      <a:pt x="11" y="38"/>
                    </a:lnTo>
                    <a:lnTo>
                      <a:pt x="11" y="48"/>
                    </a:lnTo>
                    <a:lnTo>
                      <a:pt x="11" y="58"/>
                    </a:lnTo>
                    <a:lnTo>
                      <a:pt x="15" y="67"/>
                    </a:lnTo>
                    <a:lnTo>
                      <a:pt x="19" y="75"/>
                    </a:lnTo>
                    <a:lnTo>
                      <a:pt x="24" y="81"/>
                    </a:lnTo>
                    <a:lnTo>
                      <a:pt x="32" y="83"/>
                    </a:lnTo>
                    <a:lnTo>
                      <a:pt x="40" y="85"/>
                    </a:lnTo>
                    <a:lnTo>
                      <a:pt x="48" y="83"/>
                    </a:lnTo>
                    <a:lnTo>
                      <a:pt x="53" y="83"/>
                    </a:lnTo>
                    <a:lnTo>
                      <a:pt x="48" y="79"/>
                    </a:lnTo>
                    <a:lnTo>
                      <a:pt x="42" y="77"/>
                    </a:lnTo>
                    <a:lnTo>
                      <a:pt x="44" y="67"/>
                    </a:lnTo>
                    <a:lnTo>
                      <a:pt x="53" y="71"/>
                    </a:lnTo>
                    <a:lnTo>
                      <a:pt x="61" y="77"/>
                    </a:lnTo>
                    <a:lnTo>
                      <a:pt x="65" y="71"/>
                    </a:lnTo>
                    <a:lnTo>
                      <a:pt x="69" y="65"/>
                    </a:lnTo>
                    <a:lnTo>
                      <a:pt x="71" y="56"/>
                    </a:lnTo>
                    <a:lnTo>
                      <a:pt x="71" y="48"/>
                    </a:lnTo>
                    <a:lnTo>
                      <a:pt x="71" y="37"/>
                    </a:lnTo>
                    <a:lnTo>
                      <a:pt x="67" y="29"/>
                    </a:lnTo>
                    <a:lnTo>
                      <a:pt x="63" y="21"/>
                    </a:lnTo>
                    <a:lnTo>
                      <a:pt x="57" y="15"/>
                    </a:lnTo>
                    <a:lnTo>
                      <a:pt x="49" y="12"/>
                    </a:lnTo>
                    <a:lnTo>
                      <a:pt x="40" y="12"/>
                    </a:lnTo>
                    <a:close/>
                    <a:moveTo>
                      <a:pt x="40" y="0"/>
                    </a:moveTo>
                    <a:lnTo>
                      <a:pt x="49" y="2"/>
                    </a:lnTo>
                    <a:lnTo>
                      <a:pt x="55" y="4"/>
                    </a:lnTo>
                    <a:lnTo>
                      <a:pt x="63" y="6"/>
                    </a:lnTo>
                    <a:lnTo>
                      <a:pt x="69" y="12"/>
                    </a:lnTo>
                    <a:lnTo>
                      <a:pt x="74" y="17"/>
                    </a:lnTo>
                    <a:lnTo>
                      <a:pt x="78" y="23"/>
                    </a:lnTo>
                    <a:lnTo>
                      <a:pt x="80" y="31"/>
                    </a:lnTo>
                    <a:lnTo>
                      <a:pt x="82" y="38"/>
                    </a:lnTo>
                    <a:lnTo>
                      <a:pt x="82" y="48"/>
                    </a:lnTo>
                    <a:lnTo>
                      <a:pt x="82" y="58"/>
                    </a:lnTo>
                    <a:lnTo>
                      <a:pt x="80" y="67"/>
                    </a:lnTo>
                    <a:lnTo>
                      <a:pt x="74" y="77"/>
                    </a:lnTo>
                    <a:lnTo>
                      <a:pt x="69" y="83"/>
                    </a:lnTo>
                    <a:lnTo>
                      <a:pt x="78" y="88"/>
                    </a:lnTo>
                    <a:lnTo>
                      <a:pt x="86" y="92"/>
                    </a:lnTo>
                    <a:lnTo>
                      <a:pt x="80" y="100"/>
                    </a:lnTo>
                    <a:lnTo>
                      <a:pt x="71" y="96"/>
                    </a:lnTo>
                    <a:lnTo>
                      <a:pt x="63" y="90"/>
                    </a:lnTo>
                    <a:lnTo>
                      <a:pt x="51" y="94"/>
                    </a:lnTo>
                    <a:lnTo>
                      <a:pt x="40" y="94"/>
                    </a:lnTo>
                    <a:lnTo>
                      <a:pt x="32" y="94"/>
                    </a:lnTo>
                    <a:lnTo>
                      <a:pt x="26" y="92"/>
                    </a:lnTo>
                    <a:lnTo>
                      <a:pt x="19" y="88"/>
                    </a:lnTo>
                    <a:lnTo>
                      <a:pt x="13" y="85"/>
                    </a:lnTo>
                    <a:lnTo>
                      <a:pt x="7" y="79"/>
                    </a:lnTo>
                    <a:lnTo>
                      <a:pt x="3" y="71"/>
                    </a:lnTo>
                    <a:lnTo>
                      <a:pt x="1" y="65"/>
                    </a:lnTo>
                    <a:lnTo>
                      <a:pt x="0" y="56"/>
                    </a:lnTo>
                    <a:lnTo>
                      <a:pt x="0" y="48"/>
                    </a:lnTo>
                    <a:lnTo>
                      <a:pt x="0" y="38"/>
                    </a:lnTo>
                    <a:lnTo>
                      <a:pt x="1" y="31"/>
                    </a:lnTo>
                    <a:lnTo>
                      <a:pt x="3" y="23"/>
                    </a:lnTo>
                    <a:lnTo>
                      <a:pt x="7" y="15"/>
                    </a:lnTo>
                    <a:lnTo>
                      <a:pt x="13" y="10"/>
                    </a:lnTo>
                    <a:lnTo>
                      <a:pt x="19" y="6"/>
                    </a:lnTo>
                    <a:lnTo>
                      <a:pt x="26" y="4"/>
                    </a:lnTo>
                    <a:lnTo>
                      <a:pt x="32" y="2"/>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3" name="Freeform 250"/>
              <p:cNvSpPr>
                <a:spLocks noEditPoints="1"/>
              </p:cNvSpPr>
              <p:nvPr/>
            </p:nvSpPr>
            <p:spPr bwMode="auto">
              <a:xfrm>
                <a:off x="787" y="764"/>
                <a:ext cx="77" cy="92"/>
              </a:xfrm>
              <a:custGeom>
                <a:avLst/>
                <a:gdLst>
                  <a:gd name="T0" fmla="*/ 12 w 77"/>
                  <a:gd name="T1" fmla="*/ 10 h 92"/>
                  <a:gd name="T2" fmla="*/ 12 w 77"/>
                  <a:gd name="T3" fmla="*/ 40 h 92"/>
                  <a:gd name="T4" fmla="*/ 37 w 77"/>
                  <a:gd name="T5" fmla="*/ 40 h 92"/>
                  <a:gd name="T6" fmla="*/ 44 w 77"/>
                  <a:gd name="T7" fmla="*/ 38 h 92"/>
                  <a:gd name="T8" fmla="*/ 48 w 77"/>
                  <a:gd name="T9" fmla="*/ 38 h 92"/>
                  <a:gd name="T10" fmla="*/ 52 w 77"/>
                  <a:gd name="T11" fmla="*/ 36 h 92"/>
                  <a:gd name="T12" fmla="*/ 56 w 77"/>
                  <a:gd name="T13" fmla="*/ 33 h 92"/>
                  <a:gd name="T14" fmla="*/ 58 w 77"/>
                  <a:gd name="T15" fmla="*/ 29 h 92"/>
                  <a:gd name="T16" fmla="*/ 58 w 77"/>
                  <a:gd name="T17" fmla="*/ 25 h 92"/>
                  <a:gd name="T18" fmla="*/ 56 w 77"/>
                  <a:gd name="T19" fmla="*/ 19 h 92"/>
                  <a:gd name="T20" fmla="*/ 54 w 77"/>
                  <a:gd name="T21" fmla="*/ 15 h 92"/>
                  <a:gd name="T22" fmla="*/ 50 w 77"/>
                  <a:gd name="T23" fmla="*/ 11 h 92"/>
                  <a:gd name="T24" fmla="*/ 44 w 77"/>
                  <a:gd name="T25" fmla="*/ 11 h 92"/>
                  <a:gd name="T26" fmla="*/ 39 w 77"/>
                  <a:gd name="T27" fmla="*/ 10 h 92"/>
                  <a:gd name="T28" fmla="*/ 12 w 77"/>
                  <a:gd name="T29" fmla="*/ 10 h 92"/>
                  <a:gd name="T30" fmla="*/ 0 w 77"/>
                  <a:gd name="T31" fmla="*/ 0 h 92"/>
                  <a:gd name="T32" fmla="*/ 39 w 77"/>
                  <a:gd name="T33" fmla="*/ 0 h 92"/>
                  <a:gd name="T34" fmla="*/ 46 w 77"/>
                  <a:gd name="T35" fmla="*/ 0 h 92"/>
                  <a:gd name="T36" fmla="*/ 52 w 77"/>
                  <a:gd name="T37" fmla="*/ 0 h 92"/>
                  <a:gd name="T38" fmla="*/ 56 w 77"/>
                  <a:gd name="T39" fmla="*/ 2 h 92"/>
                  <a:gd name="T40" fmla="*/ 62 w 77"/>
                  <a:gd name="T41" fmla="*/ 6 h 92"/>
                  <a:gd name="T42" fmla="*/ 65 w 77"/>
                  <a:gd name="T43" fmla="*/ 11 h 92"/>
                  <a:gd name="T44" fmla="*/ 69 w 77"/>
                  <a:gd name="T45" fmla="*/ 17 h 92"/>
                  <a:gd name="T46" fmla="*/ 69 w 77"/>
                  <a:gd name="T47" fmla="*/ 25 h 92"/>
                  <a:gd name="T48" fmla="*/ 69 w 77"/>
                  <a:gd name="T49" fmla="*/ 31 h 92"/>
                  <a:gd name="T50" fmla="*/ 67 w 77"/>
                  <a:gd name="T51" fmla="*/ 36 h 92"/>
                  <a:gd name="T52" fmla="*/ 64 w 77"/>
                  <a:gd name="T53" fmla="*/ 40 h 92"/>
                  <a:gd name="T54" fmla="*/ 60 w 77"/>
                  <a:gd name="T55" fmla="*/ 44 h 92"/>
                  <a:gd name="T56" fmla="*/ 52 w 77"/>
                  <a:gd name="T57" fmla="*/ 48 h 92"/>
                  <a:gd name="T58" fmla="*/ 44 w 77"/>
                  <a:gd name="T59" fmla="*/ 48 h 92"/>
                  <a:gd name="T60" fmla="*/ 48 w 77"/>
                  <a:gd name="T61" fmla="*/ 52 h 92"/>
                  <a:gd name="T62" fmla="*/ 52 w 77"/>
                  <a:gd name="T63" fmla="*/ 54 h 92"/>
                  <a:gd name="T64" fmla="*/ 56 w 77"/>
                  <a:gd name="T65" fmla="*/ 59 h 92"/>
                  <a:gd name="T66" fmla="*/ 62 w 77"/>
                  <a:gd name="T67" fmla="*/ 65 h 92"/>
                  <a:gd name="T68" fmla="*/ 77 w 77"/>
                  <a:gd name="T69" fmla="*/ 92 h 92"/>
                  <a:gd name="T70" fmla="*/ 62 w 77"/>
                  <a:gd name="T71" fmla="*/ 92 h 92"/>
                  <a:gd name="T72" fmla="*/ 50 w 77"/>
                  <a:gd name="T73" fmla="*/ 73 h 92"/>
                  <a:gd name="T74" fmla="*/ 46 w 77"/>
                  <a:gd name="T75" fmla="*/ 65 h 92"/>
                  <a:gd name="T76" fmla="*/ 42 w 77"/>
                  <a:gd name="T77" fmla="*/ 59 h 92"/>
                  <a:gd name="T78" fmla="*/ 39 w 77"/>
                  <a:gd name="T79" fmla="*/ 56 h 92"/>
                  <a:gd name="T80" fmla="*/ 37 w 77"/>
                  <a:gd name="T81" fmla="*/ 54 h 92"/>
                  <a:gd name="T82" fmla="*/ 31 w 77"/>
                  <a:gd name="T83" fmla="*/ 50 h 92"/>
                  <a:gd name="T84" fmla="*/ 29 w 77"/>
                  <a:gd name="T85" fmla="*/ 50 h 92"/>
                  <a:gd name="T86" fmla="*/ 25 w 77"/>
                  <a:gd name="T87" fmla="*/ 50 h 92"/>
                  <a:gd name="T88" fmla="*/ 12 w 77"/>
                  <a:gd name="T89" fmla="*/ 50 h 92"/>
                  <a:gd name="T90" fmla="*/ 12 w 77"/>
                  <a:gd name="T91" fmla="*/ 92 h 92"/>
                  <a:gd name="T92" fmla="*/ 0 w 77"/>
                  <a:gd name="T93" fmla="*/ 92 h 92"/>
                  <a:gd name="T94" fmla="*/ 0 w 77"/>
                  <a:gd name="T9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92">
                    <a:moveTo>
                      <a:pt x="12" y="10"/>
                    </a:moveTo>
                    <a:lnTo>
                      <a:pt x="12" y="40"/>
                    </a:lnTo>
                    <a:lnTo>
                      <a:pt x="37" y="40"/>
                    </a:lnTo>
                    <a:lnTo>
                      <a:pt x="44" y="38"/>
                    </a:lnTo>
                    <a:lnTo>
                      <a:pt x="48" y="38"/>
                    </a:lnTo>
                    <a:lnTo>
                      <a:pt x="52" y="36"/>
                    </a:lnTo>
                    <a:lnTo>
                      <a:pt x="56" y="33"/>
                    </a:lnTo>
                    <a:lnTo>
                      <a:pt x="58" y="29"/>
                    </a:lnTo>
                    <a:lnTo>
                      <a:pt x="58" y="25"/>
                    </a:lnTo>
                    <a:lnTo>
                      <a:pt x="56" y="19"/>
                    </a:lnTo>
                    <a:lnTo>
                      <a:pt x="54" y="15"/>
                    </a:lnTo>
                    <a:lnTo>
                      <a:pt x="50" y="11"/>
                    </a:lnTo>
                    <a:lnTo>
                      <a:pt x="44" y="11"/>
                    </a:lnTo>
                    <a:lnTo>
                      <a:pt x="39" y="10"/>
                    </a:lnTo>
                    <a:lnTo>
                      <a:pt x="12" y="10"/>
                    </a:lnTo>
                    <a:close/>
                    <a:moveTo>
                      <a:pt x="0" y="0"/>
                    </a:moveTo>
                    <a:lnTo>
                      <a:pt x="39" y="0"/>
                    </a:lnTo>
                    <a:lnTo>
                      <a:pt x="46" y="0"/>
                    </a:lnTo>
                    <a:lnTo>
                      <a:pt x="52" y="0"/>
                    </a:lnTo>
                    <a:lnTo>
                      <a:pt x="56" y="2"/>
                    </a:lnTo>
                    <a:lnTo>
                      <a:pt x="62" y="6"/>
                    </a:lnTo>
                    <a:lnTo>
                      <a:pt x="65" y="11"/>
                    </a:lnTo>
                    <a:lnTo>
                      <a:pt x="69" y="17"/>
                    </a:lnTo>
                    <a:lnTo>
                      <a:pt x="69" y="25"/>
                    </a:lnTo>
                    <a:lnTo>
                      <a:pt x="69" y="31"/>
                    </a:lnTo>
                    <a:lnTo>
                      <a:pt x="67" y="36"/>
                    </a:lnTo>
                    <a:lnTo>
                      <a:pt x="64" y="40"/>
                    </a:lnTo>
                    <a:lnTo>
                      <a:pt x="60" y="44"/>
                    </a:lnTo>
                    <a:lnTo>
                      <a:pt x="52" y="48"/>
                    </a:lnTo>
                    <a:lnTo>
                      <a:pt x="44" y="48"/>
                    </a:lnTo>
                    <a:lnTo>
                      <a:pt x="48" y="52"/>
                    </a:lnTo>
                    <a:lnTo>
                      <a:pt x="52" y="54"/>
                    </a:lnTo>
                    <a:lnTo>
                      <a:pt x="56" y="59"/>
                    </a:lnTo>
                    <a:lnTo>
                      <a:pt x="62" y="65"/>
                    </a:lnTo>
                    <a:lnTo>
                      <a:pt x="77" y="92"/>
                    </a:lnTo>
                    <a:lnTo>
                      <a:pt x="62" y="92"/>
                    </a:lnTo>
                    <a:lnTo>
                      <a:pt x="50" y="73"/>
                    </a:lnTo>
                    <a:lnTo>
                      <a:pt x="46" y="65"/>
                    </a:lnTo>
                    <a:lnTo>
                      <a:pt x="42" y="59"/>
                    </a:lnTo>
                    <a:lnTo>
                      <a:pt x="39" y="56"/>
                    </a:lnTo>
                    <a:lnTo>
                      <a:pt x="37" y="54"/>
                    </a:lnTo>
                    <a:lnTo>
                      <a:pt x="31" y="50"/>
                    </a:lnTo>
                    <a:lnTo>
                      <a:pt x="29" y="50"/>
                    </a:lnTo>
                    <a:lnTo>
                      <a:pt x="25" y="50"/>
                    </a:lnTo>
                    <a:lnTo>
                      <a:pt x="12" y="50"/>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4" name="Freeform 251"/>
              <p:cNvSpPr>
                <a:spLocks noEditPoints="1"/>
              </p:cNvSpPr>
              <p:nvPr/>
            </p:nvSpPr>
            <p:spPr bwMode="auto">
              <a:xfrm>
                <a:off x="877" y="764"/>
                <a:ext cx="75" cy="92"/>
              </a:xfrm>
              <a:custGeom>
                <a:avLst/>
                <a:gdLst>
                  <a:gd name="T0" fmla="*/ 14 w 75"/>
                  <a:gd name="T1" fmla="*/ 10 h 92"/>
                  <a:gd name="T2" fmla="*/ 14 w 75"/>
                  <a:gd name="T3" fmla="*/ 81 h 92"/>
                  <a:gd name="T4" fmla="*/ 33 w 75"/>
                  <a:gd name="T5" fmla="*/ 81 h 92"/>
                  <a:gd name="T6" fmla="*/ 41 w 75"/>
                  <a:gd name="T7" fmla="*/ 81 h 92"/>
                  <a:gd name="T8" fmla="*/ 47 w 75"/>
                  <a:gd name="T9" fmla="*/ 79 h 92"/>
                  <a:gd name="T10" fmla="*/ 50 w 75"/>
                  <a:gd name="T11" fmla="*/ 77 h 92"/>
                  <a:gd name="T12" fmla="*/ 54 w 75"/>
                  <a:gd name="T13" fmla="*/ 75 h 92"/>
                  <a:gd name="T14" fmla="*/ 58 w 75"/>
                  <a:gd name="T15" fmla="*/ 69 h 92"/>
                  <a:gd name="T16" fmla="*/ 62 w 75"/>
                  <a:gd name="T17" fmla="*/ 63 h 92"/>
                  <a:gd name="T18" fmla="*/ 64 w 75"/>
                  <a:gd name="T19" fmla="*/ 54 h 92"/>
                  <a:gd name="T20" fmla="*/ 64 w 75"/>
                  <a:gd name="T21" fmla="*/ 44 h 92"/>
                  <a:gd name="T22" fmla="*/ 64 w 75"/>
                  <a:gd name="T23" fmla="*/ 36 h 92"/>
                  <a:gd name="T24" fmla="*/ 62 w 75"/>
                  <a:gd name="T25" fmla="*/ 29 h 92"/>
                  <a:gd name="T26" fmla="*/ 60 w 75"/>
                  <a:gd name="T27" fmla="*/ 23 h 92"/>
                  <a:gd name="T28" fmla="*/ 54 w 75"/>
                  <a:gd name="T29" fmla="*/ 15 h 92"/>
                  <a:gd name="T30" fmla="*/ 48 w 75"/>
                  <a:gd name="T31" fmla="*/ 11 h 92"/>
                  <a:gd name="T32" fmla="*/ 45 w 75"/>
                  <a:gd name="T33" fmla="*/ 11 h 92"/>
                  <a:gd name="T34" fmla="*/ 39 w 75"/>
                  <a:gd name="T35" fmla="*/ 11 h 92"/>
                  <a:gd name="T36" fmla="*/ 33 w 75"/>
                  <a:gd name="T37" fmla="*/ 10 h 92"/>
                  <a:gd name="T38" fmla="*/ 14 w 75"/>
                  <a:gd name="T39" fmla="*/ 10 h 92"/>
                  <a:gd name="T40" fmla="*/ 0 w 75"/>
                  <a:gd name="T41" fmla="*/ 0 h 92"/>
                  <a:gd name="T42" fmla="*/ 33 w 75"/>
                  <a:gd name="T43" fmla="*/ 0 h 92"/>
                  <a:gd name="T44" fmla="*/ 41 w 75"/>
                  <a:gd name="T45" fmla="*/ 0 h 92"/>
                  <a:gd name="T46" fmla="*/ 48 w 75"/>
                  <a:gd name="T47" fmla="*/ 2 h 92"/>
                  <a:gd name="T48" fmla="*/ 56 w 75"/>
                  <a:gd name="T49" fmla="*/ 4 h 92"/>
                  <a:gd name="T50" fmla="*/ 62 w 75"/>
                  <a:gd name="T51" fmla="*/ 8 h 92"/>
                  <a:gd name="T52" fmla="*/ 68 w 75"/>
                  <a:gd name="T53" fmla="*/ 15 h 92"/>
                  <a:gd name="T54" fmla="*/ 71 w 75"/>
                  <a:gd name="T55" fmla="*/ 23 h 92"/>
                  <a:gd name="T56" fmla="*/ 75 w 75"/>
                  <a:gd name="T57" fmla="*/ 33 h 92"/>
                  <a:gd name="T58" fmla="*/ 75 w 75"/>
                  <a:gd name="T59" fmla="*/ 44 h 92"/>
                  <a:gd name="T60" fmla="*/ 75 w 75"/>
                  <a:gd name="T61" fmla="*/ 56 h 92"/>
                  <a:gd name="T62" fmla="*/ 73 w 75"/>
                  <a:gd name="T63" fmla="*/ 63 h 92"/>
                  <a:gd name="T64" fmla="*/ 70 w 75"/>
                  <a:gd name="T65" fmla="*/ 71 h 92"/>
                  <a:gd name="T66" fmla="*/ 68 w 75"/>
                  <a:gd name="T67" fmla="*/ 77 h 92"/>
                  <a:gd name="T68" fmla="*/ 64 w 75"/>
                  <a:gd name="T69" fmla="*/ 83 h 92"/>
                  <a:gd name="T70" fmla="*/ 58 w 75"/>
                  <a:gd name="T71" fmla="*/ 84 h 92"/>
                  <a:gd name="T72" fmla="*/ 54 w 75"/>
                  <a:gd name="T73" fmla="*/ 88 h 92"/>
                  <a:gd name="T74" fmla="*/ 48 w 75"/>
                  <a:gd name="T75" fmla="*/ 90 h 92"/>
                  <a:gd name="T76" fmla="*/ 41 w 75"/>
                  <a:gd name="T77" fmla="*/ 90 h 92"/>
                  <a:gd name="T78" fmla="*/ 33 w 75"/>
                  <a:gd name="T79" fmla="*/ 92 h 92"/>
                  <a:gd name="T80" fmla="*/ 0 w 75"/>
                  <a:gd name="T81" fmla="*/ 92 h 92"/>
                  <a:gd name="T82" fmla="*/ 0 w 75"/>
                  <a:gd name="T8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92">
                    <a:moveTo>
                      <a:pt x="14" y="10"/>
                    </a:moveTo>
                    <a:lnTo>
                      <a:pt x="14" y="81"/>
                    </a:lnTo>
                    <a:lnTo>
                      <a:pt x="33" y="81"/>
                    </a:lnTo>
                    <a:lnTo>
                      <a:pt x="41" y="81"/>
                    </a:lnTo>
                    <a:lnTo>
                      <a:pt x="47" y="79"/>
                    </a:lnTo>
                    <a:lnTo>
                      <a:pt x="50" y="77"/>
                    </a:lnTo>
                    <a:lnTo>
                      <a:pt x="54" y="75"/>
                    </a:lnTo>
                    <a:lnTo>
                      <a:pt x="58" y="69"/>
                    </a:lnTo>
                    <a:lnTo>
                      <a:pt x="62" y="63"/>
                    </a:lnTo>
                    <a:lnTo>
                      <a:pt x="64" y="54"/>
                    </a:lnTo>
                    <a:lnTo>
                      <a:pt x="64" y="44"/>
                    </a:lnTo>
                    <a:lnTo>
                      <a:pt x="64" y="36"/>
                    </a:lnTo>
                    <a:lnTo>
                      <a:pt x="62" y="29"/>
                    </a:lnTo>
                    <a:lnTo>
                      <a:pt x="60" y="23"/>
                    </a:lnTo>
                    <a:lnTo>
                      <a:pt x="54" y="15"/>
                    </a:lnTo>
                    <a:lnTo>
                      <a:pt x="48" y="11"/>
                    </a:lnTo>
                    <a:lnTo>
                      <a:pt x="45" y="11"/>
                    </a:lnTo>
                    <a:lnTo>
                      <a:pt x="39" y="11"/>
                    </a:lnTo>
                    <a:lnTo>
                      <a:pt x="33" y="10"/>
                    </a:lnTo>
                    <a:lnTo>
                      <a:pt x="14" y="10"/>
                    </a:lnTo>
                    <a:close/>
                    <a:moveTo>
                      <a:pt x="0" y="0"/>
                    </a:moveTo>
                    <a:lnTo>
                      <a:pt x="33" y="0"/>
                    </a:lnTo>
                    <a:lnTo>
                      <a:pt x="41" y="0"/>
                    </a:lnTo>
                    <a:lnTo>
                      <a:pt x="48" y="2"/>
                    </a:lnTo>
                    <a:lnTo>
                      <a:pt x="56" y="4"/>
                    </a:lnTo>
                    <a:lnTo>
                      <a:pt x="62" y="8"/>
                    </a:lnTo>
                    <a:lnTo>
                      <a:pt x="68" y="15"/>
                    </a:lnTo>
                    <a:lnTo>
                      <a:pt x="71" y="23"/>
                    </a:lnTo>
                    <a:lnTo>
                      <a:pt x="75" y="33"/>
                    </a:lnTo>
                    <a:lnTo>
                      <a:pt x="75" y="44"/>
                    </a:lnTo>
                    <a:lnTo>
                      <a:pt x="75" y="56"/>
                    </a:lnTo>
                    <a:lnTo>
                      <a:pt x="73" y="63"/>
                    </a:lnTo>
                    <a:lnTo>
                      <a:pt x="70" y="71"/>
                    </a:lnTo>
                    <a:lnTo>
                      <a:pt x="68" y="77"/>
                    </a:lnTo>
                    <a:lnTo>
                      <a:pt x="64" y="83"/>
                    </a:lnTo>
                    <a:lnTo>
                      <a:pt x="58" y="84"/>
                    </a:lnTo>
                    <a:lnTo>
                      <a:pt x="54" y="88"/>
                    </a:lnTo>
                    <a:lnTo>
                      <a:pt x="48" y="90"/>
                    </a:lnTo>
                    <a:lnTo>
                      <a:pt x="41" y="90"/>
                    </a:lnTo>
                    <a:lnTo>
                      <a:pt x="33"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5" name="Freeform 252"/>
              <p:cNvSpPr>
                <a:spLocks noEditPoints="1"/>
              </p:cNvSpPr>
              <p:nvPr/>
            </p:nvSpPr>
            <p:spPr bwMode="auto">
              <a:xfrm>
                <a:off x="424" y="752"/>
                <a:ext cx="146" cy="116"/>
              </a:xfrm>
              <a:custGeom>
                <a:avLst/>
                <a:gdLst>
                  <a:gd name="T0" fmla="*/ 0 w 146"/>
                  <a:gd name="T1" fmla="*/ 116 h 116"/>
                  <a:gd name="T2" fmla="*/ 0 w 146"/>
                  <a:gd name="T3" fmla="*/ 116 h 116"/>
                  <a:gd name="T4" fmla="*/ 0 w 146"/>
                  <a:gd name="T5" fmla="*/ 116 h 116"/>
                  <a:gd name="T6" fmla="*/ 0 w 146"/>
                  <a:gd name="T7" fmla="*/ 116 h 116"/>
                  <a:gd name="T8" fmla="*/ 146 w 146"/>
                  <a:gd name="T9" fmla="*/ 0 h 116"/>
                  <a:gd name="T10" fmla="*/ 146 w 146"/>
                  <a:gd name="T11" fmla="*/ 116 h 116"/>
                  <a:gd name="T12" fmla="*/ 0 w 146"/>
                  <a:gd name="T13" fmla="*/ 116 h 116"/>
                  <a:gd name="T14" fmla="*/ 0 w 146"/>
                  <a:gd name="T15" fmla="*/ 0 h 116"/>
                  <a:gd name="T16" fmla="*/ 146 w 146"/>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6">
                    <a:moveTo>
                      <a:pt x="0" y="116"/>
                    </a:moveTo>
                    <a:lnTo>
                      <a:pt x="0" y="116"/>
                    </a:lnTo>
                    <a:lnTo>
                      <a:pt x="0" y="116"/>
                    </a:lnTo>
                    <a:lnTo>
                      <a:pt x="0" y="116"/>
                    </a:lnTo>
                    <a:close/>
                    <a:moveTo>
                      <a:pt x="146" y="0"/>
                    </a:moveTo>
                    <a:lnTo>
                      <a:pt x="146" y="116"/>
                    </a:lnTo>
                    <a:lnTo>
                      <a:pt x="0" y="116"/>
                    </a:lnTo>
                    <a:lnTo>
                      <a:pt x="0" y="0"/>
                    </a:lnTo>
                    <a:lnTo>
                      <a:pt x="1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6" name="Freeform 253"/>
              <p:cNvSpPr>
                <a:spLocks noEditPoints="1"/>
              </p:cNvSpPr>
              <p:nvPr/>
            </p:nvSpPr>
            <p:spPr bwMode="auto">
              <a:xfrm>
                <a:off x="420" y="749"/>
                <a:ext cx="156" cy="124"/>
              </a:xfrm>
              <a:custGeom>
                <a:avLst/>
                <a:gdLst>
                  <a:gd name="T0" fmla="*/ 10 w 156"/>
                  <a:gd name="T1" fmla="*/ 9 h 124"/>
                  <a:gd name="T2" fmla="*/ 10 w 156"/>
                  <a:gd name="T3" fmla="*/ 115 h 124"/>
                  <a:gd name="T4" fmla="*/ 146 w 156"/>
                  <a:gd name="T5" fmla="*/ 115 h 124"/>
                  <a:gd name="T6" fmla="*/ 146 w 156"/>
                  <a:gd name="T7" fmla="*/ 9 h 124"/>
                  <a:gd name="T8" fmla="*/ 10 w 156"/>
                  <a:gd name="T9" fmla="*/ 9 h 124"/>
                  <a:gd name="T10" fmla="*/ 2 w 156"/>
                  <a:gd name="T11" fmla="*/ 0 h 124"/>
                  <a:gd name="T12" fmla="*/ 152 w 156"/>
                  <a:gd name="T13" fmla="*/ 0 h 124"/>
                  <a:gd name="T14" fmla="*/ 154 w 156"/>
                  <a:gd name="T15" fmla="*/ 2 h 124"/>
                  <a:gd name="T16" fmla="*/ 154 w 156"/>
                  <a:gd name="T17" fmla="*/ 3 h 124"/>
                  <a:gd name="T18" fmla="*/ 156 w 156"/>
                  <a:gd name="T19" fmla="*/ 3 h 124"/>
                  <a:gd name="T20" fmla="*/ 156 w 156"/>
                  <a:gd name="T21" fmla="*/ 119 h 124"/>
                  <a:gd name="T22" fmla="*/ 154 w 156"/>
                  <a:gd name="T23" fmla="*/ 119 h 124"/>
                  <a:gd name="T24" fmla="*/ 154 w 156"/>
                  <a:gd name="T25" fmla="*/ 121 h 124"/>
                  <a:gd name="T26" fmla="*/ 152 w 156"/>
                  <a:gd name="T27" fmla="*/ 122 h 124"/>
                  <a:gd name="T28" fmla="*/ 150 w 156"/>
                  <a:gd name="T29" fmla="*/ 122 h 124"/>
                  <a:gd name="T30" fmla="*/ 150 w 156"/>
                  <a:gd name="T31" fmla="*/ 124 h 124"/>
                  <a:gd name="T32" fmla="*/ 4 w 156"/>
                  <a:gd name="T33" fmla="*/ 124 h 124"/>
                  <a:gd name="T34" fmla="*/ 4 w 156"/>
                  <a:gd name="T35" fmla="*/ 119 h 124"/>
                  <a:gd name="T36" fmla="*/ 0 w 156"/>
                  <a:gd name="T37" fmla="*/ 119 h 124"/>
                  <a:gd name="T38" fmla="*/ 0 w 156"/>
                  <a:gd name="T39" fmla="*/ 2 h 124"/>
                  <a:gd name="T40" fmla="*/ 2 w 156"/>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24">
                    <a:moveTo>
                      <a:pt x="10" y="9"/>
                    </a:moveTo>
                    <a:lnTo>
                      <a:pt x="10" y="115"/>
                    </a:lnTo>
                    <a:lnTo>
                      <a:pt x="146" y="115"/>
                    </a:lnTo>
                    <a:lnTo>
                      <a:pt x="146" y="9"/>
                    </a:lnTo>
                    <a:lnTo>
                      <a:pt x="10" y="9"/>
                    </a:lnTo>
                    <a:close/>
                    <a:moveTo>
                      <a:pt x="2" y="0"/>
                    </a:moveTo>
                    <a:lnTo>
                      <a:pt x="152" y="0"/>
                    </a:lnTo>
                    <a:lnTo>
                      <a:pt x="154" y="2"/>
                    </a:lnTo>
                    <a:lnTo>
                      <a:pt x="154" y="3"/>
                    </a:lnTo>
                    <a:lnTo>
                      <a:pt x="156" y="3"/>
                    </a:lnTo>
                    <a:lnTo>
                      <a:pt x="156" y="119"/>
                    </a:lnTo>
                    <a:lnTo>
                      <a:pt x="154" y="119"/>
                    </a:lnTo>
                    <a:lnTo>
                      <a:pt x="154" y="121"/>
                    </a:lnTo>
                    <a:lnTo>
                      <a:pt x="152" y="122"/>
                    </a:lnTo>
                    <a:lnTo>
                      <a:pt x="150" y="122"/>
                    </a:lnTo>
                    <a:lnTo>
                      <a:pt x="150" y="124"/>
                    </a:lnTo>
                    <a:lnTo>
                      <a:pt x="4" y="124"/>
                    </a:lnTo>
                    <a:lnTo>
                      <a:pt x="4" y="119"/>
                    </a:lnTo>
                    <a:lnTo>
                      <a:pt x="0" y="119"/>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7" name="Freeform 254"/>
              <p:cNvSpPr>
                <a:spLocks/>
              </p:cNvSpPr>
              <p:nvPr/>
            </p:nvSpPr>
            <p:spPr bwMode="auto">
              <a:xfrm>
                <a:off x="595" y="914"/>
                <a:ext cx="71" cy="92"/>
              </a:xfrm>
              <a:custGeom>
                <a:avLst/>
                <a:gdLst>
                  <a:gd name="T0" fmla="*/ 0 w 71"/>
                  <a:gd name="T1" fmla="*/ 0 h 92"/>
                  <a:gd name="T2" fmla="*/ 12 w 71"/>
                  <a:gd name="T3" fmla="*/ 0 h 92"/>
                  <a:gd name="T4" fmla="*/ 12 w 71"/>
                  <a:gd name="T5" fmla="*/ 38 h 92"/>
                  <a:gd name="T6" fmla="*/ 58 w 71"/>
                  <a:gd name="T7" fmla="*/ 38 h 92"/>
                  <a:gd name="T8" fmla="*/ 58 w 71"/>
                  <a:gd name="T9" fmla="*/ 0 h 92"/>
                  <a:gd name="T10" fmla="*/ 71 w 71"/>
                  <a:gd name="T11" fmla="*/ 0 h 92"/>
                  <a:gd name="T12" fmla="*/ 71 w 71"/>
                  <a:gd name="T13" fmla="*/ 92 h 92"/>
                  <a:gd name="T14" fmla="*/ 58 w 71"/>
                  <a:gd name="T15" fmla="*/ 92 h 92"/>
                  <a:gd name="T16" fmla="*/ 58 w 71"/>
                  <a:gd name="T17" fmla="*/ 48 h 92"/>
                  <a:gd name="T18" fmla="*/ 12 w 71"/>
                  <a:gd name="T19" fmla="*/ 48 h 92"/>
                  <a:gd name="T20" fmla="*/ 12 w 71"/>
                  <a:gd name="T21" fmla="*/ 92 h 92"/>
                  <a:gd name="T22" fmla="*/ 0 w 71"/>
                  <a:gd name="T23" fmla="*/ 92 h 92"/>
                  <a:gd name="T24" fmla="*/ 0 w 7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2">
                    <a:moveTo>
                      <a:pt x="0" y="0"/>
                    </a:moveTo>
                    <a:lnTo>
                      <a:pt x="12" y="0"/>
                    </a:lnTo>
                    <a:lnTo>
                      <a:pt x="12" y="38"/>
                    </a:lnTo>
                    <a:lnTo>
                      <a:pt x="58" y="38"/>
                    </a:lnTo>
                    <a:lnTo>
                      <a:pt x="58" y="0"/>
                    </a:lnTo>
                    <a:lnTo>
                      <a:pt x="71" y="0"/>
                    </a:lnTo>
                    <a:lnTo>
                      <a:pt x="71" y="92"/>
                    </a:lnTo>
                    <a:lnTo>
                      <a:pt x="58" y="92"/>
                    </a:lnTo>
                    <a:lnTo>
                      <a:pt x="58" y="48"/>
                    </a:lnTo>
                    <a:lnTo>
                      <a:pt x="12" y="48"/>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8" name="Freeform 255"/>
              <p:cNvSpPr>
                <a:spLocks/>
              </p:cNvSpPr>
              <p:nvPr/>
            </p:nvSpPr>
            <p:spPr bwMode="auto">
              <a:xfrm>
                <a:off x="684" y="914"/>
                <a:ext cx="76" cy="94"/>
              </a:xfrm>
              <a:custGeom>
                <a:avLst/>
                <a:gdLst>
                  <a:gd name="T0" fmla="*/ 40 w 76"/>
                  <a:gd name="T1" fmla="*/ 0 h 94"/>
                  <a:gd name="T2" fmla="*/ 48 w 76"/>
                  <a:gd name="T3" fmla="*/ 0 h 94"/>
                  <a:gd name="T4" fmla="*/ 55 w 76"/>
                  <a:gd name="T5" fmla="*/ 2 h 94"/>
                  <a:gd name="T6" fmla="*/ 63 w 76"/>
                  <a:gd name="T7" fmla="*/ 5 h 94"/>
                  <a:gd name="T8" fmla="*/ 67 w 76"/>
                  <a:gd name="T9" fmla="*/ 11 h 94"/>
                  <a:gd name="T10" fmla="*/ 72 w 76"/>
                  <a:gd name="T11" fmla="*/ 19 h 94"/>
                  <a:gd name="T12" fmla="*/ 74 w 76"/>
                  <a:gd name="T13" fmla="*/ 27 h 94"/>
                  <a:gd name="T14" fmla="*/ 63 w 76"/>
                  <a:gd name="T15" fmla="*/ 28 h 94"/>
                  <a:gd name="T16" fmla="*/ 61 w 76"/>
                  <a:gd name="T17" fmla="*/ 23 h 94"/>
                  <a:gd name="T18" fmla="*/ 57 w 76"/>
                  <a:gd name="T19" fmla="*/ 19 h 94"/>
                  <a:gd name="T20" fmla="*/ 53 w 76"/>
                  <a:gd name="T21" fmla="*/ 15 h 94"/>
                  <a:gd name="T22" fmla="*/ 48 w 76"/>
                  <a:gd name="T23" fmla="*/ 11 h 94"/>
                  <a:gd name="T24" fmla="*/ 40 w 76"/>
                  <a:gd name="T25" fmla="*/ 9 h 94"/>
                  <a:gd name="T26" fmla="*/ 34 w 76"/>
                  <a:gd name="T27" fmla="*/ 11 h 94"/>
                  <a:gd name="T28" fmla="*/ 28 w 76"/>
                  <a:gd name="T29" fmla="*/ 11 h 94"/>
                  <a:gd name="T30" fmla="*/ 23 w 76"/>
                  <a:gd name="T31" fmla="*/ 15 h 94"/>
                  <a:gd name="T32" fmla="*/ 17 w 76"/>
                  <a:gd name="T33" fmla="*/ 21 h 94"/>
                  <a:gd name="T34" fmla="*/ 13 w 76"/>
                  <a:gd name="T35" fmla="*/ 28 h 94"/>
                  <a:gd name="T36" fmla="*/ 11 w 76"/>
                  <a:gd name="T37" fmla="*/ 36 h 94"/>
                  <a:gd name="T38" fmla="*/ 11 w 76"/>
                  <a:gd name="T39" fmla="*/ 46 h 94"/>
                  <a:gd name="T40" fmla="*/ 11 w 76"/>
                  <a:gd name="T41" fmla="*/ 57 h 94"/>
                  <a:gd name="T42" fmla="*/ 15 w 76"/>
                  <a:gd name="T43" fmla="*/ 65 h 94"/>
                  <a:gd name="T44" fmla="*/ 17 w 76"/>
                  <a:gd name="T45" fmla="*/ 71 h 94"/>
                  <a:gd name="T46" fmla="*/ 21 w 76"/>
                  <a:gd name="T47" fmla="*/ 75 h 94"/>
                  <a:gd name="T48" fmla="*/ 24 w 76"/>
                  <a:gd name="T49" fmla="*/ 78 h 94"/>
                  <a:gd name="T50" fmla="*/ 32 w 76"/>
                  <a:gd name="T51" fmla="*/ 82 h 94"/>
                  <a:gd name="T52" fmla="*/ 40 w 76"/>
                  <a:gd name="T53" fmla="*/ 82 h 94"/>
                  <a:gd name="T54" fmla="*/ 46 w 76"/>
                  <a:gd name="T55" fmla="*/ 82 h 94"/>
                  <a:gd name="T56" fmla="*/ 51 w 76"/>
                  <a:gd name="T57" fmla="*/ 80 h 94"/>
                  <a:gd name="T58" fmla="*/ 55 w 76"/>
                  <a:gd name="T59" fmla="*/ 76 h 94"/>
                  <a:gd name="T60" fmla="*/ 61 w 76"/>
                  <a:gd name="T61" fmla="*/ 73 h 94"/>
                  <a:gd name="T62" fmla="*/ 63 w 76"/>
                  <a:gd name="T63" fmla="*/ 67 h 94"/>
                  <a:gd name="T64" fmla="*/ 65 w 76"/>
                  <a:gd name="T65" fmla="*/ 59 h 94"/>
                  <a:gd name="T66" fmla="*/ 76 w 76"/>
                  <a:gd name="T67" fmla="*/ 63 h 94"/>
                  <a:gd name="T68" fmla="*/ 74 w 76"/>
                  <a:gd name="T69" fmla="*/ 73 h 94"/>
                  <a:gd name="T70" fmla="*/ 71 w 76"/>
                  <a:gd name="T71" fmla="*/ 80 h 94"/>
                  <a:gd name="T72" fmla="*/ 65 w 76"/>
                  <a:gd name="T73" fmla="*/ 86 h 94"/>
                  <a:gd name="T74" fmla="*/ 57 w 76"/>
                  <a:gd name="T75" fmla="*/ 90 h 94"/>
                  <a:gd name="T76" fmla="*/ 49 w 76"/>
                  <a:gd name="T77" fmla="*/ 92 h 94"/>
                  <a:gd name="T78" fmla="*/ 40 w 76"/>
                  <a:gd name="T79" fmla="*/ 94 h 94"/>
                  <a:gd name="T80" fmla="*/ 32 w 76"/>
                  <a:gd name="T81" fmla="*/ 94 h 94"/>
                  <a:gd name="T82" fmla="*/ 24 w 76"/>
                  <a:gd name="T83" fmla="*/ 92 h 94"/>
                  <a:gd name="T84" fmla="*/ 17 w 76"/>
                  <a:gd name="T85" fmla="*/ 88 h 94"/>
                  <a:gd name="T86" fmla="*/ 11 w 76"/>
                  <a:gd name="T87" fmla="*/ 82 h 94"/>
                  <a:gd name="T88" fmla="*/ 7 w 76"/>
                  <a:gd name="T89" fmla="*/ 76 h 94"/>
                  <a:gd name="T90" fmla="*/ 3 w 76"/>
                  <a:gd name="T91" fmla="*/ 71 h 94"/>
                  <a:gd name="T92" fmla="*/ 0 w 76"/>
                  <a:gd name="T93" fmla="*/ 59 h 94"/>
                  <a:gd name="T94" fmla="*/ 0 w 76"/>
                  <a:gd name="T95" fmla="*/ 46 h 94"/>
                  <a:gd name="T96" fmla="*/ 0 w 76"/>
                  <a:gd name="T97" fmla="*/ 36 h 94"/>
                  <a:gd name="T98" fmla="*/ 1 w 76"/>
                  <a:gd name="T99" fmla="*/ 28 h 94"/>
                  <a:gd name="T100" fmla="*/ 3 w 76"/>
                  <a:gd name="T101" fmla="*/ 21 h 94"/>
                  <a:gd name="T102" fmla="*/ 7 w 76"/>
                  <a:gd name="T103" fmla="*/ 15 h 94"/>
                  <a:gd name="T104" fmla="*/ 13 w 76"/>
                  <a:gd name="T105" fmla="*/ 9 h 94"/>
                  <a:gd name="T106" fmla="*/ 19 w 76"/>
                  <a:gd name="T107" fmla="*/ 5 h 94"/>
                  <a:gd name="T108" fmla="*/ 28 w 76"/>
                  <a:gd name="T109" fmla="*/ 0 h 94"/>
                  <a:gd name="T110" fmla="*/ 40 w 76"/>
                  <a:gd name="T11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4">
                    <a:moveTo>
                      <a:pt x="40" y="0"/>
                    </a:moveTo>
                    <a:lnTo>
                      <a:pt x="48" y="0"/>
                    </a:lnTo>
                    <a:lnTo>
                      <a:pt x="55" y="2"/>
                    </a:lnTo>
                    <a:lnTo>
                      <a:pt x="63" y="5"/>
                    </a:lnTo>
                    <a:lnTo>
                      <a:pt x="67" y="11"/>
                    </a:lnTo>
                    <a:lnTo>
                      <a:pt x="72" y="19"/>
                    </a:lnTo>
                    <a:lnTo>
                      <a:pt x="74" y="27"/>
                    </a:lnTo>
                    <a:lnTo>
                      <a:pt x="63" y="28"/>
                    </a:lnTo>
                    <a:lnTo>
                      <a:pt x="61" y="23"/>
                    </a:lnTo>
                    <a:lnTo>
                      <a:pt x="57" y="19"/>
                    </a:lnTo>
                    <a:lnTo>
                      <a:pt x="53" y="15"/>
                    </a:lnTo>
                    <a:lnTo>
                      <a:pt x="48" y="11"/>
                    </a:lnTo>
                    <a:lnTo>
                      <a:pt x="40" y="9"/>
                    </a:lnTo>
                    <a:lnTo>
                      <a:pt x="34" y="11"/>
                    </a:lnTo>
                    <a:lnTo>
                      <a:pt x="28" y="11"/>
                    </a:lnTo>
                    <a:lnTo>
                      <a:pt x="23" y="15"/>
                    </a:lnTo>
                    <a:lnTo>
                      <a:pt x="17" y="21"/>
                    </a:lnTo>
                    <a:lnTo>
                      <a:pt x="13" y="28"/>
                    </a:lnTo>
                    <a:lnTo>
                      <a:pt x="11" y="36"/>
                    </a:lnTo>
                    <a:lnTo>
                      <a:pt x="11" y="46"/>
                    </a:lnTo>
                    <a:lnTo>
                      <a:pt x="11" y="57"/>
                    </a:lnTo>
                    <a:lnTo>
                      <a:pt x="15" y="65"/>
                    </a:lnTo>
                    <a:lnTo>
                      <a:pt x="17" y="71"/>
                    </a:lnTo>
                    <a:lnTo>
                      <a:pt x="21" y="75"/>
                    </a:lnTo>
                    <a:lnTo>
                      <a:pt x="24" y="78"/>
                    </a:lnTo>
                    <a:lnTo>
                      <a:pt x="32" y="82"/>
                    </a:lnTo>
                    <a:lnTo>
                      <a:pt x="40" y="82"/>
                    </a:lnTo>
                    <a:lnTo>
                      <a:pt x="46" y="82"/>
                    </a:lnTo>
                    <a:lnTo>
                      <a:pt x="51" y="80"/>
                    </a:lnTo>
                    <a:lnTo>
                      <a:pt x="55" y="76"/>
                    </a:lnTo>
                    <a:lnTo>
                      <a:pt x="61" y="73"/>
                    </a:lnTo>
                    <a:lnTo>
                      <a:pt x="63" y="67"/>
                    </a:lnTo>
                    <a:lnTo>
                      <a:pt x="65" y="59"/>
                    </a:lnTo>
                    <a:lnTo>
                      <a:pt x="76" y="63"/>
                    </a:lnTo>
                    <a:lnTo>
                      <a:pt x="74" y="73"/>
                    </a:lnTo>
                    <a:lnTo>
                      <a:pt x="71" y="80"/>
                    </a:lnTo>
                    <a:lnTo>
                      <a:pt x="65" y="86"/>
                    </a:lnTo>
                    <a:lnTo>
                      <a:pt x="57" y="90"/>
                    </a:lnTo>
                    <a:lnTo>
                      <a:pt x="49" y="92"/>
                    </a:lnTo>
                    <a:lnTo>
                      <a:pt x="40" y="94"/>
                    </a:lnTo>
                    <a:lnTo>
                      <a:pt x="32" y="94"/>
                    </a:lnTo>
                    <a:lnTo>
                      <a:pt x="24" y="92"/>
                    </a:lnTo>
                    <a:lnTo>
                      <a:pt x="17" y="88"/>
                    </a:lnTo>
                    <a:lnTo>
                      <a:pt x="11" y="82"/>
                    </a:lnTo>
                    <a:lnTo>
                      <a:pt x="7" y="76"/>
                    </a:lnTo>
                    <a:lnTo>
                      <a:pt x="3" y="71"/>
                    </a:lnTo>
                    <a:lnTo>
                      <a:pt x="0" y="59"/>
                    </a:lnTo>
                    <a:lnTo>
                      <a:pt x="0" y="46"/>
                    </a:lnTo>
                    <a:lnTo>
                      <a:pt x="0" y="36"/>
                    </a:lnTo>
                    <a:lnTo>
                      <a:pt x="1" y="28"/>
                    </a:lnTo>
                    <a:lnTo>
                      <a:pt x="3" y="21"/>
                    </a:lnTo>
                    <a:lnTo>
                      <a:pt x="7" y="15"/>
                    </a:lnTo>
                    <a:lnTo>
                      <a:pt x="13" y="9"/>
                    </a:lnTo>
                    <a:lnTo>
                      <a:pt x="19" y="5"/>
                    </a:lnTo>
                    <a:lnTo>
                      <a:pt x="28"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9" name="Freeform 256"/>
              <p:cNvSpPr>
                <a:spLocks/>
              </p:cNvSpPr>
              <p:nvPr/>
            </p:nvSpPr>
            <p:spPr bwMode="auto">
              <a:xfrm>
                <a:off x="778" y="914"/>
                <a:ext cx="61" cy="92"/>
              </a:xfrm>
              <a:custGeom>
                <a:avLst/>
                <a:gdLst>
                  <a:gd name="T0" fmla="*/ 0 w 61"/>
                  <a:gd name="T1" fmla="*/ 0 h 92"/>
                  <a:gd name="T2" fmla="*/ 61 w 61"/>
                  <a:gd name="T3" fmla="*/ 0 h 92"/>
                  <a:gd name="T4" fmla="*/ 61 w 61"/>
                  <a:gd name="T5" fmla="*/ 11 h 92"/>
                  <a:gd name="T6" fmla="*/ 13 w 61"/>
                  <a:gd name="T7" fmla="*/ 11 h 92"/>
                  <a:gd name="T8" fmla="*/ 13 w 61"/>
                  <a:gd name="T9" fmla="*/ 40 h 92"/>
                  <a:gd name="T10" fmla="*/ 53 w 61"/>
                  <a:gd name="T11" fmla="*/ 40 h 92"/>
                  <a:gd name="T12" fmla="*/ 53 w 61"/>
                  <a:gd name="T13" fmla="*/ 52 h 92"/>
                  <a:gd name="T14" fmla="*/ 13 w 61"/>
                  <a:gd name="T15" fmla="*/ 52 h 92"/>
                  <a:gd name="T16" fmla="*/ 13 w 61"/>
                  <a:gd name="T17" fmla="*/ 92 h 92"/>
                  <a:gd name="T18" fmla="*/ 0 w 61"/>
                  <a:gd name="T19" fmla="*/ 92 h 92"/>
                  <a:gd name="T20" fmla="*/ 0 w 61"/>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92">
                    <a:moveTo>
                      <a:pt x="0" y="0"/>
                    </a:moveTo>
                    <a:lnTo>
                      <a:pt x="61" y="0"/>
                    </a:lnTo>
                    <a:lnTo>
                      <a:pt x="61" y="11"/>
                    </a:lnTo>
                    <a:lnTo>
                      <a:pt x="13" y="11"/>
                    </a:lnTo>
                    <a:lnTo>
                      <a:pt x="13" y="40"/>
                    </a:lnTo>
                    <a:lnTo>
                      <a:pt x="53" y="40"/>
                    </a:lnTo>
                    <a:lnTo>
                      <a:pt x="53" y="52"/>
                    </a:lnTo>
                    <a:lnTo>
                      <a:pt x="13" y="52"/>
                    </a:lnTo>
                    <a:lnTo>
                      <a:pt x="13"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0" name="Freeform 257"/>
              <p:cNvSpPr>
                <a:spLocks noEditPoints="1"/>
              </p:cNvSpPr>
              <p:nvPr/>
            </p:nvSpPr>
            <p:spPr bwMode="auto">
              <a:xfrm>
                <a:off x="424" y="902"/>
                <a:ext cx="146" cy="117"/>
              </a:xfrm>
              <a:custGeom>
                <a:avLst/>
                <a:gdLst>
                  <a:gd name="T0" fmla="*/ 0 w 146"/>
                  <a:gd name="T1" fmla="*/ 117 h 117"/>
                  <a:gd name="T2" fmla="*/ 0 w 146"/>
                  <a:gd name="T3" fmla="*/ 117 h 117"/>
                  <a:gd name="T4" fmla="*/ 0 w 146"/>
                  <a:gd name="T5" fmla="*/ 117 h 117"/>
                  <a:gd name="T6" fmla="*/ 0 w 146"/>
                  <a:gd name="T7" fmla="*/ 117 h 117"/>
                  <a:gd name="T8" fmla="*/ 146 w 146"/>
                  <a:gd name="T9" fmla="*/ 0 h 117"/>
                  <a:gd name="T10" fmla="*/ 146 w 146"/>
                  <a:gd name="T11" fmla="*/ 117 h 117"/>
                  <a:gd name="T12" fmla="*/ 0 w 146"/>
                  <a:gd name="T13" fmla="*/ 117 h 117"/>
                  <a:gd name="T14" fmla="*/ 0 w 146"/>
                  <a:gd name="T15" fmla="*/ 0 h 117"/>
                  <a:gd name="T16" fmla="*/ 146 w 146"/>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7">
                    <a:moveTo>
                      <a:pt x="0" y="117"/>
                    </a:moveTo>
                    <a:lnTo>
                      <a:pt x="0" y="117"/>
                    </a:lnTo>
                    <a:lnTo>
                      <a:pt x="0" y="117"/>
                    </a:lnTo>
                    <a:lnTo>
                      <a:pt x="0" y="117"/>
                    </a:lnTo>
                    <a:close/>
                    <a:moveTo>
                      <a:pt x="146" y="0"/>
                    </a:moveTo>
                    <a:lnTo>
                      <a:pt x="146" y="117"/>
                    </a:lnTo>
                    <a:lnTo>
                      <a:pt x="0" y="117"/>
                    </a:lnTo>
                    <a:lnTo>
                      <a:pt x="0" y="0"/>
                    </a:lnTo>
                    <a:lnTo>
                      <a:pt x="146" y="0"/>
                    </a:lnTo>
                    <a:close/>
                  </a:path>
                </a:pathLst>
              </a:custGeom>
              <a:solidFill>
                <a:srgbClr val="828282"/>
              </a:solidFill>
              <a:ln w="0">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1" name="Freeform 258"/>
              <p:cNvSpPr>
                <a:spLocks noEditPoints="1"/>
              </p:cNvSpPr>
              <p:nvPr/>
            </p:nvSpPr>
            <p:spPr bwMode="auto">
              <a:xfrm>
                <a:off x="420" y="898"/>
                <a:ext cx="156" cy="127"/>
              </a:xfrm>
              <a:custGeom>
                <a:avLst/>
                <a:gdLst>
                  <a:gd name="T0" fmla="*/ 10 w 156"/>
                  <a:gd name="T1" fmla="*/ 10 h 127"/>
                  <a:gd name="T2" fmla="*/ 10 w 156"/>
                  <a:gd name="T3" fmla="*/ 117 h 127"/>
                  <a:gd name="T4" fmla="*/ 146 w 156"/>
                  <a:gd name="T5" fmla="*/ 117 h 127"/>
                  <a:gd name="T6" fmla="*/ 146 w 156"/>
                  <a:gd name="T7" fmla="*/ 10 h 127"/>
                  <a:gd name="T8" fmla="*/ 10 w 156"/>
                  <a:gd name="T9" fmla="*/ 10 h 127"/>
                  <a:gd name="T10" fmla="*/ 2 w 156"/>
                  <a:gd name="T11" fmla="*/ 0 h 127"/>
                  <a:gd name="T12" fmla="*/ 152 w 156"/>
                  <a:gd name="T13" fmla="*/ 0 h 127"/>
                  <a:gd name="T14" fmla="*/ 154 w 156"/>
                  <a:gd name="T15" fmla="*/ 2 h 127"/>
                  <a:gd name="T16" fmla="*/ 154 w 156"/>
                  <a:gd name="T17" fmla="*/ 4 h 127"/>
                  <a:gd name="T18" fmla="*/ 156 w 156"/>
                  <a:gd name="T19" fmla="*/ 4 h 127"/>
                  <a:gd name="T20" fmla="*/ 156 w 156"/>
                  <a:gd name="T21" fmla="*/ 121 h 127"/>
                  <a:gd name="T22" fmla="*/ 154 w 156"/>
                  <a:gd name="T23" fmla="*/ 121 h 127"/>
                  <a:gd name="T24" fmla="*/ 154 w 156"/>
                  <a:gd name="T25" fmla="*/ 123 h 127"/>
                  <a:gd name="T26" fmla="*/ 152 w 156"/>
                  <a:gd name="T27" fmla="*/ 125 h 127"/>
                  <a:gd name="T28" fmla="*/ 150 w 156"/>
                  <a:gd name="T29" fmla="*/ 125 h 127"/>
                  <a:gd name="T30" fmla="*/ 150 w 156"/>
                  <a:gd name="T31" fmla="*/ 127 h 127"/>
                  <a:gd name="T32" fmla="*/ 4 w 156"/>
                  <a:gd name="T33" fmla="*/ 127 h 127"/>
                  <a:gd name="T34" fmla="*/ 4 w 156"/>
                  <a:gd name="T35" fmla="*/ 121 h 127"/>
                  <a:gd name="T36" fmla="*/ 0 w 156"/>
                  <a:gd name="T37" fmla="*/ 121 h 127"/>
                  <a:gd name="T38" fmla="*/ 0 w 156"/>
                  <a:gd name="T39" fmla="*/ 2 h 127"/>
                  <a:gd name="T40" fmla="*/ 2 w 156"/>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27">
                    <a:moveTo>
                      <a:pt x="10" y="10"/>
                    </a:moveTo>
                    <a:lnTo>
                      <a:pt x="10" y="117"/>
                    </a:lnTo>
                    <a:lnTo>
                      <a:pt x="146" y="117"/>
                    </a:lnTo>
                    <a:lnTo>
                      <a:pt x="146" y="10"/>
                    </a:lnTo>
                    <a:lnTo>
                      <a:pt x="10" y="10"/>
                    </a:lnTo>
                    <a:close/>
                    <a:moveTo>
                      <a:pt x="2" y="0"/>
                    </a:moveTo>
                    <a:lnTo>
                      <a:pt x="152" y="0"/>
                    </a:lnTo>
                    <a:lnTo>
                      <a:pt x="154" y="2"/>
                    </a:lnTo>
                    <a:lnTo>
                      <a:pt x="154" y="4"/>
                    </a:lnTo>
                    <a:lnTo>
                      <a:pt x="156" y="4"/>
                    </a:lnTo>
                    <a:lnTo>
                      <a:pt x="156" y="121"/>
                    </a:lnTo>
                    <a:lnTo>
                      <a:pt x="154" y="121"/>
                    </a:lnTo>
                    <a:lnTo>
                      <a:pt x="154" y="123"/>
                    </a:lnTo>
                    <a:lnTo>
                      <a:pt x="152" y="125"/>
                    </a:lnTo>
                    <a:lnTo>
                      <a:pt x="150" y="125"/>
                    </a:lnTo>
                    <a:lnTo>
                      <a:pt x="150" y="127"/>
                    </a:lnTo>
                    <a:lnTo>
                      <a:pt x="4" y="127"/>
                    </a:lnTo>
                    <a:lnTo>
                      <a:pt x="4" y="121"/>
                    </a:lnTo>
                    <a:lnTo>
                      <a:pt x="0" y="12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2" name="Freeform 259"/>
              <p:cNvSpPr>
                <a:spLocks noEditPoints="1"/>
              </p:cNvSpPr>
              <p:nvPr/>
            </p:nvSpPr>
            <p:spPr bwMode="auto">
              <a:xfrm>
                <a:off x="591" y="1063"/>
                <a:ext cx="87" cy="94"/>
              </a:xfrm>
              <a:custGeom>
                <a:avLst/>
                <a:gdLst>
                  <a:gd name="T0" fmla="*/ 43 w 87"/>
                  <a:gd name="T1" fmla="*/ 12 h 94"/>
                  <a:gd name="T2" fmla="*/ 35 w 87"/>
                  <a:gd name="T3" fmla="*/ 12 h 94"/>
                  <a:gd name="T4" fmla="*/ 27 w 87"/>
                  <a:gd name="T5" fmla="*/ 16 h 94"/>
                  <a:gd name="T6" fmla="*/ 21 w 87"/>
                  <a:gd name="T7" fmla="*/ 20 h 94"/>
                  <a:gd name="T8" fmla="*/ 18 w 87"/>
                  <a:gd name="T9" fmla="*/ 25 h 94"/>
                  <a:gd name="T10" fmla="*/ 14 w 87"/>
                  <a:gd name="T11" fmla="*/ 31 h 94"/>
                  <a:gd name="T12" fmla="*/ 12 w 87"/>
                  <a:gd name="T13" fmla="*/ 39 h 94"/>
                  <a:gd name="T14" fmla="*/ 12 w 87"/>
                  <a:gd name="T15" fmla="*/ 48 h 94"/>
                  <a:gd name="T16" fmla="*/ 14 w 87"/>
                  <a:gd name="T17" fmla="*/ 60 h 94"/>
                  <a:gd name="T18" fmla="*/ 16 w 87"/>
                  <a:gd name="T19" fmla="*/ 68 h 94"/>
                  <a:gd name="T20" fmla="*/ 21 w 87"/>
                  <a:gd name="T21" fmla="*/ 75 h 94"/>
                  <a:gd name="T22" fmla="*/ 27 w 87"/>
                  <a:gd name="T23" fmla="*/ 81 h 94"/>
                  <a:gd name="T24" fmla="*/ 35 w 87"/>
                  <a:gd name="T25" fmla="*/ 83 h 94"/>
                  <a:gd name="T26" fmla="*/ 43 w 87"/>
                  <a:gd name="T27" fmla="*/ 85 h 94"/>
                  <a:gd name="T28" fmla="*/ 52 w 87"/>
                  <a:gd name="T29" fmla="*/ 83 h 94"/>
                  <a:gd name="T30" fmla="*/ 60 w 87"/>
                  <a:gd name="T31" fmla="*/ 81 h 94"/>
                  <a:gd name="T32" fmla="*/ 66 w 87"/>
                  <a:gd name="T33" fmla="*/ 75 h 94"/>
                  <a:gd name="T34" fmla="*/ 71 w 87"/>
                  <a:gd name="T35" fmla="*/ 68 h 94"/>
                  <a:gd name="T36" fmla="*/ 73 w 87"/>
                  <a:gd name="T37" fmla="*/ 58 h 94"/>
                  <a:gd name="T38" fmla="*/ 75 w 87"/>
                  <a:gd name="T39" fmla="*/ 48 h 94"/>
                  <a:gd name="T40" fmla="*/ 73 w 87"/>
                  <a:gd name="T41" fmla="*/ 37 h 94"/>
                  <a:gd name="T42" fmla="*/ 71 w 87"/>
                  <a:gd name="T43" fmla="*/ 29 h 94"/>
                  <a:gd name="T44" fmla="*/ 66 w 87"/>
                  <a:gd name="T45" fmla="*/ 22 h 94"/>
                  <a:gd name="T46" fmla="*/ 60 w 87"/>
                  <a:gd name="T47" fmla="*/ 16 h 94"/>
                  <a:gd name="T48" fmla="*/ 52 w 87"/>
                  <a:gd name="T49" fmla="*/ 12 h 94"/>
                  <a:gd name="T50" fmla="*/ 43 w 87"/>
                  <a:gd name="T51" fmla="*/ 12 h 94"/>
                  <a:gd name="T52" fmla="*/ 43 w 87"/>
                  <a:gd name="T53" fmla="*/ 0 h 94"/>
                  <a:gd name="T54" fmla="*/ 52 w 87"/>
                  <a:gd name="T55" fmla="*/ 2 h 94"/>
                  <a:gd name="T56" fmla="*/ 60 w 87"/>
                  <a:gd name="T57" fmla="*/ 4 h 94"/>
                  <a:gd name="T58" fmla="*/ 66 w 87"/>
                  <a:gd name="T59" fmla="*/ 6 h 94"/>
                  <a:gd name="T60" fmla="*/ 71 w 87"/>
                  <a:gd name="T61" fmla="*/ 12 h 94"/>
                  <a:gd name="T62" fmla="*/ 77 w 87"/>
                  <a:gd name="T63" fmla="*/ 18 h 94"/>
                  <a:gd name="T64" fmla="*/ 81 w 87"/>
                  <a:gd name="T65" fmla="*/ 23 h 94"/>
                  <a:gd name="T66" fmla="*/ 85 w 87"/>
                  <a:gd name="T67" fmla="*/ 31 h 94"/>
                  <a:gd name="T68" fmla="*/ 87 w 87"/>
                  <a:gd name="T69" fmla="*/ 39 h 94"/>
                  <a:gd name="T70" fmla="*/ 87 w 87"/>
                  <a:gd name="T71" fmla="*/ 48 h 94"/>
                  <a:gd name="T72" fmla="*/ 87 w 87"/>
                  <a:gd name="T73" fmla="*/ 56 h 94"/>
                  <a:gd name="T74" fmla="*/ 85 w 87"/>
                  <a:gd name="T75" fmla="*/ 66 h 94"/>
                  <a:gd name="T76" fmla="*/ 81 w 87"/>
                  <a:gd name="T77" fmla="*/ 73 h 94"/>
                  <a:gd name="T78" fmla="*/ 77 w 87"/>
                  <a:gd name="T79" fmla="*/ 79 h 94"/>
                  <a:gd name="T80" fmla="*/ 71 w 87"/>
                  <a:gd name="T81" fmla="*/ 85 h 94"/>
                  <a:gd name="T82" fmla="*/ 66 w 87"/>
                  <a:gd name="T83" fmla="*/ 89 h 94"/>
                  <a:gd name="T84" fmla="*/ 54 w 87"/>
                  <a:gd name="T85" fmla="*/ 94 h 94"/>
                  <a:gd name="T86" fmla="*/ 43 w 87"/>
                  <a:gd name="T87" fmla="*/ 94 h 94"/>
                  <a:gd name="T88" fmla="*/ 35 w 87"/>
                  <a:gd name="T89" fmla="*/ 94 h 94"/>
                  <a:gd name="T90" fmla="*/ 27 w 87"/>
                  <a:gd name="T91" fmla="*/ 93 h 94"/>
                  <a:gd name="T92" fmla="*/ 20 w 87"/>
                  <a:gd name="T93" fmla="*/ 89 h 94"/>
                  <a:gd name="T94" fmla="*/ 14 w 87"/>
                  <a:gd name="T95" fmla="*/ 85 h 94"/>
                  <a:gd name="T96" fmla="*/ 10 w 87"/>
                  <a:gd name="T97" fmla="*/ 79 h 94"/>
                  <a:gd name="T98" fmla="*/ 6 w 87"/>
                  <a:gd name="T99" fmla="*/ 71 h 94"/>
                  <a:gd name="T100" fmla="*/ 2 w 87"/>
                  <a:gd name="T101" fmla="*/ 60 h 94"/>
                  <a:gd name="T102" fmla="*/ 0 w 87"/>
                  <a:gd name="T103" fmla="*/ 48 h 94"/>
                  <a:gd name="T104" fmla="*/ 2 w 87"/>
                  <a:gd name="T105" fmla="*/ 29 h 94"/>
                  <a:gd name="T106" fmla="*/ 12 w 87"/>
                  <a:gd name="T107" fmla="*/ 14 h 94"/>
                  <a:gd name="T108" fmla="*/ 25 w 87"/>
                  <a:gd name="T109" fmla="*/ 4 h 94"/>
                  <a:gd name="T110" fmla="*/ 43 w 87"/>
                  <a:gd name="T11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94">
                    <a:moveTo>
                      <a:pt x="43" y="12"/>
                    </a:moveTo>
                    <a:lnTo>
                      <a:pt x="35" y="12"/>
                    </a:lnTo>
                    <a:lnTo>
                      <a:pt x="27" y="16"/>
                    </a:lnTo>
                    <a:lnTo>
                      <a:pt x="21" y="20"/>
                    </a:lnTo>
                    <a:lnTo>
                      <a:pt x="18" y="25"/>
                    </a:lnTo>
                    <a:lnTo>
                      <a:pt x="14" y="31"/>
                    </a:lnTo>
                    <a:lnTo>
                      <a:pt x="12" y="39"/>
                    </a:lnTo>
                    <a:lnTo>
                      <a:pt x="12" y="48"/>
                    </a:lnTo>
                    <a:lnTo>
                      <a:pt x="14" y="60"/>
                    </a:lnTo>
                    <a:lnTo>
                      <a:pt x="16" y="68"/>
                    </a:lnTo>
                    <a:lnTo>
                      <a:pt x="21" y="75"/>
                    </a:lnTo>
                    <a:lnTo>
                      <a:pt x="27" y="81"/>
                    </a:lnTo>
                    <a:lnTo>
                      <a:pt x="35" y="83"/>
                    </a:lnTo>
                    <a:lnTo>
                      <a:pt x="43" y="85"/>
                    </a:lnTo>
                    <a:lnTo>
                      <a:pt x="52" y="83"/>
                    </a:lnTo>
                    <a:lnTo>
                      <a:pt x="60" y="81"/>
                    </a:lnTo>
                    <a:lnTo>
                      <a:pt x="66" y="75"/>
                    </a:lnTo>
                    <a:lnTo>
                      <a:pt x="71" y="68"/>
                    </a:lnTo>
                    <a:lnTo>
                      <a:pt x="73" y="58"/>
                    </a:lnTo>
                    <a:lnTo>
                      <a:pt x="75" y="48"/>
                    </a:lnTo>
                    <a:lnTo>
                      <a:pt x="73" y="37"/>
                    </a:lnTo>
                    <a:lnTo>
                      <a:pt x="71" y="29"/>
                    </a:lnTo>
                    <a:lnTo>
                      <a:pt x="66" y="22"/>
                    </a:lnTo>
                    <a:lnTo>
                      <a:pt x="60" y="16"/>
                    </a:lnTo>
                    <a:lnTo>
                      <a:pt x="52" y="12"/>
                    </a:lnTo>
                    <a:lnTo>
                      <a:pt x="43" y="12"/>
                    </a:lnTo>
                    <a:close/>
                    <a:moveTo>
                      <a:pt x="43" y="0"/>
                    </a:moveTo>
                    <a:lnTo>
                      <a:pt x="52" y="2"/>
                    </a:lnTo>
                    <a:lnTo>
                      <a:pt x="60" y="4"/>
                    </a:lnTo>
                    <a:lnTo>
                      <a:pt x="66" y="6"/>
                    </a:lnTo>
                    <a:lnTo>
                      <a:pt x="71" y="12"/>
                    </a:lnTo>
                    <a:lnTo>
                      <a:pt x="77" y="18"/>
                    </a:lnTo>
                    <a:lnTo>
                      <a:pt x="81" y="23"/>
                    </a:lnTo>
                    <a:lnTo>
                      <a:pt x="85" y="31"/>
                    </a:lnTo>
                    <a:lnTo>
                      <a:pt x="87" y="39"/>
                    </a:lnTo>
                    <a:lnTo>
                      <a:pt x="87" y="48"/>
                    </a:lnTo>
                    <a:lnTo>
                      <a:pt x="87" y="56"/>
                    </a:lnTo>
                    <a:lnTo>
                      <a:pt x="85" y="66"/>
                    </a:lnTo>
                    <a:lnTo>
                      <a:pt x="81" y="73"/>
                    </a:lnTo>
                    <a:lnTo>
                      <a:pt x="77" y="79"/>
                    </a:lnTo>
                    <a:lnTo>
                      <a:pt x="71" y="85"/>
                    </a:lnTo>
                    <a:lnTo>
                      <a:pt x="66" y="89"/>
                    </a:lnTo>
                    <a:lnTo>
                      <a:pt x="54" y="94"/>
                    </a:lnTo>
                    <a:lnTo>
                      <a:pt x="43" y="94"/>
                    </a:lnTo>
                    <a:lnTo>
                      <a:pt x="35" y="94"/>
                    </a:lnTo>
                    <a:lnTo>
                      <a:pt x="27" y="93"/>
                    </a:lnTo>
                    <a:lnTo>
                      <a:pt x="20" y="89"/>
                    </a:lnTo>
                    <a:lnTo>
                      <a:pt x="14" y="85"/>
                    </a:lnTo>
                    <a:lnTo>
                      <a:pt x="10" y="79"/>
                    </a:lnTo>
                    <a:lnTo>
                      <a:pt x="6" y="71"/>
                    </a:lnTo>
                    <a:lnTo>
                      <a:pt x="2" y="60"/>
                    </a:lnTo>
                    <a:lnTo>
                      <a:pt x="0" y="48"/>
                    </a:lnTo>
                    <a:lnTo>
                      <a:pt x="2" y="29"/>
                    </a:lnTo>
                    <a:lnTo>
                      <a:pt x="12" y="14"/>
                    </a:lnTo>
                    <a:lnTo>
                      <a:pt x="25" y="4"/>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3" name="Freeform 260"/>
              <p:cNvSpPr>
                <a:spLocks noEditPoints="1"/>
              </p:cNvSpPr>
              <p:nvPr/>
            </p:nvSpPr>
            <p:spPr bwMode="auto">
              <a:xfrm>
                <a:off x="691" y="1063"/>
                <a:ext cx="87" cy="100"/>
              </a:xfrm>
              <a:custGeom>
                <a:avLst/>
                <a:gdLst>
                  <a:gd name="T0" fmla="*/ 33 w 87"/>
                  <a:gd name="T1" fmla="*/ 12 h 100"/>
                  <a:gd name="T2" fmla="*/ 19 w 87"/>
                  <a:gd name="T3" fmla="*/ 20 h 100"/>
                  <a:gd name="T4" fmla="*/ 14 w 87"/>
                  <a:gd name="T5" fmla="*/ 31 h 100"/>
                  <a:gd name="T6" fmla="*/ 12 w 87"/>
                  <a:gd name="T7" fmla="*/ 48 h 100"/>
                  <a:gd name="T8" fmla="*/ 16 w 87"/>
                  <a:gd name="T9" fmla="*/ 68 h 100"/>
                  <a:gd name="T10" fmla="*/ 27 w 87"/>
                  <a:gd name="T11" fmla="*/ 81 h 100"/>
                  <a:gd name="T12" fmla="*/ 42 w 87"/>
                  <a:gd name="T13" fmla="*/ 85 h 100"/>
                  <a:gd name="T14" fmla="*/ 54 w 87"/>
                  <a:gd name="T15" fmla="*/ 83 h 100"/>
                  <a:gd name="T16" fmla="*/ 42 w 87"/>
                  <a:gd name="T17" fmla="*/ 77 h 100"/>
                  <a:gd name="T18" fmla="*/ 54 w 87"/>
                  <a:gd name="T19" fmla="*/ 71 h 100"/>
                  <a:gd name="T20" fmla="*/ 65 w 87"/>
                  <a:gd name="T21" fmla="*/ 71 h 100"/>
                  <a:gd name="T22" fmla="*/ 71 w 87"/>
                  <a:gd name="T23" fmla="*/ 56 h 100"/>
                  <a:gd name="T24" fmla="*/ 71 w 87"/>
                  <a:gd name="T25" fmla="*/ 37 h 100"/>
                  <a:gd name="T26" fmla="*/ 64 w 87"/>
                  <a:gd name="T27" fmla="*/ 22 h 100"/>
                  <a:gd name="T28" fmla="*/ 50 w 87"/>
                  <a:gd name="T29" fmla="*/ 12 h 100"/>
                  <a:gd name="T30" fmla="*/ 42 w 87"/>
                  <a:gd name="T31" fmla="*/ 0 h 100"/>
                  <a:gd name="T32" fmla="*/ 56 w 87"/>
                  <a:gd name="T33" fmla="*/ 4 h 100"/>
                  <a:gd name="T34" fmla="*/ 69 w 87"/>
                  <a:gd name="T35" fmla="*/ 12 h 100"/>
                  <a:gd name="T36" fmla="*/ 79 w 87"/>
                  <a:gd name="T37" fmla="*/ 23 h 100"/>
                  <a:gd name="T38" fmla="*/ 83 w 87"/>
                  <a:gd name="T39" fmla="*/ 39 h 100"/>
                  <a:gd name="T40" fmla="*/ 83 w 87"/>
                  <a:gd name="T41" fmla="*/ 58 h 100"/>
                  <a:gd name="T42" fmla="*/ 77 w 87"/>
                  <a:gd name="T43" fmla="*/ 75 h 100"/>
                  <a:gd name="T44" fmla="*/ 79 w 87"/>
                  <a:gd name="T45" fmla="*/ 89 h 100"/>
                  <a:gd name="T46" fmla="*/ 81 w 87"/>
                  <a:gd name="T47" fmla="*/ 100 h 100"/>
                  <a:gd name="T48" fmla="*/ 64 w 87"/>
                  <a:gd name="T49" fmla="*/ 91 h 100"/>
                  <a:gd name="T50" fmla="*/ 41 w 87"/>
                  <a:gd name="T51" fmla="*/ 94 h 100"/>
                  <a:gd name="T52" fmla="*/ 27 w 87"/>
                  <a:gd name="T53" fmla="*/ 93 h 100"/>
                  <a:gd name="T54" fmla="*/ 14 w 87"/>
                  <a:gd name="T55" fmla="*/ 85 h 100"/>
                  <a:gd name="T56" fmla="*/ 4 w 87"/>
                  <a:gd name="T57" fmla="*/ 71 h 100"/>
                  <a:gd name="T58" fmla="*/ 0 w 87"/>
                  <a:gd name="T59" fmla="*/ 56 h 100"/>
                  <a:gd name="T60" fmla="*/ 0 w 87"/>
                  <a:gd name="T61" fmla="*/ 39 h 100"/>
                  <a:gd name="T62" fmla="*/ 6 w 87"/>
                  <a:gd name="T63" fmla="*/ 23 h 100"/>
                  <a:gd name="T64" fmla="*/ 14 w 87"/>
                  <a:gd name="T65" fmla="*/ 10 h 100"/>
                  <a:gd name="T66" fmla="*/ 27 w 87"/>
                  <a:gd name="T67" fmla="*/ 2 h 100"/>
                  <a:gd name="T68" fmla="*/ 42 w 87"/>
                  <a:gd name="T6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00">
                    <a:moveTo>
                      <a:pt x="42" y="12"/>
                    </a:moveTo>
                    <a:lnTo>
                      <a:pt x="33" y="12"/>
                    </a:lnTo>
                    <a:lnTo>
                      <a:pt x="27" y="16"/>
                    </a:lnTo>
                    <a:lnTo>
                      <a:pt x="19" y="20"/>
                    </a:lnTo>
                    <a:lnTo>
                      <a:pt x="17" y="25"/>
                    </a:lnTo>
                    <a:lnTo>
                      <a:pt x="14" y="31"/>
                    </a:lnTo>
                    <a:lnTo>
                      <a:pt x="12" y="39"/>
                    </a:lnTo>
                    <a:lnTo>
                      <a:pt x="12" y="48"/>
                    </a:lnTo>
                    <a:lnTo>
                      <a:pt x="12" y="58"/>
                    </a:lnTo>
                    <a:lnTo>
                      <a:pt x="16" y="68"/>
                    </a:lnTo>
                    <a:lnTo>
                      <a:pt x="19" y="75"/>
                    </a:lnTo>
                    <a:lnTo>
                      <a:pt x="27" y="81"/>
                    </a:lnTo>
                    <a:lnTo>
                      <a:pt x="33" y="83"/>
                    </a:lnTo>
                    <a:lnTo>
                      <a:pt x="42" y="85"/>
                    </a:lnTo>
                    <a:lnTo>
                      <a:pt x="48" y="83"/>
                    </a:lnTo>
                    <a:lnTo>
                      <a:pt x="54" y="83"/>
                    </a:lnTo>
                    <a:lnTo>
                      <a:pt x="48" y="79"/>
                    </a:lnTo>
                    <a:lnTo>
                      <a:pt x="42" y="77"/>
                    </a:lnTo>
                    <a:lnTo>
                      <a:pt x="44" y="68"/>
                    </a:lnTo>
                    <a:lnTo>
                      <a:pt x="54" y="71"/>
                    </a:lnTo>
                    <a:lnTo>
                      <a:pt x="62" y="77"/>
                    </a:lnTo>
                    <a:lnTo>
                      <a:pt x="65" y="71"/>
                    </a:lnTo>
                    <a:lnTo>
                      <a:pt x="69" y="66"/>
                    </a:lnTo>
                    <a:lnTo>
                      <a:pt x="71" y="56"/>
                    </a:lnTo>
                    <a:lnTo>
                      <a:pt x="71" y="48"/>
                    </a:lnTo>
                    <a:lnTo>
                      <a:pt x="71" y="37"/>
                    </a:lnTo>
                    <a:lnTo>
                      <a:pt x="67" y="29"/>
                    </a:lnTo>
                    <a:lnTo>
                      <a:pt x="64" y="22"/>
                    </a:lnTo>
                    <a:lnTo>
                      <a:pt x="58" y="16"/>
                    </a:lnTo>
                    <a:lnTo>
                      <a:pt x="50" y="12"/>
                    </a:lnTo>
                    <a:lnTo>
                      <a:pt x="42" y="12"/>
                    </a:lnTo>
                    <a:close/>
                    <a:moveTo>
                      <a:pt x="42" y="0"/>
                    </a:moveTo>
                    <a:lnTo>
                      <a:pt x="50" y="2"/>
                    </a:lnTo>
                    <a:lnTo>
                      <a:pt x="56" y="4"/>
                    </a:lnTo>
                    <a:lnTo>
                      <a:pt x="64" y="6"/>
                    </a:lnTo>
                    <a:lnTo>
                      <a:pt x="69" y="12"/>
                    </a:lnTo>
                    <a:lnTo>
                      <a:pt x="75" y="18"/>
                    </a:lnTo>
                    <a:lnTo>
                      <a:pt x="79" y="23"/>
                    </a:lnTo>
                    <a:lnTo>
                      <a:pt x="81" y="31"/>
                    </a:lnTo>
                    <a:lnTo>
                      <a:pt x="83" y="39"/>
                    </a:lnTo>
                    <a:lnTo>
                      <a:pt x="83" y="48"/>
                    </a:lnTo>
                    <a:lnTo>
                      <a:pt x="83" y="58"/>
                    </a:lnTo>
                    <a:lnTo>
                      <a:pt x="81" y="68"/>
                    </a:lnTo>
                    <a:lnTo>
                      <a:pt x="77" y="75"/>
                    </a:lnTo>
                    <a:lnTo>
                      <a:pt x="71" y="83"/>
                    </a:lnTo>
                    <a:lnTo>
                      <a:pt x="79" y="89"/>
                    </a:lnTo>
                    <a:lnTo>
                      <a:pt x="87" y="93"/>
                    </a:lnTo>
                    <a:lnTo>
                      <a:pt x="81" y="100"/>
                    </a:lnTo>
                    <a:lnTo>
                      <a:pt x="73" y="96"/>
                    </a:lnTo>
                    <a:lnTo>
                      <a:pt x="64" y="91"/>
                    </a:lnTo>
                    <a:lnTo>
                      <a:pt x="52" y="94"/>
                    </a:lnTo>
                    <a:lnTo>
                      <a:pt x="41" y="94"/>
                    </a:lnTo>
                    <a:lnTo>
                      <a:pt x="33" y="94"/>
                    </a:lnTo>
                    <a:lnTo>
                      <a:pt x="27" y="93"/>
                    </a:lnTo>
                    <a:lnTo>
                      <a:pt x="19" y="89"/>
                    </a:lnTo>
                    <a:lnTo>
                      <a:pt x="14" y="85"/>
                    </a:lnTo>
                    <a:lnTo>
                      <a:pt x="10" y="79"/>
                    </a:lnTo>
                    <a:lnTo>
                      <a:pt x="4" y="71"/>
                    </a:lnTo>
                    <a:lnTo>
                      <a:pt x="2" y="66"/>
                    </a:lnTo>
                    <a:lnTo>
                      <a:pt x="0" y="56"/>
                    </a:lnTo>
                    <a:lnTo>
                      <a:pt x="0" y="48"/>
                    </a:lnTo>
                    <a:lnTo>
                      <a:pt x="0" y="39"/>
                    </a:lnTo>
                    <a:lnTo>
                      <a:pt x="2" y="31"/>
                    </a:lnTo>
                    <a:lnTo>
                      <a:pt x="6" y="23"/>
                    </a:lnTo>
                    <a:lnTo>
                      <a:pt x="10" y="16"/>
                    </a:lnTo>
                    <a:lnTo>
                      <a:pt x="14" y="10"/>
                    </a:lnTo>
                    <a:lnTo>
                      <a:pt x="19" y="6"/>
                    </a:lnTo>
                    <a:lnTo>
                      <a:pt x="27" y="2"/>
                    </a:lnTo>
                    <a:lnTo>
                      <a:pt x="35" y="0"/>
                    </a:lnTo>
                    <a:lnTo>
                      <a:pt x="4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4" name="Freeform 261"/>
              <p:cNvSpPr>
                <a:spLocks noEditPoints="1"/>
              </p:cNvSpPr>
              <p:nvPr/>
            </p:nvSpPr>
            <p:spPr bwMode="auto">
              <a:xfrm>
                <a:off x="424" y="1054"/>
                <a:ext cx="146" cy="115"/>
              </a:xfrm>
              <a:custGeom>
                <a:avLst/>
                <a:gdLst>
                  <a:gd name="T0" fmla="*/ 0 w 146"/>
                  <a:gd name="T1" fmla="*/ 115 h 115"/>
                  <a:gd name="T2" fmla="*/ 0 w 146"/>
                  <a:gd name="T3" fmla="*/ 115 h 115"/>
                  <a:gd name="T4" fmla="*/ 0 w 146"/>
                  <a:gd name="T5" fmla="*/ 115 h 115"/>
                  <a:gd name="T6" fmla="*/ 0 w 146"/>
                  <a:gd name="T7" fmla="*/ 115 h 115"/>
                  <a:gd name="T8" fmla="*/ 146 w 146"/>
                  <a:gd name="T9" fmla="*/ 0 h 115"/>
                  <a:gd name="T10" fmla="*/ 146 w 146"/>
                  <a:gd name="T11" fmla="*/ 115 h 115"/>
                  <a:gd name="T12" fmla="*/ 0 w 146"/>
                  <a:gd name="T13" fmla="*/ 115 h 115"/>
                  <a:gd name="T14" fmla="*/ 0 w 146"/>
                  <a:gd name="T15" fmla="*/ 0 h 115"/>
                  <a:gd name="T16" fmla="*/ 146 w 146"/>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5">
                    <a:moveTo>
                      <a:pt x="0" y="115"/>
                    </a:moveTo>
                    <a:lnTo>
                      <a:pt x="0" y="115"/>
                    </a:lnTo>
                    <a:lnTo>
                      <a:pt x="0" y="115"/>
                    </a:lnTo>
                    <a:lnTo>
                      <a:pt x="0" y="115"/>
                    </a:lnTo>
                    <a:close/>
                    <a:moveTo>
                      <a:pt x="146" y="0"/>
                    </a:moveTo>
                    <a:lnTo>
                      <a:pt x="146" y="115"/>
                    </a:lnTo>
                    <a:lnTo>
                      <a:pt x="0" y="115"/>
                    </a:lnTo>
                    <a:lnTo>
                      <a:pt x="0" y="0"/>
                    </a:lnTo>
                    <a:lnTo>
                      <a:pt x="1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5" name="Freeform 262"/>
              <p:cNvSpPr>
                <a:spLocks noEditPoints="1"/>
              </p:cNvSpPr>
              <p:nvPr/>
            </p:nvSpPr>
            <p:spPr bwMode="auto">
              <a:xfrm>
                <a:off x="420" y="1050"/>
                <a:ext cx="156" cy="125"/>
              </a:xfrm>
              <a:custGeom>
                <a:avLst/>
                <a:gdLst>
                  <a:gd name="T0" fmla="*/ 10 w 156"/>
                  <a:gd name="T1" fmla="*/ 10 h 125"/>
                  <a:gd name="T2" fmla="*/ 10 w 156"/>
                  <a:gd name="T3" fmla="*/ 115 h 125"/>
                  <a:gd name="T4" fmla="*/ 146 w 156"/>
                  <a:gd name="T5" fmla="*/ 115 h 125"/>
                  <a:gd name="T6" fmla="*/ 146 w 156"/>
                  <a:gd name="T7" fmla="*/ 10 h 125"/>
                  <a:gd name="T8" fmla="*/ 10 w 156"/>
                  <a:gd name="T9" fmla="*/ 10 h 125"/>
                  <a:gd name="T10" fmla="*/ 2 w 156"/>
                  <a:gd name="T11" fmla="*/ 0 h 125"/>
                  <a:gd name="T12" fmla="*/ 152 w 156"/>
                  <a:gd name="T13" fmla="*/ 0 h 125"/>
                  <a:gd name="T14" fmla="*/ 154 w 156"/>
                  <a:gd name="T15" fmla="*/ 2 h 125"/>
                  <a:gd name="T16" fmla="*/ 154 w 156"/>
                  <a:gd name="T17" fmla="*/ 4 h 125"/>
                  <a:gd name="T18" fmla="*/ 156 w 156"/>
                  <a:gd name="T19" fmla="*/ 4 h 125"/>
                  <a:gd name="T20" fmla="*/ 156 w 156"/>
                  <a:gd name="T21" fmla="*/ 119 h 125"/>
                  <a:gd name="T22" fmla="*/ 154 w 156"/>
                  <a:gd name="T23" fmla="*/ 119 h 125"/>
                  <a:gd name="T24" fmla="*/ 154 w 156"/>
                  <a:gd name="T25" fmla="*/ 121 h 125"/>
                  <a:gd name="T26" fmla="*/ 152 w 156"/>
                  <a:gd name="T27" fmla="*/ 123 h 125"/>
                  <a:gd name="T28" fmla="*/ 150 w 156"/>
                  <a:gd name="T29" fmla="*/ 123 h 125"/>
                  <a:gd name="T30" fmla="*/ 150 w 156"/>
                  <a:gd name="T31" fmla="*/ 125 h 125"/>
                  <a:gd name="T32" fmla="*/ 4 w 156"/>
                  <a:gd name="T33" fmla="*/ 125 h 125"/>
                  <a:gd name="T34" fmla="*/ 4 w 156"/>
                  <a:gd name="T35" fmla="*/ 119 h 125"/>
                  <a:gd name="T36" fmla="*/ 0 w 156"/>
                  <a:gd name="T37" fmla="*/ 119 h 125"/>
                  <a:gd name="T38" fmla="*/ 0 w 156"/>
                  <a:gd name="T39" fmla="*/ 2 h 125"/>
                  <a:gd name="T40" fmla="*/ 2 w 156"/>
                  <a:gd name="T4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6" h="125">
                    <a:moveTo>
                      <a:pt x="10" y="10"/>
                    </a:moveTo>
                    <a:lnTo>
                      <a:pt x="10" y="115"/>
                    </a:lnTo>
                    <a:lnTo>
                      <a:pt x="146" y="115"/>
                    </a:lnTo>
                    <a:lnTo>
                      <a:pt x="146" y="10"/>
                    </a:lnTo>
                    <a:lnTo>
                      <a:pt x="10" y="10"/>
                    </a:lnTo>
                    <a:close/>
                    <a:moveTo>
                      <a:pt x="2" y="0"/>
                    </a:moveTo>
                    <a:lnTo>
                      <a:pt x="152" y="0"/>
                    </a:lnTo>
                    <a:lnTo>
                      <a:pt x="154" y="2"/>
                    </a:lnTo>
                    <a:lnTo>
                      <a:pt x="154" y="4"/>
                    </a:lnTo>
                    <a:lnTo>
                      <a:pt x="156" y="4"/>
                    </a:lnTo>
                    <a:lnTo>
                      <a:pt x="156" y="119"/>
                    </a:lnTo>
                    <a:lnTo>
                      <a:pt x="154" y="119"/>
                    </a:lnTo>
                    <a:lnTo>
                      <a:pt x="154" y="121"/>
                    </a:lnTo>
                    <a:lnTo>
                      <a:pt x="152" y="123"/>
                    </a:lnTo>
                    <a:lnTo>
                      <a:pt x="150" y="123"/>
                    </a:lnTo>
                    <a:lnTo>
                      <a:pt x="150" y="125"/>
                    </a:lnTo>
                    <a:lnTo>
                      <a:pt x="4" y="125"/>
                    </a:lnTo>
                    <a:lnTo>
                      <a:pt x="4" y="119"/>
                    </a:lnTo>
                    <a:lnTo>
                      <a:pt x="0" y="119"/>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8" name="Rectangle 263"/>
              <p:cNvSpPr>
                <a:spLocks noChangeArrowheads="1"/>
              </p:cNvSpPr>
              <p:nvPr/>
            </p:nvSpPr>
            <p:spPr bwMode="auto">
              <a:xfrm>
                <a:off x="3752" y="703"/>
                <a:ext cx="2548" cy="239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9" name="Freeform 264"/>
              <p:cNvSpPr>
                <a:spLocks noEditPoints="1"/>
              </p:cNvSpPr>
              <p:nvPr/>
            </p:nvSpPr>
            <p:spPr bwMode="auto">
              <a:xfrm>
                <a:off x="3744" y="695"/>
                <a:ext cx="2563" cy="2415"/>
              </a:xfrm>
              <a:custGeom>
                <a:avLst/>
                <a:gdLst>
                  <a:gd name="T0" fmla="*/ 15 w 2563"/>
                  <a:gd name="T1" fmla="*/ 15 h 2415"/>
                  <a:gd name="T2" fmla="*/ 15 w 2563"/>
                  <a:gd name="T3" fmla="*/ 2399 h 2415"/>
                  <a:gd name="T4" fmla="*/ 2548 w 2563"/>
                  <a:gd name="T5" fmla="*/ 2399 h 2415"/>
                  <a:gd name="T6" fmla="*/ 2548 w 2563"/>
                  <a:gd name="T7" fmla="*/ 15 h 2415"/>
                  <a:gd name="T8" fmla="*/ 15 w 2563"/>
                  <a:gd name="T9" fmla="*/ 15 h 2415"/>
                  <a:gd name="T10" fmla="*/ 8 w 2563"/>
                  <a:gd name="T11" fmla="*/ 0 h 2415"/>
                  <a:gd name="T12" fmla="*/ 2556 w 2563"/>
                  <a:gd name="T13" fmla="*/ 0 h 2415"/>
                  <a:gd name="T14" fmla="*/ 2561 w 2563"/>
                  <a:gd name="T15" fmla="*/ 2 h 2415"/>
                  <a:gd name="T16" fmla="*/ 2563 w 2563"/>
                  <a:gd name="T17" fmla="*/ 8 h 2415"/>
                  <a:gd name="T18" fmla="*/ 2563 w 2563"/>
                  <a:gd name="T19" fmla="*/ 2407 h 2415"/>
                  <a:gd name="T20" fmla="*/ 2561 w 2563"/>
                  <a:gd name="T21" fmla="*/ 2413 h 2415"/>
                  <a:gd name="T22" fmla="*/ 2556 w 2563"/>
                  <a:gd name="T23" fmla="*/ 2415 h 2415"/>
                  <a:gd name="T24" fmla="*/ 8 w 2563"/>
                  <a:gd name="T25" fmla="*/ 2415 h 2415"/>
                  <a:gd name="T26" fmla="*/ 8 w 2563"/>
                  <a:gd name="T27" fmla="*/ 2407 h 2415"/>
                  <a:gd name="T28" fmla="*/ 0 w 2563"/>
                  <a:gd name="T29" fmla="*/ 2407 h 2415"/>
                  <a:gd name="T30" fmla="*/ 0 w 2563"/>
                  <a:gd name="T31" fmla="*/ 8 h 2415"/>
                  <a:gd name="T32" fmla="*/ 2 w 2563"/>
                  <a:gd name="T33" fmla="*/ 2 h 2415"/>
                  <a:gd name="T34" fmla="*/ 8 w 2563"/>
                  <a:gd name="T35" fmla="*/ 0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3" h="2415">
                    <a:moveTo>
                      <a:pt x="15" y="15"/>
                    </a:moveTo>
                    <a:lnTo>
                      <a:pt x="15" y="2399"/>
                    </a:lnTo>
                    <a:lnTo>
                      <a:pt x="2548" y="2399"/>
                    </a:lnTo>
                    <a:lnTo>
                      <a:pt x="2548" y="15"/>
                    </a:lnTo>
                    <a:lnTo>
                      <a:pt x="15" y="15"/>
                    </a:lnTo>
                    <a:close/>
                    <a:moveTo>
                      <a:pt x="8" y="0"/>
                    </a:moveTo>
                    <a:lnTo>
                      <a:pt x="2556" y="0"/>
                    </a:lnTo>
                    <a:lnTo>
                      <a:pt x="2561" y="2"/>
                    </a:lnTo>
                    <a:lnTo>
                      <a:pt x="2563" y="8"/>
                    </a:lnTo>
                    <a:lnTo>
                      <a:pt x="2563" y="2407"/>
                    </a:lnTo>
                    <a:lnTo>
                      <a:pt x="2561" y="2413"/>
                    </a:lnTo>
                    <a:lnTo>
                      <a:pt x="2556" y="2415"/>
                    </a:lnTo>
                    <a:lnTo>
                      <a:pt x="8" y="2415"/>
                    </a:lnTo>
                    <a:lnTo>
                      <a:pt x="8" y="2407"/>
                    </a:lnTo>
                    <a:lnTo>
                      <a:pt x="0" y="2407"/>
                    </a:lnTo>
                    <a:lnTo>
                      <a:pt x="0" y="8"/>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0" name="Freeform 265"/>
              <p:cNvSpPr>
                <a:spLocks noEditPoints="1"/>
              </p:cNvSpPr>
              <p:nvPr/>
            </p:nvSpPr>
            <p:spPr bwMode="auto">
              <a:xfrm>
                <a:off x="3752" y="3098"/>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4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9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4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60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5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30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8" y="0"/>
                    </a:lnTo>
                    <a:lnTo>
                      <a:pt x="2498" y="10"/>
                    </a:lnTo>
                    <a:lnTo>
                      <a:pt x="2496" y="10"/>
                    </a:lnTo>
                    <a:lnTo>
                      <a:pt x="2496" y="0"/>
                    </a:lnTo>
                    <a:close/>
                    <a:moveTo>
                      <a:pt x="2473" y="0"/>
                    </a:moveTo>
                    <a:lnTo>
                      <a:pt x="2476" y="0"/>
                    </a:lnTo>
                    <a:lnTo>
                      <a:pt x="2476" y="10"/>
                    </a:lnTo>
                    <a:lnTo>
                      <a:pt x="2473" y="10"/>
                    </a:lnTo>
                    <a:lnTo>
                      <a:pt x="2473" y="0"/>
                    </a:lnTo>
                    <a:close/>
                    <a:moveTo>
                      <a:pt x="2452" y="0"/>
                    </a:moveTo>
                    <a:lnTo>
                      <a:pt x="2453" y="0"/>
                    </a:lnTo>
                    <a:lnTo>
                      <a:pt x="2453" y="10"/>
                    </a:lnTo>
                    <a:lnTo>
                      <a:pt x="2452" y="10"/>
                    </a:lnTo>
                    <a:lnTo>
                      <a:pt x="2452"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2" y="0"/>
                    </a:lnTo>
                    <a:lnTo>
                      <a:pt x="2212" y="10"/>
                    </a:lnTo>
                    <a:lnTo>
                      <a:pt x="2208" y="10"/>
                    </a:lnTo>
                    <a:lnTo>
                      <a:pt x="2208" y="0"/>
                    </a:lnTo>
                    <a:close/>
                    <a:moveTo>
                      <a:pt x="2187" y="0"/>
                    </a:moveTo>
                    <a:lnTo>
                      <a:pt x="2188" y="0"/>
                    </a:lnTo>
                    <a:lnTo>
                      <a:pt x="2188" y="10"/>
                    </a:lnTo>
                    <a:lnTo>
                      <a:pt x="2187" y="10"/>
                    </a:lnTo>
                    <a:lnTo>
                      <a:pt x="2187" y="0"/>
                    </a:lnTo>
                    <a:close/>
                    <a:moveTo>
                      <a:pt x="2164" y="0"/>
                    </a:moveTo>
                    <a:lnTo>
                      <a:pt x="2167" y="0"/>
                    </a:lnTo>
                    <a:lnTo>
                      <a:pt x="2167" y="10"/>
                    </a:lnTo>
                    <a:lnTo>
                      <a:pt x="2164" y="10"/>
                    </a:lnTo>
                    <a:lnTo>
                      <a:pt x="2164"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7" y="0"/>
                    </a:lnTo>
                    <a:lnTo>
                      <a:pt x="1947" y="10"/>
                    </a:lnTo>
                    <a:lnTo>
                      <a:pt x="1943" y="10"/>
                    </a:lnTo>
                    <a:lnTo>
                      <a:pt x="1943" y="0"/>
                    </a:lnTo>
                    <a:close/>
                    <a:moveTo>
                      <a:pt x="1922" y="0"/>
                    </a:moveTo>
                    <a:lnTo>
                      <a:pt x="1924" y="0"/>
                    </a:lnTo>
                    <a:lnTo>
                      <a:pt x="1924" y="10"/>
                    </a:lnTo>
                    <a:lnTo>
                      <a:pt x="1922" y="10"/>
                    </a:lnTo>
                    <a:lnTo>
                      <a:pt x="1922" y="0"/>
                    </a:lnTo>
                    <a:close/>
                    <a:moveTo>
                      <a:pt x="1899" y="0"/>
                    </a:moveTo>
                    <a:lnTo>
                      <a:pt x="1902" y="0"/>
                    </a:lnTo>
                    <a:lnTo>
                      <a:pt x="1902" y="10"/>
                    </a:lnTo>
                    <a:lnTo>
                      <a:pt x="1899" y="10"/>
                    </a:lnTo>
                    <a:lnTo>
                      <a:pt x="1899"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2" y="0"/>
                    </a:lnTo>
                    <a:lnTo>
                      <a:pt x="1682" y="10"/>
                    </a:lnTo>
                    <a:lnTo>
                      <a:pt x="1678" y="10"/>
                    </a:lnTo>
                    <a:lnTo>
                      <a:pt x="1678" y="0"/>
                    </a:lnTo>
                    <a:close/>
                    <a:moveTo>
                      <a:pt x="1657" y="0"/>
                    </a:moveTo>
                    <a:lnTo>
                      <a:pt x="1659" y="0"/>
                    </a:lnTo>
                    <a:lnTo>
                      <a:pt x="1659" y="10"/>
                    </a:lnTo>
                    <a:lnTo>
                      <a:pt x="1657" y="10"/>
                    </a:lnTo>
                    <a:lnTo>
                      <a:pt x="1657" y="0"/>
                    </a:lnTo>
                    <a:close/>
                    <a:moveTo>
                      <a:pt x="1634" y="0"/>
                    </a:moveTo>
                    <a:lnTo>
                      <a:pt x="1637" y="0"/>
                    </a:lnTo>
                    <a:lnTo>
                      <a:pt x="1637" y="10"/>
                    </a:lnTo>
                    <a:lnTo>
                      <a:pt x="1634" y="10"/>
                    </a:lnTo>
                    <a:lnTo>
                      <a:pt x="1634"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4" y="0"/>
                    </a:lnTo>
                    <a:lnTo>
                      <a:pt x="1394" y="10"/>
                    </a:lnTo>
                    <a:lnTo>
                      <a:pt x="1392" y="10"/>
                    </a:lnTo>
                    <a:lnTo>
                      <a:pt x="1392" y="0"/>
                    </a:lnTo>
                    <a:close/>
                    <a:moveTo>
                      <a:pt x="1369" y="0"/>
                    </a:moveTo>
                    <a:lnTo>
                      <a:pt x="1371" y="0"/>
                    </a:lnTo>
                    <a:lnTo>
                      <a:pt x="1371" y="10"/>
                    </a:lnTo>
                    <a:lnTo>
                      <a:pt x="1369" y="10"/>
                    </a:lnTo>
                    <a:lnTo>
                      <a:pt x="1369" y="0"/>
                    </a:lnTo>
                    <a:close/>
                    <a:moveTo>
                      <a:pt x="1348" y="0"/>
                    </a:moveTo>
                    <a:lnTo>
                      <a:pt x="1349" y="0"/>
                    </a:lnTo>
                    <a:lnTo>
                      <a:pt x="1349" y="10"/>
                    </a:lnTo>
                    <a:lnTo>
                      <a:pt x="1348" y="10"/>
                    </a:lnTo>
                    <a:lnTo>
                      <a:pt x="1348"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6" y="0"/>
                    </a:lnTo>
                    <a:lnTo>
                      <a:pt x="1106" y="10"/>
                    </a:lnTo>
                    <a:lnTo>
                      <a:pt x="1104" y="10"/>
                    </a:lnTo>
                    <a:lnTo>
                      <a:pt x="1104" y="0"/>
                    </a:lnTo>
                    <a:close/>
                    <a:moveTo>
                      <a:pt x="1083" y="0"/>
                    </a:moveTo>
                    <a:lnTo>
                      <a:pt x="1084" y="0"/>
                    </a:lnTo>
                    <a:lnTo>
                      <a:pt x="1084" y="10"/>
                    </a:lnTo>
                    <a:lnTo>
                      <a:pt x="1083" y="10"/>
                    </a:lnTo>
                    <a:lnTo>
                      <a:pt x="1083" y="0"/>
                    </a:lnTo>
                    <a:close/>
                    <a:moveTo>
                      <a:pt x="1060" y="0"/>
                    </a:moveTo>
                    <a:lnTo>
                      <a:pt x="1061" y="0"/>
                    </a:lnTo>
                    <a:lnTo>
                      <a:pt x="1061" y="10"/>
                    </a:lnTo>
                    <a:lnTo>
                      <a:pt x="1060" y="10"/>
                    </a:lnTo>
                    <a:lnTo>
                      <a:pt x="1060"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8" y="0"/>
                    </a:moveTo>
                    <a:lnTo>
                      <a:pt x="820" y="0"/>
                    </a:lnTo>
                    <a:lnTo>
                      <a:pt x="820" y="10"/>
                    </a:lnTo>
                    <a:lnTo>
                      <a:pt x="818" y="10"/>
                    </a:lnTo>
                    <a:lnTo>
                      <a:pt x="818" y="0"/>
                    </a:lnTo>
                    <a:close/>
                    <a:moveTo>
                      <a:pt x="795" y="0"/>
                    </a:moveTo>
                    <a:lnTo>
                      <a:pt x="796" y="0"/>
                    </a:lnTo>
                    <a:lnTo>
                      <a:pt x="796" y="10"/>
                    </a:lnTo>
                    <a:lnTo>
                      <a:pt x="795" y="10"/>
                    </a:lnTo>
                    <a:lnTo>
                      <a:pt x="795"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5" y="0"/>
                    </a:lnTo>
                    <a:lnTo>
                      <a:pt x="555" y="10"/>
                    </a:lnTo>
                    <a:lnTo>
                      <a:pt x="553" y="10"/>
                    </a:lnTo>
                    <a:lnTo>
                      <a:pt x="553" y="0"/>
                    </a:lnTo>
                    <a:close/>
                    <a:moveTo>
                      <a:pt x="530" y="0"/>
                    </a:moveTo>
                    <a:lnTo>
                      <a:pt x="532" y="0"/>
                    </a:lnTo>
                    <a:lnTo>
                      <a:pt x="532" y="10"/>
                    </a:lnTo>
                    <a:lnTo>
                      <a:pt x="530" y="10"/>
                    </a:lnTo>
                    <a:lnTo>
                      <a:pt x="530"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90" y="0"/>
                    </a:lnTo>
                    <a:lnTo>
                      <a:pt x="290" y="10"/>
                    </a:lnTo>
                    <a:lnTo>
                      <a:pt x="288" y="10"/>
                    </a:lnTo>
                    <a:lnTo>
                      <a:pt x="288" y="0"/>
                    </a:lnTo>
                    <a:close/>
                    <a:moveTo>
                      <a:pt x="265" y="0"/>
                    </a:moveTo>
                    <a:lnTo>
                      <a:pt x="267" y="0"/>
                    </a:lnTo>
                    <a:lnTo>
                      <a:pt x="267" y="10"/>
                    </a:lnTo>
                    <a:lnTo>
                      <a:pt x="265" y="10"/>
                    </a:lnTo>
                    <a:lnTo>
                      <a:pt x="265" y="0"/>
                    </a:lnTo>
                    <a:close/>
                    <a:moveTo>
                      <a:pt x="244" y="0"/>
                    </a:moveTo>
                    <a:lnTo>
                      <a:pt x="245" y="0"/>
                    </a:lnTo>
                    <a:lnTo>
                      <a:pt x="245" y="10"/>
                    </a:lnTo>
                    <a:lnTo>
                      <a:pt x="244" y="10"/>
                    </a:lnTo>
                    <a:lnTo>
                      <a:pt x="244"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1" name="Freeform 266"/>
              <p:cNvSpPr>
                <a:spLocks noEditPoints="1"/>
              </p:cNvSpPr>
              <p:nvPr/>
            </p:nvSpPr>
            <p:spPr bwMode="auto">
              <a:xfrm>
                <a:off x="3752" y="2618"/>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4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9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4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60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5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30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8" y="0"/>
                    </a:lnTo>
                    <a:lnTo>
                      <a:pt x="2498" y="10"/>
                    </a:lnTo>
                    <a:lnTo>
                      <a:pt x="2496" y="10"/>
                    </a:lnTo>
                    <a:lnTo>
                      <a:pt x="2496" y="0"/>
                    </a:lnTo>
                    <a:close/>
                    <a:moveTo>
                      <a:pt x="2473" y="0"/>
                    </a:moveTo>
                    <a:lnTo>
                      <a:pt x="2476" y="0"/>
                    </a:lnTo>
                    <a:lnTo>
                      <a:pt x="2476" y="10"/>
                    </a:lnTo>
                    <a:lnTo>
                      <a:pt x="2473" y="10"/>
                    </a:lnTo>
                    <a:lnTo>
                      <a:pt x="2473" y="0"/>
                    </a:lnTo>
                    <a:close/>
                    <a:moveTo>
                      <a:pt x="2452" y="0"/>
                    </a:moveTo>
                    <a:lnTo>
                      <a:pt x="2453" y="0"/>
                    </a:lnTo>
                    <a:lnTo>
                      <a:pt x="2453" y="10"/>
                    </a:lnTo>
                    <a:lnTo>
                      <a:pt x="2452" y="10"/>
                    </a:lnTo>
                    <a:lnTo>
                      <a:pt x="2452"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2" y="0"/>
                    </a:lnTo>
                    <a:lnTo>
                      <a:pt x="2212" y="10"/>
                    </a:lnTo>
                    <a:lnTo>
                      <a:pt x="2208" y="10"/>
                    </a:lnTo>
                    <a:lnTo>
                      <a:pt x="2208" y="0"/>
                    </a:lnTo>
                    <a:close/>
                    <a:moveTo>
                      <a:pt x="2187" y="0"/>
                    </a:moveTo>
                    <a:lnTo>
                      <a:pt x="2188" y="0"/>
                    </a:lnTo>
                    <a:lnTo>
                      <a:pt x="2188" y="10"/>
                    </a:lnTo>
                    <a:lnTo>
                      <a:pt x="2187" y="10"/>
                    </a:lnTo>
                    <a:lnTo>
                      <a:pt x="2187" y="0"/>
                    </a:lnTo>
                    <a:close/>
                    <a:moveTo>
                      <a:pt x="2164" y="0"/>
                    </a:moveTo>
                    <a:lnTo>
                      <a:pt x="2167" y="0"/>
                    </a:lnTo>
                    <a:lnTo>
                      <a:pt x="2167" y="10"/>
                    </a:lnTo>
                    <a:lnTo>
                      <a:pt x="2164" y="10"/>
                    </a:lnTo>
                    <a:lnTo>
                      <a:pt x="2164"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7" y="0"/>
                    </a:lnTo>
                    <a:lnTo>
                      <a:pt x="1947" y="10"/>
                    </a:lnTo>
                    <a:lnTo>
                      <a:pt x="1943" y="10"/>
                    </a:lnTo>
                    <a:lnTo>
                      <a:pt x="1943" y="0"/>
                    </a:lnTo>
                    <a:close/>
                    <a:moveTo>
                      <a:pt x="1922" y="0"/>
                    </a:moveTo>
                    <a:lnTo>
                      <a:pt x="1924" y="0"/>
                    </a:lnTo>
                    <a:lnTo>
                      <a:pt x="1924" y="10"/>
                    </a:lnTo>
                    <a:lnTo>
                      <a:pt x="1922" y="10"/>
                    </a:lnTo>
                    <a:lnTo>
                      <a:pt x="1922" y="0"/>
                    </a:lnTo>
                    <a:close/>
                    <a:moveTo>
                      <a:pt x="1899" y="0"/>
                    </a:moveTo>
                    <a:lnTo>
                      <a:pt x="1902" y="0"/>
                    </a:lnTo>
                    <a:lnTo>
                      <a:pt x="1902" y="10"/>
                    </a:lnTo>
                    <a:lnTo>
                      <a:pt x="1899" y="10"/>
                    </a:lnTo>
                    <a:lnTo>
                      <a:pt x="1899"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2" y="0"/>
                    </a:lnTo>
                    <a:lnTo>
                      <a:pt x="1682" y="10"/>
                    </a:lnTo>
                    <a:lnTo>
                      <a:pt x="1678" y="10"/>
                    </a:lnTo>
                    <a:lnTo>
                      <a:pt x="1678" y="0"/>
                    </a:lnTo>
                    <a:close/>
                    <a:moveTo>
                      <a:pt x="1657" y="0"/>
                    </a:moveTo>
                    <a:lnTo>
                      <a:pt x="1659" y="0"/>
                    </a:lnTo>
                    <a:lnTo>
                      <a:pt x="1659" y="10"/>
                    </a:lnTo>
                    <a:lnTo>
                      <a:pt x="1657" y="10"/>
                    </a:lnTo>
                    <a:lnTo>
                      <a:pt x="1657" y="0"/>
                    </a:lnTo>
                    <a:close/>
                    <a:moveTo>
                      <a:pt x="1634" y="0"/>
                    </a:moveTo>
                    <a:lnTo>
                      <a:pt x="1637" y="0"/>
                    </a:lnTo>
                    <a:lnTo>
                      <a:pt x="1637" y="10"/>
                    </a:lnTo>
                    <a:lnTo>
                      <a:pt x="1634" y="10"/>
                    </a:lnTo>
                    <a:lnTo>
                      <a:pt x="1634"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4" y="0"/>
                    </a:lnTo>
                    <a:lnTo>
                      <a:pt x="1394" y="10"/>
                    </a:lnTo>
                    <a:lnTo>
                      <a:pt x="1392" y="10"/>
                    </a:lnTo>
                    <a:lnTo>
                      <a:pt x="1392" y="0"/>
                    </a:lnTo>
                    <a:close/>
                    <a:moveTo>
                      <a:pt x="1369" y="0"/>
                    </a:moveTo>
                    <a:lnTo>
                      <a:pt x="1371" y="0"/>
                    </a:lnTo>
                    <a:lnTo>
                      <a:pt x="1371" y="10"/>
                    </a:lnTo>
                    <a:lnTo>
                      <a:pt x="1369" y="10"/>
                    </a:lnTo>
                    <a:lnTo>
                      <a:pt x="1369" y="0"/>
                    </a:lnTo>
                    <a:close/>
                    <a:moveTo>
                      <a:pt x="1348" y="0"/>
                    </a:moveTo>
                    <a:lnTo>
                      <a:pt x="1349" y="0"/>
                    </a:lnTo>
                    <a:lnTo>
                      <a:pt x="1349" y="10"/>
                    </a:lnTo>
                    <a:lnTo>
                      <a:pt x="1348" y="10"/>
                    </a:lnTo>
                    <a:lnTo>
                      <a:pt x="1348"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6" y="0"/>
                    </a:lnTo>
                    <a:lnTo>
                      <a:pt x="1106" y="10"/>
                    </a:lnTo>
                    <a:lnTo>
                      <a:pt x="1104" y="10"/>
                    </a:lnTo>
                    <a:lnTo>
                      <a:pt x="1104" y="0"/>
                    </a:lnTo>
                    <a:close/>
                    <a:moveTo>
                      <a:pt x="1083" y="0"/>
                    </a:moveTo>
                    <a:lnTo>
                      <a:pt x="1084" y="0"/>
                    </a:lnTo>
                    <a:lnTo>
                      <a:pt x="1084" y="10"/>
                    </a:lnTo>
                    <a:lnTo>
                      <a:pt x="1083" y="10"/>
                    </a:lnTo>
                    <a:lnTo>
                      <a:pt x="1083" y="0"/>
                    </a:lnTo>
                    <a:close/>
                    <a:moveTo>
                      <a:pt x="1060" y="0"/>
                    </a:moveTo>
                    <a:lnTo>
                      <a:pt x="1061" y="0"/>
                    </a:lnTo>
                    <a:lnTo>
                      <a:pt x="1061" y="10"/>
                    </a:lnTo>
                    <a:lnTo>
                      <a:pt x="1060" y="10"/>
                    </a:lnTo>
                    <a:lnTo>
                      <a:pt x="1060"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8" y="0"/>
                    </a:moveTo>
                    <a:lnTo>
                      <a:pt x="820" y="0"/>
                    </a:lnTo>
                    <a:lnTo>
                      <a:pt x="820" y="10"/>
                    </a:lnTo>
                    <a:lnTo>
                      <a:pt x="818" y="10"/>
                    </a:lnTo>
                    <a:lnTo>
                      <a:pt x="818" y="0"/>
                    </a:lnTo>
                    <a:close/>
                    <a:moveTo>
                      <a:pt x="795" y="0"/>
                    </a:moveTo>
                    <a:lnTo>
                      <a:pt x="796" y="0"/>
                    </a:lnTo>
                    <a:lnTo>
                      <a:pt x="796" y="10"/>
                    </a:lnTo>
                    <a:lnTo>
                      <a:pt x="795" y="10"/>
                    </a:lnTo>
                    <a:lnTo>
                      <a:pt x="795"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5" y="0"/>
                    </a:lnTo>
                    <a:lnTo>
                      <a:pt x="555" y="10"/>
                    </a:lnTo>
                    <a:lnTo>
                      <a:pt x="553" y="10"/>
                    </a:lnTo>
                    <a:lnTo>
                      <a:pt x="553" y="0"/>
                    </a:lnTo>
                    <a:close/>
                    <a:moveTo>
                      <a:pt x="530" y="0"/>
                    </a:moveTo>
                    <a:lnTo>
                      <a:pt x="532" y="0"/>
                    </a:lnTo>
                    <a:lnTo>
                      <a:pt x="532" y="10"/>
                    </a:lnTo>
                    <a:lnTo>
                      <a:pt x="530" y="10"/>
                    </a:lnTo>
                    <a:lnTo>
                      <a:pt x="530"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90" y="0"/>
                    </a:lnTo>
                    <a:lnTo>
                      <a:pt x="290" y="10"/>
                    </a:lnTo>
                    <a:lnTo>
                      <a:pt x="288" y="10"/>
                    </a:lnTo>
                    <a:lnTo>
                      <a:pt x="288" y="0"/>
                    </a:lnTo>
                    <a:close/>
                    <a:moveTo>
                      <a:pt x="265" y="0"/>
                    </a:moveTo>
                    <a:lnTo>
                      <a:pt x="267" y="0"/>
                    </a:lnTo>
                    <a:lnTo>
                      <a:pt x="267" y="10"/>
                    </a:lnTo>
                    <a:lnTo>
                      <a:pt x="265" y="10"/>
                    </a:lnTo>
                    <a:lnTo>
                      <a:pt x="265" y="0"/>
                    </a:lnTo>
                    <a:close/>
                    <a:moveTo>
                      <a:pt x="244" y="0"/>
                    </a:moveTo>
                    <a:lnTo>
                      <a:pt x="245" y="0"/>
                    </a:lnTo>
                    <a:lnTo>
                      <a:pt x="245" y="10"/>
                    </a:lnTo>
                    <a:lnTo>
                      <a:pt x="244" y="10"/>
                    </a:lnTo>
                    <a:lnTo>
                      <a:pt x="244"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2" name="Freeform 267"/>
              <p:cNvSpPr>
                <a:spLocks noEditPoints="1"/>
              </p:cNvSpPr>
              <p:nvPr/>
            </p:nvSpPr>
            <p:spPr bwMode="auto">
              <a:xfrm>
                <a:off x="3752" y="2138"/>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4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9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4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60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5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30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8" y="0"/>
                    </a:lnTo>
                    <a:lnTo>
                      <a:pt x="2498" y="10"/>
                    </a:lnTo>
                    <a:lnTo>
                      <a:pt x="2496" y="10"/>
                    </a:lnTo>
                    <a:lnTo>
                      <a:pt x="2496" y="0"/>
                    </a:lnTo>
                    <a:close/>
                    <a:moveTo>
                      <a:pt x="2473" y="0"/>
                    </a:moveTo>
                    <a:lnTo>
                      <a:pt x="2476" y="0"/>
                    </a:lnTo>
                    <a:lnTo>
                      <a:pt x="2476" y="10"/>
                    </a:lnTo>
                    <a:lnTo>
                      <a:pt x="2473" y="10"/>
                    </a:lnTo>
                    <a:lnTo>
                      <a:pt x="2473" y="0"/>
                    </a:lnTo>
                    <a:close/>
                    <a:moveTo>
                      <a:pt x="2452" y="0"/>
                    </a:moveTo>
                    <a:lnTo>
                      <a:pt x="2453" y="0"/>
                    </a:lnTo>
                    <a:lnTo>
                      <a:pt x="2453" y="10"/>
                    </a:lnTo>
                    <a:lnTo>
                      <a:pt x="2452" y="10"/>
                    </a:lnTo>
                    <a:lnTo>
                      <a:pt x="2452"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2" y="0"/>
                    </a:lnTo>
                    <a:lnTo>
                      <a:pt x="2212" y="10"/>
                    </a:lnTo>
                    <a:lnTo>
                      <a:pt x="2208" y="10"/>
                    </a:lnTo>
                    <a:lnTo>
                      <a:pt x="2208" y="0"/>
                    </a:lnTo>
                    <a:close/>
                    <a:moveTo>
                      <a:pt x="2187" y="0"/>
                    </a:moveTo>
                    <a:lnTo>
                      <a:pt x="2188" y="0"/>
                    </a:lnTo>
                    <a:lnTo>
                      <a:pt x="2188" y="10"/>
                    </a:lnTo>
                    <a:lnTo>
                      <a:pt x="2187" y="10"/>
                    </a:lnTo>
                    <a:lnTo>
                      <a:pt x="2187" y="0"/>
                    </a:lnTo>
                    <a:close/>
                    <a:moveTo>
                      <a:pt x="2164" y="0"/>
                    </a:moveTo>
                    <a:lnTo>
                      <a:pt x="2167" y="0"/>
                    </a:lnTo>
                    <a:lnTo>
                      <a:pt x="2167" y="10"/>
                    </a:lnTo>
                    <a:lnTo>
                      <a:pt x="2164" y="10"/>
                    </a:lnTo>
                    <a:lnTo>
                      <a:pt x="2164"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7" y="0"/>
                    </a:lnTo>
                    <a:lnTo>
                      <a:pt x="1947" y="10"/>
                    </a:lnTo>
                    <a:lnTo>
                      <a:pt x="1943" y="10"/>
                    </a:lnTo>
                    <a:lnTo>
                      <a:pt x="1943" y="0"/>
                    </a:lnTo>
                    <a:close/>
                    <a:moveTo>
                      <a:pt x="1922" y="0"/>
                    </a:moveTo>
                    <a:lnTo>
                      <a:pt x="1924" y="0"/>
                    </a:lnTo>
                    <a:lnTo>
                      <a:pt x="1924" y="10"/>
                    </a:lnTo>
                    <a:lnTo>
                      <a:pt x="1922" y="10"/>
                    </a:lnTo>
                    <a:lnTo>
                      <a:pt x="1922" y="0"/>
                    </a:lnTo>
                    <a:close/>
                    <a:moveTo>
                      <a:pt x="1899" y="0"/>
                    </a:moveTo>
                    <a:lnTo>
                      <a:pt x="1902" y="0"/>
                    </a:lnTo>
                    <a:lnTo>
                      <a:pt x="1902" y="10"/>
                    </a:lnTo>
                    <a:lnTo>
                      <a:pt x="1899" y="10"/>
                    </a:lnTo>
                    <a:lnTo>
                      <a:pt x="1899"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2" y="0"/>
                    </a:lnTo>
                    <a:lnTo>
                      <a:pt x="1682" y="10"/>
                    </a:lnTo>
                    <a:lnTo>
                      <a:pt x="1678" y="10"/>
                    </a:lnTo>
                    <a:lnTo>
                      <a:pt x="1678" y="0"/>
                    </a:lnTo>
                    <a:close/>
                    <a:moveTo>
                      <a:pt x="1657" y="0"/>
                    </a:moveTo>
                    <a:lnTo>
                      <a:pt x="1659" y="0"/>
                    </a:lnTo>
                    <a:lnTo>
                      <a:pt x="1659" y="10"/>
                    </a:lnTo>
                    <a:lnTo>
                      <a:pt x="1657" y="10"/>
                    </a:lnTo>
                    <a:lnTo>
                      <a:pt x="1657" y="0"/>
                    </a:lnTo>
                    <a:close/>
                    <a:moveTo>
                      <a:pt x="1634" y="0"/>
                    </a:moveTo>
                    <a:lnTo>
                      <a:pt x="1637" y="0"/>
                    </a:lnTo>
                    <a:lnTo>
                      <a:pt x="1637" y="10"/>
                    </a:lnTo>
                    <a:lnTo>
                      <a:pt x="1634" y="10"/>
                    </a:lnTo>
                    <a:lnTo>
                      <a:pt x="1634"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4" y="0"/>
                    </a:lnTo>
                    <a:lnTo>
                      <a:pt x="1394" y="10"/>
                    </a:lnTo>
                    <a:lnTo>
                      <a:pt x="1392" y="10"/>
                    </a:lnTo>
                    <a:lnTo>
                      <a:pt x="1392" y="0"/>
                    </a:lnTo>
                    <a:close/>
                    <a:moveTo>
                      <a:pt x="1369" y="0"/>
                    </a:moveTo>
                    <a:lnTo>
                      <a:pt x="1371" y="0"/>
                    </a:lnTo>
                    <a:lnTo>
                      <a:pt x="1371" y="10"/>
                    </a:lnTo>
                    <a:lnTo>
                      <a:pt x="1369" y="10"/>
                    </a:lnTo>
                    <a:lnTo>
                      <a:pt x="1369" y="0"/>
                    </a:lnTo>
                    <a:close/>
                    <a:moveTo>
                      <a:pt x="1348" y="0"/>
                    </a:moveTo>
                    <a:lnTo>
                      <a:pt x="1349" y="0"/>
                    </a:lnTo>
                    <a:lnTo>
                      <a:pt x="1349" y="10"/>
                    </a:lnTo>
                    <a:lnTo>
                      <a:pt x="1348" y="10"/>
                    </a:lnTo>
                    <a:lnTo>
                      <a:pt x="1348"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6" y="0"/>
                    </a:lnTo>
                    <a:lnTo>
                      <a:pt x="1106" y="10"/>
                    </a:lnTo>
                    <a:lnTo>
                      <a:pt x="1104" y="10"/>
                    </a:lnTo>
                    <a:lnTo>
                      <a:pt x="1104" y="0"/>
                    </a:lnTo>
                    <a:close/>
                    <a:moveTo>
                      <a:pt x="1083" y="0"/>
                    </a:moveTo>
                    <a:lnTo>
                      <a:pt x="1084" y="0"/>
                    </a:lnTo>
                    <a:lnTo>
                      <a:pt x="1084" y="10"/>
                    </a:lnTo>
                    <a:lnTo>
                      <a:pt x="1083" y="10"/>
                    </a:lnTo>
                    <a:lnTo>
                      <a:pt x="1083" y="0"/>
                    </a:lnTo>
                    <a:close/>
                    <a:moveTo>
                      <a:pt x="1060" y="0"/>
                    </a:moveTo>
                    <a:lnTo>
                      <a:pt x="1061" y="0"/>
                    </a:lnTo>
                    <a:lnTo>
                      <a:pt x="1061" y="10"/>
                    </a:lnTo>
                    <a:lnTo>
                      <a:pt x="1060" y="10"/>
                    </a:lnTo>
                    <a:lnTo>
                      <a:pt x="1060"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8" y="0"/>
                    </a:moveTo>
                    <a:lnTo>
                      <a:pt x="820" y="0"/>
                    </a:lnTo>
                    <a:lnTo>
                      <a:pt x="820" y="10"/>
                    </a:lnTo>
                    <a:lnTo>
                      <a:pt x="818" y="10"/>
                    </a:lnTo>
                    <a:lnTo>
                      <a:pt x="818" y="0"/>
                    </a:lnTo>
                    <a:close/>
                    <a:moveTo>
                      <a:pt x="795" y="0"/>
                    </a:moveTo>
                    <a:lnTo>
                      <a:pt x="796" y="0"/>
                    </a:lnTo>
                    <a:lnTo>
                      <a:pt x="796" y="10"/>
                    </a:lnTo>
                    <a:lnTo>
                      <a:pt x="795" y="10"/>
                    </a:lnTo>
                    <a:lnTo>
                      <a:pt x="795"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5" y="0"/>
                    </a:lnTo>
                    <a:lnTo>
                      <a:pt x="555" y="10"/>
                    </a:lnTo>
                    <a:lnTo>
                      <a:pt x="553" y="10"/>
                    </a:lnTo>
                    <a:lnTo>
                      <a:pt x="553" y="0"/>
                    </a:lnTo>
                    <a:close/>
                    <a:moveTo>
                      <a:pt x="530" y="0"/>
                    </a:moveTo>
                    <a:lnTo>
                      <a:pt x="532" y="0"/>
                    </a:lnTo>
                    <a:lnTo>
                      <a:pt x="532" y="10"/>
                    </a:lnTo>
                    <a:lnTo>
                      <a:pt x="530" y="10"/>
                    </a:lnTo>
                    <a:lnTo>
                      <a:pt x="530"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90" y="0"/>
                    </a:lnTo>
                    <a:lnTo>
                      <a:pt x="290" y="10"/>
                    </a:lnTo>
                    <a:lnTo>
                      <a:pt x="288" y="10"/>
                    </a:lnTo>
                    <a:lnTo>
                      <a:pt x="288" y="0"/>
                    </a:lnTo>
                    <a:close/>
                    <a:moveTo>
                      <a:pt x="265" y="0"/>
                    </a:moveTo>
                    <a:lnTo>
                      <a:pt x="267" y="0"/>
                    </a:lnTo>
                    <a:lnTo>
                      <a:pt x="267" y="10"/>
                    </a:lnTo>
                    <a:lnTo>
                      <a:pt x="265" y="10"/>
                    </a:lnTo>
                    <a:lnTo>
                      <a:pt x="265" y="0"/>
                    </a:lnTo>
                    <a:close/>
                    <a:moveTo>
                      <a:pt x="244" y="0"/>
                    </a:moveTo>
                    <a:lnTo>
                      <a:pt x="245" y="0"/>
                    </a:lnTo>
                    <a:lnTo>
                      <a:pt x="245" y="10"/>
                    </a:lnTo>
                    <a:lnTo>
                      <a:pt x="244" y="10"/>
                    </a:lnTo>
                    <a:lnTo>
                      <a:pt x="244"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3" name="Freeform 268"/>
              <p:cNvSpPr>
                <a:spLocks noEditPoints="1"/>
              </p:cNvSpPr>
              <p:nvPr/>
            </p:nvSpPr>
            <p:spPr bwMode="auto">
              <a:xfrm>
                <a:off x="3752" y="1658"/>
                <a:ext cx="2542" cy="10"/>
              </a:xfrm>
              <a:custGeom>
                <a:avLst/>
                <a:gdLst>
                  <a:gd name="T0" fmla="*/ 2517 w 2542"/>
                  <a:gd name="T1" fmla="*/ 0 h 10"/>
                  <a:gd name="T2" fmla="*/ 2473 w 2542"/>
                  <a:gd name="T3" fmla="*/ 0 h 10"/>
                  <a:gd name="T4" fmla="*/ 2428 w 2542"/>
                  <a:gd name="T5" fmla="*/ 0 h 10"/>
                  <a:gd name="T6" fmla="*/ 2384 w 2542"/>
                  <a:gd name="T7" fmla="*/ 0 h 10"/>
                  <a:gd name="T8" fmla="*/ 2340 w 2542"/>
                  <a:gd name="T9" fmla="*/ 0 h 10"/>
                  <a:gd name="T10" fmla="*/ 2296 w 2542"/>
                  <a:gd name="T11" fmla="*/ 0 h 10"/>
                  <a:gd name="T12" fmla="*/ 2252 w 2542"/>
                  <a:gd name="T13" fmla="*/ 0 h 10"/>
                  <a:gd name="T14" fmla="*/ 2208 w 2542"/>
                  <a:gd name="T15" fmla="*/ 0 h 10"/>
                  <a:gd name="T16" fmla="*/ 2164 w 2542"/>
                  <a:gd name="T17" fmla="*/ 0 h 10"/>
                  <a:gd name="T18" fmla="*/ 2119 w 2542"/>
                  <a:gd name="T19" fmla="*/ 0 h 10"/>
                  <a:gd name="T20" fmla="*/ 2075 w 2542"/>
                  <a:gd name="T21" fmla="*/ 0 h 10"/>
                  <a:gd name="T22" fmla="*/ 2031 w 2542"/>
                  <a:gd name="T23" fmla="*/ 0 h 10"/>
                  <a:gd name="T24" fmla="*/ 1987 w 2542"/>
                  <a:gd name="T25" fmla="*/ 0 h 10"/>
                  <a:gd name="T26" fmla="*/ 1943 w 2542"/>
                  <a:gd name="T27" fmla="*/ 0 h 10"/>
                  <a:gd name="T28" fmla="*/ 1899 w 2542"/>
                  <a:gd name="T29" fmla="*/ 0 h 10"/>
                  <a:gd name="T30" fmla="*/ 1854 w 2542"/>
                  <a:gd name="T31" fmla="*/ 0 h 10"/>
                  <a:gd name="T32" fmla="*/ 1810 w 2542"/>
                  <a:gd name="T33" fmla="*/ 0 h 10"/>
                  <a:gd name="T34" fmla="*/ 1766 w 2542"/>
                  <a:gd name="T35" fmla="*/ 0 h 10"/>
                  <a:gd name="T36" fmla="*/ 1722 w 2542"/>
                  <a:gd name="T37" fmla="*/ 0 h 10"/>
                  <a:gd name="T38" fmla="*/ 1678 w 2542"/>
                  <a:gd name="T39" fmla="*/ 0 h 10"/>
                  <a:gd name="T40" fmla="*/ 1634 w 2542"/>
                  <a:gd name="T41" fmla="*/ 0 h 10"/>
                  <a:gd name="T42" fmla="*/ 1589 w 2542"/>
                  <a:gd name="T43" fmla="*/ 0 h 10"/>
                  <a:gd name="T44" fmla="*/ 1545 w 2542"/>
                  <a:gd name="T45" fmla="*/ 0 h 10"/>
                  <a:gd name="T46" fmla="*/ 1501 w 2542"/>
                  <a:gd name="T47" fmla="*/ 0 h 10"/>
                  <a:gd name="T48" fmla="*/ 1457 w 2542"/>
                  <a:gd name="T49" fmla="*/ 0 h 10"/>
                  <a:gd name="T50" fmla="*/ 1413 w 2542"/>
                  <a:gd name="T51" fmla="*/ 0 h 10"/>
                  <a:gd name="T52" fmla="*/ 1369 w 2542"/>
                  <a:gd name="T53" fmla="*/ 0 h 10"/>
                  <a:gd name="T54" fmla="*/ 1324 w 2542"/>
                  <a:gd name="T55" fmla="*/ 0 h 10"/>
                  <a:gd name="T56" fmla="*/ 1280 w 2542"/>
                  <a:gd name="T57" fmla="*/ 0 h 10"/>
                  <a:gd name="T58" fmla="*/ 1236 w 2542"/>
                  <a:gd name="T59" fmla="*/ 0 h 10"/>
                  <a:gd name="T60" fmla="*/ 1192 w 2542"/>
                  <a:gd name="T61" fmla="*/ 0 h 10"/>
                  <a:gd name="T62" fmla="*/ 1148 w 2542"/>
                  <a:gd name="T63" fmla="*/ 0 h 10"/>
                  <a:gd name="T64" fmla="*/ 1104 w 2542"/>
                  <a:gd name="T65" fmla="*/ 0 h 10"/>
                  <a:gd name="T66" fmla="*/ 1060 w 2542"/>
                  <a:gd name="T67" fmla="*/ 0 h 10"/>
                  <a:gd name="T68" fmla="*/ 1015 w 2542"/>
                  <a:gd name="T69" fmla="*/ 0 h 10"/>
                  <a:gd name="T70" fmla="*/ 971 w 2542"/>
                  <a:gd name="T71" fmla="*/ 0 h 10"/>
                  <a:gd name="T72" fmla="*/ 927 w 2542"/>
                  <a:gd name="T73" fmla="*/ 0 h 10"/>
                  <a:gd name="T74" fmla="*/ 883 w 2542"/>
                  <a:gd name="T75" fmla="*/ 0 h 10"/>
                  <a:gd name="T76" fmla="*/ 839 w 2542"/>
                  <a:gd name="T77" fmla="*/ 0 h 10"/>
                  <a:gd name="T78" fmla="*/ 795 w 2542"/>
                  <a:gd name="T79" fmla="*/ 0 h 10"/>
                  <a:gd name="T80" fmla="*/ 750 w 2542"/>
                  <a:gd name="T81" fmla="*/ 0 h 10"/>
                  <a:gd name="T82" fmla="*/ 706 w 2542"/>
                  <a:gd name="T83" fmla="*/ 0 h 10"/>
                  <a:gd name="T84" fmla="*/ 662 w 2542"/>
                  <a:gd name="T85" fmla="*/ 0 h 10"/>
                  <a:gd name="T86" fmla="*/ 618 w 2542"/>
                  <a:gd name="T87" fmla="*/ 0 h 10"/>
                  <a:gd name="T88" fmla="*/ 574 w 2542"/>
                  <a:gd name="T89" fmla="*/ 0 h 10"/>
                  <a:gd name="T90" fmla="*/ 530 w 2542"/>
                  <a:gd name="T91" fmla="*/ 0 h 10"/>
                  <a:gd name="T92" fmla="*/ 485 w 2542"/>
                  <a:gd name="T93" fmla="*/ 0 h 10"/>
                  <a:gd name="T94" fmla="*/ 441 w 2542"/>
                  <a:gd name="T95" fmla="*/ 0 h 10"/>
                  <a:gd name="T96" fmla="*/ 397 w 2542"/>
                  <a:gd name="T97" fmla="*/ 0 h 10"/>
                  <a:gd name="T98" fmla="*/ 353 w 2542"/>
                  <a:gd name="T99" fmla="*/ 0 h 10"/>
                  <a:gd name="T100" fmla="*/ 309 w 2542"/>
                  <a:gd name="T101" fmla="*/ 0 h 10"/>
                  <a:gd name="T102" fmla="*/ 265 w 2542"/>
                  <a:gd name="T103" fmla="*/ 0 h 10"/>
                  <a:gd name="T104" fmla="*/ 220 w 2542"/>
                  <a:gd name="T105" fmla="*/ 0 h 10"/>
                  <a:gd name="T106" fmla="*/ 176 w 2542"/>
                  <a:gd name="T107" fmla="*/ 0 h 10"/>
                  <a:gd name="T108" fmla="*/ 132 w 2542"/>
                  <a:gd name="T109" fmla="*/ 0 h 10"/>
                  <a:gd name="T110" fmla="*/ 88 w 2542"/>
                  <a:gd name="T111" fmla="*/ 0 h 10"/>
                  <a:gd name="T112" fmla="*/ 44 w 2542"/>
                  <a:gd name="T113" fmla="*/ 0 h 10"/>
                  <a:gd name="T114" fmla="*/ 0 w 2542"/>
                  <a:gd name="T11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10">
                    <a:moveTo>
                      <a:pt x="2540" y="0"/>
                    </a:moveTo>
                    <a:lnTo>
                      <a:pt x="2542" y="0"/>
                    </a:lnTo>
                    <a:lnTo>
                      <a:pt x="2542" y="10"/>
                    </a:lnTo>
                    <a:lnTo>
                      <a:pt x="2540" y="10"/>
                    </a:lnTo>
                    <a:lnTo>
                      <a:pt x="2540" y="0"/>
                    </a:lnTo>
                    <a:close/>
                    <a:moveTo>
                      <a:pt x="2517" y="0"/>
                    </a:moveTo>
                    <a:lnTo>
                      <a:pt x="2521" y="0"/>
                    </a:lnTo>
                    <a:lnTo>
                      <a:pt x="2521" y="10"/>
                    </a:lnTo>
                    <a:lnTo>
                      <a:pt x="2517" y="10"/>
                    </a:lnTo>
                    <a:lnTo>
                      <a:pt x="2517" y="0"/>
                    </a:lnTo>
                    <a:close/>
                    <a:moveTo>
                      <a:pt x="2496" y="0"/>
                    </a:moveTo>
                    <a:lnTo>
                      <a:pt x="2498" y="0"/>
                    </a:lnTo>
                    <a:lnTo>
                      <a:pt x="2498" y="10"/>
                    </a:lnTo>
                    <a:lnTo>
                      <a:pt x="2496" y="10"/>
                    </a:lnTo>
                    <a:lnTo>
                      <a:pt x="2496" y="0"/>
                    </a:lnTo>
                    <a:close/>
                    <a:moveTo>
                      <a:pt x="2473" y="0"/>
                    </a:moveTo>
                    <a:lnTo>
                      <a:pt x="2476" y="0"/>
                    </a:lnTo>
                    <a:lnTo>
                      <a:pt x="2476" y="10"/>
                    </a:lnTo>
                    <a:lnTo>
                      <a:pt x="2473" y="10"/>
                    </a:lnTo>
                    <a:lnTo>
                      <a:pt x="2473" y="0"/>
                    </a:lnTo>
                    <a:close/>
                    <a:moveTo>
                      <a:pt x="2452" y="0"/>
                    </a:moveTo>
                    <a:lnTo>
                      <a:pt x="2453" y="0"/>
                    </a:lnTo>
                    <a:lnTo>
                      <a:pt x="2453" y="10"/>
                    </a:lnTo>
                    <a:lnTo>
                      <a:pt x="2452" y="10"/>
                    </a:lnTo>
                    <a:lnTo>
                      <a:pt x="2452" y="0"/>
                    </a:lnTo>
                    <a:close/>
                    <a:moveTo>
                      <a:pt x="2428" y="0"/>
                    </a:moveTo>
                    <a:lnTo>
                      <a:pt x="2432" y="0"/>
                    </a:lnTo>
                    <a:lnTo>
                      <a:pt x="2432" y="10"/>
                    </a:lnTo>
                    <a:lnTo>
                      <a:pt x="2428" y="10"/>
                    </a:lnTo>
                    <a:lnTo>
                      <a:pt x="2428" y="0"/>
                    </a:lnTo>
                    <a:close/>
                    <a:moveTo>
                      <a:pt x="2407" y="0"/>
                    </a:moveTo>
                    <a:lnTo>
                      <a:pt x="2409" y="0"/>
                    </a:lnTo>
                    <a:lnTo>
                      <a:pt x="2409" y="10"/>
                    </a:lnTo>
                    <a:lnTo>
                      <a:pt x="2407" y="10"/>
                    </a:lnTo>
                    <a:lnTo>
                      <a:pt x="2407" y="0"/>
                    </a:lnTo>
                    <a:close/>
                    <a:moveTo>
                      <a:pt x="2384" y="0"/>
                    </a:moveTo>
                    <a:lnTo>
                      <a:pt x="2388" y="0"/>
                    </a:lnTo>
                    <a:lnTo>
                      <a:pt x="2388" y="10"/>
                    </a:lnTo>
                    <a:lnTo>
                      <a:pt x="2384" y="10"/>
                    </a:lnTo>
                    <a:lnTo>
                      <a:pt x="2384" y="0"/>
                    </a:lnTo>
                    <a:close/>
                    <a:moveTo>
                      <a:pt x="2363" y="0"/>
                    </a:moveTo>
                    <a:lnTo>
                      <a:pt x="2365" y="0"/>
                    </a:lnTo>
                    <a:lnTo>
                      <a:pt x="2365" y="10"/>
                    </a:lnTo>
                    <a:lnTo>
                      <a:pt x="2363" y="10"/>
                    </a:lnTo>
                    <a:lnTo>
                      <a:pt x="2363" y="0"/>
                    </a:lnTo>
                    <a:close/>
                    <a:moveTo>
                      <a:pt x="2340" y="0"/>
                    </a:moveTo>
                    <a:lnTo>
                      <a:pt x="2344" y="0"/>
                    </a:lnTo>
                    <a:lnTo>
                      <a:pt x="2344" y="10"/>
                    </a:lnTo>
                    <a:lnTo>
                      <a:pt x="2340" y="10"/>
                    </a:lnTo>
                    <a:lnTo>
                      <a:pt x="2340" y="0"/>
                    </a:lnTo>
                    <a:close/>
                    <a:moveTo>
                      <a:pt x="2319" y="0"/>
                    </a:moveTo>
                    <a:lnTo>
                      <a:pt x="2321" y="0"/>
                    </a:lnTo>
                    <a:lnTo>
                      <a:pt x="2321" y="10"/>
                    </a:lnTo>
                    <a:lnTo>
                      <a:pt x="2319" y="10"/>
                    </a:lnTo>
                    <a:lnTo>
                      <a:pt x="2319" y="0"/>
                    </a:lnTo>
                    <a:close/>
                    <a:moveTo>
                      <a:pt x="2296" y="0"/>
                    </a:moveTo>
                    <a:lnTo>
                      <a:pt x="2300" y="0"/>
                    </a:lnTo>
                    <a:lnTo>
                      <a:pt x="2300" y="10"/>
                    </a:lnTo>
                    <a:lnTo>
                      <a:pt x="2296" y="10"/>
                    </a:lnTo>
                    <a:lnTo>
                      <a:pt x="2296" y="0"/>
                    </a:lnTo>
                    <a:close/>
                    <a:moveTo>
                      <a:pt x="2275" y="0"/>
                    </a:moveTo>
                    <a:lnTo>
                      <a:pt x="2277" y="0"/>
                    </a:lnTo>
                    <a:lnTo>
                      <a:pt x="2277" y="10"/>
                    </a:lnTo>
                    <a:lnTo>
                      <a:pt x="2275" y="10"/>
                    </a:lnTo>
                    <a:lnTo>
                      <a:pt x="2275" y="0"/>
                    </a:lnTo>
                    <a:close/>
                    <a:moveTo>
                      <a:pt x="2252" y="0"/>
                    </a:moveTo>
                    <a:lnTo>
                      <a:pt x="2256" y="0"/>
                    </a:lnTo>
                    <a:lnTo>
                      <a:pt x="2256" y="10"/>
                    </a:lnTo>
                    <a:lnTo>
                      <a:pt x="2252" y="10"/>
                    </a:lnTo>
                    <a:lnTo>
                      <a:pt x="2252" y="0"/>
                    </a:lnTo>
                    <a:close/>
                    <a:moveTo>
                      <a:pt x="2231" y="0"/>
                    </a:moveTo>
                    <a:lnTo>
                      <a:pt x="2233" y="0"/>
                    </a:lnTo>
                    <a:lnTo>
                      <a:pt x="2233" y="10"/>
                    </a:lnTo>
                    <a:lnTo>
                      <a:pt x="2231" y="10"/>
                    </a:lnTo>
                    <a:lnTo>
                      <a:pt x="2231" y="0"/>
                    </a:lnTo>
                    <a:close/>
                    <a:moveTo>
                      <a:pt x="2208" y="0"/>
                    </a:moveTo>
                    <a:lnTo>
                      <a:pt x="2212" y="0"/>
                    </a:lnTo>
                    <a:lnTo>
                      <a:pt x="2212" y="10"/>
                    </a:lnTo>
                    <a:lnTo>
                      <a:pt x="2208" y="10"/>
                    </a:lnTo>
                    <a:lnTo>
                      <a:pt x="2208" y="0"/>
                    </a:lnTo>
                    <a:close/>
                    <a:moveTo>
                      <a:pt x="2187" y="0"/>
                    </a:moveTo>
                    <a:lnTo>
                      <a:pt x="2188" y="0"/>
                    </a:lnTo>
                    <a:lnTo>
                      <a:pt x="2188" y="10"/>
                    </a:lnTo>
                    <a:lnTo>
                      <a:pt x="2187" y="10"/>
                    </a:lnTo>
                    <a:lnTo>
                      <a:pt x="2187" y="0"/>
                    </a:lnTo>
                    <a:close/>
                    <a:moveTo>
                      <a:pt x="2164" y="0"/>
                    </a:moveTo>
                    <a:lnTo>
                      <a:pt x="2167" y="0"/>
                    </a:lnTo>
                    <a:lnTo>
                      <a:pt x="2167" y="10"/>
                    </a:lnTo>
                    <a:lnTo>
                      <a:pt x="2164" y="10"/>
                    </a:lnTo>
                    <a:lnTo>
                      <a:pt x="2164" y="0"/>
                    </a:lnTo>
                    <a:close/>
                    <a:moveTo>
                      <a:pt x="2142" y="0"/>
                    </a:moveTo>
                    <a:lnTo>
                      <a:pt x="2144" y="0"/>
                    </a:lnTo>
                    <a:lnTo>
                      <a:pt x="2144" y="10"/>
                    </a:lnTo>
                    <a:lnTo>
                      <a:pt x="2142" y="10"/>
                    </a:lnTo>
                    <a:lnTo>
                      <a:pt x="2142" y="0"/>
                    </a:lnTo>
                    <a:close/>
                    <a:moveTo>
                      <a:pt x="2119" y="0"/>
                    </a:moveTo>
                    <a:lnTo>
                      <a:pt x="2123" y="0"/>
                    </a:lnTo>
                    <a:lnTo>
                      <a:pt x="2123" y="10"/>
                    </a:lnTo>
                    <a:lnTo>
                      <a:pt x="2119" y="10"/>
                    </a:lnTo>
                    <a:lnTo>
                      <a:pt x="2119" y="0"/>
                    </a:lnTo>
                    <a:close/>
                    <a:moveTo>
                      <a:pt x="2098" y="0"/>
                    </a:moveTo>
                    <a:lnTo>
                      <a:pt x="2100" y="0"/>
                    </a:lnTo>
                    <a:lnTo>
                      <a:pt x="2100" y="10"/>
                    </a:lnTo>
                    <a:lnTo>
                      <a:pt x="2098" y="10"/>
                    </a:lnTo>
                    <a:lnTo>
                      <a:pt x="2098" y="0"/>
                    </a:lnTo>
                    <a:close/>
                    <a:moveTo>
                      <a:pt x="2075" y="0"/>
                    </a:moveTo>
                    <a:lnTo>
                      <a:pt x="2079" y="0"/>
                    </a:lnTo>
                    <a:lnTo>
                      <a:pt x="2079" y="10"/>
                    </a:lnTo>
                    <a:lnTo>
                      <a:pt x="2075" y="10"/>
                    </a:lnTo>
                    <a:lnTo>
                      <a:pt x="2075" y="0"/>
                    </a:lnTo>
                    <a:close/>
                    <a:moveTo>
                      <a:pt x="2054" y="0"/>
                    </a:moveTo>
                    <a:lnTo>
                      <a:pt x="2056" y="0"/>
                    </a:lnTo>
                    <a:lnTo>
                      <a:pt x="2056" y="10"/>
                    </a:lnTo>
                    <a:lnTo>
                      <a:pt x="2054" y="10"/>
                    </a:lnTo>
                    <a:lnTo>
                      <a:pt x="2054" y="0"/>
                    </a:lnTo>
                    <a:close/>
                    <a:moveTo>
                      <a:pt x="2031" y="0"/>
                    </a:moveTo>
                    <a:lnTo>
                      <a:pt x="2035" y="0"/>
                    </a:lnTo>
                    <a:lnTo>
                      <a:pt x="2035" y="10"/>
                    </a:lnTo>
                    <a:lnTo>
                      <a:pt x="2031" y="10"/>
                    </a:lnTo>
                    <a:lnTo>
                      <a:pt x="2031" y="0"/>
                    </a:lnTo>
                    <a:close/>
                    <a:moveTo>
                      <a:pt x="2010" y="0"/>
                    </a:moveTo>
                    <a:lnTo>
                      <a:pt x="2012" y="0"/>
                    </a:lnTo>
                    <a:lnTo>
                      <a:pt x="2012" y="10"/>
                    </a:lnTo>
                    <a:lnTo>
                      <a:pt x="2010" y="10"/>
                    </a:lnTo>
                    <a:lnTo>
                      <a:pt x="2010" y="0"/>
                    </a:lnTo>
                    <a:close/>
                    <a:moveTo>
                      <a:pt x="1987" y="0"/>
                    </a:moveTo>
                    <a:lnTo>
                      <a:pt x="1991" y="0"/>
                    </a:lnTo>
                    <a:lnTo>
                      <a:pt x="1991" y="10"/>
                    </a:lnTo>
                    <a:lnTo>
                      <a:pt x="1987" y="10"/>
                    </a:lnTo>
                    <a:lnTo>
                      <a:pt x="1987" y="0"/>
                    </a:lnTo>
                    <a:close/>
                    <a:moveTo>
                      <a:pt x="1966" y="0"/>
                    </a:moveTo>
                    <a:lnTo>
                      <a:pt x="1968" y="0"/>
                    </a:lnTo>
                    <a:lnTo>
                      <a:pt x="1968" y="10"/>
                    </a:lnTo>
                    <a:lnTo>
                      <a:pt x="1966" y="10"/>
                    </a:lnTo>
                    <a:lnTo>
                      <a:pt x="1966" y="0"/>
                    </a:lnTo>
                    <a:close/>
                    <a:moveTo>
                      <a:pt x="1943" y="0"/>
                    </a:moveTo>
                    <a:lnTo>
                      <a:pt x="1947" y="0"/>
                    </a:lnTo>
                    <a:lnTo>
                      <a:pt x="1947" y="10"/>
                    </a:lnTo>
                    <a:lnTo>
                      <a:pt x="1943" y="10"/>
                    </a:lnTo>
                    <a:lnTo>
                      <a:pt x="1943" y="0"/>
                    </a:lnTo>
                    <a:close/>
                    <a:moveTo>
                      <a:pt x="1922" y="0"/>
                    </a:moveTo>
                    <a:lnTo>
                      <a:pt x="1924" y="0"/>
                    </a:lnTo>
                    <a:lnTo>
                      <a:pt x="1924" y="10"/>
                    </a:lnTo>
                    <a:lnTo>
                      <a:pt x="1922" y="10"/>
                    </a:lnTo>
                    <a:lnTo>
                      <a:pt x="1922" y="0"/>
                    </a:lnTo>
                    <a:close/>
                    <a:moveTo>
                      <a:pt x="1899" y="0"/>
                    </a:moveTo>
                    <a:lnTo>
                      <a:pt x="1902" y="0"/>
                    </a:lnTo>
                    <a:lnTo>
                      <a:pt x="1902" y="10"/>
                    </a:lnTo>
                    <a:lnTo>
                      <a:pt x="1899" y="10"/>
                    </a:lnTo>
                    <a:lnTo>
                      <a:pt x="1899" y="0"/>
                    </a:lnTo>
                    <a:close/>
                    <a:moveTo>
                      <a:pt x="1877" y="0"/>
                    </a:moveTo>
                    <a:lnTo>
                      <a:pt x="1879" y="0"/>
                    </a:lnTo>
                    <a:lnTo>
                      <a:pt x="1879" y="10"/>
                    </a:lnTo>
                    <a:lnTo>
                      <a:pt x="1877" y="10"/>
                    </a:lnTo>
                    <a:lnTo>
                      <a:pt x="1877" y="0"/>
                    </a:lnTo>
                    <a:close/>
                    <a:moveTo>
                      <a:pt x="1854" y="0"/>
                    </a:moveTo>
                    <a:lnTo>
                      <a:pt x="1858" y="0"/>
                    </a:lnTo>
                    <a:lnTo>
                      <a:pt x="1858" y="10"/>
                    </a:lnTo>
                    <a:lnTo>
                      <a:pt x="1854" y="10"/>
                    </a:lnTo>
                    <a:lnTo>
                      <a:pt x="1854" y="0"/>
                    </a:lnTo>
                    <a:close/>
                    <a:moveTo>
                      <a:pt x="1833" y="0"/>
                    </a:moveTo>
                    <a:lnTo>
                      <a:pt x="1835" y="0"/>
                    </a:lnTo>
                    <a:lnTo>
                      <a:pt x="1835" y="10"/>
                    </a:lnTo>
                    <a:lnTo>
                      <a:pt x="1833" y="10"/>
                    </a:lnTo>
                    <a:lnTo>
                      <a:pt x="1833" y="0"/>
                    </a:lnTo>
                    <a:close/>
                    <a:moveTo>
                      <a:pt x="1810" y="0"/>
                    </a:moveTo>
                    <a:lnTo>
                      <a:pt x="1814" y="0"/>
                    </a:lnTo>
                    <a:lnTo>
                      <a:pt x="1814" y="10"/>
                    </a:lnTo>
                    <a:lnTo>
                      <a:pt x="1810" y="10"/>
                    </a:lnTo>
                    <a:lnTo>
                      <a:pt x="1810" y="0"/>
                    </a:lnTo>
                    <a:close/>
                    <a:moveTo>
                      <a:pt x="1789" y="0"/>
                    </a:moveTo>
                    <a:lnTo>
                      <a:pt x="1791" y="0"/>
                    </a:lnTo>
                    <a:lnTo>
                      <a:pt x="1791" y="10"/>
                    </a:lnTo>
                    <a:lnTo>
                      <a:pt x="1789" y="10"/>
                    </a:lnTo>
                    <a:lnTo>
                      <a:pt x="1789" y="0"/>
                    </a:lnTo>
                    <a:close/>
                    <a:moveTo>
                      <a:pt x="1766" y="0"/>
                    </a:moveTo>
                    <a:lnTo>
                      <a:pt x="1770" y="0"/>
                    </a:lnTo>
                    <a:lnTo>
                      <a:pt x="1770" y="10"/>
                    </a:lnTo>
                    <a:lnTo>
                      <a:pt x="1766" y="10"/>
                    </a:lnTo>
                    <a:lnTo>
                      <a:pt x="1766" y="0"/>
                    </a:lnTo>
                    <a:close/>
                    <a:moveTo>
                      <a:pt x="1745" y="0"/>
                    </a:moveTo>
                    <a:lnTo>
                      <a:pt x="1747" y="0"/>
                    </a:lnTo>
                    <a:lnTo>
                      <a:pt x="1747" y="10"/>
                    </a:lnTo>
                    <a:lnTo>
                      <a:pt x="1745" y="10"/>
                    </a:lnTo>
                    <a:lnTo>
                      <a:pt x="1745" y="0"/>
                    </a:lnTo>
                    <a:close/>
                    <a:moveTo>
                      <a:pt x="1722" y="0"/>
                    </a:moveTo>
                    <a:lnTo>
                      <a:pt x="1726" y="0"/>
                    </a:lnTo>
                    <a:lnTo>
                      <a:pt x="1726" y="10"/>
                    </a:lnTo>
                    <a:lnTo>
                      <a:pt x="1722" y="10"/>
                    </a:lnTo>
                    <a:lnTo>
                      <a:pt x="1722" y="0"/>
                    </a:lnTo>
                    <a:close/>
                    <a:moveTo>
                      <a:pt x="1701" y="0"/>
                    </a:moveTo>
                    <a:lnTo>
                      <a:pt x="1703" y="0"/>
                    </a:lnTo>
                    <a:lnTo>
                      <a:pt x="1703" y="10"/>
                    </a:lnTo>
                    <a:lnTo>
                      <a:pt x="1701" y="10"/>
                    </a:lnTo>
                    <a:lnTo>
                      <a:pt x="1701" y="0"/>
                    </a:lnTo>
                    <a:close/>
                    <a:moveTo>
                      <a:pt x="1678" y="0"/>
                    </a:moveTo>
                    <a:lnTo>
                      <a:pt x="1682" y="0"/>
                    </a:lnTo>
                    <a:lnTo>
                      <a:pt x="1682" y="10"/>
                    </a:lnTo>
                    <a:lnTo>
                      <a:pt x="1678" y="10"/>
                    </a:lnTo>
                    <a:lnTo>
                      <a:pt x="1678" y="0"/>
                    </a:lnTo>
                    <a:close/>
                    <a:moveTo>
                      <a:pt x="1657" y="0"/>
                    </a:moveTo>
                    <a:lnTo>
                      <a:pt x="1659" y="0"/>
                    </a:lnTo>
                    <a:lnTo>
                      <a:pt x="1659" y="10"/>
                    </a:lnTo>
                    <a:lnTo>
                      <a:pt x="1657" y="10"/>
                    </a:lnTo>
                    <a:lnTo>
                      <a:pt x="1657" y="0"/>
                    </a:lnTo>
                    <a:close/>
                    <a:moveTo>
                      <a:pt x="1634" y="0"/>
                    </a:moveTo>
                    <a:lnTo>
                      <a:pt x="1637" y="0"/>
                    </a:lnTo>
                    <a:lnTo>
                      <a:pt x="1637" y="10"/>
                    </a:lnTo>
                    <a:lnTo>
                      <a:pt x="1634" y="10"/>
                    </a:lnTo>
                    <a:lnTo>
                      <a:pt x="1634" y="0"/>
                    </a:lnTo>
                    <a:close/>
                    <a:moveTo>
                      <a:pt x="1612" y="0"/>
                    </a:moveTo>
                    <a:lnTo>
                      <a:pt x="1614" y="0"/>
                    </a:lnTo>
                    <a:lnTo>
                      <a:pt x="1614" y="10"/>
                    </a:lnTo>
                    <a:lnTo>
                      <a:pt x="1612" y="10"/>
                    </a:lnTo>
                    <a:lnTo>
                      <a:pt x="1612" y="0"/>
                    </a:lnTo>
                    <a:close/>
                    <a:moveTo>
                      <a:pt x="1589" y="0"/>
                    </a:moveTo>
                    <a:lnTo>
                      <a:pt x="1593" y="0"/>
                    </a:lnTo>
                    <a:lnTo>
                      <a:pt x="1593" y="10"/>
                    </a:lnTo>
                    <a:lnTo>
                      <a:pt x="1589" y="10"/>
                    </a:lnTo>
                    <a:lnTo>
                      <a:pt x="1589" y="0"/>
                    </a:lnTo>
                    <a:close/>
                    <a:moveTo>
                      <a:pt x="1568" y="0"/>
                    </a:moveTo>
                    <a:lnTo>
                      <a:pt x="1570" y="0"/>
                    </a:lnTo>
                    <a:lnTo>
                      <a:pt x="1570" y="10"/>
                    </a:lnTo>
                    <a:lnTo>
                      <a:pt x="1568" y="10"/>
                    </a:lnTo>
                    <a:lnTo>
                      <a:pt x="1568" y="0"/>
                    </a:lnTo>
                    <a:close/>
                    <a:moveTo>
                      <a:pt x="1545" y="0"/>
                    </a:moveTo>
                    <a:lnTo>
                      <a:pt x="1547" y="0"/>
                    </a:lnTo>
                    <a:lnTo>
                      <a:pt x="1547" y="10"/>
                    </a:lnTo>
                    <a:lnTo>
                      <a:pt x="1545" y="10"/>
                    </a:lnTo>
                    <a:lnTo>
                      <a:pt x="1545" y="0"/>
                    </a:lnTo>
                    <a:close/>
                    <a:moveTo>
                      <a:pt x="1524" y="0"/>
                    </a:moveTo>
                    <a:lnTo>
                      <a:pt x="1526" y="0"/>
                    </a:lnTo>
                    <a:lnTo>
                      <a:pt x="1526" y="10"/>
                    </a:lnTo>
                    <a:lnTo>
                      <a:pt x="1524" y="10"/>
                    </a:lnTo>
                    <a:lnTo>
                      <a:pt x="1524" y="0"/>
                    </a:lnTo>
                    <a:close/>
                    <a:moveTo>
                      <a:pt x="1501" y="0"/>
                    </a:moveTo>
                    <a:lnTo>
                      <a:pt x="1503" y="0"/>
                    </a:lnTo>
                    <a:lnTo>
                      <a:pt x="1503" y="10"/>
                    </a:lnTo>
                    <a:lnTo>
                      <a:pt x="1501" y="10"/>
                    </a:lnTo>
                    <a:lnTo>
                      <a:pt x="1501" y="0"/>
                    </a:lnTo>
                    <a:close/>
                    <a:moveTo>
                      <a:pt x="1480" y="0"/>
                    </a:moveTo>
                    <a:lnTo>
                      <a:pt x="1482" y="0"/>
                    </a:lnTo>
                    <a:lnTo>
                      <a:pt x="1482" y="10"/>
                    </a:lnTo>
                    <a:lnTo>
                      <a:pt x="1480" y="10"/>
                    </a:lnTo>
                    <a:lnTo>
                      <a:pt x="1480" y="0"/>
                    </a:lnTo>
                    <a:close/>
                    <a:moveTo>
                      <a:pt x="1457" y="0"/>
                    </a:moveTo>
                    <a:lnTo>
                      <a:pt x="1459" y="0"/>
                    </a:lnTo>
                    <a:lnTo>
                      <a:pt x="1459" y="10"/>
                    </a:lnTo>
                    <a:lnTo>
                      <a:pt x="1457" y="10"/>
                    </a:lnTo>
                    <a:lnTo>
                      <a:pt x="1457" y="0"/>
                    </a:lnTo>
                    <a:close/>
                    <a:moveTo>
                      <a:pt x="1436" y="0"/>
                    </a:moveTo>
                    <a:lnTo>
                      <a:pt x="1438" y="0"/>
                    </a:lnTo>
                    <a:lnTo>
                      <a:pt x="1438" y="10"/>
                    </a:lnTo>
                    <a:lnTo>
                      <a:pt x="1436" y="10"/>
                    </a:lnTo>
                    <a:lnTo>
                      <a:pt x="1436" y="0"/>
                    </a:lnTo>
                    <a:close/>
                    <a:moveTo>
                      <a:pt x="1413" y="0"/>
                    </a:moveTo>
                    <a:lnTo>
                      <a:pt x="1415" y="0"/>
                    </a:lnTo>
                    <a:lnTo>
                      <a:pt x="1415" y="10"/>
                    </a:lnTo>
                    <a:lnTo>
                      <a:pt x="1413" y="10"/>
                    </a:lnTo>
                    <a:lnTo>
                      <a:pt x="1413" y="0"/>
                    </a:lnTo>
                    <a:close/>
                    <a:moveTo>
                      <a:pt x="1392" y="0"/>
                    </a:moveTo>
                    <a:lnTo>
                      <a:pt x="1394" y="0"/>
                    </a:lnTo>
                    <a:lnTo>
                      <a:pt x="1394" y="10"/>
                    </a:lnTo>
                    <a:lnTo>
                      <a:pt x="1392" y="10"/>
                    </a:lnTo>
                    <a:lnTo>
                      <a:pt x="1392" y="0"/>
                    </a:lnTo>
                    <a:close/>
                    <a:moveTo>
                      <a:pt x="1369" y="0"/>
                    </a:moveTo>
                    <a:lnTo>
                      <a:pt x="1371" y="0"/>
                    </a:lnTo>
                    <a:lnTo>
                      <a:pt x="1371" y="10"/>
                    </a:lnTo>
                    <a:lnTo>
                      <a:pt x="1369" y="10"/>
                    </a:lnTo>
                    <a:lnTo>
                      <a:pt x="1369" y="0"/>
                    </a:lnTo>
                    <a:close/>
                    <a:moveTo>
                      <a:pt x="1348" y="0"/>
                    </a:moveTo>
                    <a:lnTo>
                      <a:pt x="1349" y="0"/>
                    </a:lnTo>
                    <a:lnTo>
                      <a:pt x="1349" y="10"/>
                    </a:lnTo>
                    <a:lnTo>
                      <a:pt x="1348" y="10"/>
                    </a:lnTo>
                    <a:lnTo>
                      <a:pt x="1348" y="0"/>
                    </a:lnTo>
                    <a:close/>
                    <a:moveTo>
                      <a:pt x="1324" y="0"/>
                    </a:moveTo>
                    <a:lnTo>
                      <a:pt x="1326" y="0"/>
                    </a:lnTo>
                    <a:lnTo>
                      <a:pt x="1326" y="10"/>
                    </a:lnTo>
                    <a:lnTo>
                      <a:pt x="1324" y="10"/>
                    </a:lnTo>
                    <a:lnTo>
                      <a:pt x="1324" y="0"/>
                    </a:lnTo>
                    <a:close/>
                    <a:moveTo>
                      <a:pt x="1303" y="0"/>
                    </a:moveTo>
                    <a:lnTo>
                      <a:pt x="1305" y="0"/>
                    </a:lnTo>
                    <a:lnTo>
                      <a:pt x="1305" y="10"/>
                    </a:lnTo>
                    <a:lnTo>
                      <a:pt x="1303" y="10"/>
                    </a:lnTo>
                    <a:lnTo>
                      <a:pt x="1303" y="0"/>
                    </a:lnTo>
                    <a:close/>
                    <a:moveTo>
                      <a:pt x="1280" y="0"/>
                    </a:moveTo>
                    <a:lnTo>
                      <a:pt x="1282" y="0"/>
                    </a:lnTo>
                    <a:lnTo>
                      <a:pt x="1282" y="10"/>
                    </a:lnTo>
                    <a:lnTo>
                      <a:pt x="1280" y="10"/>
                    </a:lnTo>
                    <a:lnTo>
                      <a:pt x="1280" y="0"/>
                    </a:lnTo>
                    <a:close/>
                    <a:moveTo>
                      <a:pt x="1259" y="0"/>
                    </a:moveTo>
                    <a:lnTo>
                      <a:pt x="1261" y="0"/>
                    </a:lnTo>
                    <a:lnTo>
                      <a:pt x="1261" y="10"/>
                    </a:lnTo>
                    <a:lnTo>
                      <a:pt x="1259" y="10"/>
                    </a:lnTo>
                    <a:lnTo>
                      <a:pt x="1259" y="0"/>
                    </a:lnTo>
                    <a:close/>
                    <a:moveTo>
                      <a:pt x="1236" y="0"/>
                    </a:moveTo>
                    <a:lnTo>
                      <a:pt x="1238" y="0"/>
                    </a:lnTo>
                    <a:lnTo>
                      <a:pt x="1238" y="10"/>
                    </a:lnTo>
                    <a:lnTo>
                      <a:pt x="1236" y="10"/>
                    </a:lnTo>
                    <a:lnTo>
                      <a:pt x="1236" y="0"/>
                    </a:lnTo>
                    <a:close/>
                    <a:moveTo>
                      <a:pt x="1215" y="0"/>
                    </a:moveTo>
                    <a:lnTo>
                      <a:pt x="1217" y="0"/>
                    </a:lnTo>
                    <a:lnTo>
                      <a:pt x="1217" y="10"/>
                    </a:lnTo>
                    <a:lnTo>
                      <a:pt x="1215" y="10"/>
                    </a:lnTo>
                    <a:lnTo>
                      <a:pt x="1215" y="0"/>
                    </a:lnTo>
                    <a:close/>
                    <a:moveTo>
                      <a:pt x="1192" y="0"/>
                    </a:moveTo>
                    <a:lnTo>
                      <a:pt x="1194" y="0"/>
                    </a:lnTo>
                    <a:lnTo>
                      <a:pt x="1194" y="10"/>
                    </a:lnTo>
                    <a:lnTo>
                      <a:pt x="1192" y="10"/>
                    </a:lnTo>
                    <a:lnTo>
                      <a:pt x="1192" y="0"/>
                    </a:lnTo>
                    <a:close/>
                    <a:moveTo>
                      <a:pt x="1171" y="0"/>
                    </a:moveTo>
                    <a:lnTo>
                      <a:pt x="1173" y="0"/>
                    </a:lnTo>
                    <a:lnTo>
                      <a:pt x="1173" y="10"/>
                    </a:lnTo>
                    <a:lnTo>
                      <a:pt x="1171" y="10"/>
                    </a:lnTo>
                    <a:lnTo>
                      <a:pt x="1171" y="0"/>
                    </a:lnTo>
                    <a:close/>
                    <a:moveTo>
                      <a:pt x="1148" y="0"/>
                    </a:moveTo>
                    <a:lnTo>
                      <a:pt x="1150" y="0"/>
                    </a:lnTo>
                    <a:lnTo>
                      <a:pt x="1150" y="10"/>
                    </a:lnTo>
                    <a:lnTo>
                      <a:pt x="1148" y="10"/>
                    </a:lnTo>
                    <a:lnTo>
                      <a:pt x="1148" y="0"/>
                    </a:lnTo>
                    <a:close/>
                    <a:moveTo>
                      <a:pt x="1127" y="0"/>
                    </a:moveTo>
                    <a:lnTo>
                      <a:pt x="1129" y="0"/>
                    </a:lnTo>
                    <a:lnTo>
                      <a:pt x="1129" y="10"/>
                    </a:lnTo>
                    <a:lnTo>
                      <a:pt x="1127" y="10"/>
                    </a:lnTo>
                    <a:lnTo>
                      <a:pt x="1127" y="0"/>
                    </a:lnTo>
                    <a:close/>
                    <a:moveTo>
                      <a:pt x="1104" y="0"/>
                    </a:moveTo>
                    <a:lnTo>
                      <a:pt x="1106" y="0"/>
                    </a:lnTo>
                    <a:lnTo>
                      <a:pt x="1106" y="10"/>
                    </a:lnTo>
                    <a:lnTo>
                      <a:pt x="1104" y="10"/>
                    </a:lnTo>
                    <a:lnTo>
                      <a:pt x="1104" y="0"/>
                    </a:lnTo>
                    <a:close/>
                    <a:moveTo>
                      <a:pt x="1083" y="0"/>
                    </a:moveTo>
                    <a:lnTo>
                      <a:pt x="1084" y="0"/>
                    </a:lnTo>
                    <a:lnTo>
                      <a:pt x="1084" y="10"/>
                    </a:lnTo>
                    <a:lnTo>
                      <a:pt x="1083" y="10"/>
                    </a:lnTo>
                    <a:lnTo>
                      <a:pt x="1083" y="0"/>
                    </a:lnTo>
                    <a:close/>
                    <a:moveTo>
                      <a:pt x="1060" y="0"/>
                    </a:moveTo>
                    <a:lnTo>
                      <a:pt x="1061" y="0"/>
                    </a:lnTo>
                    <a:lnTo>
                      <a:pt x="1061" y="10"/>
                    </a:lnTo>
                    <a:lnTo>
                      <a:pt x="1060" y="10"/>
                    </a:lnTo>
                    <a:lnTo>
                      <a:pt x="1060" y="0"/>
                    </a:lnTo>
                    <a:close/>
                    <a:moveTo>
                      <a:pt x="1038" y="0"/>
                    </a:moveTo>
                    <a:lnTo>
                      <a:pt x="1040" y="0"/>
                    </a:lnTo>
                    <a:lnTo>
                      <a:pt x="1040" y="10"/>
                    </a:lnTo>
                    <a:lnTo>
                      <a:pt x="1038" y="10"/>
                    </a:lnTo>
                    <a:lnTo>
                      <a:pt x="1038" y="0"/>
                    </a:lnTo>
                    <a:close/>
                    <a:moveTo>
                      <a:pt x="1015" y="0"/>
                    </a:moveTo>
                    <a:lnTo>
                      <a:pt x="1017" y="0"/>
                    </a:lnTo>
                    <a:lnTo>
                      <a:pt x="1017" y="10"/>
                    </a:lnTo>
                    <a:lnTo>
                      <a:pt x="1015" y="10"/>
                    </a:lnTo>
                    <a:lnTo>
                      <a:pt x="1015" y="0"/>
                    </a:lnTo>
                    <a:close/>
                    <a:moveTo>
                      <a:pt x="994" y="0"/>
                    </a:moveTo>
                    <a:lnTo>
                      <a:pt x="996" y="0"/>
                    </a:lnTo>
                    <a:lnTo>
                      <a:pt x="996" y="10"/>
                    </a:lnTo>
                    <a:lnTo>
                      <a:pt x="994" y="10"/>
                    </a:lnTo>
                    <a:lnTo>
                      <a:pt x="994" y="0"/>
                    </a:lnTo>
                    <a:close/>
                    <a:moveTo>
                      <a:pt x="971" y="0"/>
                    </a:moveTo>
                    <a:lnTo>
                      <a:pt x="973" y="0"/>
                    </a:lnTo>
                    <a:lnTo>
                      <a:pt x="973" y="10"/>
                    </a:lnTo>
                    <a:lnTo>
                      <a:pt x="971" y="10"/>
                    </a:lnTo>
                    <a:lnTo>
                      <a:pt x="971" y="0"/>
                    </a:lnTo>
                    <a:close/>
                    <a:moveTo>
                      <a:pt x="950" y="0"/>
                    </a:moveTo>
                    <a:lnTo>
                      <a:pt x="952" y="0"/>
                    </a:lnTo>
                    <a:lnTo>
                      <a:pt x="952" y="10"/>
                    </a:lnTo>
                    <a:lnTo>
                      <a:pt x="950" y="10"/>
                    </a:lnTo>
                    <a:lnTo>
                      <a:pt x="950" y="0"/>
                    </a:lnTo>
                    <a:close/>
                    <a:moveTo>
                      <a:pt x="927" y="0"/>
                    </a:moveTo>
                    <a:lnTo>
                      <a:pt x="929" y="0"/>
                    </a:lnTo>
                    <a:lnTo>
                      <a:pt x="929" y="10"/>
                    </a:lnTo>
                    <a:lnTo>
                      <a:pt x="927" y="10"/>
                    </a:lnTo>
                    <a:lnTo>
                      <a:pt x="927" y="0"/>
                    </a:lnTo>
                    <a:close/>
                    <a:moveTo>
                      <a:pt x="906" y="0"/>
                    </a:moveTo>
                    <a:lnTo>
                      <a:pt x="908" y="0"/>
                    </a:lnTo>
                    <a:lnTo>
                      <a:pt x="908" y="10"/>
                    </a:lnTo>
                    <a:lnTo>
                      <a:pt x="906" y="10"/>
                    </a:lnTo>
                    <a:lnTo>
                      <a:pt x="906" y="0"/>
                    </a:lnTo>
                    <a:close/>
                    <a:moveTo>
                      <a:pt x="883" y="0"/>
                    </a:moveTo>
                    <a:lnTo>
                      <a:pt x="885" y="0"/>
                    </a:lnTo>
                    <a:lnTo>
                      <a:pt x="885" y="10"/>
                    </a:lnTo>
                    <a:lnTo>
                      <a:pt x="883" y="10"/>
                    </a:lnTo>
                    <a:lnTo>
                      <a:pt x="883" y="0"/>
                    </a:lnTo>
                    <a:close/>
                    <a:moveTo>
                      <a:pt x="862" y="0"/>
                    </a:moveTo>
                    <a:lnTo>
                      <a:pt x="864" y="0"/>
                    </a:lnTo>
                    <a:lnTo>
                      <a:pt x="864" y="10"/>
                    </a:lnTo>
                    <a:lnTo>
                      <a:pt x="862" y="10"/>
                    </a:lnTo>
                    <a:lnTo>
                      <a:pt x="862" y="0"/>
                    </a:lnTo>
                    <a:close/>
                    <a:moveTo>
                      <a:pt x="839" y="0"/>
                    </a:moveTo>
                    <a:lnTo>
                      <a:pt x="841" y="0"/>
                    </a:lnTo>
                    <a:lnTo>
                      <a:pt x="841" y="10"/>
                    </a:lnTo>
                    <a:lnTo>
                      <a:pt x="839" y="10"/>
                    </a:lnTo>
                    <a:lnTo>
                      <a:pt x="839" y="0"/>
                    </a:lnTo>
                    <a:close/>
                    <a:moveTo>
                      <a:pt x="818" y="0"/>
                    </a:moveTo>
                    <a:lnTo>
                      <a:pt x="820" y="0"/>
                    </a:lnTo>
                    <a:lnTo>
                      <a:pt x="820" y="10"/>
                    </a:lnTo>
                    <a:lnTo>
                      <a:pt x="818" y="10"/>
                    </a:lnTo>
                    <a:lnTo>
                      <a:pt x="818" y="0"/>
                    </a:lnTo>
                    <a:close/>
                    <a:moveTo>
                      <a:pt x="795" y="0"/>
                    </a:moveTo>
                    <a:lnTo>
                      <a:pt x="796" y="0"/>
                    </a:lnTo>
                    <a:lnTo>
                      <a:pt x="796" y="10"/>
                    </a:lnTo>
                    <a:lnTo>
                      <a:pt x="795" y="10"/>
                    </a:lnTo>
                    <a:lnTo>
                      <a:pt x="795" y="0"/>
                    </a:lnTo>
                    <a:close/>
                    <a:moveTo>
                      <a:pt x="773" y="0"/>
                    </a:moveTo>
                    <a:lnTo>
                      <a:pt x="775" y="0"/>
                    </a:lnTo>
                    <a:lnTo>
                      <a:pt x="775" y="10"/>
                    </a:lnTo>
                    <a:lnTo>
                      <a:pt x="773" y="10"/>
                    </a:lnTo>
                    <a:lnTo>
                      <a:pt x="773" y="0"/>
                    </a:lnTo>
                    <a:close/>
                    <a:moveTo>
                      <a:pt x="750" y="0"/>
                    </a:moveTo>
                    <a:lnTo>
                      <a:pt x="752" y="0"/>
                    </a:lnTo>
                    <a:lnTo>
                      <a:pt x="752" y="10"/>
                    </a:lnTo>
                    <a:lnTo>
                      <a:pt x="750" y="10"/>
                    </a:lnTo>
                    <a:lnTo>
                      <a:pt x="750" y="0"/>
                    </a:lnTo>
                    <a:close/>
                    <a:moveTo>
                      <a:pt x="729" y="0"/>
                    </a:moveTo>
                    <a:lnTo>
                      <a:pt x="731" y="0"/>
                    </a:lnTo>
                    <a:lnTo>
                      <a:pt x="731" y="10"/>
                    </a:lnTo>
                    <a:lnTo>
                      <a:pt x="729" y="10"/>
                    </a:lnTo>
                    <a:lnTo>
                      <a:pt x="729" y="0"/>
                    </a:lnTo>
                    <a:close/>
                    <a:moveTo>
                      <a:pt x="706" y="0"/>
                    </a:moveTo>
                    <a:lnTo>
                      <a:pt x="708" y="0"/>
                    </a:lnTo>
                    <a:lnTo>
                      <a:pt x="708" y="10"/>
                    </a:lnTo>
                    <a:lnTo>
                      <a:pt x="706" y="10"/>
                    </a:lnTo>
                    <a:lnTo>
                      <a:pt x="706" y="0"/>
                    </a:lnTo>
                    <a:close/>
                    <a:moveTo>
                      <a:pt x="685" y="0"/>
                    </a:moveTo>
                    <a:lnTo>
                      <a:pt x="687" y="0"/>
                    </a:lnTo>
                    <a:lnTo>
                      <a:pt x="687" y="10"/>
                    </a:lnTo>
                    <a:lnTo>
                      <a:pt x="685" y="10"/>
                    </a:lnTo>
                    <a:lnTo>
                      <a:pt x="685" y="0"/>
                    </a:lnTo>
                    <a:close/>
                    <a:moveTo>
                      <a:pt x="662" y="0"/>
                    </a:moveTo>
                    <a:lnTo>
                      <a:pt x="664" y="0"/>
                    </a:lnTo>
                    <a:lnTo>
                      <a:pt x="664" y="10"/>
                    </a:lnTo>
                    <a:lnTo>
                      <a:pt x="662" y="10"/>
                    </a:lnTo>
                    <a:lnTo>
                      <a:pt x="662" y="0"/>
                    </a:lnTo>
                    <a:close/>
                    <a:moveTo>
                      <a:pt x="641" y="0"/>
                    </a:moveTo>
                    <a:lnTo>
                      <a:pt x="643" y="0"/>
                    </a:lnTo>
                    <a:lnTo>
                      <a:pt x="643" y="10"/>
                    </a:lnTo>
                    <a:lnTo>
                      <a:pt x="641" y="10"/>
                    </a:lnTo>
                    <a:lnTo>
                      <a:pt x="641" y="0"/>
                    </a:lnTo>
                    <a:close/>
                    <a:moveTo>
                      <a:pt x="618" y="0"/>
                    </a:moveTo>
                    <a:lnTo>
                      <a:pt x="620" y="0"/>
                    </a:lnTo>
                    <a:lnTo>
                      <a:pt x="620" y="10"/>
                    </a:lnTo>
                    <a:lnTo>
                      <a:pt x="618" y="10"/>
                    </a:lnTo>
                    <a:lnTo>
                      <a:pt x="618" y="0"/>
                    </a:lnTo>
                    <a:close/>
                    <a:moveTo>
                      <a:pt x="597" y="0"/>
                    </a:moveTo>
                    <a:lnTo>
                      <a:pt x="599" y="0"/>
                    </a:lnTo>
                    <a:lnTo>
                      <a:pt x="599" y="10"/>
                    </a:lnTo>
                    <a:lnTo>
                      <a:pt x="597" y="10"/>
                    </a:lnTo>
                    <a:lnTo>
                      <a:pt x="597" y="0"/>
                    </a:lnTo>
                    <a:close/>
                    <a:moveTo>
                      <a:pt x="574" y="0"/>
                    </a:moveTo>
                    <a:lnTo>
                      <a:pt x="576" y="0"/>
                    </a:lnTo>
                    <a:lnTo>
                      <a:pt x="576" y="10"/>
                    </a:lnTo>
                    <a:lnTo>
                      <a:pt x="574" y="10"/>
                    </a:lnTo>
                    <a:lnTo>
                      <a:pt x="574" y="0"/>
                    </a:lnTo>
                    <a:close/>
                    <a:moveTo>
                      <a:pt x="553" y="0"/>
                    </a:moveTo>
                    <a:lnTo>
                      <a:pt x="555" y="0"/>
                    </a:lnTo>
                    <a:lnTo>
                      <a:pt x="555" y="10"/>
                    </a:lnTo>
                    <a:lnTo>
                      <a:pt x="553" y="10"/>
                    </a:lnTo>
                    <a:lnTo>
                      <a:pt x="553" y="0"/>
                    </a:lnTo>
                    <a:close/>
                    <a:moveTo>
                      <a:pt x="530" y="0"/>
                    </a:moveTo>
                    <a:lnTo>
                      <a:pt x="532" y="0"/>
                    </a:lnTo>
                    <a:lnTo>
                      <a:pt x="532" y="10"/>
                    </a:lnTo>
                    <a:lnTo>
                      <a:pt x="530" y="10"/>
                    </a:lnTo>
                    <a:lnTo>
                      <a:pt x="530" y="0"/>
                    </a:lnTo>
                    <a:close/>
                    <a:moveTo>
                      <a:pt x="508" y="0"/>
                    </a:moveTo>
                    <a:lnTo>
                      <a:pt x="510" y="0"/>
                    </a:lnTo>
                    <a:lnTo>
                      <a:pt x="510" y="10"/>
                    </a:lnTo>
                    <a:lnTo>
                      <a:pt x="508" y="10"/>
                    </a:lnTo>
                    <a:lnTo>
                      <a:pt x="508" y="0"/>
                    </a:lnTo>
                    <a:close/>
                    <a:moveTo>
                      <a:pt x="485" y="0"/>
                    </a:moveTo>
                    <a:lnTo>
                      <a:pt x="487" y="0"/>
                    </a:lnTo>
                    <a:lnTo>
                      <a:pt x="487" y="10"/>
                    </a:lnTo>
                    <a:lnTo>
                      <a:pt x="485" y="10"/>
                    </a:lnTo>
                    <a:lnTo>
                      <a:pt x="485" y="0"/>
                    </a:lnTo>
                    <a:close/>
                    <a:moveTo>
                      <a:pt x="464" y="0"/>
                    </a:moveTo>
                    <a:lnTo>
                      <a:pt x="466" y="0"/>
                    </a:lnTo>
                    <a:lnTo>
                      <a:pt x="466" y="10"/>
                    </a:lnTo>
                    <a:lnTo>
                      <a:pt x="464" y="10"/>
                    </a:lnTo>
                    <a:lnTo>
                      <a:pt x="464" y="0"/>
                    </a:lnTo>
                    <a:close/>
                    <a:moveTo>
                      <a:pt x="441" y="0"/>
                    </a:moveTo>
                    <a:lnTo>
                      <a:pt x="443" y="0"/>
                    </a:lnTo>
                    <a:lnTo>
                      <a:pt x="443" y="10"/>
                    </a:lnTo>
                    <a:lnTo>
                      <a:pt x="441" y="10"/>
                    </a:lnTo>
                    <a:lnTo>
                      <a:pt x="441" y="0"/>
                    </a:lnTo>
                    <a:close/>
                    <a:moveTo>
                      <a:pt x="420" y="0"/>
                    </a:moveTo>
                    <a:lnTo>
                      <a:pt x="422" y="0"/>
                    </a:lnTo>
                    <a:lnTo>
                      <a:pt x="422" y="10"/>
                    </a:lnTo>
                    <a:lnTo>
                      <a:pt x="420" y="10"/>
                    </a:lnTo>
                    <a:lnTo>
                      <a:pt x="420" y="0"/>
                    </a:lnTo>
                    <a:close/>
                    <a:moveTo>
                      <a:pt x="397" y="0"/>
                    </a:moveTo>
                    <a:lnTo>
                      <a:pt x="399" y="0"/>
                    </a:lnTo>
                    <a:lnTo>
                      <a:pt x="399" y="10"/>
                    </a:lnTo>
                    <a:lnTo>
                      <a:pt x="397" y="10"/>
                    </a:lnTo>
                    <a:lnTo>
                      <a:pt x="397" y="0"/>
                    </a:lnTo>
                    <a:close/>
                    <a:moveTo>
                      <a:pt x="376" y="0"/>
                    </a:moveTo>
                    <a:lnTo>
                      <a:pt x="378" y="0"/>
                    </a:lnTo>
                    <a:lnTo>
                      <a:pt x="378" y="10"/>
                    </a:lnTo>
                    <a:lnTo>
                      <a:pt x="376" y="10"/>
                    </a:lnTo>
                    <a:lnTo>
                      <a:pt x="376" y="0"/>
                    </a:lnTo>
                    <a:close/>
                    <a:moveTo>
                      <a:pt x="353" y="0"/>
                    </a:moveTo>
                    <a:lnTo>
                      <a:pt x="355" y="0"/>
                    </a:lnTo>
                    <a:lnTo>
                      <a:pt x="355" y="10"/>
                    </a:lnTo>
                    <a:lnTo>
                      <a:pt x="353" y="10"/>
                    </a:lnTo>
                    <a:lnTo>
                      <a:pt x="353" y="0"/>
                    </a:lnTo>
                    <a:close/>
                    <a:moveTo>
                      <a:pt x="332" y="0"/>
                    </a:moveTo>
                    <a:lnTo>
                      <a:pt x="334" y="0"/>
                    </a:lnTo>
                    <a:lnTo>
                      <a:pt x="334" y="10"/>
                    </a:lnTo>
                    <a:lnTo>
                      <a:pt x="332" y="10"/>
                    </a:lnTo>
                    <a:lnTo>
                      <a:pt x="332" y="0"/>
                    </a:lnTo>
                    <a:close/>
                    <a:moveTo>
                      <a:pt x="309" y="0"/>
                    </a:moveTo>
                    <a:lnTo>
                      <a:pt x="311" y="0"/>
                    </a:lnTo>
                    <a:lnTo>
                      <a:pt x="311" y="10"/>
                    </a:lnTo>
                    <a:lnTo>
                      <a:pt x="309" y="10"/>
                    </a:lnTo>
                    <a:lnTo>
                      <a:pt x="309" y="0"/>
                    </a:lnTo>
                    <a:close/>
                    <a:moveTo>
                      <a:pt x="288" y="0"/>
                    </a:moveTo>
                    <a:lnTo>
                      <a:pt x="290" y="0"/>
                    </a:lnTo>
                    <a:lnTo>
                      <a:pt x="290" y="10"/>
                    </a:lnTo>
                    <a:lnTo>
                      <a:pt x="288" y="10"/>
                    </a:lnTo>
                    <a:lnTo>
                      <a:pt x="288" y="0"/>
                    </a:lnTo>
                    <a:close/>
                    <a:moveTo>
                      <a:pt x="265" y="0"/>
                    </a:moveTo>
                    <a:lnTo>
                      <a:pt x="267" y="0"/>
                    </a:lnTo>
                    <a:lnTo>
                      <a:pt x="267" y="10"/>
                    </a:lnTo>
                    <a:lnTo>
                      <a:pt x="265" y="10"/>
                    </a:lnTo>
                    <a:lnTo>
                      <a:pt x="265" y="0"/>
                    </a:lnTo>
                    <a:close/>
                    <a:moveTo>
                      <a:pt x="244" y="0"/>
                    </a:moveTo>
                    <a:lnTo>
                      <a:pt x="245" y="0"/>
                    </a:lnTo>
                    <a:lnTo>
                      <a:pt x="245" y="10"/>
                    </a:lnTo>
                    <a:lnTo>
                      <a:pt x="244" y="10"/>
                    </a:lnTo>
                    <a:lnTo>
                      <a:pt x="244" y="0"/>
                    </a:lnTo>
                    <a:close/>
                    <a:moveTo>
                      <a:pt x="220" y="0"/>
                    </a:moveTo>
                    <a:lnTo>
                      <a:pt x="222" y="0"/>
                    </a:lnTo>
                    <a:lnTo>
                      <a:pt x="222" y="10"/>
                    </a:lnTo>
                    <a:lnTo>
                      <a:pt x="220" y="10"/>
                    </a:lnTo>
                    <a:lnTo>
                      <a:pt x="220" y="0"/>
                    </a:lnTo>
                    <a:close/>
                    <a:moveTo>
                      <a:pt x="199" y="0"/>
                    </a:moveTo>
                    <a:lnTo>
                      <a:pt x="201" y="0"/>
                    </a:lnTo>
                    <a:lnTo>
                      <a:pt x="201" y="10"/>
                    </a:lnTo>
                    <a:lnTo>
                      <a:pt x="199" y="10"/>
                    </a:lnTo>
                    <a:lnTo>
                      <a:pt x="199" y="0"/>
                    </a:lnTo>
                    <a:close/>
                    <a:moveTo>
                      <a:pt x="176" y="0"/>
                    </a:moveTo>
                    <a:lnTo>
                      <a:pt x="178" y="0"/>
                    </a:lnTo>
                    <a:lnTo>
                      <a:pt x="178" y="10"/>
                    </a:lnTo>
                    <a:lnTo>
                      <a:pt x="176" y="10"/>
                    </a:lnTo>
                    <a:lnTo>
                      <a:pt x="176" y="0"/>
                    </a:lnTo>
                    <a:close/>
                    <a:moveTo>
                      <a:pt x="155" y="0"/>
                    </a:moveTo>
                    <a:lnTo>
                      <a:pt x="157" y="0"/>
                    </a:lnTo>
                    <a:lnTo>
                      <a:pt x="157" y="10"/>
                    </a:lnTo>
                    <a:lnTo>
                      <a:pt x="155" y="10"/>
                    </a:lnTo>
                    <a:lnTo>
                      <a:pt x="155" y="0"/>
                    </a:lnTo>
                    <a:close/>
                    <a:moveTo>
                      <a:pt x="132" y="0"/>
                    </a:moveTo>
                    <a:lnTo>
                      <a:pt x="134" y="0"/>
                    </a:lnTo>
                    <a:lnTo>
                      <a:pt x="134" y="10"/>
                    </a:lnTo>
                    <a:lnTo>
                      <a:pt x="132" y="10"/>
                    </a:lnTo>
                    <a:lnTo>
                      <a:pt x="132" y="0"/>
                    </a:lnTo>
                    <a:close/>
                    <a:moveTo>
                      <a:pt x="111" y="0"/>
                    </a:moveTo>
                    <a:lnTo>
                      <a:pt x="113" y="0"/>
                    </a:lnTo>
                    <a:lnTo>
                      <a:pt x="113" y="10"/>
                    </a:lnTo>
                    <a:lnTo>
                      <a:pt x="111" y="10"/>
                    </a:lnTo>
                    <a:lnTo>
                      <a:pt x="111" y="0"/>
                    </a:lnTo>
                    <a:close/>
                    <a:moveTo>
                      <a:pt x="88" y="0"/>
                    </a:moveTo>
                    <a:lnTo>
                      <a:pt x="90" y="0"/>
                    </a:lnTo>
                    <a:lnTo>
                      <a:pt x="90" y="10"/>
                    </a:lnTo>
                    <a:lnTo>
                      <a:pt x="88" y="10"/>
                    </a:lnTo>
                    <a:lnTo>
                      <a:pt x="88" y="0"/>
                    </a:lnTo>
                    <a:close/>
                    <a:moveTo>
                      <a:pt x="67" y="0"/>
                    </a:moveTo>
                    <a:lnTo>
                      <a:pt x="69" y="0"/>
                    </a:lnTo>
                    <a:lnTo>
                      <a:pt x="69" y="10"/>
                    </a:lnTo>
                    <a:lnTo>
                      <a:pt x="67" y="10"/>
                    </a:lnTo>
                    <a:lnTo>
                      <a:pt x="67" y="0"/>
                    </a:lnTo>
                    <a:close/>
                    <a:moveTo>
                      <a:pt x="44" y="0"/>
                    </a:moveTo>
                    <a:lnTo>
                      <a:pt x="46" y="0"/>
                    </a:lnTo>
                    <a:lnTo>
                      <a:pt x="46" y="10"/>
                    </a:lnTo>
                    <a:lnTo>
                      <a:pt x="44" y="10"/>
                    </a:lnTo>
                    <a:lnTo>
                      <a:pt x="44" y="0"/>
                    </a:lnTo>
                    <a:close/>
                    <a:moveTo>
                      <a:pt x="23" y="0"/>
                    </a:moveTo>
                    <a:lnTo>
                      <a:pt x="25" y="0"/>
                    </a:lnTo>
                    <a:lnTo>
                      <a:pt x="25" y="10"/>
                    </a:lnTo>
                    <a:lnTo>
                      <a:pt x="23" y="10"/>
                    </a:lnTo>
                    <a:lnTo>
                      <a:pt x="23" y="0"/>
                    </a:lnTo>
                    <a:close/>
                    <a:moveTo>
                      <a:pt x="0" y="0"/>
                    </a:moveTo>
                    <a:lnTo>
                      <a:pt x="2" y="0"/>
                    </a:lnTo>
                    <a:lnTo>
                      <a:pt x="2" y="10"/>
                    </a:lnTo>
                    <a:lnTo>
                      <a:pt x="0" y="1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4" name="Freeform 269"/>
              <p:cNvSpPr>
                <a:spLocks noEditPoints="1"/>
              </p:cNvSpPr>
              <p:nvPr/>
            </p:nvSpPr>
            <p:spPr bwMode="auto">
              <a:xfrm>
                <a:off x="3752" y="1179"/>
                <a:ext cx="2542" cy="9"/>
              </a:xfrm>
              <a:custGeom>
                <a:avLst/>
                <a:gdLst>
                  <a:gd name="T0" fmla="*/ 2517 w 2542"/>
                  <a:gd name="T1" fmla="*/ 0 h 9"/>
                  <a:gd name="T2" fmla="*/ 2473 w 2542"/>
                  <a:gd name="T3" fmla="*/ 0 h 9"/>
                  <a:gd name="T4" fmla="*/ 2428 w 2542"/>
                  <a:gd name="T5" fmla="*/ 0 h 9"/>
                  <a:gd name="T6" fmla="*/ 2384 w 2542"/>
                  <a:gd name="T7" fmla="*/ 0 h 9"/>
                  <a:gd name="T8" fmla="*/ 2340 w 2542"/>
                  <a:gd name="T9" fmla="*/ 0 h 9"/>
                  <a:gd name="T10" fmla="*/ 2296 w 2542"/>
                  <a:gd name="T11" fmla="*/ 0 h 9"/>
                  <a:gd name="T12" fmla="*/ 2252 w 2542"/>
                  <a:gd name="T13" fmla="*/ 0 h 9"/>
                  <a:gd name="T14" fmla="*/ 2208 w 2542"/>
                  <a:gd name="T15" fmla="*/ 0 h 9"/>
                  <a:gd name="T16" fmla="*/ 2164 w 2542"/>
                  <a:gd name="T17" fmla="*/ 0 h 9"/>
                  <a:gd name="T18" fmla="*/ 2119 w 2542"/>
                  <a:gd name="T19" fmla="*/ 0 h 9"/>
                  <a:gd name="T20" fmla="*/ 2075 w 2542"/>
                  <a:gd name="T21" fmla="*/ 0 h 9"/>
                  <a:gd name="T22" fmla="*/ 2031 w 2542"/>
                  <a:gd name="T23" fmla="*/ 0 h 9"/>
                  <a:gd name="T24" fmla="*/ 1987 w 2542"/>
                  <a:gd name="T25" fmla="*/ 0 h 9"/>
                  <a:gd name="T26" fmla="*/ 1943 w 2542"/>
                  <a:gd name="T27" fmla="*/ 0 h 9"/>
                  <a:gd name="T28" fmla="*/ 1899 w 2542"/>
                  <a:gd name="T29" fmla="*/ 0 h 9"/>
                  <a:gd name="T30" fmla="*/ 1854 w 2542"/>
                  <a:gd name="T31" fmla="*/ 0 h 9"/>
                  <a:gd name="T32" fmla="*/ 1810 w 2542"/>
                  <a:gd name="T33" fmla="*/ 0 h 9"/>
                  <a:gd name="T34" fmla="*/ 1766 w 2542"/>
                  <a:gd name="T35" fmla="*/ 0 h 9"/>
                  <a:gd name="T36" fmla="*/ 1722 w 2542"/>
                  <a:gd name="T37" fmla="*/ 0 h 9"/>
                  <a:gd name="T38" fmla="*/ 1678 w 2542"/>
                  <a:gd name="T39" fmla="*/ 0 h 9"/>
                  <a:gd name="T40" fmla="*/ 1634 w 2542"/>
                  <a:gd name="T41" fmla="*/ 0 h 9"/>
                  <a:gd name="T42" fmla="*/ 1589 w 2542"/>
                  <a:gd name="T43" fmla="*/ 0 h 9"/>
                  <a:gd name="T44" fmla="*/ 1545 w 2542"/>
                  <a:gd name="T45" fmla="*/ 0 h 9"/>
                  <a:gd name="T46" fmla="*/ 1501 w 2542"/>
                  <a:gd name="T47" fmla="*/ 0 h 9"/>
                  <a:gd name="T48" fmla="*/ 1457 w 2542"/>
                  <a:gd name="T49" fmla="*/ 0 h 9"/>
                  <a:gd name="T50" fmla="*/ 1413 w 2542"/>
                  <a:gd name="T51" fmla="*/ 0 h 9"/>
                  <a:gd name="T52" fmla="*/ 1369 w 2542"/>
                  <a:gd name="T53" fmla="*/ 0 h 9"/>
                  <a:gd name="T54" fmla="*/ 1324 w 2542"/>
                  <a:gd name="T55" fmla="*/ 0 h 9"/>
                  <a:gd name="T56" fmla="*/ 1280 w 2542"/>
                  <a:gd name="T57" fmla="*/ 0 h 9"/>
                  <a:gd name="T58" fmla="*/ 1236 w 2542"/>
                  <a:gd name="T59" fmla="*/ 0 h 9"/>
                  <a:gd name="T60" fmla="*/ 1192 w 2542"/>
                  <a:gd name="T61" fmla="*/ 0 h 9"/>
                  <a:gd name="T62" fmla="*/ 1148 w 2542"/>
                  <a:gd name="T63" fmla="*/ 0 h 9"/>
                  <a:gd name="T64" fmla="*/ 1104 w 2542"/>
                  <a:gd name="T65" fmla="*/ 0 h 9"/>
                  <a:gd name="T66" fmla="*/ 1060 w 2542"/>
                  <a:gd name="T67" fmla="*/ 0 h 9"/>
                  <a:gd name="T68" fmla="*/ 1015 w 2542"/>
                  <a:gd name="T69" fmla="*/ 0 h 9"/>
                  <a:gd name="T70" fmla="*/ 971 w 2542"/>
                  <a:gd name="T71" fmla="*/ 0 h 9"/>
                  <a:gd name="T72" fmla="*/ 927 w 2542"/>
                  <a:gd name="T73" fmla="*/ 0 h 9"/>
                  <a:gd name="T74" fmla="*/ 883 w 2542"/>
                  <a:gd name="T75" fmla="*/ 0 h 9"/>
                  <a:gd name="T76" fmla="*/ 839 w 2542"/>
                  <a:gd name="T77" fmla="*/ 0 h 9"/>
                  <a:gd name="T78" fmla="*/ 795 w 2542"/>
                  <a:gd name="T79" fmla="*/ 0 h 9"/>
                  <a:gd name="T80" fmla="*/ 750 w 2542"/>
                  <a:gd name="T81" fmla="*/ 0 h 9"/>
                  <a:gd name="T82" fmla="*/ 706 w 2542"/>
                  <a:gd name="T83" fmla="*/ 0 h 9"/>
                  <a:gd name="T84" fmla="*/ 662 w 2542"/>
                  <a:gd name="T85" fmla="*/ 0 h 9"/>
                  <a:gd name="T86" fmla="*/ 618 w 2542"/>
                  <a:gd name="T87" fmla="*/ 0 h 9"/>
                  <a:gd name="T88" fmla="*/ 574 w 2542"/>
                  <a:gd name="T89" fmla="*/ 0 h 9"/>
                  <a:gd name="T90" fmla="*/ 530 w 2542"/>
                  <a:gd name="T91" fmla="*/ 0 h 9"/>
                  <a:gd name="T92" fmla="*/ 485 w 2542"/>
                  <a:gd name="T93" fmla="*/ 0 h 9"/>
                  <a:gd name="T94" fmla="*/ 441 w 2542"/>
                  <a:gd name="T95" fmla="*/ 0 h 9"/>
                  <a:gd name="T96" fmla="*/ 397 w 2542"/>
                  <a:gd name="T97" fmla="*/ 0 h 9"/>
                  <a:gd name="T98" fmla="*/ 353 w 2542"/>
                  <a:gd name="T99" fmla="*/ 0 h 9"/>
                  <a:gd name="T100" fmla="*/ 309 w 2542"/>
                  <a:gd name="T101" fmla="*/ 0 h 9"/>
                  <a:gd name="T102" fmla="*/ 265 w 2542"/>
                  <a:gd name="T103" fmla="*/ 0 h 9"/>
                  <a:gd name="T104" fmla="*/ 220 w 2542"/>
                  <a:gd name="T105" fmla="*/ 0 h 9"/>
                  <a:gd name="T106" fmla="*/ 176 w 2542"/>
                  <a:gd name="T107" fmla="*/ 0 h 9"/>
                  <a:gd name="T108" fmla="*/ 132 w 2542"/>
                  <a:gd name="T109" fmla="*/ 0 h 9"/>
                  <a:gd name="T110" fmla="*/ 88 w 2542"/>
                  <a:gd name="T111" fmla="*/ 0 h 9"/>
                  <a:gd name="T112" fmla="*/ 44 w 2542"/>
                  <a:gd name="T113" fmla="*/ 0 h 9"/>
                  <a:gd name="T114" fmla="*/ 0 w 2542"/>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9">
                    <a:moveTo>
                      <a:pt x="2540" y="0"/>
                    </a:moveTo>
                    <a:lnTo>
                      <a:pt x="2542" y="0"/>
                    </a:lnTo>
                    <a:lnTo>
                      <a:pt x="2542" y="9"/>
                    </a:lnTo>
                    <a:lnTo>
                      <a:pt x="2540" y="9"/>
                    </a:lnTo>
                    <a:lnTo>
                      <a:pt x="2540" y="0"/>
                    </a:lnTo>
                    <a:close/>
                    <a:moveTo>
                      <a:pt x="2517" y="0"/>
                    </a:moveTo>
                    <a:lnTo>
                      <a:pt x="2521" y="0"/>
                    </a:lnTo>
                    <a:lnTo>
                      <a:pt x="2521" y="9"/>
                    </a:lnTo>
                    <a:lnTo>
                      <a:pt x="2517" y="9"/>
                    </a:lnTo>
                    <a:lnTo>
                      <a:pt x="2517" y="0"/>
                    </a:lnTo>
                    <a:close/>
                    <a:moveTo>
                      <a:pt x="2496" y="0"/>
                    </a:moveTo>
                    <a:lnTo>
                      <a:pt x="2498" y="0"/>
                    </a:lnTo>
                    <a:lnTo>
                      <a:pt x="2498" y="9"/>
                    </a:lnTo>
                    <a:lnTo>
                      <a:pt x="2496" y="9"/>
                    </a:lnTo>
                    <a:lnTo>
                      <a:pt x="2496" y="0"/>
                    </a:lnTo>
                    <a:close/>
                    <a:moveTo>
                      <a:pt x="2473" y="0"/>
                    </a:moveTo>
                    <a:lnTo>
                      <a:pt x="2476" y="0"/>
                    </a:lnTo>
                    <a:lnTo>
                      <a:pt x="2476" y="9"/>
                    </a:lnTo>
                    <a:lnTo>
                      <a:pt x="2473" y="9"/>
                    </a:lnTo>
                    <a:lnTo>
                      <a:pt x="2473" y="0"/>
                    </a:lnTo>
                    <a:close/>
                    <a:moveTo>
                      <a:pt x="2452" y="0"/>
                    </a:moveTo>
                    <a:lnTo>
                      <a:pt x="2453" y="0"/>
                    </a:lnTo>
                    <a:lnTo>
                      <a:pt x="2453" y="9"/>
                    </a:lnTo>
                    <a:lnTo>
                      <a:pt x="2452" y="9"/>
                    </a:lnTo>
                    <a:lnTo>
                      <a:pt x="2452" y="0"/>
                    </a:lnTo>
                    <a:close/>
                    <a:moveTo>
                      <a:pt x="2428" y="0"/>
                    </a:moveTo>
                    <a:lnTo>
                      <a:pt x="2432" y="0"/>
                    </a:lnTo>
                    <a:lnTo>
                      <a:pt x="2432" y="9"/>
                    </a:lnTo>
                    <a:lnTo>
                      <a:pt x="2428" y="9"/>
                    </a:lnTo>
                    <a:lnTo>
                      <a:pt x="2428" y="0"/>
                    </a:lnTo>
                    <a:close/>
                    <a:moveTo>
                      <a:pt x="2407" y="0"/>
                    </a:moveTo>
                    <a:lnTo>
                      <a:pt x="2409" y="0"/>
                    </a:lnTo>
                    <a:lnTo>
                      <a:pt x="2409" y="9"/>
                    </a:lnTo>
                    <a:lnTo>
                      <a:pt x="2407" y="9"/>
                    </a:lnTo>
                    <a:lnTo>
                      <a:pt x="2407" y="0"/>
                    </a:lnTo>
                    <a:close/>
                    <a:moveTo>
                      <a:pt x="2384" y="0"/>
                    </a:moveTo>
                    <a:lnTo>
                      <a:pt x="2388" y="0"/>
                    </a:lnTo>
                    <a:lnTo>
                      <a:pt x="2388" y="9"/>
                    </a:lnTo>
                    <a:lnTo>
                      <a:pt x="2384" y="9"/>
                    </a:lnTo>
                    <a:lnTo>
                      <a:pt x="2384" y="0"/>
                    </a:lnTo>
                    <a:close/>
                    <a:moveTo>
                      <a:pt x="2363" y="0"/>
                    </a:moveTo>
                    <a:lnTo>
                      <a:pt x="2365" y="0"/>
                    </a:lnTo>
                    <a:lnTo>
                      <a:pt x="2365" y="9"/>
                    </a:lnTo>
                    <a:lnTo>
                      <a:pt x="2363" y="9"/>
                    </a:lnTo>
                    <a:lnTo>
                      <a:pt x="2363" y="0"/>
                    </a:lnTo>
                    <a:close/>
                    <a:moveTo>
                      <a:pt x="2340" y="0"/>
                    </a:moveTo>
                    <a:lnTo>
                      <a:pt x="2344" y="0"/>
                    </a:lnTo>
                    <a:lnTo>
                      <a:pt x="2344" y="9"/>
                    </a:lnTo>
                    <a:lnTo>
                      <a:pt x="2340" y="9"/>
                    </a:lnTo>
                    <a:lnTo>
                      <a:pt x="2340" y="0"/>
                    </a:lnTo>
                    <a:close/>
                    <a:moveTo>
                      <a:pt x="2319" y="0"/>
                    </a:moveTo>
                    <a:lnTo>
                      <a:pt x="2321" y="0"/>
                    </a:lnTo>
                    <a:lnTo>
                      <a:pt x="2321" y="9"/>
                    </a:lnTo>
                    <a:lnTo>
                      <a:pt x="2319" y="9"/>
                    </a:lnTo>
                    <a:lnTo>
                      <a:pt x="2319" y="0"/>
                    </a:lnTo>
                    <a:close/>
                    <a:moveTo>
                      <a:pt x="2296" y="0"/>
                    </a:moveTo>
                    <a:lnTo>
                      <a:pt x="2300" y="0"/>
                    </a:lnTo>
                    <a:lnTo>
                      <a:pt x="2300" y="9"/>
                    </a:lnTo>
                    <a:lnTo>
                      <a:pt x="2296" y="9"/>
                    </a:lnTo>
                    <a:lnTo>
                      <a:pt x="2296" y="0"/>
                    </a:lnTo>
                    <a:close/>
                    <a:moveTo>
                      <a:pt x="2275" y="0"/>
                    </a:moveTo>
                    <a:lnTo>
                      <a:pt x="2277" y="0"/>
                    </a:lnTo>
                    <a:lnTo>
                      <a:pt x="2277" y="9"/>
                    </a:lnTo>
                    <a:lnTo>
                      <a:pt x="2275" y="9"/>
                    </a:lnTo>
                    <a:lnTo>
                      <a:pt x="2275" y="0"/>
                    </a:lnTo>
                    <a:close/>
                    <a:moveTo>
                      <a:pt x="2252" y="0"/>
                    </a:moveTo>
                    <a:lnTo>
                      <a:pt x="2256" y="0"/>
                    </a:lnTo>
                    <a:lnTo>
                      <a:pt x="2256" y="9"/>
                    </a:lnTo>
                    <a:lnTo>
                      <a:pt x="2252" y="9"/>
                    </a:lnTo>
                    <a:lnTo>
                      <a:pt x="2252" y="0"/>
                    </a:lnTo>
                    <a:close/>
                    <a:moveTo>
                      <a:pt x="2231" y="0"/>
                    </a:moveTo>
                    <a:lnTo>
                      <a:pt x="2233" y="0"/>
                    </a:lnTo>
                    <a:lnTo>
                      <a:pt x="2233" y="9"/>
                    </a:lnTo>
                    <a:lnTo>
                      <a:pt x="2231" y="9"/>
                    </a:lnTo>
                    <a:lnTo>
                      <a:pt x="2231" y="0"/>
                    </a:lnTo>
                    <a:close/>
                    <a:moveTo>
                      <a:pt x="2208" y="0"/>
                    </a:moveTo>
                    <a:lnTo>
                      <a:pt x="2212" y="0"/>
                    </a:lnTo>
                    <a:lnTo>
                      <a:pt x="2212" y="9"/>
                    </a:lnTo>
                    <a:lnTo>
                      <a:pt x="2208" y="9"/>
                    </a:lnTo>
                    <a:lnTo>
                      <a:pt x="2208" y="0"/>
                    </a:lnTo>
                    <a:close/>
                    <a:moveTo>
                      <a:pt x="2187" y="0"/>
                    </a:moveTo>
                    <a:lnTo>
                      <a:pt x="2188" y="0"/>
                    </a:lnTo>
                    <a:lnTo>
                      <a:pt x="2188" y="9"/>
                    </a:lnTo>
                    <a:lnTo>
                      <a:pt x="2187" y="9"/>
                    </a:lnTo>
                    <a:lnTo>
                      <a:pt x="2187" y="0"/>
                    </a:lnTo>
                    <a:close/>
                    <a:moveTo>
                      <a:pt x="2164" y="0"/>
                    </a:moveTo>
                    <a:lnTo>
                      <a:pt x="2167" y="0"/>
                    </a:lnTo>
                    <a:lnTo>
                      <a:pt x="2167" y="9"/>
                    </a:lnTo>
                    <a:lnTo>
                      <a:pt x="2164" y="9"/>
                    </a:lnTo>
                    <a:lnTo>
                      <a:pt x="2164" y="0"/>
                    </a:lnTo>
                    <a:close/>
                    <a:moveTo>
                      <a:pt x="2142" y="0"/>
                    </a:moveTo>
                    <a:lnTo>
                      <a:pt x="2144" y="0"/>
                    </a:lnTo>
                    <a:lnTo>
                      <a:pt x="2144" y="9"/>
                    </a:lnTo>
                    <a:lnTo>
                      <a:pt x="2142" y="9"/>
                    </a:lnTo>
                    <a:lnTo>
                      <a:pt x="2142" y="0"/>
                    </a:lnTo>
                    <a:close/>
                    <a:moveTo>
                      <a:pt x="2119" y="0"/>
                    </a:moveTo>
                    <a:lnTo>
                      <a:pt x="2123" y="0"/>
                    </a:lnTo>
                    <a:lnTo>
                      <a:pt x="2123" y="9"/>
                    </a:lnTo>
                    <a:lnTo>
                      <a:pt x="2119" y="9"/>
                    </a:lnTo>
                    <a:lnTo>
                      <a:pt x="2119" y="0"/>
                    </a:lnTo>
                    <a:close/>
                    <a:moveTo>
                      <a:pt x="2098" y="0"/>
                    </a:moveTo>
                    <a:lnTo>
                      <a:pt x="2100" y="0"/>
                    </a:lnTo>
                    <a:lnTo>
                      <a:pt x="2100" y="9"/>
                    </a:lnTo>
                    <a:lnTo>
                      <a:pt x="2098" y="9"/>
                    </a:lnTo>
                    <a:lnTo>
                      <a:pt x="2098" y="0"/>
                    </a:lnTo>
                    <a:close/>
                    <a:moveTo>
                      <a:pt x="2075" y="0"/>
                    </a:moveTo>
                    <a:lnTo>
                      <a:pt x="2079" y="0"/>
                    </a:lnTo>
                    <a:lnTo>
                      <a:pt x="2079" y="9"/>
                    </a:lnTo>
                    <a:lnTo>
                      <a:pt x="2075" y="9"/>
                    </a:lnTo>
                    <a:lnTo>
                      <a:pt x="2075" y="0"/>
                    </a:lnTo>
                    <a:close/>
                    <a:moveTo>
                      <a:pt x="2054" y="0"/>
                    </a:moveTo>
                    <a:lnTo>
                      <a:pt x="2056" y="0"/>
                    </a:lnTo>
                    <a:lnTo>
                      <a:pt x="2056" y="9"/>
                    </a:lnTo>
                    <a:lnTo>
                      <a:pt x="2054" y="9"/>
                    </a:lnTo>
                    <a:lnTo>
                      <a:pt x="2054" y="0"/>
                    </a:lnTo>
                    <a:close/>
                    <a:moveTo>
                      <a:pt x="2031" y="0"/>
                    </a:moveTo>
                    <a:lnTo>
                      <a:pt x="2035" y="0"/>
                    </a:lnTo>
                    <a:lnTo>
                      <a:pt x="2035" y="9"/>
                    </a:lnTo>
                    <a:lnTo>
                      <a:pt x="2031" y="9"/>
                    </a:lnTo>
                    <a:lnTo>
                      <a:pt x="2031" y="0"/>
                    </a:lnTo>
                    <a:close/>
                    <a:moveTo>
                      <a:pt x="2010" y="0"/>
                    </a:moveTo>
                    <a:lnTo>
                      <a:pt x="2012" y="0"/>
                    </a:lnTo>
                    <a:lnTo>
                      <a:pt x="2012" y="9"/>
                    </a:lnTo>
                    <a:lnTo>
                      <a:pt x="2010" y="9"/>
                    </a:lnTo>
                    <a:lnTo>
                      <a:pt x="2010" y="0"/>
                    </a:lnTo>
                    <a:close/>
                    <a:moveTo>
                      <a:pt x="1987" y="0"/>
                    </a:moveTo>
                    <a:lnTo>
                      <a:pt x="1991" y="0"/>
                    </a:lnTo>
                    <a:lnTo>
                      <a:pt x="1991" y="9"/>
                    </a:lnTo>
                    <a:lnTo>
                      <a:pt x="1987" y="9"/>
                    </a:lnTo>
                    <a:lnTo>
                      <a:pt x="1987" y="0"/>
                    </a:lnTo>
                    <a:close/>
                    <a:moveTo>
                      <a:pt x="1966" y="0"/>
                    </a:moveTo>
                    <a:lnTo>
                      <a:pt x="1968" y="0"/>
                    </a:lnTo>
                    <a:lnTo>
                      <a:pt x="1968" y="9"/>
                    </a:lnTo>
                    <a:lnTo>
                      <a:pt x="1966" y="9"/>
                    </a:lnTo>
                    <a:lnTo>
                      <a:pt x="1966" y="0"/>
                    </a:lnTo>
                    <a:close/>
                    <a:moveTo>
                      <a:pt x="1943" y="0"/>
                    </a:moveTo>
                    <a:lnTo>
                      <a:pt x="1947" y="0"/>
                    </a:lnTo>
                    <a:lnTo>
                      <a:pt x="1947" y="9"/>
                    </a:lnTo>
                    <a:lnTo>
                      <a:pt x="1943" y="9"/>
                    </a:lnTo>
                    <a:lnTo>
                      <a:pt x="1943" y="0"/>
                    </a:lnTo>
                    <a:close/>
                    <a:moveTo>
                      <a:pt x="1922" y="0"/>
                    </a:moveTo>
                    <a:lnTo>
                      <a:pt x="1924" y="0"/>
                    </a:lnTo>
                    <a:lnTo>
                      <a:pt x="1924" y="9"/>
                    </a:lnTo>
                    <a:lnTo>
                      <a:pt x="1922" y="9"/>
                    </a:lnTo>
                    <a:lnTo>
                      <a:pt x="1922" y="0"/>
                    </a:lnTo>
                    <a:close/>
                    <a:moveTo>
                      <a:pt x="1899" y="0"/>
                    </a:moveTo>
                    <a:lnTo>
                      <a:pt x="1902" y="0"/>
                    </a:lnTo>
                    <a:lnTo>
                      <a:pt x="1902" y="9"/>
                    </a:lnTo>
                    <a:lnTo>
                      <a:pt x="1899" y="9"/>
                    </a:lnTo>
                    <a:lnTo>
                      <a:pt x="1899" y="0"/>
                    </a:lnTo>
                    <a:close/>
                    <a:moveTo>
                      <a:pt x="1877" y="0"/>
                    </a:moveTo>
                    <a:lnTo>
                      <a:pt x="1879" y="0"/>
                    </a:lnTo>
                    <a:lnTo>
                      <a:pt x="1879" y="9"/>
                    </a:lnTo>
                    <a:lnTo>
                      <a:pt x="1877" y="9"/>
                    </a:lnTo>
                    <a:lnTo>
                      <a:pt x="1877" y="0"/>
                    </a:lnTo>
                    <a:close/>
                    <a:moveTo>
                      <a:pt x="1854" y="0"/>
                    </a:moveTo>
                    <a:lnTo>
                      <a:pt x="1858" y="0"/>
                    </a:lnTo>
                    <a:lnTo>
                      <a:pt x="1858" y="9"/>
                    </a:lnTo>
                    <a:lnTo>
                      <a:pt x="1854" y="9"/>
                    </a:lnTo>
                    <a:lnTo>
                      <a:pt x="1854" y="0"/>
                    </a:lnTo>
                    <a:close/>
                    <a:moveTo>
                      <a:pt x="1833" y="0"/>
                    </a:moveTo>
                    <a:lnTo>
                      <a:pt x="1835" y="0"/>
                    </a:lnTo>
                    <a:lnTo>
                      <a:pt x="1835" y="9"/>
                    </a:lnTo>
                    <a:lnTo>
                      <a:pt x="1833" y="9"/>
                    </a:lnTo>
                    <a:lnTo>
                      <a:pt x="1833" y="0"/>
                    </a:lnTo>
                    <a:close/>
                    <a:moveTo>
                      <a:pt x="1810" y="0"/>
                    </a:moveTo>
                    <a:lnTo>
                      <a:pt x="1814" y="0"/>
                    </a:lnTo>
                    <a:lnTo>
                      <a:pt x="1814" y="9"/>
                    </a:lnTo>
                    <a:lnTo>
                      <a:pt x="1810" y="9"/>
                    </a:lnTo>
                    <a:lnTo>
                      <a:pt x="1810" y="0"/>
                    </a:lnTo>
                    <a:close/>
                    <a:moveTo>
                      <a:pt x="1789" y="0"/>
                    </a:moveTo>
                    <a:lnTo>
                      <a:pt x="1791" y="0"/>
                    </a:lnTo>
                    <a:lnTo>
                      <a:pt x="1791" y="9"/>
                    </a:lnTo>
                    <a:lnTo>
                      <a:pt x="1789" y="9"/>
                    </a:lnTo>
                    <a:lnTo>
                      <a:pt x="1789" y="0"/>
                    </a:lnTo>
                    <a:close/>
                    <a:moveTo>
                      <a:pt x="1766" y="0"/>
                    </a:moveTo>
                    <a:lnTo>
                      <a:pt x="1770" y="0"/>
                    </a:lnTo>
                    <a:lnTo>
                      <a:pt x="1770" y="9"/>
                    </a:lnTo>
                    <a:lnTo>
                      <a:pt x="1766" y="9"/>
                    </a:lnTo>
                    <a:lnTo>
                      <a:pt x="1766" y="0"/>
                    </a:lnTo>
                    <a:close/>
                    <a:moveTo>
                      <a:pt x="1745" y="0"/>
                    </a:moveTo>
                    <a:lnTo>
                      <a:pt x="1747" y="0"/>
                    </a:lnTo>
                    <a:lnTo>
                      <a:pt x="1747" y="9"/>
                    </a:lnTo>
                    <a:lnTo>
                      <a:pt x="1745" y="9"/>
                    </a:lnTo>
                    <a:lnTo>
                      <a:pt x="1745" y="0"/>
                    </a:lnTo>
                    <a:close/>
                    <a:moveTo>
                      <a:pt x="1722" y="0"/>
                    </a:moveTo>
                    <a:lnTo>
                      <a:pt x="1726" y="0"/>
                    </a:lnTo>
                    <a:lnTo>
                      <a:pt x="1726" y="9"/>
                    </a:lnTo>
                    <a:lnTo>
                      <a:pt x="1722" y="9"/>
                    </a:lnTo>
                    <a:lnTo>
                      <a:pt x="1722" y="0"/>
                    </a:lnTo>
                    <a:close/>
                    <a:moveTo>
                      <a:pt x="1701" y="0"/>
                    </a:moveTo>
                    <a:lnTo>
                      <a:pt x="1703" y="0"/>
                    </a:lnTo>
                    <a:lnTo>
                      <a:pt x="1703" y="9"/>
                    </a:lnTo>
                    <a:lnTo>
                      <a:pt x="1701" y="9"/>
                    </a:lnTo>
                    <a:lnTo>
                      <a:pt x="1701" y="0"/>
                    </a:lnTo>
                    <a:close/>
                    <a:moveTo>
                      <a:pt x="1678" y="0"/>
                    </a:moveTo>
                    <a:lnTo>
                      <a:pt x="1682" y="0"/>
                    </a:lnTo>
                    <a:lnTo>
                      <a:pt x="1682" y="9"/>
                    </a:lnTo>
                    <a:lnTo>
                      <a:pt x="1678" y="9"/>
                    </a:lnTo>
                    <a:lnTo>
                      <a:pt x="1678" y="0"/>
                    </a:lnTo>
                    <a:close/>
                    <a:moveTo>
                      <a:pt x="1657" y="0"/>
                    </a:moveTo>
                    <a:lnTo>
                      <a:pt x="1659" y="0"/>
                    </a:lnTo>
                    <a:lnTo>
                      <a:pt x="1659" y="9"/>
                    </a:lnTo>
                    <a:lnTo>
                      <a:pt x="1657" y="9"/>
                    </a:lnTo>
                    <a:lnTo>
                      <a:pt x="1657" y="0"/>
                    </a:lnTo>
                    <a:close/>
                    <a:moveTo>
                      <a:pt x="1634" y="0"/>
                    </a:moveTo>
                    <a:lnTo>
                      <a:pt x="1637" y="0"/>
                    </a:lnTo>
                    <a:lnTo>
                      <a:pt x="1637" y="9"/>
                    </a:lnTo>
                    <a:lnTo>
                      <a:pt x="1634" y="9"/>
                    </a:lnTo>
                    <a:lnTo>
                      <a:pt x="1634" y="0"/>
                    </a:lnTo>
                    <a:close/>
                    <a:moveTo>
                      <a:pt x="1612" y="0"/>
                    </a:moveTo>
                    <a:lnTo>
                      <a:pt x="1614" y="0"/>
                    </a:lnTo>
                    <a:lnTo>
                      <a:pt x="1614" y="9"/>
                    </a:lnTo>
                    <a:lnTo>
                      <a:pt x="1612" y="9"/>
                    </a:lnTo>
                    <a:lnTo>
                      <a:pt x="1612" y="0"/>
                    </a:lnTo>
                    <a:close/>
                    <a:moveTo>
                      <a:pt x="1589" y="0"/>
                    </a:moveTo>
                    <a:lnTo>
                      <a:pt x="1593" y="0"/>
                    </a:lnTo>
                    <a:lnTo>
                      <a:pt x="1593" y="9"/>
                    </a:lnTo>
                    <a:lnTo>
                      <a:pt x="1589" y="9"/>
                    </a:lnTo>
                    <a:lnTo>
                      <a:pt x="1589" y="0"/>
                    </a:lnTo>
                    <a:close/>
                    <a:moveTo>
                      <a:pt x="1568" y="0"/>
                    </a:moveTo>
                    <a:lnTo>
                      <a:pt x="1570" y="0"/>
                    </a:lnTo>
                    <a:lnTo>
                      <a:pt x="1570" y="9"/>
                    </a:lnTo>
                    <a:lnTo>
                      <a:pt x="1568" y="9"/>
                    </a:lnTo>
                    <a:lnTo>
                      <a:pt x="1568" y="0"/>
                    </a:lnTo>
                    <a:close/>
                    <a:moveTo>
                      <a:pt x="1545" y="0"/>
                    </a:moveTo>
                    <a:lnTo>
                      <a:pt x="1547" y="0"/>
                    </a:lnTo>
                    <a:lnTo>
                      <a:pt x="1547" y="9"/>
                    </a:lnTo>
                    <a:lnTo>
                      <a:pt x="1545" y="9"/>
                    </a:lnTo>
                    <a:lnTo>
                      <a:pt x="1545" y="0"/>
                    </a:lnTo>
                    <a:close/>
                    <a:moveTo>
                      <a:pt x="1524" y="0"/>
                    </a:moveTo>
                    <a:lnTo>
                      <a:pt x="1526" y="0"/>
                    </a:lnTo>
                    <a:lnTo>
                      <a:pt x="1526" y="9"/>
                    </a:lnTo>
                    <a:lnTo>
                      <a:pt x="1524" y="9"/>
                    </a:lnTo>
                    <a:lnTo>
                      <a:pt x="1524" y="0"/>
                    </a:lnTo>
                    <a:close/>
                    <a:moveTo>
                      <a:pt x="1501" y="0"/>
                    </a:moveTo>
                    <a:lnTo>
                      <a:pt x="1503" y="0"/>
                    </a:lnTo>
                    <a:lnTo>
                      <a:pt x="1503" y="9"/>
                    </a:lnTo>
                    <a:lnTo>
                      <a:pt x="1501" y="9"/>
                    </a:lnTo>
                    <a:lnTo>
                      <a:pt x="1501" y="0"/>
                    </a:lnTo>
                    <a:close/>
                    <a:moveTo>
                      <a:pt x="1480" y="0"/>
                    </a:moveTo>
                    <a:lnTo>
                      <a:pt x="1482" y="0"/>
                    </a:lnTo>
                    <a:lnTo>
                      <a:pt x="1482" y="9"/>
                    </a:lnTo>
                    <a:lnTo>
                      <a:pt x="1480" y="9"/>
                    </a:lnTo>
                    <a:lnTo>
                      <a:pt x="1480" y="0"/>
                    </a:lnTo>
                    <a:close/>
                    <a:moveTo>
                      <a:pt x="1457" y="0"/>
                    </a:moveTo>
                    <a:lnTo>
                      <a:pt x="1459" y="0"/>
                    </a:lnTo>
                    <a:lnTo>
                      <a:pt x="1459" y="9"/>
                    </a:lnTo>
                    <a:lnTo>
                      <a:pt x="1457" y="9"/>
                    </a:lnTo>
                    <a:lnTo>
                      <a:pt x="1457" y="0"/>
                    </a:lnTo>
                    <a:close/>
                    <a:moveTo>
                      <a:pt x="1436" y="0"/>
                    </a:moveTo>
                    <a:lnTo>
                      <a:pt x="1438" y="0"/>
                    </a:lnTo>
                    <a:lnTo>
                      <a:pt x="1438" y="9"/>
                    </a:lnTo>
                    <a:lnTo>
                      <a:pt x="1436" y="9"/>
                    </a:lnTo>
                    <a:lnTo>
                      <a:pt x="1436" y="0"/>
                    </a:lnTo>
                    <a:close/>
                    <a:moveTo>
                      <a:pt x="1413" y="0"/>
                    </a:moveTo>
                    <a:lnTo>
                      <a:pt x="1415" y="0"/>
                    </a:lnTo>
                    <a:lnTo>
                      <a:pt x="1415" y="9"/>
                    </a:lnTo>
                    <a:lnTo>
                      <a:pt x="1413" y="9"/>
                    </a:lnTo>
                    <a:lnTo>
                      <a:pt x="1413" y="0"/>
                    </a:lnTo>
                    <a:close/>
                    <a:moveTo>
                      <a:pt x="1392" y="0"/>
                    </a:moveTo>
                    <a:lnTo>
                      <a:pt x="1394" y="0"/>
                    </a:lnTo>
                    <a:lnTo>
                      <a:pt x="1394" y="9"/>
                    </a:lnTo>
                    <a:lnTo>
                      <a:pt x="1392" y="9"/>
                    </a:lnTo>
                    <a:lnTo>
                      <a:pt x="1392" y="0"/>
                    </a:lnTo>
                    <a:close/>
                    <a:moveTo>
                      <a:pt x="1369" y="0"/>
                    </a:moveTo>
                    <a:lnTo>
                      <a:pt x="1371" y="0"/>
                    </a:lnTo>
                    <a:lnTo>
                      <a:pt x="1371" y="9"/>
                    </a:lnTo>
                    <a:lnTo>
                      <a:pt x="1369" y="9"/>
                    </a:lnTo>
                    <a:lnTo>
                      <a:pt x="1369" y="0"/>
                    </a:lnTo>
                    <a:close/>
                    <a:moveTo>
                      <a:pt x="1348" y="0"/>
                    </a:moveTo>
                    <a:lnTo>
                      <a:pt x="1349" y="0"/>
                    </a:lnTo>
                    <a:lnTo>
                      <a:pt x="1349" y="9"/>
                    </a:lnTo>
                    <a:lnTo>
                      <a:pt x="1348" y="9"/>
                    </a:lnTo>
                    <a:lnTo>
                      <a:pt x="1348" y="0"/>
                    </a:lnTo>
                    <a:close/>
                    <a:moveTo>
                      <a:pt x="1324" y="0"/>
                    </a:moveTo>
                    <a:lnTo>
                      <a:pt x="1326" y="0"/>
                    </a:lnTo>
                    <a:lnTo>
                      <a:pt x="1326"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9" y="0"/>
                    </a:moveTo>
                    <a:lnTo>
                      <a:pt x="1261" y="0"/>
                    </a:lnTo>
                    <a:lnTo>
                      <a:pt x="1261" y="9"/>
                    </a:lnTo>
                    <a:lnTo>
                      <a:pt x="1259" y="9"/>
                    </a:lnTo>
                    <a:lnTo>
                      <a:pt x="1259" y="0"/>
                    </a:lnTo>
                    <a:close/>
                    <a:moveTo>
                      <a:pt x="1236" y="0"/>
                    </a:moveTo>
                    <a:lnTo>
                      <a:pt x="1238" y="0"/>
                    </a:lnTo>
                    <a:lnTo>
                      <a:pt x="1238" y="9"/>
                    </a:lnTo>
                    <a:lnTo>
                      <a:pt x="1236" y="9"/>
                    </a:lnTo>
                    <a:lnTo>
                      <a:pt x="1236" y="0"/>
                    </a:lnTo>
                    <a:close/>
                    <a:moveTo>
                      <a:pt x="1215" y="0"/>
                    </a:moveTo>
                    <a:lnTo>
                      <a:pt x="1217" y="0"/>
                    </a:lnTo>
                    <a:lnTo>
                      <a:pt x="1217" y="9"/>
                    </a:lnTo>
                    <a:lnTo>
                      <a:pt x="1215" y="9"/>
                    </a:lnTo>
                    <a:lnTo>
                      <a:pt x="1215" y="0"/>
                    </a:lnTo>
                    <a:close/>
                    <a:moveTo>
                      <a:pt x="1192" y="0"/>
                    </a:moveTo>
                    <a:lnTo>
                      <a:pt x="1194" y="0"/>
                    </a:lnTo>
                    <a:lnTo>
                      <a:pt x="1194" y="9"/>
                    </a:lnTo>
                    <a:lnTo>
                      <a:pt x="1192" y="9"/>
                    </a:lnTo>
                    <a:lnTo>
                      <a:pt x="1192" y="0"/>
                    </a:lnTo>
                    <a:close/>
                    <a:moveTo>
                      <a:pt x="1171" y="0"/>
                    </a:moveTo>
                    <a:lnTo>
                      <a:pt x="1173" y="0"/>
                    </a:lnTo>
                    <a:lnTo>
                      <a:pt x="1173" y="9"/>
                    </a:lnTo>
                    <a:lnTo>
                      <a:pt x="1171" y="9"/>
                    </a:lnTo>
                    <a:lnTo>
                      <a:pt x="1171" y="0"/>
                    </a:lnTo>
                    <a:close/>
                    <a:moveTo>
                      <a:pt x="1148" y="0"/>
                    </a:moveTo>
                    <a:lnTo>
                      <a:pt x="1150" y="0"/>
                    </a:lnTo>
                    <a:lnTo>
                      <a:pt x="1150" y="9"/>
                    </a:lnTo>
                    <a:lnTo>
                      <a:pt x="1148" y="9"/>
                    </a:lnTo>
                    <a:lnTo>
                      <a:pt x="1148" y="0"/>
                    </a:lnTo>
                    <a:close/>
                    <a:moveTo>
                      <a:pt x="1127" y="0"/>
                    </a:moveTo>
                    <a:lnTo>
                      <a:pt x="1129" y="0"/>
                    </a:lnTo>
                    <a:lnTo>
                      <a:pt x="1129" y="9"/>
                    </a:lnTo>
                    <a:lnTo>
                      <a:pt x="1127" y="9"/>
                    </a:lnTo>
                    <a:lnTo>
                      <a:pt x="1127" y="0"/>
                    </a:lnTo>
                    <a:close/>
                    <a:moveTo>
                      <a:pt x="1104" y="0"/>
                    </a:moveTo>
                    <a:lnTo>
                      <a:pt x="1106" y="0"/>
                    </a:lnTo>
                    <a:lnTo>
                      <a:pt x="1106" y="9"/>
                    </a:lnTo>
                    <a:lnTo>
                      <a:pt x="1104" y="9"/>
                    </a:lnTo>
                    <a:lnTo>
                      <a:pt x="1104" y="0"/>
                    </a:lnTo>
                    <a:close/>
                    <a:moveTo>
                      <a:pt x="1083" y="0"/>
                    </a:moveTo>
                    <a:lnTo>
                      <a:pt x="1084" y="0"/>
                    </a:lnTo>
                    <a:lnTo>
                      <a:pt x="1084" y="9"/>
                    </a:lnTo>
                    <a:lnTo>
                      <a:pt x="1083" y="9"/>
                    </a:lnTo>
                    <a:lnTo>
                      <a:pt x="1083" y="0"/>
                    </a:lnTo>
                    <a:close/>
                    <a:moveTo>
                      <a:pt x="1060" y="0"/>
                    </a:moveTo>
                    <a:lnTo>
                      <a:pt x="1061" y="0"/>
                    </a:lnTo>
                    <a:lnTo>
                      <a:pt x="1061" y="9"/>
                    </a:lnTo>
                    <a:lnTo>
                      <a:pt x="1060" y="9"/>
                    </a:lnTo>
                    <a:lnTo>
                      <a:pt x="1060" y="0"/>
                    </a:lnTo>
                    <a:close/>
                    <a:moveTo>
                      <a:pt x="1038" y="0"/>
                    </a:moveTo>
                    <a:lnTo>
                      <a:pt x="1040" y="0"/>
                    </a:lnTo>
                    <a:lnTo>
                      <a:pt x="1040" y="9"/>
                    </a:lnTo>
                    <a:lnTo>
                      <a:pt x="1038" y="9"/>
                    </a:lnTo>
                    <a:lnTo>
                      <a:pt x="1038" y="0"/>
                    </a:lnTo>
                    <a:close/>
                    <a:moveTo>
                      <a:pt x="1015" y="0"/>
                    </a:moveTo>
                    <a:lnTo>
                      <a:pt x="1017" y="0"/>
                    </a:lnTo>
                    <a:lnTo>
                      <a:pt x="1017" y="9"/>
                    </a:lnTo>
                    <a:lnTo>
                      <a:pt x="1015" y="9"/>
                    </a:lnTo>
                    <a:lnTo>
                      <a:pt x="1015" y="0"/>
                    </a:lnTo>
                    <a:close/>
                    <a:moveTo>
                      <a:pt x="994" y="0"/>
                    </a:moveTo>
                    <a:lnTo>
                      <a:pt x="996" y="0"/>
                    </a:lnTo>
                    <a:lnTo>
                      <a:pt x="996" y="9"/>
                    </a:lnTo>
                    <a:lnTo>
                      <a:pt x="994" y="9"/>
                    </a:lnTo>
                    <a:lnTo>
                      <a:pt x="994" y="0"/>
                    </a:lnTo>
                    <a:close/>
                    <a:moveTo>
                      <a:pt x="971" y="0"/>
                    </a:moveTo>
                    <a:lnTo>
                      <a:pt x="973" y="0"/>
                    </a:lnTo>
                    <a:lnTo>
                      <a:pt x="973" y="9"/>
                    </a:lnTo>
                    <a:lnTo>
                      <a:pt x="971" y="9"/>
                    </a:lnTo>
                    <a:lnTo>
                      <a:pt x="971" y="0"/>
                    </a:lnTo>
                    <a:close/>
                    <a:moveTo>
                      <a:pt x="950" y="0"/>
                    </a:moveTo>
                    <a:lnTo>
                      <a:pt x="952" y="0"/>
                    </a:lnTo>
                    <a:lnTo>
                      <a:pt x="952" y="9"/>
                    </a:lnTo>
                    <a:lnTo>
                      <a:pt x="950" y="9"/>
                    </a:lnTo>
                    <a:lnTo>
                      <a:pt x="950" y="0"/>
                    </a:lnTo>
                    <a:close/>
                    <a:moveTo>
                      <a:pt x="927" y="0"/>
                    </a:moveTo>
                    <a:lnTo>
                      <a:pt x="929" y="0"/>
                    </a:lnTo>
                    <a:lnTo>
                      <a:pt x="929" y="9"/>
                    </a:lnTo>
                    <a:lnTo>
                      <a:pt x="927" y="9"/>
                    </a:lnTo>
                    <a:lnTo>
                      <a:pt x="927" y="0"/>
                    </a:lnTo>
                    <a:close/>
                    <a:moveTo>
                      <a:pt x="906" y="0"/>
                    </a:moveTo>
                    <a:lnTo>
                      <a:pt x="908" y="0"/>
                    </a:lnTo>
                    <a:lnTo>
                      <a:pt x="908" y="9"/>
                    </a:lnTo>
                    <a:lnTo>
                      <a:pt x="906" y="9"/>
                    </a:lnTo>
                    <a:lnTo>
                      <a:pt x="906" y="0"/>
                    </a:lnTo>
                    <a:close/>
                    <a:moveTo>
                      <a:pt x="883" y="0"/>
                    </a:moveTo>
                    <a:lnTo>
                      <a:pt x="885" y="0"/>
                    </a:lnTo>
                    <a:lnTo>
                      <a:pt x="885" y="9"/>
                    </a:lnTo>
                    <a:lnTo>
                      <a:pt x="883" y="9"/>
                    </a:lnTo>
                    <a:lnTo>
                      <a:pt x="883" y="0"/>
                    </a:lnTo>
                    <a:close/>
                    <a:moveTo>
                      <a:pt x="862" y="0"/>
                    </a:moveTo>
                    <a:lnTo>
                      <a:pt x="864" y="0"/>
                    </a:lnTo>
                    <a:lnTo>
                      <a:pt x="864" y="9"/>
                    </a:lnTo>
                    <a:lnTo>
                      <a:pt x="862" y="9"/>
                    </a:lnTo>
                    <a:lnTo>
                      <a:pt x="862" y="0"/>
                    </a:lnTo>
                    <a:close/>
                    <a:moveTo>
                      <a:pt x="839" y="0"/>
                    </a:moveTo>
                    <a:lnTo>
                      <a:pt x="841" y="0"/>
                    </a:lnTo>
                    <a:lnTo>
                      <a:pt x="841" y="9"/>
                    </a:lnTo>
                    <a:lnTo>
                      <a:pt x="839" y="9"/>
                    </a:lnTo>
                    <a:lnTo>
                      <a:pt x="839" y="0"/>
                    </a:lnTo>
                    <a:close/>
                    <a:moveTo>
                      <a:pt x="818" y="0"/>
                    </a:moveTo>
                    <a:lnTo>
                      <a:pt x="820" y="0"/>
                    </a:lnTo>
                    <a:lnTo>
                      <a:pt x="820" y="9"/>
                    </a:lnTo>
                    <a:lnTo>
                      <a:pt x="818" y="9"/>
                    </a:lnTo>
                    <a:lnTo>
                      <a:pt x="818" y="0"/>
                    </a:lnTo>
                    <a:close/>
                    <a:moveTo>
                      <a:pt x="795" y="0"/>
                    </a:moveTo>
                    <a:lnTo>
                      <a:pt x="796" y="0"/>
                    </a:lnTo>
                    <a:lnTo>
                      <a:pt x="796" y="9"/>
                    </a:lnTo>
                    <a:lnTo>
                      <a:pt x="795" y="9"/>
                    </a:lnTo>
                    <a:lnTo>
                      <a:pt x="795" y="0"/>
                    </a:lnTo>
                    <a:close/>
                    <a:moveTo>
                      <a:pt x="773" y="0"/>
                    </a:moveTo>
                    <a:lnTo>
                      <a:pt x="775" y="0"/>
                    </a:lnTo>
                    <a:lnTo>
                      <a:pt x="775" y="9"/>
                    </a:lnTo>
                    <a:lnTo>
                      <a:pt x="773" y="9"/>
                    </a:lnTo>
                    <a:lnTo>
                      <a:pt x="773" y="0"/>
                    </a:lnTo>
                    <a:close/>
                    <a:moveTo>
                      <a:pt x="750" y="0"/>
                    </a:moveTo>
                    <a:lnTo>
                      <a:pt x="752" y="0"/>
                    </a:lnTo>
                    <a:lnTo>
                      <a:pt x="752" y="9"/>
                    </a:lnTo>
                    <a:lnTo>
                      <a:pt x="750" y="9"/>
                    </a:lnTo>
                    <a:lnTo>
                      <a:pt x="750" y="0"/>
                    </a:lnTo>
                    <a:close/>
                    <a:moveTo>
                      <a:pt x="729" y="0"/>
                    </a:moveTo>
                    <a:lnTo>
                      <a:pt x="731" y="0"/>
                    </a:lnTo>
                    <a:lnTo>
                      <a:pt x="731" y="9"/>
                    </a:lnTo>
                    <a:lnTo>
                      <a:pt x="729" y="9"/>
                    </a:lnTo>
                    <a:lnTo>
                      <a:pt x="729" y="0"/>
                    </a:lnTo>
                    <a:close/>
                    <a:moveTo>
                      <a:pt x="706" y="0"/>
                    </a:moveTo>
                    <a:lnTo>
                      <a:pt x="708" y="0"/>
                    </a:lnTo>
                    <a:lnTo>
                      <a:pt x="708" y="9"/>
                    </a:lnTo>
                    <a:lnTo>
                      <a:pt x="706" y="9"/>
                    </a:lnTo>
                    <a:lnTo>
                      <a:pt x="706" y="0"/>
                    </a:lnTo>
                    <a:close/>
                    <a:moveTo>
                      <a:pt x="685" y="0"/>
                    </a:moveTo>
                    <a:lnTo>
                      <a:pt x="687" y="0"/>
                    </a:lnTo>
                    <a:lnTo>
                      <a:pt x="687" y="9"/>
                    </a:lnTo>
                    <a:lnTo>
                      <a:pt x="685" y="9"/>
                    </a:lnTo>
                    <a:lnTo>
                      <a:pt x="685" y="0"/>
                    </a:lnTo>
                    <a:close/>
                    <a:moveTo>
                      <a:pt x="662" y="0"/>
                    </a:moveTo>
                    <a:lnTo>
                      <a:pt x="664" y="0"/>
                    </a:lnTo>
                    <a:lnTo>
                      <a:pt x="664" y="9"/>
                    </a:lnTo>
                    <a:lnTo>
                      <a:pt x="662" y="9"/>
                    </a:lnTo>
                    <a:lnTo>
                      <a:pt x="662" y="0"/>
                    </a:lnTo>
                    <a:close/>
                    <a:moveTo>
                      <a:pt x="641" y="0"/>
                    </a:moveTo>
                    <a:lnTo>
                      <a:pt x="643" y="0"/>
                    </a:lnTo>
                    <a:lnTo>
                      <a:pt x="643" y="9"/>
                    </a:lnTo>
                    <a:lnTo>
                      <a:pt x="641" y="9"/>
                    </a:lnTo>
                    <a:lnTo>
                      <a:pt x="641" y="0"/>
                    </a:lnTo>
                    <a:close/>
                    <a:moveTo>
                      <a:pt x="618" y="0"/>
                    </a:moveTo>
                    <a:lnTo>
                      <a:pt x="620" y="0"/>
                    </a:lnTo>
                    <a:lnTo>
                      <a:pt x="620" y="9"/>
                    </a:lnTo>
                    <a:lnTo>
                      <a:pt x="618" y="9"/>
                    </a:lnTo>
                    <a:lnTo>
                      <a:pt x="618" y="0"/>
                    </a:lnTo>
                    <a:close/>
                    <a:moveTo>
                      <a:pt x="597" y="0"/>
                    </a:moveTo>
                    <a:lnTo>
                      <a:pt x="599" y="0"/>
                    </a:lnTo>
                    <a:lnTo>
                      <a:pt x="599" y="9"/>
                    </a:lnTo>
                    <a:lnTo>
                      <a:pt x="597" y="9"/>
                    </a:lnTo>
                    <a:lnTo>
                      <a:pt x="597" y="0"/>
                    </a:lnTo>
                    <a:close/>
                    <a:moveTo>
                      <a:pt x="574" y="0"/>
                    </a:moveTo>
                    <a:lnTo>
                      <a:pt x="576" y="0"/>
                    </a:lnTo>
                    <a:lnTo>
                      <a:pt x="576" y="9"/>
                    </a:lnTo>
                    <a:lnTo>
                      <a:pt x="574" y="9"/>
                    </a:lnTo>
                    <a:lnTo>
                      <a:pt x="574" y="0"/>
                    </a:lnTo>
                    <a:close/>
                    <a:moveTo>
                      <a:pt x="553" y="0"/>
                    </a:moveTo>
                    <a:lnTo>
                      <a:pt x="555" y="0"/>
                    </a:lnTo>
                    <a:lnTo>
                      <a:pt x="555" y="9"/>
                    </a:lnTo>
                    <a:lnTo>
                      <a:pt x="553" y="9"/>
                    </a:lnTo>
                    <a:lnTo>
                      <a:pt x="553" y="0"/>
                    </a:lnTo>
                    <a:close/>
                    <a:moveTo>
                      <a:pt x="530" y="0"/>
                    </a:moveTo>
                    <a:lnTo>
                      <a:pt x="532" y="0"/>
                    </a:lnTo>
                    <a:lnTo>
                      <a:pt x="532" y="9"/>
                    </a:lnTo>
                    <a:lnTo>
                      <a:pt x="530" y="9"/>
                    </a:lnTo>
                    <a:lnTo>
                      <a:pt x="530" y="0"/>
                    </a:lnTo>
                    <a:close/>
                    <a:moveTo>
                      <a:pt x="508" y="0"/>
                    </a:moveTo>
                    <a:lnTo>
                      <a:pt x="510" y="0"/>
                    </a:lnTo>
                    <a:lnTo>
                      <a:pt x="510" y="9"/>
                    </a:lnTo>
                    <a:lnTo>
                      <a:pt x="508" y="9"/>
                    </a:lnTo>
                    <a:lnTo>
                      <a:pt x="508" y="0"/>
                    </a:lnTo>
                    <a:close/>
                    <a:moveTo>
                      <a:pt x="485" y="0"/>
                    </a:moveTo>
                    <a:lnTo>
                      <a:pt x="487" y="0"/>
                    </a:lnTo>
                    <a:lnTo>
                      <a:pt x="487" y="9"/>
                    </a:lnTo>
                    <a:lnTo>
                      <a:pt x="485" y="9"/>
                    </a:lnTo>
                    <a:lnTo>
                      <a:pt x="485" y="0"/>
                    </a:lnTo>
                    <a:close/>
                    <a:moveTo>
                      <a:pt x="464" y="0"/>
                    </a:moveTo>
                    <a:lnTo>
                      <a:pt x="466" y="0"/>
                    </a:lnTo>
                    <a:lnTo>
                      <a:pt x="466" y="9"/>
                    </a:lnTo>
                    <a:lnTo>
                      <a:pt x="464" y="9"/>
                    </a:lnTo>
                    <a:lnTo>
                      <a:pt x="464" y="0"/>
                    </a:lnTo>
                    <a:close/>
                    <a:moveTo>
                      <a:pt x="441" y="0"/>
                    </a:moveTo>
                    <a:lnTo>
                      <a:pt x="443" y="0"/>
                    </a:lnTo>
                    <a:lnTo>
                      <a:pt x="443" y="9"/>
                    </a:lnTo>
                    <a:lnTo>
                      <a:pt x="441" y="9"/>
                    </a:lnTo>
                    <a:lnTo>
                      <a:pt x="441" y="0"/>
                    </a:lnTo>
                    <a:close/>
                    <a:moveTo>
                      <a:pt x="420" y="0"/>
                    </a:moveTo>
                    <a:lnTo>
                      <a:pt x="422" y="0"/>
                    </a:lnTo>
                    <a:lnTo>
                      <a:pt x="422" y="9"/>
                    </a:lnTo>
                    <a:lnTo>
                      <a:pt x="420" y="9"/>
                    </a:lnTo>
                    <a:lnTo>
                      <a:pt x="420" y="0"/>
                    </a:lnTo>
                    <a:close/>
                    <a:moveTo>
                      <a:pt x="397" y="0"/>
                    </a:moveTo>
                    <a:lnTo>
                      <a:pt x="399" y="0"/>
                    </a:lnTo>
                    <a:lnTo>
                      <a:pt x="399" y="9"/>
                    </a:lnTo>
                    <a:lnTo>
                      <a:pt x="397" y="9"/>
                    </a:lnTo>
                    <a:lnTo>
                      <a:pt x="397" y="0"/>
                    </a:lnTo>
                    <a:close/>
                    <a:moveTo>
                      <a:pt x="376" y="0"/>
                    </a:moveTo>
                    <a:lnTo>
                      <a:pt x="378" y="0"/>
                    </a:lnTo>
                    <a:lnTo>
                      <a:pt x="378" y="9"/>
                    </a:lnTo>
                    <a:lnTo>
                      <a:pt x="376" y="9"/>
                    </a:lnTo>
                    <a:lnTo>
                      <a:pt x="376" y="0"/>
                    </a:lnTo>
                    <a:close/>
                    <a:moveTo>
                      <a:pt x="353" y="0"/>
                    </a:moveTo>
                    <a:lnTo>
                      <a:pt x="355" y="0"/>
                    </a:lnTo>
                    <a:lnTo>
                      <a:pt x="355" y="9"/>
                    </a:lnTo>
                    <a:lnTo>
                      <a:pt x="353" y="9"/>
                    </a:lnTo>
                    <a:lnTo>
                      <a:pt x="353" y="0"/>
                    </a:lnTo>
                    <a:close/>
                    <a:moveTo>
                      <a:pt x="332" y="0"/>
                    </a:moveTo>
                    <a:lnTo>
                      <a:pt x="334" y="0"/>
                    </a:lnTo>
                    <a:lnTo>
                      <a:pt x="334" y="9"/>
                    </a:lnTo>
                    <a:lnTo>
                      <a:pt x="332" y="9"/>
                    </a:lnTo>
                    <a:lnTo>
                      <a:pt x="332" y="0"/>
                    </a:lnTo>
                    <a:close/>
                    <a:moveTo>
                      <a:pt x="309" y="0"/>
                    </a:moveTo>
                    <a:lnTo>
                      <a:pt x="311" y="0"/>
                    </a:lnTo>
                    <a:lnTo>
                      <a:pt x="311" y="9"/>
                    </a:lnTo>
                    <a:lnTo>
                      <a:pt x="309" y="9"/>
                    </a:lnTo>
                    <a:lnTo>
                      <a:pt x="309" y="0"/>
                    </a:lnTo>
                    <a:close/>
                    <a:moveTo>
                      <a:pt x="288" y="0"/>
                    </a:moveTo>
                    <a:lnTo>
                      <a:pt x="290" y="0"/>
                    </a:lnTo>
                    <a:lnTo>
                      <a:pt x="290" y="9"/>
                    </a:lnTo>
                    <a:lnTo>
                      <a:pt x="288" y="9"/>
                    </a:lnTo>
                    <a:lnTo>
                      <a:pt x="288" y="0"/>
                    </a:lnTo>
                    <a:close/>
                    <a:moveTo>
                      <a:pt x="265" y="0"/>
                    </a:moveTo>
                    <a:lnTo>
                      <a:pt x="267" y="0"/>
                    </a:lnTo>
                    <a:lnTo>
                      <a:pt x="267" y="9"/>
                    </a:lnTo>
                    <a:lnTo>
                      <a:pt x="265" y="9"/>
                    </a:lnTo>
                    <a:lnTo>
                      <a:pt x="265" y="0"/>
                    </a:lnTo>
                    <a:close/>
                    <a:moveTo>
                      <a:pt x="244" y="0"/>
                    </a:moveTo>
                    <a:lnTo>
                      <a:pt x="245" y="0"/>
                    </a:lnTo>
                    <a:lnTo>
                      <a:pt x="245" y="9"/>
                    </a:lnTo>
                    <a:lnTo>
                      <a:pt x="244" y="9"/>
                    </a:lnTo>
                    <a:lnTo>
                      <a:pt x="244" y="0"/>
                    </a:lnTo>
                    <a:close/>
                    <a:moveTo>
                      <a:pt x="220" y="0"/>
                    </a:moveTo>
                    <a:lnTo>
                      <a:pt x="222" y="0"/>
                    </a:lnTo>
                    <a:lnTo>
                      <a:pt x="222" y="9"/>
                    </a:lnTo>
                    <a:lnTo>
                      <a:pt x="220" y="9"/>
                    </a:lnTo>
                    <a:lnTo>
                      <a:pt x="220" y="0"/>
                    </a:lnTo>
                    <a:close/>
                    <a:moveTo>
                      <a:pt x="199" y="0"/>
                    </a:moveTo>
                    <a:lnTo>
                      <a:pt x="201" y="0"/>
                    </a:lnTo>
                    <a:lnTo>
                      <a:pt x="201" y="9"/>
                    </a:lnTo>
                    <a:lnTo>
                      <a:pt x="199" y="9"/>
                    </a:lnTo>
                    <a:lnTo>
                      <a:pt x="199" y="0"/>
                    </a:lnTo>
                    <a:close/>
                    <a:moveTo>
                      <a:pt x="176" y="0"/>
                    </a:moveTo>
                    <a:lnTo>
                      <a:pt x="178" y="0"/>
                    </a:lnTo>
                    <a:lnTo>
                      <a:pt x="178" y="9"/>
                    </a:lnTo>
                    <a:lnTo>
                      <a:pt x="176" y="9"/>
                    </a:lnTo>
                    <a:lnTo>
                      <a:pt x="176" y="0"/>
                    </a:lnTo>
                    <a:close/>
                    <a:moveTo>
                      <a:pt x="155" y="0"/>
                    </a:moveTo>
                    <a:lnTo>
                      <a:pt x="157" y="0"/>
                    </a:lnTo>
                    <a:lnTo>
                      <a:pt x="157" y="9"/>
                    </a:lnTo>
                    <a:lnTo>
                      <a:pt x="155" y="9"/>
                    </a:lnTo>
                    <a:lnTo>
                      <a:pt x="155" y="0"/>
                    </a:lnTo>
                    <a:close/>
                    <a:moveTo>
                      <a:pt x="132" y="0"/>
                    </a:moveTo>
                    <a:lnTo>
                      <a:pt x="134" y="0"/>
                    </a:lnTo>
                    <a:lnTo>
                      <a:pt x="134" y="9"/>
                    </a:lnTo>
                    <a:lnTo>
                      <a:pt x="132" y="9"/>
                    </a:lnTo>
                    <a:lnTo>
                      <a:pt x="132" y="0"/>
                    </a:lnTo>
                    <a:close/>
                    <a:moveTo>
                      <a:pt x="111" y="0"/>
                    </a:moveTo>
                    <a:lnTo>
                      <a:pt x="113" y="0"/>
                    </a:lnTo>
                    <a:lnTo>
                      <a:pt x="113" y="9"/>
                    </a:lnTo>
                    <a:lnTo>
                      <a:pt x="111" y="9"/>
                    </a:lnTo>
                    <a:lnTo>
                      <a:pt x="111" y="0"/>
                    </a:lnTo>
                    <a:close/>
                    <a:moveTo>
                      <a:pt x="88" y="0"/>
                    </a:moveTo>
                    <a:lnTo>
                      <a:pt x="90" y="0"/>
                    </a:lnTo>
                    <a:lnTo>
                      <a:pt x="90" y="9"/>
                    </a:lnTo>
                    <a:lnTo>
                      <a:pt x="88" y="9"/>
                    </a:lnTo>
                    <a:lnTo>
                      <a:pt x="88" y="0"/>
                    </a:lnTo>
                    <a:close/>
                    <a:moveTo>
                      <a:pt x="67" y="0"/>
                    </a:moveTo>
                    <a:lnTo>
                      <a:pt x="69" y="0"/>
                    </a:lnTo>
                    <a:lnTo>
                      <a:pt x="69" y="9"/>
                    </a:lnTo>
                    <a:lnTo>
                      <a:pt x="67" y="9"/>
                    </a:lnTo>
                    <a:lnTo>
                      <a:pt x="67" y="0"/>
                    </a:lnTo>
                    <a:close/>
                    <a:moveTo>
                      <a:pt x="44" y="0"/>
                    </a:moveTo>
                    <a:lnTo>
                      <a:pt x="46" y="0"/>
                    </a:lnTo>
                    <a:lnTo>
                      <a:pt x="46"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5" name="Freeform 270"/>
              <p:cNvSpPr>
                <a:spLocks noEditPoints="1"/>
              </p:cNvSpPr>
              <p:nvPr/>
            </p:nvSpPr>
            <p:spPr bwMode="auto">
              <a:xfrm>
                <a:off x="3752" y="699"/>
                <a:ext cx="2542" cy="9"/>
              </a:xfrm>
              <a:custGeom>
                <a:avLst/>
                <a:gdLst>
                  <a:gd name="T0" fmla="*/ 2517 w 2542"/>
                  <a:gd name="T1" fmla="*/ 0 h 9"/>
                  <a:gd name="T2" fmla="*/ 2473 w 2542"/>
                  <a:gd name="T3" fmla="*/ 0 h 9"/>
                  <a:gd name="T4" fmla="*/ 2428 w 2542"/>
                  <a:gd name="T5" fmla="*/ 0 h 9"/>
                  <a:gd name="T6" fmla="*/ 2384 w 2542"/>
                  <a:gd name="T7" fmla="*/ 0 h 9"/>
                  <a:gd name="T8" fmla="*/ 2340 w 2542"/>
                  <a:gd name="T9" fmla="*/ 0 h 9"/>
                  <a:gd name="T10" fmla="*/ 2296 w 2542"/>
                  <a:gd name="T11" fmla="*/ 0 h 9"/>
                  <a:gd name="T12" fmla="*/ 2252 w 2542"/>
                  <a:gd name="T13" fmla="*/ 0 h 9"/>
                  <a:gd name="T14" fmla="*/ 2208 w 2542"/>
                  <a:gd name="T15" fmla="*/ 0 h 9"/>
                  <a:gd name="T16" fmla="*/ 2164 w 2542"/>
                  <a:gd name="T17" fmla="*/ 0 h 9"/>
                  <a:gd name="T18" fmla="*/ 2119 w 2542"/>
                  <a:gd name="T19" fmla="*/ 0 h 9"/>
                  <a:gd name="T20" fmla="*/ 2075 w 2542"/>
                  <a:gd name="T21" fmla="*/ 0 h 9"/>
                  <a:gd name="T22" fmla="*/ 2031 w 2542"/>
                  <a:gd name="T23" fmla="*/ 0 h 9"/>
                  <a:gd name="T24" fmla="*/ 1987 w 2542"/>
                  <a:gd name="T25" fmla="*/ 0 h 9"/>
                  <a:gd name="T26" fmla="*/ 1943 w 2542"/>
                  <a:gd name="T27" fmla="*/ 0 h 9"/>
                  <a:gd name="T28" fmla="*/ 1899 w 2542"/>
                  <a:gd name="T29" fmla="*/ 0 h 9"/>
                  <a:gd name="T30" fmla="*/ 1854 w 2542"/>
                  <a:gd name="T31" fmla="*/ 0 h 9"/>
                  <a:gd name="T32" fmla="*/ 1810 w 2542"/>
                  <a:gd name="T33" fmla="*/ 0 h 9"/>
                  <a:gd name="T34" fmla="*/ 1766 w 2542"/>
                  <a:gd name="T35" fmla="*/ 0 h 9"/>
                  <a:gd name="T36" fmla="*/ 1722 w 2542"/>
                  <a:gd name="T37" fmla="*/ 0 h 9"/>
                  <a:gd name="T38" fmla="*/ 1678 w 2542"/>
                  <a:gd name="T39" fmla="*/ 0 h 9"/>
                  <a:gd name="T40" fmla="*/ 1634 w 2542"/>
                  <a:gd name="T41" fmla="*/ 0 h 9"/>
                  <a:gd name="T42" fmla="*/ 1589 w 2542"/>
                  <a:gd name="T43" fmla="*/ 0 h 9"/>
                  <a:gd name="T44" fmla="*/ 1545 w 2542"/>
                  <a:gd name="T45" fmla="*/ 0 h 9"/>
                  <a:gd name="T46" fmla="*/ 1501 w 2542"/>
                  <a:gd name="T47" fmla="*/ 0 h 9"/>
                  <a:gd name="T48" fmla="*/ 1457 w 2542"/>
                  <a:gd name="T49" fmla="*/ 0 h 9"/>
                  <a:gd name="T50" fmla="*/ 1413 w 2542"/>
                  <a:gd name="T51" fmla="*/ 0 h 9"/>
                  <a:gd name="T52" fmla="*/ 1369 w 2542"/>
                  <a:gd name="T53" fmla="*/ 0 h 9"/>
                  <a:gd name="T54" fmla="*/ 1324 w 2542"/>
                  <a:gd name="T55" fmla="*/ 0 h 9"/>
                  <a:gd name="T56" fmla="*/ 1280 w 2542"/>
                  <a:gd name="T57" fmla="*/ 0 h 9"/>
                  <a:gd name="T58" fmla="*/ 1236 w 2542"/>
                  <a:gd name="T59" fmla="*/ 0 h 9"/>
                  <a:gd name="T60" fmla="*/ 1192 w 2542"/>
                  <a:gd name="T61" fmla="*/ 0 h 9"/>
                  <a:gd name="T62" fmla="*/ 1148 w 2542"/>
                  <a:gd name="T63" fmla="*/ 0 h 9"/>
                  <a:gd name="T64" fmla="*/ 1104 w 2542"/>
                  <a:gd name="T65" fmla="*/ 0 h 9"/>
                  <a:gd name="T66" fmla="*/ 1060 w 2542"/>
                  <a:gd name="T67" fmla="*/ 0 h 9"/>
                  <a:gd name="T68" fmla="*/ 1015 w 2542"/>
                  <a:gd name="T69" fmla="*/ 0 h 9"/>
                  <a:gd name="T70" fmla="*/ 971 w 2542"/>
                  <a:gd name="T71" fmla="*/ 0 h 9"/>
                  <a:gd name="T72" fmla="*/ 927 w 2542"/>
                  <a:gd name="T73" fmla="*/ 0 h 9"/>
                  <a:gd name="T74" fmla="*/ 883 w 2542"/>
                  <a:gd name="T75" fmla="*/ 0 h 9"/>
                  <a:gd name="T76" fmla="*/ 839 w 2542"/>
                  <a:gd name="T77" fmla="*/ 0 h 9"/>
                  <a:gd name="T78" fmla="*/ 795 w 2542"/>
                  <a:gd name="T79" fmla="*/ 0 h 9"/>
                  <a:gd name="T80" fmla="*/ 750 w 2542"/>
                  <a:gd name="T81" fmla="*/ 0 h 9"/>
                  <a:gd name="T82" fmla="*/ 706 w 2542"/>
                  <a:gd name="T83" fmla="*/ 0 h 9"/>
                  <a:gd name="T84" fmla="*/ 662 w 2542"/>
                  <a:gd name="T85" fmla="*/ 0 h 9"/>
                  <a:gd name="T86" fmla="*/ 618 w 2542"/>
                  <a:gd name="T87" fmla="*/ 0 h 9"/>
                  <a:gd name="T88" fmla="*/ 574 w 2542"/>
                  <a:gd name="T89" fmla="*/ 0 h 9"/>
                  <a:gd name="T90" fmla="*/ 530 w 2542"/>
                  <a:gd name="T91" fmla="*/ 0 h 9"/>
                  <a:gd name="T92" fmla="*/ 485 w 2542"/>
                  <a:gd name="T93" fmla="*/ 0 h 9"/>
                  <a:gd name="T94" fmla="*/ 441 w 2542"/>
                  <a:gd name="T95" fmla="*/ 0 h 9"/>
                  <a:gd name="T96" fmla="*/ 397 w 2542"/>
                  <a:gd name="T97" fmla="*/ 0 h 9"/>
                  <a:gd name="T98" fmla="*/ 353 w 2542"/>
                  <a:gd name="T99" fmla="*/ 0 h 9"/>
                  <a:gd name="T100" fmla="*/ 309 w 2542"/>
                  <a:gd name="T101" fmla="*/ 0 h 9"/>
                  <a:gd name="T102" fmla="*/ 265 w 2542"/>
                  <a:gd name="T103" fmla="*/ 0 h 9"/>
                  <a:gd name="T104" fmla="*/ 220 w 2542"/>
                  <a:gd name="T105" fmla="*/ 0 h 9"/>
                  <a:gd name="T106" fmla="*/ 176 w 2542"/>
                  <a:gd name="T107" fmla="*/ 0 h 9"/>
                  <a:gd name="T108" fmla="*/ 132 w 2542"/>
                  <a:gd name="T109" fmla="*/ 0 h 9"/>
                  <a:gd name="T110" fmla="*/ 88 w 2542"/>
                  <a:gd name="T111" fmla="*/ 0 h 9"/>
                  <a:gd name="T112" fmla="*/ 44 w 2542"/>
                  <a:gd name="T113" fmla="*/ 0 h 9"/>
                  <a:gd name="T114" fmla="*/ 0 w 2542"/>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2" h="9">
                    <a:moveTo>
                      <a:pt x="2540" y="0"/>
                    </a:moveTo>
                    <a:lnTo>
                      <a:pt x="2542" y="0"/>
                    </a:lnTo>
                    <a:lnTo>
                      <a:pt x="2542" y="9"/>
                    </a:lnTo>
                    <a:lnTo>
                      <a:pt x="2540" y="9"/>
                    </a:lnTo>
                    <a:lnTo>
                      <a:pt x="2540" y="0"/>
                    </a:lnTo>
                    <a:close/>
                    <a:moveTo>
                      <a:pt x="2517" y="0"/>
                    </a:moveTo>
                    <a:lnTo>
                      <a:pt x="2521" y="0"/>
                    </a:lnTo>
                    <a:lnTo>
                      <a:pt x="2521" y="9"/>
                    </a:lnTo>
                    <a:lnTo>
                      <a:pt x="2517" y="9"/>
                    </a:lnTo>
                    <a:lnTo>
                      <a:pt x="2517" y="0"/>
                    </a:lnTo>
                    <a:close/>
                    <a:moveTo>
                      <a:pt x="2496" y="0"/>
                    </a:moveTo>
                    <a:lnTo>
                      <a:pt x="2498" y="0"/>
                    </a:lnTo>
                    <a:lnTo>
                      <a:pt x="2498" y="9"/>
                    </a:lnTo>
                    <a:lnTo>
                      <a:pt x="2496" y="9"/>
                    </a:lnTo>
                    <a:lnTo>
                      <a:pt x="2496" y="0"/>
                    </a:lnTo>
                    <a:close/>
                    <a:moveTo>
                      <a:pt x="2473" y="0"/>
                    </a:moveTo>
                    <a:lnTo>
                      <a:pt x="2476" y="0"/>
                    </a:lnTo>
                    <a:lnTo>
                      <a:pt x="2476" y="9"/>
                    </a:lnTo>
                    <a:lnTo>
                      <a:pt x="2473" y="9"/>
                    </a:lnTo>
                    <a:lnTo>
                      <a:pt x="2473" y="0"/>
                    </a:lnTo>
                    <a:close/>
                    <a:moveTo>
                      <a:pt x="2452" y="0"/>
                    </a:moveTo>
                    <a:lnTo>
                      <a:pt x="2453" y="0"/>
                    </a:lnTo>
                    <a:lnTo>
                      <a:pt x="2453" y="9"/>
                    </a:lnTo>
                    <a:lnTo>
                      <a:pt x="2452" y="9"/>
                    </a:lnTo>
                    <a:lnTo>
                      <a:pt x="2452" y="0"/>
                    </a:lnTo>
                    <a:close/>
                    <a:moveTo>
                      <a:pt x="2428" y="0"/>
                    </a:moveTo>
                    <a:lnTo>
                      <a:pt x="2432" y="0"/>
                    </a:lnTo>
                    <a:lnTo>
                      <a:pt x="2432" y="9"/>
                    </a:lnTo>
                    <a:lnTo>
                      <a:pt x="2428" y="9"/>
                    </a:lnTo>
                    <a:lnTo>
                      <a:pt x="2428" y="0"/>
                    </a:lnTo>
                    <a:close/>
                    <a:moveTo>
                      <a:pt x="2407" y="0"/>
                    </a:moveTo>
                    <a:lnTo>
                      <a:pt x="2409" y="0"/>
                    </a:lnTo>
                    <a:lnTo>
                      <a:pt x="2409" y="9"/>
                    </a:lnTo>
                    <a:lnTo>
                      <a:pt x="2407" y="9"/>
                    </a:lnTo>
                    <a:lnTo>
                      <a:pt x="2407" y="0"/>
                    </a:lnTo>
                    <a:close/>
                    <a:moveTo>
                      <a:pt x="2384" y="0"/>
                    </a:moveTo>
                    <a:lnTo>
                      <a:pt x="2388" y="0"/>
                    </a:lnTo>
                    <a:lnTo>
                      <a:pt x="2388" y="9"/>
                    </a:lnTo>
                    <a:lnTo>
                      <a:pt x="2384" y="9"/>
                    </a:lnTo>
                    <a:lnTo>
                      <a:pt x="2384" y="0"/>
                    </a:lnTo>
                    <a:close/>
                    <a:moveTo>
                      <a:pt x="2363" y="0"/>
                    </a:moveTo>
                    <a:lnTo>
                      <a:pt x="2365" y="0"/>
                    </a:lnTo>
                    <a:lnTo>
                      <a:pt x="2365" y="9"/>
                    </a:lnTo>
                    <a:lnTo>
                      <a:pt x="2363" y="9"/>
                    </a:lnTo>
                    <a:lnTo>
                      <a:pt x="2363" y="0"/>
                    </a:lnTo>
                    <a:close/>
                    <a:moveTo>
                      <a:pt x="2340" y="0"/>
                    </a:moveTo>
                    <a:lnTo>
                      <a:pt x="2344" y="0"/>
                    </a:lnTo>
                    <a:lnTo>
                      <a:pt x="2344" y="9"/>
                    </a:lnTo>
                    <a:lnTo>
                      <a:pt x="2340" y="9"/>
                    </a:lnTo>
                    <a:lnTo>
                      <a:pt x="2340" y="0"/>
                    </a:lnTo>
                    <a:close/>
                    <a:moveTo>
                      <a:pt x="2319" y="0"/>
                    </a:moveTo>
                    <a:lnTo>
                      <a:pt x="2321" y="0"/>
                    </a:lnTo>
                    <a:lnTo>
                      <a:pt x="2321" y="9"/>
                    </a:lnTo>
                    <a:lnTo>
                      <a:pt x="2319" y="9"/>
                    </a:lnTo>
                    <a:lnTo>
                      <a:pt x="2319" y="0"/>
                    </a:lnTo>
                    <a:close/>
                    <a:moveTo>
                      <a:pt x="2296" y="0"/>
                    </a:moveTo>
                    <a:lnTo>
                      <a:pt x="2300" y="0"/>
                    </a:lnTo>
                    <a:lnTo>
                      <a:pt x="2300" y="9"/>
                    </a:lnTo>
                    <a:lnTo>
                      <a:pt x="2296" y="9"/>
                    </a:lnTo>
                    <a:lnTo>
                      <a:pt x="2296" y="0"/>
                    </a:lnTo>
                    <a:close/>
                    <a:moveTo>
                      <a:pt x="2275" y="0"/>
                    </a:moveTo>
                    <a:lnTo>
                      <a:pt x="2277" y="0"/>
                    </a:lnTo>
                    <a:lnTo>
                      <a:pt x="2277" y="9"/>
                    </a:lnTo>
                    <a:lnTo>
                      <a:pt x="2275" y="9"/>
                    </a:lnTo>
                    <a:lnTo>
                      <a:pt x="2275" y="0"/>
                    </a:lnTo>
                    <a:close/>
                    <a:moveTo>
                      <a:pt x="2252" y="0"/>
                    </a:moveTo>
                    <a:lnTo>
                      <a:pt x="2256" y="0"/>
                    </a:lnTo>
                    <a:lnTo>
                      <a:pt x="2256" y="9"/>
                    </a:lnTo>
                    <a:lnTo>
                      <a:pt x="2252" y="9"/>
                    </a:lnTo>
                    <a:lnTo>
                      <a:pt x="2252" y="0"/>
                    </a:lnTo>
                    <a:close/>
                    <a:moveTo>
                      <a:pt x="2231" y="0"/>
                    </a:moveTo>
                    <a:lnTo>
                      <a:pt x="2233" y="0"/>
                    </a:lnTo>
                    <a:lnTo>
                      <a:pt x="2233" y="9"/>
                    </a:lnTo>
                    <a:lnTo>
                      <a:pt x="2231" y="9"/>
                    </a:lnTo>
                    <a:lnTo>
                      <a:pt x="2231" y="0"/>
                    </a:lnTo>
                    <a:close/>
                    <a:moveTo>
                      <a:pt x="2208" y="0"/>
                    </a:moveTo>
                    <a:lnTo>
                      <a:pt x="2212" y="0"/>
                    </a:lnTo>
                    <a:lnTo>
                      <a:pt x="2212" y="9"/>
                    </a:lnTo>
                    <a:lnTo>
                      <a:pt x="2208" y="9"/>
                    </a:lnTo>
                    <a:lnTo>
                      <a:pt x="2208" y="0"/>
                    </a:lnTo>
                    <a:close/>
                    <a:moveTo>
                      <a:pt x="2187" y="0"/>
                    </a:moveTo>
                    <a:lnTo>
                      <a:pt x="2188" y="0"/>
                    </a:lnTo>
                    <a:lnTo>
                      <a:pt x="2188" y="9"/>
                    </a:lnTo>
                    <a:lnTo>
                      <a:pt x="2187" y="9"/>
                    </a:lnTo>
                    <a:lnTo>
                      <a:pt x="2187" y="0"/>
                    </a:lnTo>
                    <a:close/>
                    <a:moveTo>
                      <a:pt x="2164" y="0"/>
                    </a:moveTo>
                    <a:lnTo>
                      <a:pt x="2167" y="0"/>
                    </a:lnTo>
                    <a:lnTo>
                      <a:pt x="2167" y="9"/>
                    </a:lnTo>
                    <a:lnTo>
                      <a:pt x="2164" y="9"/>
                    </a:lnTo>
                    <a:lnTo>
                      <a:pt x="2164" y="0"/>
                    </a:lnTo>
                    <a:close/>
                    <a:moveTo>
                      <a:pt x="2142" y="0"/>
                    </a:moveTo>
                    <a:lnTo>
                      <a:pt x="2144" y="0"/>
                    </a:lnTo>
                    <a:lnTo>
                      <a:pt x="2144" y="9"/>
                    </a:lnTo>
                    <a:lnTo>
                      <a:pt x="2142" y="9"/>
                    </a:lnTo>
                    <a:lnTo>
                      <a:pt x="2142" y="0"/>
                    </a:lnTo>
                    <a:close/>
                    <a:moveTo>
                      <a:pt x="2119" y="0"/>
                    </a:moveTo>
                    <a:lnTo>
                      <a:pt x="2123" y="0"/>
                    </a:lnTo>
                    <a:lnTo>
                      <a:pt x="2123" y="9"/>
                    </a:lnTo>
                    <a:lnTo>
                      <a:pt x="2119" y="9"/>
                    </a:lnTo>
                    <a:lnTo>
                      <a:pt x="2119" y="0"/>
                    </a:lnTo>
                    <a:close/>
                    <a:moveTo>
                      <a:pt x="2098" y="0"/>
                    </a:moveTo>
                    <a:lnTo>
                      <a:pt x="2100" y="0"/>
                    </a:lnTo>
                    <a:lnTo>
                      <a:pt x="2100" y="9"/>
                    </a:lnTo>
                    <a:lnTo>
                      <a:pt x="2098" y="9"/>
                    </a:lnTo>
                    <a:lnTo>
                      <a:pt x="2098" y="0"/>
                    </a:lnTo>
                    <a:close/>
                    <a:moveTo>
                      <a:pt x="2075" y="0"/>
                    </a:moveTo>
                    <a:lnTo>
                      <a:pt x="2079" y="0"/>
                    </a:lnTo>
                    <a:lnTo>
                      <a:pt x="2079" y="9"/>
                    </a:lnTo>
                    <a:lnTo>
                      <a:pt x="2075" y="9"/>
                    </a:lnTo>
                    <a:lnTo>
                      <a:pt x="2075" y="0"/>
                    </a:lnTo>
                    <a:close/>
                    <a:moveTo>
                      <a:pt x="2054" y="0"/>
                    </a:moveTo>
                    <a:lnTo>
                      <a:pt x="2056" y="0"/>
                    </a:lnTo>
                    <a:lnTo>
                      <a:pt x="2056" y="9"/>
                    </a:lnTo>
                    <a:lnTo>
                      <a:pt x="2054" y="9"/>
                    </a:lnTo>
                    <a:lnTo>
                      <a:pt x="2054" y="0"/>
                    </a:lnTo>
                    <a:close/>
                    <a:moveTo>
                      <a:pt x="2031" y="0"/>
                    </a:moveTo>
                    <a:lnTo>
                      <a:pt x="2035" y="0"/>
                    </a:lnTo>
                    <a:lnTo>
                      <a:pt x="2035" y="9"/>
                    </a:lnTo>
                    <a:lnTo>
                      <a:pt x="2031" y="9"/>
                    </a:lnTo>
                    <a:lnTo>
                      <a:pt x="2031" y="0"/>
                    </a:lnTo>
                    <a:close/>
                    <a:moveTo>
                      <a:pt x="2010" y="0"/>
                    </a:moveTo>
                    <a:lnTo>
                      <a:pt x="2012" y="0"/>
                    </a:lnTo>
                    <a:lnTo>
                      <a:pt x="2012" y="9"/>
                    </a:lnTo>
                    <a:lnTo>
                      <a:pt x="2010" y="9"/>
                    </a:lnTo>
                    <a:lnTo>
                      <a:pt x="2010" y="0"/>
                    </a:lnTo>
                    <a:close/>
                    <a:moveTo>
                      <a:pt x="1987" y="0"/>
                    </a:moveTo>
                    <a:lnTo>
                      <a:pt x="1991" y="0"/>
                    </a:lnTo>
                    <a:lnTo>
                      <a:pt x="1991" y="9"/>
                    </a:lnTo>
                    <a:lnTo>
                      <a:pt x="1987" y="9"/>
                    </a:lnTo>
                    <a:lnTo>
                      <a:pt x="1987" y="0"/>
                    </a:lnTo>
                    <a:close/>
                    <a:moveTo>
                      <a:pt x="1966" y="0"/>
                    </a:moveTo>
                    <a:lnTo>
                      <a:pt x="1968" y="0"/>
                    </a:lnTo>
                    <a:lnTo>
                      <a:pt x="1968" y="9"/>
                    </a:lnTo>
                    <a:lnTo>
                      <a:pt x="1966" y="9"/>
                    </a:lnTo>
                    <a:lnTo>
                      <a:pt x="1966" y="0"/>
                    </a:lnTo>
                    <a:close/>
                    <a:moveTo>
                      <a:pt x="1943" y="0"/>
                    </a:moveTo>
                    <a:lnTo>
                      <a:pt x="1947" y="0"/>
                    </a:lnTo>
                    <a:lnTo>
                      <a:pt x="1947" y="9"/>
                    </a:lnTo>
                    <a:lnTo>
                      <a:pt x="1943" y="9"/>
                    </a:lnTo>
                    <a:lnTo>
                      <a:pt x="1943" y="0"/>
                    </a:lnTo>
                    <a:close/>
                    <a:moveTo>
                      <a:pt x="1922" y="0"/>
                    </a:moveTo>
                    <a:lnTo>
                      <a:pt x="1924" y="0"/>
                    </a:lnTo>
                    <a:lnTo>
                      <a:pt x="1924" y="9"/>
                    </a:lnTo>
                    <a:lnTo>
                      <a:pt x="1922" y="9"/>
                    </a:lnTo>
                    <a:lnTo>
                      <a:pt x="1922" y="0"/>
                    </a:lnTo>
                    <a:close/>
                    <a:moveTo>
                      <a:pt x="1899" y="0"/>
                    </a:moveTo>
                    <a:lnTo>
                      <a:pt x="1902" y="0"/>
                    </a:lnTo>
                    <a:lnTo>
                      <a:pt x="1902" y="9"/>
                    </a:lnTo>
                    <a:lnTo>
                      <a:pt x="1899" y="9"/>
                    </a:lnTo>
                    <a:lnTo>
                      <a:pt x="1899" y="0"/>
                    </a:lnTo>
                    <a:close/>
                    <a:moveTo>
                      <a:pt x="1877" y="0"/>
                    </a:moveTo>
                    <a:lnTo>
                      <a:pt x="1879" y="0"/>
                    </a:lnTo>
                    <a:lnTo>
                      <a:pt x="1879" y="9"/>
                    </a:lnTo>
                    <a:lnTo>
                      <a:pt x="1877" y="9"/>
                    </a:lnTo>
                    <a:lnTo>
                      <a:pt x="1877" y="0"/>
                    </a:lnTo>
                    <a:close/>
                    <a:moveTo>
                      <a:pt x="1854" y="0"/>
                    </a:moveTo>
                    <a:lnTo>
                      <a:pt x="1858" y="0"/>
                    </a:lnTo>
                    <a:lnTo>
                      <a:pt x="1858" y="9"/>
                    </a:lnTo>
                    <a:lnTo>
                      <a:pt x="1854" y="9"/>
                    </a:lnTo>
                    <a:lnTo>
                      <a:pt x="1854" y="0"/>
                    </a:lnTo>
                    <a:close/>
                    <a:moveTo>
                      <a:pt x="1833" y="0"/>
                    </a:moveTo>
                    <a:lnTo>
                      <a:pt x="1835" y="0"/>
                    </a:lnTo>
                    <a:lnTo>
                      <a:pt x="1835" y="9"/>
                    </a:lnTo>
                    <a:lnTo>
                      <a:pt x="1833" y="9"/>
                    </a:lnTo>
                    <a:lnTo>
                      <a:pt x="1833" y="0"/>
                    </a:lnTo>
                    <a:close/>
                    <a:moveTo>
                      <a:pt x="1810" y="0"/>
                    </a:moveTo>
                    <a:lnTo>
                      <a:pt x="1814" y="0"/>
                    </a:lnTo>
                    <a:lnTo>
                      <a:pt x="1814" y="9"/>
                    </a:lnTo>
                    <a:lnTo>
                      <a:pt x="1810" y="9"/>
                    </a:lnTo>
                    <a:lnTo>
                      <a:pt x="1810" y="0"/>
                    </a:lnTo>
                    <a:close/>
                    <a:moveTo>
                      <a:pt x="1789" y="0"/>
                    </a:moveTo>
                    <a:lnTo>
                      <a:pt x="1791" y="0"/>
                    </a:lnTo>
                    <a:lnTo>
                      <a:pt x="1791" y="9"/>
                    </a:lnTo>
                    <a:lnTo>
                      <a:pt x="1789" y="9"/>
                    </a:lnTo>
                    <a:lnTo>
                      <a:pt x="1789" y="0"/>
                    </a:lnTo>
                    <a:close/>
                    <a:moveTo>
                      <a:pt x="1766" y="0"/>
                    </a:moveTo>
                    <a:lnTo>
                      <a:pt x="1770" y="0"/>
                    </a:lnTo>
                    <a:lnTo>
                      <a:pt x="1770" y="9"/>
                    </a:lnTo>
                    <a:lnTo>
                      <a:pt x="1766" y="9"/>
                    </a:lnTo>
                    <a:lnTo>
                      <a:pt x="1766" y="0"/>
                    </a:lnTo>
                    <a:close/>
                    <a:moveTo>
                      <a:pt x="1745" y="0"/>
                    </a:moveTo>
                    <a:lnTo>
                      <a:pt x="1747" y="0"/>
                    </a:lnTo>
                    <a:lnTo>
                      <a:pt x="1747" y="9"/>
                    </a:lnTo>
                    <a:lnTo>
                      <a:pt x="1745" y="9"/>
                    </a:lnTo>
                    <a:lnTo>
                      <a:pt x="1745" y="0"/>
                    </a:lnTo>
                    <a:close/>
                    <a:moveTo>
                      <a:pt x="1722" y="0"/>
                    </a:moveTo>
                    <a:lnTo>
                      <a:pt x="1726" y="0"/>
                    </a:lnTo>
                    <a:lnTo>
                      <a:pt x="1726" y="9"/>
                    </a:lnTo>
                    <a:lnTo>
                      <a:pt x="1722" y="9"/>
                    </a:lnTo>
                    <a:lnTo>
                      <a:pt x="1722" y="0"/>
                    </a:lnTo>
                    <a:close/>
                    <a:moveTo>
                      <a:pt x="1701" y="0"/>
                    </a:moveTo>
                    <a:lnTo>
                      <a:pt x="1703" y="0"/>
                    </a:lnTo>
                    <a:lnTo>
                      <a:pt x="1703" y="9"/>
                    </a:lnTo>
                    <a:lnTo>
                      <a:pt x="1701" y="9"/>
                    </a:lnTo>
                    <a:lnTo>
                      <a:pt x="1701" y="0"/>
                    </a:lnTo>
                    <a:close/>
                    <a:moveTo>
                      <a:pt x="1678" y="0"/>
                    </a:moveTo>
                    <a:lnTo>
                      <a:pt x="1682" y="0"/>
                    </a:lnTo>
                    <a:lnTo>
                      <a:pt x="1682" y="9"/>
                    </a:lnTo>
                    <a:lnTo>
                      <a:pt x="1678" y="9"/>
                    </a:lnTo>
                    <a:lnTo>
                      <a:pt x="1678" y="0"/>
                    </a:lnTo>
                    <a:close/>
                    <a:moveTo>
                      <a:pt x="1657" y="0"/>
                    </a:moveTo>
                    <a:lnTo>
                      <a:pt x="1659" y="0"/>
                    </a:lnTo>
                    <a:lnTo>
                      <a:pt x="1659" y="9"/>
                    </a:lnTo>
                    <a:lnTo>
                      <a:pt x="1657" y="9"/>
                    </a:lnTo>
                    <a:lnTo>
                      <a:pt x="1657" y="0"/>
                    </a:lnTo>
                    <a:close/>
                    <a:moveTo>
                      <a:pt x="1634" y="0"/>
                    </a:moveTo>
                    <a:lnTo>
                      <a:pt x="1637" y="0"/>
                    </a:lnTo>
                    <a:lnTo>
                      <a:pt x="1637" y="9"/>
                    </a:lnTo>
                    <a:lnTo>
                      <a:pt x="1634" y="9"/>
                    </a:lnTo>
                    <a:lnTo>
                      <a:pt x="1634" y="0"/>
                    </a:lnTo>
                    <a:close/>
                    <a:moveTo>
                      <a:pt x="1612" y="0"/>
                    </a:moveTo>
                    <a:lnTo>
                      <a:pt x="1614" y="0"/>
                    </a:lnTo>
                    <a:lnTo>
                      <a:pt x="1614" y="9"/>
                    </a:lnTo>
                    <a:lnTo>
                      <a:pt x="1612" y="9"/>
                    </a:lnTo>
                    <a:lnTo>
                      <a:pt x="1612" y="0"/>
                    </a:lnTo>
                    <a:close/>
                    <a:moveTo>
                      <a:pt x="1589" y="0"/>
                    </a:moveTo>
                    <a:lnTo>
                      <a:pt x="1593" y="0"/>
                    </a:lnTo>
                    <a:lnTo>
                      <a:pt x="1593" y="9"/>
                    </a:lnTo>
                    <a:lnTo>
                      <a:pt x="1589" y="9"/>
                    </a:lnTo>
                    <a:lnTo>
                      <a:pt x="1589" y="0"/>
                    </a:lnTo>
                    <a:close/>
                    <a:moveTo>
                      <a:pt x="1568" y="0"/>
                    </a:moveTo>
                    <a:lnTo>
                      <a:pt x="1570" y="0"/>
                    </a:lnTo>
                    <a:lnTo>
                      <a:pt x="1570" y="9"/>
                    </a:lnTo>
                    <a:lnTo>
                      <a:pt x="1568" y="9"/>
                    </a:lnTo>
                    <a:lnTo>
                      <a:pt x="1568" y="0"/>
                    </a:lnTo>
                    <a:close/>
                    <a:moveTo>
                      <a:pt x="1545" y="0"/>
                    </a:moveTo>
                    <a:lnTo>
                      <a:pt x="1547" y="0"/>
                    </a:lnTo>
                    <a:lnTo>
                      <a:pt x="1547" y="9"/>
                    </a:lnTo>
                    <a:lnTo>
                      <a:pt x="1545" y="9"/>
                    </a:lnTo>
                    <a:lnTo>
                      <a:pt x="1545" y="0"/>
                    </a:lnTo>
                    <a:close/>
                    <a:moveTo>
                      <a:pt x="1524" y="0"/>
                    </a:moveTo>
                    <a:lnTo>
                      <a:pt x="1526" y="0"/>
                    </a:lnTo>
                    <a:lnTo>
                      <a:pt x="1526" y="9"/>
                    </a:lnTo>
                    <a:lnTo>
                      <a:pt x="1524" y="9"/>
                    </a:lnTo>
                    <a:lnTo>
                      <a:pt x="1524" y="0"/>
                    </a:lnTo>
                    <a:close/>
                    <a:moveTo>
                      <a:pt x="1501" y="0"/>
                    </a:moveTo>
                    <a:lnTo>
                      <a:pt x="1503" y="0"/>
                    </a:lnTo>
                    <a:lnTo>
                      <a:pt x="1503" y="9"/>
                    </a:lnTo>
                    <a:lnTo>
                      <a:pt x="1501" y="9"/>
                    </a:lnTo>
                    <a:lnTo>
                      <a:pt x="1501" y="0"/>
                    </a:lnTo>
                    <a:close/>
                    <a:moveTo>
                      <a:pt x="1480" y="0"/>
                    </a:moveTo>
                    <a:lnTo>
                      <a:pt x="1482" y="0"/>
                    </a:lnTo>
                    <a:lnTo>
                      <a:pt x="1482" y="9"/>
                    </a:lnTo>
                    <a:lnTo>
                      <a:pt x="1480" y="9"/>
                    </a:lnTo>
                    <a:lnTo>
                      <a:pt x="1480" y="0"/>
                    </a:lnTo>
                    <a:close/>
                    <a:moveTo>
                      <a:pt x="1457" y="0"/>
                    </a:moveTo>
                    <a:lnTo>
                      <a:pt x="1459" y="0"/>
                    </a:lnTo>
                    <a:lnTo>
                      <a:pt x="1459" y="9"/>
                    </a:lnTo>
                    <a:lnTo>
                      <a:pt x="1457" y="9"/>
                    </a:lnTo>
                    <a:lnTo>
                      <a:pt x="1457" y="0"/>
                    </a:lnTo>
                    <a:close/>
                    <a:moveTo>
                      <a:pt x="1436" y="0"/>
                    </a:moveTo>
                    <a:lnTo>
                      <a:pt x="1438" y="0"/>
                    </a:lnTo>
                    <a:lnTo>
                      <a:pt x="1438" y="9"/>
                    </a:lnTo>
                    <a:lnTo>
                      <a:pt x="1436" y="9"/>
                    </a:lnTo>
                    <a:lnTo>
                      <a:pt x="1436" y="0"/>
                    </a:lnTo>
                    <a:close/>
                    <a:moveTo>
                      <a:pt x="1413" y="0"/>
                    </a:moveTo>
                    <a:lnTo>
                      <a:pt x="1415" y="0"/>
                    </a:lnTo>
                    <a:lnTo>
                      <a:pt x="1415" y="9"/>
                    </a:lnTo>
                    <a:lnTo>
                      <a:pt x="1413" y="9"/>
                    </a:lnTo>
                    <a:lnTo>
                      <a:pt x="1413" y="0"/>
                    </a:lnTo>
                    <a:close/>
                    <a:moveTo>
                      <a:pt x="1392" y="0"/>
                    </a:moveTo>
                    <a:lnTo>
                      <a:pt x="1394" y="0"/>
                    </a:lnTo>
                    <a:lnTo>
                      <a:pt x="1394" y="9"/>
                    </a:lnTo>
                    <a:lnTo>
                      <a:pt x="1392" y="9"/>
                    </a:lnTo>
                    <a:lnTo>
                      <a:pt x="1392" y="0"/>
                    </a:lnTo>
                    <a:close/>
                    <a:moveTo>
                      <a:pt x="1369" y="0"/>
                    </a:moveTo>
                    <a:lnTo>
                      <a:pt x="1371" y="0"/>
                    </a:lnTo>
                    <a:lnTo>
                      <a:pt x="1371" y="9"/>
                    </a:lnTo>
                    <a:lnTo>
                      <a:pt x="1369" y="9"/>
                    </a:lnTo>
                    <a:lnTo>
                      <a:pt x="1369" y="0"/>
                    </a:lnTo>
                    <a:close/>
                    <a:moveTo>
                      <a:pt x="1348" y="0"/>
                    </a:moveTo>
                    <a:lnTo>
                      <a:pt x="1349" y="0"/>
                    </a:lnTo>
                    <a:lnTo>
                      <a:pt x="1349" y="9"/>
                    </a:lnTo>
                    <a:lnTo>
                      <a:pt x="1348" y="9"/>
                    </a:lnTo>
                    <a:lnTo>
                      <a:pt x="1348" y="0"/>
                    </a:lnTo>
                    <a:close/>
                    <a:moveTo>
                      <a:pt x="1324" y="0"/>
                    </a:moveTo>
                    <a:lnTo>
                      <a:pt x="1326" y="0"/>
                    </a:lnTo>
                    <a:lnTo>
                      <a:pt x="1326" y="9"/>
                    </a:lnTo>
                    <a:lnTo>
                      <a:pt x="1324" y="9"/>
                    </a:lnTo>
                    <a:lnTo>
                      <a:pt x="1324" y="0"/>
                    </a:lnTo>
                    <a:close/>
                    <a:moveTo>
                      <a:pt x="1303" y="0"/>
                    </a:moveTo>
                    <a:lnTo>
                      <a:pt x="1305" y="0"/>
                    </a:lnTo>
                    <a:lnTo>
                      <a:pt x="1305" y="9"/>
                    </a:lnTo>
                    <a:lnTo>
                      <a:pt x="1303" y="9"/>
                    </a:lnTo>
                    <a:lnTo>
                      <a:pt x="1303" y="0"/>
                    </a:lnTo>
                    <a:close/>
                    <a:moveTo>
                      <a:pt x="1280" y="0"/>
                    </a:moveTo>
                    <a:lnTo>
                      <a:pt x="1282" y="0"/>
                    </a:lnTo>
                    <a:lnTo>
                      <a:pt x="1282" y="9"/>
                    </a:lnTo>
                    <a:lnTo>
                      <a:pt x="1280" y="9"/>
                    </a:lnTo>
                    <a:lnTo>
                      <a:pt x="1280" y="0"/>
                    </a:lnTo>
                    <a:close/>
                    <a:moveTo>
                      <a:pt x="1259" y="0"/>
                    </a:moveTo>
                    <a:lnTo>
                      <a:pt x="1261" y="0"/>
                    </a:lnTo>
                    <a:lnTo>
                      <a:pt x="1261" y="9"/>
                    </a:lnTo>
                    <a:lnTo>
                      <a:pt x="1259" y="9"/>
                    </a:lnTo>
                    <a:lnTo>
                      <a:pt x="1259" y="0"/>
                    </a:lnTo>
                    <a:close/>
                    <a:moveTo>
                      <a:pt x="1236" y="0"/>
                    </a:moveTo>
                    <a:lnTo>
                      <a:pt x="1238" y="0"/>
                    </a:lnTo>
                    <a:lnTo>
                      <a:pt x="1238" y="9"/>
                    </a:lnTo>
                    <a:lnTo>
                      <a:pt x="1236" y="9"/>
                    </a:lnTo>
                    <a:lnTo>
                      <a:pt x="1236" y="0"/>
                    </a:lnTo>
                    <a:close/>
                    <a:moveTo>
                      <a:pt x="1215" y="0"/>
                    </a:moveTo>
                    <a:lnTo>
                      <a:pt x="1217" y="0"/>
                    </a:lnTo>
                    <a:lnTo>
                      <a:pt x="1217" y="9"/>
                    </a:lnTo>
                    <a:lnTo>
                      <a:pt x="1215" y="9"/>
                    </a:lnTo>
                    <a:lnTo>
                      <a:pt x="1215" y="0"/>
                    </a:lnTo>
                    <a:close/>
                    <a:moveTo>
                      <a:pt x="1192" y="0"/>
                    </a:moveTo>
                    <a:lnTo>
                      <a:pt x="1194" y="0"/>
                    </a:lnTo>
                    <a:lnTo>
                      <a:pt x="1194" y="9"/>
                    </a:lnTo>
                    <a:lnTo>
                      <a:pt x="1192" y="9"/>
                    </a:lnTo>
                    <a:lnTo>
                      <a:pt x="1192" y="0"/>
                    </a:lnTo>
                    <a:close/>
                    <a:moveTo>
                      <a:pt x="1171" y="0"/>
                    </a:moveTo>
                    <a:lnTo>
                      <a:pt x="1173" y="0"/>
                    </a:lnTo>
                    <a:lnTo>
                      <a:pt x="1173" y="9"/>
                    </a:lnTo>
                    <a:lnTo>
                      <a:pt x="1171" y="9"/>
                    </a:lnTo>
                    <a:lnTo>
                      <a:pt x="1171" y="0"/>
                    </a:lnTo>
                    <a:close/>
                    <a:moveTo>
                      <a:pt x="1148" y="0"/>
                    </a:moveTo>
                    <a:lnTo>
                      <a:pt x="1150" y="0"/>
                    </a:lnTo>
                    <a:lnTo>
                      <a:pt x="1150" y="9"/>
                    </a:lnTo>
                    <a:lnTo>
                      <a:pt x="1148" y="9"/>
                    </a:lnTo>
                    <a:lnTo>
                      <a:pt x="1148" y="0"/>
                    </a:lnTo>
                    <a:close/>
                    <a:moveTo>
                      <a:pt x="1127" y="0"/>
                    </a:moveTo>
                    <a:lnTo>
                      <a:pt x="1129" y="0"/>
                    </a:lnTo>
                    <a:lnTo>
                      <a:pt x="1129" y="9"/>
                    </a:lnTo>
                    <a:lnTo>
                      <a:pt x="1127" y="9"/>
                    </a:lnTo>
                    <a:lnTo>
                      <a:pt x="1127" y="0"/>
                    </a:lnTo>
                    <a:close/>
                    <a:moveTo>
                      <a:pt x="1104" y="0"/>
                    </a:moveTo>
                    <a:lnTo>
                      <a:pt x="1106" y="0"/>
                    </a:lnTo>
                    <a:lnTo>
                      <a:pt x="1106" y="9"/>
                    </a:lnTo>
                    <a:lnTo>
                      <a:pt x="1104" y="9"/>
                    </a:lnTo>
                    <a:lnTo>
                      <a:pt x="1104" y="0"/>
                    </a:lnTo>
                    <a:close/>
                    <a:moveTo>
                      <a:pt x="1083" y="0"/>
                    </a:moveTo>
                    <a:lnTo>
                      <a:pt x="1084" y="0"/>
                    </a:lnTo>
                    <a:lnTo>
                      <a:pt x="1084" y="9"/>
                    </a:lnTo>
                    <a:lnTo>
                      <a:pt x="1083" y="9"/>
                    </a:lnTo>
                    <a:lnTo>
                      <a:pt x="1083" y="0"/>
                    </a:lnTo>
                    <a:close/>
                    <a:moveTo>
                      <a:pt x="1060" y="0"/>
                    </a:moveTo>
                    <a:lnTo>
                      <a:pt x="1061" y="0"/>
                    </a:lnTo>
                    <a:lnTo>
                      <a:pt x="1061" y="9"/>
                    </a:lnTo>
                    <a:lnTo>
                      <a:pt x="1060" y="9"/>
                    </a:lnTo>
                    <a:lnTo>
                      <a:pt x="1060" y="0"/>
                    </a:lnTo>
                    <a:close/>
                    <a:moveTo>
                      <a:pt x="1038" y="0"/>
                    </a:moveTo>
                    <a:lnTo>
                      <a:pt x="1040" y="0"/>
                    </a:lnTo>
                    <a:lnTo>
                      <a:pt x="1040" y="9"/>
                    </a:lnTo>
                    <a:lnTo>
                      <a:pt x="1038" y="9"/>
                    </a:lnTo>
                    <a:lnTo>
                      <a:pt x="1038" y="0"/>
                    </a:lnTo>
                    <a:close/>
                    <a:moveTo>
                      <a:pt x="1015" y="0"/>
                    </a:moveTo>
                    <a:lnTo>
                      <a:pt x="1017" y="0"/>
                    </a:lnTo>
                    <a:lnTo>
                      <a:pt x="1017" y="9"/>
                    </a:lnTo>
                    <a:lnTo>
                      <a:pt x="1015" y="9"/>
                    </a:lnTo>
                    <a:lnTo>
                      <a:pt x="1015" y="0"/>
                    </a:lnTo>
                    <a:close/>
                    <a:moveTo>
                      <a:pt x="994" y="0"/>
                    </a:moveTo>
                    <a:lnTo>
                      <a:pt x="996" y="0"/>
                    </a:lnTo>
                    <a:lnTo>
                      <a:pt x="996" y="9"/>
                    </a:lnTo>
                    <a:lnTo>
                      <a:pt x="994" y="9"/>
                    </a:lnTo>
                    <a:lnTo>
                      <a:pt x="994" y="0"/>
                    </a:lnTo>
                    <a:close/>
                    <a:moveTo>
                      <a:pt x="971" y="0"/>
                    </a:moveTo>
                    <a:lnTo>
                      <a:pt x="973" y="0"/>
                    </a:lnTo>
                    <a:lnTo>
                      <a:pt x="973" y="9"/>
                    </a:lnTo>
                    <a:lnTo>
                      <a:pt x="971" y="9"/>
                    </a:lnTo>
                    <a:lnTo>
                      <a:pt x="971" y="0"/>
                    </a:lnTo>
                    <a:close/>
                    <a:moveTo>
                      <a:pt x="950" y="0"/>
                    </a:moveTo>
                    <a:lnTo>
                      <a:pt x="952" y="0"/>
                    </a:lnTo>
                    <a:lnTo>
                      <a:pt x="952" y="9"/>
                    </a:lnTo>
                    <a:lnTo>
                      <a:pt x="950" y="9"/>
                    </a:lnTo>
                    <a:lnTo>
                      <a:pt x="950" y="0"/>
                    </a:lnTo>
                    <a:close/>
                    <a:moveTo>
                      <a:pt x="927" y="0"/>
                    </a:moveTo>
                    <a:lnTo>
                      <a:pt x="929" y="0"/>
                    </a:lnTo>
                    <a:lnTo>
                      <a:pt x="929" y="9"/>
                    </a:lnTo>
                    <a:lnTo>
                      <a:pt x="927" y="9"/>
                    </a:lnTo>
                    <a:lnTo>
                      <a:pt x="927" y="0"/>
                    </a:lnTo>
                    <a:close/>
                    <a:moveTo>
                      <a:pt x="906" y="0"/>
                    </a:moveTo>
                    <a:lnTo>
                      <a:pt x="908" y="0"/>
                    </a:lnTo>
                    <a:lnTo>
                      <a:pt x="908" y="9"/>
                    </a:lnTo>
                    <a:lnTo>
                      <a:pt x="906" y="9"/>
                    </a:lnTo>
                    <a:lnTo>
                      <a:pt x="906" y="0"/>
                    </a:lnTo>
                    <a:close/>
                    <a:moveTo>
                      <a:pt x="883" y="0"/>
                    </a:moveTo>
                    <a:lnTo>
                      <a:pt x="885" y="0"/>
                    </a:lnTo>
                    <a:lnTo>
                      <a:pt x="885" y="9"/>
                    </a:lnTo>
                    <a:lnTo>
                      <a:pt x="883" y="9"/>
                    </a:lnTo>
                    <a:lnTo>
                      <a:pt x="883" y="0"/>
                    </a:lnTo>
                    <a:close/>
                    <a:moveTo>
                      <a:pt x="862" y="0"/>
                    </a:moveTo>
                    <a:lnTo>
                      <a:pt x="864" y="0"/>
                    </a:lnTo>
                    <a:lnTo>
                      <a:pt x="864" y="9"/>
                    </a:lnTo>
                    <a:lnTo>
                      <a:pt x="862" y="9"/>
                    </a:lnTo>
                    <a:lnTo>
                      <a:pt x="862" y="0"/>
                    </a:lnTo>
                    <a:close/>
                    <a:moveTo>
                      <a:pt x="839" y="0"/>
                    </a:moveTo>
                    <a:lnTo>
                      <a:pt x="841" y="0"/>
                    </a:lnTo>
                    <a:lnTo>
                      <a:pt x="841" y="9"/>
                    </a:lnTo>
                    <a:lnTo>
                      <a:pt x="839" y="9"/>
                    </a:lnTo>
                    <a:lnTo>
                      <a:pt x="839" y="0"/>
                    </a:lnTo>
                    <a:close/>
                    <a:moveTo>
                      <a:pt x="818" y="0"/>
                    </a:moveTo>
                    <a:lnTo>
                      <a:pt x="820" y="0"/>
                    </a:lnTo>
                    <a:lnTo>
                      <a:pt x="820" y="9"/>
                    </a:lnTo>
                    <a:lnTo>
                      <a:pt x="818" y="9"/>
                    </a:lnTo>
                    <a:lnTo>
                      <a:pt x="818" y="0"/>
                    </a:lnTo>
                    <a:close/>
                    <a:moveTo>
                      <a:pt x="795" y="0"/>
                    </a:moveTo>
                    <a:lnTo>
                      <a:pt x="796" y="0"/>
                    </a:lnTo>
                    <a:lnTo>
                      <a:pt x="796" y="9"/>
                    </a:lnTo>
                    <a:lnTo>
                      <a:pt x="795" y="9"/>
                    </a:lnTo>
                    <a:lnTo>
                      <a:pt x="795" y="0"/>
                    </a:lnTo>
                    <a:close/>
                    <a:moveTo>
                      <a:pt x="773" y="0"/>
                    </a:moveTo>
                    <a:lnTo>
                      <a:pt x="775" y="0"/>
                    </a:lnTo>
                    <a:lnTo>
                      <a:pt x="775" y="9"/>
                    </a:lnTo>
                    <a:lnTo>
                      <a:pt x="773" y="9"/>
                    </a:lnTo>
                    <a:lnTo>
                      <a:pt x="773" y="0"/>
                    </a:lnTo>
                    <a:close/>
                    <a:moveTo>
                      <a:pt x="750" y="0"/>
                    </a:moveTo>
                    <a:lnTo>
                      <a:pt x="752" y="0"/>
                    </a:lnTo>
                    <a:lnTo>
                      <a:pt x="752" y="9"/>
                    </a:lnTo>
                    <a:lnTo>
                      <a:pt x="750" y="9"/>
                    </a:lnTo>
                    <a:lnTo>
                      <a:pt x="750" y="0"/>
                    </a:lnTo>
                    <a:close/>
                    <a:moveTo>
                      <a:pt x="729" y="0"/>
                    </a:moveTo>
                    <a:lnTo>
                      <a:pt x="731" y="0"/>
                    </a:lnTo>
                    <a:lnTo>
                      <a:pt x="731" y="9"/>
                    </a:lnTo>
                    <a:lnTo>
                      <a:pt x="729" y="9"/>
                    </a:lnTo>
                    <a:lnTo>
                      <a:pt x="729" y="0"/>
                    </a:lnTo>
                    <a:close/>
                    <a:moveTo>
                      <a:pt x="706" y="0"/>
                    </a:moveTo>
                    <a:lnTo>
                      <a:pt x="708" y="0"/>
                    </a:lnTo>
                    <a:lnTo>
                      <a:pt x="708" y="9"/>
                    </a:lnTo>
                    <a:lnTo>
                      <a:pt x="706" y="9"/>
                    </a:lnTo>
                    <a:lnTo>
                      <a:pt x="706" y="0"/>
                    </a:lnTo>
                    <a:close/>
                    <a:moveTo>
                      <a:pt x="685" y="0"/>
                    </a:moveTo>
                    <a:lnTo>
                      <a:pt x="687" y="0"/>
                    </a:lnTo>
                    <a:lnTo>
                      <a:pt x="687" y="9"/>
                    </a:lnTo>
                    <a:lnTo>
                      <a:pt x="685" y="9"/>
                    </a:lnTo>
                    <a:lnTo>
                      <a:pt x="685" y="0"/>
                    </a:lnTo>
                    <a:close/>
                    <a:moveTo>
                      <a:pt x="662" y="0"/>
                    </a:moveTo>
                    <a:lnTo>
                      <a:pt x="664" y="0"/>
                    </a:lnTo>
                    <a:lnTo>
                      <a:pt x="664" y="9"/>
                    </a:lnTo>
                    <a:lnTo>
                      <a:pt x="662" y="9"/>
                    </a:lnTo>
                    <a:lnTo>
                      <a:pt x="662" y="0"/>
                    </a:lnTo>
                    <a:close/>
                    <a:moveTo>
                      <a:pt x="641" y="0"/>
                    </a:moveTo>
                    <a:lnTo>
                      <a:pt x="643" y="0"/>
                    </a:lnTo>
                    <a:lnTo>
                      <a:pt x="643" y="9"/>
                    </a:lnTo>
                    <a:lnTo>
                      <a:pt x="641" y="9"/>
                    </a:lnTo>
                    <a:lnTo>
                      <a:pt x="641" y="0"/>
                    </a:lnTo>
                    <a:close/>
                    <a:moveTo>
                      <a:pt x="618" y="0"/>
                    </a:moveTo>
                    <a:lnTo>
                      <a:pt x="620" y="0"/>
                    </a:lnTo>
                    <a:lnTo>
                      <a:pt x="620" y="9"/>
                    </a:lnTo>
                    <a:lnTo>
                      <a:pt x="618" y="9"/>
                    </a:lnTo>
                    <a:lnTo>
                      <a:pt x="618" y="0"/>
                    </a:lnTo>
                    <a:close/>
                    <a:moveTo>
                      <a:pt x="597" y="0"/>
                    </a:moveTo>
                    <a:lnTo>
                      <a:pt x="599" y="0"/>
                    </a:lnTo>
                    <a:lnTo>
                      <a:pt x="599" y="9"/>
                    </a:lnTo>
                    <a:lnTo>
                      <a:pt x="597" y="9"/>
                    </a:lnTo>
                    <a:lnTo>
                      <a:pt x="597" y="0"/>
                    </a:lnTo>
                    <a:close/>
                    <a:moveTo>
                      <a:pt x="574" y="0"/>
                    </a:moveTo>
                    <a:lnTo>
                      <a:pt x="576" y="0"/>
                    </a:lnTo>
                    <a:lnTo>
                      <a:pt x="576" y="9"/>
                    </a:lnTo>
                    <a:lnTo>
                      <a:pt x="574" y="9"/>
                    </a:lnTo>
                    <a:lnTo>
                      <a:pt x="574" y="0"/>
                    </a:lnTo>
                    <a:close/>
                    <a:moveTo>
                      <a:pt x="553" y="0"/>
                    </a:moveTo>
                    <a:lnTo>
                      <a:pt x="555" y="0"/>
                    </a:lnTo>
                    <a:lnTo>
                      <a:pt x="555" y="9"/>
                    </a:lnTo>
                    <a:lnTo>
                      <a:pt x="553" y="9"/>
                    </a:lnTo>
                    <a:lnTo>
                      <a:pt x="553" y="0"/>
                    </a:lnTo>
                    <a:close/>
                    <a:moveTo>
                      <a:pt x="530" y="0"/>
                    </a:moveTo>
                    <a:lnTo>
                      <a:pt x="532" y="0"/>
                    </a:lnTo>
                    <a:lnTo>
                      <a:pt x="532" y="9"/>
                    </a:lnTo>
                    <a:lnTo>
                      <a:pt x="530" y="9"/>
                    </a:lnTo>
                    <a:lnTo>
                      <a:pt x="530" y="0"/>
                    </a:lnTo>
                    <a:close/>
                    <a:moveTo>
                      <a:pt x="508" y="0"/>
                    </a:moveTo>
                    <a:lnTo>
                      <a:pt x="510" y="0"/>
                    </a:lnTo>
                    <a:lnTo>
                      <a:pt x="510" y="9"/>
                    </a:lnTo>
                    <a:lnTo>
                      <a:pt x="508" y="9"/>
                    </a:lnTo>
                    <a:lnTo>
                      <a:pt x="508" y="0"/>
                    </a:lnTo>
                    <a:close/>
                    <a:moveTo>
                      <a:pt x="485" y="0"/>
                    </a:moveTo>
                    <a:lnTo>
                      <a:pt x="487" y="0"/>
                    </a:lnTo>
                    <a:lnTo>
                      <a:pt x="487" y="9"/>
                    </a:lnTo>
                    <a:lnTo>
                      <a:pt x="485" y="9"/>
                    </a:lnTo>
                    <a:lnTo>
                      <a:pt x="485" y="0"/>
                    </a:lnTo>
                    <a:close/>
                    <a:moveTo>
                      <a:pt x="464" y="0"/>
                    </a:moveTo>
                    <a:lnTo>
                      <a:pt x="466" y="0"/>
                    </a:lnTo>
                    <a:lnTo>
                      <a:pt x="466" y="9"/>
                    </a:lnTo>
                    <a:lnTo>
                      <a:pt x="464" y="9"/>
                    </a:lnTo>
                    <a:lnTo>
                      <a:pt x="464" y="0"/>
                    </a:lnTo>
                    <a:close/>
                    <a:moveTo>
                      <a:pt x="441" y="0"/>
                    </a:moveTo>
                    <a:lnTo>
                      <a:pt x="443" y="0"/>
                    </a:lnTo>
                    <a:lnTo>
                      <a:pt x="443" y="9"/>
                    </a:lnTo>
                    <a:lnTo>
                      <a:pt x="441" y="9"/>
                    </a:lnTo>
                    <a:lnTo>
                      <a:pt x="441" y="0"/>
                    </a:lnTo>
                    <a:close/>
                    <a:moveTo>
                      <a:pt x="420" y="0"/>
                    </a:moveTo>
                    <a:lnTo>
                      <a:pt x="422" y="0"/>
                    </a:lnTo>
                    <a:lnTo>
                      <a:pt x="422" y="9"/>
                    </a:lnTo>
                    <a:lnTo>
                      <a:pt x="420" y="9"/>
                    </a:lnTo>
                    <a:lnTo>
                      <a:pt x="420" y="0"/>
                    </a:lnTo>
                    <a:close/>
                    <a:moveTo>
                      <a:pt x="397" y="0"/>
                    </a:moveTo>
                    <a:lnTo>
                      <a:pt x="399" y="0"/>
                    </a:lnTo>
                    <a:lnTo>
                      <a:pt x="399" y="9"/>
                    </a:lnTo>
                    <a:lnTo>
                      <a:pt x="397" y="9"/>
                    </a:lnTo>
                    <a:lnTo>
                      <a:pt x="397" y="0"/>
                    </a:lnTo>
                    <a:close/>
                    <a:moveTo>
                      <a:pt x="376" y="0"/>
                    </a:moveTo>
                    <a:lnTo>
                      <a:pt x="378" y="0"/>
                    </a:lnTo>
                    <a:lnTo>
                      <a:pt x="378" y="9"/>
                    </a:lnTo>
                    <a:lnTo>
                      <a:pt x="376" y="9"/>
                    </a:lnTo>
                    <a:lnTo>
                      <a:pt x="376" y="0"/>
                    </a:lnTo>
                    <a:close/>
                    <a:moveTo>
                      <a:pt x="353" y="0"/>
                    </a:moveTo>
                    <a:lnTo>
                      <a:pt x="355" y="0"/>
                    </a:lnTo>
                    <a:lnTo>
                      <a:pt x="355" y="9"/>
                    </a:lnTo>
                    <a:lnTo>
                      <a:pt x="353" y="9"/>
                    </a:lnTo>
                    <a:lnTo>
                      <a:pt x="353" y="0"/>
                    </a:lnTo>
                    <a:close/>
                    <a:moveTo>
                      <a:pt x="332" y="0"/>
                    </a:moveTo>
                    <a:lnTo>
                      <a:pt x="334" y="0"/>
                    </a:lnTo>
                    <a:lnTo>
                      <a:pt x="334" y="9"/>
                    </a:lnTo>
                    <a:lnTo>
                      <a:pt x="332" y="9"/>
                    </a:lnTo>
                    <a:lnTo>
                      <a:pt x="332" y="0"/>
                    </a:lnTo>
                    <a:close/>
                    <a:moveTo>
                      <a:pt x="309" y="0"/>
                    </a:moveTo>
                    <a:lnTo>
                      <a:pt x="311" y="0"/>
                    </a:lnTo>
                    <a:lnTo>
                      <a:pt x="311" y="9"/>
                    </a:lnTo>
                    <a:lnTo>
                      <a:pt x="309" y="9"/>
                    </a:lnTo>
                    <a:lnTo>
                      <a:pt x="309" y="0"/>
                    </a:lnTo>
                    <a:close/>
                    <a:moveTo>
                      <a:pt x="288" y="0"/>
                    </a:moveTo>
                    <a:lnTo>
                      <a:pt x="290" y="0"/>
                    </a:lnTo>
                    <a:lnTo>
                      <a:pt x="290" y="9"/>
                    </a:lnTo>
                    <a:lnTo>
                      <a:pt x="288" y="9"/>
                    </a:lnTo>
                    <a:lnTo>
                      <a:pt x="288" y="0"/>
                    </a:lnTo>
                    <a:close/>
                    <a:moveTo>
                      <a:pt x="265" y="0"/>
                    </a:moveTo>
                    <a:lnTo>
                      <a:pt x="267" y="0"/>
                    </a:lnTo>
                    <a:lnTo>
                      <a:pt x="267" y="9"/>
                    </a:lnTo>
                    <a:lnTo>
                      <a:pt x="265" y="9"/>
                    </a:lnTo>
                    <a:lnTo>
                      <a:pt x="265" y="0"/>
                    </a:lnTo>
                    <a:close/>
                    <a:moveTo>
                      <a:pt x="244" y="0"/>
                    </a:moveTo>
                    <a:lnTo>
                      <a:pt x="245" y="0"/>
                    </a:lnTo>
                    <a:lnTo>
                      <a:pt x="245" y="9"/>
                    </a:lnTo>
                    <a:lnTo>
                      <a:pt x="244" y="9"/>
                    </a:lnTo>
                    <a:lnTo>
                      <a:pt x="244" y="0"/>
                    </a:lnTo>
                    <a:close/>
                    <a:moveTo>
                      <a:pt x="220" y="0"/>
                    </a:moveTo>
                    <a:lnTo>
                      <a:pt x="222" y="0"/>
                    </a:lnTo>
                    <a:lnTo>
                      <a:pt x="222" y="9"/>
                    </a:lnTo>
                    <a:lnTo>
                      <a:pt x="220" y="9"/>
                    </a:lnTo>
                    <a:lnTo>
                      <a:pt x="220" y="0"/>
                    </a:lnTo>
                    <a:close/>
                    <a:moveTo>
                      <a:pt x="199" y="0"/>
                    </a:moveTo>
                    <a:lnTo>
                      <a:pt x="201" y="0"/>
                    </a:lnTo>
                    <a:lnTo>
                      <a:pt x="201" y="9"/>
                    </a:lnTo>
                    <a:lnTo>
                      <a:pt x="199" y="9"/>
                    </a:lnTo>
                    <a:lnTo>
                      <a:pt x="199" y="0"/>
                    </a:lnTo>
                    <a:close/>
                    <a:moveTo>
                      <a:pt x="176" y="0"/>
                    </a:moveTo>
                    <a:lnTo>
                      <a:pt x="178" y="0"/>
                    </a:lnTo>
                    <a:lnTo>
                      <a:pt x="178" y="9"/>
                    </a:lnTo>
                    <a:lnTo>
                      <a:pt x="176" y="9"/>
                    </a:lnTo>
                    <a:lnTo>
                      <a:pt x="176" y="0"/>
                    </a:lnTo>
                    <a:close/>
                    <a:moveTo>
                      <a:pt x="155" y="0"/>
                    </a:moveTo>
                    <a:lnTo>
                      <a:pt x="157" y="0"/>
                    </a:lnTo>
                    <a:lnTo>
                      <a:pt x="157" y="9"/>
                    </a:lnTo>
                    <a:lnTo>
                      <a:pt x="155" y="9"/>
                    </a:lnTo>
                    <a:lnTo>
                      <a:pt x="155" y="0"/>
                    </a:lnTo>
                    <a:close/>
                    <a:moveTo>
                      <a:pt x="132" y="0"/>
                    </a:moveTo>
                    <a:lnTo>
                      <a:pt x="134" y="0"/>
                    </a:lnTo>
                    <a:lnTo>
                      <a:pt x="134" y="9"/>
                    </a:lnTo>
                    <a:lnTo>
                      <a:pt x="132" y="9"/>
                    </a:lnTo>
                    <a:lnTo>
                      <a:pt x="132" y="0"/>
                    </a:lnTo>
                    <a:close/>
                    <a:moveTo>
                      <a:pt x="111" y="0"/>
                    </a:moveTo>
                    <a:lnTo>
                      <a:pt x="113" y="0"/>
                    </a:lnTo>
                    <a:lnTo>
                      <a:pt x="113" y="9"/>
                    </a:lnTo>
                    <a:lnTo>
                      <a:pt x="111" y="9"/>
                    </a:lnTo>
                    <a:lnTo>
                      <a:pt x="111" y="0"/>
                    </a:lnTo>
                    <a:close/>
                    <a:moveTo>
                      <a:pt x="88" y="0"/>
                    </a:moveTo>
                    <a:lnTo>
                      <a:pt x="90" y="0"/>
                    </a:lnTo>
                    <a:lnTo>
                      <a:pt x="90" y="9"/>
                    </a:lnTo>
                    <a:lnTo>
                      <a:pt x="88" y="9"/>
                    </a:lnTo>
                    <a:lnTo>
                      <a:pt x="88" y="0"/>
                    </a:lnTo>
                    <a:close/>
                    <a:moveTo>
                      <a:pt x="67" y="0"/>
                    </a:moveTo>
                    <a:lnTo>
                      <a:pt x="69" y="0"/>
                    </a:lnTo>
                    <a:lnTo>
                      <a:pt x="69" y="9"/>
                    </a:lnTo>
                    <a:lnTo>
                      <a:pt x="67" y="9"/>
                    </a:lnTo>
                    <a:lnTo>
                      <a:pt x="67" y="0"/>
                    </a:lnTo>
                    <a:close/>
                    <a:moveTo>
                      <a:pt x="44" y="0"/>
                    </a:moveTo>
                    <a:lnTo>
                      <a:pt x="46" y="0"/>
                    </a:lnTo>
                    <a:lnTo>
                      <a:pt x="46" y="9"/>
                    </a:lnTo>
                    <a:lnTo>
                      <a:pt x="44" y="9"/>
                    </a:lnTo>
                    <a:lnTo>
                      <a:pt x="44" y="0"/>
                    </a:lnTo>
                    <a:close/>
                    <a:moveTo>
                      <a:pt x="23" y="0"/>
                    </a:moveTo>
                    <a:lnTo>
                      <a:pt x="25" y="0"/>
                    </a:lnTo>
                    <a:lnTo>
                      <a:pt x="25" y="9"/>
                    </a:lnTo>
                    <a:lnTo>
                      <a:pt x="23" y="9"/>
                    </a:lnTo>
                    <a:lnTo>
                      <a:pt x="23" y="0"/>
                    </a:lnTo>
                    <a:close/>
                    <a:moveTo>
                      <a:pt x="0" y="0"/>
                    </a:moveTo>
                    <a:lnTo>
                      <a:pt x="2" y="0"/>
                    </a:lnTo>
                    <a:lnTo>
                      <a:pt x="2" y="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6" name="Rectangle 271"/>
              <p:cNvSpPr>
                <a:spLocks noChangeArrowheads="1"/>
              </p:cNvSpPr>
              <p:nvPr/>
            </p:nvSpPr>
            <p:spPr bwMode="auto">
              <a:xfrm>
                <a:off x="3752" y="695"/>
                <a:ext cx="2548"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7" name="Rectangle 272"/>
              <p:cNvSpPr>
                <a:spLocks noChangeArrowheads="1"/>
              </p:cNvSpPr>
              <p:nvPr/>
            </p:nvSpPr>
            <p:spPr bwMode="auto">
              <a:xfrm>
                <a:off x="3752" y="3094"/>
                <a:ext cx="2548"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8" name="Rectangle 273"/>
              <p:cNvSpPr>
                <a:spLocks noChangeArrowheads="1"/>
              </p:cNvSpPr>
              <p:nvPr/>
            </p:nvSpPr>
            <p:spPr bwMode="auto">
              <a:xfrm>
                <a:off x="6292"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9" name="Rectangle 274"/>
              <p:cNvSpPr>
                <a:spLocks noChangeArrowheads="1"/>
              </p:cNvSpPr>
              <p:nvPr/>
            </p:nvSpPr>
            <p:spPr bwMode="auto">
              <a:xfrm>
                <a:off x="3744"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0" name="Rectangle 275"/>
              <p:cNvSpPr>
                <a:spLocks noChangeArrowheads="1"/>
              </p:cNvSpPr>
              <p:nvPr/>
            </p:nvSpPr>
            <p:spPr bwMode="auto">
              <a:xfrm>
                <a:off x="3752" y="3094"/>
                <a:ext cx="2548"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1" name="Rectangle 276"/>
              <p:cNvSpPr>
                <a:spLocks noChangeArrowheads="1"/>
              </p:cNvSpPr>
              <p:nvPr/>
            </p:nvSpPr>
            <p:spPr bwMode="auto">
              <a:xfrm>
                <a:off x="3744"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2" name="Rectangle 277"/>
              <p:cNvSpPr>
                <a:spLocks noChangeArrowheads="1"/>
              </p:cNvSpPr>
              <p:nvPr/>
            </p:nvSpPr>
            <p:spPr bwMode="auto">
              <a:xfrm>
                <a:off x="3999" y="3075"/>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3" name="Rectangle 278"/>
              <p:cNvSpPr>
                <a:spLocks noChangeArrowheads="1"/>
              </p:cNvSpPr>
              <p:nvPr/>
            </p:nvSpPr>
            <p:spPr bwMode="auto">
              <a:xfrm>
                <a:off x="3999" y="703"/>
                <a:ext cx="16"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4" name="Freeform 279"/>
              <p:cNvSpPr>
                <a:spLocks/>
              </p:cNvSpPr>
              <p:nvPr/>
            </p:nvSpPr>
            <p:spPr bwMode="auto">
              <a:xfrm>
                <a:off x="3886" y="3142"/>
                <a:ext cx="60" cy="92"/>
              </a:xfrm>
              <a:custGeom>
                <a:avLst/>
                <a:gdLst>
                  <a:gd name="T0" fmla="*/ 31 w 60"/>
                  <a:gd name="T1" fmla="*/ 0 h 92"/>
                  <a:gd name="T2" fmla="*/ 38 w 60"/>
                  <a:gd name="T3" fmla="*/ 0 h 92"/>
                  <a:gd name="T4" fmla="*/ 46 w 60"/>
                  <a:gd name="T5" fmla="*/ 4 h 92"/>
                  <a:gd name="T6" fmla="*/ 52 w 60"/>
                  <a:gd name="T7" fmla="*/ 8 h 92"/>
                  <a:gd name="T8" fmla="*/ 56 w 60"/>
                  <a:gd name="T9" fmla="*/ 12 h 92"/>
                  <a:gd name="T10" fmla="*/ 58 w 60"/>
                  <a:gd name="T11" fmla="*/ 20 h 92"/>
                  <a:gd name="T12" fmla="*/ 60 w 60"/>
                  <a:gd name="T13" fmla="*/ 25 h 92"/>
                  <a:gd name="T14" fmla="*/ 58 w 60"/>
                  <a:gd name="T15" fmla="*/ 31 h 92"/>
                  <a:gd name="T16" fmla="*/ 58 w 60"/>
                  <a:gd name="T17" fmla="*/ 37 h 92"/>
                  <a:gd name="T18" fmla="*/ 54 w 60"/>
                  <a:gd name="T19" fmla="*/ 43 h 92"/>
                  <a:gd name="T20" fmla="*/ 50 w 60"/>
                  <a:gd name="T21" fmla="*/ 46 h 92"/>
                  <a:gd name="T22" fmla="*/ 46 w 60"/>
                  <a:gd name="T23" fmla="*/ 52 h 92"/>
                  <a:gd name="T24" fmla="*/ 40 w 60"/>
                  <a:gd name="T25" fmla="*/ 56 h 92"/>
                  <a:gd name="T26" fmla="*/ 35 w 60"/>
                  <a:gd name="T27" fmla="*/ 64 h 92"/>
                  <a:gd name="T28" fmla="*/ 27 w 60"/>
                  <a:gd name="T29" fmla="*/ 67 h 92"/>
                  <a:gd name="T30" fmla="*/ 23 w 60"/>
                  <a:gd name="T31" fmla="*/ 71 h 92"/>
                  <a:gd name="T32" fmla="*/ 21 w 60"/>
                  <a:gd name="T33" fmla="*/ 73 h 92"/>
                  <a:gd name="T34" fmla="*/ 15 w 60"/>
                  <a:gd name="T35" fmla="*/ 79 h 92"/>
                  <a:gd name="T36" fmla="*/ 60 w 60"/>
                  <a:gd name="T37" fmla="*/ 79 h 92"/>
                  <a:gd name="T38" fmla="*/ 60 w 60"/>
                  <a:gd name="T39" fmla="*/ 92 h 92"/>
                  <a:gd name="T40" fmla="*/ 0 w 60"/>
                  <a:gd name="T41" fmla="*/ 92 h 92"/>
                  <a:gd name="T42" fmla="*/ 2 w 60"/>
                  <a:gd name="T43" fmla="*/ 83 h 92"/>
                  <a:gd name="T44" fmla="*/ 4 w 60"/>
                  <a:gd name="T45" fmla="*/ 77 h 92"/>
                  <a:gd name="T46" fmla="*/ 8 w 60"/>
                  <a:gd name="T47" fmla="*/ 71 h 92"/>
                  <a:gd name="T48" fmla="*/ 14 w 60"/>
                  <a:gd name="T49" fmla="*/ 66 h 92"/>
                  <a:gd name="T50" fmla="*/ 23 w 60"/>
                  <a:gd name="T51" fmla="*/ 58 h 92"/>
                  <a:gd name="T52" fmla="*/ 31 w 60"/>
                  <a:gd name="T53" fmla="*/ 50 h 92"/>
                  <a:gd name="T54" fmla="*/ 38 w 60"/>
                  <a:gd name="T55" fmla="*/ 44 h 92"/>
                  <a:gd name="T56" fmla="*/ 42 w 60"/>
                  <a:gd name="T57" fmla="*/ 39 h 92"/>
                  <a:gd name="T58" fmla="*/ 46 w 60"/>
                  <a:gd name="T59" fmla="*/ 31 h 92"/>
                  <a:gd name="T60" fmla="*/ 46 w 60"/>
                  <a:gd name="T61" fmla="*/ 25 h 92"/>
                  <a:gd name="T62" fmla="*/ 46 w 60"/>
                  <a:gd name="T63" fmla="*/ 20 h 92"/>
                  <a:gd name="T64" fmla="*/ 42 w 60"/>
                  <a:gd name="T65" fmla="*/ 16 h 92"/>
                  <a:gd name="T66" fmla="*/ 37 w 60"/>
                  <a:gd name="T67" fmla="*/ 12 h 92"/>
                  <a:gd name="T68" fmla="*/ 31 w 60"/>
                  <a:gd name="T69" fmla="*/ 10 h 92"/>
                  <a:gd name="T70" fmla="*/ 23 w 60"/>
                  <a:gd name="T71" fmla="*/ 12 h 92"/>
                  <a:gd name="T72" fmla="*/ 19 w 60"/>
                  <a:gd name="T73" fmla="*/ 16 h 92"/>
                  <a:gd name="T74" fmla="*/ 15 w 60"/>
                  <a:gd name="T75" fmla="*/ 18 h 92"/>
                  <a:gd name="T76" fmla="*/ 14 w 60"/>
                  <a:gd name="T77" fmla="*/ 21 h 92"/>
                  <a:gd name="T78" fmla="*/ 14 w 60"/>
                  <a:gd name="T79" fmla="*/ 27 h 92"/>
                  <a:gd name="T80" fmla="*/ 2 w 60"/>
                  <a:gd name="T81" fmla="*/ 25 h 92"/>
                  <a:gd name="T82" fmla="*/ 4 w 60"/>
                  <a:gd name="T83" fmla="*/ 18 h 92"/>
                  <a:gd name="T84" fmla="*/ 6 w 60"/>
                  <a:gd name="T85" fmla="*/ 12 h 92"/>
                  <a:gd name="T86" fmla="*/ 10 w 60"/>
                  <a:gd name="T87" fmla="*/ 6 h 92"/>
                  <a:gd name="T88" fmla="*/ 15 w 60"/>
                  <a:gd name="T89" fmla="*/ 2 h 92"/>
                  <a:gd name="T90" fmla="*/ 23 w 60"/>
                  <a:gd name="T91" fmla="*/ 0 h 92"/>
                  <a:gd name="T92" fmla="*/ 31 w 60"/>
                  <a:gd name="T9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92">
                    <a:moveTo>
                      <a:pt x="31" y="0"/>
                    </a:moveTo>
                    <a:lnTo>
                      <a:pt x="38" y="0"/>
                    </a:lnTo>
                    <a:lnTo>
                      <a:pt x="46" y="4"/>
                    </a:lnTo>
                    <a:lnTo>
                      <a:pt x="52" y="8"/>
                    </a:lnTo>
                    <a:lnTo>
                      <a:pt x="56" y="12"/>
                    </a:lnTo>
                    <a:lnTo>
                      <a:pt x="58" y="20"/>
                    </a:lnTo>
                    <a:lnTo>
                      <a:pt x="60" y="25"/>
                    </a:lnTo>
                    <a:lnTo>
                      <a:pt x="58" y="31"/>
                    </a:lnTo>
                    <a:lnTo>
                      <a:pt x="58" y="37"/>
                    </a:lnTo>
                    <a:lnTo>
                      <a:pt x="54" y="43"/>
                    </a:lnTo>
                    <a:lnTo>
                      <a:pt x="50" y="46"/>
                    </a:lnTo>
                    <a:lnTo>
                      <a:pt x="46" y="52"/>
                    </a:lnTo>
                    <a:lnTo>
                      <a:pt x="40" y="56"/>
                    </a:lnTo>
                    <a:lnTo>
                      <a:pt x="35" y="64"/>
                    </a:lnTo>
                    <a:lnTo>
                      <a:pt x="27" y="67"/>
                    </a:lnTo>
                    <a:lnTo>
                      <a:pt x="23" y="71"/>
                    </a:lnTo>
                    <a:lnTo>
                      <a:pt x="21" y="73"/>
                    </a:lnTo>
                    <a:lnTo>
                      <a:pt x="15" y="79"/>
                    </a:lnTo>
                    <a:lnTo>
                      <a:pt x="60" y="79"/>
                    </a:lnTo>
                    <a:lnTo>
                      <a:pt x="60" y="92"/>
                    </a:lnTo>
                    <a:lnTo>
                      <a:pt x="0" y="92"/>
                    </a:lnTo>
                    <a:lnTo>
                      <a:pt x="2" y="83"/>
                    </a:lnTo>
                    <a:lnTo>
                      <a:pt x="4" y="77"/>
                    </a:lnTo>
                    <a:lnTo>
                      <a:pt x="8" y="71"/>
                    </a:lnTo>
                    <a:lnTo>
                      <a:pt x="14" y="66"/>
                    </a:lnTo>
                    <a:lnTo>
                      <a:pt x="23" y="58"/>
                    </a:lnTo>
                    <a:lnTo>
                      <a:pt x="31" y="50"/>
                    </a:lnTo>
                    <a:lnTo>
                      <a:pt x="38" y="44"/>
                    </a:lnTo>
                    <a:lnTo>
                      <a:pt x="42" y="39"/>
                    </a:lnTo>
                    <a:lnTo>
                      <a:pt x="46" y="31"/>
                    </a:lnTo>
                    <a:lnTo>
                      <a:pt x="46" y="25"/>
                    </a:lnTo>
                    <a:lnTo>
                      <a:pt x="46" y="20"/>
                    </a:lnTo>
                    <a:lnTo>
                      <a:pt x="42" y="16"/>
                    </a:lnTo>
                    <a:lnTo>
                      <a:pt x="37" y="12"/>
                    </a:lnTo>
                    <a:lnTo>
                      <a:pt x="31" y="10"/>
                    </a:lnTo>
                    <a:lnTo>
                      <a:pt x="23" y="12"/>
                    </a:lnTo>
                    <a:lnTo>
                      <a:pt x="19" y="16"/>
                    </a:lnTo>
                    <a:lnTo>
                      <a:pt x="15" y="18"/>
                    </a:lnTo>
                    <a:lnTo>
                      <a:pt x="14" y="21"/>
                    </a:lnTo>
                    <a:lnTo>
                      <a:pt x="14" y="27"/>
                    </a:lnTo>
                    <a:lnTo>
                      <a:pt x="2" y="25"/>
                    </a:lnTo>
                    <a:lnTo>
                      <a:pt x="4" y="18"/>
                    </a:lnTo>
                    <a:lnTo>
                      <a:pt x="6" y="12"/>
                    </a:lnTo>
                    <a:lnTo>
                      <a:pt x="10" y="6"/>
                    </a:lnTo>
                    <a:lnTo>
                      <a:pt x="15"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5" name="Freeform 280"/>
              <p:cNvSpPr>
                <a:spLocks noEditPoints="1"/>
              </p:cNvSpPr>
              <p:nvPr/>
            </p:nvSpPr>
            <p:spPr bwMode="auto">
              <a:xfrm>
                <a:off x="3959" y="3142"/>
                <a:ext cx="60" cy="92"/>
              </a:xfrm>
              <a:custGeom>
                <a:avLst/>
                <a:gdLst>
                  <a:gd name="T0" fmla="*/ 29 w 60"/>
                  <a:gd name="T1" fmla="*/ 10 h 92"/>
                  <a:gd name="T2" fmla="*/ 25 w 60"/>
                  <a:gd name="T3" fmla="*/ 12 h 92"/>
                  <a:gd name="T4" fmla="*/ 19 w 60"/>
                  <a:gd name="T5" fmla="*/ 14 h 92"/>
                  <a:gd name="T6" fmla="*/ 17 w 60"/>
                  <a:gd name="T7" fmla="*/ 18 h 92"/>
                  <a:gd name="T8" fmla="*/ 13 w 60"/>
                  <a:gd name="T9" fmla="*/ 21 h 92"/>
                  <a:gd name="T10" fmla="*/ 13 w 60"/>
                  <a:gd name="T11" fmla="*/ 29 h 92"/>
                  <a:gd name="T12" fmla="*/ 12 w 60"/>
                  <a:gd name="T13" fmla="*/ 37 h 92"/>
                  <a:gd name="T14" fmla="*/ 12 w 60"/>
                  <a:gd name="T15" fmla="*/ 46 h 92"/>
                  <a:gd name="T16" fmla="*/ 12 w 60"/>
                  <a:gd name="T17" fmla="*/ 56 h 92"/>
                  <a:gd name="T18" fmla="*/ 12 w 60"/>
                  <a:gd name="T19" fmla="*/ 66 h 92"/>
                  <a:gd name="T20" fmla="*/ 13 w 60"/>
                  <a:gd name="T21" fmla="*/ 71 h 92"/>
                  <a:gd name="T22" fmla="*/ 17 w 60"/>
                  <a:gd name="T23" fmla="*/ 75 h 92"/>
                  <a:gd name="T24" fmla="*/ 19 w 60"/>
                  <a:gd name="T25" fmla="*/ 79 h 92"/>
                  <a:gd name="T26" fmla="*/ 25 w 60"/>
                  <a:gd name="T27" fmla="*/ 81 h 92"/>
                  <a:gd name="T28" fmla="*/ 29 w 60"/>
                  <a:gd name="T29" fmla="*/ 83 h 92"/>
                  <a:gd name="T30" fmla="*/ 35 w 60"/>
                  <a:gd name="T31" fmla="*/ 81 h 92"/>
                  <a:gd name="T32" fmla="*/ 38 w 60"/>
                  <a:gd name="T33" fmla="*/ 79 h 92"/>
                  <a:gd name="T34" fmla="*/ 42 w 60"/>
                  <a:gd name="T35" fmla="*/ 75 h 92"/>
                  <a:gd name="T36" fmla="*/ 44 w 60"/>
                  <a:gd name="T37" fmla="*/ 71 h 92"/>
                  <a:gd name="T38" fmla="*/ 46 w 60"/>
                  <a:gd name="T39" fmla="*/ 66 h 92"/>
                  <a:gd name="T40" fmla="*/ 46 w 60"/>
                  <a:gd name="T41" fmla="*/ 56 h 92"/>
                  <a:gd name="T42" fmla="*/ 48 w 60"/>
                  <a:gd name="T43" fmla="*/ 46 h 92"/>
                  <a:gd name="T44" fmla="*/ 46 w 60"/>
                  <a:gd name="T45" fmla="*/ 37 h 92"/>
                  <a:gd name="T46" fmla="*/ 46 w 60"/>
                  <a:gd name="T47" fmla="*/ 29 h 92"/>
                  <a:gd name="T48" fmla="*/ 44 w 60"/>
                  <a:gd name="T49" fmla="*/ 23 h 92"/>
                  <a:gd name="T50" fmla="*/ 42 w 60"/>
                  <a:gd name="T51" fmla="*/ 18 h 92"/>
                  <a:gd name="T52" fmla="*/ 38 w 60"/>
                  <a:gd name="T53" fmla="*/ 14 h 92"/>
                  <a:gd name="T54" fmla="*/ 35 w 60"/>
                  <a:gd name="T55" fmla="*/ 12 h 92"/>
                  <a:gd name="T56" fmla="*/ 29 w 60"/>
                  <a:gd name="T57" fmla="*/ 10 h 92"/>
                  <a:gd name="T58" fmla="*/ 29 w 60"/>
                  <a:gd name="T59" fmla="*/ 0 h 92"/>
                  <a:gd name="T60" fmla="*/ 37 w 60"/>
                  <a:gd name="T61" fmla="*/ 0 h 92"/>
                  <a:gd name="T62" fmla="*/ 42 w 60"/>
                  <a:gd name="T63" fmla="*/ 2 h 92"/>
                  <a:gd name="T64" fmla="*/ 48 w 60"/>
                  <a:gd name="T65" fmla="*/ 6 h 92"/>
                  <a:gd name="T66" fmla="*/ 52 w 60"/>
                  <a:gd name="T67" fmla="*/ 12 h 92"/>
                  <a:gd name="T68" fmla="*/ 54 w 60"/>
                  <a:gd name="T69" fmla="*/ 18 h 92"/>
                  <a:gd name="T70" fmla="*/ 58 w 60"/>
                  <a:gd name="T71" fmla="*/ 25 h 92"/>
                  <a:gd name="T72" fmla="*/ 58 w 60"/>
                  <a:gd name="T73" fmla="*/ 35 h 92"/>
                  <a:gd name="T74" fmla="*/ 60 w 60"/>
                  <a:gd name="T75" fmla="*/ 46 h 92"/>
                  <a:gd name="T76" fmla="*/ 60 w 60"/>
                  <a:gd name="T77" fmla="*/ 56 h 92"/>
                  <a:gd name="T78" fmla="*/ 58 w 60"/>
                  <a:gd name="T79" fmla="*/ 66 h 92"/>
                  <a:gd name="T80" fmla="*/ 56 w 60"/>
                  <a:gd name="T81" fmla="*/ 73 h 92"/>
                  <a:gd name="T82" fmla="*/ 54 w 60"/>
                  <a:gd name="T83" fmla="*/ 79 h 92"/>
                  <a:gd name="T84" fmla="*/ 50 w 60"/>
                  <a:gd name="T85" fmla="*/ 85 h 92"/>
                  <a:gd name="T86" fmla="*/ 46 w 60"/>
                  <a:gd name="T87" fmla="*/ 89 h 92"/>
                  <a:gd name="T88" fmla="*/ 40 w 60"/>
                  <a:gd name="T89" fmla="*/ 91 h 92"/>
                  <a:gd name="T90" fmla="*/ 35 w 60"/>
                  <a:gd name="T91" fmla="*/ 92 h 92"/>
                  <a:gd name="T92" fmla="*/ 29 w 60"/>
                  <a:gd name="T93" fmla="*/ 92 h 92"/>
                  <a:gd name="T94" fmla="*/ 21 w 60"/>
                  <a:gd name="T95" fmla="*/ 92 h 92"/>
                  <a:gd name="T96" fmla="*/ 13 w 60"/>
                  <a:gd name="T97" fmla="*/ 89 h 92"/>
                  <a:gd name="T98" fmla="*/ 8 w 60"/>
                  <a:gd name="T99" fmla="*/ 85 h 92"/>
                  <a:gd name="T100" fmla="*/ 2 w 60"/>
                  <a:gd name="T101" fmla="*/ 69 h 92"/>
                  <a:gd name="T102" fmla="*/ 0 w 60"/>
                  <a:gd name="T103" fmla="*/ 46 h 92"/>
                  <a:gd name="T104" fmla="*/ 0 w 60"/>
                  <a:gd name="T105" fmla="*/ 37 h 92"/>
                  <a:gd name="T106" fmla="*/ 0 w 60"/>
                  <a:gd name="T107" fmla="*/ 27 h 92"/>
                  <a:gd name="T108" fmla="*/ 2 w 60"/>
                  <a:gd name="T109" fmla="*/ 20 h 92"/>
                  <a:gd name="T110" fmla="*/ 6 w 60"/>
                  <a:gd name="T111" fmla="*/ 14 h 92"/>
                  <a:gd name="T112" fmla="*/ 8 w 60"/>
                  <a:gd name="T113" fmla="*/ 10 h 92"/>
                  <a:gd name="T114" fmla="*/ 13 w 60"/>
                  <a:gd name="T115" fmla="*/ 6 h 92"/>
                  <a:gd name="T116" fmla="*/ 17 w 60"/>
                  <a:gd name="T117" fmla="*/ 2 h 92"/>
                  <a:gd name="T118" fmla="*/ 23 w 60"/>
                  <a:gd name="T119" fmla="*/ 0 h 92"/>
                  <a:gd name="T120" fmla="*/ 29 w 60"/>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2">
                    <a:moveTo>
                      <a:pt x="29" y="10"/>
                    </a:moveTo>
                    <a:lnTo>
                      <a:pt x="25" y="12"/>
                    </a:lnTo>
                    <a:lnTo>
                      <a:pt x="19" y="14"/>
                    </a:lnTo>
                    <a:lnTo>
                      <a:pt x="17" y="18"/>
                    </a:lnTo>
                    <a:lnTo>
                      <a:pt x="13" y="21"/>
                    </a:lnTo>
                    <a:lnTo>
                      <a:pt x="13" y="29"/>
                    </a:lnTo>
                    <a:lnTo>
                      <a:pt x="12" y="37"/>
                    </a:lnTo>
                    <a:lnTo>
                      <a:pt x="12" y="46"/>
                    </a:lnTo>
                    <a:lnTo>
                      <a:pt x="12" y="56"/>
                    </a:lnTo>
                    <a:lnTo>
                      <a:pt x="12" y="66"/>
                    </a:lnTo>
                    <a:lnTo>
                      <a:pt x="13" y="71"/>
                    </a:lnTo>
                    <a:lnTo>
                      <a:pt x="17" y="75"/>
                    </a:lnTo>
                    <a:lnTo>
                      <a:pt x="19" y="79"/>
                    </a:lnTo>
                    <a:lnTo>
                      <a:pt x="25" y="81"/>
                    </a:lnTo>
                    <a:lnTo>
                      <a:pt x="29" y="83"/>
                    </a:lnTo>
                    <a:lnTo>
                      <a:pt x="35" y="81"/>
                    </a:lnTo>
                    <a:lnTo>
                      <a:pt x="38" y="79"/>
                    </a:lnTo>
                    <a:lnTo>
                      <a:pt x="42" y="75"/>
                    </a:lnTo>
                    <a:lnTo>
                      <a:pt x="44" y="71"/>
                    </a:lnTo>
                    <a:lnTo>
                      <a:pt x="46" y="66"/>
                    </a:lnTo>
                    <a:lnTo>
                      <a:pt x="46" y="56"/>
                    </a:lnTo>
                    <a:lnTo>
                      <a:pt x="48" y="46"/>
                    </a:lnTo>
                    <a:lnTo>
                      <a:pt x="46" y="37"/>
                    </a:lnTo>
                    <a:lnTo>
                      <a:pt x="46" y="29"/>
                    </a:lnTo>
                    <a:lnTo>
                      <a:pt x="44" y="23"/>
                    </a:lnTo>
                    <a:lnTo>
                      <a:pt x="42" y="18"/>
                    </a:lnTo>
                    <a:lnTo>
                      <a:pt x="38" y="14"/>
                    </a:lnTo>
                    <a:lnTo>
                      <a:pt x="35" y="12"/>
                    </a:lnTo>
                    <a:lnTo>
                      <a:pt x="29" y="10"/>
                    </a:lnTo>
                    <a:close/>
                    <a:moveTo>
                      <a:pt x="29" y="0"/>
                    </a:moveTo>
                    <a:lnTo>
                      <a:pt x="37" y="0"/>
                    </a:lnTo>
                    <a:lnTo>
                      <a:pt x="42" y="2"/>
                    </a:lnTo>
                    <a:lnTo>
                      <a:pt x="48" y="6"/>
                    </a:lnTo>
                    <a:lnTo>
                      <a:pt x="52" y="12"/>
                    </a:lnTo>
                    <a:lnTo>
                      <a:pt x="54" y="18"/>
                    </a:lnTo>
                    <a:lnTo>
                      <a:pt x="58" y="25"/>
                    </a:lnTo>
                    <a:lnTo>
                      <a:pt x="58" y="35"/>
                    </a:lnTo>
                    <a:lnTo>
                      <a:pt x="60" y="46"/>
                    </a:lnTo>
                    <a:lnTo>
                      <a:pt x="60" y="56"/>
                    </a:lnTo>
                    <a:lnTo>
                      <a:pt x="58" y="66"/>
                    </a:lnTo>
                    <a:lnTo>
                      <a:pt x="56" y="73"/>
                    </a:lnTo>
                    <a:lnTo>
                      <a:pt x="54" y="79"/>
                    </a:lnTo>
                    <a:lnTo>
                      <a:pt x="50" y="85"/>
                    </a:lnTo>
                    <a:lnTo>
                      <a:pt x="46" y="89"/>
                    </a:lnTo>
                    <a:lnTo>
                      <a:pt x="40" y="91"/>
                    </a:lnTo>
                    <a:lnTo>
                      <a:pt x="35" y="92"/>
                    </a:lnTo>
                    <a:lnTo>
                      <a:pt x="29" y="92"/>
                    </a:lnTo>
                    <a:lnTo>
                      <a:pt x="21" y="92"/>
                    </a:lnTo>
                    <a:lnTo>
                      <a:pt x="13" y="89"/>
                    </a:lnTo>
                    <a:lnTo>
                      <a:pt x="8" y="85"/>
                    </a:lnTo>
                    <a:lnTo>
                      <a:pt x="2" y="69"/>
                    </a:lnTo>
                    <a:lnTo>
                      <a:pt x="0" y="46"/>
                    </a:lnTo>
                    <a:lnTo>
                      <a:pt x="0" y="37"/>
                    </a:lnTo>
                    <a:lnTo>
                      <a:pt x="0" y="27"/>
                    </a:lnTo>
                    <a:lnTo>
                      <a:pt x="2" y="20"/>
                    </a:lnTo>
                    <a:lnTo>
                      <a:pt x="6" y="14"/>
                    </a:lnTo>
                    <a:lnTo>
                      <a:pt x="8" y="10"/>
                    </a:lnTo>
                    <a:lnTo>
                      <a:pt x="13" y="6"/>
                    </a:lnTo>
                    <a:lnTo>
                      <a:pt x="17" y="2"/>
                    </a:lnTo>
                    <a:lnTo>
                      <a:pt x="23"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6" name="Freeform 281"/>
              <p:cNvSpPr>
                <a:spLocks/>
              </p:cNvSpPr>
              <p:nvPr/>
            </p:nvSpPr>
            <p:spPr bwMode="auto">
              <a:xfrm>
                <a:off x="4026" y="3144"/>
                <a:ext cx="33" cy="90"/>
              </a:xfrm>
              <a:custGeom>
                <a:avLst/>
                <a:gdLst>
                  <a:gd name="T0" fmla="*/ 19 w 33"/>
                  <a:gd name="T1" fmla="*/ 0 h 90"/>
                  <a:gd name="T2" fmla="*/ 19 w 33"/>
                  <a:gd name="T3" fmla="*/ 23 h 90"/>
                  <a:gd name="T4" fmla="*/ 31 w 33"/>
                  <a:gd name="T5" fmla="*/ 23 h 90"/>
                  <a:gd name="T6" fmla="*/ 31 w 33"/>
                  <a:gd name="T7" fmla="*/ 35 h 90"/>
                  <a:gd name="T8" fmla="*/ 19 w 33"/>
                  <a:gd name="T9" fmla="*/ 35 h 90"/>
                  <a:gd name="T10" fmla="*/ 19 w 33"/>
                  <a:gd name="T11" fmla="*/ 71 h 90"/>
                  <a:gd name="T12" fmla="*/ 19 w 33"/>
                  <a:gd name="T13" fmla="*/ 75 h 90"/>
                  <a:gd name="T14" fmla="*/ 21 w 33"/>
                  <a:gd name="T15" fmla="*/ 77 h 90"/>
                  <a:gd name="T16" fmla="*/ 23 w 33"/>
                  <a:gd name="T17" fmla="*/ 79 h 90"/>
                  <a:gd name="T18" fmla="*/ 25 w 33"/>
                  <a:gd name="T19" fmla="*/ 81 h 90"/>
                  <a:gd name="T20" fmla="*/ 31 w 33"/>
                  <a:gd name="T21" fmla="*/ 81 h 90"/>
                  <a:gd name="T22" fmla="*/ 33 w 33"/>
                  <a:gd name="T23" fmla="*/ 90 h 90"/>
                  <a:gd name="T24" fmla="*/ 27 w 33"/>
                  <a:gd name="T25" fmla="*/ 90 h 90"/>
                  <a:gd name="T26" fmla="*/ 23 w 33"/>
                  <a:gd name="T27" fmla="*/ 90 h 90"/>
                  <a:gd name="T28" fmla="*/ 18 w 33"/>
                  <a:gd name="T29" fmla="*/ 90 h 90"/>
                  <a:gd name="T30" fmla="*/ 14 w 33"/>
                  <a:gd name="T31" fmla="*/ 89 h 90"/>
                  <a:gd name="T32" fmla="*/ 12 w 33"/>
                  <a:gd name="T33" fmla="*/ 87 h 90"/>
                  <a:gd name="T34" fmla="*/ 10 w 33"/>
                  <a:gd name="T35" fmla="*/ 85 h 90"/>
                  <a:gd name="T36" fmla="*/ 8 w 33"/>
                  <a:gd name="T37" fmla="*/ 81 h 90"/>
                  <a:gd name="T38" fmla="*/ 8 w 33"/>
                  <a:gd name="T39" fmla="*/ 77 h 90"/>
                  <a:gd name="T40" fmla="*/ 8 w 33"/>
                  <a:gd name="T41" fmla="*/ 71 h 90"/>
                  <a:gd name="T42" fmla="*/ 8 w 33"/>
                  <a:gd name="T43" fmla="*/ 35 h 90"/>
                  <a:gd name="T44" fmla="*/ 0 w 33"/>
                  <a:gd name="T45" fmla="*/ 35 h 90"/>
                  <a:gd name="T46" fmla="*/ 0 w 33"/>
                  <a:gd name="T47" fmla="*/ 23 h 90"/>
                  <a:gd name="T48" fmla="*/ 8 w 33"/>
                  <a:gd name="T49" fmla="*/ 23 h 90"/>
                  <a:gd name="T50" fmla="*/ 8 w 33"/>
                  <a:gd name="T51" fmla="*/ 8 h 90"/>
                  <a:gd name="T52" fmla="*/ 19 w 33"/>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0">
                    <a:moveTo>
                      <a:pt x="19" y="0"/>
                    </a:moveTo>
                    <a:lnTo>
                      <a:pt x="19" y="23"/>
                    </a:lnTo>
                    <a:lnTo>
                      <a:pt x="31" y="23"/>
                    </a:lnTo>
                    <a:lnTo>
                      <a:pt x="31" y="35"/>
                    </a:lnTo>
                    <a:lnTo>
                      <a:pt x="19" y="35"/>
                    </a:lnTo>
                    <a:lnTo>
                      <a:pt x="19" y="71"/>
                    </a:lnTo>
                    <a:lnTo>
                      <a:pt x="19" y="75"/>
                    </a:lnTo>
                    <a:lnTo>
                      <a:pt x="21" y="77"/>
                    </a:lnTo>
                    <a:lnTo>
                      <a:pt x="23" y="79"/>
                    </a:lnTo>
                    <a:lnTo>
                      <a:pt x="25" y="81"/>
                    </a:lnTo>
                    <a:lnTo>
                      <a:pt x="31" y="81"/>
                    </a:lnTo>
                    <a:lnTo>
                      <a:pt x="33" y="90"/>
                    </a:lnTo>
                    <a:lnTo>
                      <a:pt x="27" y="90"/>
                    </a:lnTo>
                    <a:lnTo>
                      <a:pt x="23" y="90"/>
                    </a:lnTo>
                    <a:lnTo>
                      <a:pt x="18" y="90"/>
                    </a:lnTo>
                    <a:lnTo>
                      <a:pt x="14" y="89"/>
                    </a:lnTo>
                    <a:lnTo>
                      <a:pt x="12" y="87"/>
                    </a:lnTo>
                    <a:lnTo>
                      <a:pt x="10" y="85"/>
                    </a:lnTo>
                    <a:lnTo>
                      <a:pt x="8" y="81"/>
                    </a:lnTo>
                    <a:lnTo>
                      <a:pt x="8" y="77"/>
                    </a:lnTo>
                    <a:lnTo>
                      <a:pt x="8" y="71"/>
                    </a:lnTo>
                    <a:lnTo>
                      <a:pt x="8" y="35"/>
                    </a:lnTo>
                    <a:lnTo>
                      <a:pt x="0" y="35"/>
                    </a:lnTo>
                    <a:lnTo>
                      <a:pt x="0" y="23"/>
                    </a:lnTo>
                    <a:lnTo>
                      <a:pt x="8" y="23"/>
                    </a:lnTo>
                    <a:lnTo>
                      <a:pt x="8" y="8"/>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7" name="Freeform 282"/>
              <p:cNvSpPr>
                <a:spLocks/>
              </p:cNvSpPr>
              <p:nvPr/>
            </p:nvSpPr>
            <p:spPr bwMode="auto">
              <a:xfrm>
                <a:off x="4068" y="3142"/>
                <a:ext cx="52" cy="92"/>
              </a:xfrm>
              <a:custGeom>
                <a:avLst/>
                <a:gdLst>
                  <a:gd name="T0" fmla="*/ 0 w 52"/>
                  <a:gd name="T1" fmla="*/ 0 h 92"/>
                  <a:gd name="T2" fmla="*/ 12 w 52"/>
                  <a:gd name="T3" fmla="*/ 0 h 92"/>
                  <a:gd name="T4" fmla="*/ 12 w 52"/>
                  <a:gd name="T5" fmla="*/ 35 h 92"/>
                  <a:gd name="T6" fmla="*/ 18 w 52"/>
                  <a:gd name="T7" fmla="*/ 29 h 92"/>
                  <a:gd name="T8" fmla="*/ 24 w 52"/>
                  <a:gd name="T9" fmla="*/ 25 h 92"/>
                  <a:gd name="T10" fmla="*/ 31 w 52"/>
                  <a:gd name="T11" fmla="*/ 23 h 92"/>
                  <a:gd name="T12" fmla="*/ 37 w 52"/>
                  <a:gd name="T13" fmla="*/ 25 h 92"/>
                  <a:gd name="T14" fmla="*/ 43 w 52"/>
                  <a:gd name="T15" fmla="*/ 27 h 92"/>
                  <a:gd name="T16" fmla="*/ 47 w 52"/>
                  <a:gd name="T17" fmla="*/ 31 h 92"/>
                  <a:gd name="T18" fmla="*/ 50 w 52"/>
                  <a:gd name="T19" fmla="*/ 35 h 92"/>
                  <a:gd name="T20" fmla="*/ 52 w 52"/>
                  <a:gd name="T21" fmla="*/ 41 h 92"/>
                  <a:gd name="T22" fmla="*/ 52 w 52"/>
                  <a:gd name="T23" fmla="*/ 50 h 92"/>
                  <a:gd name="T24" fmla="*/ 52 w 52"/>
                  <a:gd name="T25" fmla="*/ 92 h 92"/>
                  <a:gd name="T26" fmla="*/ 41 w 52"/>
                  <a:gd name="T27" fmla="*/ 92 h 92"/>
                  <a:gd name="T28" fmla="*/ 41 w 52"/>
                  <a:gd name="T29" fmla="*/ 50 h 92"/>
                  <a:gd name="T30" fmla="*/ 41 w 52"/>
                  <a:gd name="T31" fmla="*/ 46 h 92"/>
                  <a:gd name="T32" fmla="*/ 39 w 52"/>
                  <a:gd name="T33" fmla="*/ 41 h 92"/>
                  <a:gd name="T34" fmla="*/ 37 w 52"/>
                  <a:gd name="T35" fmla="*/ 39 h 92"/>
                  <a:gd name="T36" fmla="*/ 33 w 52"/>
                  <a:gd name="T37" fmla="*/ 35 h 92"/>
                  <a:gd name="T38" fmla="*/ 27 w 52"/>
                  <a:gd name="T39" fmla="*/ 35 h 92"/>
                  <a:gd name="T40" fmla="*/ 24 w 52"/>
                  <a:gd name="T41" fmla="*/ 35 h 92"/>
                  <a:gd name="T42" fmla="*/ 20 w 52"/>
                  <a:gd name="T43" fmla="*/ 37 h 92"/>
                  <a:gd name="T44" fmla="*/ 16 w 52"/>
                  <a:gd name="T45" fmla="*/ 41 h 92"/>
                  <a:gd name="T46" fmla="*/ 14 w 52"/>
                  <a:gd name="T47" fmla="*/ 44 h 92"/>
                  <a:gd name="T48" fmla="*/ 14 w 52"/>
                  <a:gd name="T49" fmla="*/ 50 h 92"/>
                  <a:gd name="T50" fmla="*/ 12 w 52"/>
                  <a:gd name="T51" fmla="*/ 56 h 92"/>
                  <a:gd name="T52" fmla="*/ 12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2" y="0"/>
                    </a:lnTo>
                    <a:lnTo>
                      <a:pt x="12" y="35"/>
                    </a:lnTo>
                    <a:lnTo>
                      <a:pt x="18" y="29"/>
                    </a:lnTo>
                    <a:lnTo>
                      <a:pt x="24" y="25"/>
                    </a:lnTo>
                    <a:lnTo>
                      <a:pt x="31" y="23"/>
                    </a:lnTo>
                    <a:lnTo>
                      <a:pt x="37" y="25"/>
                    </a:lnTo>
                    <a:lnTo>
                      <a:pt x="43" y="27"/>
                    </a:lnTo>
                    <a:lnTo>
                      <a:pt x="47" y="31"/>
                    </a:lnTo>
                    <a:lnTo>
                      <a:pt x="50" y="35"/>
                    </a:lnTo>
                    <a:lnTo>
                      <a:pt x="52" y="41"/>
                    </a:lnTo>
                    <a:lnTo>
                      <a:pt x="52" y="50"/>
                    </a:lnTo>
                    <a:lnTo>
                      <a:pt x="52" y="92"/>
                    </a:lnTo>
                    <a:lnTo>
                      <a:pt x="41" y="92"/>
                    </a:lnTo>
                    <a:lnTo>
                      <a:pt x="41" y="50"/>
                    </a:lnTo>
                    <a:lnTo>
                      <a:pt x="41" y="46"/>
                    </a:lnTo>
                    <a:lnTo>
                      <a:pt x="39" y="41"/>
                    </a:lnTo>
                    <a:lnTo>
                      <a:pt x="37" y="39"/>
                    </a:lnTo>
                    <a:lnTo>
                      <a:pt x="33" y="35"/>
                    </a:lnTo>
                    <a:lnTo>
                      <a:pt x="27" y="35"/>
                    </a:lnTo>
                    <a:lnTo>
                      <a:pt x="24" y="35"/>
                    </a:lnTo>
                    <a:lnTo>
                      <a:pt x="20" y="37"/>
                    </a:lnTo>
                    <a:lnTo>
                      <a:pt x="16" y="41"/>
                    </a:lnTo>
                    <a:lnTo>
                      <a:pt x="14" y="44"/>
                    </a:lnTo>
                    <a:lnTo>
                      <a:pt x="14" y="50"/>
                    </a:lnTo>
                    <a:lnTo>
                      <a:pt x="12" y="56"/>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8" name="Rectangle 283"/>
              <p:cNvSpPr>
                <a:spLocks noChangeArrowheads="1"/>
              </p:cNvSpPr>
              <p:nvPr/>
            </p:nvSpPr>
            <p:spPr bwMode="auto">
              <a:xfrm>
                <a:off x="4508" y="3075"/>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9" name="Rectangle 284"/>
              <p:cNvSpPr>
                <a:spLocks noChangeArrowheads="1"/>
              </p:cNvSpPr>
              <p:nvPr/>
            </p:nvSpPr>
            <p:spPr bwMode="auto">
              <a:xfrm>
                <a:off x="4508" y="703"/>
                <a:ext cx="16"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0" name="Freeform 285"/>
              <p:cNvSpPr>
                <a:spLocks/>
              </p:cNvSpPr>
              <p:nvPr/>
            </p:nvSpPr>
            <p:spPr bwMode="auto">
              <a:xfrm>
                <a:off x="4397" y="3144"/>
                <a:ext cx="59" cy="90"/>
              </a:xfrm>
              <a:custGeom>
                <a:avLst/>
                <a:gdLst>
                  <a:gd name="T0" fmla="*/ 11 w 59"/>
                  <a:gd name="T1" fmla="*/ 0 h 90"/>
                  <a:gd name="T2" fmla="*/ 55 w 59"/>
                  <a:gd name="T3" fmla="*/ 0 h 90"/>
                  <a:gd name="T4" fmla="*/ 55 w 59"/>
                  <a:gd name="T5" fmla="*/ 12 h 90"/>
                  <a:gd name="T6" fmla="*/ 21 w 59"/>
                  <a:gd name="T7" fmla="*/ 12 h 90"/>
                  <a:gd name="T8" fmla="*/ 17 w 59"/>
                  <a:gd name="T9" fmla="*/ 35 h 90"/>
                  <a:gd name="T10" fmla="*/ 25 w 59"/>
                  <a:gd name="T11" fmla="*/ 31 h 90"/>
                  <a:gd name="T12" fmla="*/ 32 w 59"/>
                  <a:gd name="T13" fmla="*/ 29 h 90"/>
                  <a:gd name="T14" fmla="*/ 40 w 59"/>
                  <a:gd name="T15" fmla="*/ 29 h 90"/>
                  <a:gd name="T16" fmla="*/ 46 w 59"/>
                  <a:gd name="T17" fmla="*/ 33 h 90"/>
                  <a:gd name="T18" fmla="*/ 52 w 59"/>
                  <a:gd name="T19" fmla="*/ 37 h 90"/>
                  <a:gd name="T20" fmla="*/ 57 w 59"/>
                  <a:gd name="T21" fmla="*/ 42 h 90"/>
                  <a:gd name="T22" fmla="*/ 59 w 59"/>
                  <a:gd name="T23" fmla="*/ 50 h 90"/>
                  <a:gd name="T24" fmla="*/ 59 w 59"/>
                  <a:gd name="T25" fmla="*/ 58 h 90"/>
                  <a:gd name="T26" fmla="*/ 59 w 59"/>
                  <a:gd name="T27" fmla="*/ 67 h 90"/>
                  <a:gd name="T28" fmla="*/ 57 w 59"/>
                  <a:gd name="T29" fmla="*/ 73 h 90"/>
                  <a:gd name="T30" fmla="*/ 54 w 59"/>
                  <a:gd name="T31" fmla="*/ 81 h 90"/>
                  <a:gd name="T32" fmla="*/ 48 w 59"/>
                  <a:gd name="T33" fmla="*/ 85 h 90"/>
                  <a:gd name="T34" fmla="*/ 42 w 59"/>
                  <a:gd name="T35" fmla="*/ 89 h 90"/>
                  <a:gd name="T36" fmla="*/ 36 w 59"/>
                  <a:gd name="T37" fmla="*/ 90 h 90"/>
                  <a:gd name="T38" fmla="*/ 29 w 59"/>
                  <a:gd name="T39" fmla="*/ 90 h 90"/>
                  <a:gd name="T40" fmla="*/ 21 w 59"/>
                  <a:gd name="T41" fmla="*/ 90 h 90"/>
                  <a:gd name="T42" fmla="*/ 15 w 59"/>
                  <a:gd name="T43" fmla="*/ 89 h 90"/>
                  <a:gd name="T44" fmla="*/ 9 w 59"/>
                  <a:gd name="T45" fmla="*/ 85 h 90"/>
                  <a:gd name="T46" fmla="*/ 6 w 59"/>
                  <a:gd name="T47" fmla="*/ 79 h 90"/>
                  <a:gd name="T48" fmla="*/ 2 w 59"/>
                  <a:gd name="T49" fmla="*/ 73 h 90"/>
                  <a:gd name="T50" fmla="*/ 0 w 59"/>
                  <a:gd name="T51" fmla="*/ 65 h 90"/>
                  <a:gd name="T52" fmla="*/ 13 w 59"/>
                  <a:gd name="T53" fmla="*/ 65 h 90"/>
                  <a:gd name="T54" fmla="*/ 15 w 59"/>
                  <a:gd name="T55" fmla="*/ 71 h 90"/>
                  <a:gd name="T56" fmla="*/ 17 w 59"/>
                  <a:gd name="T57" fmla="*/ 77 h 90"/>
                  <a:gd name="T58" fmla="*/ 23 w 59"/>
                  <a:gd name="T59" fmla="*/ 79 h 90"/>
                  <a:gd name="T60" fmla="*/ 29 w 59"/>
                  <a:gd name="T61" fmla="*/ 81 h 90"/>
                  <a:gd name="T62" fmla="*/ 34 w 59"/>
                  <a:gd name="T63" fmla="*/ 81 h 90"/>
                  <a:gd name="T64" fmla="*/ 40 w 59"/>
                  <a:gd name="T65" fmla="*/ 79 h 90"/>
                  <a:gd name="T66" fmla="*/ 44 w 59"/>
                  <a:gd name="T67" fmla="*/ 75 h 90"/>
                  <a:gd name="T68" fmla="*/ 46 w 59"/>
                  <a:gd name="T69" fmla="*/ 71 h 90"/>
                  <a:gd name="T70" fmla="*/ 48 w 59"/>
                  <a:gd name="T71" fmla="*/ 65 h 90"/>
                  <a:gd name="T72" fmla="*/ 48 w 59"/>
                  <a:gd name="T73" fmla="*/ 60 h 90"/>
                  <a:gd name="T74" fmla="*/ 48 w 59"/>
                  <a:gd name="T75" fmla="*/ 54 h 90"/>
                  <a:gd name="T76" fmla="*/ 46 w 59"/>
                  <a:gd name="T77" fmla="*/ 48 h 90"/>
                  <a:gd name="T78" fmla="*/ 44 w 59"/>
                  <a:gd name="T79" fmla="*/ 44 h 90"/>
                  <a:gd name="T80" fmla="*/ 40 w 59"/>
                  <a:gd name="T81" fmla="*/ 42 h 90"/>
                  <a:gd name="T82" fmla="*/ 34 w 59"/>
                  <a:gd name="T83" fmla="*/ 41 h 90"/>
                  <a:gd name="T84" fmla="*/ 31 w 59"/>
                  <a:gd name="T85" fmla="*/ 39 h 90"/>
                  <a:gd name="T86" fmla="*/ 25 w 59"/>
                  <a:gd name="T87" fmla="*/ 41 h 90"/>
                  <a:gd name="T88" fmla="*/ 19 w 59"/>
                  <a:gd name="T89" fmla="*/ 42 h 90"/>
                  <a:gd name="T90" fmla="*/ 17 w 59"/>
                  <a:gd name="T91" fmla="*/ 44 h 90"/>
                  <a:gd name="T92" fmla="*/ 13 w 59"/>
                  <a:gd name="T93" fmla="*/ 48 h 90"/>
                  <a:gd name="T94" fmla="*/ 2 w 59"/>
                  <a:gd name="T95" fmla="*/ 46 h 90"/>
                  <a:gd name="T96" fmla="*/ 11 w 59"/>
                  <a:gd name="T9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90">
                    <a:moveTo>
                      <a:pt x="11" y="0"/>
                    </a:moveTo>
                    <a:lnTo>
                      <a:pt x="55" y="0"/>
                    </a:lnTo>
                    <a:lnTo>
                      <a:pt x="55" y="12"/>
                    </a:lnTo>
                    <a:lnTo>
                      <a:pt x="21" y="12"/>
                    </a:lnTo>
                    <a:lnTo>
                      <a:pt x="17" y="35"/>
                    </a:lnTo>
                    <a:lnTo>
                      <a:pt x="25" y="31"/>
                    </a:lnTo>
                    <a:lnTo>
                      <a:pt x="32" y="29"/>
                    </a:lnTo>
                    <a:lnTo>
                      <a:pt x="40" y="29"/>
                    </a:lnTo>
                    <a:lnTo>
                      <a:pt x="46" y="33"/>
                    </a:lnTo>
                    <a:lnTo>
                      <a:pt x="52" y="37"/>
                    </a:lnTo>
                    <a:lnTo>
                      <a:pt x="57" y="42"/>
                    </a:lnTo>
                    <a:lnTo>
                      <a:pt x="59" y="50"/>
                    </a:lnTo>
                    <a:lnTo>
                      <a:pt x="59" y="58"/>
                    </a:lnTo>
                    <a:lnTo>
                      <a:pt x="59" y="67"/>
                    </a:lnTo>
                    <a:lnTo>
                      <a:pt x="57" y="73"/>
                    </a:lnTo>
                    <a:lnTo>
                      <a:pt x="54" y="81"/>
                    </a:lnTo>
                    <a:lnTo>
                      <a:pt x="48" y="85"/>
                    </a:lnTo>
                    <a:lnTo>
                      <a:pt x="42" y="89"/>
                    </a:lnTo>
                    <a:lnTo>
                      <a:pt x="36" y="90"/>
                    </a:lnTo>
                    <a:lnTo>
                      <a:pt x="29" y="90"/>
                    </a:lnTo>
                    <a:lnTo>
                      <a:pt x="21" y="90"/>
                    </a:lnTo>
                    <a:lnTo>
                      <a:pt x="15" y="89"/>
                    </a:lnTo>
                    <a:lnTo>
                      <a:pt x="9" y="85"/>
                    </a:lnTo>
                    <a:lnTo>
                      <a:pt x="6" y="79"/>
                    </a:lnTo>
                    <a:lnTo>
                      <a:pt x="2" y="73"/>
                    </a:lnTo>
                    <a:lnTo>
                      <a:pt x="0" y="65"/>
                    </a:lnTo>
                    <a:lnTo>
                      <a:pt x="13" y="65"/>
                    </a:lnTo>
                    <a:lnTo>
                      <a:pt x="15" y="71"/>
                    </a:lnTo>
                    <a:lnTo>
                      <a:pt x="17" y="77"/>
                    </a:lnTo>
                    <a:lnTo>
                      <a:pt x="23" y="79"/>
                    </a:lnTo>
                    <a:lnTo>
                      <a:pt x="29" y="81"/>
                    </a:lnTo>
                    <a:lnTo>
                      <a:pt x="34" y="81"/>
                    </a:lnTo>
                    <a:lnTo>
                      <a:pt x="40" y="79"/>
                    </a:lnTo>
                    <a:lnTo>
                      <a:pt x="44" y="75"/>
                    </a:lnTo>
                    <a:lnTo>
                      <a:pt x="46" y="71"/>
                    </a:lnTo>
                    <a:lnTo>
                      <a:pt x="48" y="65"/>
                    </a:lnTo>
                    <a:lnTo>
                      <a:pt x="48" y="60"/>
                    </a:lnTo>
                    <a:lnTo>
                      <a:pt x="48" y="54"/>
                    </a:lnTo>
                    <a:lnTo>
                      <a:pt x="46" y="48"/>
                    </a:lnTo>
                    <a:lnTo>
                      <a:pt x="44" y="44"/>
                    </a:lnTo>
                    <a:lnTo>
                      <a:pt x="40" y="42"/>
                    </a:lnTo>
                    <a:lnTo>
                      <a:pt x="34" y="41"/>
                    </a:lnTo>
                    <a:lnTo>
                      <a:pt x="31" y="39"/>
                    </a:lnTo>
                    <a:lnTo>
                      <a:pt x="25" y="41"/>
                    </a:lnTo>
                    <a:lnTo>
                      <a:pt x="19" y="42"/>
                    </a:lnTo>
                    <a:lnTo>
                      <a:pt x="17" y="44"/>
                    </a:lnTo>
                    <a:lnTo>
                      <a:pt x="13" y="48"/>
                    </a:lnTo>
                    <a:lnTo>
                      <a:pt x="2" y="46"/>
                    </a:lnTo>
                    <a:lnTo>
                      <a:pt x="1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1" name="Freeform 286"/>
              <p:cNvSpPr>
                <a:spLocks noEditPoints="1"/>
              </p:cNvSpPr>
              <p:nvPr/>
            </p:nvSpPr>
            <p:spPr bwMode="auto">
              <a:xfrm>
                <a:off x="4468" y="3142"/>
                <a:ext cx="59" cy="92"/>
              </a:xfrm>
              <a:custGeom>
                <a:avLst/>
                <a:gdLst>
                  <a:gd name="T0" fmla="*/ 31 w 59"/>
                  <a:gd name="T1" fmla="*/ 10 h 92"/>
                  <a:gd name="T2" fmla="*/ 25 w 59"/>
                  <a:gd name="T3" fmla="*/ 12 h 92"/>
                  <a:gd name="T4" fmla="*/ 21 w 59"/>
                  <a:gd name="T5" fmla="*/ 14 h 92"/>
                  <a:gd name="T6" fmla="*/ 17 w 59"/>
                  <a:gd name="T7" fmla="*/ 18 h 92"/>
                  <a:gd name="T8" fmla="*/ 15 w 59"/>
                  <a:gd name="T9" fmla="*/ 21 h 92"/>
                  <a:gd name="T10" fmla="*/ 13 w 59"/>
                  <a:gd name="T11" fmla="*/ 29 h 92"/>
                  <a:gd name="T12" fmla="*/ 11 w 59"/>
                  <a:gd name="T13" fmla="*/ 37 h 92"/>
                  <a:gd name="T14" fmla="*/ 11 w 59"/>
                  <a:gd name="T15" fmla="*/ 46 h 92"/>
                  <a:gd name="T16" fmla="*/ 11 w 59"/>
                  <a:gd name="T17" fmla="*/ 56 h 92"/>
                  <a:gd name="T18" fmla="*/ 13 w 59"/>
                  <a:gd name="T19" fmla="*/ 66 h 92"/>
                  <a:gd name="T20" fmla="*/ 15 w 59"/>
                  <a:gd name="T21" fmla="*/ 71 h 92"/>
                  <a:gd name="T22" fmla="*/ 17 w 59"/>
                  <a:gd name="T23" fmla="*/ 75 h 92"/>
                  <a:gd name="T24" fmla="*/ 21 w 59"/>
                  <a:gd name="T25" fmla="*/ 79 h 92"/>
                  <a:gd name="T26" fmla="*/ 25 w 59"/>
                  <a:gd name="T27" fmla="*/ 81 h 92"/>
                  <a:gd name="T28" fmla="*/ 31 w 59"/>
                  <a:gd name="T29" fmla="*/ 83 h 92"/>
                  <a:gd name="T30" fmla="*/ 34 w 59"/>
                  <a:gd name="T31" fmla="*/ 81 h 92"/>
                  <a:gd name="T32" fmla="*/ 38 w 59"/>
                  <a:gd name="T33" fmla="*/ 79 h 92"/>
                  <a:gd name="T34" fmla="*/ 42 w 59"/>
                  <a:gd name="T35" fmla="*/ 75 h 92"/>
                  <a:gd name="T36" fmla="*/ 44 w 59"/>
                  <a:gd name="T37" fmla="*/ 71 h 92"/>
                  <a:gd name="T38" fmla="*/ 46 w 59"/>
                  <a:gd name="T39" fmla="*/ 66 h 92"/>
                  <a:gd name="T40" fmla="*/ 48 w 59"/>
                  <a:gd name="T41" fmla="*/ 56 h 92"/>
                  <a:gd name="T42" fmla="*/ 48 w 59"/>
                  <a:gd name="T43" fmla="*/ 46 h 92"/>
                  <a:gd name="T44" fmla="*/ 48 w 59"/>
                  <a:gd name="T45" fmla="*/ 37 h 92"/>
                  <a:gd name="T46" fmla="*/ 46 w 59"/>
                  <a:gd name="T47" fmla="*/ 29 h 92"/>
                  <a:gd name="T48" fmla="*/ 44 w 59"/>
                  <a:gd name="T49" fmla="*/ 23 h 92"/>
                  <a:gd name="T50" fmla="*/ 42 w 59"/>
                  <a:gd name="T51" fmla="*/ 18 h 92"/>
                  <a:gd name="T52" fmla="*/ 38 w 59"/>
                  <a:gd name="T53" fmla="*/ 14 h 92"/>
                  <a:gd name="T54" fmla="*/ 34 w 59"/>
                  <a:gd name="T55" fmla="*/ 12 h 92"/>
                  <a:gd name="T56" fmla="*/ 31 w 59"/>
                  <a:gd name="T57" fmla="*/ 10 h 92"/>
                  <a:gd name="T58" fmla="*/ 31 w 59"/>
                  <a:gd name="T59" fmla="*/ 0 h 92"/>
                  <a:gd name="T60" fmla="*/ 36 w 59"/>
                  <a:gd name="T61" fmla="*/ 0 h 92"/>
                  <a:gd name="T62" fmla="*/ 44 w 59"/>
                  <a:gd name="T63" fmla="*/ 2 h 92"/>
                  <a:gd name="T64" fmla="*/ 48 w 59"/>
                  <a:gd name="T65" fmla="*/ 6 h 92"/>
                  <a:gd name="T66" fmla="*/ 52 w 59"/>
                  <a:gd name="T67" fmla="*/ 12 h 92"/>
                  <a:gd name="T68" fmla="*/ 56 w 59"/>
                  <a:gd name="T69" fmla="*/ 18 h 92"/>
                  <a:gd name="T70" fmla="*/ 57 w 59"/>
                  <a:gd name="T71" fmla="*/ 25 h 92"/>
                  <a:gd name="T72" fmla="*/ 59 w 59"/>
                  <a:gd name="T73" fmla="*/ 35 h 92"/>
                  <a:gd name="T74" fmla="*/ 59 w 59"/>
                  <a:gd name="T75" fmla="*/ 46 h 92"/>
                  <a:gd name="T76" fmla="*/ 59 w 59"/>
                  <a:gd name="T77" fmla="*/ 56 h 92"/>
                  <a:gd name="T78" fmla="*/ 57 w 59"/>
                  <a:gd name="T79" fmla="*/ 66 h 92"/>
                  <a:gd name="T80" fmla="*/ 56 w 59"/>
                  <a:gd name="T81" fmla="*/ 73 h 92"/>
                  <a:gd name="T82" fmla="*/ 54 w 59"/>
                  <a:gd name="T83" fmla="*/ 79 h 92"/>
                  <a:gd name="T84" fmla="*/ 50 w 59"/>
                  <a:gd name="T85" fmla="*/ 85 h 92"/>
                  <a:gd name="T86" fmla="*/ 46 w 59"/>
                  <a:gd name="T87" fmla="*/ 89 h 92"/>
                  <a:gd name="T88" fmla="*/ 42 w 59"/>
                  <a:gd name="T89" fmla="*/ 91 h 92"/>
                  <a:gd name="T90" fmla="*/ 36 w 59"/>
                  <a:gd name="T91" fmla="*/ 92 h 92"/>
                  <a:gd name="T92" fmla="*/ 31 w 59"/>
                  <a:gd name="T93" fmla="*/ 92 h 92"/>
                  <a:gd name="T94" fmla="*/ 21 w 59"/>
                  <a:gd name="T95" fmla="*/ 92 h 92"/>
                  <a:gd name="T96" fmla="*/ 15 w 59"/>
                  <a:gd name="T97" fmla="*/ 89 h 92"/>
                  <a:gd name="T98" fmla="*/ 9 w 59"/>
                  <a:gd name="T99" fmla="*/ 85 h 92"/>
                  <a:gd name="T100" fmla="*/ 2 w 59"/>
                  <a:gd name="T101" fmla="*/ 69 h 92"/>
                  <a:gd name="T102" fmla="*/ 0 w 59"/>
                  <a:gd name="T103" fmla="*/ 46 h 92"/>
                  <a:gd name="T104" fmla="*/ 0 w 59"/>
                  <a:gd name="T105" fmla="*/ 37 h 92"/>
                  <a:gd name="T106" fmla="*/ 2 w 59"/>
                  <a:gd name="T107" fmla="*/ 27 h 92"/>
                  <a:gd name="T108" fmla="*/ 4 w 59"/>
                  <a:gd name="T109" fmla="*/ 20 h 92"/>
                  <a:gd name="T110" fmla="*/ 6 w 59"/>
                  <a:gd name="T111" fmla="*/ 14 h 92"/>
                  <a:gd name="T112" fmla="*/ 9 w 59"/>
                  <a:gd name="T113" fmla="*/ 10 h 92"/>
                  <a:gd name="T114" fmla="*/ 13 w 59"/>
                  <a:gd name="T115" fmla="*/ 6 h 92"/>
                  <a:gd name="T116" fmla="*/ 17 w 59"/>
                  <a:gd name="T117" fmla="*/ 2 h 92"/>
                  <a:gd name="T118" fmla="*/ 23 w 59"/>
                  <a:gd name="T119" fmla="*/ 0 h 92"/>
                  <a:gd name="T120" fmla="*/ 31 w 59"/>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92">
                    <a:moveTo>
                      <a:pt x="31" y="10"/>
                    </a:moveTo>
                    <a:lnTo>
                      <a:pt x="25" y="12"/>
                    </a:lnTo>
                    <a:lnTo>
                      <a:pt x="21" y="14"/>
                    </a:lnTo>
                    <a:lnTo>
                      <a:pt x="17" y="18"/>
                    </a:lnTo>
                    <a:lnTo>
                      <a:pt x="15" y="21"/>
                    </a:lnTo>
                    <a:lnTo>
                      <a:pt x="13" y="29"/>
                    </a:lnTo>
                    <a:lnTo>
                      <a:pt x="11" y="37"/>
                    </a:lnTo>
                    <a:lnTo>
                      <a:pt x="11" y="46"/>
                    </a:lnTo>
                    <a:lnTo>
                      <a:pt x="11" y="56"/>
                    </a:lnTo>
                    <a:lnTo>
                      <a:pt x="13" y="66"/>
                    </a:lnTo>
                    <a:lnTo>
                      <a:pt x="15" y="71"/>
                    </a:lnTo>
                    <a:lnTo>
                      <a:pt x="17" y="75"/>
                    </a:lnTo>
                    <a:lnTo>
                      <a:pt x="21" y="79"/>
                    </a:lnTo>
                    <a:lnTo>
                      <a:pt x="25" y="81"/>
                    </a:lnTo>
                    <a:lnTo>
                      <a:pt x="31" y="83"/>
                    </a:lnTo>
                    <a:lnTo>
                      <a:pt x="34" y="81"/>
                    </a:lnTo>
                    <a:lnTo>
                      <a:pt x="38" y="79"/>
                    </a:lnTo>
                    <a:lnTo>
                      <a:pt x="42" y="75"/>
                    </a:lnTo>
                    <a:lnTo>
                      <a:pt x="44" y="71"/>
                    </a:lnTo>
                    <a:lnTo>
                      <a:pt x="46" y="66"/>
                    </a:lnTo>
                    <a:lnTo>
                      <a:pt x="48" y="56"/>
                    </a:lnTo>
                    <a:lnTo>
                      <a:pt x="48" y="46"/>
                    </a:lnTo>
                    <a:lnTo>
                      <a:pt x="48" y="37"/>
                    </a:lnTo>
                    <a:lnTo>
                      <a:pt x="46" y="29"/>
                    </a:lnTo>
                    <a:lnTo>
                      <a:pt x="44" y="23"/>
                    </a:lnTo>
                    <a:lnTo>
                      <a:pt x="42" y="18"/>
                    </a:lnTo>
                    <a:lnTo>
                      <a:pt x="38" y="14"/>
                    </a:lnTo>
                    <a:lnTo>
                      <a:pt x="34" y="12"/>
                    </a:lnTo>
                    <a:lnTo>
                      <a:pt x="31" y="10"/>
                    </a:lnTo>
                    <a:close/>
                    <a:moveTo>
                      <a:pt x="31" y="0"/>
                    </a:moveTo>
                    <a:lnTo>
                      <a:pt x="36" y="0"/>
                    </a:lnTo>
                    <a:lnTo>
                      <a:pt x="44" y="2"/>
                    </a:lnTo>
                    <a:lnTo>
                      <a:pt x="48" y="6"/>
                    </a:lnTo>
                    <a:lnTo>
                      <a:pt x="52" y="12"/>
                    </a:lnTo>
                    <a:lnTo>
                      <a:pt x="56" y="18"/>
                    </a:lnTo>
                    <a:lnTo>
                      <a:pt x="57" y="25"/>
                    </a:lnTo>
                    <a:lnTo>
                      <a:pt x="59" y="35"/>
                    </a:lnTo>
                    <a:lnTo>
                      <a:pt x="59" y="46"/>
                    </a:lnTo>
                    <a:lnTo>
                      <a:pt x="59" y="56"/>
                    </a:lnTo>
                    <a:lnTo>
                      <a:pt x="57" y="66"/>
                    </a:lnTo>
                    <a:lnTo>
                      <a:pt x="56" y="73"/>
                    </a:lnTo>
                    <a:lnTo>
                      <a:pt x="54" y="79"/>
                    </a:lnTo>
                    <a:lnTo>
                      <a:pt x="50" y="85"/>
                    </a:lnTo>
                    <a:lnTo>
                      <a:pt x="46" y="89"/>
                    </a:lnTo>
                    <a:lnTo>
                      <a:pt x="42" y="91"/>
                    </a:lnTo>
                    <a:lnTo>
                      <a:pt x="36" y="92"/>
                    </a:lnTo>
                    <a:lnTo>
                      <a:pt x="31" y="92"/>
                    </a:lnTo>
                    <a:lnTo>
                      <a:pt x="21" y="92"/>
                    </a:lnTo>
                    <a:lnTo>
                      <a:pt x="15" y="89"/>
                    </a:lnTo>
                    <a:lnTo>
                      <a:pt x="9" y="85"/>
                    </a:lnTo>
                    <a:lnTo>
                      <a:pt x="2" y="69"/>
                    </a:lnTo>
                    <a:lnTo>
                      <a:pt x="0" y="46"/>
                    </a:lnTo>
                    <a:lnTo>
                      <a:pt x="0" y="37"/>
                    </a:lnTo>
                    <a:lnTo>
                      <a:pt x="2" y="27"/>
                    </a:lnTo>
                    <a:lnTo>
                      <a:pt x="4" y="20"/>
                    </a:lnTo>
                    <a:lnTo>
                      <a:pt x="6" y="14"/>
                    </a:lnTo>
                    <a:lnTo>
                      <a:pt x="9" y="10"/>
                    </a:lnTo>
                    <a:lnTo>
                      <a:pt x="13" y="6"/>
                    </a:lnTo>
                    <a:lnTo>
                      <a:pt x="17"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2" name="Freeform 287"/>
              <p:cNvSpPr>
                <a:spLocks/>
              </p:cNvSpPr>
              <p:nvPr/>
            </p:nvSpPr>
            <p:spPr bwMode="auto">
              <a:xfrm>
                <a:off x="4535" y="3144"/>
                <a:ext cx="33" cy="90"/>
              </a:xfrm>
              <a:custGeom>
                <a:avLst/>
                <a:gdLst>
                  <a:gd name="T0" fmla="*/ 21 w 33"/>
                  <a:gd name="T1" fmla="*/ 0 h 90"/>
                  <a:gd name="T2" fmla="*/ 21 w 33"/>
                  <a:gd name="T3" fmla="*/ 23 h 90"/>
                  <a:gd name="T4" fmla="*/ 31 w 33"/>
                  <a:gd name="T5" fmla="*/ 23 h 90"/>
                  <a:gd name="T6" fmla="*/ 31 w 33"/>
                  <a:gd name="T7" fmla="*/ 35 h 90"/>
                  <a:gd name="T8" fmla="*/ 21 w 33"/>
                  <a:gd name="T9" fmla="*/ 35 h 90"/>
                  <a:gd name="T10" fmla="*/ 21 w 33"/>
                  <a:gd name="T11" fmla="*/ 71 h 90"/>
                  <a:gd name="T12" fmla="*/ 21 w 33"/>
                  <a:gd name="T13" fmla="*/ 75 h 90"/>
                  <a:gd name="T14" fmla="*/ 21 w 33"/>
                  <a:gd name="T15" fmla="*/ 77 h 90"/>
                  <a:gd name="T16" fmla="*/ 23 w 33"/>
                  <a:gd name="T17" fmla="*/ 79 h 90"/>
                  <a:gd name="T18" fmla="*/ 27 w 33"/>
                  <a:gd name="T19" fmla="*/ 81 h 90"/>
                  <a:gd name="T20" fmla="*/ 31 w 33"/>
                  <a:gd name="T21" fmla="*/ 81 h 90"/>
                  <a:gd name="T22" fmla="*/ 33 w 33"/>
                  <a:gd name="T23" fmla="*/ 90 h 90"/>
                  <a:gd name="T24" fmla="*/ 29 w 33"/>
                  <a:gd name="T25" fmla="*/ 90 h 90"/>
                  <a:gd name="T26" fmla="*/ 25 w 33"/>
                  <a:gd name="T27" fmla="*/ 90 h 90"/>
                  <a:gd name="T28" fmla="*/ 19 w 33"/>
                  <a:gd name="T29" fmla="*/ 90 h 90"/>
                  <a:gd name="T30" fmla="*/ 15 w 33"/>
                  <a:gd name="T31" fmla="*/ 89 h 90"/>
                  <a:gd name="T32" fmla="*/ 12 w 33"/>
                  <a:gd name="T33" fmla="*/ 87 h 90"/>
                  <a:gd name="T34" fmla="*/ 10 w 33"/>
                  <a:gd name="T35" fmla="*/ 85 h 90"/>
                  <a:gd name="T36" fmla="*/ 10 w 33"/>
                  <a:gd name="T37" fmla="*/ 81 h 90"/>
                  <a:gd name="T38" fmla="*/ 10 w 33"/>
                  <a:gd name="T39" fmla="*/ 77 h 90"/>
                  <a:gd name="T40" fmla="*/ 8 w 33"/>
                  <a:gd name="T41" fmla="*/ 71 h 90"/>
                  <a:gd name="T42" fmla="*/ 8 w 33"/>
                  <a:gd name="T43" fmla="*/ 35 h 90"/>
                  <a:gd name="T44" fmla="*/ 0 w 33"/>
                  <a:gd name="T45" fmla="*/ 35 h 90"/>
                  <a:gd name="T46" fmla="*/ 0 w 33"/>
                  <a:gd name="T47" fmla="*/ 23 h 90"/>
                  <a:gd name="T48" fmla="*/ 8 w 33"/>
                  <a:gd name="T49" fmla="*/ 23 h 90"/>
                  <a:gd name="T50" fmla="*/ 8 w 33"/>
                  <a:gd name="T51" fmla="*/ 8 h 90"/>
                  <a:gd name="T52" fmla="*/ 21 w 33"/>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 h="90">
                    <a:moveTo>
                      <a:pt x="21" y="0"/>
                    </a:moveTo>
                    <a:lnTo>
                      <a:pt x="21" y="23"/>
                    </a:lnTo>
                    <a:lnTo>
                      <a:pt x="31" y="23"/>
                    </a:lnTo>
                    <a:lnTo>
                      <a:pt x="31" y="35"/>
                    </a:lnTo>
                    <a:lnTo>
                      <a:pt x="21" y="35"/>
                    </a:lnTo>
                    <a:lnTo>
                      <a:pt x="21" y="71"/>
                    </a:lnTo>
                    <a:lnTo>
                      <a:pt x="21" y="75"/>
                    </a:lnTo>
                    <a:lnTo>
                      <a:pt x="21" y="77"/>
                    </a:lnTo>
                    <a:lnTo>
                      <a:pt x="23" y="79"/>
                    </a:lnTo>
                    <a:lnTo>
                      <a:pt x="27" y="81"/>
                    </a:lnTo>
                    <a:lnTo>
                      <a:pt x="31" y="81"/>
                    </a:lnTo>
                    <a:lnTo>
                      <a:pt x="33" y="90"/>
                    </a:lnTo>
                    <a:lnTo>
                      <a:pt x="29" y="90"/>
                    </a:lnTo>
                    <a:lnTo>
                      <a:pt x="25" y="90"/>
                    </a:lnTo>
                    <a:lnTo>
                      <a:pt x="19" y="90"/>
                    </a:lnTo>
                    <a:lnTo>
                      <a:pt x="15" y="89"/>
                    </a:lnTo>
                    <a:lnTo>
                      <a:pt x="12" y="87"/>
                    </a:lnTo>
                    <a:lnTo>
                      <a:pt x="10" y="85"/>
                    </a:lnTo>
                    <a:lnTo>
                      <a:pt x="10" y="81"/>
                    </a:lnTo>
                    <a:lnTo>
                      <a:pt x="10" y="77"/>
                    </a:lnTo>
                    <a:lnTo>
                      <a:pt x="8" y="71"/>
                    </a:lnTo>
                    <a:lnTo>
                      <a:pt x="8" y="35"/>
                    </a:lnTo>
                    <a:lnTo>
                      <a:pt x="0" y="35"/>
                    </a:lnTo>
                    <a:lnTo>
                      <a:pt x="0" y="23"/>
                    </a:lnTo>
                    <a:lnTo>
                      <a:pt x="8" y="23"/>
                    </a:lnTo>
                    <a:lnTo>
                      <a:pt x="8" y="8"/>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3" name="Freeform 288"/>
              <p:cNvSpPr>
                <a:spLocks/>
              </p:cNvSpPr>
              <p:nvPr/>
            </p:nvSpPr>
            <p:spPr bwMode="auto">
              <a:xfrm>
                <a:off x="4577" y="3142"/>
                <a:ext cx="52" cy="92"/>
              </a:xfrm>
              <a:custGeom>
                <a:avLst/>
                <a:gdLst>
                  <a:gd name="T0" fmla="*/ 0 w 52"/>
                  <a:gd name="T1" fmla="*/ 0 h 92"/>
                  <a:gd name="T2" fmla="*/ 14 w 52"/>
                  <a:gd name="T3" fmla="*/ 0 h 92"/>
                  <a:gd name="T4" fmla="*/ 14 w 52"/>
                  <a:gd name="T5" fmla="*/ 35 h 92"/>
                  <a:gd name="T6" fmla="*/ 18 w 52"/>
                  <a:gd name="T7" fmla="*/ 29 h 92"/>
                  <a:gd name="T8" fmla="*/ 25 w 52"/>
                  <a:gd name="T9" fmla="*/ 25 h 92"/>
                  <a:gd name="T10" fmla="*/ 31 w 52"/>
                  <a:gd name="T11" fmla="*/ 23 h 92"/>
                  <a:gd name="T12" fmla="*/ 39 w 52"/>
                  <a:gd name="T13" fmla="*/ 25 h 92"/>
                  <a:gd name="T14" fmla="*/ 44 w 52"/>
                  <a:gd name="T15" fmla="*/ 27 h 92"/>
                  <a:gd name="T16" fmla="*/ 48 w 52"/>
                  <a:gd name="T17" fmla="*/ 31 h 92"/>
                  <a:gd name="T18" fmla="*/ 50 w 52"/>
                  <a:gd name="T19" fmla="*/ 35 h 92"/>
                  <a:gd name="T20" fmla="*/ 52 w 52"/>
                  <a:gd name="T21" fmla="*/ 41 h 92"/>
                  <a:gd name="T22" fmla="*/ 52 w 52"/>
                  <a:gd name="T23" fmla="*/ 50 h 92"/>
                  <a:gd name="T24" fmla="*/ 52 w 52"/>
                  <a:gd name="T25" fmla="*/ 92 h 92"/>
                  <a:gd name="T26" fmla="*/ 41 w 52"/>
                  <a:gd name="T27" fmla="*/ 92 h 92"/>
                  <a:gd name="T28" fmla="*/ 41 w 52"/>
                  <a:gd name="T29" fmla="*/ 50 h 92"/>
                  <a:gd name="T30" fmla="*/ 41 w 52"/>
                  <a:gd name="T31" fmla="*/ 46 h 92"/>
                  <a:gd name="T32" fmla="*/ 39 w 52"/>
                  <a:gd name="T33" fmla="*/ 41 h 92"/>
                  <a:gd name="T34" fmla="*/ 39 w 52"/>
                  <a:gd name="T35" fmla="*/ 39 h 92"/>
                  <a:gd name="T36" fmla="*/ 35 w 52"/>
                  <a:gd name="T37" fmla="*/ 35 h 92"/>
                  <a:gd name="T38" fmla="*/ 29 w 52"/>
                  <a:gd name="T39" fmla="*/ 35 h 92"/>
                  <a:gd name="T40" fmla="*/ 25 w 52"/>
                  <a:gd name="T41" fmla="*/ 35 h 92"/>
                  <a:gd name="T42" fmla="*/ 19 w 52"/>
                  <a:gd name="T43" fmla="*/ 37 h 92"/>
                  <a:gd name="T44" fmla="*/ 18 w 52"/>
                  <a:gd name="T45" fmla="*/ 41 h 92"/>
                  <a:gd name="T46" fmla="*/ 16 w 52"/>
                  <a:gd name="T47" fmla="*/ 44 h 92"/>
                  <a:gd name="T48" fmla="*/ 14 w 52"/>
                  <a:gd name="T49" fmla="*/ 50 h 92"/>
                  <a:gd name="T50" fmla="*/ 14 w 52"/>
                  <a:gd name="T51" fmla="*/ 56 h 92"/>
                  <a:gd name="T52" fmla="*/ 14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4" y="0"/>
                    </a:lnTo>
                    <a:lnTo>
                      <a:pt x="14" y="35"/>
                    </a:lnTo>
                    <a:lnTo>
                      <a:pt x="18" y="29"/>
                    </a:lnTo>
                    <a:lnTo>
                      <a:pt x="25" y="25"/>
                    </a:lnTo>
                    <a:lnTo>
                      <a:pt x="31" y="23"/>
                    </a:lnTo>
                    <a:lnTo>
                      <a:pt x="39" y="25"/>
                    </a:lnTo>
                    <a:lnTo>
                      <a:pt x="44" y="27"/>
                    </a:lnTo>
                    <a:lnTo>
                      <a:pt x="48" y="31"/>
                    </a:lnTo>
                    <a:lnTo>
                      <a:pt x="50" y="35"/>
                    </a:lnTo>
                    <a:lnTo>
                      <a:pt x="52" y="41"/>
                    </a:lnTo>
                    <a:lnTo>
                      <a:pt x="52" y="50"/>
                    </a:lnTo>
                    <a:lnTo>
                      <a:pt x="52" y="92"/>
                    </a:lnTo>
                    <a:lnTo>
                      <a:pt x="41" y="92"/>
                    </a:lnTo>
                    <a:lnTo>
                      <a:pt x="41" y="50"/>
                    </a:lnTo>
                    <a:lnTo>
                      <a:pt x="41" y="46"/>
                    </a:lnTo>
                    <a:lnTo>
                      <a:pt x="39" y="41"/>
                    </a:lnTo>
                    <a:lnTo>
                      <a:pt x="39" y="39"/>
                    </a:lnTo>
                    <a:lnTo>
                      <a:pt x="35" y="35"/>
                    </a:lnTo>
                    <a:lnTo>
                      <a:pt x="29" y="35"/>
                    </a:lnTo>
                    <a:lnTo>
                      <a:pt x="25" y="35"/>
                    </a:lnTo>
                    <a:lnTo>
                      <a:pt x="19" y="37"/>
                    </a:lnTo>
                    <a:lnTo>
                      <a:pt x="18" y="41"/>
                    </a:lnTo>
                    <a:lnTo>
                      <a:pt x="16" y="44"/>
                    </a:lnTo>
                    <a:lnTo>
                      <a:pt x="14" y="50"/>
                    </a:lnTo>
                    <a:lnTo>
                      <a:pt x="14" y="56"/>
                    </a:lnTo>
                    <a:lnTo>
                      <a:pt x="14"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4" name="Rectangle 289"/>
              <p:cNvSpPr>
                <a:spLocks noChangeArrowheads="1"/>
              </p:cNvSpPr>
              <p:nvPr/>
            </p:nvSpPr>
            <p:spPr bwMode="auto">
              <a:xfrm>
                <a:off x="5019" y="3075"/>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5" name="Rectangle 290"/>
              <p:cNvSpPr>
                <a:spLocks noChangeArrowheads="1"/>
              </p:cNvSpPr>
              <p:nvPr/>
            </p:nvSpPr>
            <p:spPr bwMode="auto">
              <a:xfrm>
                <a:off x="5019" y="703"/>
                <a:ext cx="15"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6" name="Freeform 291"/>
              <p:cNvSpPr>
                <a:spLocks noEditPoints="1"/>
              </p:cNvSpPr>
              <p:nvPr/>
            </p:nvSpPr>
            <p:spPr bwMode="auto">
              <a:xfrm>
                <a:off x="4917" y="3142"/>
                <a:ext cx="87" cy="92"/>
              </a:xfrm>
              <a:custGeom>
                <a:avLst/>
                <a:gdLst>
                  <a:gd name="T0" fmla="*/ 44 w 87"/>
                  <a:gd name="T1" fmla="*/ 10 h 92"/>
                  <a:gd name="T2" fmla="*/ 37 w 87"/>
                  <a:gd name="T3" fmla="*/ 27 h 92"/>
                  <a:gd name="T4" fmla="*/ 27 w 87"/>
                  <a:gd name="T5" fmla="*/ 54 h 92"/>
                  <a:gd name="T6" fmla="*/ 60 w 87"/>
                  <a:gd name="T7" fmla="*/ 54 h 92"/>
                  <a:gd name="T8" fmla="*/ 50 w 87"/>
                  <a:gd name="T9" fmla="*/ 29 h 92"/>
                  <a:gd name="T10" fmla="*/ 46 w 87"/>
                  <a:gd name="T11" fmla="*/ 18 h 92"/>
                  <a:gd name="T12" fmla="*/ 44 w 87"/>
                  <a:gd name="T13" fmla="*/ 10 h 92"/>
                  <a:gd name="T14" fmla="*/ 37 w 87"/>
                  <a:gd name="T15" fmla="*/ 0 h 92"/>
                  <a:gd name="T16" fmla="*/ 50 w 87"/>
                  <a:gd name="T17" fmla="*/ 0 h 92"/>
                  <a:gd name="T18" fmla="*/ 87 w 87"/>
                  <a:gd name="T19" fmla="*/ 92 h 92"/>
                  <a:gd name="T20" fmla="*/ 73 w 87"/>
                  <a:gd name="T21" fmla="*/ 92 h 92"/>
                  <a:gd name="T22" fmla="*/ 63 w 87"/>
                  <a:gd name="T23" fmla="*/ 64 h 92"/>
                  <a:gd name="T24" fmla="*/ 23 w 87"/>
                  <a:gd name="T25" fmla="*/ 64 h 92"/>
                  <a:gd name="T26" fmla="*/ 14 w 87"/>
                  <a:gd name="T27" fmla="*/ 92 h 92"/>
                  <a:gd name="T28" fmla="*/ 0 w 87"/>
                  <a:gd name="T29" fmla="*/ 92 h 92"/>
                  <a:gd name="T30" fmla="*/ 37 w 87"/>
                  <a:gd name="T3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92">
                    <a:moveTo>
                      <a:pt x="44" y="10"/>
                    </a:moveTo>
                    <a:lnTo>
                      <a:pt x="37" y="27"/>
                    </a:lnTo>
                    <a:lnTo>
                      <a:pt x="27" y="54"/>
                    </a:lnTo>
                    <a:lnTo>
                      <a:pt x="60" y="54"/>
                    </a:lnTo>
                    <a:lnTo>
                      <a:pt x="50" y="29"/>
                    </a:lnTo>
                    <a:lnTo>
                      <a:pt x="46" y="18"/>
                    </a:lnTo>
                    <a:lnTo>
                      <a:pt x="44" y="10"/>
                    </a:lnTo>
                    <a:close/>
                    <a:moveTo>
                      <a:pt x="37" y="0"/>
                    </a:moveTo>
                    <a:lnTo>
                      <a:pt x="50" y="0"/>
                    </a:lnTo>
                    <a:lnTo>
                      <a:pt x="87" y="92"/>
                    </a:lnTo>
                    <a:lnTo>
                      <a:pt x="73" y="92"/>
                    </a:lnTo>
                    <a:lnTo>
                      <a:pt x="63" y="64"/>
                    </a:lnTo>
                    <a:lnTo>
                      <a:pt x="23" y="64"/>
                    </a:lnTo>
                    <a:lnTo>
                      <a:pt x="14" y="92"/>
                    </a:lnTo>
                    <a:lnTo>
                      <a:pt x="0" y="92"/>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7" name="Freeform 292"/>
              <p:cNvSpPr>
                <a:spLocks/>
              </p:cNvSpPr>
              <p:nvPr/>
            </p:nvSpPr>
            <p:spPr bwMode="auto">
              <a:xfrm>
                <a:off x="5005" y="3167"/>
                <a:ext cx="60" cy="67"/>
              </a:xfrm>
              <a:custGeom>
                <a:avLst/>
                <a:gdLst>
                  <a:gd name="T0" fmla="*/ 0 w 60"/>
                  <a:gd name="T1" fmla="*/ 0 h 67"/>
                  <a:gd name="T2" fmla="*/ 12 w 60"/>
                  <a:gd name="T3" fmla="*/ 0 h 67"/>
                  <a:gd name="T4" fmla="*/ 25 w 60"/>
                  <a:gd name="T5" fmla="*/ 41 h 67"/>
                  <a:gd name="T6" fmla="*/ 29 w 60"/>
                  <a:gd name="T7" fmla="*/ 54 h 67"/>
                  <a:gd name="T8" fmla="*/ 31 w 60"/>
                  <a:gd name="T9" fmla="*/ 48 h 67"/>
                  <a:gd name="T10" fmla="*/ 33 w 60"/>
                  <a:gd name="T11" fmla="*/ 41 h 67"/>
                  <a:gd name="T12" fmla="*/ 47 w 60"/>
                  <a:gd name="T13" fmla="*/ 0 h 67"/>
                  <a:gd name="T14" fmla="*/ 60 w 60"/>
                  <a:gd name="T15" fmla="*/ 0 h 67"/>
                  <a:gd name="T16" fmla="*/ 39 w 60"/>
                  <a:gd name="T17" fmla="*/ 67 h 67"/>
                  <a:gd name="T18" fmla="*/ 23 w 60"/>
                  <a:gd name="T19" fmla="*/ 67 h 67"/>
                  <a:gd name="T20" fmla="*/ 0 w 60"/>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7">
                    <a:moveTo>
                      <a:pt x="0" y="0"/>
                    </a:moveTo>
                    <a:lnTo>
                      <a:pt x="12" y="0"/>
                    </a:lnTo>
                    <a:lnTo>
                      <a:pt x="25" y="41"/>
                    </a:lnTo>
                    <a:lnTo>
                      <a:pt x="29" y="54"/>
                    </a:lnTo>
                    <a:lnTo>
                      <a:pt x="31" y="48"/>
                    </a:lnTo>
                    <a:lnTo>
                      <a:pt x="33" y="41"/>
                    </a:lnTo>
                    <a:lnTo>
                      <a:pt x="47" y="0"/>
                    </a:lnTo>
                    <a:lnTo>
                      <a:pt x="60" y="0"/>
                    </a:lnTo>
                    <a:lnTo>
                      <a:pt x="39" y="67"/>
                    </a:lnTo>
                    <a:lnTo>
                      <a:pt x="23" y="6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8" name="Freeform 293"/>
              <p:cNvSpPr>
                <a:spLocks noEditPoints="1"/>
              </p:cNvSpPr>
              <p:nvPr/>
            </p:nvSpPr>
            <p:spPr bwMode="auto">
              <a:xfrm>
                <a:off x="5071" y="3165"/>
                <a:ext cx="55" cy="96"/>
              </a:xfrm>
              <a:custGeom>
                <a:avLst/>
                <a:gdLst>
                  <a:gd name="T0" fmla="*/ 23 w 55"/>
                  <a:gd name="T1" fmla="*/ 12 h 96"/>
                  <a:gd name="T2" fmla="*/ 15 w 55"/>
                  <a:gd name="T3" fmla="*/ 18 h 96"/>
                  <a:gd name="T4" fmla="*/ 11 w 55"/>
                  <a:gd name="T5" fmla="*/ 27 h 96"/>
                  <a:gd name="T6" fmla="*/ 11 w 55"/>
                  <a:gd name="T7" fmla="*/ 43 h 96"/>
                  <a:gd name="T8" fmla="*/ 15 w 55"/>
                  <a:gd name="T9" fmla="*/ 52 h 96"/>
                  <a:gd name="T10" fmla="*/ 23 w 55"/>
                  <a:gd name="T11" fmla="*/ 58 h 96"/>
                  <a:gd name="T12" fmla="*/ 32 w 55"/>
                  <a:gd name="T13" fmla="*/ 58 h 96"/>
                  <a:gd name="T14" fmla="*/ 40 w 55"/>
                  <a:gd name="T15" fmla="*/ 52 h 96"/>
                  <a:gd name="T16" fmla="*/ 44 w 55"/>
                  <a:gd name="T17" fmla="*/ 43 h 96"/>
                  <a:gd name="T18" fmla="*/ 44 w 55"/>
                  <a:gd name="T19" fmla="*/ 27 h 96"/>
                  <a:gd name="T20" fmla="*/ 40 w 55"/>
                  <a:gd name="T21" fmla="*/ 18 h 96"/>
                  <a:gd name="T22" fmla="*/ 32 w 55"/>
                  <a:gd name="T23" fmla="*/ 12 h 96"/>
                  <a:gd name="T24" fmla="*/ 27 w 55"/>
                  <a:gd name="T25" fmla="*/ 0 h 96"/>
                  <a:gd name="T26" fmla="*/ 38 w 55"/>
                  <a:gd name="T27" fmla="*/ 6 h 96"/>
                  <a:gd name="T28" fmla="*/ 44 w 55"/>
                  <a:gd name="T29" fmla="*/ 2 h 96"/>
                  <a:gd name="T30" fmla="*/ 55 w 55"/>
                  <a:gd name="T31" fmla="*/ 60 h 96"/>
                  <a:gd name="T32" fmla="*/ 55 w 55"/>
                  <a:gd name="T33" fmla="*/ 77 h 96"/>
                  <a:gd name="T34" fmla="*/ 50 w 55"/>
                  <a:gd name="T35" fmla="*/ 87 h 96"/>
                  <a:gd name="T36" fmla="*/ 36 w 55"/>
                  <a:gd name="T37" fmla="*/ 94 h 96"/>
                  <a:gd name="T38" fmla="*/ 19 w 55"/>
                  <a:gd name="T39" fmla="*/ 94 h 96"/>
                  <a:gd name="T40" fmla="*/ 7 w 55"/>
                  <a:gd name="T41" fmla="*/ 91 h 96"/>
                  <a:gd name="T42" fmla="*/ 2 w 55"/>
                  <a:gd name="T43" fmla="*/ 81 h 96"/>
                  <a:gd name="T44" fmla="*/ 13 w 55"/>
                  <a:gd name="T45" fmla="*/ 75 h 96"/>
                  <a:gd name="T46" fmla="*/ 15 w 55"/>
                  <a:gd name="T47" fmla="*/ 83 h 96"/>
                  <a:gd name="T48" fmla="*/ 27 w 55"/>
                  <a:gd name="T49" fmla="*/ 85 h 96"/>
                  <a:gd name="T50" fmla="*/ 38 w 55"/>
                  <a:gd name="T51" fmla="*/ 83 h 96"/>
                  <a:gd name="T52" fmla="*/ 44 w 55"/>
                  <a:gd name="T53" fmla="*/ 73 h 96"/>
                  <a:gd name="T54" fmla="*/ 44 w 55"/>
                  <a:gd name="T55" fmla="*/ 68 h 96"/>
                  <a:gd name="T56" fmla="*/ 38 w 55"/>
                  <a:gd name="T57" fmla="*/ 66 h 96"/>
                  <a:gd name="T58" fmla="*/ 27 w 55"/>
                  <a:gd name="T59" fmla="*/ 69 h 96"/>
                  <a:gd name="T60" fmla="*/ 11 w 55"/>
                  <a:gd name="T61" fmla="*/ 64 h 96"/>
                  <a:gd name="T62" fmla="*/ 2 w 55"/>
                  <a:gd name="T63" fmla="*/ 52 h 96"/>
                  <a:gd name="T64" fmla="*/ 0 w 55"/>
                  <a:gd name="T65" fmla="*/ 35 h 96"/>
                  <a:gd name="T66" fmla="*/ 2 w 55"/>
                  <a:gd name="T67" fmla="*/ 18 h 96"/>
                  <a:gd name="T68" fmla="*/ 11 w 55"/>
                  <a:gd name="T69" fmla="*/ 6 h 96"/>
                  <a:gd name="T70" fmla="*/ 27 w 55"/>
                  <a:gd name="T7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 h="96">
                    <a:moveTo>
                      <a:pt x="27" y="12"/>
                    </a:moveTo>
                    <a:lnTo>
                      <a:pt x="23" y="12"/>
                    </a:lnTo>
                    <a:lnTo>
                      <a:pt x="19" y="14"/>
                    </a:lnTo>
                    <a:lnTo>
                      <a:pt x="15" y="18"/>
                    </a:lnTo>
                    <a:lnTo>
                      <a:pt x="13" y="21"/>
                    </a:lnTo>
                    <a:lnTo>
                      <a:pt x="11" y="27"/>
                    </a:lnTo>
                    <a:lnTo>
                      <a:pt x="11" y="35"/>
                    </a:lnTo>
                    <a:lnTo>
                      <a:pt x="11" y="43"/>
                    </a:lnTo>
                    <a:lnTo>
                      <a:pt x="13" y="48"/>
                    </a:lnTo>
                    <a:lnTo>
                      <a:pt x="15" y="52"/>
                    </a:lnTo>
                    <a:lnTo>
                      <a:pt x="19" y="56"/>
                    </a:lnTo>
                    <a:lnTo>
                      <a:pt x="23" y="58"/>
                    </a:lnTo>
                    <a:lnTo>
                      <a:pt x="27" y="58"/>
                    </a:lnTo>
                    <a:lnTo>
                      <a:pt x="32" y="58"/>
                    </a:lnTo>
                    <a:lnTo>
                      <a:pt x="36" y="56"/>
                    </a:lnTo>
                    <a:lnTo>
                      <a:pt x="40" y="52"/>
                    </a:lnTo>
                    <a:lnTo>
                      <a:pt x="42" y="48"/>
                    </a:lnTo>
                    <a:lnTo>
                      <a:pt x="44" y="43"/>
                    </a:lnTo>
                    <a:lnTo>
                      <a:pt x="44" y="35"/>
                    </a:lnTo>
                    <a:lnTo>
                      <a:pt x="44" y="27"/>
                    </a:lnTo>
                    <a:lnTo>
                      <a:pt x="42" y="21"/>
                    </a:lnTo>
                    <a:lnTo>
                      <a:pt x="40" y="18"/>
                    </a:lnTo>
                    <a:lnTo>
                      <a:pt x="36" y="14"/>
                    </a:lnTo>
                    <a:lnTo>
                      <a:pt x="32" y="12"/>
                    </a:lnTo>
                    <a:lnTo>
                      <a:pt x="27" y="12"/>
                    </a:lnTo>
                    <a:close/>
                    <a:moveTo>
                      <a:pt x="27" y="0"/>
                    </a:moveTo>
                    <a:lnTo>
                      <a:pt x="32" y="2"/>
                    </a:lnTo>
                    <a:lnTo>
                      <a:pt x="38" y="6"/>
                    </a:lnTo>
                    <a:lnTo>
                      <a:pt x="44" y="10"/>
                    </a:lnTo>
                    <a:lnTo>
                      <a:pt x="44" y="2"/>
                    </a:lnTo>
                    <a:lnTo>
                      <a:pt x="55" y="2"/>
                    </a:lnTo>
                    <a:lnTo>
                      <a:pt x="55" y="60"/>
                    </a:lnTo>
                    <a:lnTo>
                      <a:pt x="55" y="69"/>
                    </a:lnTo>
                    <a:lnTo>
                      <a:pt x="55" y="77"/>
                    </a:lnTo>
                    <a:lnTo>
                      <a:pt x="53" y="81"/>
                    </a:lnTo>
                    <a:lnTo>
                      <a:pt x="50" y="87"/>
                    </a:lnTo>
                    <a:lnTo>
                      <a:pt x="44" y="92"/>
                    </a:lnTo>
                    <a:lnTo>
                      <a:pt x="36" y="94"/>
                    </a:lnTo>
                    <a:lnTo>
                      <a:pt x="27" y="96"/>
                    </a:lnTo>
                    <a:lnTo>
                      <a:pt x="19" y="94"/>
                    </a:lnTo>
                    <a:lnTo>
                      <a:pt x="13" y="92"/>
                    </a:lnTo>
                    <a:lnTo>
                      <a:pt x="7" y="91"/>
                    </a:lnTo>
                    <a:lnTo>
                      <a:pt x="4" y="87"/>
                    </a:lnTo>
                    <a:lnTo>
                      <a:pt x="2" y="81"/>
                    </a:lnTo>
                    <a:lnTo>
                      <a:pt x="0" y="73"/>
                    </a:lnTo>
                    <a:lnTo>
                      <a:pt x="13" y="75"/>
                    </a:lnTo>
                    <a:lnTo>
                      <a:pt x="13" y="79"/>
                    </a:lnTo>
                    <a:lnTo>
                      <a:pt x="15" y="83"/>
                    </a:lnTo>
                    <a:lnTo>
                      <a:pt x="21" y="85"/>
                    </a:lnTo>
                    <a:lnTo>
                      <a:pt x="27" y="85"/>
                    </a:lnTo>
                    <a:lnTo>
                      <a:pt x="32" y="85"/>
                    </a:lnTo>
                    <a:lnTo>
                      <a:pt x="38" y="83"/>
                    </a:lnTo>
                    <a:lnTo>
                      <a:pt x="42" y="79"/>
                    </a:lnTo>
                    <a:lnTo>
                      <a:pt x="44" y="73"/>
                    </a:lnTo>
                    <a:lnTo>
                      <a:pt x="44" y="71"/>
                    </a:lnTo>
                    <a:lnTo>
                      <a:pt x="44" y="68"/>
                    </a:lnTo>
                    <a:lnTo>
                      <a:pt x="44" y="62"/>
                    </a:lnTo>
                    <a:lnTo>
                      <a:pt x="38" y="66"/>
                    </a:lnTo>
                    <a:lnTo>
                      <a:pt x="32" y="68"/>
                    </a:lnTo>
                    <a:lnTo>
                      <a:pt x="27" y="69"/>
                    </a:lnTo>
                    <a:lnTo>
                      <a:pt x="19" y="68"/>
                    </a:lnTo>
                    <a:lnTo>
                      <a:pt x="11" y="64"/>
                    </a:lnTo>
                    <a:lnTo>
                      <a:pt x="5" y="60"/>
                    </a:lnTo>
                    <a:lnTo>
                      <a:pt x="2" y="52"/>
                    </a:lnTo>
                    <a:lnTo>
                      <a:pt x="0" y="44"/>
                    </a:lnTo>
                    <a:lnTo>
                      <a:pt x="0" y="35"/>
                    </a:lnTo>
                    <a:lnTo>
                      <a:pt x="0" y="27"/>
                    </a:lnTo>
                    <a:lnTo>
                      <a:pt x="2" y="18"/>
                    </a:lnTo>
                    <a:lnTo>
                      <a:pt x="5" y="10"/>
                    </a:lnTo>
                    <a:lnTo>
                      <a:pt x="11" y="6"/>
                    </a:lnTo>
                    <a:lnTo>
                      <a:pt x="19" y="2"/>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9" name="Rectangle 294"/>
              <p:cNvSpPr>
                <a:spLocks noChangeArrowheads="1"/>
              </p:cNvSpPr>
              <p:nvPr/>
            </p:nvSpPr>
            <p:spPr bwMode="auto">
              <a:xfrm>
                <a:off x="5528" y="3075"/>
                <a:ext cx="15"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0" name="Rectangle 295"/>
              <p:cNvSpPr>
                <a:spLocks noChangeArrowheads="1"/>
              </p:cNvSpPr>
              <p:nvPr/>
            </p:nvSpPr>
            <p:spPr bwMode="auto">
              <a:xfrm>
                <a:off x="5528" y="703"/>
                <a:ext cx="15"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1" name="Freeform 296"/>
              <p:cNvSpPr>
                <a:spLocks noEditPoints="1"/>
              </p:cNvSpPr>
              <p:nvPr/>
            </p:nvSpPr>
            <p:spPr bwMode="auto">
              <a:xfrm>
                <a:off x="5416" y="3142"/>
                <a:ext cx="60" cy="92"/>
              </a:xfrm>
              <a:custGeom>
                <a:avLst/>
                <a:gdLst>
                  <a:gd name="T0" fmla="*/ 25 w 60"/>
                  <a:gd name="T1" fmla="*/ 46 h 92"/>
                  <a:gd name="T2" fmla="*/ 18 w 60"/>
                  <a:gd name="T3" fmla="*/ 52 h 92"/>
                  <a:gd name="T4" fmla="*/ 12 w 60"/>
                  <a:gd name="T5" fmla="*/ 64 h 92"/>
                  <a:gd name="T6" fmla="*/ 14 w 60"/>
                  <a:gd name="T7" fmla="*/ 73 h 92"/>
                  <a:gd name="T8" fmla="*/ 21 w 60"/>
                  <a:gd name="T9" fmla="*/ 81 h 92"/>
                  <a:gd name="T10" fmla="*/ 29 w 60"/>
                  <a:gd name="T11" fmla="*/ 83 h 92"/>
                  <a:gd name="T12" fmla="*/ 39 w 60"/>
                  <a:gd name="T13" fmla="*/ 81 h 92"/>
                  <a:gd name="T14" fmla="*/ 46 w 60"/>
                  <a:gd name="T15" fmla="*/ 71 h 92"/>
                  <a:gd name="T16" fmla="*/ 46 w 60"/>
                  <a:gd name="T17" fmla="*/ 58 h 92"/>
                  <a:gd name="T18" fmla="*/ 39 w 60"/>
                  <a:gd name="T19" fmla="*/ 48 h 92"/>
                  <a:gd name="T20" fmla="*/ 29 w 60"/>
                  <a:gd name="T21" fmla="*/ 46 h 92"/>
                  <a:gd name="T22" fmla="*/ 23 w 60"/>
                  <a:gd name="T23" fmla="*/ 12 h 92"/>
                  <a:gd name="T24" fmla="*/ 16 w 60"/>
                  <a:gd name="T25" fmla="*/ 18 h 92"/>
                  <a:gd name="T26" fmla="*/ 16 w 60"/>
                  <a:gd name="T27" fmla="*/ 29 h 92"/>
                  <a:gd name="T28" fmla="*/ 23 w 60"/>
                  <a:gd name="T29" fmla="*/ 35 h 92"/>
                  <a:gd name="T30" fmla="*/ 37 w 60"/>
                  <a:gd name="T31" fmla="*/ 35 h 92"/>
                  <a:gd name="T32" fmla="*/ 44 w 60"/>
                  <a:gd name="T33" fmla="*/ 29 h 92"/>
                  <a:gd name="T34" fmla="*/ 43 w 60"/>
                  <a:gd name="T35" fmla="*/ 20 h 92"/>
                  <a:gd name="T36" fmla="*/ 37 w 60"/>
                  <a:gd name="T37" fmla="*/ 12 h 92"/>
                  <a:gd name="T38" fmla="*/ 29 w 60"/>
                  <a:gd name="T39" fmla="*/ 0 h 92"/>
                  <a:gd name="T40" fmla="*/ 44 w 60"/>
                  <a:gd name="T41" fmla="*/ 4 h 92"/>
                  <a:gd name="T42" fmla="*/ 54 w 60"/>
                  <a:gd name="T43" fmla="*/ 12 h 92"/>
                  <a:gd name="T44" fmla="*/ 56 w 60"/>
                  <a:gd name="T45" fmla="*/ 23 h 92"/>
                  <a:gd name="T46" fmla="*/ 52 w 60"/>
                  <a:gd name="T47" fmla="*/ 35 h 92"/>
                  <a:gd name="T48" fmla="*/ 43 w 60"/>
                  <a:gd name="T49" fmla="*/ 41 h 92"/>
                  <a:gd name="T50" fmla="*/ 54 w 60"/>
                  <a:gd name="T51" fmla="*/ 50 h 92"/>
                  <a:gd name="T52" fmla="*/ 60 w 60"/>
                  <a:gd name="T53" fmla="*/ 66 h 92"/>
                  <a:gd name="T54" fmla="*/ 56 w 60"/>
                  <a:gd name="T55" fmla="*/ 79 h 92"/>
                  <a:gd name="T56" fmla="*/ 44 w 60"/>
                  <a:gd name="T57" fmla="*/ 91 h 92"/>
                  <a:gd name="T58" fmla="*/ 29 w 60"/>
                  <a:gd name="T59" fmla="*/ 92 h 92"/>
                  <a:gd name="T60" fmla="*/ 14 w 60"/>
                  <a:gd name="T61" fmla="*/ 91 h 92"/>
                  <a:gd name="T62" fmla="*/ 4 w 60"/>
                  <a:gd name="T63" fmla="*/ 79 h 92"/>
                  <a:gd name="T64" fmla="*/ 0 w 60"/>
                  <a:gd name="T65" fmla="*/ 66 h 92"/>
                  <a:gd name="T66" fmla="*/ 4 w 60"/>
                  <a:gd name="T67" fmla="*/ 50 h 92"/>
                  <a:gd name="T68" fmla="*/ 18 w 60"/>
                  <a:gd name="T69" fmla="*/ 41 h 92"/>
                  <a:gd name="T70" fmla="*/ 6 w 60"/>
                  <a:gd name="T71" fmla="*/ 35 h 92"/>
                  <a:gd name="T72" fmla="*/ 4 w 60"/>
                  <a:gd name="T73" fmla="*/ 23 h 92"/>
                  <a:gd name="T74" fmla="*/ 6 w 60"/>
                  <a:gd name="T75" fmla="*/ 12 h 92"/>
                  <a:gd name="T76" fmla="*/ 16 w 60"/>
                  <a:gd name="T77" fmla="*/ 2 h 92"/>
                  <a:gd name="T78" fmla="*/ 29 w 60"/>
                  <a:gd name="T7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92">
                    <a:moveTo>
                      <a:pt x="29" y="46"/>
                    </a:moveTo>
                    <a:lnTo>
                      <a:pt x="25" y="46"/>
                    </a:lnTo>
                    <a:lnTo>
                      <a:pt x="20" y="48"/>
                    </a:lnTo>
                    <a:lnTo>
                      <a:pt x="18" y="52"/>
                    </a:lnTo>
                    <a:lnTo>
                      <a:pt x="14" y="58"/>
                    </a:lnTo>
                    <a:lnTo>
                      <a:pt x="12" y="64"/>
                    </a:lnTo>
                    <a:lnTo>
                      <a:pt x="14" y="69"/>
                    </a:lnTo>
                    <a:lnTo>
                      <a:pt x="14" y="73"/>
                    </a:lnTo>
                    <a:lnTo>
                      <a:pt x="18" y="77"/>
                    </a:lnTo>
                    <a:lnTo>
                      <a:pt x="21" y="81"/>
                    </a:lnTo>
                    <a:lnTo>
                      <a:pt x="25" y="83"/>
                    </a:lnTo>
                    <a:lnTo>
                      <a:pt x="29" y="83"/>
                    </a:lnTo>
                    <a:lnTo>
                      <a:pt x="35" y="83"/>
                    </a:lnTo>
                    <a:lnTo>
                      <a:pt x="39" y="81"/>
                    </a:lnTo>
                    <a:lnTo>
                      <a:pt x="43" y="77"/>
                    </a:lnTo>
                    <a:lnTo>
                      <a:pt x="46" y="71"/>
                    </a:lnTo>
                    <a:lnTo>
                      <a:pt x="46" y="66"/>
                    </a:lnTo>
                    <a:lnTo>
                      <a:pt x="46" y="58"/>
                    </a:lnTo>
                    <a:lnTo>
                      <a:pt x="43" y="52"/>
                    </a:lnTo>
                    <a:lnTo>
                      <a:pt x="39" y="48"/>
                    </a:lnTo>
                    <a:lnTo>
                      <a:pt x="35" y="46"/>
                    </a:lnTo>
                    <a:lnTo>
                      <a:pt x="29" y="46"/>
                    </a:lnTo>
                    <a:close/>
                    <a:moveTo>
                      <a:pt x="29" y="10"/>
                    </a:moveTo>
                    <a:lnTo>
                      <a:pt x="23" y="12"/>
                    </a:lnTo>
                    <a:lnTo>
                      <a:pt x="20" y="14"/>
                    </a:lnTo>
                    <a:lnTo>
                      <a:pt x="16" y="18"/>
                    </a:lnTo>
                    <a:lnTo>
                      <a:pt x="16" y="23"/>
                    </a:lnTo>
                    <a:lnTo>
                      <a:pt x="16" y="29"/>
                    </a:lnTo>
                    <a:lnTo>
                      <a:pt x="20" y="33"/>
                    </a:lnTo>
                    <a:lnTo>
                      <a:pt x="23" y="35"/>
                    </a:lnTo>
                    <a:lnTo>
                      <a:pt x="29" y="37"/>
                    </a:lnTo>
                    <a:lnTo>
                      <a:pt x="37" y="35"/>
                    </a:lnTo>
                    <a:lnTo>
                      <a:pt x="41" y="33"/>
                    </a:lnTo>
                    <a:lnTo>
                      <a:pt x="44" y="29"/>
                    </a:lnTo>
                    <a:lnTo>
                      <a:pt x="44" y="23"/>
                    </a:lnTo>
                    <a:lnTo>
                      <a:pt x="43" y="20"/>
                    </a:lnTo>
                    <a:lnTo>
                      <a:pt x="41" y="14"/>
                    </a:lnTo>
                    <a:lnTo>
                      <a:pt x="37" y="12"/>
                    </a:lnTo>
                    <a:lnTo>
                      <a:pt x="29" y="10"/>
                    </a:lnTo>
                    <a:close/>
                    <a:moveTo>
                      <a:pt x="29" y="0"/>
                    </a:moveTo>
                    <a:lnTo>
                      <a:pt x="37" y="0"/>
                    </a:lnTo>
                    <a:lnTo>
                      <a:pt x="44" y="4"/>
                    </a:lnTo>
                    <a:lnTo>
                      <a:pt x="48" y="6"/>
                    </a:lnTo>
                    <a:lnTo>
                      <a:pt x="54" y="12"/>
                    </a:lnTo>
                    <a:lnTo>
                      <a:pt x="56" y="18"/>
                    </a:lnTo>
                    <a:lnTo>
                      <a:pt x="56" y="23"/>
                    </a:lnTo>
                    <a:lnTo>
                      <a:pt x="56" y="29"/>
                    </a:lnTo>
                    <a:lnTo>
                      <a:pt x="52" y="35"/>
                    </a:lnTo>
                    <a:lnTo>
                      <a:pt x="48" y="39"/>
                    </a:lnTo>
                    <a:lnTo>
                      <a:pt x="43" y="41"/>
                    </a:lnTo>
                    <a:lnTo>
                      <a:pt x="50" y="44"/>
                    </a:lnTo>
                    <a:lnTo>
                      <a:pt x="54" y="50"/>
                    </a:lnTo>
                    <a:lnTo>
                      <a:pt x="58" y="58"/>
                    </a:lnTo>
                    <a:lnTo>
                      <a:pt x="60" y="66"/>
                    </a:lnTo>
                    <a:lnTo>
                      <a:pt x="58" y="73"/>
                    </a:lnTo>
                    <a:lnTo>
                      <a:pt x="56" y="79"/>
                    </a:lnTo>
                    <a:lnTo>
                      <a:pt x="50" y="85"/>
                    </a:lnTo>
                    <a:lnTo>
                      <a:pt x="44" y="91"/>
                    </a:lnTo>
                    <a:lnTo>
                      <a:pt x="39" y="92"/>
                    </a:lnTo>
                    <a:lnTo>
                      <a:pt x="29" y="92"/>
                    </a:lnTo>
                    <a:lnTo>
                      <a:pt x="21" y="92"/>
                    </a:lnTo>
                    <a:lnTo>
                      <a:pt x="14" y="91"/>
                    </a:lnTo>
                    <a:lnTo>
                      <a:pt x="8" y="85"/>
                    </a:lnTo>
                    <a:lnTo>
                      <a:pt x="4" y="79"/>
                    </a:lnTo>
                    <a:lnTo>
                      <a:pt x="2" y="73"/>
                    </a:lnTo>
                    <a:lnTo>
                      <a:pt x="0" y="66"/>
                    </a:lnTo>
                    <a:lnTo>
                      <a:pt x="2" y="56"/>
                    </a:lnTo>
                    <a:lnTo>
                      <a:pt x="4" y="50"/>
                    </a:lnTo>
                    <a:lnTo>
                      <a:pt x="10" y="44"/>
                    </a:lnTo>
                    <a:lnTo>
                      <a:pt x="18" y="41"/>
                    </a:lnTo>
                    <a:lnTo>
                      <a:pt x="12" y="39"/>
                    </a:lnTo>
                    <a:lnTo>
                      <a:pt x="6" y="35"/>
                    </a:lnTo>
                    <a:lnTo>
                      <a:pt x="4" y="29"/>
                    </a:lnTo>
                    <a:lnTo>
                      <a:pt x="4" y="23"/>
                    </a:lnTo>
                    <a:lnTo>
                      <a:pt x="4" y="18"/>
                    </a:lnTo>
                    <a:lnTo>
                      <a:pt x="6" y="12"/>
                    </a:lnTo>
                    <a:lnTo>
                      <a:pt x="10" y="6"/>
                    </a:lnTo>
                    <a:lnTo>
                      <a:pt x="16" y="2"/>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2" name="Freeform 297"/>
              <p:cNvSpPr>
                <a:spLocks noEditPoints="1"/>
              </p:cNvSpPr>
              <p:nvPr/>
            </p:nvSpPr>
            <p:spPr bwMode="auto">
              <a:xfrm>
                <a:off x="5487" y="3142"/>
                <a:ext cx="60" cy="92"/>
              </a:xfrm>
              <a:custGeom>
                <a:avLst/>
                <a:gdLst>
                  <a:gd name="T0" fmla="*/ 29 w 60"/>
                  <a:gd name="T1" fmla="*/ 10 h 92"/>
                  <a:gd name="T2" fmla="*/ 25 w 60"/>
                  <a:gd name="T3" fmla="*/ 12 h 92"/>
                  <a:gd name="T4" fmla="*/ 21 w 60"/>
                  <a:gd name="T5" fmla="*/ 14 h 92"/>
                  <a:gd name="T6" fmla="*/ 18 w 60"/>
                  <a:gd name="T7" fmla="*/ 18 h 92"/>
                  <a:gd name="T8" fmla="*/ 16 w 60"/>
                  <a:gd name="T9" fmla="*/ 21 h 92"/>
                  <a:gd name="T10" fmla="*/ 14 w 60"/>
                  <a:gd name="T11" fmla="*/ 29 h 92"/>
                  <a:gd name="T12" fmla="*/ 12 w 60"/>
                  <a:gd name="T13" fmla="*/ 37 h 92"/>
                  <a:gd name="T14" fmla="*/ 12 w 60"/>
                  <a:gd name="T15" fmla="*/ 46 h 92"/>
                  <a:gd name="T16" fmla="*/ 12 w 60"/>
                  <a:gd name="T17" fmla="*/ 56 h 92"/>
                  <a:gd name="T18" fmla="*/ 14 w 60"/>
                  <a:gd name="T19" fmla="*/ 66 h 92"/>
                  <a:gd name="T20" fmla="*/ 16 w 60"/>
                  <a:gd name="T21" fmla="*/ 71 h 92"/>
                  <a:gd name="T22" fmla="*/ 18 w 60"/>
                  <a:gd name="T23" fmla="*/ 75 h 92"/>
                  <a:gd name="T24" fmla="*/ 21 w 60"/>
                  <a:gd name="T25" fmla="*/ 79 h 92"/>
                  <a:gd name="T26" fmla="*/ 25 w 60"/>
                  <a:gd name="T27" fmla="*/ 81 h 92"/>
                  <a:gd name="T28" fmla="*/ 29 w 60"/>
                  <a:gd name="T29" fmla="*/ 83 h 92"/>
                  <a:gd name="T30" fmla="*/ 35 w 60"/>
                  <a:gd name="T31" fmla="*/ 81 h 92"/>
                  <a:gd name="T32" fmla="*/ 39 w 60"/>
                  <a:gd name="T33" fmla="*/ 79 h 92"/>
                  <a:gd name="T34" fmla="*/ 43 w 60"/>
                  <a:gd name="T35" fmla="*/ 75 h 92"/>
                  <a:gd name="T36" fmla="*/ 45 w 60"/>
                  <a:gd name="T37" fmla="*/ 71 h 92"/>
                  <a:gd name="T38" fmla="*/ 46 w 60"/>
                  <a:gd name="T39" fmla="*/ 66 h 92"/>
                  <a:gd name="T40" fmla="*/ 48 w 60"/>
                  <a:gd name="T41" fmla="*/ 56 h 92"/>
                  <a:gd name="T42" fmla="*/ 48 w 60"/>
                  <a:gd name="T43" fmla="*/ 46 h 92"/>
                  <a:gd name="T44" fmla="*/ 48 w 60"/>
                  <a:gd name="T45" fmla="*/ 37 h 92"/>
                  <a:gd name="T46" fmla="*/ 46 w 60"/>
                  <a:gd name="T47" fmla="*/ 29 h 92"/>
                  <a:gd name="T48" fmla="*/ 45 w 60"/>
                  <a:gd name="T49" fmla="*/ 23 h 92"/>
                  <a:gd name="T50" fmla="*/ 43 w 60"/>
                  <a:gd name="T51" fmla="*/ 18 h 92"/>
                  <a:gd name="T52" fmla="*/ 39 w 60"/>
                  <a:gd name="T53" fmla="*/ 14 h 92"/>
                  <a:gd name="T54" fmla="*/ 35 w 60"/>
                  <a:gd name="T55" fmla="*/ 12 h 92"/>
                  <a:gd name="T56" fmla="*/ 29 w 60"/>
                  <a:gd name="T57" fmla="*/ 10 h 92"/>
                  <a:gd name="T58" fmla="*/ 29 w 60"/>
                  <a:gd name="T59" fmla="*/ 0 h 92"/>
                  <a:gd name="T60" fmla="*/ 37 w 60"/>
                  <a:gd name="T61" fmla="*/ 0 h 92"/>
                  <a:gd name="T62" fmla="*/ 43 w 60"/>
                  <a:gd name="T63" fmla="*/ 2 h 92"/>
                  <a:gd name="T64" fmla="*/ 48 w 60"/>
                  <a:gd name="T65" fmla="*/ 6 h 92"/>
                  <a:gd name="T66" fmla="*/ 52 w 60"/>
                  <a:gd name="T67" fmla="*/ 12 h 92"/>
                  <a:gd name="T68" fmla="*/ 56 w 60"/>
                  <a:gd name="T69" fmla="*/ 18 h 92"/>
                  <a:gd name="T70" fmla="*/ 58 w 60"/>
                  <a:gd name="T71" fmla="*/ 25 h 92"/>
                  <a:gd name="T72" fmla="*/ 60 w 60"/>
                  <a:gd name="T73" fmla="*/ 35 h 92"/>
                  <a:gd name="T74" fmla="*/ 60 w 60"/>
                  <a:gd name="T75" fmla="*/ 46 h 92"/>
                  <a:gd name="T76" fmla="*/ 60 w 60"/>
                  <a:gd name="T77" fmla="*/ 56 h 92"/>
                  <a:gd name="T78" fmla="*/ 58 w 60"/>
                  <a:gd name="T79" fmla="*/ 66 h 92"/>
                  <a:gd name="T80" fmla="*/ 56 w 60"/>
                  <a:gd name="T81" fmla="*/ 73 h 92"/>
                  <a:gd name="T82" fmla="*/ 54 w 60"/>
                  <a:gd name="T83" fmla="*/ 79 h 92"/>
                  <a:gd name="T84" fmla="*/ 50 w 60"/>
                  <a:gd name="T85" fmla="*/ 85 h 92"/>
                  <a:gd name="T86" fmla="*/ 46 w 60"/>
                  <a:gd name="T87" fmla="*/ 89 h 92"/>
                  <a:gd name="T88" fmla="*/ 43 w 60"/>
                  <a:gd name="T89" fmla="*/ 91 h 92"/>
                  <a:gd name="T90" fmla="*/ 37 w 60"/>
                  <a:gd name="T91" fmla="*/ 92 h 92"/>
                  <a:gd name="T92" fmla="*/ 29 w 60"/>
                  <a:gd name="T93" fmla="*/ 92 h 92"/>
                  <a:gd name="T94" fmla="*/ 21 w 60"/>
                  <a:gd name="T95" fmla="*/ 92 h 92"/>
                  <a:gd name="T96" fmla="*/ 16 w 60"/>
                  <a:gd name="T97" fmla="*/ 89 h 92"/>
                  <a:gd name="T98" fmla="*/ 10 w 60"/>
                  <a:gd name="T99" fmla="*/ 85 h 92"/>
                  <a:gd name="T100" fmla="*/ 2 w 60"/>
                  <a:gd name="T101" fmla="*/ 69 h 92"/>
                  <a:gd name="T102" fmla="*/ 0 w 60"/>
                  <a:gd name="T103" fmla="*/ 46 h 92"/>
                  <a:gd name="T104" fmla="*/ 0 w 60"/>
                  <a:gd name="T105" fmla="*/ 37 h 92"/>
                  <a:gd name="T106" fmla="*/ 2 w 60"/>
                  <a:gd name="T107" fmla="*/ 27 h 92"/>
                  <a:gd name="T108" fmla="*/ 4 w 60"/>
                  <a:gd name="T109" fmla="*/ 20 h 92"/>
                  <a:gd name="T110" fmla="*/ 6 w 60"/>
                  <a:gd name="T111" fmla="*/ 14 h 92"/>
                  <a:gd name="T112" fmla="*/ 10 w 60"/>
                  <a:gd name="T113" fmla="*/ 10 h 92"/>
                  <a:gd name="T114" fmla="*/ 14 w 60"/>
                  <a:gd name="T115" fmla="*/ 6 h 92"/>
                  <a:gd name="T116" fmla="*/ 18 w 60"/>
                  <a:gd name="T117" fmla="*/ 2 h 92"/>
                  <a:gd name="T118" fmla="*/ 23 w 60"/>
                  <a:gd name="T119" fmla="*/ 0 h 92"/>
                  <a:gd name="T120" fmla="*/ 29 w 60"/>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2">
                    <a:moveTo>
                      <a:pt x="29" y="10"/>
                    </a:moveTo>
                    <a:lnTo>
                      <a:pt x="25" y="12"/>
                    </a:lnTo>
                    <a:lnTo>
                      <a:pt x="21" y="14"/>
                    </a:lnTo>
                    <a:lnTo>
                      <a:pt x="18" y="18"/>
                    </a:lnTo>
                    <a:lnTo>
                      <a:pt x="16" y="21"/>
                    </a:lnTo>
                    <a:lnTo>
                      <a:pt x="14" y="29"/>
                    </a:lnTo>
                    <a:lnTo>
                      <a:pt x="12" y="37"/>
                    </a:lnTo>
                    <a:lnTo>
                      <a:pt x="12" y="46"/>
                    </a:lnTo>
                    <a:lnTo>
                      <a:pt x="12" y="56"/>
                    </a:lnTo>
                    <a:lnTo>
                      <a:pt x="14" y="66"/>
                    </a:lnTo>
                    <a:lnTo>
                      <a:pt x="16" y="71"/>
                    </a:lnTo>
                    <a:lnTo>
                      <a:pt x="18" y="75"/>
                    </a:lnTo>
                    <a:lnTo>
                      <a:pt x="21" y="79"/>
                    </a:lnTo>
                    <a:lnTo>
                      <a:pt x="25" y="81"/>
                    </a:lnTo>
                    <a:lnTo>
                      <a:pt x="29" y="83"/>
                    </a:lnTo>
                    <a:lnTo>
                      <a:pt x="35" y="81"/>
                    </a:lnTo>
                    <a:lnTo>
                      <a:pt x="39" y="79"/>
                    </a:lnTo>
                    <a:lnTo>
                      <a:pt x="43" y="75"/>
                    </a:lnTo>
                    <a:lnTo>
                      <a:pt x="45" y="71"/>
                    </a:lnTo>
                    <a:lnTo>
                      <a:pt x="46" y="66"/>
                    </a:lnTo>
                    <a:lnTo>
                      <a:pt x="48" y="56"/>
                    </a:lnTo>
                    <a:lnTo>
                      <a:pt x="48" y="46"/>
                    </a:lnTo>
                    <a:lnTo>
                      <a:pt x="48" y="37"/>
                    </a:lnTo>
                    <a:lnTo>
                      <a:pt x="46" y="29"/>
                    </a:lnTo>
                    <a:lnTo>
                      <a:pt x="45" y="23"/>
                    </a:lnTo>
                    <a:lnTo>
                      <a:pt x="43" y="18"/>
                    </a:lnTo>
                    <a:lnTo>
                      <a:pt x="39" y="14"/>
                    </a:lnTo>
                    <a:lnTo>
                      <a:pt x="35" y="12"/>
                    </a:lnTo>
                    <a:lnTo>
                      <a:pt x="29" y="10"/>
                    </a:lnTo>
                    <a:close/>
                    <a:moveTo>
                      <a:pt x="29" y="0"/>
                    </a:moveTo>
                    <a:lnTo>
                      <a:pt x="37" y="0"/>
                    </a:lnTo>
                    <a:lnTo>
                      <a:pt x="43" y="2"/>
                    </a:lnTo>
                    <a:lnTo>
                      <a:pt x="48" y="6"/>
                    </a:lnTo>
                    <a:lnTo>
                      <a:pt x="52" y="12"/>
                    </a:lnTo>
                    <a:lnTo>
                      <a:pt x="56" y="18"/>
                    </a:lnTo>
                    <a:lnTo>
                      <a:pt x="58" y="25"/>
                    </a:lnTo>
                    <a:lnTo>
                      <a:pt x="60" y="35"/>
                    </a:lnTo>
                    <a:lnTo>
                      <a:pt x="60" y="46"/>
                    </a:lnTo>
                    <a:lnTo>
                      <a:pt x="60" y="56"/>
                    </a:lnTo>
                    <a:lnTo>
                      <a:pt x="58" y="66"/>
                    </a:lnTo>
                    <a:lnTo>
                      <a:pt x="56" y="73"/>
                    </a:lnTo>
                    <a:lnTo>
                      <a:pt x="54" y="79"/>
                    </a:lnTo>
                    <a:lnTo>
                      <a:pt x="50" y="85"/>
                    </a:lnTo>
                    <a:lnTo>
                      <a:pt x="46" y="89"/>
                    </a:lnTo>
                    <a:lnTo>
                      <a:pt x="43" y="91"/>
                    </a:lnTo>
                    <a:lnTo>
                      <a:pt x="37" y="92"/>
                    </a:lnTo>
                    <a:lnTo>
                      <a:pt x="29" y="92"/>
                    </a:lnTo>
                    <a:lnTo>
                      <a:pt x="21" y="92"/>
                    </a:lnTo>
                    <a:lnTo>
                      <a:pt x="16" y="89"/>
                    </a:lnTo>
                    <a:lnTo>
                      <a:pt x="10" y="85"/>
                    </a:lnTo>
                    <a:lnTo>
                      <a:pt x="2" y="69"/>
                    </a:lnTo>
                    <a:lnTo>
                      <a:pt x="0" y="46"/>
                    </a:lnTo>
                    <a:lnTo>
                      <a:pt x="0" y="37"/>
                    </a:lnTo>
                    <a:lnTo>
                      <a:pt x="2" y="27"/>
                    </a:lnTo>
                    <a:lnTo>
                      <a:pt x="4" y="20"/>
                    </a:lnTo>
                    <a:lnTo>
                      <a:pt x="6" y="14"/>
                    </a:lnTo>
                    <a:lnTo>
                      <a:pt x="10" y="10"/>
                    </a:lnTo>
                    <a:lnTo>
                      <a:pt x="14" y="6"/>
                    </a:lnTo>
                    <a:lnTo>
                      <a:pt x="18" y="2"/>
                    </a:lnTo>
                    <a:lnTo>
                      <a:pt x="23"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3" name="Freeform 298"/>
              <p:cNvSpPr>
                <a:spLocks/>
              </p:cNvSpPr>
              <p:nvPr/>
            </p:nvSpPr>
            <p:spPr bwMode="auto">
              <a:xfrm>
                <a:off x="5555" y="3144"/>
                <a:ext cx="32" cy="90"/>
              </a:xfrm>
              <a:custGeom>
                <a:avLst/>
                <a:gdLst>
                  <a:gd name="T0" fmla="*/ 21 w 32"/>
                  <a:gd name="T1" fmla="*/ 0 h 90"/>
                  <a:gd name="T2" fmla="*/ 21 w 32"/>
                  <a:gd name="T3" fmla="*/ 23 h 90"/>
                  <a:gd name="T4" fmla="*/ 30 w 32"/>
                  <a:gd name="T5" fmla="*/ 23 h 90"/>
                  <a:gd name="T6" fmla="*/ 30 w 32"/>
                  <a:gd name="T7" fmla="*/ 35 h 90"/>
                  <a:gd name="T8" fmla="*/ 21 w 32"/>
                  <a:gd name="T9" fmla="*/ 35 h 90"/>
                  <a:gd name="T10" fmla="*/ 21 w 32"/>
                  <a:gd name="T11" fmla="*/ 71 h 90"/>
                  <a:gd name="T12" fmla="*/ 21 w 32"/>
                  <a:gd name="T13" fmla="*/ 75 h 90"/>
                  <a:gd name="T14" fmla="*/ 21 w 32"/>
                  <a:gd name="T15" fmla="*/ 77 h 90"/>
                  <a:gd name="T16" fmla="*/ 23 w 32"/>
                  <a:gd name="T17" fmla="*/ 79 h 90"/>
                  <a:gd name="T18" fmla="*/ 26 w 32"/>
                  <a:gd name="T19" fmla="*/ 81 h 90"/>
                  <a:gd name="T20" fmla="*/ 30 w 32"/>
                  <a:gd name="T21" fmla="*/ 81 h 90"/>
                  <a:gd name="T22" fmla="*/ 32 w 32"/>
                  <a:gd name="T23" fmla="*/ 90 h 90"/>
                  <a:gd name="T24" fmla="*/ 26 w 32"/>
                  <a:gd name="T25" fmla="*/ 90 h 90"/>
                  <a:gd name="T26" fmla="*/ 23 w 32"/>
                  <a:gd name="T27" fmla="*/ 90 h 90"/>
                  <a:gd name="T28" fmla="*/ 19 w 32"/>
                  <a:gd name="T29" fmla="*/ 90 h 90"/>
                  <a:gd name="T30" fmla="*/ 13 w 32"/>
                  <a:gd name="T31" fmla="*/ 89 h 90"/>
                  <a:gd name="T32" fmla="*/ 11 w 32"/>
                  <a:gd name="T33" fmla="*/ 87 h 90"/>
                  <a:gd name="T34" fmla="*/ 9 w 32"/>
                  <a:gd name="T35" fmla="*/ 85 h 90"/>
                  <a:gd name="T36" fmla="*/ 9 w 32"/>
                  <a:gd name="T37" fmla="*/ 81 h 90"/>
                  <a:gd name="T38" fmla="*/ 7 w 32"/>
                  <a:gd name="T39" fmla="*/ 77 h 90"/>
                  <a:gd name="T40" fmla="*/ 7 w 32"/>
                  <a:gd name="T41" fmla="*/ 71 h 90"/>
                  <a:gd name="T42" fmla="*/ 7 w 32"/>
                  <a:gd name="T43" fmla="*/ 35 h 90"/>
                  <a:gd name="T44" fmla="*/ 0 w 32"/>
                  <a:gd name="T45" fmla="*/ 35 h 90"/>
                  <a:gd name="T46" fmla="*/ 0 w 32"/>
                  <a:gd name="T47" fmla="*/ 23 h 90"/>
                  <a:gd name="T48" fmla="*/ 7 w 32"/>
                  <a:gd name="T49" fmla="*/ 23 h 90"/>
                  <a:gd name="T50" fmla="*/ 7 w 32"/>
                  <a:gd name="T51" fmla="*/ 8 h 90"/>
                  <a:gd name="T52" fmla="*/ 21 w 32"/>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90">
                    <a:moveTo>
                      <a:pt x="21" y="0"/>
                    </a:moveTo>
                    <a:lnTo>
                      <a:pt x="21" y="23"/>
                    </a:lnTo>
                    <a:lnTo>
                      <a:pt x="30" y="23"/>
                    </a:lnTo>
                    <a:lnTo>
                      <a:pt x="30" y="35"/>
                    </a:lnTo>
                    <a:lnTo>
                      <a:pt x="21" y="35"/>
                    </a:lnTo>
                    <a:lnTo>
                      <a:pt x="21" y="71"/>
                    </a:lnTo>
                    <a:lnTo>
                      <a:pt x="21" y="75"/>
                    </a:lnTo>
                    <a:lnTo>
                      <a:pt x="21" y="77"/>
                    </a:lnTo>
                    <a:lnTo>
                      <a:pt x="23" y="79"/>
                    </a:lnTo>
                    <a:lnTo>
                      <a:pt x="26" y="81"/>
                    </a:lnTo>
                    <a:lnTo>
                      <a:pt x="30" y="81"/>
                    </a:lnTo>
                    <a:lnTo>
                      <a:pt x="32" y="90"/>
                    </a:lnTo>
                    <a:lnTo>
                      <a:pt x="26" y="90"/>
                    </a:lnTo>
                    <a:lnTo>
                      <a:pt x="23" y="90"/>
                    </a:lnTo>
                    <a:lnTo>
                      <a:pt x="19" y="90"/>
                    </a:lnTo>
                    <a:lnTo>
                      <a:pt x="13" y="89"/>
                    </a:lnTo>
                    <a:lnTo>
                      <a:pt x="11" y="87"/>
                    </a:lnTo>
                    <a:lnTo>
                      <a:pt x="9" y="85"/>
                    </a:lnTo>
                    <a:lnTo>
                      <a:pt x="9" y="81"/>
                    </a:lnTo>
                    <a:lnTo>
                      <a:pt x="7" y="77"/>
                    </a:lnTo>
                    <a:lnTo>
                      <a:pt x="7" y="71"/>
                    </a:lnTo>
                    <a:lnTo>
                      <a:pt x="7" y="35"/>
                    </a:lnTo>
                    <a:lnTo>
                      <a:pt x="0" y="35"/>
                    </a:lnTo>
                    <a:lnTo>
                      <a:pt x="0" y="23"/>
                    </a:lnTo>
                    <a:lnTo>
                      <a:pt x="7" y="23"/>
                    </a:lnTo>
                    <a:lnTo>
                      <a:pt x="7" y="8"/>
                    </a:lnTo>
                    <a:lnTo>
                      <a:pt x="2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4" name="Freeform 299"/>
              <p:cNvSpPr>
                <a:spLocks/>
              </p:cNvSpPr>
              <p:nvPr/>
            </p:nvSpPr>
            <p:spPr bwMode="auto">
              <a:xfrm>
                <a:off x="5597" y="3142"/>
                <a:ext cx="52" cy="92"/>
              </a:xfrm>
              <a:custGeom>
                <a:avLst/>
                <a:gdLst>
                  <a:gd name="T0" fmla="*/ 0 w 52"/>
                  <a:gd name="T1" fmla="*/ 0 h 92"/>
                  <a:gd name="T2" fmla="*/ 13 w 52"/>
                  <a:gd name="T3" fmla="*/ 0 h 92"/>
                  <a:gd name="T4" fmla="*/ 13 w 52"/>
                  <a:gd name="T5" fmla="*/ 35 h 92"/>
                  <a:gd name="T6" fmla="*/ 17 w 52"/>
                  <a:gd name="T7" fmla="*/ 29 h 92"/>
                  <a:gd name="T8" fmla="*/ 25 w 52"/>
                  <a:gd name="T9" fmla="*/ 25 h 92"/>
                  <a:gd name="T10" fmla="*/ 31 w 52"/>
                  <a:gd name="T11" fmla="*/ 23 h 92"/>
                  <a:gd name="T12" fmla="*/ 38 w 52"/>
                  <a:gd name="T13" fmla="*/ 25 h 92"/>
                  <a:gd name="T14" fmla="*/ 42 w 52"/>
                  <a:gd name="T15" fmla="*/ 27 h 92"/>
                  <a:gd name="T16" fmla="*/ 48 w 52"/>
                  <a:gd name="T17" fmla="*/ 31 h 92"/>
                  <a:gd name="T18" fmla="*/ 50 w 52"/>
                  <a:gd name="T19" fmla="*/ 35 h 92"/>
                  <a:gd name="T20" fmla="*/ 52 w 52"/>
                  <a:gd name="T21" fmla="*/ 41 h 92"/>
                  <a:gd name="T22" fmla="*/ 52 w 52"/>
                  <a:gd name="T23" fmla="*/ 50 h 92"/>
                  <a:gd name="T24" fmla="*/ 52 w 52"/>
                  <a:gd name="T25" fmla="*/ 92 h 92"/>
                  <a:gd name="T26" fmla="*/ 40 w 52"/>
                  <a:gd name="T27" fmla="*/ 92 h 92"/>
                  <a:gd name="T28" fmla="*/ 40 w 52"/>
                  <a:gd name="T29" fmla="*/ 50 h 92"/>
                  <a:gd name="T30" fmla="*/ 40 w 52"/>
                  <a:gd name="T31" fmla="*/ 46 h 92"/>
                  <a:gd name="T32" fmla="*/ 38 w 52"/>
                  <a:gd name="T33" fmla="*/ 41 h 92"/>
                  <a:gd name="T34" fmla="*/ 36 w 52"/>
                  <a:gd name="T35" fmla="*/ 39 h 92"/>
                  <a:gd name="T36" fmla="*/ 32 w 52"/>
                  <a:gd name="T37" fmla="*/ 35 h 92"/>
                  <a:gd name="T38" fmla="*/ 29 w 52"/>
                  <a:gd name="T39" fmla="*/ 35 h 92"/>
                  <a:gd name="T40" fmla="*/ 23 w 52"/>
                  <a:gd name="T41" fmla="*/ 35 h 92"/>
                  <a:gd name="T42" fmla="*/ 19 w 52"/>
                  <a:gd name="T43" fmla="*/ 37 h 92"/>
                  <a:gd name="T44" fmla="*/ 17 w 52"/>
                  <a:gd name="T45" fmla="*/ 41 h 92"/>
                  <a:gd name="T46" fmla="*/ 13 w 52"/>
                  <a:gd name="T47" fmla="*/ 44 h 92"/>
                  <a:gd name="T48" fmla="*/ 13 w 52"/>
                  <a:gd name="T49" fmla="*/ 50 h 92"/>
                  <a:gd name="T50" fmla="*/ 13 w 52"/>
                  <a:gd name="T51" fmla="*/ 56 h 92"/>
                  <a:gd name="T52" fmla="*/ 13 w 52"/>
                  <a:gd name="T53" fmla="*/ 92 h 92"/>
                  <a:gd name="T54" fmla="*/ 0 w 52"/>
                  <a:gd name="T55" fmla="*/ 92 h 92"/>
                  <a:gd name="T56" fmla="*/ 0 w 52"/>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2">
                    <a:moveTo>
                      <a:pt x="0" y="0"/>
                    </a:moveTo>
                    <a:lnTo>
                      <a:pt x="13" y="0"/>
                    </a:lnTo>
                    <a:lnTo>
                      <a:pt x="13" y="35"/>
                    </a:lnTo>
                    <a:lnTo>
                      <a:pt x="17" y="29"/>
                    </a:lnTo>
                    <a:lnTo>
                      <a:pt x="25" y="25"/>
                    </a:lnTo>
                    <a:lnTo>
                      <a:pt x="31" y="23"/>
                    </a:lnTo>
                    <a:lnTo>
                      <a:pt x="38" y="25"/>
                    </a:lnTo>
                    <a:lnTo>
                      <a:pt x="42" y="27"/>
                    </a:lnTo>
                    <a:lnTo>
                      <a:pt x="48" y="31"/>
                    </a:lnTo>
                    <a:lnTo>
                      <a:pt x="50" y="35"/>
                    </a:lnTo>
                    <a:lnTo>
                      <a:pt x="52" y="41"/>
                    </a:lnTo>
                    <a:lnTo>
                      <a:pt x="52" y="50"/>
                    </a:lnTo>
                    <a:lnTo>
                      <a:pt x="52" y="92"/>
                    </a:lnTo>
                    <a:lnTo>
                      <a:pt x="40" y="92"/>
                    </a:lnTo>
                    <a:lnTo>
                      <a:pt x="40" y="50"/>
                    </a:lnTo>
                    <a:lnTo>
                      <a:pt x="40" y="46"/>
                    </a:lnTo>
                    <a:lnTo>
                      <a:pt x="38" y="41"/>
                    </a:lnTo>
                    <a:lnTo>
                      <a:pt x="36" y="39"/>
                    </a:lnTo>
                    <a:lnTo>
                      <a:pt x="32" y="35"/>
                    </a:lnTo>
                    <a:lnTo>
                      <a:pt x="29" y="35"/>
                    </a:lnTo>
                    <a:lnTo>
                      <a:pt x="23" y="35"/>
                    </a:lnTo>
                    <a:lnTo>
                      <a:pt x="19" y="37"/>
                    </a:lnTo>
                    <a:lnTo>
                      <a:pt x="17" y="41"/>
                    </a:lnTo>
                    <a:lnTo>
                      <a:pt x="13" y="44"/>
                    </a:lnTo>
                    <a:lnTo>
                      <a:pt x="13" y="50"/>
                    </a:lnTo>
                    <a:lnTo>
                      <a:pt x="13" y="56"/>
                    </a:lnTo>
                    <a:lnTo>
                      <a:pt x="13"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5" name="Rectangle 300"/>
              <p:cNvSpPr>
                <a:spLocks noChangeArrowheads="1"/>
              </p:cNvSpPr>
              <p:nvPr/>
            </p:nvSpPr>
            <p:spPr bwMode="auto">
              <a:xfrm>
                <a:off x="6036" y="3075"/>
                <a:ext cx="16" cy="27"/>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6" name="Rectangle 301"/>
              <p:cNvSpPr>
                <a:spLocks noChangeArrowheads="1"/>
              </p:cNvSpPr>
              <p:nvPr/>
            </p:nvSpPr>
            <p:spPr bwMode="auto">
              <a:xfrm>
                <a:off x="6036" y="703"/>
                <a:ext cx="16" cy="24"/>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7" name="Freeform 302"/>
              <p:cNvSpPr>
                <a:spLocks noEditPoints="1"/>
              </p:cNvSpPr>
              <p:nvPr/>
            </p:nvSpPr>
            <p:spPr bwMode="auto">
              <a:xfrm>
                <a:off x="5927" y="3142"/>
                <a:ext cx="60" cy="92"/>
              </a:xfrm>
              <a:custGeom>
                <a:avLst/>
                <a:gdLst>
                  <a:gd name="T0" fmla="*/ 25 w 60"/>
                  <a:gd name="T1" fmla="*/ 12 h 92"/>
                  <a:gd name="T2" fmla="*/ 15 w 60"/>
                  <a:gd name="T3" fmla="*/ 18 h 92"/>
                  <a:gd name="T4" fmla="*/ 12 w 60"/>
                  <a:gd name="T5" fmla="*/ 25 h 92"/>
                  <a:gd name="T6" fmla="*/ 12 w 60"/>
                  <a:gd name="T7" fmla="*/ 37 h 92"/>
                  <a:gd name="T8" fmla="*/ 15 w 60"/>
                  <a:gd name="T9" fmla="*/ 46 h 92"/>
                  <a:gd name="T10" fmla="*/ 25 w 60"/>
                  <a:gd name="T11" fmla="*/ 50 h 92"/>
                  <a:gd name="T12" fmla="*/ 35 w 60"/>
                  <a:gd name="T13" fmla="*/ 50 h 92"/>
                  <a:gd name="T14" fmla="*/ 42 w 60"/>
                  <a:gd name="T15" fmla="*/ 46 h 92"/>
                  <a:gd name="T16" fmla="*/ 46 w 60"/>
                  <a:gd name="T17" fmla="*/ 37 h 92"/>
                  <a:gd name="T18" fmla="*/ 46 w 60"/>
                  <a:gd name="T19" fmla="*/ 25 h 92"/>
                  <a:gd name="T20" fmla="*/ 42 w 60"/>
                  <a:gd name="T21" fmla="*/ 16 h 92"/>
                  <a:gd name="T22" fmla="*/ 35 w 60"/>
                  <a:gd name="T23" fmla="*/ 12 h 92"/>
                  <a:gd name="T24" fmla="*/ 27 w 60"/>
                  <a:gd name="T25" fmla="*/ 0 h 92"/>
                  <a:gd name="T26" fmla="*/ 44 w 60"/>
                  <a:gd name="T27" fmla="*/ 4 h 92"/>
                  <a:gd name="T28" fmla="*/ 56 w 60"/>
                  <a:gd name="T29" fmla="*/ 20 h 92"/>
                  <a:gd name="T30" fmla="*/ 58 w 60"/>
                  <a:gd name="T31" fmla="*/ 35 h 92"/>
                  <a:gd name="T32" fmla="*/ 58 w 60"/>
                  <a:gd name="T33" fmla="*/ 56 h 92"/>
                  <a:gd name="T34" fmla="*/ 56 w 60"/>
                  <a:gd name="T35" fmla="*/ 71 h 92"/>
                  <a:gd name="T36" fmla="*/ 48 w 60"/>
                  <a:gd name="T37" fmla="*/ 83 h 92"/>
                  <a:gd name="T38" fmla="*/ 38 w 60"/>
                  <a:gd name="T39" fmla="*/ 91 h 92"/>
                  <a:gd name="T40" fmla="*/ 27 w 60"/>
                  <a:gd name="T41" fmla="*/ 92 h 92"/>
                  <a:gd name="T42" fmla="*/ 13 w 60"/>
                  <a:gd name="T43" fmla="*/ 91 h 92"/>
                  <a:gd name="T44" fmla="*/ 4 w 60"/>
                  <a:gd name="T45" fmla="*/ 83 h 92"/>
                  <a:gd name="T46" fmla="*/ 0 w 60"/>
                  <a:gd name="T47" fmla="*/ 69 h 92"/>
                  <a:gd name="T48" fmla="*/ 13 w 60"/>
                  <a:gd name="T49" fmla="*/ 75 h 92"/>
                  <a:gd name="T50" fmla="*/ 21 w 60"/>
                  <a:gd name="T51" fmla="*/ 81 h 92"/>
                  <a:gd name="T52" fmla="*/ 31 w 60"/>
                  <a:gd name="T53" fmla="*/ 83 h 92"/>
                  <a:gd name="T54" fmla="*/ 38 w 60"/>
                  <a:gd name="T55" fmla="*/ 77 h 92"/>
                  <a:gd name="T56" fmla="*/ 44 w 60"/>
                  <a:gd name="T57" fmla="*/ 71 h 92"/>
                  <a:gd name="T58" fmla="*/ 46 w 60"/>
                  <a:gd name="T59" fmla="*/ 58 h 92"/>
                  <a:gd name="T60" fmla="*/ 46 w 60"/>
                  <a:gd name="T61" fmla="*/ 50 h 92"/>
                  <a:gd name="T62" fmla="*/ 38 w 60"/>
                  <a:gd name="T63" fmla="*/ 58 h 92"/>
                  <a:gd name="T64" fmla="*/ 25 w 60"/>
                  <a:gd name="T65" fmla="*/ 62 h 92"/>
                  <a:gd name="T66" fmla="*/ 12 w 60"/>
                  <a:gd name="T67" fmla="*/ 58 h 92"/>
                  <a:gd name="T68" fmla="*/ 2 w 60"/>
                  <a:gd name="T69" fmla="*/ 46 h 92"/>
                  <a:gd name="T70" fmla="*/ 0 w 60"/>
                  <a:gd name="T71" fmla="*/ 31 h 92"/>
                  <a:gd name="T72" fmla="*/ 2 w 60"/>
                  <a:gd name="T73" fmla="*/ 16 h 92"/>
                  <a:gd name="T74" fmla="*/ 13 w 60"/>
                  <a:gd name="T75" fmla="*/ 4 h 92"/>
                  <a:gd name="T76" fmla="*/ 27 w 60"/>
                  <a:gd name="T7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92">
                    <a:moveTo>
                      <a:pt x="29" y="10"/>
                    </a:moveTo>
                    <a:lnTo>
                      <a:pt x="25" y="12"/>
                    </a:lnTo>
                    <a:lnTo>
                      <a:pt x="19" y="14"/>
                    </a:lnTo>
                    <a:lnTo>
                      <a:pt x="15" y="18"/>
                    </a:lnTo>
                    <a:lnTo>
                      <a:pt x="13" y="21"/>
                    </a:lnTo>
                    <a:lnTo>
                      <a:pt x="12" y="25"/>
                    </a:lnTo>
                    <a:lnTo>
                      <a:pt x="12" y="31"/>
                    </a:lnTo>
                    <a:lnTo>
                      <a:pt x="12" y="37"/>
                    </a:lnTo>
                    <a:lnTo>
                      <a:pt x="13" y="43"/>
                    </a:lnTo>
                    <a:lnTo>
                      <a:pt x="15" y="46"/>
                    </a:lnTo>
                    <a:lnTo>
                      <a:pt x="19" y="48"/>
                    </a:lnTo>
                    <a:lnTo>
                      <a:pt x="25" y="50"/>
                    </a:lnTo>
                    <a:lnTo>
                      <a:pt x="29" y="50"/>
                    </a:lnTo>
                    <a:lnTo>
                      <a:pt x="35" y="50"/>
                    </a:lnTo>
                    <a:lnTo>
                      <a:pt x="38" y="48"/>
                    </a:lnTo>
                    <a:lnTo>
                      <a:pt x="42" y="46"/>
                    </a:lnTo>
                    <a:lnTo>
                      <a:pt x="44" y="41"/>
                    </a:lnTo>
                    <a:lnTo>
                      <a:pt x="46" y="37"/>
                    </a:lnTo>
                    <a:lnTo>
                      <a:pt x="46" y="31"/>
                    </a:lnTo>
                    <a:lnTo>
                      <a:pt x="46" y="25"/>
                    </a:lnTo>
                    <a:lnTo>
                      <a:pt x="44" y="20"/>
                    </a:lnTo>
                    <a:lnTo>
                      <a:pt x="42" y="16"/>
                    </a:lnTo>
                    <a:lnTo>
                      <a:pt x="38" y="14"/>
                    </a:lnTo>
                    <a:lnTo>
                      <a:pt x="35" y="12"/>
                    </a:lnTo>
                    <a:lnTo>
                      <a:pt x="29" y="10"/>
                    </a:lnTo>
                    <a:close/>
                    <a:moveTo>
                      <a:pt x="27" y="0"/>
                    </a:moveTo>
                    <a:lnTo>
                      <a:pt x="37" y="2"/>
                    </a:lnTo>
                    <a:lnTo>
                      <a:pt x="44" y="4"/>
                    </a:lnTo>
                    <a:lnTo>
                      <a:pt x="50" y="10"/>
                    </a:lnTo>
                    <a:lnTo>
                      <a:pt x="56" y="20"/>
                    </a:lnTo>
                    <a:lnTo>
                      <a:pt x="58" y="25"/>
                    </a:lnTo>
                    <a:lnTo>
                      <a:pt x="58" y="35"/>
                    </a:lnTo>
                    <a:lnTo>
                      <a:pt x="60" y="44"/>
                    </a:lnTo>
                    <a:lnTo>
                      <a:pt x="58" y="56"/>
                    </a:lnTo>
                    <a:lnTo>
                      <a:pt x="58" y="64"/>
                    </a:lnTo>
                    <a:lnTo>
                      <a:pt x="56" y="71"/>
                    </a:lnTo>
                    <a:lnTo>
                      <a:pt x="52" y="79"/>
                    </a:lnTo>
                    <a:lnTo>
                      <a:pt x="48" y="83"/>
                    </a:lnTo>
                    <a:lnTo>
                      <a:pt x="44" y="89"/>
                    </a:lnTo>
                    <a:lnTo>
                      <a:pt x="38" y="91"/>
                    </a:lnTo>
                    <a:lnTo>
                      <a:pt x="33" y="92"/>
                    </a:lnTo>
                    <a:lnTo>
                      <a:pt x="27" y="92"/>
                    </a:lnTo>
                    <a:lnTo>
                      <a:pt x="19" y="92"/>
                    </a:lnTo>
                    <a:lnTo>
                      <a:pt x="13" y="91"/>
                    </a:lnTo>
                    <a:lnTo>
                      <a:pt x="10" y="87"/>
                    </a:lnTo>
                    <a:lnTo>
                      <a:pt x="4" y="83"/>
                    </a:lnTo>
                    <a:lnTo>
                      <a:pt x="2" y="77"/>
                    </a:lnTo>
                    <a:lnTo>
                      <a:pt x="0" y="69"/>
                    </a:lnTo>
                    <a:lnTo>
                      <a:pt x="12" y="67"/>
                    </a:lnTo>
                    <a:lnTo>
                      <a:pt x="13" y="75"/>
                    </a:lnTo>
                    <a:lnTo>
                      <a:pt x="17" y="79"/>
                    </a:lnTo>
                    <a:lnTo>
                      <a:pt x="21" y="81"/>
                    </a:lnTo>
                    <a:lnTo>
                      <a:pt x="27" y="83"/>
                    </a:lnTo>
                    <a:lnTo>
                      <a:pt x="31" y="83"/>
                    </a:lnTo>
                    <a:lnTo>
                      <a:pt x="37" y="81"/>
                    </a:lnTo>
                    <a:lnTo>
                      <a:pt x="38" y="77"/>
                    </a:lnTo>
                    <a:lnTo>
                      <a:pt x="42" y="75"/>
                    </a:lnTo>
                    <a:lnTo>
                      <a:pt x="44" y="71"/>
                    </a:lnTo>
                    <a:lnTo>
                      <a:pt x="46" y="66"/>
                    </a:lnTo>
                    <a:lnTo>
                      <a:pt x="46" y="58"/>
                    </a:lnTo>
                    <a:lnTo>
                      <a:pt x="48" y="52"/>
                    </a:lnTo>
                    <a:lnTo>
                      <a:pt x="46" y="50"/>
                    </a:lnTo>
                    <a:lnTo>
                      <a:pt x="42" y="54"/>
                    </a:lnTo>
                    <a:lnTo>
                      <a:pt x="38" y="58"/>
                    </a:lnTo>
                    <a:lnTo>
                      <a:pt x="33" y="60"/>
                    </a:lnTo>
                    <a:lnTo>
                      <a:pt x="25" y="62"/>
                    </a:lnTo>
                    <a:lnTo>
                      <a:pt x="19" y="60"/>
                    </a:lnTo>
                    <a:lnTo>
                      <a:pt x="12" y="58"/>
                    </a:lnTo>
                    <a:lnTo>
                      <a:pt x="8" y="52"/>
                    </a:lnTo>
                    <a:lnTo>
                      <a:pt x="2" y="46"/>
                    </a:lnTo>
                    <a:lnTo>
                      <a:pt x="0" y="41"/>
                    </a:lnTo>
                    <a:lnTo>
                      <a:pt x="0" y="31"/>
                    </a:lnTo>
                    <a:lnTo>
                      <a:pt x="0" y="23"/>
                    </a:lnTo>
                    <a:lnTo>
                      <a:pt x="2" y="16"/>
                    </a:lnTo>
                    <a:lnTo>
                      <a:pt x="8" y="8"/>
                    </a:lnTo>
                    <a:lnTo>
                      <a:pt x="13" y="4"/>
                    </a:lnTo>
                    <a:lnTo>
                      <a:pt x="19" y="0"/>
                    </a:lnTo>
                    <a:lnTo>
                      <a:pt x="2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8" name="Freeform 303"/>
              <p:cNvSpPr>
                <a:spLocks noEditPoints="1"/>
              </p:cNvSpPr>
              <p:nvPr/>
            </p:nvSpPr>
            <p:spPr bwMode="auto">
              <a:xfrm>
                <a:off x="5996" y="3142"/>
                <a:ext cx="60" cy="92"/>
              </a:xfrm>
              <a:custGeom>
                <a:avLst/>
                <a:gdLst>
                  <a:gd name="T0" fmla="*/ 25 w 60"/>
                  <a:gd name="T1" fmla="*/ 12 h 92"/>
                  <a:gd name="T2" fmla="*/ 17 w 60"/>
                  <a:gd name="T3" fmla="*/ 18 h 92"/>
                  <a:gd name="T4" fmla="*/ 14 w 60"/>
                  <a:gd name="T5" fmla="*/ 25 h 92"/>
                  <a:gd name="T6" fmla="*/ 14 w 60"/>
                  <a:gd name="T7" fmla="*/ 37 h 92"/>
                  <a:gd name="T8" fmla="*/ 17 w 60"/>
                  <a:gd name="T9" fmla="*/ 46 h 92"/>
                  <a:gd name="T10" fmla="*/ 25 w 60"/>
                  <a:gd name="T11" fmla="*/ 50 h 92"/>
                  <a:gd name="T12" fmla="*/ 35 w 60"/>
                  <a:gd name="T13" fmla="*/ 50 h 92"/>
                  <a:gd name="T14" fmla="*/ 44 w 60"/>
                  <a:gd name="T15" fmla="*/ 46 h 92"/>
                  <a:gd name="T16" fmla="*/ 48 w 60"/>
                  <a:gd name="T17" fmla="*/ 37 h 92"/>
                  <a:gd name="T18" fmla="*/ 48 w 60"/>
                  <a:gd name="T19" fmla="*/ 25 h 92"/>
                  <a:gd name="T20" fmla="*/ 44 w 60"/>
                  <a:gd name="T21" fmla="*/ 16 h 92"/>
                  <a:gd name="T22" fmla="*/ 37 w 60"/>
                  <a:gd name="T23" fmla="*/ 12 h 92"/>
                  <a:gd name="T24" fmla="*/ 29 w 60"/>
                  <a:gd name="T25" fmla="*/ 0 h 92"/>
                  <a:gd name="T26" fmla="*/ 46 w 60"/>
                  <a:gd name="T27" fmla="*/ 4 h 92"/>
                  <a:gd name="T28" fmla="*/ 56 w 60"/>
                  <a:gd name="T29" fmla="*/ 20 h 92"/>
                  <a:gd name="T30" fmla="*/ 60 w 60"/>
                  <a:gd name="T31" fmla="*/ 35 h 92"/>
                  <a:gd name="T32" fmla="*/ 60 w 60"/>
                  <a:gd name="T33" fmla="*/ 56 h 92"/>
                  <a:gd name="T34" fmla="*/ 56 w 60"/>
                  <a:gd name="T35" fmla="*/ 71 h 92"/>
                  <a:gd name="T36" fmla="*/ 50 w 60"/>
                  <a:gd name="T37" fmla="*/ 83 h 92"/>
                  <a:gd name="T38" fmla="*/ 40 w 60"/>
                  <a:gd name="T39" fmla="*/ 91 h 92"/>
                  <a:gd name="T40" fmla="*/ 27 w 60"/>
                  <a:gd name="T41" fmla="*/ 92 h 92"/>
                  <a:gd name="T42" fmla="*/ 16 w 60"/>
                  <a:gd name="T43" fmla="*/ 91 h 92"/>
                  <a:gd name="T44" fmla="*/ 6 w 60"/>
                  <a:gd name="T45" fmla="*/ 83 h 92"/>
                  <a:gd name="T46" fmla="*/ 2 w 60"/>
                  <a:gd name="T47" fmla="*/ 69 h 92"/>
                  <a:gd name="T48" fmla="*/ 16 w 60"/>
                  <a:gd name="T49" fmla="*/ 75 h 92"/>
                  <a:gd name="T50" fmla="*/ 23 w 60"/>
                  <a:gd name="T51" fmla="*/ 81 h 92"/>
                  <a:gd name="T52" fmla="*/ 33 w 60"/>
                  <a:gd name="T53" fmla="*/ 83 h 92"/>
                  <a:gd name="T54" fmla="*/ 40 w 60"/>
                  <a:gd name="T55" fmla="*/ 77 h 92"/>
                  <a:gd name="T56" fmla="*/ 44 w 60"/>
                  <a:gd name="T57" fmla="*/ 71 h 92"/>
                  <a:gd name="T58" fmla="*/ 48 w 60"/>
                  <a:gd name="T59" fmla="*/ 58 h 92"/>
                  <a:gd name="T60" fmla="*/ 48 w 60"/>
                  <a:gd name="T61" fmla="*/ 50 h 92"/>
                  <a:gd name="T62" fmla="*/ 39 w 60"/>
                  <a:gd name="T63" fmla="*/ 58 h 92"/>
                  <a:gd name="T64" fmla="*/ 27 w 60"/>
                  <a:gd name="T65" fmla="*/ 62 h 92"/>
                  <a:gd name="T66" fmla="*/ 14 w 60"/>
                  <a:gd name="T67" fmla="*/ 58 h 92"/>
                  <a:gd name="T68" fmla="*/ 4 w 60"/>
                  <a:gd name="T69" fmla="*/ 46 h 92"/>
                  <a:gd name="T70" fmla="*/ 0 w 60"/>
                  <a:gd name="T71" fmla="*/ 31 h 92"/>
                  <a:gd name="T72" fmla="*/ 4 w 60"/>
                  <a:gd name="T73" fmla="*/ 16 h 92"/>
                  <a:gd name="T74" fmla="*/ 16 w 60"/>
                  <a:gd name="T75" fmla="*/ 4 h 92"/>
                  <a:gd name="T76" fmla="*/ 29 w 60"/>
                  <a:gd name="T7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 h="92">
                    <a:moveTo>
                      <a:pt x="31" y="10"/>
                    </a:moveTo>
                    <a:lnTo>
                      <a:pt x="25" y="12"/>
                    </a:lnTo>
                    <a:lnTo>
                      <a:pt x="21" y="14"/>
                    </a:lnTo>
                    <a:lnTo>
                      <a:pt x="17" y="18"/>
                    </a:lnTo>
                    <a:lnTo>
                      <a:pt x="16" y="21"/>
                    </a:lnTo>
                    <a:lnTo>
                      <a:pt x="14" y="25"/>
                    </a:lnTo>
                    <a:lnTo>
                      <a:pt x="12" y="31"/>
                    </a:lnTo>
                    <a:lnTo>
                      <a:pt x="14" y="37"/>
                    </a:lnTo>
                    <a:lnTo>
                      <a:pt x="16" y="43"/>
                    </a:lnTo>
                    <a:lnTo>
                      <a:pt x="17" y="46"/>
                    </a:lnTo>
                    <a:lnTo>
                      <a:pt x="21" y="48"/>
                    </a:lnTo>
                    <a:lnTo>
                      <a:pt x="25" y="50"/>
                    </a:lnTo>
                    <a:lnTo>
                      <a:pt x="31" y="50"/>
                    </a:lnTo>
                    <a:lnTo>
                      <a:pt x="35" y="50"/>
                    </a:lnTo>
                    <a:lnTo>
                      <a:pt x="40" y="48"/>
                    </a:lnTo>
                    <a:lnTo>
                      <a:pt x="44" y="46"/>
                    </a:lnTo>
                    <a:lnTo>
                      <a:pt x="46" y="41"/>
                    </a:lnTo>
                    <a:lnTo>
                      <a:pt x="48" y="37"/>
                    </a:lnTo>
                    <a:lnTo>
                      <a:pt x="48" y="31"/>
                    </a:lnTo>
                    <a:lnTo>
                      <a:pt x="48" y="25"/>
                    </a:lnTo>
                    <a:lnTo>
                      <a:pt x="46" y="20"/>
                    </a:lnTo>
                    <a:lnTo>
                      <a:pt x="44" y="16"/>
                    </a:lnTo>
                    <a:lnTo>
                      <a:pt x="40" y="14"/>
                    </a:lnTo>
                    <a:lnTo>
                      <a:pt x="37" y="12"/>
                    </a:lnTo>
                    <a:lnTo>
                      <a:pt x="31" y="10"/>
                    </a:lnTo>
                    <a:close/>
                    <a:moveTo>
                      <a:pt x="29" y="0"/>
                    </a:moveTo>
                    <a:lnTo>
                      <a:pt x="39" y="2"/>
                    </a:lnTo>
                    <a:lnTo>
                      <a:pt x="46" y="4"/>
                    </a:lnTo>
                    <a:lnTo>
                      <a:pt x="52" y="10"/>
                    </a:lnTo>
                    <a:lnTo>
                      <a:pt x="56" y="20"/>
                    </a:lnTo>
                    <a:lnTo>
                      <a:pt x="60" y="25"/>
                    </a:lnTo>
                    <a:lnTo>
                      <a:pt x="60" y="35"/>
                    </a:lnTo>
                    <a:lnTo>
                      <a:pt x="60" y="44"/>
                    </a:lnTo>
                    <a:lnTo>
                      <a:pt x="60" y="56"/>
                    </a:lnTo>
                    <a:lnTo>
                      <a:pt x="60" y="64"/>
                    </a:lnTo>
                    <a:lnTo>
                      <a:pt x="56" y="71"/>
                    </a:lnTo>
                    <a:lnTo>
                      <a:pt x="54" y="79"/>
                    </a:lnTo>
                    <a:lnTo>
                      <a:pt x="50" y="83"/>
                    </a:lnTo>
                    <a:lnTo>
                      <a:pt x="46" y="89"/>
                    </a:lnTo>
                    <a:lnTo>
                      <a:pt x="40" y="91"/>
                    </a:lnTo>
                    <a:lnTo>
                      <a:pt x="35" y="92"/>
                    </a:lnTo>
                    <a:lnTo>
                      <a:pt x="27" y="92"/>
                    </a:lnTo>
                    <a:lnTo>
                      <a:pt x="21" y="92"/>
                    </a:lnTo>
                    <a:lnTo>
                      <a:pt x="16" y="91"/>
                    </a:lnTo>
                    <a:lnTo>
                      <a:pt x="10" y="87"/>
                    </a:lnTo>
                    <a:lnTo>
                      <a:pt x="6" y="83"/>
                    </a:lnTo>
                    <a:lnTo>
                      <a:pt x="4" y="77"/>
                    </a:lnTo>
                    <a:lnTo>
                      <a:pt x="2" y="69"/>
                    </a:lnTo>
                    <a:lnTo>
                      <a:pt x="14" y="67"/>
                    </a:lnTo>
                    <a:lnTo>
                      <a:pt x="16" y="75"/>
                    </a:lnTo>
                    <a:lnTo>
                      <a:pt x="19" y="79"/>
                    </a:lnTo>
                    <a:lnTo>
                      <a:pt x="23" y="81"/>
                    </a:lnTo>
                    <a:lnTo>
                      <a:pt x="29" y="83"/>
                    </a:lnTo>
                    <a:lnTo>
                      <a:pt x="33" y="83"/>
                    </a:lnTo>
                    <a:lnTo>
                      <a:pt x="37" y="81"/>
                    </a:lnTo>
                    <a:lnTo>
                      <a:pt x="40" y="77"/>
                    </a:lnTo>
                    <a:lnTo>
                      <a:pt x="42" y="75"/>
                    </a:lnTo>
                    <a:lnTo>
                      <a:pt x="44" y="71"/>
                    </a:lnTo>
                    <a:lnTo>
                      <a:pt x="46" y="66"/>
                    </a:lnTo>
                    <a:lnTo>
                      <a:pt x="48" y="58"/>
                    </a:lnTo>
                    <a:lnTo>
                      <a:pt x="48" y="52"/>
                    </a:lnTo>
                    <a:lnTo>
                      <a:pt x="48" y="50"/>
                    </a:lnTo>
                    <a:lnTo>
                      <a:pt x="44" y="54"/>
                    </a:lnTo>
                    <a:lnTo>
                      <a:pt x="39" y="58"/>
                    </a:lnTo>
                    <a:lnTo>
                      <a:pt x="33" y="60"/>
                    </a:lnTo>
                    <a:lnTo>
                      <a:pt x="27" y="62"/>
                    </a:lnTo>
                    <a:lnTo>
                      <a:pt x="19" y="60"/>
                    </a:lnTo>
                    <a:lnTo>
                      <a:pt x="14" y="58"/>
                    </a:lnTo>
                    <a:lnTo>
                      <a:pt x="8" y="52"/>
                    </a:lnTo>
                    <a:lnTo>
                      <a:pt x="4" y="46"/>
                    </a:lnTo>
                    <a:lnTo>
                      <a:pt x="2" y="41"/>
                    </a:lnTo>
                    <a:lnTo>
                      <a:pt x="0" y="31"/>
                    </a:lnTo>
                    <a:lnTo>
                      <a:pt x="2" y="23"/>
                    </a:lnTo>
                    <a:lnTo>
                      <a:pt x="4" y="16"/>
                    </a:lnTo>
                    <a:lnTo>
                      <a:pt x="10" y="8"/>
                    </a:lnTo>
                    <a:lnTo>
                      <a:pt x="16" y="4"/>
                    </a:lnTo>
                    <a:lnTo>
                      <a:pt x="21" y="0"/>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9" name="Freeform 304"/>
              <p:cNvSpPr>
                <a:spLocks/>
              </p:cNvSpPr>
              <p:nvPr/>
            </p:nvSpPr>
            <p:spPr bwMode="auto">
              <a:xfrm>
                <a:off x="6065" y="3144"/>
                <a:ext cx="31" cy="90"/>
              </a:xfrm>
              <a:custGeom>
                <a:avLst/>
                <a:gdLst>
                  <a:gd name="T0" fmla="*/ 19 w 31"/>
                  <a:gd name="T1" fmla="*/ 0 h 90"/>
                  <a:gd name="T2" fmla="*/ 19 w 31"/>
                  <a:gd name="T3" fmla="*/ 23 h 90"/>
                  <a:gd name="T4" fmla="*/ 29 w 31"/>
                  <a:gd name="T5" fmla="*/ 23 h 90"/>
                  <a:gd name="T6" fmla="*/ 29 w 31"/>
                  <a:gd name="T7" fmla="*/ 35 h 90"/>
                  <a:gd name="T8" fmla="*/ 19 w 31"/>
                  <a:gd name="T9" fmla="*/ 35 h 90"/>
                  <a:gd name="T10" fmla="*/ 19 w 31"/>
                  <a:gd name="T11" fmla="*/ 71 h 90"/>
                  <a:gd name="T12" fmla="*/ 19 w 31"/>
                  <a:gd name="T13" fmla="*/ 75 h 90"/>
                  <a:gd name="T14" fmla="*/ 19 w 31"/>
                  <a:gd name="T15" fmla="*/ 77 h 90"/>
                  <a:gd name="T16" fmla="*/ 21 w 31"/>
                  <a:gd name="T17" fmla="*/ 79 h 90"/>
                  <a:gd name="T18" fmla="*/ 25 w 31"/>
                  <a:gd name="T19" fmla="*/ 81 h 90"/>
                  <a:gd name="T20" fmla="*/ 29 w 31"/>
                  <a:gd name="T21" fmla="*/ 81 h 90"/>
                  <a:gd name="T22" fmla="*/ 31 w 31"/>
                  <a:gd name="T23" fmla="*/ 90 h 90"/>
                  <a:gd name="T24" fmla="*/ 27 w 31"/>
                  <a:gd name="T25" fmla="*/ 90 h 90"/>
                  <a:gd name="T26" fmla="*/ 23 w 31"/>
                  <a:gd name="T27" fmla="*/ 90 h 90"/>
                  <a:gd name="T28" fmla="*/ 18 w 31"/>
                  <a:gd name="T29" fmla="*/ 90 h 90"/>
                  <a:gd name="T30" fmla="*/ 14 w 31"/>
                  <a:gd name="T31" fmla="*/ 89 h 90"/>
                  <a:gd name="T32" fmla="*/ 10 w 31"/>
                  <a:gd name="T33" fmla="*/ 87 h 90"/>
                  <a:gd name="T34" fmla="*/ 8 w 31"/>
                  <a:gd name="T35" fmla="*/ 85 h 90"/>
                  <a:gd name="T36" fmla="*/ 8 w 31"/>
                  <a:gd name="T37" fmla="*/ 81 h 90"/>
                  <a:gd name="T38" fmla="*/ 8 w 31"/>
                  <a:gd name="T39" fmla="*/ 77 h 90"/>
                  <a:gd name="T40" fmla="*/ 8 w 31"/>
                  <a:gd name="T41" fmla="*/ 71 h 90"/>
                  <a:gd name="T42" fmla="*/ 8 w 31"/>
                  <a:gd name="T43" fmla="*/ 35 h 90"/>
                  <a:gd name="T44" fmla="*/ 0 w 31"/>
                  <a:gd name="T45" fmla="*/ 35 h 90"/>
                  <a:gd name="T46" fmla="*/ 0 w 31"/>
                  <a:gd name="T47" fmla="*/ 23 h 90"/>
                  <a:gd name="T48" fmla="*/ 8 w 31"/>
                  <a:gd name="T49" fmla="*/ 23 h 90"/>
                  <a:gd name="T50" fmla="*/ 8 w 31"/>
                  <a:gd name="T51" fmla="*/ 8 h 90"/>
                  <a:gd name="T52" fmla="*/ 19 w 31"/>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90">
                    <a:moveTo>
                      <a:pt x="19" y="0"/>
                    </a:moveTo>
                    <a:lnTo>
                      <a:pt x="19" y="23"/>
                    </a:lnTo>
                    <a:lnTo>
                      <a:pt x="29" y="23"/>
                    </a:lnTo>
                    <a:lnTo>
                      <a:pt x="29" y="35"/>
                    </a:lnTo>
                    <a:lnTo>
                      <a:pt x="19" y="35"/>
                    </a:lnTo>
                    <a:lnTo>
                      <a:pt x="19" y="71"/>
                    </a:lnTo>
                    <a:lnTo>
                      <a:pt x="19" y="75"/>
                    </a:lnTo>
                    <a:lnTo>
                      <a:pt x="19" y="77"/>
                    </a:lnTo>
                    <a:lnTo>
                      <a:pt x="21" y="79"/>
                    </a:lnTo>
                    <a:lnTo>
                      <a:pt x="25" y="81"/>
                    </a:lnTo>
                    <a:lnTo>
                      <a:pt x="29" y="81"/>
                    </a:lnTo>
                    <a:lnTo>
                      <a:pt x="31" y="90"/>
                    </a:lnTo>
                    <a:lnTo>
                      <a:pt x="27" y="90"/>
                    </a:lnTo>
                    <a:lnTo>
                      <a:pt x="23" y="90"/>
                    </a:lnTo>
                    <a:lnTo>
                      <a:pt x="18" y="90"/>
                    </a:lnTo>
                    <a:lnTo>
                      <a:pt x="14" y="89"/>
                    </a:lnTo>
                    <a:lnTo>
                      <a:pt x="10" y="87"/>
                    </a:lnTo>
                    <a:lnTo>
                      <a:pt x="8" y="85"/>
                    </a:lnTo>
                    <a:lnTo>
                      <a:pt x="8" y="81"/>
                    </a:lnTo>
                    <a:lnTo>
                      <a:pt x="8" y="77"/>
                    </a:lnTo>
                    <a:lnTo>
                      <a:pt x="8" y="71"/>
                    </a:lnTo>
                    <a:lnTo>
                      <a:pt x="8" y="35"/>
                    </a:lnTo>
                    <a:lnTo>
                      <a:pt x="0" y="35"/>
                    </a:lnTo>
                    <a:lnTo>
                      <a:pt x="0" y="23"/>
                    </a:lnTo>
                    <a:lnTo>
                      <a:pt x="8" y="23"/>
                    </a:lnTo>
                    <a:lnTo>
                      <a:pt x="8" y="8"/>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0" name="Freeform 305"/>
              <p:cNvSpPr>
                <a:spLocks/>
              </p:cNvSpPr>
              <p:nvPr/>
            </p:nvSpPr>
            <p:spPr bwMode="auto">
              <a:xfrm>
                <a:off x="6108" y="3142"/>
                <a:ext cx="51" cy="92"/>
              </a:xfrm>
              <a:custGeom>
                <a:avLst/>
                <a:gdLst>
                  <a:gd name="T0" fmla="*/ 0 w 51"/>
                  <a:gd name="T1" fmla="*/ 0 h 92"/>
                  <a:gd name="T2" fmla="*/ 11 w 51"/>
                  <a:gd name="T3" fmla="*/ 0 h 92"/>
                  <a:gd name="T4" fmla="*/ 11 w 51"/>
                  <a:gd name="T5" fmla="*/ 35 h 92"/>
                  <a:gd name="T6" fmla="*/ 17 w 51"/>
                  <a:gd name="T7" fmla="*/ 29 h 92"/>
                  <a:gd name="T8" fmla="*/ 23 w 51"/>
                  <a:gd name="T9" fmla="*/ 25 h 92"/>
                  <a:gd name="T10" fmla="*/ 30 w 51"/>
                  <a:gd name="T11" fmla="*/ 23 h 92"/>
                  <a:gd name="T12" fmla="*/ 36 w 51"/>
                  <a:gd name="T13" fmla="*/ 25 h 92"/>
                  <a:gd name="T14" fmla="*/ 42 w 51"/>
                  <a:gd name="T15" fmla="*/ 27 h 92"/>
                  <a:gd name="T16" fmla="*/ 46 w 51"/>
                  <a:gd name="T17" fmla="*/ 31 h 92"/>
                  <a:gd name="T18" fmla="*/ 49 w 51"/>
                  <a:gd name="T19" fmla="*/ 35 h 92"/>
                  <a:gd name="T20" fmla="*/ 49 w 51"/>
                  <a:gd name="T21" fmla="*/ 41 h 92"/>
                  <a:gd name="T22" fmla="*/ 51 w 51"/>
                  <a:gd name="T23" fmla="*/ 50 h 92"/>
                  <a:gd name="T24" fmla="*/ 51 w 51"/>
                  <a:gd name="T25" fmla="*/ 92 h 92"/>
                  <a:gd name="T26" fmla="*/ 38 w 51"/>
                  <a:gd name="T27" fmla="*/ 92 h 92"/>
                  <a:gd name="T28" fmla="*/ 38 w 51"/>
                  <a:gd name="T29" fmla="*/ 50 h 92"/>
                  <a:gd name="T30" fmla="*/ 38 w 51"/>
                  <a:gd name="T31" fmla="*/ 46 h 92"/>
                  <a:gd name="T32" fmla="*/ 38 w 51"/>
                  <a:gd name="T33" fmla="*/ 41 h 92"/>
                  <a:gd name="T34" fmla="*/ 36 w 51"/>
                  <a:gd name="T35" fmla="*/ 39 h 92"/>
                  <a:gd name="T36" fmla="*/ 32 w 51"/>
                  <a:gd name="T37" fmla="*/ 35 h 92"/>
                  <a:gd name="T38" fmla="*/ 26 w 51"/>
                  <a:gd name="T39" fmla="*/ 35 h 92"/>
                  <a:gd name="T40" fmla="*/ 23 w 51"/>
                  <a:gd name="T41" fmla="*/ 35 h 92"/>
                  <a:gd name="T42" fmla="*/ 19 w 51"/>
                  <a:gd name="T43" fmla="*/ 37 h 92"/>
                  <a:gd name="T44" fmla="*/ 15 w 51"/>
                  <a:gd name="T45" fmla="*/ 41 h 92"/>
                  <a:gd name="T46" fmla="*/ 13 w 51"/>
                  <a:gd name="T47" fmla="*/ 44 h 92"/>
                  <a:gd name="T48" fmla="*/ 11 w 51"/>
                  <a:gd name="T49" fmla="*/ 50 h 92"/>
                  <a:gd name="T50" fmla="*/ 11 w 51"/>
                  <a:gd name="T51" fmla="*/ 56 h 92"/>
                  <a:gd name="T52" fmla="*/ 11 w 51"/>
                  <a:gd name="T53" fmla="*/ 92 h 92"/>
                  <a:gd name="T54" fmla="*/ 0 w 51"/>
                  <a:gd name="T55" fmla="*/ 92 h 92"/>
                  <a:gd name="T56" fmla="*/ 0 w 51"/>
                  <a:gd name="T5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2">
                    <a:moveTo>
                      <a:pt x="0" y="0"/>
                    </a:moveTo>
                    <a:lnTo>
                      <a:pt x="11" y="0"/>
                    </a:lnTo>
                    <a:lnTo>
                      <a:pt x="11" y="35"/>
                    </a:lnTo>
                    <a:lnTo>
                      <a:pt x="17" y="29"/>
                    </a:lnTo>
                    <a:lnTo>
                      <a:pt x="23" y="25"/>
                    </a:lnTo>
                    <a:lnTo>
                      <a:pt x="30" y="23"/>
                    </a:lnTo>
                    <a:lnTo>
                      <a:pt x="36" y="25"/>
                    </a:lnTo>
                    <a:lnTo>
                      <a:pt x="42" y="27"/>
                    </a:lnTo>
                    <a:lnTo>
                      <a:pt x="46" y="31"/>
                    </a:lnTo>
                    <a:lnTo>
                      <a:pt x="49" y="35"/>
                    </a:lnTo>
                    <a:lnTo>
                      <a:pt x="49" y="41"/>
                    </a:lnTo>
                    <a:lnTo>
                      <a:pt x="51" y="50"/>
                    </a:lnTo>
                    <a:lnTo>
                      <a:pt x="51" y="92"/>
                    </a:lnTo>
                    <a:lnTo>
                      <a:pt x="38" y="92"/>
                    </a:lnTo>
                    <a:lnTo>
                      <a:pt x="38" y="50"/>
                    </a:lnTo>
                    <a:lnTo>
                      <a:pt x="38" y="46"/>
                    </a:lnTo>
                    <a:lnTo>
                      <a:pt x="38" y="41"/>
                    </a:lnTo>
                    <a:lnTo>
                      <a:pt x="36" y="39"/>
                    </a:lnTo>
                    <a:lnTo>
                      <a:pt x="32" y="35"/>
                    </a:lnTo>
                    <a:lnTo>
                      <a:pt x="26" y="35"/>
                    </a:lnTo>
                    <a:lnTo>
                      <a:pt x="23" y="35"/>
                    </a:lnTo>
                    <a:lnTo>
                      <a:pt x="19" y="37"/>
                    </a:lnTo>
                    <a:lnTo>
                      <a:pt x="15" y="41"/>
                    </a:lnTo>
                    <a:lnTo>
                      <a:pt x="13" y="44"/>
                    </a:lnTo>
                    <a:lnTo>
                      <a:pt x="11" y="50"/>
                    </a:lnTo>
                    <a:lnTo>
                      <a:pt x="11" y="56"/>
                    </a:lnTo>
                    <a:lnTo>
                      <a:pt x="11"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1" name="Rectangle 306"/>
              <p:cNvSpPr>
                <a:spLocks noChangeArrowheads="1"/>
              </p:cNvSpPr>
              <p:nvPr/>
            </p:nvSpPr>
            <p:spPr bwMode="auto">
              <a:xfrm>
                <a:off x="3752" y="3094"/>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2" name="Rectangle 307"/>
              <p:cNvSpPr>
                <a:spLocks noChangeArrowheads="1"/>
              </p:cNvSpPr>
              <p:nvPr/>
            </p:nvSpPr>
            <p:spPr bwMode="auto">
              <a:xfrm>
                <a:off x="6275" y="3094"/>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3" name="Freeform 308"/>
              <p:cNvSpPr>
                <a:spLocks noEditPoints="1"/>
              </p:cNvSpPr>
              <p:nvPr/>
            </p:nvSpPr>
            <p:spPr bwMode="auto">
              <a:xfrm>
                <a:off x="3671" y="3058"/>
                <a:ext cx="61" cy="92"/>
              </a:xfrm>
              <a:custGeom>
                <a:avLst/>
                <a:gdLst>
                  <a:gd name="T0" fmla="*/ 31 w 61"/>
                  <a:gd name="T1" fmla="*/ 9 h 92"/>
                  <a:gd name="T2" fmla="*/ 25 w 61"/>
                  <a:gd name="T3" fmla="*/ 11 h 92"/>
                  <a:gd name="T4" fmla="*/ 21 w 61"/>
                  <a:gd name="T5" fmla="*/ 13 h 92"/>
                  <a:gd name="T6" fmla="*/ 17 w 61"/>
                  <a:gd name="T7" fmla="*/ 15 h 92"/>
                  <a:gd name="T8" fmla="*/ 15 w 61"/>
                  <a:gd name="T9" fmla="*/ 21 h 92"/>
                  <a:gd name="T10" fmla="*/ 13 w 61"/>
                  <a:gd name="T11" fmla="*/ 27 h 92"/>
                  <a:gd name="T12" fmla="*/ 13 w 61"/>
                  <a:gd name="T13" fmla="*/ 36 h 92"/>
                  <a:gd name="T14" fmla="*/ 13 w 61"/>
                  <a:gd name="T15" fmla="*/ 46 h 92"/>
                  <a:gd name="T16" fmla="*/ 13 w 61"/>
                  <a:gd name="T17" fmla="*/ 56 h 92"/>
                  <a:gd name="T18" fmla="*/ 13 w 61"/>
                  <a:gd name="T19" fmla="*/ 63 h 92"/>
                  <a:gd name="T20" fmla="*/ 15 w 61"/>
                  <a:gd name="T21" fmla="*/ 71 h 92"/>
                  <a:gd name="T22" fmla="*/ 17 w 61"/>
                  <a:gd name="T23" fmla="*/ 75 h 92"/>
                  <a:gd name="T24" fmla="*/ 21 w 61"/>
                  <a:gd name="T25" fmla="*/ 79 h 92"/>
                  <a:gd name="T26" fmla="*/ 27 w 61"/>
                  <a:gd name="T27" fmla="*/ 80 h 92"/>
                  <a:gd name="T28" fmla="*/ 31 w 61"/>
                  <a:gd name="T29" fmla="*/ 82 h 92"/>
                  <a:gd name="T30" fmla="*/ 37 w 61"/>
                  <a:gd name="T31" fmla="*/ 80 h 92"/>
                  <a:gd name="T32" fmla="*/ 40 w 61"/>
                  <a:gd name="T33" fmla="*/ 79 h 92"/>
                  <a:gd name="T34" fmla="*/ 44 w 61"/>
                  <a:gd name="T35" fmla="*/ 75 h 92"/>
                  <a:gd name="T36" fmla="*/ 46 w 61"/>
                  <a:gd name="T37" fmla="*/ 71 h 92"/>
                  <a:gd name="T38" fmla="*/ 48 w 61"/>
                  <a:gd name="T39" fmla="*/ 63 h 92"/>
                  <a:gd name="T40" fmla="*/ 48 w 61"/>
                  <a:gd name="T41" fmla="*/ 56 h 92"/>
                  <a:gd name="T42" fmla="*/ 48 w 61"/>
                  <a:gd name="T43" fmla="*/ 46 h 92"/>
                  <a:gd name="T44" fmla="*/ 48 w 61"/>
                  <a:gd name="T45" fmla="*/ 36 h 92"/>
                  <a:gd name="T46" fmla="*/ 48 w 61"/>
                  <a:gd name="T47" fmla="*/ 27 h 92"/>
                  <a:gd name="T48" fmla="*/ 46 w 61"/>
                  <a:gd name="T49" fmla="*/ 21 h 92"/>
                  <a:gd name="T50" fmla="*/ 44 w 61"/>
                  <a:gd name="T51" fmla="*/ 17 h 92"/>
                  <a:gd name="T52" fmla="*/ 40 w 61"/>
                  <a:gd name="T53" fmla="*/ 13 h 92"/>
                  <a:gd name="T54" fmla="*/ 37 w 61"/>
                  <a:gd name="T55" fmla="*/ 11 h 92"/>
                  <a:gd name="T56" fmla="*/ 31 w 61"/>
                  <a:gd name="T57" fmla="*/ 9 h 92"/>
                  <a:gd name="T58" fmla="*/ 31 w 61"/>
                  <a:gd name="T59" fmla="*/ 0 h 92"/>
                  <a:gd name="T60" fmla="*/ 38 w 61"/>
                  <a:gd name="T61" fmla="*/ 0 h 92"/>
                  <a:gd name="T62" fmla="*/ 44 w 61"/>
                  <a:gd name="T63" fmla="*/ 2 h 92"/>
                  <a:gd name="T64" fmla="*/ 50 w 61"/>
                  <a:gd name="T65" fmla="*/ 6 h 92"/>
                  <a:gd name="T66" fmla="*/ 54 w 61"/>
                  <a:gd name="T67" fmla="*/ 11 h 92"/>
                  <a:gd name="T68" fmla="*/ 56 w 61"/>
                  <a:gd name="T69" fmla="*/ 17 h 92"/>
                  <a:gd name="T70" fmla="*/ 60 w 61"/>
                  <a:gd name="T71" fmla="*/ 25 h 92"/>
                  <a:gd name="T72" fmla="*/ 60 w 61"/>
                  <a:gd name="T73" fmla="*/ 34 h 92"/>
                  <a:gd name="T74" fmla="*/ 61 w 61"/>
                  <a:gd name="T75" fmla="*/ 46 h 92"/>
                  <a:gd name="T76" fmla="*/ 60 w 61"/>
                  <a:gd name="T77" fmla="*/ 56 h 92"/>
                  <a:gd name="T78" fmla="*/ 60 w 61"/>
                  <a:gd name="T79" fmla="*/ 65 h 92"/>
                  <a:gd name="T80" fmla="*/ 58 w 61"/>
                  <a:gd name="T81" fmla="*/ 73 h 92"/>
                  <a:gd name="T82" fmla="*/ 56 w 61"/>
                  <a:gd name="T83" fmla="*/ 79 h 92"/>
                  <a:gd name="T84" fmla="*/ 52 w 61"/>
                  <a:gd name="T85" fmla="*/ 82 h 92"/>
                  <a:gd name="T86" fmla="*/ 48 w 61"/>
                  <a:gd name="T87" fmla="*/ 86 h 92"/>
                  <a:gd name="T88" fmla="*/ 42 w 61"/>
                  <a:gd name="T89" fmla="*/ 90 h 92"/>
                  <a:gd name="T90" fmla="*/ 37 w 61"/>
                  <a:gd name="T91" fmla="*/ 92 h 92"/>
                  <a:gd name="T92" fmla="*/ 31 w 61"/>
                  <a:gd name="T93" fmla="*/ 92 h 92"/>
                  <a:gd name="T94" fmla="*/ 23 w 61"/>
                  <a:gd name="T95" fmla="*/ 92 h 92"/>
                  <a:gd name="T96" fmla="*/ 15 w 61"/>
                  <a:gd name="T97" fmla="*/ 88 h 92"/>
                  <a:gd name="T98" fmla="*/ 10 w 61"/>
                  <a:gd name="T99" fmla="*/ 84 h 92"/>
                  <a:gd name="T100" fmla="*/ 4 w 61"/>
                  <a:gd name="T101" fmla="*/ 67 h 92"/>
                  <a:gd name="T102" fmla="*/ 0 w 61"/>
                  <a:gd name="T103" fmla="*/ 46 h 92"/>
                  <a:gd name="T104" fmla="*/ 2 w 61"/>
                  <a:gd name="T105" fmla="*/ 36 h 92"/>
                  <a:gd name="T106" fmla="*/ 2 w 61"/>
                  <a:gd name="T107" fmla="*/ 27 h 92"/>
                  <a:gd name="T108" fmla="*/ 4 w 61"/>
                  <a:gd name="T109" fmla="*/ 19 h 92"/>
                  <a:gd name="T110" fmla="*/ 8 w 61"/>
                  <a:gd name="T111" fmla="*/ 13 h 92"/>
                  <a:gd name="T112" fmla="*/ 10 w 61"/>
                  <a:gd name="T113" fmla="*/ 8 h 92"/>
                  <a:gd name="T114" fmla="*/ 13 w 61"/>
                  <a:gd name="T115" fmla="*/ 4 h 92"/>
                  <a:gd name="T116" fmla="*/ 19 w 61"/>
                  <a:gd name="T117" fmla="*/ 2 h 92"/>
                  <a:gd name="T118" fmla="*/ 25 w 61"/>
                  <a:gd name="T119" fmla="*/ 0 h 92"/>
                  <a:gd name="T120" fmla="*/ 31 w 61"/>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 h="92">
                    <a:moveTo>
                      <a:pt x="31" y="9"/>
                    </a:moveTo>
                    <a:lnTo>
                      <a:pt x="25" y="11"/>
                    </a:lnTo>
                    <a:lnTo>
                      <a:pt x="21" y="13"/>
                    </a:lnTo>
                    <a:lnTo>
                      <a:pt x="17" y="15"/>
                    </a:lnTo>
                    <a:lnTo>
                      <a:pt x="15" y="21"/>
                    </a:lnTo>
                    <a:lnTo>
                      <a:pt x="13" y="27"/>
                    </a:lnTo>
                    <a:lnTo>
                      <a:pt x="13" y="36"/>
                    </a:lnTo>
                    <a:lnTo>
                      <a:pt x="13" y="46"/>
                    </a:lnTo>
                    <a:lnTo>
                      <a:pt x="13" y="56"/>
                    </a:lnTo>
                    <a:lnTo>
                      <a:pt x="13" y="63"/>
                    </a:lnTo>
                    <a:lnTo>
                      <a:pt x="15" y="71"/>
                    </a:lnTo>
                    <a:lnTo>
                      <a:pt x="17" y="75"/>
                    </a:lnTo>
                    <a:lnTo>
                      <a:pt x="21" y="79"/>
                    </a:lnTo>
                    <a:lnTo>
                      <a:pt x="27" y="80"/>
                    </a:lnTo>
                    <a:lnTo>
                      <a:pt x="31" y="82"/>
                    </a:lnTo>
                    <a:lnTo>
                      <a:pt x="37" y="80"/>
                    </a:lnTo>
                    <a:lnTo>
                      <a:pt x="40" y="79"/>
                    </a:lnTo>
                    <a:lnTo>
                      <a:pt x="44" y="75"/>
                    </a:lnTo>
                    <a:lnTo>
                      <a:pt x="46" y="71"/>
                    </a:lnTo>
                    <a:lnTo>
                      <a:pt x="48" y="63"/>
                    </a:lnTo>
                    <a:lnTo>
                      <a:pt x="48" y="56"/>
                    </a:lnTo>
                    <a:lnTo>
                      <a:pt x="48" y="46"/>
                    </a:lnTo>
                    <a:lnTo>
                      <a:pt x="48" y="36"/>
                    </a:lnTo>
                    <a:lnTo>
                      <a:pt x="48" y="27"/>
                    </a:lnTo>
                    <a:lnTo>
                      <a:pt x="46" y="21"/>
                    </a:lnTo>
                    <a:lnTo>
                      <a:pt x="44" y="17"/>
                    </a:lnTo>
                    <a:lnTo>
                      <a:pt x="40" y="13"/>
                    </a:lnTo>
                    <a:lnTo>
                      <a:pt x="37" y="11"/>
                    </a:lnTo>
                    <a:lnTo>
                      <a:pt x="31" y="9"/>
                    </a:lnTo>
                    <a:close/>
                    <a:moveTo>
                      <a:pt x="31" y="0"/>
                    </a:moveTo>
                    <a:lnTo>
                      <a:pt x="38" y="0"/>
                    </a:lnTo>
                    <a:lnTo>
                      <a:pt x="44" y="2"/>
                    </a:lnTo>
                    <a:lnTo>
                      <a:pt x="50" y="6"/>
                    </a:lnTo>
                    <a:lnTo>
                      <a:pt x="54" y="11"/>
                    </a:lnTo>
                    <a:lnTo>
                      <a:pt x="56" y="17"/>
                    </a:lnTo>
                    <a:lnTo>
                      <a:pt x="60" y="25"/>
                    </a:lnTo>
                    <a:lnTo>
                      <a:pt x="60" y="34"/>
                    </a:lnTo>
                    <a:lnTo>
                      <a:pt x="61" y="46"/>
                    </a:lnTo>
                    <a:lnTo>
                      <a:pt x="60" y="56"/>
                    </a:lnTo>
                    <a:lnTo>
                      <a:pt x="60" y="65"/>
                    </a:lnTo>
                    <a:lnTo>
                      <a:pt x="58" y="73"/>
                    </a:lnTo>
                    <a:lnTo>
                      <a:pt x="56" y="79"/>
                    </a:lnTo>
                    <a:lnTo>
                      <a:pt x="52" y="82"/>
                    </a:lnTo>
                    <a:lnTo>
                      <a:pt x="48" y="86"/>
                    </a:lnTo>
                    <a:lnTo>
                      <a:pt x="42" y="90"/>
                    </a:lnTo>
                    <a:lnTo>
                      <a:pt x="37" y="92"/>
                    </a:lnTo>
                    <a:lnTo>
                      <a:pt x="31" y="92"/>
                    </a:lnTo>
                    <a:lnTo>
                      <a:pt x="23" y="92"/>
                    </a:lnTo>
                    <a:lnTo>
                      <a:pt x="15" y="88"/>
                    </a:lnTo>
                    <a:lnTo>
                      <a:pt x="10" y="84"/>
                    </a:lnTo>
                    <a:lnTo>
                      <a:pt x="4" y="67"/>
                    </a:lnTo>
                    <a:lnTo>
                      <a:pt x="0" y="46"/>
                    </a:lnTo>
                    <a:lnTo>
                      <a:pt x="2" y="36"/>
                    </a:lnTo>
                    <a:lnTo>
                      <a:pt x="2" y="27"/>
                    </a:lnTo>
                    <a:lnTo>
                      <a:pt x="4" y="19"/>
                    </a:lnTo>
                    <a:lnTo>
                      <a:pt x="8" y="13"/>
                    </a:lnTo>
                    <a:lnTo>
                      <a:pt x="10" y="8"/>
                    </a:lnTo>
                    <a:lnTo>
                      <a:pt x="13" y="4"/>
                    </a:lnTo>
                    <a:lnTo>
                      <a:pt x="19" y="2"/>
                    </a:lnTo>
                    <a:lnTo>
                      <a:pt x="25"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4" name="Rectangle 309"/>
              <p:cNvSpPr>
                <a:spLocks noChangeArrowheads="1"/>
              </p:cNvSpPr>
              <p:nvPr/>
            </p:nvSpPr>
            <p:spPr bwMode="auto">
              <a:xfrm>
                <a:off x="3752" y="2998"/>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5" name="Rectangle 310"/>
              <p:cNvSpPr>
                <a:spLocks noChangeArrowheads="1"/>
              </p:cNvSpPr>
              <p:nvPr/>
            </p:nvSpPr>
            <p:spPr bwMode="auto">
              <a:xfrm>
                <a:off x="6286" y="2998"/>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6" name="Rectangle 311"/>
              <p:cNvSpPr>
                <a:spLocks noChangeArrowheads="1"/>
              </p:cNvSpPr>
              <p:nvPr/>
            </p:nvSpPr>
            <p:spPr bwMode="auto">
              <a:xfrm>
                <a:off x="3752" y="2902"/>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7" name="Rectangle 312"/>
              <p:cNvSpPr>
                <a:spLocks noChangeArrowheads="1"/>
              </p:cNvSpPr>
              <p:nvPr/>
            </p:nvSpPr>
            <p:spPr bwMode="auto">
              <a:xfrm>
                <a:off x="6286" y="2902"/>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8" name="Rectangle 313"/>
              <p:cNvSpPr>
                <a:spLocks noChangeArrowheads="1"/>
              </p:cNvSpPr>
              <p:nvPr/>
            </p:nvSpPr>
            <p:spPr bwMode="auto">
              <a:xfrm>
                <a:off x="3752" y="280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9" name="Rectangle 314"/>
              <p:cNvSpPr>
                <a:spLocks noChangeArrowheads="1"/>
              </p:cNvSpPr>
              <p:nvPr/>
            </p:nvSpPr>
            <p:spPr bwMode="auto">
              <a:xfrm>
                <a:off x="6286" y="280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0" name="Rectangle 315"/>
              <p:cNvSpPr>
                <a:spLocks noChangeArrowheads="1"/>
              </p:cNvSpPr>
              <p:nvPr/>
            </p:nvSpPr>
            <p:spPr bwMode="auto">
              <a:xfrm>
                <a:off x="3752" y="2710"/>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1" name="Rectangle 316"/>
              <p:cNvSpPr>
                <a:spLocks noChangeArrowheads="1"/>
              </p:cNvSpPr>
              <p:nvPr/>
            </p:nvSpPr>
            <p:spPr bwMode="auto">
              <a:xfrm>
                <a:off x="6286" y="2710"/>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2" name="Rectangle 317"/>
              <p:cNvSpPr>
                <a:spLocks noChangeArrowheads="1"/>
              </p:cNvSpPr>
              <p:nvPr/>
            </p:nvSpPr>
            <p:spPr bwMode="auto">
              <a:xfrm>
                <a:off x="3752" y="261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3" name="Rectangle 318"/>
              <p:cNvSpPr>
                <a:spLocks noChangeArrowheads="1"/>
              </p:cNvSpPr>
              <p:nvPr/>
            </p:nvSpPr>
            <p:spPr bwMode="auto">
              <a:xfrm>
                <a:off x="6286" y="261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4" name="Rectangle 319"/>
              <p:cNvSpPr>
                <a:spLocks noChangeArrowheads="1"/>
              </p:cNvSpPr>
              <p:nvPr/>
            </p:nvSpPr>
            <p:spPr bwMode="auto">
              <a:xfrm>
                <a:off x="3752" y="261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5" name="Rectangle 320"/>
              <p:cNvSpPr>
                <a:spLocks noChangeArrowheads="1"/>
              </p:cNvSpPr>
              <p:nvPr/>
            </p:nvSpPr>
            <p:spPr bwMode="auto">
              <a:xfrm>
                <a:off x="6286" y="261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6" name="Rectangle 321"/>
              <p:cNvSpPr>
                <a:spLocks noChangeArrowheads="1"/>
              </p:cNvSpPr>
              <p:nvPr/>
            </p:nvSpPr>
            <p:spPr bwMode="auto">
              <a:xfrm>
                <a:off x="3752" y="261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7" name="Rectangle 322"/>
              <p:cNvSpPr>
                <a:spLocks noChangeArrowheads="1"/>
              </p:cNvSpPr>
              <p:nvPr/>
            </p:nvSpPr>
            <p:spPr bwMode="auto">
              <a:xfrm>
                <a:off x="6286" y="261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8" name="Rectangle 323"/>
              <p:cNvSpPr>
                <a:spLocks noChangeArrowheads="1"/>
              </p:cNvSpPr>
              <p:nvPr/>
            </p:nvSpPr>
            <p:spPr bwMode="auto">
              <a:xfrm>
                <a:off x="3752" y="261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9" name="Rectangle 324"/>
              <p:cNvSpPr>
                <a:spLocks noChangeArrowheads="1"/>
              </p:cNvSpPr>
              <p:nvPr/>
            </p:nvSpPr>
            <p:spPr bwMode="auto">
              <a:xfrm>
                <a:off x="6286" y="261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0" name="Rectangle 325"/>
              <p:cNvSpPr>
                <a:spLocks noChangeArrowheads="1"/>
              </p:cNvSpPr>
              <p:nvPr/>
            </p:nvSpPr>
            <p:spPr bwMode="auto">
              <a:xfrm>
                <a:off x="3752" y="2614"/>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1" name="Rectangle 326"/>
              <p:cNvSpPr>
                <a:spLocks noChangeArrowheads="1"/>
              </p:cNvSpPr>
              <p:nvPr/>
            </p:nvSpPr>
            <p:spPr bwMode="auto">
              <a:xfrm>
                <a:off x="6286" y="2614"/>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2" name="Rectangle 327"/>
              <p:cNvSpPr>
                <a:spLocks noChangeArrowheads="1"/>
              </p:cNvSpPr>
              <p:nvPr/>
            </p:nvSpPr>
            <p:spPr bwMode="auto">
              <a:xfrm>
                <a:off x="3752" y="2614"/>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3" name="Rectangle 328"/>
              <p:cNvSpPr>
                <a:spLocks noChangeArrowheads="1"/>
              </p:cNvSpPr>
              <p:nvPr/>
            </p:nvSpPr>
            <p:spPr bwMode="auto">
              <a:xfrm>
                <a:off x="6275" y="2614"/>
                <a:ext cx="25"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4" name="Freeform 329"/>
              <p:cNvSpPr>
                <a:spLocks noEditPoints="1"/>
              </p:cNvSpPr>
              <p:nvPr/>
            </p:nvSpPr>
            <p:spPr bwMode="auto">
              <a:xfrm>
                <a:off x="3565" y="2578"/>
                <a:ext cx="60" cy="92"/>
              </a:xfrm>
              <a:custGeom>
                <a:avLst/>
                <a:gdLst>
                  <a:gd name="T0" fmla="*/ 31 w 60"/>
                  <a:gd name="T1" fmla="*/ 10 h 92"/>
                  <a:gd name="T2" fmla="*/ 25 w 60"/>
                  <a:gd name="T3" fmla="*/ 10 h 92"/>
                  <a:gd name="T4" fmla="*/ 22 w 60"/>
                  <a:gd name="T5" fmla="*/ 13 h 92"/>
                  <a:gd name="T6" fmla="*/ 18 w 60"/>
                  <a:gd name="T7" fmla="*/ 15 h 92"/>
                  <a:gd name="T8" fmla="*/ 16 w 60"/>
                  <a:gd name="T9" fmla="*/ 21 h 92"/>
                  <a:gd name="T10" fmla="*/ 14 w 60"/>
                  <a:gd name="T11" fmla="*/ 27 h 92"/>
                  <a:gd name="T12" fmla="*/ 12 w 60"/>
                  <a:gd name="T13" fmla="*/ 36 h 92"/>
                  <a:gd name="T14" fmla="*/ 12 w 60"/>
                  <a:gd name="T15" fmla="*/ 46 h 92"/>
                  <a:gd name="T16" fmla="*/ 12 w 60"/>
                  <a:gd name="T17" fmla="*/ 56 h 92"/>
                  <a:gd name="T18" fmla="*/ 14 w 60"/>
                  <a:gd name="T19" fmla="*/ 63 h 92"/>
                  <a:gd name="T20" fmla="*/ 16 w 60"/>
                  <a:gd name="T21" fmla="*/ 71 h 92"/>
                  <a:gd name="T22" fmla="*/ 18 w 60"/>
                  <a:gd name="T23" fmla="*/ 75 h 92"/>
                  <a:gd name="T24" fmla="*/ 22 w 60"/>
                  <a:gd name="T25" fmla="*/ 79 h 92"/>
                  <a:gd name="T26" fmla="*/ 25 w 60"/>
                  <a:gd name="T27" fmla="*/ 81 h 92"/>
                  <a:gd name="T28" fmla="*/ 31 w 60"/>
                  <a:gd name="T29" fmla="*/ 81 h 92"/>
                  <a:gd name="T30" fmla="*/ 35 w 60"/>
                  <a:gd name="T31" fmla="*/ 81 h 92"/>
                  <a:gd name="T32" fmla="*/ 39 w 60"/>
                  <a:gd name="T33" fmla="*/ 79 h 92"/>
                  <a:gd name="T34" fmla="*/ 43 w 60"/>
                  <a:gd name="T35" fmla="*/ 75 h 92"/>
                  <a:gd name="T36" fmla="*/ 45 w 60"/>
                  <a:gd name="T37" fmla="*/ 71 h 92"/>
                  <a:gd name="T38" fmla="*/ 47 w 60"/>
                  <a:gd name="T39" fmla="*/ 63 h 92"/>
                  <a:gd name="T40" fmla="*/ 48 w 60"/>
                  <a:gd name="T41" fmla="*/ 56 h 92"/>
                  <a:gd name="T42" fmla="*/ 48 w 60"/>
                  <a:gd name="T43" fmla="*/ 46 h 92"/>
                  <a:gd name="T44" fmla="*/ 48 w 60"/>
                  <a:gd name="T45" fmla="*/ 36 h 92"/>
                  <a:gd name="T46" fmla="*/ 47 w 60"/>
                  <a:gd name="T47" fmla="*/ 27 h 92"/>
                  <a:gd name="T48" fmla="*/ 47 w 60"/>
                  <a:gd name="T49" fmla="*/ 21 h 92"/>
                  <a:gd name="T50" fmla="*/ 43 w 60"/>
                  <a:gd name="T51" fmla="*/ 17 h 92"/>
                  <a:gd name="T52" fmla="*/ 39 w 60"/>
                  <a:gd name="T53" fmla="*/ 13 h 92"/>
                  <a:gd name="T54" fmla="*/ 35 w 60"/>
                  <a:gd name="T55" fmla="*/ 11 h 92"/>
                  <a:gd name="T56" fmla="*/ 31 w 60"/>
                  <a:gd name="T57" fmla="*/ 10 h 92"/>
                  <a:gd name="T58" fmla="*/ 31 w 60"/>
                  <a:gd name="T59" fmla="*/ 0 h 92"/>
                  <a:gd name="T60" fmla="*/ 37 w 60"/>
                  <a:gd name="T61" fmla="*/ 0 h 92"/>
                  <a:gd name="T62" fmla="*/ 45 w 60"/>
                  <a:gd name="T63" fmla="*/ 2 h 92"/>
                  <a:gd name="T64" fmla="*/ 48 w 60"/>
                  <a:gd name="T65" fmla="*/ 6 h 92"/>
                  <a:gd name="T66" fmla="*/ 52 w 60"/>
                  <a:gd name="T67" fmla="*/ 11 h 92"/>
                  <a:gd name="T68" fmla="*/ 56 w 60"/>
                  <a:gd name="T69" fmla="*/ 17 h 92"/>
                  <a:gd name="T70" fmla="*/ 58 w 60"/>
                  <a:gd name="T71" fmla="*/ 25 h 92"/>
                  <a:gd name="T72" fmla="*/ 60 w 60"/>
                  <a:gd name="T73" fmla="*/ 33 h 92"/>
                  <a:gd name="T74" fmla="*/ 60 w 60"/>
                  <a:gd name="T75" fmla="*/ 46 h 92"/>
                  <a:gd name="T76" fmla="*/ 60 w 60"/>
                  <a:gd name="T77" fmla="*/ 56 h 92"/>
                  <a:gd name="T78" fmla="*/ 58 w 60"/>
                  <a:gd name="T79" fmla="*/ 65 h 92"/>
                  <a:gd name="T80" fmla="*/ 56 w 60"/>
                  <a:gd name="T81" fmla="*/ 71 h 92"/>
                  <a:gd name="T82" fmla="*/ 54 w 60"/>
                  <a:gd name="T83" fmla="*/ 79 h 92"/>
                  <a:gd name="T84" fmla="*/ 50 w 60"/>
                  <a:gd name="T85" fmla="*/ 82 h 92"/>
                  <a:gd name="T86" fmla="*/ 47 w 60"/>
                  <a:gd name="T87" fmla="*/ 86 h 92"/>
                  <a:gd name="T88" fmla="*/ 43 w 60"/>
                  <a:gd name="T89" fmla="*/ 90 h 92"/>
                  <a:gd name="T90" fmla="*/ 37 w 60"/>
                  <a:gd name="T91" fmla="*/ 92 h 92"/>
                  <a:gd name="T92" fmla="*/ 31 w 60"/>
                  <a:gd name="T93" fmla="*/ 92 h 92"/>
                  <a:gd name="T94" fmla="*/ 22 w 60"/>
                  <a:gd name="T95" fmla="*/ 92 h 92"/>
                  <a:gd name="T96" fmla="*/ 16 w 60"/>
                  <a:gd name="T97" fmla="*/ 88 h 92"/>
                  <a:gd name="T98" fmla="*/ 10 w 60"/>
                  <a:gd name="T99" fmla="*/ 82 h 92"/>
                  <a:gd name="T100" fmla="*/ 2 w 60"/>
                  <a:gd name="T101" fmla="*/ 67 h 92"/>
                  <a:gd name="T102" fmla="*/ 0 w 60"/>
                  <a:gd name="T103" fmla="*/ 46 h 92"/>
                  <a:gd name="T104" fmla="*/ 0 w 60"/>
                  <a:gd name="T105" fmla="*/ 36 h 92"/>
                  <a:gd name="T106" fmla="*/ 2 w 60"/>
                  <a:gd name="T107" fmla="*/ 27 h 92"/>
                  <a:gd name="T108" fmla="*/ 4 w 60"/>
                  <a:gd name="T109" fmla="*/ 19 h 92"/>
                  <a:gd name="T110" fmla="*/ 6 w 60"/>
                  <a:gd name="T111" fmla="*/ 13 h 92"/>
                  <a:gd name="T112" fmla="*/ 10 w 60"/>
                  <a:gd name="T113" fmla="*/ 8 h 92"/>
                  <a:gd name="T114" fmla="*/ 14 w 60"/>
                  <a:gd name="T115" fmla="*/ 4 h 92"/>
                  <a:gd name="T116" fmla="*/ 18 w 60"/>
                  <a:gd name="T117" fmla="*/ 2 h 92"/>
                  <a:gd name="T118" fmla="*/ 23 w 60"/>
                  <a:gd name="T119" fmla="*/ 0 h 92"/>
                  <a:gd name="T120" fmla="*/ 31 w 60"/>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2">
                    <a:moveTo>
                      <a:pt x="31" y="10"/>
                    </a:moveTo>
                    <a:lnTo>
                      <a:pt x="25" y="10"/>
                    </a:lnTo>
                    <a:lnTo>
                      <a:pt x="22" y="13"/>
                    </a:lnTo>
                    <a:lnTo>
                      <a:pt x="18" y="15"/>
                    </a:lnTo>
                    <a:lnTo>
                      <a:pt x="16" y="21"/>
                    </a:lnTo>
                    <a:lnTo>
                      <a:pt x="14" y="27"/>
                    </a:lnTo>
                    <a:lnTo>
                      <a:pt x="12" y="36"/>
                    </a:lnTo>
                    <a:lnTo>
                      <a:pt x="12" y="46"/>
                    </a:lnTo>
                    <a:lnTo>
                      <a:pt x="12" y="56"/>
                    </a:lnTo>
                    <a:lnTo>
                      <a:pt x="14" y="63"/>
                    </a:lnTo>
                    <a:lnTo>
                      <a:pt x="16" y="71"/>
                    </a:lnTo>
                    <a:lnTo>
                      <a:pt x="18" y="75"/>
                    </a:lnTo>
                    <a:lnTo>
                      <a:pt x="22" y="79"/>
                    </a:lnTo>
                    <a:lnTo>
                      <a:pt x="25" y="81"/>
                    </a:lnTo>
                    <a:lnTo>
                      <a:pt x="31" y="81"/>
                    </a:lnTo>
                    <a:lnTo>
                      <a:pt x="35" y="81"/>
                    </a:lnTo>
                    <a:lnTo>
                      <a:pt x="39" y="79"/>
                    </a:lnTo>
                    <a:lnTo>
                      <a:pt x="43" y="75"/>
                    </a:lnTo>
                    <a:lnTo>
                      <a:pt x="45" y="71"/>
                    </a:lnTo>
                    <a:lnTo>
                      <a:pt x="47" y="63"/>
                    </a:lnTo>
                    <a:lnTo>
                      <a:pt x="48" y="56"/>
                    </a:lnTo>
                    <a:lnTo>
                      <a:pt x="48" y="46"/>
                    </a:lnTo>
                    <a:lnTo>
                      <a:pt x="48" y="36"/>
                    </a:lnTo>
                    <a:lnTo>
                      <a:pt x="47" y="27"/>
                    </a:lnTo>
                    <a:lnTo>
                      <a:pt x="47" y="21"/>
                    </a:lnTo>
                    <a:lnTo>
                      <a:pt x="43" y="17"/>
                    </a:lnTo>
                    <a:lnTo>
                      <a:pt x="39" y="13"/>
                    </a:lnTo>
                    <a:lnTo>
                      <a:pt x="35" y="11"/>
                    </a:lnTo>
                    <a:lnTo>
                      <a:pt x="31" y="10"/>
                    </a:lnTo>
                    <a:close/>
                    <a:moveTo>
                      <a:pt x="31" y="0"/>
                    </a:moveTo>
                    <a:lnTo>
                      <a:pt x="37" y="0"/>
                    </a:lnTo>
                    <a:lnTo>
                      <a:pt x="45" y="2"/>
                    </a:lnTo>
                    <a:lnTo>
                      <a:pt x="48" y="6"/>
                    </a:lnTo>
                    <a:lnTo>
                      <a:pt x="52" y="11"/>
                    </a:lnTo>
                    <a:lnTo>
                      <a:pt x="56" y="17"/>
                    </a:lnTo>
                    <a:lnTo>
                      <a:pt x="58" y="25"/>
                    </a:lnTo>
                    <a:lnTo>
                      <a:pt x="60" y="33"/>
                    </a:lnTo>
                    <a:lnTo>
                      <a:pt x="60" y="46"/>
                    </a:lnTo>
                    <a:lnTo>
                      <a:pt x="60" y="56"/>
                    </a:lnTo>
                    <a:lnTo>
                      <a:pt x="58" y="65"/>
                    </a:lnTo>
                    <a:lnTo>
                      <a:pt x="56" y="71"/>
                    </a:lnTo>
                    <a:lnTo>
                      <a:pt x="54" y="79"/>
                    </a:lnTo>
                    <a:lnTo>
                      <a:pt x="50" y="82"/>
                    </a:lnTo>
                    <a:lnTo>
                      <a:pt x="47" y="86"/>
                    </a:lnTo>
                    <a:lnTo>
                      <a:pt x="43" y="90"/>
                    </a:lnTo>
                    <a:lnTo>
                      <a:pt x="37" y="92"/>
                    </a:lnTo>
                    <a:lnTo>
                      <a:pt x="31" y="92"/>
                    </a:lnTo>
                    <a:lnTo>
                      <a:pt x="22" y="92"/>
                    </a:lnTo>
                    <a:lnTo>
                      <a:pt x="16" y="88"/>
                    </a:lnTo>
                    <a:lnTo>
                      <a:pt x="10" y="82"/>
                    </a:lnTo>
                    <a:lnTo>
                      <a:pt x="2" y="67"/>
                    </a:lnTo>
                    <a:lnTo>
                      <a:pt x="0" y="46"/>
                    </a:lnTo>
                    <a:lnTo>
                      <a:pt x="0" y="36"/>
                    </a:lnTo>
                    <a:lnTo>
                      <a:pt x="2" y="27"/>
                    </a:lnTo>
                    <a:lnTo>
                      <a:pt x="4" y="19"/>
                    </a:lnTo>
                    <a:lnTo>
                      <a:pt x="6" y="13"/>
                    </a:lnTo>
                    <a:lnTo>
                      <a:pt x="10" y="8"/>
                    </a:lnTo>
                    <a:lnTo>
                      <a:pt x="14" y="4"/>
                    </a:lnTo>
                    <a:lnTo>
                      <a:pt x="18"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5" name="Rectangle 330"/>
              <p:cNvSpPr>
                <a:spLocks noChangeArrowheads="1"/>
              </p:cNvSpPr>
              <p:nvPr/>
            </p:nvSpPr>
            <p:spPr bwMode="auto">
              <a:xfrm>
                <a:off x="3642" y="2657"/>
                <a:ext cx="12"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6" name="Freeform 331"/>
              <p:cNvSpPr>
                <a:spLocks/>
              </p:cNvSpPr>
              <p:nvPr/>
            </p:nvSpPr>
            <p:spPr bwMode="auto">
              <a:xfrm>
                <a:off x="3671" y="2578"/>
                <a:ext cx="60" cy="90"/>
              </a:xfrm>
              <a:custGeom>
                <a:avLst/>
                <a:gdLst>
                  <a:gd name="T0" fmla="*/ 31 w 60"/>
                  <a:gd name="T1" fmla="*/ 0 h 90"/>
                  <a:gd name="T2" fmla="*/ 38 w 60"/>
                  <a:gd name="T3" fmla="*/ 0 h 90"/>
                  <a:gd name="T4" fmla="*/ 44 w 60"/>
                  <a:gd name="T5" fmla="*/ 2 h 90"/>
                  <a:gd name="T6" fmla="*/ 50 w 60"/>
                  <a:gd name="T7" fmla="*/ 6 h 90"/>
                  <a:gd name="T8" fmla="*/ 54 w 60"/>
                  <a:gd name="T9" fmla="*/ 11 h 90"/>
                  <a:gd name="T10" fmla="*/ 58 w 60"/>
                  <a:gd name="T11" fmla="*/ 17 h 90"/>
                  <a:gd name="T12" fmla="*/ 58 w 60"/>
                  <a:gd name="T13" fmla="*/ 25 h 90"/>
                  <a:gd name="T14" fmla="*/ 58 w 60"/>
                  <a:gd name="T15" fmla="*/ 31 h 90"/>
                  <a:gd name="T16" fmla="*/ 56 w 60"/>
                  <a:gd name="T17" fmla="*/ 35 h 90"/>
                  <a:gd name="T18" fmla="*/ 54 w 60"/>
                  <a:gd name="T19" fmla="*/ 40 h 90"/>
                  <a:gd name="T20" fmla="*/ 50 w 60"/>
                  <a:gd name="T21" fmla="*/ 46 h 90"/>
                  <a:gd name="T22" fmla="*/ 46 w 60"/>
                  <a:gd name="T23" fmla="*/ 50 h 90"/>
                  <a:gd name="T24" fmla="*/ 40 w 60"/>
                  <a:gd name="T25" fmla="*/ 56 h 90"/>
                  <a:gd name="T26" fmla="*/ 33 w 60"/>
                  <a:gd name="T27" fmla="*/ 61 h 90"/>
                  <a:gd name="T28" fmla="*/ 27 w 60"/>
                  <a:gd name="T29" fmla="*/ 67 h 90"/>
                  <a:gd name="T30" fmla="*/ 23 w 60"/>
                  <a:gd name="T31" fmla="*/ 71 h 90"/>
                  <a:gd name="T32" fmla="*/ 19 w 60"/>
                  <a:gd name="T33" fmla="*/ 73 h 90"/>
                  <a:gd name="T34" fmla="*/ 15 w 60"/>
                  <a:gd name="T35" fmla="*/ 79 h 90"/>
                  <a:gd name="T36" fmla="*/ 60 w 60"/>
                  <a:gd name="T37" fmla="*/ 79 h 90"/>
                  <a:gd name="T38" fmla="*/ 60 w 60"/>
                  <a:gd name="T39" fmla="*/ 90 h 90"/>
                  <a:gd name="T40" fmla="*/ 0 w 60"/>
                  <a:gd name="T41" fmla="*/ 90 h 90"/>
                  <a:gd name="T42" fmla="*/ 0 w 60"/>
                  <a:gd name="T43" fmla="*/ 82 h 90"/>
                  <a:gd name="T44" fmla="*/ 4 w 60"/>
                  <a:gd name="T45" fmla="*/ 77 h 90"/>
                  <a:gd name="T46" fmla="*/ 8 w 60"/>
                  <a:gd name="T47" fmla="*/ 71 h 90"/>
                  <a:gd name="T48" fmla="*/ 13 w 60"/>
                  <a:gd name="T49" fmla="*/ 63 h 90"/>
                  <a:gd name="T50" fmla="*/ 21 w 60"/>
                  <a:gd name="T51" fmla="*/ 56 h 90"/>
                  <a:gd name="T52" fmla="*/ 31 w 60"/>
                  <a:gd name="T53" fmla="*/ 48 h 90"/>
                  <a:gd name="T54" fmla="*/ 37 w 60"/>
                  <a:gd name="T55" fmla="*/ 42 h 90"/>
                  <a:gd name="T56" fmla="*/ 40 w 60"/>
                  <a:gd name="T57" fmla="*/ 36 h 90"/>
                  <a:gd name="T58" fmla="*/ 44 w 60"/>
                  <a:gd name="T59" fmla="*/ 31 h 90"/>
                  <a:gd name="T60" fmla="*/ 46 w 60"/>
                  <a:gd name="T61" fmla="*/ 25 h 90"/>
                  <a:gd name="T62" fmla="*/ 44 w 60"/>
                  <a:gd name="T63" fmla="*/ 19 h 90"/>
                  <a:gd name="T64" fmla="*/ 42 w 60"/>
                  <a:gd name="T65" fmla="*/ 13 h 90"/>
                  <a:gd name="T66" fmla="*/ 37 w 60"/>
                  <a:gd name="T67" fmla="*/ 11 h 90"/>
                  <a:gd name="T68" fmla="*/ 29 w 60"/>
                  <a:gd name="T69" fmla="*/ 10 h 90"/>
                  <a:gd name="T70" fmla="*/ 23 w 60"/>
                  <a:gd name="T71" fmla="*/ 11 h 90"/>
                  <a:gd name="T72" fmla="*/ 17 w 60"/>
                  <a:gd name="T73" fmla="*/ 13 h 90"/>
                  <a:gd name="T74" fmla="*/ 15 w 60"/>
                  <a:gd name="T75" fmla="*/ 17 h 90"/>
                  <a:gd name="T76" fmla="*/ 13 w 60"/>
                  <a:gd name="T77" fmla="*/ 21 h 90"/>
                  <a:gd name="T78" fmla="*/ 13 w 60"/>
                  <a:gd name="T79" fmla="*/ 25 h 90"/>
                  <a:gd name="T80" fmla="*/ 0 w 60"/>
                  <a:gd name="T81" fmla="*/ 25 h 90"/>
                  <a:gd name="T82" fmla="*/ 2 w 60"/>
                  <a:gd name="T83" fmla="*/ 17 h 90"/>
                  <a:gd name="T84" fmla="*/ 6 w 60"/>
                  <a:gd name="T85" fmla="*/ 11 h 90"/>
                  <a:gd name="T86" fmla="*/ 10 w 60"/>
                  <a:gd name="T87" fmla="*/ 6 h 90"/>
                  <a:gd name="T88" fmla="*/ 15 w 60"/>
                  <a:gd name="T89" fmla="*/ 2 h 90"/>
                  <a:gd name="T90" fmla="*/ 21 w 60"/>
                  <a:gd name="T91" fmla="*/ 0 h 90"/>
                  <a:gd name="T92" fmla="*/ 31 w 60"/>
                  <a:gd name="T9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 h="90">
                    <a:moveTo>
                      <a:pt x="31" y="0"/>
                    </a:moveTo>
                    <a:lnTo>
                      <a:pt x="38" y="0"/>
                    </a:lnTo>
                    <a:lnTo>
                      <a:pt x="44" y="2"/>
                    </a:lnTo>
                    <a:lnTo>
                      <a:pt x="50" y="6"/>
                    </a:lnTo>
                    <a:lnTo>
                      <a:pt x="54" y="11"/>
                    </a:lnTo>
                    <a:lnTo>
                      <a:pt x="58" y="17"/>
                    </a:lnTo>
                    <a:lnTo>
                      <a:pt x="58" y="25"/>
                    </a:lnTo>
                    <a:lnTo>
                      <a:pt x="58" y="31"/>
                    </a:lnTo>
                    <a:lnTo>
                      <a:pt x="56" y="35"/>
                    </a:lnTo>
                    <a:lnTo>
                      <a:pt x="54" y="40"/>
                    </a:lnTo>
                    <a:lnTo>
                      <a:pt x="50" y="46"/>
                    </a:lnTo>
                    <a:lnTo>
                      <a:pt x="46" y="50"/>
                    </a:lnTo>
                    <a:lnTo>
                      <a:pt x="40" y="56"/>
                    </a:lnTo>
                    <a:lnTo>
                      <a:pt x="33" y="61"/>
                    </a:lnTo>
                    <a:lnTo>
                      <a:pt x="27" y="67"/>
                    </a:lnTo>
                    <a:lnTo>
                      <a:pt x="23" y="71"/>
                    </a:lnTo>
                    <a:lnTo>
                      <a:pt x="19" y="73"/>
                    </a:lnTo>
                    <a:lnTo>
                      <a:pt x="15" y="79"/>
                    </a:lnTo>
                    <a:lnTo>
                      <a:pt x="60" y="79"/>
                    </a:lnTo>
                    <a:lnTo>
                      <a:pt x="60" y="90"/>
                    </a:lnTo>
                    <a:lnTo>
                      <a:pt x="0" y="90"/>
                    </a:lnTo>
                    <a:lnTo>
                      <a:pt x="0" y="82"/>
                    </a:lnTo>
                    <a:lnTo>
                      <a:pt x="4" y="77"/>
                    </a:lnTo>
                    <a:lnTo>
                      <a:pt x="8" y="71"/>
                    </a:lnTo>
                    <a:lnTo>
                      <a:pt x="13" y="63"/>
                    </a:lnTo>
                    <a:lnTo>
                      <a:pt x="21" y="56"/>
                    </a:lnTo>
                    <a:lnTo>
                      <a:pt x="31" y="48"/>
                    </a:lnTo>
                    <a:lnTo>
                      <a:pt x="37" y="42"/>
                    </a:lnTo>
                    <a:lnTo>
                      <a:pt x="40" y="36"/>
                    </a:lnTo>
                    <a:lnTo>
                      <a:pt x="44" y="31"/>
                    </a:lnTo>
                    <a:lnTo>
                      <a:pt x="46" y="25"/>
                    </a:lnTo>
                    <a:lnTo>
                      <a:pt x="44" y="19"/>
                    </a:lnTo>
                    <a:lnTo>
                      <a:pt x="42" y="13"/>
                    </a:lnTo>
                    <a:lnTo>
                      <a:pt x="37" y="11"/>
                    </a:lnTo>
                    <a:lnTo>
                      <a:pt x="29" y="10"/>
                    </a:lnTo>
                    <a:lnTo>
                      <a:pt x="23" y="11"/>
                    </a:lnTo>
                    <a:lnTo>
                      <a:pt x="17" y="13"/>
                    </a:lnTo>
                    <a:lnTo>
                      <a:pt x="15" y="17"/>
                    </a:lnTo>
                    <a:lnTo>
                      <a:pt x="13" y="21"/>
                    </a:lnTo>
                    <a:lnTo>
                      <a:pt x="13" y="25"/>
                    </a:lnTo>
                    <a:lnTo>
                      <a:pt x="0" y="25"/>
                    </a:lnTo>
                    <a:lnTo>
                      <a:pt x="2" y="17"/>
                    </a:lnTo>
                    <a:lnTo>
                      <a:pt x="6" y="11"/>
                    </a:lnTo>
                    <a:lnTo>
                      <a:pt x="10" y="6"/>
                    </a:lnTo>
                    <a:lnTo>
                      <a:pt x="15" y="2"/>
                    </a:lnTo>
                    <a:lnTo>
                      <a:pt x="21"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7" name="Rectangle 332"/>
              <p:cNvSpPr>
                <a:spLocks noChangeArrowheads="1"/>
              </p:cNvSpPr>
              <p:nvPr/>
            </p:nvSpPr>
            <p:spPr bwMode="auto">
              <a:xfrm>
                <a:off x="3752" y="2518"/>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8" name="Rectangle 333"/>
              <p:cNvSpPr>
                <a:spLocks noChangeArrowheads="1"/>
              </p:cNvSpPr>
              <p:nvPr/>
            </p:nvSpPr>
            <p:spPr bwMode="auto">
              <a:xfrm>
                <a:off x="6286" y="2518"/>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9" name="Rectangle 334"/>
              <p:cNvSpPr>
                <a:spLocks noChangeArrowheads="1"/>
              </p:cNvSpPr>
              <p:nvPr/>
            </p:nvSpPr>
            <p:spPr bwMode="auto">
              <a:xfrm>
                <a:off x="3752" y="2422"/>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0" name="Rectangle 335"/>
              <p:cNvSpPr>
                <a:spLocks noChangeArrowheads="1"/>
              </p:cNvSpPr>
              <p:nvPr/>
            </p:nvSpPr>
            <p:spPr bwMode="auto">
              <a:xfrm>
                <a:off x="6286" y="2422"/>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1" name="Rectangle 336"/>
              <p:cNvSpPr>
                <a:spLocks noChangeArrowheads="1"/>
              </p:cNvSpPr>
              <p:nvPr/>
            </p:nvSpPr>
            <p:spPr bwMode="auto">
              <a:xfrm>
                <a:off x="3752" y="2326"/>
                <a:ext cx="13"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2" name="Rectangle 337"/>
              <p:cNvSpPr>
                <a:spLocks noChangeArrowheads="1"/>
              </p:cNvSpPr>
              <p:nvPr/>
            </p:nvSpPr>
            <p:spPr bwMode="auto">
              <a:xfrm>
                <a:off x="6286" y="2326"/>
                <a:ext cx="14"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3" name="Rectangle 338"/>
              <p:cNvSpPr>
                <a:spLocks noChangeArrowheads="1"/>
              </p:cNvSpPr>
              <p:nvPr/>
            </p:nvSpPr>
            <p:spPr bwMode="auto">
              <a:xfrm>
                <a:off x="3752" y="223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4" name="Rectangle 339"/>
              <p:cNvSpPr>
                <a:spLocks noChangeArrowheads="1"/>
              </p:cNvSpPr>
              <p:nvPr/>
            </p:nvSpPr>
            <p:spPr bwMode="auto">
              <a:xfrm>
                <a:off x="6286" y="223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5" name="Rectangle 340"/>
              <p:cNvSpPr>
                <a:spLocks noChangeArrowheads="1"/>
              </p:cNvSpPr>
              <p:nvPr/>
            </p:nvSpPr>
            <p:spPr bwMode="auto">
              <a:xfrm>
                <a:off x="3752"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6" name="Rectangle 341"/>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7" name="Rectangle 342"/>
              <p:cNvSpPr>
                <a:spLocks noChangeArrowheads="1"/>
              </p:cNvSpPr>
              <p:nvPr/>
            </p:nvSpPr>
            <p:spPr bwMode="auto">
              <a:xfrm>
                <a:off x="3752"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8" name="Rectangle 343"/>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9" name="Rectangle 344"/>
              <p:cNvSpPr>
                <a:spLocks noChangeArrowheads="1"/>
              </p:cNvSpPr>
              <p:nvPr/>
            </p:nvSpPr>
            <p:spPr bwMode="auto">
              <a:xfrm>
                <a:off x="3752"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0" name="Rectangle 345"/>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1" name="Rectangle 346"/>
              <p:cNvSpPr>
                <a:spLocks noChangeArrowheads="1"/>
              </p:cNvSpPr>
              <p:nvPr/>
            </p:nvSpPr>
            <p:spPr bwMode="auto">
              <a:xfrm>
                <a:off x="3752"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2" name="Rectangle 347"/>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3" name="Rectangle 348"/>
              <p:cNvSpPr>
                <a:spLocks noChangeArrowheads="1"/>
              </p:cNvSpPr>
              <p:nvPr/>
            </p:nvSpPr>
            <p:spPr bwMode="auto">
              <a:xfrm>
                <a:off x="3752" y="213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4" name="Rectangle 349"/>
              <p:cNvSpPr>
                <a:spLocks noChangeArrowheads="1"/>
              </p:cNvSpPr>
              <p:nvPr/>
            </p:nvSpPr>
            <p:spPr bwMode="auto">
              <a:xfrm>
                <a:off x="6286" y="213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5" name="Rectangle 350"/>
              <p:cNvSpPr>
                <a:spLocks noChangeArrowheads="1"/>
              </p:cNvSpPr>
              <p:nvPr/>
            </p:nvSpPr>
            <p:spPr bwMode="auto">
              <a:xfrm>
                <a:off x="3752" y="213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6" name="Rectangle 351"/>
              <p:cNvSpPr>
                <a:spLocks noChangeArrowheads="1"/>
              </p:cNvSpPr>
              <p:nvPr/>
            </p:nvSpPr>
            <p:spPr bwMode="auto">
              <a:xfrm>
                <a:off x="6275" y="213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7" name="Freeform 352"/>
              <p:cNvSpPr>
                <a:spLocks noEditPoints="1"/>
              </p:cNvSpPr>
              <p:nvPr/>
            </p:nvSpPr>
            <p:spPr bwMode="auto">
              <a:xfrm>
                <a:off x="3565" y="2096"/>
                <a:ext cx="60" cy="94"/>
              </a:xfrm>
              <a:custGeom>
                <a:avLst/>
                <a:gdLst>
                  <a:gd name="T0" fmla="*/ 31 w 60"/>
                  <a:gd name="T1" fmla="*/ 12 h 94"/>
                  <a:gd name="T2" fmla="*/ 25 w 60"/>
                  <a:gd name="T3" fmla="*/ 12 h 94"/>
                  <a:gd name="T4" fmla="*/ 22 w 60"/>
                  <a:gd name="T5" fmla="*/ 14 h 94"/>
                  <a:gd name="T6" fmla="*/ 18 w 60"/>
                  <a:gd name="T7" fmla="*/ 17 h 94"/>
                  <a:gd name="T8" fmla="*/ 16 w 60"/>
                  <a:gd name="T9" fmla="*/ 23 h 94"/>
                  <a:gd name="T10" fmla="*/ 14 w 60"/>
                  <a:gd name="T11" fmla="*/ 29 h 94"/>
                  <a:gd name="T12" fmla="*/ 12 w 60"/>
                  <a:gd name="T13" fmla="*/ 39 h 94"/>
                  <a:gd name="T14" fmla="*/ 12 w 60"/>
                  <a:gd name="T15" fmla="*/ 48 h 94"/>
                  <a:gd name="T16" fmla="*/ 12 w 60"/>
                  <a:gd name="T17" fmla="*/ 58 h 94"/>
                  <a:gd name="T18" fmla="*/ 14 w 60"/>
                  <a:gd name="T19" fmla="*/ 65 h 94"/>
                  <a:gd name="T20" fmla="*/ 16 w 60"/>
                  <a:gd name="T21" fmla="*/ 73 h 94"/>
                  <a:gd name="T22" fmla="*/ 18 w 60"/>
                  <a:gd name="T23" fmla="*/ 77 h 94"/>
                  <a:gd name="T24" fmla="*/ 22 w 60"/>
                  <a:gd name="T25" fmla="*/ 81 h 94"/>
                  <a:gd name="T26" fmla="*/ 25 w 60"/>
                  <a:gd name="T27" fmla="*/ 83 h 94"/>
                  <a:gd name="T28" fmla="*/ 31 w 60"/>
                  <a:gd name="T29" fmla="*/ 83 h 94"/>
                  <a:gd name="T30" fmla="*/ 35 w 60"/>
                  <a:gd name="T31" fmla="*/ 83 h 94"/>
                  <a:gd name="T32" fmla="*/ 39 w 60"/>
                  <a:gd name="T33" fmla="*/ 81 h 94"/>
                  <a:gd name="T34" fmla="*/ 43 w 60"/>
                  <a:gd name="T35" fmla="*/ 77 h 94"/>
                  <a:gd name="T36" fmla="*/ 45 w 60"/>
                  <a:gd name="T37" fmla="*/ 73 h 94"/>
                  <a:gd name="T38" fmla="*/ 47 w 60"/>
                  <a:gd name="T39" fmla="*/ 65 h 94"/>
                  <a:gd name="T40" fmla="*/ 48 w 60"/>
                  <a:gd name="T41" fmla="*/ 58 h 94"/>
                  <a:gd name="T42" fmla="*/ 48 w 60"/>
                  <a:gd name="T43" fmla="*/ 48 h 94"/>
                  <a:gd name="T44" fmla="*/ 48 w 60"/>
                  <a:gd name="T45" fmla="*/ 39 h 94"/>
                  <a:gd name="T46" fmla="*/ 47 w 60"/>
                  <a:gd name="T47" fmla="*/ 29 h 94"/>
                  <a:gd name="T48" fmla="*/ 47 w 60"/>
                  <a:gd name="T49" fmla="*/ 23 h 94"/>
                  <a:gd name="T50" fmla="*/ 43 w 60"/>
                  <a:gd name="T51" fmla="*/ 19 h 94"/>
                  <a:gd name="T52" fmla="*/ 39 w 60"/>
                  <a:gd name="T53" fmla="*/ 16 h 94"/>
                  <a:gd name="T54" fmla="*/ 35 w 60"/>
                  <a:gd name="T55" fmla="*/ 12 h 94"/>
                  <a:gd name="T56" fmla="*/ 31 w 60"/>
                  <a:gd name="T57" fmla="*/ 12 h 94"/>
                  <a:gd name="T58" fmla="*/ 31 w 60"/>
                  <a:gd name="T59" fmla="*/ 0 h 94"/>
                  <a:gd name="T60" fmla="*/ 37 w 60"/>
                  <a:gd name="T61" fmla="*/ 2 h 94"/>
                  <a:gd name="T62" fmla="*/ 45 w 60"/>
                  <a:gd name="T63" fmla="*/ 4 h 94"/>
                  <a:gd name="T64" fmla="*/ 48 w 60"/>
                  <a:gd name="T65" fmla="*/ 8 h 94"/>
                  <a:gd name="T66" fmla="*/ 52 w 60"/>
                  <a:gd name="T67" fmla="*/ 12 h 94"/>
                  <a:gd name="T68" fmla="*/ 56 w 60"/>
                  <a:gd name="T69" fmla="*/ 19 h 94"/>
                  <a:gd name="T70" fmla="*/ 58 w 60"/>
                  <a:gd name="T71" fmla="*/ 27 h 94"/>
                  <a:gd name="T72" fmla="*/ 60 w 60"/>
                  <a:gd name="T73" fmla="*/ 35 h 94"/>
                  <a:gd name="T74" fmla="*/ 60 w 60"/>
                  <a:gd name="T75" fmla="*/ 48 h 94"/>
                  <a:gd name="T76" fmla="*/ 60 w 60"/>
                  <a:gd name="T77" fmla="*/ 58 h 94"/>
                  <a:gd name="T78" fmla="*/ 58 w 60"/>
                  <a:gd name="T79" fmla="*/ 67 h 94"/>
                  <a:gd name="T80" fmla="*/ 56 w 60"/>
                  <a:gd name="T81" fmla="*/ 73 h 94"/>
                  <a:gd name="T82" fmla="*/ 54 w 60"/>
                  <a:gd name="T83" fmla="*/ 81 h 94"/>
                  <a:gd name="T84" fmla="*/ 50 w 60"/>
                  <a:gd name="T85" fmla="*/ 85 h 94"/>
                  <a:gd name="T86" fmla="*/ 47 w 60"/>
                  <a:gd name="T87" fmla="*/ 88 h 94"/>
                  <a:gd name="T88" fmla="*/ 43 w 60"/>
                  <a:gd name="T89" fmla="*/ 92 h 94"/>
                  <a:gd name="T90" fmla="*/ 37 w 60"/>
                  <a:gd name="T91" fmla="*/ 94 h 94"/>
                  <a:gd name="T92" fmla="*/ 31 w 60"/>
                  <a:gd name="T93" fmla="*/ 94 h 94"/>
                  <a:gd name="T94" fmla="*/ 22 w 60"/>
                  <a:gd name="T95" fmla="*/ 92 h 94"/>
                  <a:gd name="T96" fmla="*/ 16 w 60"/>
                  <a:gd name="T97" fmla="*/ 90 h 94"/>
                  <a:gd name="T98" fmla="*/ 10 w 60"/>
                  <a:gd name="T99" fmla="*/ 85 h 94"/>
                  <a:gd name="T100" fmla="*/ 2 w 60"/>
                  <a:gd name="T101" fmla="*/ 69 h 94"/>
                  <a:gd name="T102" fmla="*/ 0 w 60"/>
                  <a:gd name="T103" fmla="*/ 48 h 94"/>
                  <a:gd name="T104" fmla="*/ 0 w 60"/>
                  <a:gd name="T105" fmla="*/ 37 h 94"/>
                  <a:gd name="T106" fmla="*/ 2 w 60"/>
                  <a:gd name="T107" fmla="*/ 29 h 94"/>
                  <a:gd name="T108" fmla="*/ 4 w 60"/>
                  <a:gd name="T109" fmla="*/ 21 h 94"/>
                  <a:gd name="T110" fmla="*/ 6 w 60"/>
                  <a:gd name="T111" fmla="*/ 16 h 94"/>
                  <a:gd name="T112" fmla="*/ 10 w 60"/>
                  <a:gd name="T113" fmla="*/ 10 h 94"/>
                  <a:gd name="T114" fmla="*/ 14 w 60"/>
                  <a:gd name="T115" fmla="*/ 6 h 94"/>
                  <a:gd name="T116" fmla="*/ 18 w 60"/>
                  <a:gd name="T117" fmla="*/ 4 h 94"/>
                  <a:gd name="T118" fmla="*/ 23 w 60"/>
                  <a:gd name="T119" fmla="*/ 2 h 94"/>
                  <a:gd name="T120" fmla="*/ 31 w 60"/>
                  <a:gd name="T12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4">
                    <a:moveTo>
                      <a:pt x="31" y="12"/>
                    </a:moveTo>
                    <a:lnTo>
                      <a:pt x="25" y="12"/>
                    </a:lnTo>
                    <a:lnTo>
                      <a:pt x="22" y="14"/>
                    </a:lnTo>
                    <a:lnTo>
                      <a:pt x="18" y="17"/>
                    </a:lnTo>
                    <a:lnTo>
                      <a:pt x="16" y="23"/>
                    </a:lnTo>
                    <a:lnTo>
                      <a:pt x="14" y="29"/>
                    </a:lnTo>
                    <a:lnTo>
                      <a:pt x="12" y="39"/>
                    </a:lnTo>
                    <a:lnTo>
                      <a:pt x="12" y="48"/>
                    </a:lnTo>
                    <a:lnTo>
                      <a:pt x="12" y="58"/>
                    </a:lnTo>
                    <a:lnTo>
                      <a:pt x="14" y="65"/>
                    </a:lnTo>
                    <a:lnTo>
                      <a:pt x="16" y="73"/>
                    </a:lnTo>
                    <a:lnTo>
                      <a:pt x="18" y="77"/>
                    </a:lnTo>
                    <a:lnTo>
                      <a:pt x="22" y="81"/>
                    </a:lnTo>
                    <a:lnTo>
                      <a:pt x="25" y="83"/>
                    </a:lnTo>
                    <a:lnTo>
                      <a:pt x="31" y="83"/>
                    </a:lnTo>
                    <a:lnTo>
                      <a:pt x="35" y="83"/>
                    </a:lnTo>
                    <a:lnTo>
                      <a:pt x="39" y="81"/>
                    </a:lnTo>
                    <a:lnTo>
                      <a:pt x="43" y="77"/>
                    </a:lnTo>
                    <a:lnTo>
                      <a:pt x="45" y="73"/>
                    </a:lnTo>
                    <a:lnTo>
                      <a:pt x="47" y="65"/>
                    </a:lnTo>
                    <a:lnTo>
                      <a:pt x="48" y="58"/>
                    </a:lnTo>
                    <a:lnTo>
                      <a:pt x="48" y="48"/>
                    </a:lnTo>
                    <a:lnTo>
                      <a:pt x="48" y="39"/>
                    </a:lnTo>
                    <a:lnTo>
                      <a:pt x="47" y="29"/>
                    </a:lnTo>
                    <a:lnTo>
                      <a:pt x="47" y="23"/>
                    </a:lnTo>
                    <a:lnTo>
                      <a:pt x="43" y="19"/>
                    </a:lnTo>
                    <a:lnTo>
                      <a:pt x="39" y="16"/>
                    </a:lnTo>
                    <a:lnTo>
                      <a:pt x="35" y="12"/>
                    </a:lnTo>
                    <a:lnTo>
                      <a:pt x="31" y="12"/>
                    </a:lnTo>
                    <a:close/>
                    <a:moveTo>
                      <a:pt x="31" y="0"/>
                    </a:moveTo>
                    <a:lnTo>
                      <a:pt x="37" y="2"/>
                    </a:lnTo>
                    <a:lnTo>
                      <a:pt x="45" y="4"/>
                    </a:lnTo>
                    <a:lnTo>
                      <a:pt x="48" y="8"/>
                    </a:lnTo>
                    <a:lnTo>
                      <a:pt x="52" y="12"/>
                    </a:lnTo>
                    <a:lnTo>
                      <a:pt x="56" y="19"/>
                    </a:lnTo>
                    <a:lnTo>
                      <a:pt x="58" y="27"/>
                    </a:lnTo>
                    <a:lnTo>
                      <a:pt x="60" y="35"/>
                    </a:lnTo>
                    <a:lnTo>
                      <a:pt x="60" y="48"/>
                    </a:lnTo>
                    <a:lnTo>
                      <a:pt x="60" y="58"/>
                    </a:lnTo>
                    <a:lnTo>
                      <a:pt x="58" y="67"/>
                    </a:lnTo>
                    <a:lnTo>
                      <a:pt x="56" y="73"/>
                    </a:lnTo>
                    <a:lnTo>
                      <a:pt x="54" y="81"/>
                    </a:lnTo>
                    <a:lnTo>
                      <a:pt x="50" y="85"/>
                    </a:lnTo>
                    <a:lnTo>
                      <a:pt x="47" y="88"/>
                    </a:lnTo>
                    <a:lnTo>
                      <a:pt x="43" y="92"/>
                    </a:lnTo>
                    <a:lnTo>
                      <a:pt x="37" y="94"/>
                    </a:lnTo>
                    <a:lnTo>
                      <a:pt x="31" y="94"/>
                    </a:lnTo>
                    <a:lnTo>
                      <a:pt x="22" y="92"/>
                    </a:lnTo>
                    <a:lnTo>
                      <a:pt x="16" y="90"/>
                    </a:lnTo>
                    <a:lnTo>
                      <a:pt x="10" y="85"/>
                    </a:lnTo>
                    <a:lnTo>
                      <a:pt x="2" y="69"/>
                    </a:lnTo>
                    <a:lnTo>
                      <a:pt x="0" y="48"/>
                    </a:lnTo>
                    <a:lnTo>
                      <a:pt x="0" y="37"/>
                    </a:lnTo>
                    <a:lnTo>
                      <a:pt x="2" y="29"/>
                    </a:lnTo>
                    <a:lnTo>
                      <a:pt x="4" y="21"/>
                    </a:lnTo>
                    <a:lnTo>
                      <a:pt x="6" y="16"/>
                    </a:lnTo>
                    <a:lnTo>
                      <a:pt x="10" y="10"/>
                    </a:lnTo>
                    <a:lnTo>
                      <a:pt x="14" y="6"/>
                    </a:lnTo>
                    <a:lnTo>
                      <a:pt x="18" y="4"/>
                    </a:lnTo>
                    <a:lnTo>
                      <a:pt x="23" y="2"/>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8" name="Rectangle 353"/>
              <p:cNvSpPr>
                <a:spLocks noChangeArrowheads="1"/>
              </p:cNvSpPr>
              <p:nvPr/>
            </p:nvSpPr>
            <p:spPr bwMode="auto">
              <a:xfrm>
                <a:off x="3642" y="2177"/>
                <a:ext cx="12"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9" name="Freeform 354"/>
              <p:cNvSpPr>
                <a:spLocks noEditPoints="1"/>
              </p:cNvSpPr>
              <p:nvPr/>
            </p:nvSpPr>
            <p:spPr bwMode="auto">
              <a:xfrm>
                <a:off x="3667" y="2098"/>
                <a:ext cx="65" cy="90"/>
              </a:xfrm>
              <a:custGeom>
                <a:avLst/>
                <a:gdLst>
                  <a:gd name="T0" fmla="*/ 42 w 65"/>
                  <a:gd name="T1" fmla="*/ 23 h 90"/>
                  <a:gd name="T2" fmla="*/ 16 w 65"/>
                  <a:gd name="T3" fmla="*/ 58 h 90"/>
                  <a:gd name="T4" fmla="*/ 42 w 65"/>
                  <a:gd name="T5" fmla="*/ 58 h 90"/>
                  <a:gd name="T6" fmla="*/ 42 w 65"/>
                  <a:gd name="T7" fmla="*/ 23 h 90"/>
                  <a:gd name="T8" fmla="*/ 44 w 65"/>
                  <a:gd name="T9" fmla="*/ 0 h 90"/>
                  <a:gd name="T10" fmla="*/ 54 w 65"/>
                  <a:gd name="T11" fmla="*/ 0 h 90"/>
                  <a:gd name="T12" fmla="*/ 54 w 65"/>
                  <a:gd name="T13" fmla="*/ 58 h 90"/>
                  <a:gd name="T14" fmla="*/ 65 w 65"/>
                  <a:gd name="T15" fmla="*/ 58 h 90"/>
                  <a:gd name="T16" fmla="*/ 65 w 65"/>
                  <a:gd name="T17" fmla="*/ 69 h 90"/>
                  <a:gd name="T18" fmla="*/ 54 w 65"/>
                  <a:gd name="T19" fmla="*/ 69 h 90"/>
                  <a:gd name="T20" fmla="*/ 54 w 65"/>
                  <a:gd name="T21" fmla="*/ 90 h 90"/>
                  <a:gd name="T22" fmla="*/ 42 w 65"/>
                  <a:gd name="T23" fmla="*/ 90 h 90"/>
                  <a:gd name="T24" fmla="*/ 42 w 65"/>
                  <a:gd name="T25" fmla="*/ 69 h 90"/>
                  <a:gd name="T26" fmla="*/ 0 w 65"/>
                  <a:gd name="T27" fmla="*/ 69 h 90"/>
                  <a:gd name="T28" fmla="*/ 0 w 65"/>
                  <a:gd name="T29" fmla="*/ 58 h 90"/>
                  <a:gd name="T30" fmla="*/ 44 w 65"/>
                  <a:gd name="T3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90">
                    <a:moveTo>
                      <a:pt x="42" y="23"/>
                    </a:moveTo>
                    <a:lnTo>
                      <a:pt x="16" y="58"/>
                    </a:lnTo>
                    <a:lnTo>
                      <a:pt x="42" y="58"/>
                    </a:lnTo>
                    <a:lnTo>
                      <a:pt x="42" y="23"/>
                    </a:lnTo>
                    <a:close/>
                    <a:moveTo>
                      <a:pt x="44" y="0"/>
                    </a:moveTo>
                    <a:lnTo>
                      <a:pt x="54" y="0"/>
                    </a:lnTo>
                    <a:lnTo>
                      <a:pt x="54" y="58"/>
                    </a:lnTo>
                    <a:lnTo>
                      <a:pt x="65" y="58"/>
                    </a:lnTo>
                    <a:lnTo>
                      <a:pt x="65" y="69"/>
                    </a:lnTo>
                    <a:lnTo>
                      <a:pt x="54" y="69"/>
                    </a:lnTo>
                    <a:lnTo>
                      <a:pt x="54" y="90"/>
                    </a:lnTo>
                    <a:lnTo>
                      <a:pt x="42" y="90"/>
                    </a:lnTo>
                    <a:lnTo>
                      <a:pt x="42" y="69"/>
                    </a:lnTo>
                    <a:lnTo>
                      <a:pt x="0" y="69"/>
                    </a:lnTo>
                    <a:lnTo>
                      <a:pt x="0" y="58"/>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0" name="Rectangle 355"/>
              <p:cNvSpPr>
                <a:spLocks noChangeArrowheads="1"/>
              </p:cNvSpPr>
              <p:nvPr/>
            </p:nvSpPr>
            <p:spPr bwMode="auto">
              <a:xfrm>
                <a:off x="3752" y="203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1" name="Rectangle 356"/>
              <p:cNvSpPr>
                <a:spLocks noChangeArrowheads="1"/>
              </p:cNvSpPr>
              <p:nvPr/>
            </p:nvSpPr>
            <p:spPr bwMode="auto">
              <a:xfrm>
                <a:off x="6286" y="203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2" name="Rectangle 357"/>
              <p:cNvSpPr>
                <a:spLocks noChangeArrowheads="1"/>
              </p:cNvSpPr>
              <p:nvPr/>
            </p:nvSpPr>
            <p:spPr bwMode="auto">
              <a:xfrm>
                <a:off x="3752" y="194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3" name="Rectangle 358"/>
              <p:cNvSpPr>
                <a:spLocks noChangeArrowheads="1"/>
              </p:cNvSpPr>
              <p:nvPr/>
            </p:nvSpPr>
            <p:spPr bwMode="auto">
              <a:xfrm>
                <a:off x="6286" y="194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4" name="Rectangle 359"/>
              <p:cNvSpPr>
                <a:spLocks noChangeArrowheads="1"/>
              </p:cNvSpPr>
              <p:nvPr/>
            </p:nvSpPr>
            <p:spPr bwMode="auto">
              <a:xfrm>
                <a:off x="3752" y="184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5" name="Rectangle 360"/>
              <p:cNvSpPr>
                <a:spLocks noChangeArrowheads="1"/>
              </p:cNvSpPr>
              <p:nvPr/>
            </p:nvSpPr>
            <p:spPr bwMode="auto">
              <a:xfrm>
                <a:off x="6286" y="184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6" name="Rectangle 361"/>
              <p:cNvSpPr>
                <a:spLocks noChangeArrowheads="1"/>
              </p:cNvSpPr>
              <p:nvPr/>
            </p:nvSpPr>
            <p:spPr bwMode="auto">
              <a:xfrm>
                <a:off x="3752" y="175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7" name="Rectangle 362"/>
              <p:cNvSpPr>
                <a:spLocks noChangeArrowheads="1"/>
              </p:cNvSpPr>
              <p:nvPr/>
            </p:nvSpPr>
            <p:spPr bwMode="auto">
              <a:xfrm>
                <a:off x="6286" y="175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8" name="Rectangle 363"/>
              <p:cNvSpPr>
                <a:spLocks noChangeArrowheads="1"/>
              </p:cNvSpPr>
              <p:nvPr/>
            </p:nvSpPr>
            <p:spPr bwMode="auto">
              <a:xfrm>
                <a:off x="3752" y="165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9" name="Rectangle 364"/>
              <p:cNvSpPr>
                <a:spLocks noChangeArrowheads="1"/>
              </p:cNvSpPr>
              <p:nvPr/>
            </p:nvSpPr>
            <p:spPr bwMode="auto">
              <a:xfrm>
                <a:off x="6286" y="165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0" name="Rectangle 365"/>
              <p:cNvSpPr>
                <a:spLocks noChangeArrowheads="1"/>
              </p:cNvSpPr>
              <p:nvPr/>
            </p:nvSpPr>
            <p:spPr bwMode="auto">
              <a:xfrm>
                <a:off x="3752" y="165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1" name="Rectangle 366"/>
              <p:cNvSpPr>
                <a:spLocks noChangeArrowheads="1"/>
              </p:cNvSpPr>
              <p:nvPr/>
            </p:nvSpPr>
            <p:spPr bwMode="auto">
              <a:xfrm>
                <a:off x="6286" y="165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2" name="Rectangle 367"/>
              <p:cNvSpPr>
                <a:spLocks noChangeArrowheads="1"/>
              </p:cNvSpPr>
              <p:nvPr/>
            </p:nvSpPr>
            <p:spPr bwMode="auto">
              <a:xfrm>
                <a:off x="3752" y="165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3" name="Rectangle 368"/>
              <p:cNvSpPr>
                <a:spLocks noChangeArrowheads="1"/>
              </p:cNvSpPr>
              <p:nvPr/>
            </p:nvSpPr>
            <p:spPr bwMode="auto">
              <a:xfrm>
                <a:off x="6286" y="165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4" name="Rectangle 369"/>
              <p:cNvSpPr>
                <a:spLocks noChangeArrowheads="1"/>
              </p:cNvSpPr>
              <p:nvPr/>
            </p:nvSpPr>
            <p:spPr bwMode="auto">
              <a:xfrm>
                <a:off x="3752" y="165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5" name="Rectangle 370"/>
              <p:cNvSpPr>
                <a:spLocks noChangeArrowheads="1"/>
              </p:cNvSpPr>
              <p:nvPr/>
            </p:nvSpPr>
            <p:spPr bwMode="auto">
              <a:xfrm>
                <a:off x="6286" y="165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6" name="Rectangle 371"/>
              <p:cNvSpPr>
                <a:spLocks noChangeArrowheads="1"/>
              </p:cNvSpPr>
              <p:nvPr/>
            </p:nvSpPr>
            <p:spPr bwMode="auto">
              <a:xfrm>
                <a:off x="3752" y="165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7" name="Rectangle 372"/>
              <p:cNvSpPr>
                <a:spLocks noChangeArrowheads="1"/>
              </p:cNvSpPr>
              <p:nvPr/>
            </p:nvSpPr>
            <p:spPr bwMode="auto">
              <a:xfrm>
                <a:off x="6286" y="165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8" name="Rectangle 373"/>
              <p:cNvSpPr>
                <a:spLocks noChangeArrowheads="1"/>
              </p:cNvSpPr>
              <p:nvPr/>
            </p:nvSpPr>
            <p:spPr bwMode="auto">
              <a:xfrm>
                <a:off x="3752" y="165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9" name="Rectangle 374"/>
              <p:cNvSpPr>
                <a:spLocks noChangeArrowheads="1"/>
              </p:cNvSpPr>
              <p:nvPr/>
            </p:nvSpPr>
            <p:spPr bwMode="auto">
              <a:xfrm>
                <a:off x="6275" y="165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0" name="Freeform 375"/>
              <p:cNvSpPr>
                <a:spLocks noEditPoints="1"/>
              </p:cNvSpPr>
              <p:nvPr/>
            </p:nvSpPr>
            <p:spPr bwMode="auto">
              <a:xfrm>
                <a:off x="3565" y="1618"/>
                <a:ext cx="60" cy="92"/>
              </a:xfrm>
              <a:custGeom>
                <a:avLst/>
                <a:gdLst>
                  <a:gd name="T0" fmla="*/ 31 w 60"/>
                  <a:gd name="T1" fmla="*/ 10 h 92"/>
                  <a:gd name="T2" fmla="*/ 25 w 60"/>
                  <a:gd name="T3" fmla="*/ 12 h 92"/>
                  <a:gd name="T4" fmla="*/ 22 w 60"/>
                  <a:gd name="T5" fmla="*/ 14 h 92"/>
                  <a:gd name="T6" fmla="*/ 18 w 60"/>
                  <a:gd name="T7" fmla="*/ 16 h 92"/>
                  <a:gd name="T8" fmla="*/ 16 w 60"/>
                  <a:gd name="T9" fmla="*/ 21 h 92"/>
                  <a:gd name="T10" fmla="*/ 14 w 60"/>
                  <a:gd name="T11" fmla="*/ 27 h 92"/>
                  <a:gd name="T12" fmla="*/ 12 w 60"/>
                  <a:gd name="T13" fmla="*/ 37 h 92"/>
                  <a:gd name="T14" fmla="*/ 12 w 60"/>
                  <a:gd name="T15" fmla="*/ 46 h 92"/>
                  <a:gd name="T16" fmla="*/ 12 w 60"/>
                  <a:gd name="T17" fmla="*/ 56 h 92"/>
                  <a:gd name="T18" fmla="*/ 14 w 60"/>
                  <a:gd name="T19" fmla="*/ 64 h 92"/>
                  <a:gd name="T20" fmla="*/ 16 w 60"/>
                  <a:gd name="T21" fmla="*/ 71 h 92"/>
                  <a:gd name="T22" fmla="*/ 18 w 60"/>
                  <a:gd name="T23" fmla="*/ 75 h 92"/>
                  <a:gd name="T24" fmla="*/ 22 w 60"/>
                  <a:gd name="T25" fmla="*/ 79 h 92"/>
                  <a:gd name="T26" fmla="*/ 25 w 60"/>
                  <a:gd name="T27" fmla="*/ 81 h 92"/>
                  <a:gd name="T28" fmla="*/ 31 w 60"/>
                  <a:gd name="T29" fmla="*/ 83 h 92"/>
                  <a:gd name="T30" fmla="*/ 35 w 60"/>
                  <a:gd name="T31" fmla="*/ 81 h 92"/>
                  <a:gd name="T32" fmla="*/ 39 w 60"/>
                  <a:gd name="T33" fmla="*/ 79 h 92"/>
                  <a:gd name="T34" fmla="*/ 43 w 60"/>
                  <a:gd name="T35" fmla="*/ 75 h 92"/>
                  <a:gd name="T36" fmla="*/ 45 w 60"/>
                  <a:gd name="T37" fmla="*/ 71 h 92"/>
                  <a:gd name="T38" fmla="*/ 47 w 60"/>
                  <a:gd name="T39" fmla="*/ 64 h 92"/>
                  <a:gd name="T40" fmla="*/ 48 w 60"/>
                  <a:gd name="T41" fmla="*/ 56 h 92"/>
                  <a:gd name="T42" fmla="*/ 48 w 60"/>
                  <a:gd name="T43" fmla="*/ 46 h 92"/>
                  <a:gd name="T44" fmla="*/ 48 w 60"/>
                  <a:gd name="T45" fmla="*/ 37 h 92"/>
                  <a:gd name="T46" fmla="*/ 47 w 60"/>
                  <a:gd name="T47" fmla="*/ 27 h 92"/>
                  <a:gd name="T48" fmla="*/ 47 w 60"/>
                  <a:gd name="T49" fmla="*/ 21 h 92"/>
                  <a:gd name="T50" fmla="*/ 43 w 60"/>
                  <a:gd name="T51" fmla="*/ 17 h 92"/>
                  <a:gd name="T52" fmla="*/ 39 w 60"/>
                  <a:gd name="T53" fmla="*/ 14 h 92"/>
                  <a:gd name="T54" fmla="*/ 35 w 60"/>
                  <a:gd name="T55" fmla="*/ 12 h 92"/>
                  <a:gd name="T56" fmla="*/ 31 w 60"/>
                  <a:gd name="T57" fmla="*/ 10 h 92"/>
                  <a:gd name="T58" fmla="*/ 31 w 60"/>
                  <a:gd name="T59" fmla="*/ 0 h 92"/>
                  <a:gd name="T60" fmla="*/ 37 w 60"/>
                  <a:gd name="T61" fmla="*/ 0 h 92"/>
                  <a:gd name="T62" fmla="*/ 45 w 60"/>
                  <a:gd name="T63" fmla="*/ 2 h 92"/>
                  <a:gd name="T64" fmla="*/ 48 w 60"/>
                  <a:gd name="T65" fmla="*/ 6 h 92"/>
                  <a:gd name="T66" fmla="*/ 52 w 60"/>
                  <a:gd name="T67" fmla="*/ 12 h 92"/>
                  <a:gd name="T68" fmla="*/ 56 w 60"/>
                  <a:gd name="T69" fmla="*/ 17 h 92"/>
                  <a:gd name="T70" fmla="*/ 58 w 60"/>
                  <a:gd name="T71" fmla="*/ 25 h 92"/>
                  <a:gd name="T72" fmla="*/ 60 w 60"/>
                  <a:gd name="T73" fmla="*/ 35 h 92"/>
                  <a:gd name="T74" fmla="*/ 60 w 60"/>
                  <a:gd name="T75" fmla="*/ 46 h 92"/>
                  <a:gd name="T76" fmla="*/ 60 w 60"/>
                  <a:gd name="T77" fmla="*/ 56 h 92"/>
                  <a:gd name="T78" fmla="*/ 58 w 60"/>
                  <a:gd name="T79" fmla="*/ 65 h 92"/>
                  <a:gd name="T80" fmla="*/ 56 w 60"/>
                  <a:gd name="T81" fmla="*/ 73 h 92"/>
                  <a:gd name="T82" fmla="*/ 54 w 60"/>
                  <a:gd name="T83" fmla="*/ 79 h 92"/>
                  <a:gd name="T84" fmla="*/ 50 w 60"/>
                  <a:gd name="T85" fmla="*/ 83 h 92"/>
                  <a:gd name="T86" fmla="*/ 47 w 60"/>
                  <a:gd name="T87" fmla="*/ 87 h 92"/>
                  <a:gd name="T88" fmla="*/ 43 w 60"/>
                  <a:gd name="T89" fmla="*/ 90 h 92"/>
                  <a:gd name="T90" fmla="*/ 37 w 60"/>
                  <a:gd name="T91" fmla="*/ 92 h 92"/>
                  <a:gd name="T92" fmla="*/ 31 w 60"/>
                  <a:gd name="T93" fmla="*/ 92 h 92"/>
                  <a:gd name="T94" fmla="*/ 22 w 60"/>
                  <a:gd name="T95" fmla="*/ 92 h 92"/>
                  <a:gd name="T96" fmla="*/ 16 w 60"/>
                  <a:gd name="T97" fmla="*/ 88 h 92"/>
                  <a:gd name="T98" fmla="*/ 10 w 60"/>
                  <a:gd name="T99" fmla="*/ 85 h 92"/>
                  <a:gd name="T100" fmla="*/ 2 w 60"/>
                  <a:gd name="T101" fmla="*/ 67 h 92"/>
                  <a:gd name="T102" fmla="*/ 0 w 60"/>
                  <a:gd name="T103" fmla="*/ 46 h 92"/>
                  <a:gd name="T104" fmla="*/ 0 w 60"/>
                  <a:gd name="T105" fmla="*/ 37 h 92"/>
                  <a:gd name="T106" fmla="*/ 2 w 60"/>
                  <a:gd name="T107" fmla="*/ 27 h 92"/>
                  <a:gd name="T108" fmla="*/ 4 w 60"/>
                  <a:gd name="T109" fmla="*/ 19 h 92"/>
                  <a:gd name="T110" fmla="*/ 6 w 60"/>
                  <a:gd name="T111" fmla="*/ 14 h 92"/>
                  <a:gd name="T112" fmla="*/ 10 w 60"/>
                  <a:gd name="T113" fmla="*/ 8 h 92"/>
                  <a:gd name="T114" fmla="*/ 14 w 60"/>
                  <a:gd name="T115" fmla="*/ 4 h 92"/>
                  <a:gd name="T116" fmla="*/ 18 w 60"/>
                  <a:gd name="T117" fmla="*/ 2 h 92"/>
                  <a:gd name="T118" fmla="*/ 23 w 60"/>
                  <a:gd name="T119" fmla="*/ 0 h 92"/>
                  <a:gd name="T120" fmla="*/ 31 w 60"/>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2">
                    <a:moveTo>
                      <a:pt x="31" y="10"/>
                    </a:moveTo>
                    <a:lnTo>
                      <a:pt x="25" y="12"/>
                    </a:lnTo>
                    <a:lnTo>
                      <a:pt x="22" y="14"/>
                    </a:lnTo>
                    <a:lnTo>
                      <a:pt x="18" y="16"/>
                    </a:lnTo>
                    <a:lnTo>
                      <a:pt x="16" y="21"/>
                    </a:lnTo>
                    <a:lnTo>
                      <a:pt x="14" y="27"/>
                    </a:lnTo>
                    <a:lnTo>
                      <a:pt x="12" y="37"/>
                    </a:lnTo>
                    <a:lnTo>
                      <a:pt x="12" y="46"/>
                    </a:lnTo>
                    <a:lnTo>
                      <a:pt x="12" y="56"/>
                    </a:lnTo>
                    <a:lnTo>
                      <a:pt x="14" y="64"/>
                    </a:lnTo>
                    <a:lnTo>
                      <a:pt x="16" y="71"/>
                    </a:lnTo>
                    <a:lnTo>
                      <a:pt x="18" y="75"/>
                    </a:lnTo>
                    <a:lnTo>
                      <a:pt x="22" y="79"/>
                    </a:lnTo>
                    <a:lnTo>
                      <a:pt x="25" y="81"/>
                    </a:lnTo>
                    <a:lnTo>
                      <a:pt x="31" y="83"/>
                    </a:lnTo>
                    <a:lnTo>
                      <a:pt x="35" y="81"/>
                    </a:lnTo>
                    <a:lnTo>
                      <a:pt x="39" y="79"/>
                    </a:lnTo>
                    <a:lnTo>
                      <a:pt x="43" y="75"/>
                    </a:lnTo>
                    <a:lnTo>
                      <a:pt x="45" y="71"/>
                    </a:lnTo>
                    <a:lnTo>
                      <a:pt x="47" y="64"/>
                    </a:lnTo>
                    <a:lnTo>
                      <a:pt x="48" y="56"/>
                    </a:lnTo>
                    <a:lnTo>
                      <a:pt x="48" y="46"/>
                    </a:lnTo>
                    <a:lnTo>
                      <a:pt x="48" y="37"/>
                    </a:lnTo>
                    <a:lnTo>
                      <a:pt x="47" y="27"/>
                    </a:lnTo>
                    <a:lnTo>
                      <a:pt x="47" y="21"/>
                    </a:lnTo>
                    <a:lnTo>
                      <a:pt x="43" y="17"/>
                    </a:lnTo>
                    <a:lnTo>
                      <a:pt x="39" y="14"/>
                    </a:lnTo>
                    <a:lnTo>
                      <a:pt x="35" y="12"/>
                    </a:lnTo>
                    <a:lnTo>
                      <a:pt x="31" y="10"/>
                    </a:lnTo>
                    <a:close/>
                    <a:moveTo>
                      <a:pt x="31" y="0"/>
                    </a:moveTo>
                    <a:lnTo>
                      <a:pt x="37" y="0"/>
                    </a:lnTo>
                    <a:lnTo>
                      <a:pt x="45" y="2"/>
                    </a:lnTo>
                    <a:lnTo>
                      <a:pt x="48" y="6"/>
                    </a:lnTo>
                    <a:lnTo>
                      <a:pt x="52" y="12"/>
                    </a:lnTo>
                    <a:lnTo>
                      <a:pt x="56" y="17"/>
                    </a:lnTo>
                    <a:lnTo>
                      <a:pt x="58" y="25"/>
                    </a:lnTo>
                    <a:lnTo>
                      <a:pt x="60" y="35"/>
                    </a:lnTo>
                    <a:lnTo>
                      <a:pt x="60" y="46"/>
                    </a:lnTo>
                    <a:lnTo>
                      <a:pt x="60" y="56"/>
                    </a:lnTo>
                    <a:lnTo>
                      <a:pt x="58" y="65"/>
                    </a:lnTo>
                    <a:lnTo>
                      <a:pt x="56" y="73"/>
                    </a:lnTo>
                    <a:lnTo>
                      <a:pt x="54" y="79"/>
                    </a:lnTo>
                    <a:lnTo>
                      <a:pt x="50" y="83"/>
                    </a:lnTo>
                    <a:lnTo>
                      <a:pt x="47" y="87"/>
                    </a:lnTo>
                    <a:lnTo>
                      <a:pt x="43" y="90"/>
                    </a:lnTo>
                    <a:lnTo>
                      <a:pt x="37" y="92"/>
                    </a:lnTo>
                    <a:lnTo>
                      <a:pt x="31" y="92"/>
                    </a:lnTo>
                    <a:lnTo>
                      <a:pt x="22" y="92"/>
                    </a:lnTo>
                    <a:lnTo>
                      <a:pt x="16" y="88"/>
                    </a:lnTo>
                    <a:lnTo>
                      <a:pt x="10" y="85"/>
                    </a:lnTo>
                    <a:lnTo>
                      <a:pt x="2" y="67"/>
                    </a:lnTo>
                    <a:lnTo>
                      <a:pt x="0" y="46"/>
                    </a:lnTo>
                    <a:lnTo>
                      <a:pt x="0" y="37"/>
                    </a:lnTo>
                    <a:lnTo>
                      <a:pt x="2" y="27"/>
                    </a:lnTo>
                    <a:lnTo>
                      <a:pt x="4" y="19"/>
                    </a:lnTo>
                    <a:lnTo>
                      <a:pt x="6" y="14"/>
                    </a:lnTo>
                    <a:lnTo>
                      <a:pt x="10" y="8"/>
                    </a:lnTo>
                    <a:lnTo>
                      <a:pt x="14" y="4"/>
                    </a:lnTo>
                    <a:lnTo>
                      <a:pt x="18"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1" name="Rectangle 376"/>
              <p:cNvSpPr>
                <a:spLocks noChangeArrowheads="1"/>
              </p:cNvSpPr>
              <p:nvPr/>
            </p:nvSpPr>
            <p:spPr bwMode="auto">
              <a:xfrm>
                <a:off x="3642" y="1697"/>
                <a:ext cx="12" cy="11"/>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2" name="Freeform 377"/>
              <p:cNvSpPr>
                <a:spLocks noEditPoints="1"/>
              </p:cNvSpPr>
              <p:nvPr/>
            </p:nvSpPr>
            <p:spPr bwMode="auto">
              <a:xfrm>
                <a:off x="3671" y="1618"/>
                <a:ext cx="61" cy="92"/>
              </a:xfrm>
              <a:custGeom>
                <a:avLst/>
                <a:gdLst>
                  <a:gd name="T0" fmla="*/ 23 w 61"/>
                  <a:gd name="T1" fmla="*/ 42 h 92"/>
                  <a:gd name="T2" fmla="*/ 13 w 61"/>
                  <a:gd name="T3" fmla="*/ 50 h 92"/>
                  <a:gd name="T4" fmla="*/ 12 w 61"/>
                  <a:gd name="T5" fmla="*/ 62 h 92"/>
                  <a:gd name="T6" fmla="*/ 13 w 61"/>
                  <a:gd name="T7" fmla="*/ 71 h 92"/>
                  <a:gd name="T8" fmla="*/ 21 w 61"/>
                  <a:gd name="T9" fmla="*/ 79 h 92"/>
                  <a:gd name="T10" fmla="*/ 31 w 61"/>
                  <a:gd name="T11" fmla="*/ 83 h 92"/>
                  <a:gd name="T12" fmla="*/ 40 w 61"/>
                  <a:gd name="T13" fmla="*/ 79 h 92"/>
                  <a:gd name="T14" fmla="*/ 46 w 61"/>
                  <a:gd name="T15" fmla="*/ 73 h 92"/>
                  <a:gd name="T16" fmla="*/ 48 w 61"/>
                  <a:gd name="T17" fmla="*/ 62 h 92"/>
                  <a:gd name="T18" fmla="*/ 46 w 61"/>
                  <a:gd name="T19" fmla="*/ 52 h 92"/>
                  <a:gd name="T20" fmla="*/ 40 w 61"/>
                  <a:gd name="T21" fmla="*/ 44 h 92"/>
                  <a:gd name="T22" fmla="*/ 31 w 61"/>
                  <a:gd name="T23" fmla="*/ 42 h 92"/>
                  <a:gd name="T24" fmla="*/ 40 w 61"/>
                  <a:gd name="T25" fmla="*/ 0 h 92"/>
                  <a:gd name="T26" fmla="*/ 52 w 61"/>
                  <a:gd name="T27" fmla="*/ 6 h 92"/>
                  <a:gd name="T28" fmla="*/ 58 w 61"/>
                  <a:gd name="T29" fmla="*/ 16 h 92"/>
                  <a:gd name="T30" fmla="*/ 48 w 61"/>
                  <a:gd name="T31" fmla="*/ 25 h 92"/>
                  <a:gd name="T32" fmla="*/ 42 w 61"/>
                  <a:gd name="T33" fmla="*/ 16 h 92"/>
                  <a:gd name="T34" fmla="*/ 33 w 61"/>
                  <a:gd name="T35" fmla="*/ 10 h 92"/>
                  <a:gd name="T36" fmla="*/ 23 w 61"/>
                  <a:gd name="T37" fmla="*/ 14 h 92"/>
                  <a:gd name="T38" fmla="*/ 15 w 61"/>
                  <a:gd name="T39" fmla="*/ 23 h 92"/>
                  <a:gd name="T40" fmla="*/ 12 w 61"/>
                  <a:gd name="T41" fmla="*/ 35 h 92"/>
                  <a:gd name="T42" fmla="*/ 15 w 61"/>
                  <a:gd name="T43" fmla="*/ 39 h 92"/>
                  <a:gd name="T44" fmla="*/ 27 w 61"/>
                  <a:gd name="T45" fmla="*/ 33 h 92"/>
                  <a:gd name="T46" fmla="*/ 40 w 61"/>
                  <a:gd name="T47" fmla="*/ 33 h 92"/>
                  <a:gd name="T48" fmla="*/ 52 w 61"/>
                  <a:gd name="T49" fmla="*/ 40 h 92"/>
                  <a:gd name="T50" fmla="*/ 60 w 61"/>
                  <a:gd name="T51" fmla="*/ 52 h 92"/>
                  <a:gd name="T52" fmla="*/ 60 w 61"/>
                  <a:gd name="T53" fmla="*/ 69 h 92"/>
                  <a:gd name="T54" fmla="*/ 52 w 61"/>
                  <a:gd name="T55" fmla="*/ 85 h 92"/>
                  <a:gd name="T56" fmla="*/ 40 w 61"/>
                  <a:gd name="T57" fmla="*/ 92 h 92"/>
                  <a:gd name="T58" fmla="*/ 23 w 61"/>
                  <a:gd name="T59" fmla="*/ 90 h 92"/>
                  <a:gd name="T60" fmla="*/ 8 w 61"/>
                  <a:gd name="T61" fmla="*/ 83 h 92"/>
                  <a:gd name="T62" fmla="*/ 0 w 61"/>
                  <a:gd name="T63" fmla="*/ 48 h 92"/>
                  <a:gd name="T64" fmla="*/ 10 w 61"/>
                  <a:gd name="T65" fmla="*/ 10 h 92"/>
                  <a:gd name="T66" fmla="*/ 23 w 61"/>
                  <a:gd name="T6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92">
                    <a:moveTo>
                      <a:pt x="31" y="42"/>
                    </a:moveTo>
                    <a:lnTo>
                      <a:pt x="23" y="42"/>
                    </a:lnTo>
                    <a:lnTo>
                      <a:pt x="17" y="46"/>
                    </a:lnTo>
                    <a:lnTo>
                      <a:pt x="13" y="50"/>
                    </a:lnTo>
                    <a:lnTo>
                      <a:pt x="12" y="56"/>
                    </a:lnTo>
                    <a:lnTo>
                      <a:pt x="12" y="62"/>
                    </a:lnTo>
                    <a:lnTo>
                      <a:pt x="12" y="65"/>
                    </a:lnTo>
                    <a:lnTo>
                      <a:pt x="13" y="71"/>
                    </a:lnTo>
                    <a:lnTo>
                      <a:pt x="17" y="75"/>
                    </a:lnTo>
                    <a:lnTo>
                      <a:pt x="21" y="79"/>
                    </a:lnTo>
                    <a:lnTo>
                      <a:pt x="25" y="81"/>
                    </a:lnTo>
                    <a:lnTo>
                      <a:pt x="31" y="83"/>
                    </a:lnTo>
                    <a:lnTo>
                      <a:pt x="37" y="81"/>
                    </a:lnTo>
                    <a:lnTo>
                      <a:pt x="40" y="79"/>
                    </a:lnTo>
                    <a:lnTo>
                      <a:pt x="44" y="77"/>
                    </a:lnTo>
                    <a:lnTo>
                      <a:pt x="46" y="73"/>
                    </a:lnTo>
                    <a:lnTo>
                      <a:pt x="48" y="67"/>
                    </a:lnTo>
                    <a:lnTo>
                      <a:pt x="48" y="62"/>
                    </a:lnTo>
                    <a:lnTo>
                      <a:pt x="48" y="56"/>
                    </a:lnTo>
                    <a:lnTo>
                      <a:pt x="46" y="52"/>
                    </a:lnTo>
                    <a:lnTo>
                      <a:pt x="44" y="46"/>
                    </a:lnTo>
                    <a:lnTo>
                      <a:pt x="40" y="44"/>
                    </a:lnTo>
                    <a:lnTo>
                      <a:pt x="37" y="42"/>
                    </a:lnTo>
                    <a:lnTo>
                      <a:pt x="31" y="42"/>
                    </a:lnTo>
                    <a:close/>
                    <a:moveTo>
                      <a:pt x="33" y="0"/>
                    </a:moveTo>
                    <a:lnTo>
                      <a:pt x="40" y="0"/>
                    </a:lnTo>
                    <a:lnTo>
                      <a:pt x="46" y="2"/>
                    </a:lnTo>
                    <a:lnTo>
                      <a:pt x="52" y="6"/>
                    </a:lnTo>
                    <a:lnTo>
                      <a:pt x="56" y="10"/>
                    </a:lnTo>
                    <a:lnTo>
                      <a:pt x="58" y="16"/>
                    </a:lnTo>
                    <a:lnTo>
                      <a:pt x="60" y="23"/>
                    </a:lnTo>
                    <a:lnTo>
                      <a:pt x="48" y="25"/>
                    </a:lnTo>
                    <a:lnTo>
                      <a:pt x="46" y="19"/>
                    </a:lnTo>
                    <a:lnTo>
                      <a:pt x="42" y="16"/>
                    </a:lnTo>
                    <a:lnTo>
                      <a:pt x="38" y="12"/>
                    </a:lnTo>
                    <a:lnTo>
                      <a:pt x="33" y="10"/>
                    </a:lnTo>
                    <a:lnTo>
                      <a:pt x="27" y="12"/>
                    </a:lnTo>
                    <a:lnTo>
                      <a:pt x="23" y="14"/>
                    </a:lnTo>
                    <a:lnTo>
                      <a:pt x="17" y="17"/>
                    </a:lnTo>
                    <a:lnTo>
                      <a:pt x="15" y="23"/>
                    </a:lnTo>
                    <a:lnTo>
                      <a:pt x="13" y="29"/>
                    </a:lnTo>
                    <a:lnTo>
                      <a:pt x="12" y="35"/>
                    </a:lnTo>
                    <a:lnTo>
                      <a:pt x="12" y="44"/>
                    </a:lnTo>
                    <a:lnTo>
                      <a:pt x="15" y="39"/>
                    </a:lnTo>
                    <a:lnTo>
                      <a:pt x="21" y="35"/>
                    </a:lnTo>
                    <a:lnTo>
                      <a:pt x="27" y="33"/>
                    </a:lnTo>
                    <a:lnTo>
                      <a:pt x="35" y="31"/>
                    </a:lnTo>
                    <a:lnTo>
                      <a:pt x="40" y="33"/>
                    </a:lnTo>
                    <a:lnTo>
                      <a:pt x="48" y="35"/>
                    </a:lnTo>
                    <a:lnTo>
                      <a:pt x="52" y="40"/>
                    </a:lnTo>
                    <a:lnTo>
                      <a:pt x="58" y="46"/>
                    </a:lnTo>
                    <a:lnTo>
                      <a:pt x="60" y="52"/>
                    </a:lnTo>
                    <a:lnTo>
                      <a:pt x="61" y="62"/>
                    </a:lnTo>
                    <a:lnTo>
                      <a:pt x="60" y="69"/>
                    </a:lnTo>
                    <a:lnTo>
                      <a:pt x="58" y="77"/>
                    </a:lnTo>
                    <a:lnTo>
                      <a:pt x="52" y="85"/>
                    </a:lnTo>
                    <a:lnTo>
                      <a:pt x="46" y="88"/>
                    </a:lnTo>
                    <a:lnTo>
                      <a:pt x="40" y="92"/>
                    </a:lnTo>
                    <a:lnTo>
                      <a:pt x="31" y="92"/>
                    </a:lnTo>
                    <a:lnTo>
                      <a:pt x="23" y="90"/>
                    </a:lnTo>
                    <a:lnTo>
                      <a:pt x="15" y="88"/>
                    </a:lnTo>
                    <a:lnTo>
                      <a:pt x="8" y="83"/>
                    </a:lnTo>
                    <a:lnTo>
                      <a:pt x="2" y="69"/>
                    </a:lnTo>
                    <a:lnTo>
                      <a:pt x="0" y="48"/>
                    </a:lnTo>
                    <a:lnTo>
                      <a:pt x="2" y="25"/>
                    </a:lnTo>
                    <a:lnTo>
                      <a:pt x="10" y="10"/>
                    </a:lnTo>
                    <a:lnTo>
                      <a:pt x="15" y="4"/>
                    </a:lnTo>
                    <a:lnTo>
                      <a:pt x="23" y="0"/>
                    </a:lnTo>
                    <a:lnTo>
                      <a:pt x="3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3" name="Rectangle 378"/>
              <p:cNvSpPr>
                <a:spLocks noChangeArrowheads="1"/>
              </p:cNvSpPr>
              <p:nvPr/>
            </p:nvSpPr>
            <p:spPr bwMode="auto">
              <a:xfrm>
                <a:off x="3752" y="155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4" name="Rectangle 379"/>
              <p:cNvSpPr>
                <a:spLocks noChangeArrowheads="1"/>
              </p:cNvSpPr>
              <p:nvPr/>
            </p:nvSpPr>
            <p:spPr bwMode="auto">
              <a:xfrm>
                <a:off x="6286" y="155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5" name="Rectangle 380"/>
              <p:cNvSpPr>
                <a:spLocks noChangeArrowheads="1"/>
              </p:cNvSpPr>
              <p:nvPr/>
            </p:nvSpPr>
            <p:spPr bwMode="auto">
              <a:xfrm>
                <a:off x="3752" y="146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6" name="Rectangle 381"/>
              <p:cNvSpPr>
                <a:spLocks noChangeArrowheads="1"/>
              </p:cNvSpPr>
              <p:nvPr/>
            </p:nvSpPr>
            <p:spPr bwMode="auto">
              <a:xfrm>
                <a:off x="6286" y="146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7" name="Rectangle 382"/>
              <p:cNvSpPr>
                <a:spLocks noChangeArrowheads="1"/>
              </p:cNvSpPr>
              <p:nvPr/>
            </p:nvSpPr>
            <p:spPr bwMode="auto">
              <a:xfrm>
                <a:off x="3752" y="136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8" name="Rectangle 383"/>
              <p:cNvSpPr>
                <a:spLocks noChangeArrowheads="1"/>
              </p:cNvSpPr>
              <p:nvPr/>
            </p:nvSpPr>
            <p:spPr bwMode="auto">
              <a:xfrm>
                <a:off x="6286" y="136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9" name="Rectangle 384"/>
              <p:cNvSpPr>
                <a:spLocks noChangeArrowheads="1"/>
              </p:cNvSpPr>
              <p:nvPr/>
            </p:nvSpPr>
            <p:spPr bwMode="auto">
              <a:xfrm>
                <a:off x="3752" y="127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0" name="Rectangle 385"/>
              <p:cNvSpPr>
                <a:spLocks noChangeArrowheads="1"/>
              </p:cNvSpPr>
              <p:nvPr/>
            </p:nvSpPr>
            <p:spPr bwMode="auto">
              <a:xfrm>
                <a:off x="6286" y="127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1" name="Rectangle 386"/>
              <p:cNvSpPr>
                <a:spLocks noChangeArrowheads="1"/>
              </p:cNvSpPr>
              <p:nvPr/>
            </p:nvSpPr>
            <p:spPr bwMode="auto">
              <a:xfrm>
                <a:off x="3752" y="11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2" name="Rectangle 387"/>
              <p:cNvSpPr>
                <a:spLocks noChangeArrowheads="1"/>
              </p:cNvSpPr>
              <p:nvPr/>
            </p:nvSpPr>
            <p:spPr bwMode="auto">
              <a:xfrm>
                <a:off x="6286" y="11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3" name="Rectangle 388"/>
              <p:cNvSpPr>
                <a:spLocks noChangeArrowheads="1"/>
              </p:cNvSpPr>
              <p:nvPr/>
            </p:nvSpPr>
            <p:spPr bwMode="auto">
              <a:xfrm>
                <a:off x="3752" y="11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4" name="Rectangle 389"/>
              <p:cNvSpPr>
                <a:spLocks noChangeArrowheads="1"/>
              </p:cNvSpPr>
              <p:nvPr/>
            </p:nvSpPr>
            <p:spPr bwMode="auto">
              <a:xfrm>
                <a:off x="6286" y="11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5" name="Rectangle 390"/>
              <p:cNvSpPr>
                <a:spLocks noChangeArrowheads="1"/>
              </p:cNvSpPr>
              <p:nvPr/>
            </p:nvSpPr>
            <p:spPr bwMode="auto">
              <a:xfrm>
                <a:off x="3752" y="11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6" name="Rectangle 391"/>
              <p:cNvSpPr>
                <a:spLocks noChangeArrowheads="1"/>
              </p:cNvSpPr>
              <p:nvPr/>
            </p:nvSpPr>
            <p:spPr bwMode="auto">
              <a:xfrm>
                <a:off x="6286" y="11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7" name="Rectangle 392"/>
              <p:cNvSpPr>
                <a:spLocks noChangeArrowheads="1"/>
              </p:cNvSpPr>
              <p:nvPr/>
            </p:nvSpPr>
            <p:spPr bwMode="auto">
              <a:xfrm>
                <a:off x="3752" y="11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8" name="Rectangle 393"/>
              <p:cNvSpPr>
                <a:spLocks noChangeArrowheads="1"/>
              </p:cNvSpPr>
              <p:nvPr/>
            </p:nvSpPr>
            <p:spPr bwMode="auto">
              <a:xfrm>
                <a:off x="6286" y="11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9" name="Rectangle 394"/>
              <p:cNvSpPr>
                <a:spLocks noChangeArrowheads="1"/>
              </p:cNvSpPr>
              <p:nvPr/>
            </p:nvSpPr>
            <p:spPr bwMode="auto">
              <a:xfrm>
                <a:off x="3752" y="117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0" name="Rectangle 395"/>
              <p:cNvSpPr>
                <a:spLocks noChangeArrowheads="1"/>
              </p:cNvSpPr>
              <p:nvPr/>
            </p:nvSpPr>
            <p:spPr bwMode="auto">
              <a:xfrm>
                <a:off x="6286" y="117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1" name="Rectangle 396"/>
              <p:cNvSpPr>
                <a:spLocks noChangeArrowheads="1"/>
              </p:cNvSpPr>
              <p:nvPr/>
            </p:nvSpPr>
            <p:spPr bwMode="auto">
              <a:xfrm>
                <a:off x="3752" y="117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2" name="Rectangle 397"/>
              <p:cNvSpPr>
                <a:spLocks noChangeArrowheads="1"/>
              </p:cNvSpPr>
              <p:nvPr/>
            </p:nvSpPr>
            <p:spPr bwMode="auto">
              <a:xfrm>
                <a:off x="6275" y="117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3" name="Freeform 398"/>
              <p:cNvSpPr>
                <a:spLocks noEditPoints="1"/>
              </p:cNvSpPr>
              <p:nvPr/>
            </p:nvSpPr>
            <p:spPr bwMode="auto">
              <a:xfrm>
                <a:off x="3565" y="1138"/>
                <a:ext cx="60" cy="92"/>
              </a:xfrm>
              <a:custGeom>
                <a:avLst/>
                <a:gdLst>
                  <a:gd name="T0" fmla="*/ 31 w 60"/>
                  <a:gd name="T1" fmla="*/ 10 h 92"/>
                  <a:gd name="T2" fmla="*/ 25 w 60"/>
                  <a:gd name="T3" fmla="*/ 10 h 92"/>
                  <a:gd name="T4" fmla="*/ 22 w 60"/>
                  <a:gd name="T5" fmla="*/ 14 h 92"/>
                  <a:gd name="T6" fmla="*/ 18 w 60"/>
                  <a:gd name="T7" fmla="*/ 16 h 92"/>
                  <a:gd name="T8" fmla="*/ 16 w 60"/>
                  <a:gd name="T9" fmla="*/ 21 h 92"/>
                  <a:gd name="T10" fmla="*/ 14 w 60"/>
                  <a:gd name="T11" fmla="*/ 27 h 92"/>
                  <a:gd name="T12" fmla="*/ 12 w 60"/>
                  <a:gd name="T13" fmla="*/ 37 h 92"/>
                  <a:gd name="T14" fmla="*/ 12 w 60"/>
                  <a:gd name="T15" fmla="*/ 46 h 92"/>
                  <a:gd name="T16" fmla="*/ 12 w 60"/>
                  <a:gd name="T17" fmla="*/ 56 h 92"/>
                  <a:gd name="T18" fmla="*/ 14 w 60"/>
                  <a:gd name="T19" fmla="*/ 64 h 92"/>
                  <a:gd name="T20" fmla="*/ 16 w 60"/>
                  <a:gd name="T21" fmla="*/ 71 h 92"/>
                  <a:gd name="T22" fmla="*/ 18 w 60"/>
                  <a:gd name="T23" fmla="*/ 75 h 92"/>
                  <a:gd name="T24" fmla="*/ 22 w 60"/>
                  <a:gd name="T25" fmla="*/ 79 h 92"/>
                  <a:gd name="T26" fmla="*/ 25 w 60"/>
                  <a:gd name="T27" fmla="*/ 81 h 92"/>
                  <a:gd name="T28" fmla="*/ 31 w 60"/>
                  <a:gd name="T29" fmla="*/ 81 h 92"/>
                  <a:gd name="T30" fmla="*/ 35 w 60"/>
                  <a:gd name="T31" fmla="*/ 81 h 92"/>
                  <a:gd name="T32" fmla="*/ 39 w 60"/>
                  <a:gd name="T33" fmla="*/ 79 h 92"/>
                  <a:gd name="T34" fmla="*/ 43 w 60"/>
                  <a:gd name="T35" fmla="*/ 75 h 92"/>
                  <a:gd name="T36" fmla="*/ 45 w 60"/>
                  <a:gd name="T37" fmla="*/ 71 h 92"/>
                  <a:gd name="T38" fmla="*/ 47 w 60"/>
                  <a:gd name="T39" fmla="*/ 64 h 92"/>
                  <a:gd name="T40" fmla="*/ 48 w 60"/>
                  <a:gd name="T41" fmla="*/ 56 h 92"/>
                  <a:gd name="T42" fmla="*/ 48 w 60"/>
                  <a:gd name="T43" fmla="*/ 46 h 92"/>
                  <a:gd name="T44" fmla="*/ 48 w 60"/>
                  <a:gd name="T45" fmla="*/ 37 h 92"/>
                  <a:gd name="T46" fmla="*/ 47 w 60"/>
                  <a:gd name="T47" fmla="*/ 27 h 92"/>
                  <a:gd name="T48" fmla="*/ 47 w 60"/>
                  <a:gd name="T49" fmla="*/ 21 h 92"/>
                  <a:gd name="T50" fmla="*/ 43 w 60"/>
                  <a:gd name="T51" fmla="*/ 18 h 92"/>
                  <a:gd name="T52" fmla="*/ 39 w 60"/>
                  <a:gd name="T53" fmla="*/ 14 h 92"/>
                  <a:gd name="T54" fmla="*/ 35 w 60"/>
                  <a:gd name="T55" fmla="*/ 12 h 92"/>
                  <a:gd name="T56" fmla="*/ 31 w 60"/>
                  <a:gd name="T57" fmla="*/ 10 h 92"/>
                  <a:gd name="T58" fmla="*/ 31 w 60"/>
                  <a:gd name="T59" fmla="*/ 0 h 92"/>
                  <a:gd name="T60" fmla="*/ 37 w 60"/>
                  <a:gd name="T61" fmla="*/ 0 h 92"/>
                  <a:gd name="T62" fmla="*/ 45 w 60"/>
                  <a:gd name="T63" fmla="*/ 2 h 92"/>
                  <a:gd name="T64" fmla="*/ 48 w 60"/>
                  <a:gd name="T65" fmla="*/ 6 h 92"/>
                  <a:gd name="T66" fmla="*/ 52 w 60"/>
                  <a:gd name="T67" fmla="*/ 12 h 92"/>
                  <a:gd name="T68" fmla="*/ 56 w 60"/>
                  <a:gd name="T69" fmla="*/ 18 h 92"/>
                  <a:gd name="T70" fmla="*/ 58 w 60"/>
                  <a:gd name="T71" fmla="*/ 25 h 92"/>
                  <a:gd name="T72" fmla="*/ 60 w 60"/>
                  <a:gd name="T73" fmla="*/ 33 h 92"/>
                  <a:gd name="T74" fmla="*/ 60 w 60"/>
                  <a:gd name="T75" fmla="*/ 46 h 92"/>
                  <a:gd name="T76" fmla="*/ 60 w 60"/>
                  <a:gd name="T77" fmla="*/ 56 h 92"/>
                  <a:gd name="T78" fmla="*/ 58 w 60"/>
                  <a:gd name="T79" fmla="*/ 66 h 92"/>
                  <a:gd name="T80" fmla="*/ 56 w 60"/>
                  <a:gd name="T81" fmla="*/ 71 h 92"/>
                  <a:gd name="T82" fmla="*/ 54 w 60"/>
                  <a:gd name="T83" fmla="*/ 79 h 92"/>
                  <a:gd name="T84" fmla="*/ 50 w 60"/>
                  <a:gd name="T85" fmla="*/ 83 h 92"/>
                  <a:gd name="T86" fmla="*/ 47 w 60"/>
                  <a:gd name="T87" fmla="*/ 87 h 92"/>
                  <a:gd name="T88" fmla="*/ 43 w 60"/>
                  <a:gd name="T89" fmla="*/ 91 h 92"/>
                  <a:gd name="T90" fmla="*/ 37 w 60"/>
                  <a:gd name="T91" fmla="*/ 92 h 92"/>
                  <a:gd name="T92" fmla="*/ 31 w 60"/>
                  <a:gd name="T93" fmla="*/ 92 h 92"/>
                  <a:gd name="T94" fmla="*/ 22 w 60"/>
                  <a:gd name="T95" fmla="*/ 92 h 92"/>
                  <a:gd name="T96" fmla="*/ 16 w 60"/>
                  <a:gd name="T97" fmla="*/ 89 h 92"/>
                  <a:gd name="T98" fmla="*/ 10 w 60"/>
                  <a:gd name="T99" fmla="*/ 83 h 92"/>
                  <a:gd name="T100" fmla="*/ 2 w 60"/>
                  <a:gd name="T101" fmla="*/ 67 h 92"/>
                  <a:gd name="T102" fmla="*/ 0 w 60"/>
                  <a:gd name="T103" fmla="*/ 46 h 92"/>
                  <a:gd name="T104" fmla="*/ 0 w 60"/>
                  <a:gd name="T105" fmla="*/ 37 h 92"/>
                  <a:gd name="T106" fmla="*/ 2 w 60"/>
                  <a:gd name="T107" fmla="*/ 27 h 92"/>
                  <a:gd name="T108" fmla="*/ 4 w 60"/>
                  <a:gd name="T109" fmla="*/ 19 h 92"/>
                  <a:gd name="T110" fmla="*/ 6 w 60"/>
                  <a:gd name="T111" fmla="*/ 14 h 92"/>
                  <a:gd name="T112" fmla="*/ 10 w 60"/>
                  <a:gd name="T113" fmla="*/ 8 h 92"/>
                  <a:gd name="T114" fmla="*/ 14 w 60"/>
                  <a:gd name="T115" fmla="*/ 4 h 92"/>
                  <a:gd name="T116" fmla="*/ 18 w 60"/>
                  <a:gd name="T117" fmla="*/ 2 h 92"/>
                  <a:gd name="T118" fmla="*/ 23 w 60"/>
                  <a:gd name="T119" fmla="*/ 0 h 92"/>
                  <a:gd name="T120" fmla="*/ 31 w 60"/>
                  <a:gd name="T1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 h="92">
                    <a:moveTo>
                      <a:pt x="31" y="10"/>
                    </a:moveTo>
                    <a:lnTo>
                      <a:pt x="25" y="10"/>
                    </a:lnTo>
                    <a:lnTo>
                      <a:pt x="22" y="14"/>
                    </a:lnTo>
                    <a:lnTo>
                      <a:pt x="18" y="16"/>
                    </a:lnTo>
                    <a:lnTo>
                      <a:pt x="16" y="21"/>
                    </a:lnTo>
                    <a:lnTo>
                      <a:pt x="14" y="27"/>
                    </a:lnTo>
                    <a:lnTo>
                      <a:pt x="12" y="37"/>
                    </a:lnTo>
                    <a:lnTo>
                      <a:pt x="12" y="46"/>
                    </a:lnTo>
                    <a:lnTo>
                      <a:pt x="12" y="56"/>
                    </a:lnTo>
                    <a:lnTo>
                      <a:pt x="14" y="64"/>
                    </a:lnTo>
                    <a:lnTo>
                      <a:pt x="16" y="71"/>
                    </a:lnTo>
                    <a:lnTo>
                      <a:pt x="18" y="75"/>
                    </a:lnTo>
                    <a:lnTo>
                      <a:pt x="22" y="79"/>
                    </a:lnTo>
                    <a:lnTo>
                      <a:pt x="25" y="81"/>
                    </a:lnTo>
                    <a:lnTo>
                      <a:pt x="31" y="81"/>
                    </a:lnTo>
                    <a:lnTo>
                      <a:pt x="35" y="81"/>
                    </a:lnTo>
                    <a:lnTo>
                      <a:pt x="39" y="79"/>
                    </a:lnTo>
                    <a:lnTo>
                      <a:pt x="43" y="75"/>
                    </a:lnTo>
                    <a:lnTo>
                      <a:pt x="45" y="71"/>
                    </a:lnTo>
                    <a:lnTo>
                      <a:pt x="47" y="64"/>
                    </a:lnTo>
                    <a:lnTo>
                      <a:pt x="48" y="56"/>
                    </a:lnTo>
                    <a:lnTo>
                      <a:pt x="48" y="46"/>
                    </a:lnTo>
                    <a:lnTo>
                      <a:pt x="48" y="37"/>
                    </a:lnTo>
                    <a:lnTo>
                      <a:pt x="47" y="27"/>
                    </a:lnTo>
                    <a:lnTo>
                      <a:pt x="47" y="21"/>
                    </a:lnTo>
                    <a:lnTo>
                      <a:pt x="43" y="18"/>
                    </a:lnTo>
                    <a:lnTo>
                      <a:pt x="39" y="14"/>
                    </a:lnTo>
                    <a:lnTo>
                      <a:pt x="35" y="12"/>
                    </a:lnTo>
                    <a:lnTo>
                      <a:pt x="31" y="10"/>
                    </a:lnTo>
                    <a:close/>
                    <a:moveTo>
                      <a:pt x="31" y="0"/>
                    </a:moveTo>
                    <a:lnTo>
                      <a:pt x="37" y="0"/>
                    </a:lnTo>
                    <a:lnTo>
                      <a:pt x="45" y="2"/>
                    </a:lnTo>
                    <a:lnTo>
                      <a:pt x="48" y="6"/>
                    </a:lnTo>
                    <a:lnTo>
                      <a:pt x="52" y="12"/>
                    </a:lnTo>
                    <a:lnTo>
                      <a:pt x="56" y="18"/>
                    </a:lnTo>
                    <a:lnTo>
                      <a:pt x="58" y="25"/>
                    </a:lnTo>
                    <a:lnTo>
                      <a:pt x="60" y="33"/>
                    </a:lnTo>
                    <a:lnTo>
                      <a:pt x="60" y="46"/>
                    </a:lnTo>
                    <a:lnTo>
                      <a:pt x="60" y="56"/>
                    </a:lnTo>
                    <a:lnTo>
                      <a:pt x="58" y="66"/>
                    </a:lnTo>
                    <a:lnTo>
                      <a:pt x="56" y="71"/>
                    </a:lnTo>
                    <a:lnTo>
                      <a:pt x="54" y="79"/>
                    </a:lnTo>
                    <a:lnTo>
                      <a:pt x="50" y="83"/>
                    </a:lnTo>
                    <a:lnTo>
                      <a:pt x="47" y="87"/>
                    </a:lnTo>
                    <a:lnTo>
                      <a:pt x="43" y="91"/>
                    </a:lnTo>
                    <a:lnTo>
                      <a:pt x="37" y="92"/>
                    </a:lnTo>
                    <a:lnTo>
                      <a:pt x="31" y="92"/>
                    </a:lnTo>
                    <a:lnTo>
                      <a:pt x="22" y="92"/>
                    </a:lnTo>
                    <a:lnTo>
                      <a:pt x="16" y="89"/>
                    </a:lnTo>
                    <a:lnTo>
                      <a:pt x="10" y="83"/>
                    </a:lnTo>
                    <a:lnTo>
                      <a:pt x="2" y="67"/>
                    </a:lnTo>
                    <a:lnTo>
                      <a:pt x="0" y="46"/>
                    </a:lnTo>
                    <a:lnTo>
                      <a:pt x="0" y="37"/>
                    </a:lnTo>
                    <a:lnTo>
                      <a:pt x="2" y="27"/>
                    </a:lnTo>
                    <a:lnTo>
                      <a:pt x="4" y="19"/>
                    </a:lnTo>
                    <a:lnTo>
                      <a:pt x="6" y="14"/>
                    </a:lnTo>
                    <a:lnTo>
                      <a:pt x="10" y="8"/>
                    </a:lnTo>
                    <a:lnTo>
                      <a:pt x="14" y="4"/>
                    </a:lnTo>
                    <a:lnTo>
                      <a:pt x="18"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4" name="Rectangle 399"/>
              <p:cNvSpPr>
                <a:spLocks noChangeArrowheads="1"/>
              </p:cNvSpPr>
              <p:nvPr/>
            </p:nvSpPr>
            <p:spPr bwMode="auto">
              <a:xfrm>
                <a:off x="3642" y="1217"/>
                <a:ext cx="12" cy="12"/>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5" name="Freeform 400"/>
              <p:cNvSpPr>
                <a:spLocks noEditPoints="1"/>
              </p:cNvSpPr>
              <p:nvPr/>
            </p:nvSpPr>
            <p:spPr bwMode="auto">
              <a:xfrm>
                <a:off x="3671" y="1138"/>
                <a:ext cx="60" cy="92"/>
              </a:xfrm>
              <a:custGeom>
                <a:avLst/>
                <a:gdLst>
                  <a:gd name="T0" fmla="*/ 25 w 60"/>
                  <a:gd name="T1" fmla="*/ 46 h 92"/>
                  <a:gd name="T2" fmla="*/ 17 w 60"/>
                  <a:gd name="T3" fmla="*/ 50 h 92"/>
                  <a:gd name="T4" fmla="*/ 13 w 60"/>
                  <a:gd name="T5" fmla="*/ 64 h 92"/>
                  <a:gd name="T6" fmla="*/ 15 w 60"/>
                  <a:gd name="T7" fmla="*/ 73 h 92"/>
                  <a:gd name="T8" fmla="*/ 21 w 60"/>
                  <a:gd name="T9" fmla="*/ 79 h 92"/>
                  <a:gd name="T10" fmla="*/ 31 w 60"/>
                  <a:gd name="T11" fmla="*/ 81 h 92"/>
                  <a:gd name="T12" fmla="*/ 40 w 60"/>
                  <a:gd name="T13" fmla="*/ 79 h 92"/>
                  <a:gd name="T14" fmla="*/ 46 w 60"/>
                  <a:gd name="T15" fmla="*/ 71 h 92"/>
                  <a:gd name="T16" fmla="*/ 46 w 60"/>
                  <a:gd name="T17" fmla="*/ 56 h 92"/>
                  <a:gd name="T18" fmla="*/ 38 w 60"/>
                  <a:gd name="T19" fmla="*/ 48 h 92"/>
                  <a:gd name="T20" fmla="*/ 31 w 60"/>
                  <a:gd name="T21" fmla="*/ 46 h 92"/>
                  <a:gd name="T22" fmla="*/ 23 w 60"/>
                  <a:gd name="T23" fmla="*/ 12 h 92"/>
                  <a:gd name="T24" fmla="*/ 17 w 60"/>
                  <a:gd name="T25" fmla="*/ 18 h 92"/>
                  <a:gd name="T26" fmla="*/ 17 w 60"/>
                  <a:gd name="T27" fmla="*/ 27 h 92"/>
                  <a:gd name="T28" fmla="*/ 23 w 60"/>
                  <a:gd name="T29" fmla="*/ 35 h 92"/>
                  <a:gd name="T30" fmla="*/ 37 w 60"/>
                  <a:gd name="T31" fmla="*/ 35 h 92"/>
                  <a:gd name="T32" fmla="*/ 44 w 60"/>
                  <a:gd name="T33" fmla="*/ 27 h 92"/>
                  <a:gd name="T34" fmla="*/ 44 w 60"/>
                  <a:gd name="T35" fmla="*/ 18 h 92"/>
                  <a:gd name="T36" fmla="*/ 37 w 60"/>
                  <a:gd name="T37" fmla="*/ 12 h 92"/>
                  <a:gd name="T38" fmla="*/ 31 w 60"/>
                  <a:gd name="T39" fmla="*/ 0 h 92"/>
                  <a:gd name="T40" fmla="*/ 44 w 60"/>
                  <a:gd name="T41" fmla="*/ 2 h 92"/>
                  <a:gd name="T42" fmla="*/ 54 w 60"/>
                  <a:gd name="T43" fmla="*/ 12 h 92"/>
                  <a:gd name="T44" fmla="*/ 58 w 60"/>
                  <a:gd name="T45" fmla="*/ 23 h 92"/>
                  <a:gd name="T46" fmla="*/ 54 w 60"/>
                  <a:gd name="T47" fmla="*/ 33 h 92"/>
                  <a:gd name="T48" fmla="*/ 42 w 60"/>
                  <a:gd name="T49" fmla="*/ 41 h 92"/>
                  <a:gd name="T50" fmla="*/ 56 w 60"/>
                  <a:gd name="T51" fmla="*/ 50 h 92"/>
                  <a:gd name="T52" fmla="*/ 60 w 60"/>
                  <a:gd name="T53" fmla="*/ 64 h 92"/>
                  <a:gd name="T54" fmla="*/ 56 w 60"/>
                  <a:gd name="T55" fmla="*/ 79 h 92"/>
                  <a:gd name="T56" fmla="*/ 46 w 60"/>
                  <a:gd name="T57" fmla="*/ 89 h 92"/>
                  <a:gd name="T58" fmla="*/ 31 w 60"/>
                  <a:gd name="T59" fmla="*/ 92 h 92"/>
                  <a:gd name="T60" fmla="*/ 15 w 60"/>
                  <a:gd name="T61" fmla="*/ 89 h 92"/>
                  <a:gd name="T62" fmla="*/ 4 w 60"/>
                  <a:gd name="T63" fmla="*/ 79 h 92"/>
                  <a:gd name="T64" fmla="*/ 0 w 60"/>
                  <a:gd name="T65" fmla="*/ 64 h 92"/>
                  <a:gd name="T66" fmla="*/ 6 w 60"/>
                  <a:gd name="T67" fmla="*/ 48 h 92"/>
                  <a:gd name="T68" fmla="*/ 17 w 60"/>
                  <a:gd name="T69" fmla="*/ 41 h 92"/>
                  <a:gd name="T70" fmla="*/ 8 w 60"/>
                  <a:gd name="T71" fmla="*/ 33 h 92"/>
                  <a:gd name="T72" fmla="*/ 4 w 60"/>
                  <a:gd name="T73" fmla="*/ 21 h 92"/>
                  <a:gd name="T74" fmla="*/ 6 w 60"/>
                  <a:gd name="T75" fmla="*/ 10 h 92"/>
                  <a:gd name="T76" fmla="*/ 15 w 60"/>
                  <a:gd name="T77" fmla="*/ 2 h 92"/>
                  <a:gd name="T78" fmla="*/ 31 w 60"/>
                  <a:gd name="T7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92">
                    <a:moveTo>
                      <a:pt x="31" y="46"/>
                    </a:moveTo>
                    <a:lnTo>
                      <a:pt x="25" y="46"/>
                    </a:lnTo>
                    <a:lnTo>
                      <a:pt x="21" y="48"/>
                    </a:lnTo>
                    <a:lnTo>
                      <a:pt x="17" y="50"/>
                    </a:lnTo>
                    <a:lnTo>
                      <a:pt x="13" y="56"/>
                    </a:lnTo>
                    <a:lnTo>
                      <a:pt x="13" y="64"/>
                    </a:lnTo>
                    <a:lnTo>
                      <a:pt x="13" y="67"/>
                    </a:lnTo>
                    <a:lnTo>
                      <a:pt x="15" y="73"/>
                    </a:lnTo>
                    <a:lnTo>
                      <a:pt x="17" y="77"/>
                    </a:lnTo>
                    <a:lnTo>
                      <a:pt x="21" y="79"/>
                    </a:lnTo>
                    <a:lnTo>
                      <a:pt x="25" y="81"/>
                    </a:lnTo>
                    <a:lnTo>
                      <a:pt x="31" y="81"/>
                    </a:lnTo>
                    <a:lnTo>
                      <a:pt x="35" y="81"/>
                    </a:lnTo>
                    <a:lnTo>
                      <a:pt x="40" y="79"/>
                    </a:lnTo>
                    <a:lnTo>
                      <a:pt x="42" y="77"/>
                    </a:lnTo>
                    <a:lnTo>
                      <a:pt x="46" y="71"/>
                    </a:lnTo>
                    <a:lnTo>
                      <a:pt x="48" y="64"/>
                    </a:lnTo>
                    <a:lnTo>
                      <a:pt x="46" y="56"/>
                    </a:lnTo>
                    <a:lnTo>
                      <a:pt x="42" y="50"/>
                    </a:lnTo>
                    <a:lnTo>
                      <a:pt x="38" y="48"/>
                    </a:lnTo>
                    <a:lnTo>
                      <a:pt x="35" y="46"/>
                    </a:lnTo>
                    <a:lnTo>
                      <a:pt x="31" y="46"/>
                    </a:lnTo>
                    <a:close/>
                    <a:moveTo>
                      <a:pt x="31" y="10"/>
                    </a:moveTo>
                    <a:lnTo>
                      <a:pt x="23" y="12"/>
                    </a:lnTo>
                    <a:lnTo>
                      <a:pt x="19" y="14"/>
                    </a:lnTo>
                    <a:lnTo>
                      <a:pt x="17" y="18"/>
                    </a:lnTo>
                    <a:lnTo>
                      <a:pt x="15" y="21"/>
                    </a:lnTo>
                    <a:lnTo>
                      <a:pt x="17" y="27"/>
                    </a:lnTo>
                    <a:lnTo>
                      <a:pt x="19" y="31"/>
                    </a:lnTo>
                    <a:lnTo>
                      <a:pt x="23" y="35"/>
                    </a:lnTo>
                    <a:lnTo>
                      <a:pt x="31" y="35"/>
                    </a:lnTo>
                    <a:lnTo>
                      <a:pt x="37" y="35"/>
                    </a:lnTo>
                    <a:lnTo>
                      <a:pt x="40" y="31"/>
                    </a:lnTo>
                    <a:lnTo>
                      <a:pt x="44" y="27"/>
                    </a:lnTo>
                    <a:lnTo>
                      <a:pt x="44" y="23"/>
                    </a:lnTo>
                    <a:lnTo>
                      <a:pt x="44" y="18"/>
                    </a:lnTo>
                    <a:lnTo>
                      <a:pt x="40" y="14"/>
                    </a:lnTo>
                    <a:lnTo>
                      <a:pt x="37" y="12"/>
                    </a:lnTo>
                    <a:lnTo>
                      <a:pt x="31" y="10"/>
                    </a:lnTo>
                    <a:close/>
                    <a:moveTo>
                      <a:pt x="31" y="0"/>
                    </a:moveTo>
                    <a:lnTo>
                      <a:pt x="37" y="0"/>
                    </a:lnTo>
                    <a:lnTo>
                      <a:pt x="44" y="2"/>
                    </a:lnTo>
                    <a:lnTo>
                      <a:pt x="50" y="6"/>
                    </a:lnTo>
                    <a:lnTo>
                      <a:pt x="54" y="12"/>
                    </a:lnTo>
                    <a:lnTo>
                      <a:pt x="56" y="16"/>
                    </a:lnTo>
                    <a:lnTo>
                      <a:pt x="58" y="23"/>
                    </a:lnTo>
                    <a:lnTo>
                      <a:pt x="56" y="29"/>
                    </a:lnTo>
                    <a:lnTo>
                      <a:pt x="54" y="33"/>
                    </a:lnTo>
                    <a:lnTo>
                      <a:pt x="48" y="37"/>
                    </a:lnTo>
                    <a:lnTo>
                      <a:pt x="42" y="41"/>
                    </a:lnTo>
                    <a:lnTo>
                      <a:pt x="50" y="44"/>
                    </a:lnTo>
                    <a:lnTo>
                      <a:pt x="56" y="50"/>
                    </a:lnTo>
                    <a:lnTo>
                      <a:pt x="58" y="56"/>
                    </a:lnTo>
                    <a:lnTo>
                      <a:pt x="60" y="64"/>
                    </a:lnTo>
                    <a:lnTo>
                      <a:pt x="58" y="71"/>
                    </a:lnTo>
                    <a:lnTo>
                      <a:pt x="56" y="79"/>
                    </a:lnTo>
                    <a:lnTo>
                      <a:pt x="52" y="85"/>
                    </a:lnTo>
                    <a:lnTo>
                      <a:pt x="46" y="89"/>
                    </a:lnTo>
                    <a:lnTo>
                      <a:pt x="38" y="92"/>
                    </a:lnTo>
                    <a:lnTo>
                      <a:pt x="31" y="92"/>
                    </a:lnTo>
                    <a:lnTo>
                      <a:pt x="21" y="92"/>
                    </a:lnTo>
                    <a:lnTo>
                      <a:pt x="15" y="89"/>
                    </a:lnTo>
                    <a:lnTo>
                      <a:pt x="10" y="85"/>
                    </a:lnTo>
                    <a:lnTo>
                      <a:pt x="4" y="79"/>
                    </a:lnTo>
                    <a:lnTo>
                      <a:pt x="2" y="71"/>
                    </a:lnTo>
                    <a:lnTo>
                      <a:pt x="0" y="64"/>
                    </a:lnTo>
                    <a:lnTo>
                      <a:pt x="2" y="56"/>
                    </a:lnTo>
                    <a:lnTo>
                      <a:pt x="6" y="48"/>
                    </a:lnTo>
                    <a:lnTo>
                      <a:pt x="10" y="44"/>
                    </a:lnTo>
                    <a:lnTo>
                      <a:pt x="17" y="41"/>
                    </a:lnTo>
                    <a:lnTo>
                      <a:pt x="12" y="37"/>
                    </a:lnTo>
                    <a:lnTo>
                      <a:pt x="8" y="33"/>
                    </a:lnTo>
                    <a:lnTo>
                      <a:pt x="4" y="29"/>
                    </a:lnTo>
                    <a:lnTo>
                      <a:pt x="4" y="21"/>
                    </a:lnTo>
                    <a:lnTo>
                      <a:pt x="4" y="16"/>
                    </a:lnTo>
                    <a:lnTo>
                      <a:pt x="6" y="10"/>
                    </a:lnTo>
                    <a:lnTo>
                      <a:pt x="12" y="6"/>
                    </a:lnTo>
                    <a:lnTo>
                      <a:pt x="15" y="2"/>
                    </a:lnTo>
                    <a:lnTo>
                      <a:pt x="23" y="0"/>
                    </a:lnTo>
                    <a:lnTo>
                      <a:pt x="3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6" name="Rectangle 401"/>
              <p:cNvSpPr>
                <a:spLocks noChangeArrowheads="1"/>
              </p:cNvSpPr>
              <p:nvPr/>
            </p:nvSpPr>
            <p:spPr bwMode="auto">
              <a:xfrm>
                <a:off x="3752" y="1079"/>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7" name="Rectangle 402"/>
              <p:cNvSpPr>
                <a:spLocks noChangeArrowheads="1"/>
              </p:cNvSpPr>
              <p:nvPr/>
            </p:nvSpPr>
            <p:spPr bwMode="auto">
              <a:xfrm>
                <a:off x="6286" y="1079"/>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8" name="Rectangle 403"/>
              <p:cNvSpPr>
                <a:spLocks noChangeArrowheads="1"/>
              </p:cNvSpPr>
              <p:nvPr/>
            </p:nvSpPr>
            <p:spPr bwMode="auto">
              <a:xfrm>
                <a:off x="3752" y="983"/>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9" name="Rectangle 404"/>
              <p:cNvSpPr>
                <a:spLocks noChangeArrowheads="1"/>
              </p:cNvSpPr>
              <p:nvPr/>
            </p:nvSpPr>
            <p:spPr bwMode="auto">
              <a:xfrm>
                <a:off x="6286" y="983"/>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0" name="Rectangle 405"/>
              <p:cNvSpPr>
                <a:spLocks noChangeArrowheads="1"/>
              </p:cNvSpPr>
              <p:nvPr/>
            </p:nvSpPr>
            <p:spPr bwMode="auto">
              <a:xfrm>
                <a:off x="3752" y="887"/>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0" name="Rectangle 407"/>
            <p:cNvSpPr>
              <a:spLocks noChangeArrowheads="1"/>
            </p:cNvSpPr>
            <p:nvPr/>
          </p:nvSpPr>
          <p:spPr bwMode="auto">
            <a:xfrm>
              <a:off x="6286" y="887"/>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Rectangle 408"/>
            <p:cNvSpPr>
              <a:spLocks noChangeArrowheads="1"/>
            </p:cNvSpPr>
            <p:nvPr/>
          </p:nvSpPr>
          <p:spPr bwMode="auto">
            <a:xfrm>
              <a:off x="3752" y="791"/>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Rectangle 409"/>
            <p:cNvSpPr>
              <a:spLocks noChangeArrowheads="1"/>
            </p:cNvSpPr>
            <p:nvPr/>
          </p:nvSpPr>
          <p:spPr bwMode="auto">
            <a:xfrm>
              <a:off x="6286" y="791"/>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Rectangle 410"/>
            <p:cNvSpPr>
              <a:spLocks noChangeArrowheads="1"/>
            </p:cNvSpPr>
            <p:nvPr/>
          </p:nvSpPr>
          <p:spPr bwMode="auto">
            <a:xfrm>
              <a:off x="3752"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Rectangle 411"/>
            <p:cNvSpPr>
              <a:spLocks noChangeArrowheads="1"/>
            </p:cNvSpPr>
            <p:nvPr/>
          </p:nvSpPr>
          <p:spPr bwMode="auto">
            <a:xfrm>
              <a:off x="6286" y="69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412"/>
            <p:cNvSpPr>
              <a:spLocks noChangeArrowheads="1"/>
            </p:cNvSpPr>
            <p:nvPr/>
          </p:nvSpPr>
          <p:spPr bwMode="auto">
            <a:xfrm>
              <a:off x="3752"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Rectangle 413"/>
            <p:cNvSpPr>
              <a:spLocks noChangeArrowheads="1"/>
            </p:cNvSpPr>
            <p:nvPr/>
          </p:nvSpPr>
          <p:spPr bwMode="auto">
            <a:xfrm>
              <a:off x="6286" y="69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Rectangle 414"/>
            <p:cNvSpPr>
              <a:spLocks noChangeArrowheads="1"/>
            </p:cNvSpPr>
            <p:nvPr/>
          </p:nvSpPr>
          <p:spPr bwMode="auto">
            <a:xfrm>
              <a:off x="3752"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Rectangle 415"/>
            <p:cNvSpPr>
              <a:spLocks noChangeArrowheads="1"/>
            </p:cNvSpPr>
            <p:nvPr/>
          </p:nvSpPr>
          <p:spPr bwMode="auto">
            <a:xfrm>
              <a:off x="6286" y="69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Rectangle 416"/>
            <p:cNvSpPr>
              <a:spLocks noChangeArrowheads="1"/>
            </p:cNvSpPr>
            <p:nvPr/>
          </p:nvSpPr>
          <p:spPr bwMode="auto">
            <a:xfrm>
              <a:off x="3752"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Rectangle 417"/>
            <p:cNvSpPr>
              <a:spLocks noChangeArrowheads="1"/>
            </p:cNvSpPr>
            <p:nvPr/>
          </p:nvSpPr>
          <p:spPr bwMode="auto">
            <a:xfrm>
              <a:off x="6286" y="69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Rectangle 418"/>
            <p:cNvSpPr>
              <a:spLocks noChangeArrowheads="1"/>
            </p:cNvSpPr>
            <p:nvPr/>
          </p:nvSpPr>
          <p:spPr bwMode="auto">
            <a:xfrm>
              <a:off x="3752" y="695"/>
              <a:ext cx="13"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Rectangle 419"/>
            <p:cNvSpPr>
              <a:spLocks noChangeArrowheads="1"/>
            </p:cNvSpPr>
            <p:nvPr/>
          </p:nvSpPr>
          <p:spPr bwMode="auto">
            <a:xfrm>
              <a:off x="6286" y="695"/>
              <a:ext cx="14"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Rectangle 420"/>
            <p:cNvSpPr>
              <a:spLocks noChangeArrowheads="1"/>
            </p:cNvSpPr>
            <p:nvPr/>
          </p:nvSpPr>
          <p:spPr bwMode="auto">
            <a:xfrm>
              <a:off x="3752" y="69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Rectangle 421"/>
            <p:cNvSpPr>
              <a:spLocks noChangeArrowheads="1"/>
            </p:cNvSpPr>
            <p:nvPr/>
          </p:nvSpPr>
          <p:spPr bwMode="auto">
            <a:xfrm>
              <a:off x="6275" y="695"/>
              <a:ext cx="25"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422"/>
            <p:cNvSpPr>
              <a:spLocks/>
            </p:cNvSpPr>
            <p:nvPr/>
          </p:nvSpPr>
          <p:spPr bwMode="auto">
            <a:xfrm>
              <a:off x="3681" y="658"/>
              <a:ext cx="32" cy="91"/>
            </a:xfrm>
            <a:custGeom>
              <a:avLst/>
              <a:gdLst>
                <a:gd name="T0" fmla="*/ 25 w 32"/>
                <a:gd name="T1" fmla="*/ 0 h 91"/>
                <a:gd name="T2" fmla="*/ 32 w 32"/>
                <a:gd name="T3" fmla="*/ 0 h 91"/>
                <a:gd name="T4" fmla="*/ 32 w 32"/>
                <a:gd name="T5" fmla="*/ 91 h 91"/>
                <a:gd name="T6" fmla="*/ 21 w 32"/>
                <a:gd name="T7" fmla="*/ 91 h 91"/>
                <a:gd name="T8" fmla="*/ 21 w 32"/>
                <a:gd name="T9" fmla="*/ 20 h 91"/>
                <a:gd name="T10" fmla="*/ 15 w 32"/>
                <a:gd name="T11" fmla="*/ 23 h 91"/>
                <a:gd name="T12" fmla="*/ 9 w 32"/>
                <a:gd name="T13" fmla="*/ 27 h 91"/>
                <a:gd name="T14" fmla="*/ 3 w 32"/>
                <a:gd name="T15" fmla="*/ 31 h 91"/>
                <a:gd name="T16" fmla="*/ 0 w 32"/>
                <a:gd name="T17" fmla="*/ 33 h 91"/>
                <a:gd name="T18" fmla="*/ 0 w 32"/>
                <a:gd name="T19" fmla="*/ 23 h 91"/>
                <a:gd name="T20" fmla="*/ 7 w 32"/>
                <a:gd name="T21" fmla="*/ 18 h 91"/>
                <a:gd name="T22" fmla="*/ 15 w 32"/>
                <a:gd name="T23" fmla="*/ 12 h 91"/>
                <a:gd name="T24" fmla="*/ 21 w 32"/>
                <a:gd name="T25" fmla="*/ 6 h 91"/>
                <a:gd name="T26" fmla="*/ 25 w 32"/>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91">
                  <a:moveTo>
                    <a:pt x="25" y="0"/>
                  </a:moveTo>
                  <a:lnTo>
                    <a:pt x="32" y="0"/>
                  </a:lnTo>
                  <a:lnTo>
                    <a:pt x="32" y="91"/>
                  </a:lnTo>
                  <a:lnTo>
                    <a:pt x="21" y="91"/>
                  </a:lnTo>
                  <a:lnTo>
                    <a:pt x="21" y="20"/>
                  </a:lnTo>
                  <a:lnTo>
                    <a:pt x="15" y="23"/>
                  </a:lnTo>
                  <a:lnTo>
                    <a:pt x="9" y="27"/>
                  </a:lnTo>
                  <a:lnTo>
                    <a:pt x="3" y="31"/>
                  </a:lnTo>
                  <a:lnTo>
                    <a:pt x="0" y="33"/>
                  </a:lnTo>
                  <a:lnTo>
                    <a:pt x="0" y="23"/>
                  </a:lnTo>
                  <a:lnTo>
                    <a:pt x="7" y="18"/>
                  </a:lnTo>
                  <a:lnTo>
                    <a:pt x="15" y="12"/>
                  </a:lnTo>
                  <a:lnTo>
                    <a:pt x="21" y="6"/>
                  </a:lnTo>
                  <a:lnTo>
                    <a:pt x="2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Rectangle 423"/>
            <p:cNvSpPr>
              <a:spLocks noChangeArrowheads="1"/>
            </p:cNvSpPr>
            <p:nvPr/>
          </p:nvSpPr>
          <p:spPr bwMode="auto">
            <a:xfrm>
              <a:off x="3752" y="695"/>
              <a:ext cx="2548"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Rectangle 424"/>
            <p:cNvSpPr>
              <a:spLocks noChangeArrowheads="1"/>
            </p:cNvSpPr>
            <p:nvPr/>
          </p:nvSpPr>
          <p:spPr bwMode="auto">
            <a:xfrm>
              <a:off x="3752" y="3094"/>
              <a:ext cx="2548"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Rectangle 425"/>
            <p:cNvSpPr>
              <a:spLocks noChangeArrowheads="1"/>
            </p:cNvSpPr>
            <p:nvPr/>
          </p:nvSpPr>
          <p:spPr bwMode="auto">
            <a:xfrm>
              <a:off x="6292"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Rectangle 426"/>
            <p:cNvSpPr>
              <a:spLocks noChangeArrowheads="1"/>
            </p:cNvSpPr>
            <p:nvPr/>
          </p:nvSpPr>
          <p:spPr bwMode="auto">
            <a:xfrm>
              <a:off x="3744" y="703"/>
              <a:ext cx="15" cy="239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Rectangle 427"/>
            <p:cNvSpPr>
              <a:spLocks noChangeArrowheads="1"/>
            </p:cNvSpPr>
            <p:nvPr/>
          </p:nvSpPr>
          <p:spPr bwMode="auto">
            <a:xfrm>
              <a:off x="3848" y="1969"/>
              <a:ext cx="90" cy="1133"/>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428"/>
            <p:cNvSpPr>
              <a:spLocks noEditPoints="1"/>
            </p:cNvSpPr>
            <p:nvPr/>
          </p:nvSpPr>
          <p:spPr bwMode="auto">
            <a:xfrm>
              <a:off x="3844" y="1966"/>
              <a:ext cx="100" cy="1136"/>
            </a:xfrm>
            <a:custGeom>
              <a:avLst/>
              <a:gdLst>
                <a:gd name="T0" fmla="*/ 9 w 100"/>
                <a:gd name="T1" fmla="*/ 9 h 1136"/>
                <a:gd name="T2" fmla="*/ 9 w 100"/>
                <a:gd name="T3" fmla="*/ 1132 h 1136"/>
                <a:gd name="T4" fmla="*/ 90 w 100"/>
                <a:gd name="T5" fmla="*/ 1132 h 1136"/>
                <a:gd name="T6" fmla="*/ 90 w 100"/>
                <a:gd name="T7" fmla="*/ 9 h 1136"/>
                <a:gd name="T8" fmla="*/ 9 w 100"/>
                <a:gd name="T9" fmla="*/ 9 h 1136"/>
                <a:gd name="T10" fmla="*/ 2 w 100"/>
                <a:gd name="T11" fmla="*/ 0 h 1136"/>
                <a:gd name="T12" fmla="*/ 96 w 100"/>
                <a:gd name="T13" fmla="*/ 0 h 1136"/>
                <a:gd name="T14" fmla="*/ 98 w 100"/>
                <a:gd name="T15" fmla="*/ 2 h 1136"/>
                <a:gd name="T16" fmla="*/ 98 w 100"/>
                <a:gd name="T17" fmla="*/ 3 h 1136"/>
                <a:gd name="T18" fmla="*/ 100 w 100"/>
                <a:gd name="T19" fmla="*/ 3 h 1136"/>
                <a:gd name="T20" fmla="*/ 100 w 100"/>
                <a:gd name="T21" fmla="*/ 1136 h 1136"/>
                <a:gd name="T22" fmla="*/ 0 w 100"/>
                <a:gd name="T23" fmla="*/ 1136 h 1136"/>
                <a:gd name="T24" fmla="*/ 0 w 100"/>
                <a:gd name="T25" fmla="*/ 2 h 1136"/>
                <a:gd name="T26" fmla="*/ 2 w 100"/>
                <a:gd name="T27" fmla="*/ 0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136">
                  <a:moveTo>
                    <a:pt x="9" y="9"/>
                  </a:moveTo>
                  <a:lnTo>
                    <a:pt x="9" y="1132"/>
                  </a:lnTo>
                  <a:lnTo>
                    <a:pt x="90" y="1132"/>
                  </a:lnTo>
                  <a:lnTo>
                    <a:pt x="90" y="9"/>
                  </a:lnTo>
                  <a:lnTo>
                    <a:pt x="9" y="9"/>
                  </a:lnTo>
                  <a:close/>
                  <a:moveTo>
                    <a:pt x="2" y="0"/>
                  </a:moveTo>
                  <a:lnTo>
                    <a:pt x="96" y="0"/>
                  </a:lnTo>
                  <a:lnTo>
                    <a:pt x="98" y="2"/>
                  </a:lnTo>
                  <a:lnTo>
                    <a:pt x="98" y="3"/>
                  </a:lnTo>
                  <a:lnTo>
                    <a:pt x="100" y="3"/>
                  </a:lnTo>
                  <a:lnTo>
                    <a:pt x="100" y="1136"/>
                  </a:lnTo>
                  <a:lnTo>
                    <a:pt x="0" y="1136"/>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Rectangle 429"/>
            <p:cNvSpPr>
              <a:spLocks noChangeArrowheads="1"/>
            </p:cNvSpPr>
            <p:nvPr/>
          </p:nvSpPr>
          <p:spPr bwMode="auto">
            <a:xfrm>
              <a:off x="4356" y="1290"/>
              <a:ext cx="93" cy="1812"/>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430"/>
            <p:cNvSpPr>
              <a:spLocks noEditPoints="1"/>
            </p:cNvSpPr>
            <p:nvPr/>
          </p:nvSpPr>
          <p:spPr bwMode="auto">
            <a:xfrm>
              <a:off x="4353" y="1286"/>
              <a:ext cx="101" cy="1816"/>
            </a:xfrm>
            <a:custGeom>
              <a:avLst/>
              <a:gdLst>
                <a:gd name="T0" fmla="*/ 9 w 101"/>
                <a:gd name="T1" fmla="*/ 10 h 1816"/>
                <a:gd name="T2" fmla="*/ 9 w 101"/>
                <a:gd name="T3" fmla="*/ 1812 h 1816"/>
                <a:gd name="T4" fmla="*/ 92 w 101"/>
                <a:gd name="T5" fmla="*/ 1812 h 1816"/>
                <a:gd name="T6" fmla="*/ 92 w 101"/>
                <a:gd name="T7" fmla="*/ 10 h 1816"/>
                <a:gd name="T8" fmla="*/ 9 w 101"/>
                <a:gd name="T9" fmla="*/ 10 h 1816"/>
                <a:gd name="T10" fmla="*/ 2 w 101"/>
                <a:gd name="T11" fmla="*/ 0 h 1816"/>
                <a:gd name="T12" fmla="*/ 98 w 101"/>
                <a:gd name="T13" fmla="*/ 0 h 1816"/>
                <a:gd name="T14" fmla="*/ 99 w 101"/>
                <a:gd name="T15" fmla="*/ 2 h 1816"/>
                <a:gd name="T16" fmla="*/ 99 w 101"/>
                <a:gd name="T17" fmla="*/ 4 h 1816"/>
                <a:gd name="T18" fmla="*/ 101 w 101"/>
                <a:gd name="T19" fmla="*/ 4 h 1816"/>
                <a:gd name="T20" fmla="*/ 101 w 101"/>
                <a:gd name="T21" fmla="*/ 1816 h 1816"/>
                <a:gd name="T22" fmla="*/ 0 w 101"/>
                <a:gd name="T23" fmla="*/ 1816 h 1816"/>
                <a:gd name="T24" fmla="*/ 0 w 101"/>
                <a:gd name="T25" fmla="*/ 2 h 1816"/>
                <a:gd name="T26" fmla="*/ 2 w 101"/>
                <a:gd name="T27" fmla="*/ 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816">
                  <a:moveTo>
                    <a:pt x="9" y="10"/>
                  </a:moveTo>
                  <a:lnTo>
                    <a:pt x="9" y="1812"/>
                  </a:lnTo>
                  <a:lnTo>
                    <a:pt x="92" y="1812"/>
                  </a:lnTo>
                  <a:lnTo>
                    <a:pt x="92" y="10"/>
                  </a:lnTo>
                  <a:lnTo>
                    <a:pt x="9" y="10"/>
                  </a:lnTo>
                  <a:close/>
                  <a:moveTo>
                    <a:pt x="2" y="0"/>
                  </a:moveTo>
                  <a:lnTo>
                    <a:pt x="98" y="0"/>
                  </a:lnTo>
                  <a:lnTo>
                    <a:pt x="99" y="2"/>
                  </a:lnTo>
                  <a:lnTo>
                    <a:pt x="99" y="4"/>
                  </a:lnTo>
                  <a:lnTo>
                    <a:pt x="101" y="4"/>
                  </a:lnTo>
                  <a:lnTo>
                    <a:pt x="101" y="1816"/>
                  </a:lnTo>
                  <a:lnTo>
                    <a:pt x="0" y="1816"/>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Rectangle 431"/>
            <p:cNvSpPr>
              <a:spLocks noChangeArrowheads="1"/>
            </p:cNvSpPr>
            <p:nvPr/>
          </p:nvSpPr>
          <p:spPr bwMode="auto">
            <a:xfrm>
              <a:off x="4867" y="1374"/>
              <a:ext cx="90" cy="1728"/>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432"/>
            <p:cNvSpPr>
              <a:spLocks noEditPoints="1"/>
            </p:cNvSpPr>
            <p:nvPr/>
          </p:nvSpPr>
          <p:spPr bwMode="auto">
            <a:xfrm>
              <a:off x="4863" y="1371"/>
              <a:ext cx="100" cy="1731"/>
            </a:xfrm>
            <a:custGeom>
              <a:avLst/>
              <a:gdLst>
                <a:gd name="T0" fmla="*/ 10 w 100"/>
                <a:gd name="T1" fmla="*/ 9 h 1731"/>
                <a:gd name="T2" fmla="*/ 10 w 100"/>
                <a:gd name="T3" fmla="*/ 1727 h 1731"/>
                <a:gd name="T4" fmla="*/ 91 w 100"/>
                <a:gd name="T5" fmla="*/ 1727 h 1731"/>
                <a:gd name="T6" fmla="*/ 91 w 100"/>
                <a:gd name="T7" fmla="*/ 9 h 1731"/>
                <a:gd name="T8" fmla="*/ 10 w 100"/>
                <a:gd name="T9" fmla="*/ 9 h 1731"/>
                <a:gd name="T10" fmla="*/ 2 w 100"/>
                <a:gd name="T11" fmla="*/ 0 h 1731"/>
                <a:gd name="T12" fmla="*/ 96 w 100"/>
                <a:gd name="T13" fmla="*/ 0 h 1731"/>
                <a:gd name="T14" fmla="*/ 98 w 100"/>
                <a:gd name="T15" fmla="*/ 1 h 1731"/>
                <a:gd name="T16" fmla="*/ 98 w 100"/>
                <a:gd name="T17" fmla="*/ 3 h 1731"/>
                <a:gd name="T18" fmla="*/ 100 w 100"/>
                <a:gd name="T19" fmla="*/ 3 h 1731"/>
                <a:gd name="T20" fmla="*/ 100 w 100"/>
                <a:gd name="T21" fmla="*/ 1731 h 1731"/>
                <a:gd name="T22" fmla="*/ 0 w 100"/>
                <a:gd name="T23" fmla="*/ 1731 h 1731"/>
                <a:gd name="T24" fmla="*/ 0 w 100"/>
                <a:gd name="T25" fmla="*/ 1 h 1731"/>
                <a:gd name="T26" fmla="*/ 2 w 100"/>
                <a:gd name="T27" fmla="*/ 0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731">
                  <a:moveTo>
                    <a:pt x="10" y="9"/>
                  </a:moveTo>
                  <a:lnTo>
                    <a:pt x="10" y="1727"/>
                  </a:lnTo>
                  <a:lnTo>
                    <a:pt x="91" y="1727"/>
                  </a:lnTo>
                  <a:lnTo>
                    <a:pt x="91" y="9"/>
                  </a:lnTo>
                  <a:lnTo>
                    <a:pt x="10" y="9"/>
                  </a:lnTo>
                  <a:close/>
                  <a:moveTo>
                    <a:pt x="2" y="0"/>
                  </a:moveTo>
                  <a:lnTo>
                    <a:pt x="96" y="0"/>
                  </a:lnTo>
                  <a:lnTo>
                    <a:pt x="98" y="1"/>
                  </a:lnTo>
                  <a:lnTo>
                    <a:pt x="98" y="3"/>
                  </a:lnTo>
                  <a:lnTo>
                    <a:pt x="100" y="3"/>
                  </a:lnTo>
                  <a:lnTo>
                    <a:pt x="100" y="1731"/>
                  </a:lnTo>
                  <a:lnTo>
                    <a:pt x="0" y="1731"/>
                  </a:lnTo>
                  <a:lnTo>
                    <a:pt x="0" y="1"/>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Rectangle 433"/>
            <p:cNvSpPr>
              <a:spLocks noChangeArrowheads="1"/>
            </p:cNvSpPr>
            <p:nvPr/>
          </p:nvSpPr>
          <p:spPr bwMode="auto">
            <a:xfrm>
              <a:off x="5376" y="823"/>
              <a:ext cx="92" cy="227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434"/>
            <p:cNvSpPr>
              <a:spLocks noEditPoints="1"/>
            </p:cNvSpPr>
            <p:nvPr/>
          </p:nvSpPr>
          <p:spPr bwMode="auto">
            <a:xfrm>
              <a:off x="5372" y="820"/>
              <a:ext cx="102" cy="2282"/>
            </a:xfrm>
            <a:custGeom>
              <a:avLst/>
              <a:gdLst>
                <a:gd name="T0" fmla="*/ 10 w 102"/>
                <a:gd name="T1" fmla="*/ 9 h 2282"/>
                <a:gd name="T2" fmla="*/ 10 w 102"/>
                <a:gd name="T3" fmla="*/ 2278 h 2282"/>
                <a:gd name="T4" fmla="*/ 92 w 102"/>
                <a:gd name="T5" fmla="*/ 2278 h 2282"/>
                <a:gd name="T6" fmla="*/ 92 w 102"/>
                <a:gd name="T7" fmla="*/ 9 h 2282"/>
                <a:gd name="T8" fmla="*/ 10 w 102"/>
                <a:gd name="T9" fmla="*/ 9 h 2282"/>
                <a:gd name="T10" fmla="*/ 2 w 102"/>
                <a:gd name="T11" fmla="*/ 0 h 2282"/>
                <a:gd name="T12" fmla="*/ 98 w 102"/>
                <a:gd name="T13" fmla="*/ 0 h 2282"/>
                <a:gd name="T14" fmla="*/ 100 w 102"/>
                <a:gd name="T15" fmla="*/ 2 h 2282"/>
                <a:gd name="T16" fmla="*/ 100 w 102"/>
                <a:gd name="T17" fmla="*/ 3 h 2282"/>
                <a:gd name="T18" fmla="*/ 102 w 102"/>
                <a:gd name="T19" fmla="*/ 3 h 2282"/>
                <a:gd name="T20" fmla="*/ 102 w 102"/>
                <a:gd name="T21" fmla="*/ 2282 h 2282"/>
                <a:gd name="T22" fmla="*/ 0 w 102"/>
                <a:gd name="T23" fmla="*/ 2282 h 2282"/>
                <a:gd name="T24" fmla="*/ 0 w 102"/>
                <a:gd name="T25" fmla="*/ 2 h 2282"/>
                <a:gd name="T26" fmla="*/ 2 w 102"/>
                <a:gd name="T27"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282">
                  <a:moveTo>
                    <a:pt x="10" y="9"/>
                  </a:moveTo>
                  <a:lnTo>
                    <a:pt x="10" y="2278"/>
                  </a:lnTo>
                  <a:lnTo>
                    <a:pt x="92" y="2278"/>
                  </a:lnTo>
                  <a:lnTo>
                    <a:pt x="92" y="9"/>
                  </a:lnTo>
                  <a:lnTo>
                    <a:pt x="10" y="9"/>
                  </a:lnTo>
                  <a:close/>
                  <a:moveTo>
                    <a:pt x="2" y="0"/>
                  </a:moveTo>
                  <a:lnTo>
                    <a:pt x="98" y="0"/>
                  </a:lnTo>
                  <a:lnTo>
                    <a:pt x="100" y="2"/>
                  </a:lnTo>
                  <a:lnTo>
                    <a:pt x="100" y="3"/>
                  </a:lnTo>
                  <a:lnTo>
                    <a:pt x="102" y="3"/>
                  </a:lnTo>
                  <a:lnTo>
                    <a:pt x="102" y="2282"/>
                  </a:lnTo>
                  <a:lnTo>
                    <a:pt x="0" y="2282"/>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Rectangle 435"/>
            <p:cNvSpPr>
              <a:spLocks noChangeArrowheads="1"/>
            </p:cNvSpPr>
            <p:nvPr/>
          </p:nvSpPr>
          <p:spPr bwMode="auto">
            <a:xfrm>
              <a:off x="5887" y="766"/>
              <a:ext cx="90" cy="233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436"/>
            <p:cNvSpPr>
              <a:spLocks noEditPoints="1"/>
            </p:cNvSpPr>
            <p:nvPr/>
          </p:nvSpPr>
          <p:spPr bwMode="auto">
            <a:xfrm>
              <a:off x="5883" y="762"/>
              <a:ext cx="100" cy="2340"/>
            </a:xfrm>
            <a:custGeom>
              <a:avLst/>
              <a:gdLst>
                <a:gd name="T0" fmla="*/ 9 w 100"/>
                <a:gd name="T1" fmla="*/ 10 h 2340"/>
                <a:gd name="T2" fmla="*/ 9 w 100"/>
                <a:gd name="T3" fmla="*/ 2336 h 2340"/>
                <a:gd name="T4" fmla="*/ 90 w 100"/>
                <a:gd name="T5" fmla="*/ 2336 h 2340"/>
                <a:gd name="T6" fmla="*/ 90 w 100"/>
                <a:gd name="T7" fmla="*/ 10 h 2340"/>
                <a:gd name="T8" fmla="*/ 9 w 100"/>
                <a:gd name="T9" fmla="*/ 10 h 2340"/>
                <a:gd name="T10" fmla="*/ 2 w 100"/>
                <a:gd name="T11" fmla="*/ 0 h 2340"/>
                <a:gd name="T12" fmla="*/ 96 w 100"/>
                <a:gd name="T13" fmla="*/ 0 h 2340"/>
                <a:gd name="T14" fmla="*/ 98 w 100"/>
                <a:gd name="T15" fmla="*/ 2 h 2340"/>
                <a:gd name="T16" fmla="*/ 98 w 100"/>
                <a:gd name="T17" fmla="*/ 4 h 2340"/>
                <a:gd name="T18" fmla="*/ 100 w 100"/>
                <a:gd name="T19" fmla="*/ 4 h 2340"/>
                <a:gd name="T20" fmla="*/ 100 w 100"/>
                <a:gd name="T21" fmla="*/ 2340 h 2340"/>
                <a:gd name="T22" fmla="*/ 0 w 100"/>
                <a:gd name="T23" fmla="*/ 2340 h 2340"/>
                <a:gd name="T24" fmla="*/ 0 w 100"/>
                <a:gd name="T25" fmla="*/ 2 h 2340"/>
                <a:gd name="T26" fmla="*/ 2 w 100"/>
                <a:gd name="T27" fmla="*/ 0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340">
                  <a:moveTo>
                    <a:pt x="9" y="10"/>
                  </a:moveTo>
                  <a:lnTo>
                    <a:pt x="9" y="2336"/>
                  </a:lnTo>
                  <a:lnTo>
                    <a:pt x="90" y="2336"/>
                  </a:lnTo>
                  <a:lnTo>
                    <a:pt x="90" y="10"/>
                  </a:lnTo>
                  <a:lnTo>
                    <a:pt x="9" y="10"/>
                  </a:lnTo>
                  <a:close/>
                  <a:moveTo>
                    <a:pt x="2" y="0"/>
                  </a:moveTo>
                  <a:lnTo>
                    <a:pt x="96" y="0"/>
                  </a:lnTo>
                  <a:lnTo>
                    <a:pt x="98" y="2"/>
                  </a:lnTo>
                  <a:lnTo>
                    <a:pt x="98" y="4"/>
                  </a:lnTo>
                  <a:lnTo>
                    <a:pt x="100" y="4"/>
                  </a:lnTo>
                  <a:lnTo>
                    <a:pt x="100" y="2340"/>
                  </a:lnTo>
                  <a:lnTo>
                    <a:pt x="0" y="234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Line 437"/>
            <p:cNvSpPr>
              <a:spLocks noChangeShapeType="1"/>
            </p:cNvSpPr>
            <p:nvPr/>
          </p:nvSpPr>
          <p:spPr bwMode="auto">
            <a:xfrm>
              <a:off x="3752" y="3102"/>
              <a:ext cx="2548" cy="0"/>
            </a:xfrm>
            <a:prstGeom prst="line">
              <a:avLst/>
            </a:prstGeom>
            <a:noFill/>
            <a:ln w="31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Rectangle 438"/>
            <p:cNvSpPr>
              <a:spLocks noChangeArrowheads="1"/>
            </p:cNvSpPr>
            <p:nvPr/>
          </p:nvSpPr>
          <p:spPr bwMode="auto">
            <a:xfrm>
              <a:off x="3961" y="1862"/>
              <a:ext cx="90" cy="1240"/>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439"/>
            <p:cNvSpPr>
              <a:spLocks noEditPoints="1"/>
            </p:cNvSpPr>
            <p:nvPr/>
          </p:nvSpPr>
          <p:spPr bwMode="auto">
            <a:xfrm>
              <a:off x="3957" y="1858"/>
              <a:ext cx="100" cy="1244"/>
            </a:xfrm>
            <a:custGeom>
              <a:avLst/>
              <a:gdLst>
                <a:gd name="T0" fmla="*/ 10 w 100"/>
                <a:gd name="T1" fmla="*/ 10 h 1244"/>
                <a:gd name="T2" fmla="*/ 10 w 100"/>
                <a:gd name="T3" fmla="*/ 1240 h 1244"/>
                <a:gd name="T4" fmla="*/ 90 w 100"/>
                <a:gd name="T5" fmla="*/ 1240 h 1244"/>
                <a:gd name="T6" fmla="*/ 90 w 100"/>
                <a:gd name="T7" fmla="*/ 10 h 1244"/>
                <a:gd name="T8" fmla="*/ 10 w 100"/>
                <a:gd name="T9" fmla="*/ 10 h 1244"/>
                <a:gd name="T10" fmla="*/ 2 w 100"/>
                <a:gd name="T11" fmla="*/ 0 h 1244"/>
                <a:gd name="T12" fmla="*/ 96 w 100"/>
                <a:gd name="T13" fmla="*/ 0 h 1244"/>
                <a:gd name="T14" fmla="*/ 98 w 100"/>
                <a:gd name="T15" fmla="*/ 2 h 1244"/>
                <a:gd name="T16" fmla="*/ 98 w 100"/>
                <a:gd name="T17" fmla="*/ 4 h 1244"/>
                <a:gd name="T18" fmla="*/ 100 w 100"/>
                <a:gd name="T19" fmla="*/ 4 h 1244"/>
                <a:gd name="T20" fmla="*/ 100 w 100"/>
                <a:gd name="T21" fmla="*/ 1244 h 1244"/>
                <a:gd name="T22" fmla="*/ 0 w 100"/>
                <a:gd name="T23" fmla="*/ 1244 h 1244"/>
                <a:gd name="T24" fmla="*/ 0 w 100"/>
                <a:gd name="T25" fmla="*/ 2 h 1244"/>
                <a:gd name="T26" fmla="*/ 2 w 100"/>
                <a:gd name="T2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244">
                  <a:moveTo>
                    <a:pt x="10" y="10"/>
                  </a:moveTo>
                  <a:lnTo>
                    <a:pt x="10" y="1240"/>
                  </a:lnTo>
                  <a:lnTo>
                    <a:pt x="90" y="1240"/>
                  </a:lnTo>
                  <a:lnTo>
                    <a:pt x="90" y="10"/>
                  </a:lnTo>
                  <a:lnTo>
                    <a:pt x="10" y="10"/>
                  </a:lnTo>
                  <a:close/>
                  <a:moveTo>
                    <a:pt x="2" y="0"/>
                  </a:moveTo>
                  <a:lnTo>
                    <a:pt x="96" y="0"/>
                  </a:lnTo>
                  <a:lnTo>
                    <a:pt x="98" y="2"/>
                  </a:lnTo>
                  <a:lnTo>
                    <a:pt x="98" y="4"/>
                  </a:lnTo>
                  <a:lnTo>
                    <a:pt x="100" y="4"/>
                  </a:lnTo>
                  <a:lnTo>
                    <a:pt x="100" y="1244"/>
                  </a:lnTo>
                  <a:lnTo>
                    <a:pt x="0" y="124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Rectangle 440"/>
            <p:cNvSpPr>
              <a:spLocks noChangeArrowheads="1"/>
            </p:cNvSpPr>
            <p:nvPr/>
          </p:nvSpPr>
          <p:spPr bwMode="auto">
            <a:xfrm>
              <a:off x="4470" y="1219"/>
              <a:ext cx="92" cy="1883"/>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441"/>
            <p:cNvSpPr>
              <a:spLocks noEditPoints="1"/>
            </p:cNvSpPr>
            <p:nvPr/>
          </p:nvSpPr>
          <p:spPr bwMode="auto">
            <a:xfrm>
              <a:off x="4466" y="1215"/>
              <a:ext cx="102" cy="1887"/>
            </a:xfrm>
            <a:custGeom>
              <a:avLst/>
              <a:gdLst>
                <a:gd name="T0" fmla="*/ 10 w 102"/>
                <a:gd name="T1" fmla="*/ 10 h 1887"/>
                <a:gd name="T2" fmla="*/ 10 w 102"/>
                <a:gd name="T3" fmla="*/ 1883 h 1887"/>
                <a:gd name="T4" fmla="*/ 92 w 102"/>
                <a:gd name="T5" fmla="*/ 1883 h 1887"/>
                <a:gd name="T6" fmla="*/ 92 w 102"/>
                <a:gd name="T7" fmla="*/ 10 h 1887"/>
                <a:gd name="T8" fmla="*/ 10 w 102"/>
                <a:gd name="T9" fmla="*/ 10 h 1887"/>
                <a:gd name="T10" fmla="*/ 2 w 102"/>
                <a:gd name="T11" fmla="*/ 0 h 1887"/>
                <a:gd name="T12" fmla="*/ 98 w 102"/>
                <a:gd name="T13" fmla="*/ 0 h 1887"/>
                <a:gd name="T14" fmla="*/ 100 w 102"/>
                <a:gd name="T15" fmla="*/ 2 h 1887"/>
                <a:gd name="T16" fmla="*/ 100 w 102"/>
                <a:gd name="T17" fmla="*/ 4 h 1887"/>
                <a:gd name="T18" fmla="*/ 102 w 102"/>
                <a:gd name="T19" fmla="*/ 4 h 1887"/>
                <a:gd name="T20" fmla="*/ 102 w 102"/>
                <a:gd name="T21" fmla="*/ 1887 h 1887"/>
                <a:gd name="T22" fmla="*/ 0 w 102"/>
                <a:gd name="T23" fmla="*/ 1887 h 1887"/>
                <a:gd name="T24" fmla="*/ 0 w 102"/>
                <a:gd name="T25" fmla="*/ 2 h 1887"/>
                <a:gd name="T26" fmla="*/ 2 w 102"/>
                <a:gd name="T27"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887">
                  <a:moveTo>
                    <a:pt x="10" y="10"/>
                  </a:moveTo>
                  <a:lnTo>
                    <a:pt x="10" y="1883"/>
                  </a:lnTo>
                  <a:lnTo>
                    <a:pt x="92" y="1883"/>
                  </a:lnTo>
                  <a:lnTo>
                    <a:pt x="92" y="10"/>
                  </a:lnTo>
                  <a:lnTo>
                    <a:pt x="10" y="10"/>
                  </a:lnTo>
                  <a:close/>
                  <a:moveTo>
                    <a:pt x="2" y="0"/>
                  </a:moveTo>
                  <a:lnTo>
                    <a:pt x="98" y="0"/>
                  </a:lnTo>
                  <a:lnTo>
                    <a:pt x="100" y="2"/>
                  </a:lnTo>
                  <a:lnTo>
                    <a:pt x="100" y="4"/>
                  </a:lnTo>
                  <a:lnTo>
                    <a:pt x="102" y="4"/>
                  </a:lnTo>
                  <a:lnTo>
                    <a:pt x="102" y="1887"/>
                  </a:lnTo>
                  <a:lnTo>
                    <a:pt x="0" y="1887"/>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Rectangle 442"/>
            <p:cNvSpPr>
              <a:spLocks noChangeArrowheads="1"/>
            </p:cNvSpPr>
            <p:nvPr/>
          </p:nvSpPr>
          <p:spPr bwMode="auto">
            <a:xfrm>
              <a:off x="4980" y="1330"/>
              <a:ext cx="91" cy="1772"/>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43"/>
            <p:cNvSpPr>
              <a:spLocks noEditPoints="1"/>
            </p:cNvSpPr>
            <p:nvPr/>
          </p:nvSpPr>
          <p:spPr bwMode="auto">
            <a:xfrm>
              <a:off x="4977" y="1326"/>
              <a:ext cx="99" cy="1776"/>
            </a:xfrm>
            <a:custGeom>
              <a:avLst/>
              <a:gdLst>
                <a:gd name="T0" fmla="*/ 9 w 99"/>
                <a:gd name="T1" fmla="*/ 10 h 1776"/>
                <a:gd name="T2" fmla="*/ 9 w 99"/>
                <a:gd name="T3" fmla="*/ 1772 h 1776"/>
                <a:gd name="T4" fmla="*/ 90 w 99"/>
                <a:gd name="T5" fmla="*/ 1772 h 1776"/>
                <a:gd name="T6" fmla="*/ 90 w 99"/>
                <a:gd name="T7" fmla="*/ 10 h 1776"/>
                <a:gd name="T8" fmla="*/ 9 w 99"/>
                <a:gd name="T9" fmla="*/ 10 h 1776"/>
                <a:gd name="T10" fmla="*/ 2 w 99"/>
                <a:gd name="T11" fmla="*/ 0 h 1776"/>
                <a:gd name="T12" fmla="*/ 96 w 99"/>
                <a:gd name="T13" fmla="*/ 0 h 1776"/>
                <a:gd name="T14" fmla="*/ 98 w 99"/>
                <a:gd name="T15" fmla="*/ 2 h 1776"/>
                <a:gd name="T16" fmla="*/ 98 w 99"/>
                <a:gd name="T17" fmla="*/ 4 h 1776"/>
                <a:gd name="T18" fmla="*/ 99 w 99"/>
                <a:gd name="T19" fmla="*/ 4 h 1776"/>
                <a:gd name="T20" fmla="*/ 99 w 99"/>
                <a:gd name="T21" fmla="*/ 1776 h 1776"/>
                <a:gd name="T22" fmla="*/ 0 w 99"/>
                <a:gd name="T23" fmla="*/ 1776 h 1776"/>
                <a:gd name="T24" fmla="*/ 0 w 99"/>
                <a:gd name="T25" fmla="*/ 2 h 1776"/>
                <a:gd name="T26" fmla="*/ 2 w 99"/>
                <a:gd name="T27" fmla="*/ 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776">
                  <a:moveTo>
                    <a:pt x="9" y="10"/>
                  </a:moveTo>
                  <a:lnTo>
                    <a:pt x="9" y="1772"/>
                  </a:lnTo>
                  <a:lnTo>
                    <a:pt x="90" y="1772"/>
                  </a:lnTo>
                  <a:lnTo>
                    <a:pt x="90" y="10"/>
                  </a:lnTo>
                  <a:lnTo>
                    <a:pt x="9" y="10"/>
                  </a:lnTo>
                  <a:close/>
                  <a:moveTo>
                    <a:pt x="2" y="0"/>
                  </a:moveTo>
                  <a:lnTo>
                    <a:pt x="96" y="0"/>
                  </a:lnTo>
                  <a:lnTo>
                    <a:pt x="98" y="2"/>
                  </a:lnTo>
                  <a:lnTo>
                    <a:pt x="98" y="4"/>
                  </a:lnTo>
                  <a:lnTo>
                    <a:pt x="99" y="4"/>
                  </a:lnTo>
                  <a:lnTo>
                    <a:pt x="99" y="1776"/>
                  </a:lnTo>
                  <a:lnTo>
                    <a:pt x="0" y="1776"/>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Rectangle 444"/>
            <p:cNvSpPr>
              <a:spLocks noChangeArrowheads="1"/>
            </p:cNvSpPr>
            <p:nvPr/>
          </p:nvSpPr>
          <p:spPr bwMode="auto">
            <a:xfrm>
              <a:off x="5489" y="829"/>
              <a:ext cx="92" cy="2273"/>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45"/>
            <p:cNvSpPr>
              <a:spLocks noEditPoints="1"/>
            </p:cNvSpPr>
            <p:nvPr/>
          </p:nvSpPr>
          <p:spPr bwMode="auto">
            <a:xfrm>
              <a:off x="5485" y="825"/>
              <a:ext cx="102" cy="2277"/>
            </a:xfrm>
            <a:custGeom>
              <a:avLst/>
              <a:gdLst>
                <a:gd name="T0" fmla="*/ 10 w 102"/>
                <a:gd name="T1" fmla="*/ 10 h 2277"/>
                <a:gd name="T2" fmla="*/ 10 w 102"/>
                <a:gd name="T3" fmla="*/ 2273 h 2277"/>
                <a:gd name="T4" fmla="*/ 93 w 102"/>
                <a:gd name="T5" fmla="*/ 2273 h 2277"/>
                <a:gd name="T6" fmla="*/ 93 w 102"/>
                <a:gd name="T7" fmla="*/ 10 h 2277"/>
                <a:gd name="T8" fmla="*/ 10 w 102"/>
                <a:gd name="T9" fmla="*/ 10 h 2277"/>
                <a:gd name="T10" fmla="*/ 2 w 102"/>
                <a:gd name="T11" fmla="*/ 0 h 2277"/>
                <a:gd name="T12" fmla="*/ 98 w 102"/>
                <a:gd name="T13" fmla="*/ 0 h 2277"/>
                <a:gd name="T14" fmla="*/ 100 w 102"/>
                <a:gd name="T15" fmla="*/ 2 h 2277"/>
                <a:gd name="T16" fmla="*/ 100 w 102"/>
                <a:gd name="T17" fmla="*/ 4 h 2277"/>
                <a:gd name="T18" fmla="*/ 102 w 102"/>
                <a:gd name="T19" fmla="*/ 4 h 2277"/>
                <a:gd name="T20" fmla="*/ 102 w 102"/>
                <a:gd name="T21" fmla="*/ 2277 h 2277"/>
                <a:gd name="T22" fmla="*/ 0 w 102"/>
                <a:gd name="T23" fmla="*/ 2277 h 2277"/>
                <a:gd name="T24" fmla="*/ 0 w 102"/>
                <a:gd name="T25" fmla="*/ 2 h 2277"/>
                <a:gd name="T26" fmla="*/ 2 w 102"/>
                <a:gd name="T27" fmla="*/ 0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277">
                  <a:moveTo>
                    <a:pt x="10" y="10"/>
                  </a:moveTo>
                  <a:lnTo>
                    <a:pt x="10" y="2273"/>
                  </a:lnTo>
                  <a:lnTo>
                    <a:pt x="93" y="2273"/>
                  </a:lnTo>
                  <a:lnTo>
                    <a:pt x="93" y="10"/>
                  </a:lnTo>
                  <a:lnTo>
                    <a:pt x="10" y="10"/>
                  </a:lnTo>
                  <a:close/>
                  <a:moveTo>
                    <a:pt x="2" y="0"/>
                  </a:moveTo>
                  <a:lnTo>
                    <a:pt x="98" y="0"/>
                  </a:lnTo>
                  <a:lnTo>
                    <a:pt x="100" y="2"/>
                  </a:lnTo>
                  <a:lnTo>
                    <a:pt x="100" y="4"/>
                  </a:lnTo>
                  <a:lnTo>
                    <a:pt x="102" y="4"/>
                  </a:lnTo>
                  <a:lnTo>
                    <a:pt x="102" y="2277"/>
                  </a:lnTo>
                  <a:lnTo>
                    <a:pt x="0" y="2277"/>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Rectangle 446"/>
            <p:cNvSpPr>
              <a:spLocks noChangeArrowheads="1"/>
            </p:cNvSpPr>
            <p:nvPr/>
          </p:nvSpPr>
          <p:spPr bwMode="auto">
            <a:xfrm>
              <a:off x="6000" y="766"/>
              <a:ext cx="90" cy="2336"/>
            </a:xfrm>
            <a:prstGeom prst="rect">
              <a:avLst/>
            </a:prstGeom>
            <a:solidFill>
              <a:srgbClr val="828282"/>
            </a:solidFill>
            <a:ln w="0">
              <a:solidFill>
                <a:srgbClr val="82828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47"/>
            <p:cNvSpPr>
              <a:spLocks noEditPoints="1"/>
            </p:cNvSpPr>
            <p:nvPr/>
          </p:nvSpPr>
          <p:spPr bwMode="auto">
            <a:xfrm>
              <a:off x="5996" y="762"/>
              <a:ext cx="100" cy="2340"/>
            </a:xfrm>
            <a:custGeom>
              <a:avLst/>
              <a:gdLst>
                <a:gd name="T0" fmla="*/ 10 w 100"/>
                <a:gd name="T1" fmla="*/ 10 h 2340"/>
                <a:gd name="T2" fmla="*/ 10 w 100"/>
                <a:gd name="T3" fmla="*/ 2336 h 2340"/>
                <a:gd name="T4" fmla="*/ 90 w 100"/>
                <a:gd name="T5" fmla="*/ 2336 h 2340"/>
                <a:gd name="T6" fmla="*/ 90 w 100"/>
                <a:gd name="T7" fmla="*/ 10 h 2340"/>
                <a:gd name="T8" fmla="*/ 10 w 100"/>
                <a:gd name="T9" fmla="*/ 10 h 2340"/>
                <a:gd name="T10" fmla="*/ 2 w 100"/>
                <a:gd name="T11" fmla="*/ 0 h 2340"/>
                <a:gd name="T12" fmla="*/ 96 w 100"/>
                <a:gd name="T13" fmla="*/ 0 h 2340"/>
                <a:gd name="T14" fmla="*/ 98 w 100"/>
                <a:gd name="T15" fmla="*/ 2 h 2340"/>
                <a:gd name="T16" fmla="*/ 98 w 100"/>
                <a:gd name="T17" fmla="*/ 4 h 2340"/>
                <a:gd name="T18" fmla="*/ 100 w 100"/>
                <a:gd name="T19" fmla="*/ 4 h 2340"/>
                <a:gd name="T20" fmla="*/ 100 w 100"/>
                <a:gd name="T21" fmla="*/ 2340 h 2340"/>
                <a:gd name="T22" fmla="*/ 0 w 100"/>
                <a:gd name="T23" fmla="*/ 2340 h 2340"/>
                <a:gd name="T24" fmla="*/ 0 w 100"/>
                <a:gd name="T25" fmla="*/ 2 h 2340"/>
                <a:gd name="T26" fmla="*/ 2 w 100"/>
                <a:gd name="T27" fmla="*/ 0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340">
                  <a:moveTo>
                    <a:pt x="10" y="10"/>
                  </a:moveTo>
                  <a:lnTo>
                    <a:pt x="10" y="2336"/>
                  </a:lnTo>
                  <a:lnTo>
                    <a:pt x="90" y="2336"/>
                  </a:lnTo>
                  <a:lnTo>
                    <a:pt x="90" y="10"/>
                  </a:lnTo>
                  <a:lnTo>
                    <a:pt x="10" y="10"/>
                  </a:lnTo>
                  <a:close/>
                  <a:moveTo>
                    <a:pt x="2" y="0"/>
                  </a:moveTo>
                  <a:lnTo>
                    <a:pt x="96" y="0"/>
                  </a:lnTo>
                  <a:lnTo>
                    <a:pt x="98" y="2"/>
                  </a:lnTo>
                  <a:lnTo>
                    <a:pt x="98" y="4"/>
                  </a:lnTo>
                  <a:lnTo>
                    <a:pt x="100" y="4"/>
                  </a:lnTo>
                  <a:lnTo>
                    <a:pt x="100" y="2340"/>
                  </a:lnTo>
                  <a:lnTo>
                    <a:pt x="0" y="234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Rectangle 448"/>
            <p:cNvSpPr>
              <a:spLocks noChangeArrowheads="1"/>
            </p:cNvSpPr>
            <p:nvPr/>
          </p:nvSpPr>
          <p:spPr bwMode="auto">
            <a:xfrm>
              <a:off x="4074" y="1921"/>
              <a:ext cx="90" cy="11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449"/>
            <p:cNvSpPr>
              <a:spLocks noEditPoints="1"/>
            </p:cNvSpPr>
            <p:nvPr/>
          </p:nvSpPr>
          <p:spPr bwMode="auto">
            <a:xfrm>
              <a:off x="4070" y="1918"/>
              <a:ext cx="100" cy="1184"/>
            </a:xfrm>
            <a:custGeom>
              <a:avLst/>
              <a:gdLst>
                <a:gd name="T0" fmla="*/ 10 w 100"/>
                <a:gd name="T1" fmla="*/ 9 h 1184"/>
                <a:gd name="T2" fmla="*/ 10 w 100"/>
                <a:gd name="T3" fmla="*/ 1180 h 1184"/>
                <a:gd name="T4" fmla="*/ 91 w 100"/>
                <a:gd name="T5" fmla="*/ 1180 h 1184"/>
                <a:gd name="T6" fmla="*/ 91 w 100"/>
                <a:gd name="T7" fmla="*/ 9 h 1184"/>
                <a:gd name="T8" fmla="*/ 10 w 100"/>
                <a:gd name="T9" fmla="*/ 9 h 1184"/>
                <a:gd name="T10" fmla="*/ 2 w 100"/>
                <a:gd name="T11" fmla="*/ 0 h 1184"/>
                <a:gd name="T12" fmla="*/ 96 w 100"/>
                <a:gd name="T13" fmla="*/ 0 h 1184"/>
                <a:gd name="T14" fmla="*/ 98 w 100"/>
                <a:gd name="T15" fmla="*/ 2 h 1184"/>
                <a:gd name="T16" fmla="*/ 98 w 100"/>
                <a:gd name="T17" fmla="*/ 3 h 1184"/>
                <a:gd name="T18" fmla="*/ 100 w 100"/>
                <a:gd name="T19" fmla="*/ 3 h 1184"/>
                <a:gd name="T20" fmla="*/ 100 w 100"/>
                <a:gd name="T21" fmla="*/ 1184 h 1184"/>
                <a:gd name="T22" fmla="*/ 0 w 100"/>
                <a:gd name="T23" fmla="*/ 1184 h 1184"/>
                <a:gd name="T24" fmla="*/ 0 w 100"/>
                <a:gd name="T25" fmla="*/ 2 h 1184"/>
                <a:gd name="T26" fmla="*/ 2 w 100"/>
                <a:gd name="T27" fmla="*/ 0 h 1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184">
                  <a:moveTo>
                    <a:pt x="10" y="9"/>
                  </a:moveTo>
                  <a:lnTo>
                    <a:pt x="10" y="1180"/>
                  </a:lnTo>
                  <a:lnTo>
                    <a:pt x="91" y="1180"/>
                  </a:lnTo>
                  <a:lnTo>
                    <a:pt x="91" y="9"/>
                  </a:lnTo>
                  <a:lnTo>
                    <a:pt x="10" y="9"/>
                  </a:lnTo>
                  <a:close/>
                  <a:moveTo>
                    <a:pt x="2" y="0"/>
                  </a:moveTo>
                  <a:lnTo>
                    <a:pt x="96" y="0"/>
                  </a:lnTo>
                  <a:lnTo>
                    <a:pt x="98" y="2"/>
                  </a:lnTo>
                  <a:lnTo>
                    <a:pt x="98" y="3"/>
                  </a:lnTo>
                  <a:lnTo>
                    <a:pt x="100" y="3"/>
                  </a:lnTo>
                  <a:lnTo>
                    <a:pt x="100" y="1184"/>
                  </a:lnTo>
                  <a:lnTo>
                    <a:pt x="0" y="1184"/>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Rectangle 450"/>
            <p:cNvSpPr>
              <a:spLocks noChangeArrowheads="1"/>
            </p:cNvSpPr>
            <p:nvPr/>
          </p:nvSpPr>
          <p:spPr bwMode="auto">
            <a:xfrm>
              <a:off x="4583" y="1221"/>
              <a:ext cx="92" cy="1881"/>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451"/>
            <p:cNvSpPr>
              <a:spLocks noEditPoints="1"/>
            </p:cNvSpPr>
            <p:nvPr/>
          </p:nvSpPr>
          <p:spPr bwMode="auto">
            <a:xfrm>
              <a:off x="4579" y="1217"/>
              <a:ext cx="102" cy="1885"/>
            </a:xfrm>
            <a:custGeom>
              <a:avLst/>
              <a:gdLst>
                <a:gd name="T0" fmla="*/ 10 w 102"/>
                <a:gd name="T1" fmla="*/ 10 h 1885"/>
                <a:gd name="T2" fmla="*/ 10 w 102"/>
                <a:gd name="T3" fmla="*/ 1881 h 1885"/>
                <a:gd name="T4" fmla="*/ 92 w 102"/>
                <a:gd name="T5" fmla="*/ 1881 h 1885"/>
                <a:gd name="T6" fmla="*/ 92 w 102"/>
                <a:gd name="T7" fmla="*/ 10 h 1885"/>
                <a:gd name="T8" fmla="*/ 10 w 102"/>
                <a:gd name="T9" fmla="*/ 10 h 1885"/>
                <a:gd name="T10" fmla="*/ 2 w 102"/>
                <a:gd name="T11" fmla="*/ 0 h 1885"/>
                <a:gd name="T12" fmla="*/ 98 w 102"/>
                <a:gd name="T13" fmla="*/ 0 h 1885"/>
                <a:gd name="T14" fmla="*/ 100 w 102"/>
                <a:gd name="T15" fmla="*/ 2 h 1885"/>
                <a:gd name="T16" fmla="*/ 100 w 102"/>
                <a:gd name="T17" fmla="*/ 4 h 1885"/>
                <a:gd name="T18" fmla="*/ 102 w 102"/>
                <a:gd name="T19" fmla="*/ 4 h 1885"/>
                <a:gd name="T20" fmla="*/ 102 w 102"/>
                <a:gd name="T21" fmla="*/ 1885 h 1885"/>
                <a:gd name="T22" fmla="*/ 0 w 102"/>
                <a:gd name="T23" fmla="*/ 1885 h 1885"/>
                <a:gd name="T24" fmla="*/ 0 w 102"/>
                <a:gd name="T25" fmla="*/ 2 h 1885"/>
                <a:gd name="T26" fmla="*/ 2 w 102"/>
                <a:gd name="T27" fmla="*/ 0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885">
                  <a:moveTo>
                    <a:pt x="10" y="10"/>
                  </a:moveTo>
                  <a:lnTo>
                    <a:pt x="10" y="1881"/>
                  </a:lnTo>
                  <a:lnTo>
                    <a:pt x="92" y="1881"/>
                  </a:lnTo>
                  <a:lnTo>
                    <a:pt x="92" y="10"/>
                  </a:lnTo>
                  <a:lnTo>
                    <a:pt x="10" y="10"/>
                  </a:lnTo>
                  <a:close/>
                  <a:moveTo>
                    <a:pt x="2" y="0"/>
                  </a:moveTo>
                  <a:lnTo>
                    <a:pt x="98" y="0"/>
                  </a:lnTo>
                  <a:lnTo>
                    <a:pt x="100" y="2"/>
                  </a:lnTo>
                  <a:lnTo>
                    <a:pt x="100" y="4"/>
                  </a:lnTo>
                  <a:lnTo>
                    <a:pt x="102" y="4"/>
                  </a:lnTo>
                  <a:lnTo>
                    <a:pt x="102" y="1885"/>
                  </a:lnTo>
                  <a:lnTo>
                    <a:pt x="0" y="1885"/>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Rectangle 452"/>
            <p:cNvSpPr>
              <a:spLocks noChangeArrowheads="1"/>
            </p:cNvSpPr>
            <p:nvPr/>
          </p:nvSpPr>
          <p:spPr bwMode="auto">
            <a:xfrm>
              <a:off x="5094" y="1334"/>
              <a:ext cx="90" cy="1768"/>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453"/>
            <p:cNvSpPr>
              <a:spLocks noEditPoints="1"/>
            </p:cNvSpPr>
            <p:nvPr/>
          </p:nvSpPr>
          <p:spPr bwMode="auto">
            <a:xfrm>
              <a:off x="5090" y="1330"/>
              <a:ext cx="100" cy="1772"/>
            </a:xfrm>
            <a:custGeom>
              <a:avLst/>
              <a:gdLst>
                <a:gd name="T0" fmla="*/ 10 w 100"/>
                <a:gd name="T1" fmla="*/ 10 h 1772"/>
                <a:gd name="T2" fmla="*/ 10 w 100"/>
                <a:gd name="T3" fmla="*/ 1768 h 1772"/>
                <a:gd name="T4" fmla="*/ 90 w 100"/>
                <a:gd name="T5" fmla="*/ 1768 h 1772"/>
                <a:gd name="T6" fmla="*/ 90 w 100"/>
                <a:gd name="T7" fmla="*/ 10 h 1772"/>
                <a:gd name="T8" fmla="*/ 10 w 100"/>
                <a:gd name="T9" fmla="*/ 10 h 1772"/>
                <a:gd name="T10" fmla="*/ 2 w 100"/>
                <a:gd name="T11" fmla="*/ 0 h 1772"/>
                <a:gd name="T12" fmla="*/ 96 w 100"/>
                <a:gd name="T13" fmla="*/ 0 h 1772"/>
                <a:gd name="T14" fmla="*/ 98 w 100"/>
                <a:gd name="T15" fmla="*/ 2 h 1772"/>
                <a:gd name="T16" fmla="*/ 98 w 100"/>
                <a:gd name="T17" fmla="*/ 4 h 1772"/>
                <a:gd name="T18" fmla="*/ 100 w 100"/>
                <a:gd name="T19" fmla="*/ 4 h 1772"/>
                <a:gd name="T20" fmla="*/ 100 w 100"/>
                <a:gd name="T21" fmla="*/ 1772 h 1772"/>
                <a:gd name="T22" fmla="*/ 0 w 100"/>
                <a:gd name="T23" fmla="*/ 1772 h 1772"/>
                <a:gd name="T24" fmla="*/ 0 w 100"/>
                <a:gd name="T25" fmla="*/ 2 h 1772"/>
                <a:gd name="T26" fmla="*/ 2 w 100"/>
                <a:gd name="T27" fmla="*/ 0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772">
                  <a:moveTo>
                    <a:pt x="10" y="10"/>
                  </a:moveTo>
                  <a:lnTo>
                    <a:pt x="10" y="1768"/>
                  </a:lnTo>
                  <a:lnTo>
                    <a:pt x="90" y="1768"/>
                  </a:lnTo>
                  <a:lnTo>
                    <a:pt x="90" y="10"/>
                  </a:lnTo>
                  <a:lnTo>
                    <a:pt x="10" y="10"/>
                  </a:lnTo>
                  <a:close/>
                  <a:moveTo>
                    <a:pt x="2" y="0"/>
                  </a:moveTo>
                  <a:lnTo>
                    <a:pt x="96" y="0"/>
                  </a:lnTo>
                  <a:lnTo>
                    <a:pt x="98" y="2"/>
                  </a:lnTo>
                  <a:lnTo>
                    <a:pt x="98" y="4"/>
                  </a:lnTo>
                  <a:lnTo>
                    <a:pt x="100" y="4"/>
                  </a:lnTo>
                  <a:lnTo>
                    <a:pt x="100" y="1772"/>
                  </a:lnTo>
                  <a:lnTo>
                    <a:pt x="0" y="1772"/>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Rectangle 454"/>
            <p:cNvSpPr>
              <a:spLocks noChangeArrowheads="1"/>
            </p:cNvSpPr>
            <p:nvPr/>
          </p:nvSpPr>
          <p:spPr bwMode="auto">
            <a:xfrm>
              <a:off x="5603" y="829"/>
              <a:ext cx="92" cy="2273"/>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455"/>
            <p:cNvSpPr>
              <a:spLocks noEditPoints="1"/>
            </p:cNvSpPr>
            <p:nvPr/>
          </p:nvSpPr>
          <p:spPr bwMode="auto">
            <a:xfrm>
              <a:off x="5599" y="825"/>
              <a:ext cx="101" cy="2277"/>
            </a:xfrm>
            <a:custGeom>
              <a:avLst/>
              <a:gdLst>
                <a:gd name="T0" fmla="*/ 9 w 101"/>
                <a:gd name="T1" fmla="*/ 10 h 2277"/>
                <a:gd name="T2" fmla="*/ 9 w 101"/>
                <a:gd name="T3" fmla="*/ 2273 h 2277"/>
                <a:gd name="T4" fmla="*/ 92 w 101"/>
                <a:gd name="T5" fmla="*/ 2273 h 2277"/>
                <a:gd name="T6" fmla="*/ 92 w 101"/>
                <a:gd name="T7" fmla="*/ 10 h 2277"/>
                <a:gd name="T8" fmla="*/ 9 w 101"/>
                <a:gd name="T9" fmla="*/ 10 h 2277"/>
                <a:gd name="T10" fmla="*/ 2 w 101"/>
                <a:gd name="T11" fmla="*/ 0 h 2277"/>
                <a:gd name="T12" fmla="*/ 98 w 101"/>
                <a:gd name="T13" fmla="*/ 0 h 2277"/>
                <a:gd name="T14" fmla="*/ 100 w 101"/>
                <a:gd name="T15" fmla="*/ 2 h 2277"/>
                <a:gd name="T16" fmla="*/ 100 w 101"/>
                <a:gd name="T17" fmla="*/ 4 h 2277"/>
                <a:gd name="T18" fmla="*/ 101 w 101"/>
                <a:gd name="T19" fmla="*/ 4 h 2277"/>
                <a:gd name="T20" fmla="*/ 101 w 101"/>
                <a:gd name="T21" fmla="*/ 2277 h 2277"/>
                <a:gd name="T22" fmla="*/ 0 w 101"/>
                <a:gd name="T23" fmla="*/ 2277 h 2277"/>
                <a:gd name="T24" fmla="*/ 0 w 101"/>
                <a:gd name="T25" fmla="*/ 2 h 2277"/>
                <a:gd name="T26" fmla="*/ 2 w 101"/>
                <a:gd name="T27" fmla="*/ 0 h 2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2277">
                  <a:moveTo>
                    <a:pt x="9" y="10"/>
                  </a:moveTo>
                  <a:lnTo>
                    <a:pt x="9" y="2273"/>
                  </a:lnTo>
                  <a:lnTo>
                    <a:pt x="92" y="2273"/>
                  </a:lnTo>
                  <a:lnTo>
                    <a:pt x="92" y="10"/>
                  </a:lnTo>
                  <a:lnTo>
                    <a:pt x="9" y="10"/>
                  </a:lnTo>
                  <a:close/>
                  <a:moveTo>
                    <a:pt x="2" y="0"/>
                  </a:moveTo>
                  <a:lnTo>
                    <a:pt x="98" y="0"/>
                  </a:lnTo>
                  <a:lnTo>
                    <a:pt x="100" y="2"/>
                  </a:lnTo>
                  <a:lnTo>
                    <a:pt x="100" y="4"/>
                  </a:lnTo>
                  <a:lnTo>
                    <a:pt x="101" y="4"/>
                  </a:lnTo>
                  <a:lnTo>
                    <a:pt x="101" y="2277"/>
                  </a:lnTo>
                  <a:lnTo>
                    <a:pt x="0" y="2277"/>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Rectangle 456"/>
            <p:cNvSpPr>
              <a:spLocks noChangeArrowheads="1"/>
            </p:cNvSpPr>
            <p:nvPr/>
          </p:nvSpPr>
          <p:spPr bwMode="auto">
            <a:xfrm>
              <a:off x="6113" y="766"/>
              <a:ext cx="91" cy="2336"/>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457"/>
            <p:cNvSpPr>
              <a:spLocks noEditPoints="1"/>
            </p:cNvSpPr>
            <p:nvPr/>
          </p:nvSpPr>
          <p:spPr bwMode="auto">
            <a:xfrm>
              <a:off x="6109" y="762"/>
              <a:ext cx="100" cy="2340"/>
            </a:xfrm>
            <a:custGeom>
              <a:avLst/>
              <a:gdLst>
                <a:gd name="T0" fmla="*/ 10 w 100"/>
                <a:gd name="T1" fmla="*/ 10 h 2340"/>
                <a:gd name="T2" fmla="*/ 10 w 100"/>
                <a:gd name="T3" fmla="*/ 2336 h 2340"/>
                <a:gd name="T4" fmla="*/ 91 w 100"/>
                <a:gd name="T5" fmla="*/ 2336 h 2340"/>
                <a:gd name="T6" fmla="*/ 91 w 100"/>
                <a:gd name="T7" fmla="*/ 10 h 2340"/>
                <a:gd name="T8" fmla="*/ 10 w 100"/>
                <a:gd name="T9" fmla="*/ 10 h 2340"/>
                <a:gd name="T10" fmla="*/ 2 w 100"/>
                <a:gd name="T11" fmla="*/ 0 h 2340"/>
                <a:gd name="T12" fmla="*/ 96 w 100"/>
                <a:gd name="T13" fmla="*/ 0 h 2340"/>
                <a:gd name="T14" fmla="*/ 98 w 100"/>
                <a:gd name="T15" fmla="*/ 2 h 2340"/>
                <a:gd name="T16" fmla="*/ 98 w 100"/>
                <a:gd name="T17" fmla="*/ 4 h 2340"/>
                <a:gd name="T18" fmla="*/ 100 w 100"/>
                <a:gd name="T19" fmla="*/ 4 h 2340"/>
                <a:gd name="T20" fmla="*/ 100 w 100"/>
                <a:gd name="T21" fmla="*/ 2340 h 2340"/>
                <a:gd name="T22" fmla="*/ 0 w 100"/>
                <a:gd name="T23" fmla="*/ 2340 h 2340"/>
                <a:gd name="T24" fmla="*/ 0 w 100"/>
                <a:gd name="T25" fmla="*/ 2 h 2340"/>
                <a:gd name="T26" fmla="*/ 2 w 100"/>
                <a:gd name="T27" fmla="*/ 0 h 2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2340">
                  <a:moveTo>
                    <a:pt x="10" y="10"/>
                  </a:moveTo>
                  <a:lnTo>
                    <a:pt x="10" y="2336"/>
                  </a:lnTo>
                  <a:lnTo>
                    <a:pt x="91" y="2336"/>
                  </a:lnTo>
                  <a:lnTo>
                    <a:pt x="91" y="10"/>
                  </a:lnTo>
                  <a:lnTo>
                    <a:pt x="10" y="10"/>
                  </a:lnTo>
                  <a:close/>
                  <a:moveTo>
                    <a:pt x="2" y="0"/>
                  </a:moveTo>
                  <a:lnTo>
                    <a:pt x="96" y="0"/>
                  </a:lnTo>
                  <a:lnTo>
                    <a:pt x="98" y="2"/>
                  </a:lnTo>
                  <a:lnTo>
                    <a:pt x="98" y="4"/>
                  </a:lnTo>
                  <a:lnTo>
                    <a:pt x="100" y="4"/>
                  </a:lnTo>
                  <a:lnTo>
                    <a:pt x="100" y="2340"/>
                  </a:lnTo>
                  <a:lnTo>
                    <a:pt x="0" y="2340"/>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458"/>
            <p:cNvSpPr>
              <a:spLocks/>
            </p:cNvSpPr>
            <p:nvPr/>
          </p:nvSpPr>
          <p:spPr bwMode="auto">
            <a:xfrm>
              <a:off x="4788" y="507"/>
              <a:ext cx="85" cy="94"/>
            </a:xfrm>
            <a:custGeom>
              <a:avLst/>
              <a:gdLst>
                <a:gd name="T0" fmla="*/ 47 w 85"/>
                <a:gd name="T1" fmla="*/ 0 h 94"/>
                <a:gd name="T2" fmla="*/ 56 w 85"/>
                <a:gd name="T3" fmla="*/ 2 h 94"/>
                <a:gd name="T4" fmla="*/ 64 w 85"/>
                <a:gd name="T5" fmla="*/ 4 h 94"/>
                <a:gd name="T6" fmla="*/ 72 w 85"/>
                <a:gd name="T7" fmla="*/ 7 h 94"/>
                <a:gd name="T8" fmla="*/ 77 w 85"/>
                <a:gd name="T9" fmla="*/ 13 h 94"/>
                <a:gd name="T10" fmla="*/ 81 w 85"/>
                <a:gd name="T11" fmla="*/ 19 h 94"/>
                <a:gd name="T12" fmla="*/ 83 w 85"/>
                <a:gd name="T13" fmla="*/ 29 h 94"/>
                <a:gd name="T14" fmla="*/ 72 w 85"/>
                <a:gd name="T15" fmla="*/ 30 h 94"/>
                <a:gd name="T16" fmla="*/ 70 w 85"/>
                <a:gd name="T17" fmla="*/ 25 h 94"/>
                <a:gd name="T18" fmla="*/ 68 w 85"/>
                <a:gd name="T19" fmla="*/ 19 h 94"/>
                <a:gd name="T20" fmla="*/ 64 w 85"/>
                <a:gd name="T21" fmla="*/ 15 h 94"/>
                <a:gd name="T22" fmla="*/ 58 w 85"/>
                <a:gd name="T23" fmla="*/ 13 h 94"/>
                <a:gd name="T24" fmla="*/ 52 w 85"/>
                <a:gd name="T25" fmla="*/ 11 h 94"/>
                <a:gd name="T26" fmla="*/ 45 w 85"/>
                <a:gd name="T27" fmla="*/ 11 h 94"/>
                <a:gd name="T28" fmla="*/ 37 w 85"/>
                <a:gd name="T29" fmla="*/ 11 h 94"/>
                <a:gd name="T30" fmla="*/ 31 w 85"/>
                <a:gd name="T31" fmla="*/ 13 h 94"/>
                <a:gd name="T32" fmla="*/ 25 w 85"/>
                <a:gd name="T33" fmla="*/ 17 h 94"/>
                <a:gd name="T34" fmla="*/ 22 w 85"/>
                <a:gd name="T35" fmla="*/ 21 h 94"/>
                <a:gd name="T36" fmla="*/ 18 w 85"/>
                <a:gd name="T37" fmla="*/ 25 h 94"/>
                <a:gd name="T38" fmla="*/ 16 w 85"/>
                <a:gd name="T39" fmla="*/ 29 h 94"/>
                <a:gd name="T40" fmla="*/ 12 w 85"/>
                <a:gd name="T41" fmla="*/ 38 h 94"/>
                <a:gd name="T42" fmla="*/ 12 w 85"/>
                <a:gd name="T43" fmla="*/ 48 h 94"/>
                <a:gd name="T44" fmla="*/ 12 w 85"/>
                <a:gd name="T45" fmla="*/ 55 h 94"/>
                <a:gd name="T46" fmla="*/ 14 w 85"/>
                <a:gd name="T47" fmla="*/ 61 h 94"/>
                <a:gd name="T48" fmla="*/ 16 w 85"/>
                <a:gd name="T49" fmla="*/ 67 h 94"/>
                <a:gd name="T50" fmla="*/ 20 w 85"/>
                <a:gd name="T51" fmla="*/ 73 h 94"/>
                <a:gd name="T52" fmla="*/ 24 w 85"/>
                <a:gd name="T53" fmla="*/ 77 h 94"/>
                <a:gd name="T54" fmla="*/ 29 w 85"/>
                <a:gd name="T55" fmla="*/ 80 h 94"/>
                <a:gd name="T56" fmla="*/ 37 w 85"/>
                <a:gd name="T57" fmla="*/ 82 h 94"/>
                <a:gd name="T58" fmla="*/ 47 w 85"/>
                <a:gd name="T59" fmla="*/ 84 h 94"/>
                <a:gd name="T60" fmla="*/ 54 w 85"/>
                <a:gd name="T61" fmla="*/ 82 h 94"/>
                <a:gd name="T62" fmla="*/ 62 w 85"/>
                <a:gd name="T63" fmla="*/ 80 h 94"/>
                <a:gd name="T64" fmla="*/ 68 w 85"/>
                <a:gd name="T65" fmla="*/ 78 h 94"/>
                <a:gd name="T66" fmla="*/ 73 w 85"/>
                <a:gd name="T67" fmla="*/ 75 h 94"/>
                <a:gd name="T68" fmla="*/ 73 w 85"/>
                <a:gd name="T69" fmla="*/ 57 h 94"/>
                <a:gd name="T70" fmla="*/ 47 w 85"/>
                <a:gd name="T71" fmla="*/ 57 h 94"/>
                <a:gd name="T72" fmla="*/ 47 w 85"/>
                <a:gd name="T73" fmla="*/ 46 h 94"/>
                <a:gd name="T74" fmla="*/ 85 w 85"/>
                <a:gd name="T75" fmla="*/ 46 h 94"/>
                <a:gd name="T76" fmla="*/ 85 w 85"/>
                <a:gd name="T77" fmla="*/ 80 h 94"/>
                <a:gd name="T78" fmla="*/ 75 w 85"/>
                <a:gd name="T79" fmla="*/ 86 h 94"/>
                <a:gd name="T80" fmla="*/ 66 w 85"/>
                <a:gd name="T81" fmla="*/ 92 h 94"/>
                <a:gd name="T82" fmla="*/ 56 w 85"/>
                <a:gd name="T83" fmla="*/ 94 h 94"/>
                <a:gd name="T84" fmla="*/ 47 w 85"/>
                <a:gd name="T85" fmla="*/ 94 h 94"/>
                <a:gd name="T86" fmla="*/ 37 w 85"/>
                <a:gd name="T87" fmla="*/ 94 h 94"/>
                <a:gd name="T88" fmla="*/ 29 w 85"/>
                <a:gd name="T89" fmla="*/ 92 h 94"/>
                <a:gd name="T90" fmla="*/ 22 w 85"/>
                <a:gd name="T91" fmla="*/ 88 h 94"/>
                <a:gd name="T92" fmla="*/ 16 w 85"/>
                <a:gd name="T93" fmla="*/ 84 h 94"/>
                <a:gd name="T94" fmla="*/ 10 w 85"/>
                <a:gd name="T95" fmla="*/ 78 h 94"/>
                <a:gd name="T96" fmla="*/ 6 w 85"/>
                <a:gd name="T97" fmla="*/ 73 h 94"/>
                <a:gd name="T98" fmla="*/ 2 w 85"/>
                <a:gd name="T99" fmla="*/ 65 h 94"/>
                <a:gd name="T100" fmla="*/ 0 w 85"/>
                <a:gd name="T101" fmla="*/ 57 h 94"/>
                <a:gd name="T102" fmla="*/ 0 w 85"/>
                <a:gd name="T103" fmla="*/ 48 h 94"/>
                <a:gd name="T104" fmla="*/ 0 w 85"/>
                <a:gd name="T105" fmla="*/ 34 h 94"/>
                <a:gd name="T106" fmla="*/ 6 w 85"/>
                <a:gd name="T107" fmla="*/ 23 h 94"/>
                <a:gd name="T108" fmla="*/ 10 w 85"/>
                <a:gd name="T109" fmla="*/ 15 h 94"/>
                <a:gd name="T110" fmla="*/ 16 w 85"/>
                <a:gd name="T111" fmla="*/ 9 h 94"/>
                <a:gd name="T112" fmla="*/ 22 w 85"/>
                <a:gd name="T113" fmla="*/ 6 h 94"/>
                <a:gd name="T114" fmla="*/ 29 w 85"/>
                <a:gd name="T115" fmla="*/ 4 h 94"/>
                <a:gd name="T116" fmla="*/ 37 w 85"/>
                <a:gd name="T117" fmla="*/ 2 h 94"/>
                <a:gd name="T118" fmla="*/ 47 w 85"/>
                <a:gd name="T119"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 h="94">
                  <a:moveTo>
                    <a:pt x="47" y="0"/>
                  </a:moveTo>
                  <a:lnTo>
                    <a:pt x="56" y="2"/>
                  </a:lnTo>
                  <a:lnTo>
                    <a:pt x="64" y="4"/>
                  </a:lnTo>
                  <a:lnTo>
                    <a:pt x="72" y="7"/>
                  </a:lnTo>
                  <a:lnTo>
                    <a:pt x="77" y="13"/>
                  </a:lnTo>
                  <a:lnTo>
                    <a:pt x="81" y="19"/>
                  </a:lnTo>
                  <a:lnTo>
                    <a:pt x="83" y="29"/>
                  </a:lnTo>
                  <a:lnTo>
                    <a:pt x="72" y="30"/>
                  </a:lnTo>
                  <a:lnTo>
                    <a:pt x="70" y="25"/>
                  </a:lnTo>
                  <a:lnTo>
                    <a:pt x="68" y="19"/>
                  </a:lnTo>
                  <a:lnTo>
                    <a:pt x="64" y="15"/>
                  </a:lnTo>
                  <a:lnTo>
                    <a:pt x="58" y="13"/>
                  </a:lnTo>
                  <a:lnTo>
                    <a:pt x="52" y="11"/>
                  </a:lnTo>
                  <a:lnTo>
                    <a:pt x="45" y="11"/>
                  </a:lnTo>
                  <a:lnTo>
                    <a:pt x="37" y="11"/>
                  </a:lnTo>
                  <a:lnTo>
                    <a:pt x="31" y="13"/>
                  </a:lnTo>
                  <a:lnTo>
                    <a:pt x="25" y="17"/>
                  </a:lnTo>
                  <a:lnTo>
                    <a:pt x="22" y="21"/>
                  </a:lnTo>
                  <a:lnTo>
                    <a:pt x="18" y="25"/>
                  </a:lnTo>
                  <a:lnTo>
                    <a:pt x="16" y="29"/>
                  </a:lnTo>
                  <a:lnTo>
                    <a:pt x="12" y="38"/>
                  </a:lnTo>
                  <a:lnTo>
                    <a:pt x="12" y="48"/>
                  </a:lnTo>
                  <a:lnTo>
                    <a:pt x="12" y="55"/>
                  </a:lnTo>
                  <a:lnTo>
                    <a:pt x="14" y="61"/>
                  </a:lnTo>
                  <a:lnTo>
                    <a:pt x="16" y="67"/>
                  </a:lnTo>
                  <a:lnTo>
                    <a:pt x="20" y="73"/>
                  </a:lnTo>
                  <a:lnTo>
                    <a:pt x="24" y="77"/>
                  </a:lnTo>
                  <a:lnTo>
                    <a:pt x="29" y="80"/>
                  </a:lnTo>
                  <a:lnTo>
                    <a:pt x="37" y="82"/>
                  </a:lnTo>
                  <a:lnTo>
                    <a:pt x="47" y="84"/>
                  </a:lnTo>
                  <a:lnTo>
                    <a:pt x="54" y="82"/>
                  </a:lnTo>
                  <a:lnTo>
                    <a:pt x="62" y="80"/>
                  </a:lnTo>
                  <a:lnTo>
                    <a:pt x="68" y="78"/>
                  </a:lnTo>
                  <a:lnTo>
                    <a:pt x="73" y="75"/>
                  </a:lnTo>
                  <a:lnTo>
                    <a:pt x="73" y="57"/>
                  </a:lnTo>
                  <a:lnTo>
                    <a:pt x="47" y="57"/>
                  </a:lnTo>
                  <a:lnTo>
                    <a:pt x="47" y="46"/>
                  </a:lnTo>
                  <a:lnTo>
                    <a:pt x="85" y="46"/>
                  </a:lnTo>
                  <a:lnTo>
                    <a:pt x="85" y="80"/>
                  </a:lnTo>
                  <a:lnTo>
                    <a:pt x="75" y="86"/>
                  </a:lnTo>
                  <a:lnTo>
                    <a:pt x="66" y="92"/>
                  </a:lnTo>
                  <a:lnTo>
                    <a:pt x="56" y="94"/>
                  </a:lnTo>
                  <a:lnTo>
                    <a:pt x="47" y="94"/>
                  </a:lnTo>
                  <a:lnTo>
                    <a:pt x="37" y="94"/>
                  </a:lnTo>
                  <a:lnTo>
                    <a:pt x="29" y="92"/>
                  </a:lnTo>
                  <a:lnTo>
                    <a:pt x="22" y="88"/>
                  </a:lnTo>
                  <a:lnTo>
                    <a:pt x="16" y="84"/>
                  </a:lnTo>
                  <a:lnTo>
                    <a:pt x="10" y="78"/>
                  </a:lnTo>
                  <a:lnTo>
                    <a:pt x="6" y="73"/>
                  </a:lnTo>
                  <a:lnTo>
                    <a:pt x="2" y="65"/>
                  </a:lnTo>
                  <a:lnTo>
                    <a:pt x="0" y="57"/>
                  </a:lnTo>
                  <a:lnTo>
                    <a:pt x="0" y="48"/>
                  </a:lnTo>
                  <a:lnTo>
                    <a:pt x="0" y="34"/>
                  </a:lnTo>
                  <a:lnTo>
                    <a:pt x="6" y="23"/>
                  </a:lnTo>
                  <a:lnTo>
                    <a:pt x="10" y="15"/>
                  </a:lnTo>
                  <a:lnTo>
                    <a:pt x="16" y="9"/>
                  </a:lnTo>
                  <a:lnTo>
                    <a:pt x="22" y="6"/>
                  </a:lnTo>
                  <a:lnTo>
                    <a:pt x="29" y="4"/>
                  </a:lnTo>
                  <a:lnTo>
                    <a:pt x="37" y="2"/>
                  </a:lnTo>
                  <a:lnTo>
                    <a:pt x="4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459"/>
            <p:cNvSpPr>
              <a:spLocks noEditPoints="1"/>
            </p:cNvSpPr>
            <p:nvPr/>
          </p:nvSpPr>
          <p:spPr bwMode="auto">
            <a:xfrm>
              <a:off x="4886" y="532"/>
              <a:ext cx="60" cy="69"/>
            </a:xfrm>
            <a:custGeom>
              <a:avLst/>
              <a:gdLst>
                <a:gd name="T0" fmla="*/ 29 w 60"/>
                <a:gd name="T1" fmla="*/ 11 h 69"/>
                <a:gd name="T2" fmla="*/ 25 w 60"/>
                <a:gd name="T3" fmla="*/ 11 h 69"/>
                <a:gd name="T4" fmla="*/ 22 w 60"/>
                <a:gd name="T5" fmla="*/ 13 h 69"/>
                <a:gd name="T6" fmla="*/ 18 w 60"/>
                <a:gd name="T7" fmla="*/ 17 h 69"/>
                <a:gd name="T8" fmla="*/ 14 w 60"/>
                <a:gd name="T9" fmla="*/ 21 h 69"/>
                <a:gd name="T10" fmla="*/ 12 w 60"/>
                <a:gd name="T11" fmla="*/ 28 h 69"/>
                <a:gd name="T12" fmla="*/ 12 w 60"/>
                <a:gd name="T13" fmla="*/ 34 h 69"/>
                <a:gd name="T14" fmla="*/ 12 w 60"/>
                <a:gd name="T15" fmla="*/ 42 h 69"/>
                <a:gd name="T16" fmla="*/ 14 w 60"/>
                <a:gd name="T17" fmla="*/ 48 h 69"/>
                <a:gd name="T18" fmla="*/ 18 w 60"/>
                <a:gd name="T19" fmla="*/ 53 h 69"/>
                <a:gd name="T20" fmla="*/ 22 w 60"/>
                <a:gd name="T21" fmla="*/ 55 h 69"/>
                <a:gd name="T22" fmla="*/ 25 w 60"/>
                <a:gd name="T23" fmla="*/ 59 h 69"/>
                <a:gd name="T24" fmla="*/ 29 w 60"/>
                <a:gd name="T25" fmla="*/ 59 h 69"/>
                <a:gd name="T26" fmla="*/ 35 w 60"/>
                <a:gd name="T27" fmla="*/ 59 h 69"/>
                <a:gd name="T28" fmla="*/ 39 w 60"/>
                <a:gd name="T29" fmla="*/ 55 h 69"/>
                <a:gd name="T30" fmla="*/ 43 w 60"/>
                <a:gd name="T31" fmla="*/ 53 h 69"/>
                <a:gd name="T32" fmla="*/ 46 w 60"/>
                <a:gd name="T33" fmla="*/ 48 h 69"/>
                <a:gd name="T34" fmla="*/ 46 w 60"/>
                <a:gd name="T35" fmla="*/ 42 h 69"/>
                <a:gd name="T36" fmla="*/ 48 w 60"/>
                <a:gd name="T37" fmla="*/ 34 h 69"/>
                <a:gd name="T38" fmla="*/ 46 w 60"/>
                <a:gd name="T39" fmla="*/ 27 h 69"/>
                <a:gd name="T40" fmla="*/ 46 w 60"/>
                <a:gd name="T41" fmla="*/ 21 h 69"/>
                <a:gd name="T42" fmla="*/ 43 w 60"/>
                <a:gd name="T43" fmla="*/ 17 h 69"/>
                <a:gd name="T44" fmla="*/ 39 w 60"/>
                <a:gd name="T45" fmla="*/ 13 h 69"/>
                <a:gd name="T46" fmla="*/ 35 w 60"/>
                <a:gd name="T47" fmla="*/ 11 h 69"/>
                <a:gd name="T48" fmla="*/ 29 w 60"/>
                <a:gd name="T49" fmla="*/ 11 h 69"/>
                <a:gd name="T50" fmla="*/ 29 w 60"/>
                <a:gd name="T51" fmla="*/ 0 h 69"/>
                <a:gd name="T52" fmla="*/ 39 w 60"/>
                <a:gd name="T53" fmla="*/ 2 h 69"/>
                <a:gd name="T54" fmla="*/ 45 w 60"/>
                <a:gd name="T55" fmla="*/ 4 h 69"/>
                <a:gd name="T56" fmla="*/ 52 w 60"/>
                <a:gd name="T57" fmla="*/ 9 h 69"/>
                <a:gd name="T58" fmla="*/ 56 w 60"/>
                <a:gd name="T59" fmla="*/ 17 h 69"/>
                <a:gd name="T60" fmla="*/ 58 w 60"/>
                <a:gd name="T61" fmla="*/ 25 h 69"/>
                <a:gd name="T62" fmla="*/ 60 w 60"/>
                <a:gd name="T63" fmla="*/ 34 h 69"/>
                <a:gd name="T64" fmla="*/ 60 w 60"/>
                <a:gd name="T65" fmla="*/ 42 h 69"/>
                <a:gd name="T66" fmla="*/ 58 w 60"/>
                <a:gd name="T67" fmla="*/ 50 h 69"/>
                <a:gd name="T68" fmla="*/ 56 w 60"/>
                <a:gd name="T69" fmla="*/ 53 h 69"/>
                <a:gd name="T70" fmla="*/ 52 w 60"/>
                <a:gd name="T71" fmla="*/ 61 h 69"/>
                <a:gd name="T72" fmla="*/ 45 w 60"/>
                <a:gd name="T73" fmla="*/ 65 h 69"/>
                <a:gd name="T74" fmla="*/ 39 w 60"/>
                <a:gd name="T75" fmla="*/ 69 h 69"/>
                <a:gd name="T76" fmla="*/ 29 w 60"/>
                <a:gd name="T77" fmla="*/ 69 h 69"/>
                <a:gd name="T78" fmla="*/ 22 w 60"/>
                <a:gd name="T79" fmla="*/ 69 h 69"/>
                <a:gd name="T80" fmla="*/ 14 w 60"/>
                <a:gd name="T81" fmla="*/ 65 h 69"/>
                <a:gd name="T82" fmla="*/ 8 w 60"/>
                <a:gd name="T83" fmla="*/ 61 h 69"/>
                <a:gd name="T84" fmla="*/ 4 w 60"/>
                <a:gd name="T85" fmla="*/ 53 h 69"/>
                <a:gd name="T86" fmla="*/ 0 w 60"/>
                <a:gd name="T87" fmla="*/ 46 h 69"/>
                <a:gd name="T88" fmla="*/ 0 w 60"/>
                <a:gd name="T89" fmla="*/ 34 h 69"/>
                <a:gd name="T90" fmla="*/ 0 w 60"/>
                <a:gd name="T91" fmla="*/ 27 h 69"/>
                <a:gd name="T92" fmla="*/ 2 w 60"/>
                <a:gd name="T93" fmla="*/ 19 h 69"/>
                <a:gd name="T94" fmla="*/ 6 w 60"/>
                <a:gd name="T95" fmla="*/ 13 h 69"/>
                <a:gd name="T96" fmla="*/ 10 w 60"/>
                <a:gd name="T97" fmla="*/ 7 h 69"/>
                <a:gd name="T98" fmla="*/ 16 w 60"/>
                <a:gd name="T99" fmla="*/ 4 h 69"/>
                <a:gd name="T100" fmla="*/ 23 w 60"/>
                <a:gd name="T101" fmla="*/ 2 h 69"/>
                <a:gd name="T102" fmla="*/ 29 w 60"/>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69">
                  <a:moveTo>
                    <a:pt x="29" y="11"/>
                  </a:moveTo>
                  <a:lnTo>
                    <a:pt x="25" y="11"/>
                  </a:lnTo>
                  <a:lnTo>
                    <a:pt x="22" y="13"/>
                  </a:lnTo>
                  <a:lnTo>
                    <a:pt x="18" y="17"/>
                  </a:lnTo>
                  <a:lnTo>
                    <a:pt x="14" y="21"/>
                  </a:lnTo>
                  <a:lnTo>
                    <a:pt x="12" y="28"/>
                  </a:lnTo>
                  <a:lnTo>
                    <a:pt x="12" y="34"/>
                  </a:lnTo>
                  <a:lnTo>
                    <a:pt x="12" y="42"/>
                  </a:lnTo>
                  <a:lnTo>
                    <a:pt x="14" y="48"/>
                  </a:lnTo>
                  <a:lnTo>
                    <a:pt x="18" y="53"/>
                  </a:lnTo>
                  <a:lnTo>
                    <a:pt x="22" y="55"/>
                  </a:lnTo>
                  <a:lnTo>
                    <a:pt x="25" y="59"/>
                  </a:lnTo>
                  <a:lnTo>
                    <a:pt x="29" y="59"/>
                  </a:lnTo>
                  <a:lnTo>
                    <a:pt x="35" y="59"/>
                  </a:lnTo>
                  <a:lnTo>
                    <a:pt x="39" y="55"/>
                  </a:lnTo>
                  <a:lnTo>
                    <a:pt x="43" y="53"/>
                  </a:lnTo>
                  <a:lnTo>
                    <a:pt x="46" y="48"/>
                  </a:lnTo>
                  <a:lnTo>
                    <a:pt x="46" y="42"/>
                  </a:lnTo>
                  <a:lnTo>
                    <a:pt x="48" y="34"/>
                  </a:lnTo>
                  <a:lnTo>
                    <a:pt x="46" y="27"/>
                  </a:lnTo>
                  <a:lnTo>
                    <a:pt x="46" y="21"/>
                  </a:lnTo>
                  <a:lnTo>
                    <a:pt x="43" y="17"/>
                  </a:lnTo>
                  <a:lnTo>
                    <a:pt x="39" y="13"/>
                  </a:lnTo>
                  <a:lnTo>
                    <a:pt x="35" y="11"/>
                  </a:lnTo>
                  <a:lnTo>
                    <a:pt x="29" y="11"/>
                  </a:lnTo>
                  <a:close/>
                  <a:moveTo>
                    <a:pt x="29" y="0"/>
                  </a:moveTo>
                  <a:lnTo>
                    <a:pt x="39" y="2"/>
                  </a:lnTo>
                  <a:lnTo>
                    <a:pt x="45" y="4"/>
                  </a:lnTo>
                  <a:lnTo>
                    <a:pt x="52" y="9"/>
                  </a:lnTo>
                  <a:lnTo>
                    <a:pt x="56" y="17"/>
                  </a:lnTo>
                  <a:lnTo>
                    <a:pt x="58" y="25"/>
                  </a:lnTo>
                  <a:lnTo>
                    <a:pt x="60" y="34"/>
                  </a:lnTo>
                  <a:lnTo>
                    <a:pt x="60" y="42"/>
                  </a:lnTo>
                  <a:lnTo>
                    <a:pt x="58" y="50"/>
                  </a:lnTo>
                  <a:lnTo>
                    <a:pt x="56" y="53"/>
                  </a:lnTo>
                  <a:lnTo>
                    <a:pt x="52" y="61"/>
                  </a:lnTo>
                  <a:lnTo>
                    <a:pt x="45" y="65"/>
                  </a:lnTo>
                  <a:lnTo>
                    <a:pt x="39" y="69"/>
                  </a:lnTo>
                  <a:lnTo>
                    <a:pt x="29" y="69"/>
                  </a:lnTo>
                  <a:lnTo>
                    <a:pt x="22" y="69"/>
                  </a:lnTo>
                  <a:lnTo>
                    <a:pt x="14" y="65"/>
                  </a:lnTo>
                  <a:lnTo>
                    <a:pt x="8" y="61"/>
                  </a:lnTo>
                  <a:lnTo>
                    <a:pt x="4" y="53"/>
                  </a:lnTo>
                  <a:lnTo>
                    <a:pt x="0" y="46"/>
                  </a:lnTo>
                  <a:lnTo>
                    <a:pt x="0" y="34"/>
                  </a:lnTo>
                  <a:lnTo>
                    <a:pt x="0" y="27"/>
                  </a:lnTo>
                  <a:lnTo>
                    <a:pt x="2" y="19"/>
                  </a:lnTo>
                  <a:lnTo>
                    <a:pt x="6" y="13"/>
                  </a:lnTo>
                  <a:lnTo>
                    <a:pt x="10" y="7"/>
                  </a:lnTo>
                  <a:lnTo>
                    <a:pt x="16" y="4"/>
                  </a:lnTo>
                  <a:lnTo>
                    <a:pt x="23" y="2"/>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460"/>
            <p:cNvSpPr>
              <a:spLocks noEditPoints="1"/>
            </p:cNvSpPr>
            <p:nvPr/>
          </p:nvSpPr>
          <p:spPr bwMode="auto">
            <a:xfrm>
              <a:off x="4957" y="532"/>
              <a:ext cx="60" cy="69"/>
            </a:xfrm>
            <a:custGeom>
              <a:avLst/>
              <a:gdLst>
                <a:gd name="T0" fmla="*/ 29 w 60"/>
                <a:gd name="T1" fmla="*/ 11 h 69"/>
                <a:gd name="T2" fmla="*/ 25 w 60"/>
                <a:gd name="T3" fmla="*/ 11 h 69"/>
                <a:gd name="T4" fmla="*/ 20 w 60"/>
                <a:gd name="T5" fmla="*/ 13 h 69"/>
                <a:gd name="T6" fmla="*/ 16 w 60"/>
                <a:gd name="T7" fmla="*/ 17 h 69"/>
                <a:gd name="T8" fmla="*/ 14 w 60"/>
                <a:gd name="T9" fmla="*/ 21 h 69"/>
                <a:gd name="T10" fmla="*/ 12 w 60"/>
                <a:gd name="T11" fmla="*/ 28 h 69"/>
                <a:gd name="T12" fmla="*/ 12 w 60"/>
                <a:gd name="T13" fmla="*/ 34 h 69"/>
                <a:gd name="T14" fmla="*/ 12 w 60"/>
                <a:gd name="T15" fmla="*/ 42 h 69"/>
                <a:gd name="T16" fmla="*/ 14 w 60"/>
                <a:gd name="T17" fmla="*/ 48 h 69"/>
                <a:gd name="T18" fmla="*/ 16 w 60"/>
                <a:gd name="T19" fmla="*/ 53 h 69"/>
                <a:gd name="T20" fmla="*/ 20 w 60"/>
                <a:gd name="T21" fmla="*/ 55 h 69"/>
                <a:gd name="T22" fmla="*/ 25 w 60"/>
                <a:gd name="T23" fmla="*/ 59 h 69"/>
                <a:gd name="T24" fmla="*/ 29 w 60"/>
                <a:gd name="T25" fmla="*/ 59 h 69"/>
                <a:gd name="T26" fmla="*/ 35 w 60"/>
                <a:gd name="T27" fmla="*/ 59 h 69"/>
                <a:gd name="T28" fmla="*/ 39 w 60"/>
                <a:gd name="T29" fmla="*/ 55 h 69"/>
                <a:gd name="T30" fmla="*/ 43 w 60"/>
                <a:gd name="T31" fmla="*/ 53 h 69"/>
                <a:gd name="T32" fmla="*/ 45 w 60"/>
                <a:gd name="T33" fmla="*/ 48 h 69"/>
                <a:gd name="T34" fmla="*/ 47 w 60"/>
                <a:gd name="T35" fmla="*/ 42 h 69"/>
                <a:gd name="T36" fmla="*/ 47 w 60"/>
                <a:gd name="T37" fmla="*/ 34 h 69"/>
                <a:gd name="T38" fmla="*/ 47 w 60"/>
                <a:gd name="T39" fmla="*/ 27 h 69"/>
                <a:gd name="T40" fmla="*/ 45 w 60"/>
                <a:gd name="T41" fmla="*/ 21 h 69"/>
                <a:gd name="T42" fmla="*/ 43 w 60"/>
                <a:gd name="T43" fmla="*/ 17 h 69"/>
                <a:gd name="T44" fmla="*/ 39 w 60"/>
                <a:gd name="T45" fmla="*/ 13 h 69"/>
                <a:gd name="T46" fmla="*/ 35 w 60"/>
                <a:gd name="T47" fmla="*/ 11 h 69"/>
                <a:gd name="T48" fmla="*/ 29 w 60"/>
                <a:gd name="T49" fmla="*/ 11 h 69"/>
                <a:gd name="T50" fmla="*/ 29 w 60"/>
                <a:gd name="T51" fmla="*/ 0 h 69"/>
                <a:gd name="T52" fmla="*/ 37 w 60"/>
                <a:gd name="T53" fmla="*/ 2 h 69"/>
                <a:gd name="T54" fmla="*/ 45 w 60"/>
                <a:gd name="T55" fmla="*/ 4 h 69"/>
                <a:gd name="T56" fmla="*/ 50 w 60"/>
                <a:gd name="T57" fmla="*/ 9 h 69"/>
                <a:gd name="T58" fmla="*/ 56 w 60"/>
                <a:gd name="T59" fmla="*/ 17 h 69"/>
                <a:gd name="T60" fmla="*/ 58 w 60"/>
                <a:gd name="T61" fmla="*/ 25 h 69"/>
                <a:gd name="T62" fmla="*/ 60 w 60"/>
                <a:gd name="T63" fmla="*/ 34 h 69"/>
                <a:gd name="T64" fmla="*/ 58 w 60"/>
                <a:gd name="T65" fmla="*/ 42 h 69"/>
                <a:gd name="T66" fmla="*/ 58 w 60"/>
                <a:gd name="T67" fmla="*/ 50 h 69"/>
                <a:gd name="T68" fmla="*/ 56 w 60"/>
                <a:gd name="T69" fmla="*/ 53 h 69"/>
                <a:gd name="T70" fmla="*/ 50 w 60"/>
                <a:gd name="T71" fmla="*/ 61 h 69"/>
                <a:gd name="T72" fmla="*/ 45 w 60"/>
                <a:gd name="T73" fmla="*/ 65 h 69"/>
                <a:gd name="T74" fmla="*/ 37 w 60"/>
                <a:gd name="T75" fmla="*/ 69 h 69"/>
                <a:gd name="T76" fmla="*/ 29 w 60"/>
                <a:gd name="T77" fmla="*/ 69 h 69"/>
                <a:gd name="T78" fmla="*/ 22 w 60"/>
                <a:gd name="T79" fmla="*/ 69 h 69"/>
                <a:gd name="T80" fmla="*/ 14 w 60"/>
                <a:gd name="T81" fmla="*/ 65 h 69"/>
                <a:gd name="T82" fmla="*/ 8 w 60"/>
                <a:gd name="T83" fmla="*/ 61 h 69"/>
                <a:gd name="T84" fmla="*/ 2 w 60"/>
                <a:gd name="T85" fmla="*/ 53 h 69"/>
                <a:gd name="T86" fmla="*/ 0 w 60"/>
                <a:gd name="T87" fmla="*/ 46 h 69"/>
                <a:gd name="T88" fmla="*/ 0 w 60"/>
                <a:gd name="T89" fmla="*/ 34 h 69"/>
                <a:gd name="T90" fmla="*/ 0 w 60"/>
                <a:gd name="T91" fmla="*/ 27 h 69"/>
                <a:gd name="T92" fmla="*/ 2 w 60"/>
                <a:gd name="T93" fmla="*/ 19 h 69"/>
                <a:gd name="T94" fmla="*/ 4 w 60"/>
                <a:gd name="T95" fmla="*/ 13 h 69"/>
                <a:gd name="T96" fmla="*/ 10 w 60"/>
                <a:gd name="T97" fmla="*/ 7 h 69"/>
                <a:gd name="T98" fmla="*/ 16 w 60"/>
                <a:gd name="T99" fmla="*/ 4 h 69"/>
                <a:gd name="T100" fmla="*/ 22 w 60"/>
                <a:gd name="T101" fmla="*/ 2 h 69"/>
                <a:gd name="T102" fmla="*/ 29 w 60"/>
                <a:gd name="T10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69">
                  <a:moveTo>
                    <a:pt x="29" y="11"/>
                  </a:moveTo>
                  <a:lnTo>
                    <a:pt x="25" y="11"/>
                  </a:lnTo>
                  <a:lnTo>
                    <a:pt x="20" y="13"/>
                  </a:lnTo>
                  <a:lnTo>
                    <a:pt x="16" y="17"/>
                  </a:lnTo>
                  <a:lnTo>
                    <a:pt x="14" y="21"/>
                  </a:lnTo>
                  <a:lnTo>
                    <a:pt x="12" y="28"/>
                  </a:lnTo>
                  <a:lnTo>
                    <a:pt x="12" y="34"/>
                  </a:lnTo>
                  <a:lnTo>
                    <a:pt x="12" y="42"/>
                  </a:lnTo>
                  <a:lnTo>
                    <a:pt x="14" y="48"/>
                  </a:lnTo>
                  <a:lnTo>
                    <a:pt x="16" y="53"/>
                  </a:lnTo>
                  <a:lnTo>
                    <a:pt x="20" y="55"/>
                  </a:lnTo>
                  <a:lnTo>
                    <a:pt x="25" y="59"/>
                  </a:lnTo>
                  <a:lnTo>
                    <a:pt x="29" y="59"/>
                  </a:lnTo>
                  <a:lnTo>
                    <a:pt x="35" y="59"/>
                  </a:lnTo>
                  <a:lnTo>
                    <a:pt x="39" y="55"/>
                  </a:lnTo>
                  <a:lnTo>
                    <a:pt x="43" y="53"/>
                  </a:lnTo>
                  <a:lnTo>
                    <a:pt x="45" y="48"/>
                  </a:lnTo>
                  <a:lnTo>
                    <a:pt x="47" y="42"/>
                  </a:lnTo>
                  <a:lnTo>
                    <a:pt x="47" y="34"/>
                  </a:lnTo>
                  <a:lnTo>
                    <a:pt x="47" y="27"/>
                  </a:lnTo>
                  <a:lnTo>
                    <a:pt x="45" y="21"/>
                  </a:lnTo>
                  <a:lnTo>
                    <a:pt x="43" y="17"/>
                  </a:lnTo>
                  <a:lnTo>
                    <a:pt x="39" y="13"/>
                  </a:lnTo>
                  <a:lnTo>
                    <a:pt x="35" y="11"/>
                  </a:lnTo>
                  <a:lnTo>
                    <a:pt x="29" y="11"/>
                  </a:lnTo>
                  <a:close/>
                  <a:moveTo>
                    <a:pt x="29" y="0"/>
                  </a:moveTo>
                  <a:lnTo>
                    <a:pt x="37" y="2"/>
                  </a:lnTo>
                  <a:lnTo>
                    <a:pt x="45" y="4"/>
                  </a:lnTo>
                  <a:lnTo>
                    <a:pt x="50" y="9"/>
                  </a:lnTo>
                  <a:lnTo>
                    <a:pt x="56" y="17"/>
                  </a:lnTo>
                  <a:lnTo>
                    <a:pt x="58" y="25"/>
                  </a:lnTo>
                  <a:lnTo>
                    <a:pt x="60" y="34"/>
                  </a:lnTo>
                  <a:lnTo>
                    <a:pt x="58" y="42"/>
                  </a:lnTo>
                  <a:lnTo>
                    <a:pt x="58" y="50"/>
                  </a:lnTo>
                  <a:lnTo>
                    <a:pt x="56" y="53"/>
                  </a:lnTo>
                  <a:lnTo>
                    <a:pt x="50" y="61"/>
                  </a:lnTo>
                  <a:lnTo>
                    <a:pt x="45" y="65"/>
                  </a:lnTo>
                  <a:lnTo>
                    <a:pt x="37" y="69"/>
                  </a:lnTo>
                  <a:lnTo>
                    <a:pt x="29" y="69"/>
                  </a:lnTo>
                  <a:lnTo>
                    <a:pt x="22" y="69"/>
                  </a:lnTo>
                  <a:lnTo>
                    <a:pt x="14" y="65"/>
                  </a:lnTo>
                  <a:lnTo>
                    <a:pt x="8" y="61"/>
                  </a:lnTo>
                  <a:lnTo>
                    <a:pt x="2" y="53"/>
                  </a:lnTo>
                  <a:lnTo>
                    <a:pt x="0" y="46"/>
                  </a:lnTo>
                  <a:lnTo>
                    <a:pt x="0" y="34"/>
                  </a:lnTo>
                  <a:lnTo>
                    <a:pt x="0" y="27"/>
                  </a:lnTo>
                  <a:lnTo>
                    <a:pt x="2" y="19"/>
                  </a:lnTo>
                  <a:lnTo>
                    <a:pt x="4" y="13"/>
                  </a:lnTo>
                  <a:lnTo>
                    <a:pt x="10" y="7"/>
                  </a:lnTo>
                  <a:lnTo>
                    <a:pt x="16" y="4"/>
                  </a:lnTo>
                  <a:lnTo>
                    <a:pt x="22" y="2"/>
                  </a:lnTo>
                  <a:lnTo>
                    <a:pt x="2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2" name="Freeform 461"/>
            <p:cNvSpPr>
              <a:spLocks noEditPoints="1"/>
            </p:cNvSpPr>
            <p:nvPr/>
          </p:nvSpPr>
          <p:spPr bwMode="auto">
            <a:xfrm>
              <a:off x="5027" y="509"/>
              <a:ext cx="55" cy="92"/>
            </a:xfrm>
            <a:custGeom>
              <a:avLst/>
              <a:gdLst>
                <a:gd name="T0" fmla="*/ 26 w 55"/>
                <a:gd name="T1" fmla="*/ 34 h 92"/>
                <a:gd name="T2" fmla="*/ 23 w 55"/>
                <a:gd name="T3" fmla="*/ 34 h 92"/>
                <a:gd name="T4" fmla="*/ 19 w 55"/>
                <a:gd name="T5" fmla="*/ 36 h 92"/>
                <a:gd name="T6" fmla="*/ 15 w 55"/>
                <a:gd name="T7" fmla="*/ 40 h 92"/>
                <a:gd name="T8" fmla="*/ 13 w 55"/>
                <a:gd name="T9" fmla="*/ 44 h 92"/>
                <a:gd name="T10" fmla="*/ 11 w 55"/>
                <a:gd name="T11" fmla="*/ 50 h 92"/>
                <a:gd name="T12" fmla="*/ 11 w 55"/>
                <a:gd name="T13" fmla="*/ 57 h 92"/>
                <a:gd name="T14" fmla="*/ 11 w 55"/>
                <a:gd name="T15" fmla="*/ 65 h 92"/>
                <a:gd name="T16" fmla="*/ 13 w 55"/>
                <a:gd name="T17" fmla="*/ 71 h 92"/>
                <a:gd name="T18" fmla="*/ 15 w 55"/>
                <a:gd name="T19" fmla="*/ 76 h 92"/>
                <a:gd name="T20" fmla="*/ 19 w 55"/>
                <a:gd name="T21" fmla="*/ 78 h 92"/>
                <a:gd name="T22" fmla="*/ 23 w 55"/>
                <a:gd name="T23" fmla="*/ 82 h 92"/>
                <a:gd name="T24" fmla="*/ 26 w 55"/>
                <a:gd name="T25" fmla="*/ 82 h 92"/>
                <a:gd name="T26" fmla="*/ 32 w 55"/>
                <a:gd name="T27" fmla="*/ 82 h 92"/>
                <a:gd name="T28" fmla="*/ 36 w 55"/>
                <a:gd name="T29" fmla="*/ 80 h 92"/>
                <a:gd name="T30" fmla="*/ 40 w 55"/>
                <a:gd name="T31" fmla="*/ 76 h 92"/>
                <a:gd name="T32" fmla="*/ 42 w 55"/>
                <a:gd name="T33" fmla="*/ 73 h 92"/>
                <a:gd name="T34" fmla="*/ 44 w 55"/>
                <a:gd name="T35" fmla="*/ 67 h 92"/>
                <a:gd name="T36" fmla="*/ 44 w 55"/>
                <a:gd name="T37" fmla="*/ 59 h 92"/>
                <a:gd name="T38" fmla="*/ 44 w 55"/>
                <a:gd name="T39" fmla="*/ 51 h 92"/>
                <a:gd name="T40" fmla="*/ 42 w 55"/>
                <a:gd name="T41" fmla="*/ 46 h 92"/>
                <a:gd name="T42" fmla="*/ 40 w 55"/>
                <a:gd name="T43" fmla="*/ 40 h 92"/>
                <a:gd name="T44" fmla="*/ 36 w 55"/>
                <a:gd name="T45" fmla="*/ 36 h 92"/>
                <a:gd name="T46" fmla="*/ 32 w 55"/>
                <a:gd name="T47" fmla="*/ 34 h 92"/>
                <a:gd name="T48" fmla="*/ 26 w 55"/>
                <a:gd name="T49" fmla="*/ 34 h 92"/>
                <a:gd name="T50" fmla="*/ 44 w 55"/>
                <a:gd name="T51" fmla="*/ 0 h 92"/>
                <a:gd name="T52" fmla="*/ 55 w 55"/>
                <a:gd name="T53" fmla="*/ 0 h 92"/>
                <a:gd name="T54" fmla="*/ 55 w 55"/>
                <a:gd name="T55" fmla="*/ 92 h 92"/>
                <a:gd name="T56" fmla="*/ 44 w 55"/>
                <a:gd name="T57" fmla="*/ 92 h 92"/>
                <a:gd name="T58" fmla="*/ 44 w 55"/>
                <a:gd name="T59" fmla="*/ 80 h 92"/>
                <a:gd name="T60" fmla="*/ 40 w 55"/>
                <a:gd name="T61" fmla="*/ 88 h 92"/>
                <a:gd name="T62" fmla="*/ 34 w 55"/>
                <a:gd name="T63" fmla="*/ 92 h 92"/>
                <a:gd name="T64" fmla="*/ 26 w 55"/>
                <a:gd name="T65" fmla="*/ 92 h 92"/>
                <a:gd name="T66" fmla="*/ 19 w 55"/>
                <a:gd name="T67" fmla="*/ 92 h 92"/>
                <a:gd name="T68" fmla="*/ 11 w 55"/>
                <a:gd name="T69" fmla="*/ 88 h 92"/>
                <a:gd name="T70" fmla="*/ 7 w 55"/>
                <a:gd name="T71" fmla="*/ 82 h 92"/>
                <a:gd name="T72" fmla="*/ 1 w 55"/>
                <a:gd name="T73" fmla="*/ 76 h 92"/>
                <a:gd name="T74" fmla="*/ 0 w 55"/>
                <a:gd name="T75" fmla="*/ 67 h 92"/>
                <a:gd name="T76" fmla="*/ 0 w 55"/>
                <a:gd name="T77" fmla="*/ 57 h 92"/>
                <a:gd name="T78" fmla="*/ 0 w 55"/>
                <a:gd name="T79" fmla="*/ 50 h 92"/>
                <a:gd name="T80" fmla="*/ 1 w 55"/>
                <a:gd name="T81" fmla="*/ 40 h 92"/>
                <a:gd name="T82" fmla="*/ 5 w 55"/>
                <a:gd name="T83" fmla="*/ 32 h 92"/>
                <a:gd name="T84" fmla="*/ 11 w 55"/>
                <a:gd name="T85" fmla="*/ 28 h 92"/>
                <a:gd name="T86" fmla="*/ 19 w 55"/>
                <a:gd name="T87" fmla="*/ 25 h 92"/>
                <a:gd name="T88" fmla="*/ 26 w 55"/>
                <a:gd name="T89" fmla="*/ 23 h 92"/>
                <a:gd name="T90" fmla="*/ 32 w 55"/>
                <a:gd name="T91" fmla="*/ 25 h 92"/>
                <a:gd name="T92" fmla="*/ 36 w 55"/>
                <a:gd name="T93" fmla="*/ 27 h 92"/>
                <a:gd name="T94" fmla="*/ 40 w 55"/>
                <a:gd name="T95" fmla="*/ 30 h 92"/>
                <a:gd name="T96" fmla="*/ 44 w 55"/>
                <a:gd name="T97" fmla="*/ 34 h 92"/>
                <a:gd name="T98" fmla="*/ 44 w 55"/>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 h="92">
                  <a:moveTo>
                    <a:pt x="26" y="34"/>
                  </a:moveTo>
                  <a:lnTo>
                    <a:pt x="23" y="34"/>
                  </a:lnTo>
                  <a:lnTo>
                    <a:pt x="19" y="36"/>
                  </a:lnTo>
                  <a:lnTo>
                    <a:pt x="15" y="40"/>
                  </a:lnTo>
                  <a:lnTo>
                    <a:pt x="13" y="44"/>
                  </a:lnTo>
                  <a:lnTo>
                    <a:pt x="11" y="50"/>
                  </a:lnTo>
                  <a:lnTo>
                    <a:pt x="11" y="57"/>
                  </a:lnTo>
                  <a:lnTo>
                    <a:pt x="11" y="65"/>
                  </a:lnTo>
                  <a:lnTo>
                    <a:pt x="13" y="71"/>
                  </a:lnTo>
                  <a:lnTo>
                    <a:pt x="15" y="76"/>
                  </a:lnTo>
                  <a:lnTo>
                    <a:pt x="19" y="78"/>
                  </a:lnTo>
                  <a:lnTo>
                    <a:pt x="23" y="82"/>
                  </a:lnTo>
                  <a:lnTo>
                    <a:pt x="26" y="82"/>
                  </a:lnTo>
                  <a:lnTo>
                    <a:pt x="32" y="82"/>
                  </a:lnTo>
                  <a:lnTo>
                    <a:pt x="36" y="80"/>
                  </a:lnTo>
                  <a:lnTo>
                    <a:pt x="40" y="76"/>
                  </a:lnTo>
                  <a:lnTo>
                    <a:pt x="42" y="73"/>
                  </a:lnTo>
                  <a:lnTo>
                    <a:pt x="44" y="67"/>
                  </a:lnTo>
                  <a:lnTo>
                    <a:pt x="44" y="59"/>
                  </a:lnTo>
                  <a:lnTo>
                    <a:pt x="44" y="51"/>
                  </a:lnTo>
                  <a:lnTo>
                    <a:pt x="42" y="46"/>
                  </a:lnTo>
                  <a:lnTo>
                    <a:pt x="40" y="40"/>
                  </a:lnTo>
                  <a:lnTo>
                    <a:pt x="36" y="36"/>
                  </a:lnTo>
                  <a:lnTo>
                    <a:pt x="32" y="34"/>
                  </a:lnTo>
                  <a:lnTo>
                    <a:pt x="26" y="34"/>
                  </a:lnTo>
                  <a:close/>
                  <a:moveTo>
                    <a:pt x="44" y="0"/>
                  </a:moveTo>
                  <a:lnTo>
                    <a:pt x="55" y="0"/>
                  </a:lnTo>
                  <a:lnTo>
                    <a:pt x="55" y="92"/>
                  </a:lnTo>
                  <a:lnTo>
                    <a:pt x="44" y="92"/>
                  </a:lnTo>
                  <a:lnTo>
                    <a:pt x="44" y="80"/>
                  </a:lnTo>
                  <a:lnTo>
                    <a:pt x="40" y="88"/>
                  </a:lnTo>
                  <a:lnTo>
                    <a:pt x="34" y="92"/>
                  </a:lnTo>
                  <a:lnTo>
                    <a:pt x="26" y="92"/>
                  </a:lnTo>
                  <a:lnTo>
                    <a:pt x="19" y="92"/>
                  </a:lnTo>
                  <a:lnTo>
                    <a:pt x="11" y="88"/>
                  </a:lnTo>
                  <a:lnTo>
                    <a:pt x="7" y="82"/>
                  </a:lnTo>
                  <a:lnTo>
                    <a:pt x="1" y="76"/>
                  </a:lnTo>
                  <a:lnTo>
                    <a:pt x="0" y="67"/>
                  </a:lnTo>
                  <a:lnTo>
                    <a:pt x="0" y="57"/>
                  </a:lnTo>
                  <a:lnTo>
                    <a:pt x="0" y="50"/>
                  </a:lnTo>
                  <a:lnTo>
                    <a:pt x="1" y="40"/>
                  </a:lnTo>
                  <a:lnTo>
                    <a:pt x="5" y="32"/>
                  </a:lnTo>
                  <a:lnTo>
                    <a:pt x="11" y="28"/>
                  </a:lnTo>
                  <a:lnTo>
                    <a:pt x="19" y="25"/>
                  </a:lnTo>
                  <a:lnTo>
                    <a:pt x="26" y="23"/>
                  </a:lnTo>
                  <a:lnTo>
                    <a:pt x="32" y="25"/>
                  </a:lnTo>
                  <a:lnTo>
                    <a:pt x="36" y="27"/>
                  </a:lnTo>
                  <a:lnTo>
                    <a:pt x="40" y="30"/>
                  </a:lnTo>
                  <a:lnTo>
                    <a:pt x="44" y="34"/>
                  </a:lnTo>
                  <a:lnTo>
                    <a:pt x="4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3" name="Freeform 462"/>
            <p:cNvSpPr>
              <a:spLocks noEditPoints="1"/>
            </p:cNvSpPr>
            <p:nvPr/>
          </p:nvSpPr>
          <p:spPr bwMode="auto">
            <a:xfrm>
              <a:off x="5100" y="532"/>
              <a:ext cx="57" cy="94"/>
            </a:xfrm>
            <a:custGeom>
              <a:avLst/>
              <a:gdLst>
                <a:gd name="T0" fmla="*/ 28 w 57"/>
                <a:gd name="T1" fmla="*/ 11 h 94"/>
                <a:gd name="T2" fmla="*/ 24 w 57"/>
                <a:gd name="T3" fmla="*/ 11 h 94"/>
                <a:gd name="T4" fmla="*/ 21 w 57"/>
                <a:gd name="T5" fmla="*/ 13 h 94"/>
                <a:gd name="T6" fmla="*/ 17 w 57"/>
                <a:gd name="T7" fmla="*/ 17 h 94"/>
                <a:gd name="T8" fmla="*/ 15 w 57"/>
                <a:gd name="T9" fmla="*/ 23 h 94"/>
                <a:gd name="T10" fmla="*/ 13 w 57"/>
                <a:gd name="T11" fmla="*/ 28 h 94"/>
                <a:gd name="T12" fmla="*/ 13 w 57"/>
                <a:gd name="T13" fmla="*/ 36 h 94"/>
                <a:gd name="T14" fmla="*/ 13 w 57"/>
                <a:gd name="T15" fmla="*/ 42 h 94"/>
                <a:gd name="T16" fmla="*/ 15 w 57"/>
                <a:gd name="T17" fmla="*/ 50 h 94"/>
                <a:gd name="T18" fmla="*/ 17 w 57"/>
                <a:gd name="T19" fmla="*/ 53 h 94"/>
                <a:gd name="T20" fmla="*/ 21 w 57"/>
                <a:gd name="T21" fmla="*/ 57 h 94"/>
                <a:gd name="T22" fmla="*/ 24 w 57"/>
                <a:gd name="T23" fmla="*/ 59 h 94"/>
                <a:gd name="T24" fmla="*/ 28 w 57"/>
                <a:gd name="T25" fmla="*/ 59 h 94"/>
                <a:gd name="T26" fmla="*/ 32 w 57"/>
                <a:gd name="T27" fmla="*/ 59 h 94"/>
                <a:gd name="T28" fmla="*/ 36 w 57"/>
                <a:gd name="T29" fmla="*/ 55 h 94"/>
                <a:gd name="T30" fmla="*/ 40 w 57"/>
                <a:gd name="T31" fmla="*/ 53 h 94"/>
                <a:gd name="T32" fmla="*/ 44 w 57"/>
                <a:gd name="T33" fmla="*/ 48 h 94"/>
                <a:gd name="T34" fmla="*/ 46 w 57"/>
                <a:gd name="T35" fmla="*/ 42 h 94"/>
                <a:gd name="T36" fmla="*/ 46 w 57"/>
                <a:gd name="T37" fmla="*/ 34 h 94"/>
                <a:gd name="T38" fmla="*/ 46 w 57"/>
                <a:gd name="T39" fmla="*/ 27 h 94"/>
                <a:gd name="T40" fmla="*/ 44 w 57"/>
                <a:gd name="T41" fmla="*/ 21 h 94"/>
                <a:gd name="T42" fmla="*/ 40 w 57"/>
                <a:gd name="T43" fmla="*/ 17 h 94"/>
                <a:gd name="T44" fmla="*/ 38 w 57"/>
                <a:gd name="T45" fmla="*/ 13 h 94"/>
                <a:gd name="T46" fmla="*/ 34 w 57"/>
                <a:gd name="T47" fmla="*/ 11 h 94"/>
                <a:gd name="T48" fmla="*/ 28 w 57"/>
                <a:gd name="T49" fmla="*/ 11 h 94"/>
                <a:gd name="T50" fmla="*/ 30 w 57"/>
                <a:gd name="T51" fmla="*/ 0 h 94"/>
                <a:gd name="T52" fmla="*/ 38 w 57"/>
                <a:gd name="T53" fmla="*/ 2 h 94"/>
                <a:gd name="T54" fmla="*/ 46 w 57"/>
                <a:gd name="T55" fmla="*/ 5 h 94"/>
                <a:gd name="T56" fmla="*/ 49 w 57"/>
                <a:gd name="T57" fmla="*/ 9 h 94"/>
                <a:gd name="T58" fmla="*/ 53 w 57"/>
                <a:gd name="T59" fmla="*/ 17 h 94"/>
                <a:gd name="T60" fmla="*/ 57 w 57"/>
                <a:gd name="T61" fmla="*/ 25 h 94"/>
                <a:gd name="T62" fmla="*/ 57 w 57"/>
                <a:gd name="T63" fmla="*/ 34 h 94"/>
                <a:gd name="T64" fmla="*/ 57 w 57"/>
                <a:gd name="T65" fmla="*/ 44 h 94"/>
                <a:gd name="T66" fmla="*/ 53 w 57"/>
                <a:gd name="T67" fmla="*/ 53 h 94"/>
                <a:gd name="T68" fmla="*/ 49 w 57"/>
                <a:gd name="T69" fmla="*/ 59 h 94"/>
                <a:gd name="T70" fmla="*/ 44 w 57"/>
                <a:gd name="T71" fmla="*/ 65 h 94"/>
                <a:gd name="T72" fmla="*/ 36 w 57"/>
                <a:gd name="T73" fmla="*/ 69 h 94"/>
                <a:gd name="T74" fmla="*/ 28 w 57"/>
                <a:gd name="T75" fmla="*/ 69 h 94"/>
                <a:gd name="T76" fmla="*/ 24 w 57"/>
                <a:gd name="T77" fmla="*/ 69 h 94"/>
                <a:gd name="T78" fmla="*/ 19 w 57"/>
                <a:gd name="T79" fmla="*/ 67 h 94"/>
                <a:gd name="T80" fmla="*/ 15 w 57"/>
                <a:gd name="T81" fmla="*/ 63 h 94"/>
                <a:gd name="T82" fmla="*/ 13 w 57"/>
                <a:gd name="T83" fmla="*/ 59 h 94"/>
                <a:gd name="T84" fmla="*/ 13 w 57"/>
                <a:gd name="T85" fmla="*/ 94 h 94"/>
                <a:gd name="T86" fmla="*/ 0 w 57"/>
                <a:gd name="T87" fmla="*/ 94 h 94"/>
                <a:gd name="T88" fmla="*/ 0 w 57"/>
                <a:gd name="T89" fmla="*/ 2 h 94"/>
                <a:gd name="T90" fmla="*/ 13 w 57"/>
                <a:gd name="T91" fmla="*/ 2 h 94"/>
                <a:gd name="T92" fmla="*/ 13 w 57"/>
                <a:gd name="T93" fmla="*/ 13 h 94"/>
                <a:gd name="T94" fmla="*/ 15 w 57"/>
                <a:gd name="T95" fmla="*/ 7 h 94"/>
                <a:gd name="T96" fmla="*/ 21 w 57"/>
                <a:gd name="T97" fmla="*/ 4 h 94"/>
                <a:gd name="T98" fmla="*/ 24 w 57"/>
                <a:gd name="T99" fmla="*/ 2 h 94"/>
                <a:gd name="T100" fmla="*/ 30 w 57"/>
                <a:gd name="T10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94">
                  <a:moveTo>
                    <a:pt x="28" y="11"/>
                  </a:moveTo>
                  <a:lnTo>
                    <a:pt x="24" y="11"/>
                  </a:lnTo>
                  <a:lnTo>
                    <a:pt x="21" y="13"/>
                  </a:lnTo>
                  <a:lnTo>
                    <a:pt x="17" y="17"/>
                  </a:lnTo>
                  <a:lnTo>
                    <a:pt x="15" y="23"/>
                  </a:lnTo>
                  <a:lnTo>
                    <a:pt x="13" y="28"/>
                  </a:lnTo>
                  <a:lnTo>
                    <a:pt x="13" y="36"/>
                  </a:lnTo>
                  <a:lnTo>
                    <a:pt x="13" y="42"/>
                  </a:lnTo>
                  <a:lnTo>
                    <a:pt x="15" y="50"/>
                  </a:lnTo>
                  <a:lnTo>
                    <a:pt x="17" y="53"/>
                  </a:lnTo>
                  <a:lnTo>
                    <a:pt x="21" y="57"/>
                  </a:lnTo>
                  <a:lnTo>
                    <a:pt x="24" y="59"/>
                  </a:lnTo>
                  <a:lnTo>
                    <a:pt x="28" y="59"/>
                  </a:lnTo>
                  <a:lnTo>
                    <a:pt x="32" y="59"/>
                  </a:lnTo>
                  <a:lnTo>
                    <a:pt x="36" y="55"/>
                  </a:lnTo>
                  <a:lnTo>
                    <a:pt x="40" y="53"/>
                  </a:lnTo>
                  <a:lnTo>
                    <a:pt x="44" y="48"/>
                  </a:lnTo>
                  <a:lnTo>
                    <a:pt x="46" y="42"/>
                  </a:lnTo>
                  <a:lnTo>
                    <a:pt x="46" y="34"/>
                  </a:lnTo>
                  <a:lnTo>
                    <a:pt x="46" y="27"/>
                  </a:lnTo>
                  <a:lnTo>
                    <a:pt x="44" y="21"/>
                  </a:lnTo>
                  <a:lnTo>
                    <a:pt x="40" y="17"/>
                  </a:lnTo>
                  <a:lnTo>
                    <a:pt x="38" y="13"/>
                  </a:lnTo>
                  <a:lnTo>
                    <a:pt x="34" y="11"/>
                  </a:lnTo>
                  <a:lnTo>
                    <a:pt x="28" y="11"/>
                  </a:lnTo>
                  <a:close/>
                  <a:moveTo>
                    <a:pt x="30" y="0"/>
                  </a:moveTo>
                  <a:lnTo>
                    <a:pt x="38" y="2"/>
                  </a:lnTo>
                  <a:lnTo>
                    <a:pt x="46" y="5"/>
                  </a:lnTo>
                  <a:lnTo>
                    <a:pt x="49" y="9"/>
                  </a:lnTo>
                  <a:lnTo>
                    <a:pt x="53" y="17"/>
                  </a:lnTo>
                  <a:lnTo>
                    <a:pt x="57" y="25"/>
                  </a:lnTo>
                  <a:lnTo>
                    <a:pt x="57" y="34"/>
                  </a:lnTo>
                  <a:lnTo>
                    <a:pt x="57" y="44"/>
                  </a:lnTo>
                  <a:lnTo>
                    <a:pt x="53" y="53"/>
                  </a:lnTo>
                  <a:lnTo>
                    <a:pt x="49" y="59"/>
                  </a:lnTo>
                  <a:lnTo>
                    <a:pt x="44" y="65"/>
                  </a:lnTo>
                  <a:lnTo>
                    <a:pt x="36" y="69"/>
                  </a:lnTo>
                  <a:lnTo>
                    <a:pt x="28" y="69"/>
                  </a:lnTo>
                  <a:lnTo>
                    <a:pt x="24" y="69"/>
                  </a:lnTo>
                  <a:lnTo>
                    <a:pt x="19" y="67"/>
                  </a:lnTo>
                  <a:lnTo>
                    <a:pt x="15" y="63"/>
                  </a:lnTo>
                  <a:lnTo>
                    <a:pt x="13" y="59"/>
                  </a:lnTo>
                  <a:lnTo>
                    <a:pt x="13" y="94"/>
                  </a:lnTo>
                  <a:lnTo>
                    <a:pt x="0" y="94"/>
                  </a:lnTo>
                  <a:lnTo>
                    <a:pt x="0" y="2"/>
                  </a:lnTo>
                  <a:lnTo>
                    <a:pt x="13" y="2"/>
                  </a:lnTo>
                  <a:lnTo>
                    <a:pt x="13" y="13"/>
                  </a:lnTo>
                  <a:lnTo>
                    <a:pt x="15" y="7"/>
                  </a:lnTo>
                  <a:lnTo>
                    <a:pt x="21" y="4"/>
                  </a:lnTo>
                  <a:lnTo>
                    <a:pt x="24" y="2"/>
                  </a:lnTo>
                  <a:lnTo>
                    <a:pt x="3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4" name="Freeform 463"/>
            <p:cNvSpPr>
              <a:spLocks/>
            </p:cNvSpPr>
            <p:nvPr/>
          </p:nvSpPr>
          <p:spPr bwMode="auto">
            <a:xfrm>
              <a:off x="5172" y="534"/>
              <a:ext cx="52" cy="67"/>
            </a:xfrm>
            <a:custGeom>
              <a:avLst/>
              <a:gdLst>
                <a:gd name="T0" fmla="*/ 0 w 52"/>
                <a:gd name="T1" fmla="*/ 0 h 67"/>
                <a:gd name="T2" fmla="*/ 12 w 52"/>
                <a:gd name="T3" fmla="*/ 0 h 67"/>
                <a:gd name="T4" fmla="*/ 12 w 52"/>
                <a:gd name="T5" fmla="*/ 36 h 67"/>
                <a:gd name="T6" fmla="*/ 12 w 52"/>
                <a:gd name="T7" fmla="*/ 44 h 67"/>
                <a:gd name="T8" fmla="*/ 12 w 52"/>
                <a:gd name="T9" fmla="*/ 48 h 67"/>
                <a:gd name="T10" fmla="*/ 14 w 52"/>
                <a:gd name="T11" fmla="*/ 51 h 67"/>
                <a:gd name="T12" fmla="*/ 16 w 52"/>
                <a:gd name="T13" fmla="*/ 55 h 67"/>
                <a:gd name="T14" fmla="*/ 20 w 52"/>
                <a:gd name="T15" fmla="*/ 57 h 67"/>
                <a:gd name="T16" fmla="*/ 24 w 52"/>
                <a:gd name="T17" fmla="*/ 57 h 67"/>
                <a:gd name="T18" fmla="*/ 29 w 52"/>
                <a:gd name="T19" fmla="*/ 57 h 67"/>
                <a:gd name="T20" fmla="*/ 33 w 52"/>
                <a:gd name="T21" fmla="*/ 55 h 67"/>
                <a:gd name="T22" fmla="*/ 35 w 52"/>
                <a:gd name="T23" fmla="*/ 51 h 67"/>
                <a:gd name="T24" fmla="*/ 39 w 52"/>
                <a:gd name="T25" fmla="*/ 48 h 67"/>
                <a:gd name="T26" fmla="*/ 39 w 52"/>
                <a:gd name="T27" fmla="*/ 42 h 67"/>
                <a:gd name="T28" fmla="*/ 39 w 52"/>
                <a:gd name="T29" fmla="*/ 34 h 67"/>
                <a:gd name="T30" fmla="*/ 39 w 52"/>
                <a:gd name="T31" fmla="*/ 0 h 67"/>
                <a:gd name="T32" fmla="*/ 52 w 52"/>
                <a:gd name="T33" fmla="*/ 0 h 67"/>
                <a:gd name="T34" fmla="*/ 52 w 52"/>
                <a:gd name="T35" fmla="*/ 67 h 67"/>
                <a:gd name="T36" fmla="*/ 39 w 52"/>
                <a:gd name="T37" fmla="*/ 67 h 67"/>
                <a:gd name="T38" fmla="*/ 39 w 52"/>
                <a:gd name="T39" fmla="*/ 55 h 67"/>
                <a:gd name="T40" fmla="*/ 35 w 52"/>
                <a:gd name="T41" fmla="*/ 63 h 67"/>
                <a:gd name="T42" fmla="*/ 27 w 52"/>
                <a:gd name="T43" fmla="*/ 67 h 67"/>
                <a:gd name="T44" fmla="*/ 20 w 52"/>
                <a:gd name="T45" fmla="*/ 67 h 67"/>
                <a:gd name="T46" fmla="*/ 16 w 52"/>
                <a:gd name="T47" fmla="*/ 67 h 67"/>
                <a:gd name="T48" fmla="*/ 10 w 52"/>
                <a:gd name="T49" fmla="*/ 65 h 67"/>
                <a:gd name="T50" fmla="*/ 6 w 52"/>
                <a:gd name="T51" fmla="*/ 63 h 67"/>
                <a:gd name="T52" fmla="*/ 4 w 52"/>
                <a:gd name="T53" fmla="*/ 59 h 67"/>
                <a:gd name="T54" fmla="*/ 2 w 52"/>
                <a:gd name="T55" fmla="*/ 55 h 67"/>
                <a:gd name="T56" fmla="*/ 0 w 52"/>
                <a:gd name="T57" fmla="*/ 51 h 67"/>
                <a:gd name="T58" fmla="*/ 0 w 52"/>
                <a:gd name="T59" fmla="*/ 48 h 67"/>
                <a:gd name="T60" fmla="*/ 0 w 52"/>
                <a:gd name="T61" fmla="*/ 40 h 67"/>
                <a:gd name="T62" fmla="*/ 0 w 52"/>
                <a:gd name="T6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67">
                  <a:moveTo>
                    <a:pt x="0" y="0"/>
                  </a:moveTo>
                  <a:lnTo>
                    <a:pt x="12" y="0"/>
                  </a:lnTo>
                  <a:lnTo>
                    <a:pt x="12" y="36"/>
                  </a:lnTo>
                  <a:lnTo>
                    <a:pt x="12" y="44"/>
                  </a:lnTo>
                  <a:lnTo>
                    <a:pt x="12" y="48"/>
                  </a:lnTo>
                  <a:lnTo>
                    <a:pt x="14" y="51"/>
                  </a:lnTo>
                  <a:lnTo>
                    <a:pt x="16" y="55"/>
                  </a:lnTo>
                  <a:lnTo>
                    <a:pt x="20" y="57"/>
                  </a:lnTo>
                  <a:lnTo>
                    <a:pt x="24" y="57"/>
                  </a:lnTo>
                  <a:lnTo>
                    <a:pt x="29" y="57"/>
                  </a:lnTo>
                  <a:lnTo>
                    <a:pt x="33" y="55"/>
                  </a:lnTo>
                  <a:lnTo>
                    <a:pt x="35" y="51"/>
                  </a:lnTo>
                  <a:lnTo>
                    <a:pt x="39" y="48"/>
                  </a:lnTo>
                  <a:lnTo>
                    <a:pt x="39" y="42"/>
                  </a:lnTo>
                  <a:lnTo>
                    <a:pt x="39" y="34"/>
                  </a:lnTo>
                  <a:lnTo>
                    <a:pt x="39" y="0"/>
                  </a:lnTo>
                  <a:lnTo>
                    <a:pt x="52" y="0"/>
                  </a:lnTo>
                  <a:lnTo>
                    <a:pt x="52" y="67"/>
                  </a:lnTo>
                  <a:lnTo>
                    <a:pt x="39" y="67"/>
                  </a:lnTo>
                  <a:lnTo>
                    <a:pt x="39" y="55"/>
                  </a:lnTo>
                  <a:lnTo>
                    <a:pt x="35" y="63"/>
                  </a:lnTo>
                  <a:lnTo>
                    <a:pt x="27" y="67"/>
                  </a:lnTo>
                  <a:lnTo>
                    <a:pt x="20" y="67"/>
                  </a:lnTo>
                  <a:lnTo>
                    <a:pt x="16" y="67"/>
                  </a:lnTo>
                  <a:lnTo>
                    <a:pt x="10" y="65"/>
                  </a:lnTo>
                  <a:lnTo>
                    <a:pt x="6" y="63"/>
                  </a:lnTo>
                  <a:lnTo>
                    <a:pt x="4" y="59"/>
                  </a:lnTo>
                  <a:lnTo>
                    <a:pt x="2" y="55"/>
                  </a:lnTo>
                  <a:lnTo>
                    <a:pt x="0" y="51"/>
                  </a:lnTo>
                  <a:lnTo>
                    <a:pt x="0" y="48"/>
                  </a:lnTo>
                  <a:lnTo>
                    <a:pt x="0" y="40"/>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5" name="Freeform 464"/>
            <p:cNvSpPr>
              <a:spLocks/>
            </p:cNvSpPr>
            <p:nvPr/>
          </p:nvSpPr>
          <p:spPr bwMode="auto">
            <a:xfrm>
              <a:off x="5236" y="511"/>
              <a:ext cx="32" cy="90"/>
            </a:xfrm>
            <a:custGeom>
              <a:avLst/>
              <a:gdLst>
                <a:gd name="T0" fmla="*/ 19 w 32"/>
                <a:gd name="T1" fmla="*/ 0 h 90"/>
                <a:gd name="T2" fmla="*/ 19 w 32"/>
                <a:gd name="T3" fmla="*/ 23 h 90"/>
                <a:gd name="T4" fmla="*/ 31 w 32"/>
                <a:gd name="T5" fmla="*/ 23 h 90"/>
                <a:gd name="T6" fmla="*/ 31 w 32"/>
                <a:gd name="T7" fmla="*/ 34 h 90"/>
                <a:gd name="T8" fmla="*/ 19 w 32"/>
                <a:gd name="T9" fmla="*/ 34 h 90"/>
                <a:gd name="T10" fmla="*/ 19 w 32"/>
                <a:gd name="T11" fmla="*/ 71 h 90"/>
                <a:gd name="T12" fmla="*/ 19 w 32"/>
                <a:gd name="T13" fmla="*/ 74 h 90"/>
                <a:gd name="T14" fmla="*/ 21 w 32"/>
                <a:gd name="T15" fmla="*/ 76 h 90"/>
                <a:gd name="T16" fmla="*/ 23 w 32"/>
                <a:gd name="T17" fmla="*/ 78 h 90"/>
                <a:gd name="T18" fmla="*/ 25 w 32"/>
                <a:gd name="T19" fmla="*/ 80 h 90"/>
                <a:gd name="T20" fmla="*/ 31 w 32"/>
                <a:gd name="T21" fmla="*/ 80 h 90"/>
                <a:gd name="T22" fmla="*/ 32 w 32"/>
                <a:gd name="T23" fmla="*/ 90 h 90"/>
                <a:gd name="T24" fmla="*/ 27 w 32"/>
                <a:gd name="T25" fmla="*/ 90 h 90"/>
                <a:gd name="T26" fmla="*/ 23 w 32"/>
                <a:gd name="T27" fmla="*/ 90 h 90"/>
                <a:gd name="T28" fmla="*/ 17 w 32"/>
                <a:gd name="T29" fmla="*/ 90 h 90"/>
                <a:gd name="T30" fmla="*/ 13 w 32"/>
                <a:gd name="T31" fmla="*/ 88 h 90"/>
                <a:gd name="T32" fmla="*/ 11 w 32"/>
                <a:gd name="T33" fmla="*/ 86 h 90"/>
                <a:gd name="T34" fmla="*/ 9 w 32"/>
                <a:gd name="T35" fmla="*/ 84 h 90"/>
                <a:gd name="T36" fmla="*/ 8 w 32"/>
                <a:gd name="T37" fmla="*/ 80 h 90"/>
                <a:gd name="T38" fmla="*/ 8 w 32"/>
                <a:gd name="T39" fmla="*/ 76 h 90"/>
                <a:gd name="T40" fmla="*/ 8 w 32"/>
                <a:gd name="T41" fmla="*/ 71 h 90"/>
                <a:gd name="T42" fmla="*/ 8 w 32"/>
                <a:gd name="T43" fmla="*/ 34 h 90"/>
                <a:gd name="T44" fmla="*/ 0 w 32"/>
                <a:gd name="T45" fmla="*/ 34 h 90"/>
                <a:gd name="T46" fmla="*/ 0 w 32"/>
                <a:gd name="T47" fmla="*/ 23 h 90"/>
                <a:gd name="T48" fmla="*/ 8 w 32"/>
                <a:gd name="T49" fmla="*/ 23 h 90"/>
                <a:gd name="T50" fmla="*/ 8 w 32"/>
                <a:gd name="T51" fmla="*/ 7 h 90"/>
                <a:gd name="T52" fmla="*/ 19 w 32"/>
                <a:gd name="T5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90">
                  <a:moveTo>
                    <a:pt x="19" y="0"/>
                  </a:moveTo>
                  <a:lnTo>
                    <a:pt x="19" y="23"/>
                  </a:lnTo>
                  <a:lnTo>
                    <a:pt x="31" y="23"/>
                  </a:lnTo>
                  <a:lnTo>
                    <a:pt x="31" y="34"/>
                  </a:lnTo>
                  <a:lnTo>
                    <a:pt x="19" y="34"/>
                  </a:lnTo>
                  <a:lnTo>
                    <a:pt x="19" y="71"/>
                  </a:lnTo>
                  <a:lnTo>
                    <a:pt x="19" y="74"/>
                  </a:lnTo>
                  <a:lnTo>
                    <a:pt x="21" y="76"/>
                  </a:lnTo>
                  <a:lnTo>
                    <a:pt x="23" y="78"/>
                  </a:lnTo>
                  <a:lnTo>
                    <a:pt x="25" y="80"/>
                  </a:lnTo>
                  <a:lnTo>
                    <a:pt x="31" y="80"/>
                  </a:lnTo>
                  <a:lnTo>
                    <a:pt x="32" y="90"/>
                  </a:lnTo>
                  <a:lnTo>
                    <a:pt x="27" y="90"/>
                  </a:lnTo>
                  <a:lnTo>
                    <a:pt x="23" y="90"/>
                  </a:lnTo>
                  <a:lnTo>
                    <a:pt x="17" y="90"/>
                  </a:lnTo>
                  <a:lnTo>
                    <a:pt x="13" y="88"/>
                  </a:lnTo>
                  <a:lnTo>
                    <a:pt x="11" y="86"/>
                  </a:lnTo>
                  <a:lnTo>
                    <a:pt x="9" y="84"/>
                  </a:lnTo>
                  <a:lnTo>
                    <a:pt x="8" y="80"/>
                  </a:lnTo>
                  <a:lnTo>
                    <a:pt x="8" y="76"/>
                  </a:lnTo>
                  <a:lnTo>
                    <a:pt x="8" y="71"/>
                  </a:lnTo>
                  <a:lnTo>
                    <a:pt x="8" y="34"/>
                  </a:lnTo>
                  <a:lnTo>
                    <a:pt x="0" y="34"/>
                  </a:lnTo>
                  <a:lnTo>
                    <a:pt x="0" y="23"/>
                  </a:lnTo>
                  <a:lnTo>
                    <a:pt x="8" y="23"/>
                  </a:lnTo>
                  <a:lnTo>
                    <a:pt x="8" y="7"/>
                  </a:lnTo>
                  <a:lnTo>
                    <a:pt x="1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6" name="Freeform 465"/>
            <p:cNvSpPr>
              <a:spLocks/>
            </p:cNvSpPr>
            <p:nvPr/>
          </p:nvSpPr>
          <p:spPr bwMode="auto">
            <a:xfrm>
              <a:off x="3416" y="2269"/>
              <a:ext cx="94" cy="84"/>
            </a:xfrm>
            <a:custGeom>
              <a:avLst/>
              <a:gdLst>
                <a:gd name="T0" fmla="*/ 46 w 94"/>
                <a:gd name="T1" fmla="*/ 0 h 84"/>
                <a:gd name="T2" fmla="*/ 80 w 94"/>
                <a:gd name="T3" fmla="*/ 0 h 84"/>
                <a:gd name="T4" fmla="*/ 86 w 94"/>
                <a:gd name="T5" fmla="*/ 8 h 84"/>
                <a:gd name="T6" fmla="*/ 90 w 94"/>
                <a:gd name="T7" fmla="*/ 17 h 84"/>
                <a:gd name="T8" fmla="*/ 94 w 94"/>
                <a:gd name="T9" fmla="*/ 27 h 84"/>
                <a:gd name="T10" fmla="*/ 94 w 94"/>
                <a:gd name="T11" fmla="*/ 36 h 84"/>
                <a:gd name="T12" fmla="*/ 94 w 94"/>
                <a:gd name="T13" fmla="*/ 46 h 84"/>
                <a:gd name="T14" fmla="*/ 92 w 94"/>
                <a:gd name="T15" fmla="*/ 54 h 84"/>
                <a:gd name="T16" fmla="*/ 88 w 94"/>
                <a:gd name="T17" fmla="*/ 61 h 84"/>
                <a:gd name="T18" fmla="*/ 84 w 94"/>
                <a:gd name="T19" fmla="*/ 69 h 84"/>
                <a:gd name="T20" fmla="*/ 78 w 94"/>
                <a:gd name="T21" fmla="*/ 75 h 84"/>
                <a:gd name="T22" fmla="*/ 73 w 94"/>
                <a:gd name="T23" fmla="*/ 79 h 84"/>
                <a:gd name="T24" fmla="*/ 65 w 94"/>
                <a:gd name="T25" fmla="*/ 82 h 84"/>
                <a:gd name="T26" fmla="*/ 57 w 94"/>
                <a:gd name="T27" fmla="*/ 84 h 84"/>
                <a:gd name="T28" fmla="*/ 48 w 94"/>
                <a:gd name="T29" fmla="*/ 84 h 84"/>
                <a:gd name="T30" fmla="*/ 34 w 94"/>
                <a:gd name="T31" fmla="*/ 82 h 84"/>
                <a:gd name="T32" fmla="*/ 23 w 94"/>
                <a:gd name="T33" fmla="*/ 79 h 84"/>
                <a:gd name="T34" fmla="*/ 15 w 94"/>
                <a:gd name="T35" fmla="*/ 75 h 84"/>
                <a:gd name="T36" fmla="*/ 9 w 94"/>
                <a:gd name="T37" fmla="*/ 69 h 84"/>
                <a:gd name="T38" fmla="*/ 5 w 94"/>
                <a:gd name="T39" fmla="*/ 63 h 84"/>
                <a:gd name="T40" fmla="*/ 2 w 94"/>
                <a:gd name="T41" fmla="*/ 56 h 84"/>
                <a:gd name="T42" fmla="*/ 2 w 94"/>
                <a:gd name="T43" fmla="*/ 46 h 84"/>
                <a:gd name="T44" fmla="*/ 0 w 94"/>
                <a:gd name="T45" fmla="*/ 38 h 84"/>
                <a:gd name="T46" fmla="*/ 2 w 94"/>
                <a:gd name="T47" fmla="*/ 29 h 84"/>
                <a:gd name="T48" fmla="*/ 4 w 94"/>
                <a:gd name="T49" fmla="*/ 19 h 84"/>
                <a:gd name="T50" fmla="*/ 7 w 94"/>
                <a:gd name="T51" fmla="*/ 13 h 84"/>
                <a:gd name="T52" fmla="*/ 13 w 94"/>
                <a:gd name="T53" fmla="*/ 8 h 84"/>
                <a:gd name="T54" fmla="*/ 19 w 94"/>
                <a:gd name="T55" fmla="*/ 4 h 84"/>
                <a:gd name="T56" fmla="*/ 27 w 94"/>
                <a:gd name="T57" fmla="*/ 0 h 84"/>
                <a:gd name="T58" fmla="*/ 30 w 94"/>
                <a:gd name="T59" fmla="*/ 11 h 84"/>
                <a:gd name="T60" fmla="*/ 25 w 94"/>
                <a:gd name="T61" fmla="*/ 13 h 84"/>
                <a:gd name="T62" fmla="*/ 19 w 94"/>
                <a:gd name="T63" fmla="*/ 17 h 84"/>
                <a:gd name="T64" fmla="*/ 15 w 94"/>
                <a:gd name="T65" fmla="*/ 21 h 84"/>
                <a:gd name="T66" fmla="*/ 13 w 94"/>
                <a:gd name="T67" fmla="*/ 25 h 84"/>
                <a:gd name="T68" fmla="*/ 11 w 94"/>
                <a:gd name="T69" fmla="*/ 31 h 84"/>
                <a:gd name="T70" fmla="*/ 11 w 94"/>
                <a:gd name="T71" fmla="*/ 38 h 84"/>
                <a:gd name="T72" fmla="*/ 11 w 94"/>
                <a:gd name="T73" fmla="*/ 46 h 84"/>
                <a:gd name="T74" fmla="*/ 13 w 94"/>
                <a:gd name="T75" fmla="*/ 54 h 84"/>
                <a:gd name="T76" fmla="*/ 17 w 94"/>
                <a:gd name="T77" fmla="*/ 57 h 84"/>
                <a:gd name="T78" fmla="*/ 19 w 94"/>
                <a:gd name="T79" fmla="*/ 63 h 84"/>
                <a:gd name="T80" fmla="*/ 25 w 94"/>
                <a:gd name="T81" fmla="*/ 65 h 84"/>
                <a:gd name="T82" fmla="*/ 28 w 94"/>
                <a:gd name="T83" fmla="*/ 69 h 84"/>
                <a:gd name="T84" fmla="*/ 38 w 94"/>
                <a:gd name="T85" fmla="*/ 71 h 84"/>
                <a:gd name="T86" fmla="*/ 48 w 94"/>
                <a:gd name="T87" fmla="*/ 73 h 84"/>
                <a:gd name="T88" fmla="*/ 55 w 94"/>
                <a:gd name="T89" fmla="*/ 71 h 84"/>
                <a:gd name="T90" fmla="*/ 61 w 94"/>
                <a:gd name="T91" fmla="*/ 71 h 84"/>
                <a:gd name="T92" fmla="*/ 67 w 94"/>
                <a:gd name="T93" fmla="*/ 67 h 84"/>
                <a:gd name="T94" fmla="*/ 73 w 94"/>
                <a:gd name="T95" fmla="*/ 65 h 84"/>
                <a:gd name="T96" fmla="*/ 76 w 94"/>
                <a:gd name="T97" fmla="*/ 61 h 84"/>
                <a:gd name="T98" fmla="*/ 80 w 94"/>
                <a:gd name="T99" fmla="*/ 56 h 84"/>
                <a:gd name="T100" fmla="*/ 82 w 94"/>
                <a:gd name="T101" fmla="*/ 48 h 84"/>
                <a:gd name="T102" fmla="*/ 84 w 94"/>
                <a:gd name="T103" fmla="*/ 38 h 84"/>
                <a:gd name="T104" fmla="*/ 82 w 94"/>
                <a:gd name="T105" fmla="*/ 31 h 84"/>
                <a:gd name="T106" fmla="*/ 80 w 94"/>
                <a:gd name="T107" fmla="*/ 23 h 84"/>
                <a:gd name="T108" fmla="*/ 78 w 94"/>
                <a:gd name="T109" fmla="*/ 15 h 84"/>
                <a:gd name="T110" fmla="*/ 75 w 94"/>
                <a:gd name="T111" fmla="*/ 11 h 84"/>
                <a:gd name="T112" fmla="*/ 57 w 94"/>
                <a:gd name="T113" fmla="*/ 11 h 84"/>
                <a:gd name="T114" fmla="*/ 57 w 94"/>
                <a:gd name="T115" fmla="*/ 38 h 84"/>
                <a:gd name="T116" fmla="*/ 46 w 94"/>
                <a:gd name="T117" fmla="*/ 38 h 84"/>
                <a:gd name="T118" fmla="*/ 46 w 94"/>
                <a:gd name="T1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84">
                  <a:moveTo>
                    <a:pt x="46" y="0"/>
                  </a:moveTo>
                  <a:lnTo>
                    <a:pt x="80" y="0"/>
                  </a:lnTo>
                  <a:lnTo>
                    <a:pt x="86" y="8"/>
                  </a:lnTo>
                  <a:lnTo>
                    <a:pt x="90" y="17"/>
                  </a:lnTo>
                  <a:lnTo>
                    <a:pt x="94" y="27"/>
                  </a:lnTo>
                  <a:lnTo>
                    <a:pt x="94" y="36"/>
                  </a:lnTo>
                  <a:lnTo>
                    <a:pt x="94" y="46"/>
                  </a:lnTo>
                  <a:lnTo>
                    <a:pt x="92" y="54"/>
                  </a:lnTo>
                  <a:lnTo>
                    <a:pt x="88" y="61"/>
                  </a:lnTo>
                  <a:lnTo>
                    <a:pt x="84" y="69"/>
                  </a:lnTo>
                  <a:lnTo>
                    <a:pt x="78" y="75"/>
                  </a:lnTo>
                  <a:lnTo>
                    <a:pt x="73" y="79"/>
                  </a:lnTo>
                  <a:lnTo>
                    <a:pt x="65" y="82"/>
                  </a:lnTo>
                  <a:lnTo>
                    <a:pt x="57" y="84"/>
                  </a:lnTo>
                  <a:lnTo>
                    <a:pt x="48" y="84"/>
                  </a:lnTo>
                  <a:lnTo>
                    <a:pt x="34" y="82"/>
                  </a:lnTo>
                  <a:lnTo>
                    <a:pt x="23" y="79"/>
                  </a:lnTo>
                  <a:lnTo>
                    <a:pt x="15" y="75"/>
                  </a:lnTo>
                  <a:lnTo>
                    <a:pt x="9" y="69"/>
                  </a:lnTo>
                  <a:lnTo>
                    <a:pt x="5" y="63"/>
                  </a:lnTo>
                  <a:lnTo>
                    <a:pt x="2" y="56"/>
                  </a:lnTo>
                  <a:lnTo>
                    <a:pt x="2" y="46"/>
                  </a:lnTo>
                  <a:lnTo>
                    <a:pt x="0" y="38"/>
                  </a:lnTo>
                  <a:lnTo>
                    <a:pt x="2" y="29"/>
                  </a:lnTo>
                  <a:lnTo>
                    <a:pt x="4" y="19"/>
                  </a:lnTo>
                  <a:lnTo>
                    <a:pt x="7" y="13"/>
                  </a:lnTo>
                  <a:lnTo>
                    <a:pt x="13" y="8"/>
                  </a:lnTo>
                  <a:lnTo>
                    <a:pt x="19" y="4"/>
                  </a:lnTo>
                  <a:lnTo>
                    <a:pt x="27" y="0"/>
                  </a:lnTo>
                  <a:lnTo>
                    <a:pt x="30" y="11"/>
                  </a:lnTo>
                  <a:lnTo>
                    <a:pt x="25" y="13"/>
                  </a:lnTo>
                  <a:lnTo>
                    <a:pt x="19" y="17"/>
                  </a:lnTo>
                  <a:lnTo>
                    <a:pt x="15" y="21"/>
                  </a:lnTo>
                  <a:lnTo>
                    <a:pt x="13" y="25"/>
                  </a:lnTo>
                  <a:lnTo>
                    <a:pt x="11" y="31"/>
                  </a:lnTo>
                  <a:lnTo>
                    <a:pt x="11" y="38"/>
                  </a:lnTo>
                  <a:lnTo>
                    <a:pt x="11" y="46"/>
                  </a:lnTo>
                  <a:lnTo>
                    <a:pt x="13" y="54"/>
                  </a:lnTo>
                  <a:lnTo>
                    <a:pt x="17" y="57"/>
                  </a:lnTo>
                  <a:lnTo>
                    <a:pt x="19" y="63"/>
                  </a:lnTo>
                  <a:lnTo>
                    <a:pt x="25" y="65"/>
                  </a:lnTo>
                  <a:lnTo>
                    <a:pt x="28" y="69"/>
                  </a:lnTo>
                  <a:lnTo>
                    <a:pt x="38" y="71"/>
                  </a:lnTo>
                  <a:lnTo>
                    <a:pt x="48" y="73"/>
                  </a:lnTo>
                  <a:lnTo>
                    <a:pt x="55" y="71"/>
                  </a:lnTo>
                  <a:lnTo>
                    <a:pt x="61" y="71"/>
                  </a:lnTo>
                  <a:lnTo>
                    <a:pt x="67" y="67"/>
                  </a:lnTo>
                  <a:lnTo>
                    <a:pt x="73" y="65"/>
                  </a:lnTo>
                  <a:lnTo>
                    <a:pt x="76" y="61"/>
                  </a:lnTo>
                  <a:lnTo>
                    <a:pt x="80" y="56"/>
                  </a:lnTo>
                  <a:lnTo>
                    <a:pt x="82" y="48"/>
                  </a:lnTo>
                  <a:lnTo>
                    <a:pt x="84" y="38"/>
                  </a:lnTo>
                  <a:lnTo>
                    <a:pt x="82" y="31"/>
                  </a:lnTo>
                  <a:lnTo>
                    <a:pt x="80" y="23"/>
                  </a:lnTo>
                  <a:lnTo>
                    <a:pt x="78" y="15"/>
                  </a:lnTo>
                  <a:lnTo>
                    <a:pt x="75" y="11"/>
                  </a:lnTo>
                  <a:lnTo>
                    <a:pt x="57" y="11"/>
                  </a:lnTo>
                  <a:lnTo>
                    <a:pt x="57" y="38"/>
                  </a:lnTo>
                  <a:lnTo>
                    <a:pt x="46" y="38"/>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7" name="Freeform 466"/>
            <p:cNvSpPr>
              <a:spLocks noEditPoints="1"/>
            </p:cNvSpPr>
            <p:nvPr/>
          </p:nvSpPr>
          <p:spPr bwMode="auto">
            <a:xfrm>
              <a:off x="3441" y="2194"/>
              <a:ext cx="69" cy="61"/>
            </a:xfrm>
            <a:custGeom>
              <a:avLst/>
              <a:gdLst>
                <a:gd name="T0" fmla="*/ 34 w 69"/>
                <a:gd name="T1" fmla="*/ 13 h 61"/>
                <a:gd name="T2" fmla="*/ 27 w 69"/>
                <a:gd name="T3" fmla="*/ 13 h 61"/>
                <a:gd name="T4" fmla="*/ 21 w 69"/>
                <a:gd name="T5" fmla="*/ 15 h 61"/>
                <a:gd name="T6" fmla="*/ 17 w 69"/>
                <a:gd name="T7" fmla="*/ 17 h 61"/>
                <a:gd name="T8" fmla="*/ 13 w 69"/>
                <a:gd name="T9" fmla="*/ 21 h 61"/>
                <a:gd name="T10" fmla="*/ 11 w 69"/>
                <a:gd name="T11" fmla="*/ 27 h 61"/>
                <a:gd name="T12" fmla="*/ 11 w 69"/>
                <a:gd name="T13" fmla="*/ 31 h 61"/>
                <a:gd name="T14" fmla="*/ 11 w 69"/>
                <a:gd name="T15" fmla="*/ 37 h 61"/>
                <a:gd name="T16" fmla="*/ 13 w 69"/>
                <a:gd name="T17" fmla="*/ 40 h 61"/>
                <a:gd name="T18" fmla="*/ 17 w 69"/>
                <a:gd name="T19" fmla="*/ 44 h 61"/>
                <a:gd name="T20" fmla="*/ 21 w 69"/>
                <a:gd name="T21" fmla="*/ 46 h 61"/>
                <a:gd name="T22" fmla="*/ 28 w 69"/>
                <a:gd name="T23" fmla="*/ 48 h 61"/>
                <a:gd name="T24" fmla="*/ 34 w 69"/>
                <a:gd name="T25" fmla="*/ 48 h 61"/>
                <a:gd name="T26" fmla="*/ 42 w 69"/>
                <a:gd name="T27" fmla="*/ 48 h 61"/>
                <a:gd name="T28" fmla="*/ 48 w 69"/>
                <a:gd name="T29" fmla="*/ 46 h 61"/>
                <a:gd name="T30" fmla="*/ 53 w 69"/>
                <a:gd name="T31" fmla="*/ 44 h 61"/>
                <a:gd name="T32" fmla="*/ 55 w 69"/>
                <a:gd name="T33" fmla="*/ 40 h 61"/>
                <a:gd name="T34" fmla="*/ 57 w 69"/>
                <a:gd name="T35" fmla="*/ 37 h 61"/>
                <a:gd name="T36" fmla="*/ 59 w 69"/>
                <a:gd name="T37" fmla="*/ 31 h 61"/>
                <a:gd name="T38" fmla="*/ 57 w 69"/>
                <a:gd name="T39" fmla="*/ 25 h 61"/>
                <a:gd name="T40" fmla="*/ 55 w 69"/>
                <a:gd name="T41" fmla="*/ 21 h 61"/>
                <a:gd name="T42" fmla="*/ 53 w 69"/>
                <a:gd name="T43" fmla="*/ 17 h 61"/>
                <a:gd name="T44" fmla="*/ 48 w 69"/>
                <a:gd name="T45" fmla="*/ 15 h 61"/>
                <a:gd name="T46" fmla="*/ 42 w 69"/>
                <a:gd name="T47" fmla="*/ 13 h 61"/>
                <a:gd name="T48" fmla="*/ 34 w 69"/>
                <a:gd name="T49" fmla="*/ 13 h 61"/>
                <a:gd name="T50" fmla="*/ 34 w 69"/>
                <a:gd name="T51" fmla="*/ 0 h 61"/>
                <a:gd name="T52" fmla="*/ 42 w 69"/>
                <a:gd name="T53" fmla="*/ 2 h 61"/>
                <a:gd name="T54" fmla="*/ 48 w 69"/>
                <a:gd name="T55" fmla="*/ 2 h 61"/>
                <a:gd name="T56" fmla="*/ 53 w 69"/>
                <a:gd name="T57" fmla="*/ 4 h 61"/>
                <a:gd name="T58" fmla="*/ 61 w 69"/>
                <a:gd name="T59" fmla="*/ 10 h 61"/>
                <a:gd name="T60" fmla="*/ 65 w 69"/>
                <a:gd name="T61" fmla="*/ 15 h 61"/>
                <a:gd name="T62" fmla="*/ 69 w 69"/>
                <a:gd name="T63" fmla="*/ 23 h 61"/>
                <a:gd name="T64" fmla="*/ 69 w 69"/>
                <a:gd name="T65" fmla="*/ 31 h 61"/>
                <a:gd name="T66" fmla="*/ 69 w 69"/>
                <a:gd name="T67" fmla="*/ 38 h 61"/>
                <a:gd name="T68" fmla="*/ 65 w 69"/>
                <a:gd name="T69" fmla="*/ 46 h 61"/>
                <a:gd name="T70" fmla="*/ 61 w 69"/>
                <a:gd name="T71" fmla="*/ 52 h 61"/>
                <a:gd name="T72" fmla="*/ 53 w 69"/>
                <a:gd name="T73" fmla="*/ 58 h 61"/>
                <a:gd name="T74" fmla="*/ 46 w 69"/>
                <a:gd name="T75" fmla="*/ 60 h 61"/>
                <a:gd name="T76" fmla="*/ 34 w 69"/>
                <a:gd name="T77" fmla="*/ 61 h 61"/>
                <a:gd name="T78" fmla="*/ 27 w 69"/>
                <a:gd name="T79" fmla="*/ 60 h 61"/>
                <a:gd name="T80" fmla="*/ 19 w 69"/>
                <a:gd name="T81" fmla="*/ 58 h 61"/>
                <a:gd name="T82" fmla="*/ 13 w 69"/>
                <a:gd name="T83" fmla="*/ 56 h 61"/>
                <a:gd name="T84" fmla="*/ 7 w 69"/>
                <a:gd name="T85" fmla="*/ 50 h 61"/>
                <a:gd name="T86" fmla="*/ 3 w 69"/>
                <a:gd name="T87" fmla="*/ 44 h 61"/>
                <a:gd name="T88" fmla="*/ 2 w 69"/>
                <a:gd name="T89" fmla="*/ 38 h 61"/>
                <a:gd name="T90" fmla="*/ 0 w 69"/>
                <a:gd name="T91" fmla="*/ 31 h 61"/>
                <a:gd name="T92" fmla="*/ 2 w 69"/>
                <a:gd name="T93" fmla="*/ 23 h 61"/>
                <a:gd name="T94" fmla="*/ 3 w 69"/>
                <a:gd name="T95" fmla="*/ 15 h 61"/>
                <a:gd name="T96" fmla="*/ 9 w 69"/>
                <a:gd name="T97" fmla="*/ 10 h 61"/>
                <a:gd name="T98" fmla="*/ 15 w 69"/>
                <a:gd name="T99" fmla="*/ 4 h 61"/>
                <a:gd name="T100" fmla="*/ 25 w 69"/>
                <a:gd name="T101" fmla="*/ 2 h 61"/>
                <a:gd name="T102" fmla="*/ 34 w 69"/>
                <a:gd name="T10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61">
                  <a:moveTo>
                    <a:pt x="34" y="13"/>
                  </a:moveTo>
                  <a:lnTo>
                    <a:pt x="27" y="13"/>
                  </a:lnTo>
                  <a:lnTo>
                    <a:pt x="21" y="15"/>
                  </a:lnTo>
                  <a:lnTo>
                    <a:pt x="17" y="17"/>
                  </a:lnTo>
                  <a:lnTo>
                    <a:pt x="13" y="21"/>
                  </a:lnTo>
                  <a:lnTo>
                    <a:pt x="11" y="27"/>
                  </a:lnTo>
                  <a:lnTo>
                    <a:pt x="11" y="31"/>
                  </a:lnTo>
                  <a:lnTo>
                    <a:pt x="11" y="37"/>
                  </a:lnTo>
                  <a:lnTo>
                    <a:pt x="13" y="40"/>
                  </a:lnTo>
                  <a:lnTo>
                    <a:pt x="17" y="44"/>
                  </a:lnTo>
                  <a:lnTo>
                    <a:pt x="21" y="46"/>
                  </a:lnTo>
                  <a:lnTo>
                    <a:pt x="28" y="48"/>
                  </a:lnTo>
                  <a:lnTo>
                    <a:pt x="34" y="48"/>
                  </a:lnTo>
                  <a:lnTo>
                    <a:pt x="42" y="48"/>
                  </a:lnTo>
                  <a:lnTo>
                    <a:pt x="48" y="46"/>
                  </a:lnTo>
                  <a:lnTo>
                    <a:pt x="53" y="44"/>
                  </a:lnTo>
                  <a:lnTo>
                    <a:pt x="55" y="40"/>
                  </a:lnTo>
                  <a:lnTo>
                    <a:pt x="57" y="37"/>
                  </a:lnTo>
                  <a:lnTo>
                    <a:pt x="59" y="31"/>
                  </a:lnTo>
                  <a:lnTo>
                    <a:pt x="57" y="25"/>
                  </a:lnTo>
                  <a:lnTo>
                    <a:pt x="55" y="21"/>
                  </a:lnTo>
                  <a:lnTo>
                    <a:pt x="53" y="17"/>
                  </a:lnTo>
                  <a:lnTo>
                    <a:pt x="48" y="15"/>
                  </a:lnTo>
                  <a:lnTo>
                    <a:pt x="42" y="13"/>
                  </a:lnTo>
                  <a:lnTo>
                    <a:pt x="34" y="13"/>
                  </a:lnTo>
                  <a:close/>
                  <a:moveTo>
                    <a:pt x="34" y="0"/>
                  </a:moveTo>
                  <a:lnTo>
                    <a:pt x="42" y="2"/>
                  </a:lnTo>
                  <a:lnTo>
                    <a:pt x="48" y="2"/>
                  </a:lnTo>
                  <a:lnTo>
                    <a:pt x="53" y="4"/>
                  </a:lnTo>
                  <a:lnTo>
                    <a:pt x="61" y="10"/>
                  </a:lnTo>
                  <a:lnTo>
                    <a:pt x="65" y="15"/>
                  </a:lnTo>
                  <a:lnTo>
                    <a:pt x="69" y="23"/>
                  </a:lnTo>
                  <a:lnTo>
                    <a:pt x="69" y="31"/>
                  </a:lnTo>
                  <a:lnTo>
                    <a:pt x="69" y="38"/>
                  </a:lnTo>
                  <a:lnTo>
                    <a:pt x="65" y="46"/>
                  </a:lnTo>
                  <a:lnTo>
                    <a:pt x="61" y="52"/>
                  </a:lnTo>
                  <a:lnTo>
                    <a:pt x="53" y="58"/>
                  </a:lnTo>
                  <a:lnTo>
                    <a:pt x="46" y="60"/>
                  </a:lnTo>
                  <a:lnTo>
                    <a:pt x="34" y="61"/>
                  </a:lnTo>
                  <a:lnTo>
                    <a:pt x="27" y="60"/>
                  </a:lnTo>
                  <a:lnTo>
                    <a:pt x="19" y="58"/>
                  </a:lnTo>
                  <a:lnTo>
                    <a:pt x="13" y="56"/>
                  </a:lnTo>
                  <a:lnTo>
                    <a:pt x="7" y="50"/>
                  </a:lnTo>
                  <a:lnTo>
                    <a:pt x="3" y="44"/>
                  </a:lnTo>
                  <a:lnTo>
                    <a:pt x="2" y="38"/>
                  </a:lnTo>
                  <a:lnTo>
                    <a:pt x="0" y="31"/>
                  </a:lnTo>
                  <a:lnTo>
                    <a:pt x="2" y="23"/>
                  </a:lnTo>
                  <a:lnTo>
                    <a:pt x="3" y="15"/>
                  </a:lnTo>
                  <a:lnTo>
                    <a:pt x="9" y="10"/>
                  </a:lnTo>
                  <a:lnTo>
                    <a:pt x="15" y="4"/>
                  </a:lnTo>
                  <a:lnTo>
                    <a:pt x="25"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8" name="Freeform 467"/>
            <p:cNvSpPr>
              <a:spLocks noEditPoints="1"/>
            </p:cNvSpPr>
            <p:nvPr/>
          </p:nvSpPr>
          <p:spPr bwMode="auto">
            <a:xfrm>
              <a:off x="3441" y="2125"/>
              <a:ext cx="69" cy="59"/>
            </a:xfrm>
            <a:custGeom>
              <a:avLst/>
              <a:gdLst>
                <a:gd name="T0" fmla="*/ 34 w 69"/>
                <a:gd name="T1" fmla="*/ 11 h 59"/>
                <a:gd name="T2" fmla="*/ 27 w 69"/>
                <a:gd name="T3" fmla="*/ 11 h 59"/>
                <a:gd name="T4" fmla="*/ 21 w 69"/>
                <a:gd name="T5" fmla="*/ 13 h 59"/>
                <a:gd name="T6" fmla="*/ 17 w 69"/>
                <a:gd name="T7" fmla="*/ 17 h 59"/>
                <a:gd name="T8" fmla="*/ 13 w 69"/>
                <a:gd name="T9" fmla="*/ 21 h 59"/>
                <a:gd name="T10" fmla="*/ 11 w 69"/>
                <a:gd name="T11" fmla="*/ 25 h 59"/>
                <a:gd name="T12" fmla="*/ 11 w 69"/>
                <a:gd name="T13" fmla="*/ 29 h 59"/>
                <a:gd name="T14" fmla="*/ 11 w 69"/>
                <a:gd name="T15" fmla="*/ 34 h 59"/>
                <a:gd name="T16" fmla="*/ 13 w 69"/>
                <a:gd name="T17" fmla="*/ 38 h 59"/>
                <a:gd name="T18" fmla="*/ 17 w 69"/>
                <a:gd name="T19" fmla="*/ 42 h 59"/>
                <a:gd name="T20" fmla="*/ 21 w 69"/>
                <a:gd name="T21" fmla="*/ 46 h 59"/>
                <a:gd name="T22" fmla="*/ 28 w 69"/>
                <a:gd name="T23" fmla="*/ 46 h 59"/>
                <a:gd name="T24" fmla="*/ 34 w 69"/>
                <a:gd name="T25" fmla="*/ 48 h 59"/>
                <a:gd name="T26" fmla="*/ 42 w 69"/>
                <a:gd name="T27" fmla="*/ 46 h 59"/>
                <a:gd name="T28" fmla="*/ 48 w 69"/>
                <a:gd name="T29" fmla="*/ 46 h 59"/>
                <a:gd name="T30" fmla="*/ 53 w 69"/>
                <a:gd name="T31" fmla="*/ 42 h 59"/>
                <a:gd name="T32" fmla="*/ 55 w 69"/>
                <a:gd name="T33" fmla="*/ 38 h 59"/>
                <a:gd name="T34" fmla="*/ 57 w 69"/>
                <a:gd name="T35" fmla="*/ 34 h 59"/>
                <a:gd name="T36" fmla="*/ 59 w 69"/>
                <a:gd name="T37" fmla="*/ 29 h 59"/>
                <a:gd name="T38" fmla="*/ 57 w 69"/>
                <a:gd name="T39" fmla="*/ 25 h 59"/>
                <a:gd name="T40" fmla="*/ 55 w 69"/>
                <a:gd name="T41" fmla="*/ 21 h 59"/>
                <a:gd name="T42" fmla="*/ 53 w 69"/>
                <a:gd name="T43" fmla="*/ 17 h 59"/>
                <a:gd name="T44" fmla="*/ 48 w 69"/>
                <a:gd name="T45" fmla="*/ 13 h 59"/>
                <a:gd name="T46" fmla="*/ 42 w 69"/>
                <a:gd name="T47" fmla="*/ 11 h 59"/>
                <a:gd name="T48" fmla="*/ 34 w 69"/>
                <a:gd name="T49" fmla="*/ 11 h 59"/>
                <a:gd name="T50" fmla="*/ 34 w 69"/>
                <a:gd name="T51" fmla="*/ 0 h 59"/>
                <a:gd name="T52" fmla="*/ 42 w 69"/>
                <a:gd name="T53" fmla="*/ 0 h 59"/>
                <a:gd name="T54" fmla="*/ 48 w 69"/>
                <a:gd name="T55" fmla="*/ 2 h 59"/>
                <a:gd name="T56" fmla="*/ 53 w 69"/>
                <a:gd name="T57" fmla="*/ 4 h 59"/>
                <a:gd name="T58" fmla="*/ 61 w 69"/>
                <a:gd name="T59" fmla="*/ 8 h 59"/>
                <a:gd name="T60" fmla="*/ 65 w 69"/>
                <a:gd name="T61" fmla="*/ 13 h 59"/>
                <a:gd name="T62" fmla="*/ 69 w 69"/>
                <a:gd name="T63" fmla="*/ 21 h 59"/>
                <a:gd name="T64" fmla="*/ 69 w 69"/>
                <a:gd name="T65" fmla="*/ 29 h 59"/>
                <a:gd name="T66" fmla="*/ 69 w 69"/>
                <a:gd name="T67" fmla="*/ 38 h 59"/>
                <a:gd name="T68" fmla="*/ 65 w 69"/>
                <a:gd name="T69" fmla="*/ 44 h 59"/>
                <a:gd name="T70" fmla="*/ 61 w 69"/>
                <a:gd name="T71" fmla="*/ 52 h 59"/>
                <a:gd name="T72" fmla="*/ 53 w 69"/>
                <a:gd name="T73" fmla="*/ 56 h 59"/>
                <a:gd name="T74" fmla="*/ 46 w 69"/>
                <a:gd name="T75" fmla="*/ 58 h 59"/>
                <a:gd name="T76" fmla="*/ 34 w 69"/>
                <a:gd name="T77" fmla="*/ 59 h 59"/>
                <a:gd name="T78" fmla="*/ 27 w 69"/>
                <a:gd name="T79" fmla="*/ 59 h 59"/>
                <a:gd name="T80" fmla="*/ 19 w 69"/>
                <a:gd name="T81" fmla="*/ 58 h 59"/>
                <a:gd name="T82" fmla="*/ 13 w 69"/>
                <a:gd name="T83" fmla="*/ 54 h 59"/>
                <a:gd name="T84" fmla="*/ 7 w 69"/>
                <a:gd name="T85" fmla="*/ 50 h 59"/>
                <a:gd name="T86" fmla="*/ 3 w 69"/>
                <a:gd name="T87" fmla="*/ 44 h 59"/>
                <a:gd name="T88" fmla="*/ 2 w 69"/>
                <a:gd name="T89" fmla="*/ 36 h 59"/>
                <a:gd name="T90" fmla="*/ 0 w 69"/>
                <a:gd name="T91" fmla="*/ 29 h 59"/>
                <a:gd name="T92" fmla="*/ 2 w 69"/>
                <a:gd name="T93" fmla="*/ 21 h 59"/>
                <a:gd name="T94" fmla="*/ 3 w 69"/>
                <a:gd name="T95" fmla="*/ 13 h 59"/>
                <a:gd name="T96" fmla="*/ 9 w 69"/>
                <a:gd name="T97" fmla="*/ 8 h 59"/>
                <a:gd name="T98" fmla="*/ 15 w 69"/>
                <a:gd name="T99" fmla="*/ 4 h 59"/>
                <a:gd name="T100" fmla="*/ 25 w 69"/>
                <a:gd name="T101" fmla="*/ 0 h 59"/>
                <a:gd name="T102" fmla="*/ 34 w 69"/>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 h="59">
                  <a:moveTo>
                    <a:pt x="34" y="11"/>
                  </a:moveTo>
                  <a:lnTo>
                    <a:pt x="27" y="11"/>
                  </a:lnTo>
                  <a:lnTo>
                    <a:pt x="21" y="13"/>
                  </a:lnTo>
                  <a:lnTo>
                    <a:pt x="17" y="17"/>
                  </a:lnTo>
                  <a:lnTo>
                    <a:pt x="13" y="21"/>
                  </a:lnTo>
                  <a:lnTo>
                    <a:pt x="11" y="25"/>
                  </a:lnTo>
                  <a:lnTo>
                    <a:pt x="11" y="29"/>
                  </a:lnTo>
                  <a:lnTo>
                    <a:pt x="11" y="34"/>
                  </a:lnTo>
                  <a:lnTo>
                    <a:pt x="13" y="38"/>
                  </a:lnTo>
                  <a:lnTo>
                    <a:pt x="17" y="42"/>
                  </a:lnTo>
                  <a:lnTo>
                    <a:pt x="21" y="46"/>
                  </a:lnTo>
                  <a:lnTo>
                    <a:pt x="28" y="46"/>
                  </a:lnTo>
                  <a:lnTo>
                    <a:pt x="34" y="48"/>
                  </a:lnTo>
                  <a:lnTo>
                    <a:pt x="42" y="46"/>
                  </a:lnTo>
                  <a:lnTo>
                    <a:pt x="48" y="46"/>
                  </a:lnTo>
                  <a:lnTo>
                    <a:pt x="53" y="42"/>
                  </a:lnTo>
                  <a:lnTo>
                    <a:pt x="55" y="38"/>
                  </a:lnTo>
                  <a:lnTo>
                    <a:pt x="57" y="34"/>
                  </a:lnTo>
                  <a:lnTo>
                    <a:pt x="59" y="29"/>
                  </a:lnTo>
                  <a:lnTo>
                    <a:pt x="57" y="25"/>
                  </a:lnTo>
                  <a:lnTo>
                    <a:pt x="55" y="21"/>
                  </a:lnTo>
                  <a:lnTo>
                    <a:pt x="53" y="17"/>
                  </a:lnTo>
                  <a:lnTo>
                    <a:pt x="48" y="13"/>
                  </a:lnTo>
                  <a:lnTo>
                    <a:pt x="42" y="11"/>
                  </a:lnTo>
                  <a:lnTo>
                    <a:pt x="34" y="11"/>
                  </a:lnTo>
                  <a:close/>
                  <a:moveTo>
                    <a:pt x="34" y="0"/>
                  </a:moveTo>
                  <a:lnTo>
                    <a:pt x="42" y="0"/>
                  </a:lnTo>
                  <a:lnTo>
                    <a:pt x="48" y="2"/>
                  </a:lnTo>
                  <a:lnTo>
                    <a:pt x="53" y="4"/>
                  </a:lnTo>
                  <a:lnTo>
                    <a:pt x="61" y="8"/>
                  </a:lnTo>
                  <a:lnTo>
                    <a:pt x="65" y="13"/>
                  </a:lnTo>
                  <a:lnTo>
                    <a:pt x="69" y="21"/>
                  </a:lnTo>
                  <a:lnTo>
                    <a:pt x="69" y="29"/>
                  </a:lnTo>
                  <a:lnTo>
                    <a:pt x="69" y="38"/>
                  </a:lnTo>
                  <a:lnTo>
                    <a:pt x="65" y="44"/>
                  </a:lnTo>
                  <a:lnTo>
                    <a:pt x="61" y="52"/>
                  </a:lnTo>
                  <a:lnTo>
                    <a:pt x="53" y="56"/>
                  </a:lnTo>
                  <a:lnTo>
                    <a:pt x="46" y="58"/>
                  </a:lnTo>
                  <a:lnTo>
                    <a:pt x="34" y="59"/>
                  </a:lnTo>
                  <a:lnTo>
                    <a:pt x="27" y="59"/>
                  </a:lnTo>
                  <a:lnTo>
                    <a:pt x="19" y="58"/>
                  </a:lnTo>
                  <a:lnTo>
                    <a:pt x="13" y="54"/>
                  </a:lnTo>
                  <a:lnTo>
                    <a:pt x="7" y="50"/>
                  </a:lnTo>
                  <a:lnTo>
                    <a:pt x="3" y="44"/>
                  </a:lnTo>
                  <a:lnTo>
                    <a:pt x="2" y="36"/>
                  </a:lnTo>
                  <a:lnTo>
                    <a:pt x="0" y="29"/>
                  </a:lnTo>
                  <a:lnTo>
                    <a:pt x="2" y="21"/>
                  </a:lnTo>
                  <a:lnTo>
                    <a:pt x="3" y="13"/>
                  </a:lnTo>
                  <a:lnTo>
                    <a:pt x="9" y="8"/>
                  </a:lnTo>
                  <a:lnTo>
                    <a:pt x="15" y="4"/>
                  </a:lnTo>
                  <a:lnTo>
                    <a:pt x="25"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9" name="Freeform 468"/>
            <p:cNvSpPr>
              <a:spLocks noEditPoints="1"/>
            </p:cNvSpPr>
            <p:nvPr/>
          </p:nvSpPr>
          <p:spPr bwMode="auto">
            <a:xfrm>
              <a:off x="3418" y="2058"/>
              <a:ext cx="92" cy="57"/>
            </a:xfrm>
            <a:custGeom>
              <a:avLst/>
              <a:gdLst>
                <a:gd name="T0" fmla="*/ 59 w 92"/>
                <a:gd name="T1" fmla="*/ 11 h 57"/>
                <a:gd name="T2" fmla="*/ 51 w 92"/>
                <a:gd name="T3" fmla="*/ 13 h 57"/>
                <a:gd name="T4" fmla="*/ 44 w 92"/>
                <a:gd name="T5" fmla="*/ 15 h 57"/>
                <a:gd name="T6" fmla="*/ 40 w 92"/>
                <a:gd name="T7" fmla="*/ 17 h 57"/>
                <a:gd name="T8" fmla="*/ 36 w 92"/>
                <a:gd name="T9" fmla="*/ 21 h 57"/>
                <a:gd name="T10" fmla="*/ 34 w 92"/>
                <a:gd name="T11" fmla="*/ 25 h 57"/>
                <a:gd name="T12" fmla="*/ 34 w 92"/>
                <a:gd name="T13" fmla="*/ 29 h 57"/>
                <a:gd name="T14" fmla="*/ 34 w 92"/>
                <a:gd name="T15" fmla="*/ 32 h 57"/>
                <a:gd name="T16" fmla="*/ 36 w 92"/>
                <a:gd name="T17" fmla="*/ 36 h 57"/>
                <a:gd name="T18" fmla="*/ 40 w 92"/>
                <a:gd name="T19" fmla="*/ 40 h 57"/>
                <a:gd name="T20" fmla="*/ 44 w 92"/>
                <a:gd name="T21" fmla="*/ 44 h 57"/>
                <a:gd name="T22" fmla="*/ 50 w 92"/>
                <a:gd name="T23" fmla="*/ 44 h 57"/>
                <a:gd name="T24" fmla="*/ 57 w 92"/>
                <a:gd name="T25" fmla="*/ 46 h 57"/>
                <a:gd name="T26" fmla="*/ 65 w 92"/>
                <a:gd name="T27" fmla="*/ 44 h 57"/>
                <a:gd name="T28" fmla="*/ 71 w 92"/>
                <a:gd name="T29" fmla="*/ 44 h 57"/>
                <a:gd name="T30" fmla="*/ 76 w 92"/>
                <a:gd name="T31" fmla="*/ 40 h 57"/>
                <a:gd name="T32" fmla="*/ 78 w 92"/>
                <a:gd name="T33" fmla="*/ 36 h 57"/>
                <a:gd name="T34" fmla="*/ 80 w 92"/>
                <a:gd name="T35" fmla="*/ 32 h 57"/>
                <a:gd name="T36" fmla="*/ 82 w 92"/>
                <a:gd name="T37" fmla="*/ 29 h 57"/>
                <a:gd name="T38" fmla="*/ 80 w 92"/>
                <a:gd name="T39" fmla="*/ 25 h 57"/>
                <a:gd name="T40" fmla="*/ 78 w 92"/>
                <a:gd name="T41" fmla="*/ 21 h 57"/>
                <a:gd name="T42" fmla="*/ 76 w 92"/>
                <a:gd name="T43" fmla="*/ 17 h 57"/>
                <a:gd name="T44" fmla="*/ 73 w 92"/>
                <a:gd name="T45" fmla="*/ 13 h 57"/>
                <a:gd name="T46" fmla="*/ 67 w 92"/>
                <a:gd name="T47" fmla="*/ 13 h 57"/>
                <a:gd name="T48" fmla="*/ 59 w 92"/>
                <a:gd name="T49" fmla="*/ 11 h 57"/>
                <a:gd name="T50" fmla="*/ 0 w 92"/>
                <a:gd name="T51" fmla="*/ 0 h 57"/>
                <a:gd name="T52" fmla="*/ 92 w 92"/>
                <a:gd name="T53" fmla="*/ 0 h 57"/>
                <a:gd name="T54" fmla="*/ 92 w 92"/>
                <a:gd name="T55" fmla="*/ 11 h 57"/>
                <a:gd name="T56" fmla="*/ 80 w 92"/>
                <a:gd name="T57" fmla="*/ 11 h 57"/>
                <a:gd name="T58" fmla="*/ 88 w 92"/>
                <a:gd name="T59" fmla="*/ 17 h 57"/>
                <a:gd name="T60" fmla="*/ 92 w 92"/>
                <a:gd name="T61" fmla="*/ 23 h 57"/>
                <a:gd name="T62" fmla="*/ 92 w 92"/>
                <a:gd name="T63" fmla="*/ 30 h 57"/>
                <a:gd name="T64" fmla="*/ 92 w 92"/>
                <a:gd name="T65" fmla="*/ 36 h 57"/>
                <a:gd name="T66" fmla="*/ 88 w 92"/>
                <a:gd name="T67" fmla="*/ 44 h 57"/>
                <a:gd name="T68" fmla="*/ 82 w 92"/>
                <a:gd name="T69" fmla="*/ 50 h 57"/>
                <a:gd name="T70" fmla="*/ 76 w 92"/>
                <a:gd name="T71" fmla="*/ 54 h 57"/>
                <a:gd name="T72" fmla="*/ 67 w 92"/>
                <a:gd name="T73" fmla="*/ 55 h 57"/>
                <a:gd name="T74" fmla="*/ 57 w 92"/>
                <a:gd name="T75" fmla="*/ 57 h 57"/>
                <a:gd name="T76" fmla="*/ 48 w 92"/>
                <a:gd name="T77" fmla="*/ 55 h 57"/>
                <a:gd name="T78" fmla="*/ 40 w 92"/>
                <a:gd name="T79" fmla="*/ 54 h 57"/>
                <a:gd name="T80" fmla="*/ 32 w 92"/>
                <a:gd name="T81" fmla="*/ 50 h 57"/>
                <a:gd name="T82" fmla="*/ 28 w 92"/>
                <a:gd name="T83" fmla="*/ 44 h 57"/>
                <a:gd name="T84" fmla="*/ 25 w 92"/>
                <a:gd name="T85" fmla="*/ 38 h 57"/>
                <a:gd name="T86" fmla="*/ 23 w 92"/>
                <a:gd name="T87" fmla="*/ 30 h 57"/>
                <a:gd name="T88" fmla="*/ 25 w 92"/>
                <a:gd name="T89" fmla="*/ 25 h 57"/>
                <a:gd name="T90" fmla="*/ 26 w 92"/>
                <a:gd name="T91" fmla="*/ 19 h 57"/>
                <a:gd name="T92" fmla="*/ 30 w 92"/>
                <a:gd name="T93" fmla="*/ 15 h 57"/>
                <a:gd name="T94" fmla="*/ 34 w 92"/>
                <a:gd name="T95" fmla="*/ 11 h 57"/>
                <a:gd name="T96" fmla="*/ 0 w 92"/>
                <a:gd name="T97" fmla="*/ 11 h 57"/>
                <a:gd name="T98" fmla="*/ 0 w 92"/>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 h="57">
                  <a:moveTo>
                    <a:pt x="59" y="11"/>
                  </a:moveTo>
                  <a:lnTo>
                    <a:pt x="51" y="13"/>
                  </a:lnTo>
                  <a:lnTo>
                    <a:pt x="44" y="15"/>
                  </a:lnTo>
                  <a:lnTo>
                    <a:pt x="40" y="17"/>
                  </a:lnTo>
                  <a:lnTo>
                    <a:pt x="36" y="21"/>
                  </a:lnTo>
                  <a:lnTo>
                    <a:pt x="34" y="25"/>
                  </a:lnTo>
                  <a:lnTo>
                    <a:pt x="34" y="29"/>
                  </a:lnTo>
                  <a:lnTo>
                    <a:pt x="34" y="32"/>
                  </a:lnTo>
                  <a:lnTo>
                    <a:pt x="36" y="36"/>
                  </a:lnTo>
                  <a:lnTo>
                    <a:pt x="40" y="40"/>
                  </a:lnTo>
                  <a:lnTo>
                    <a:pt x="44" y="44"/>
                  </a:lnTo>
                  <a:lnTo>
                    <a:pt x="50" y="44"/>
                  </a:lnTo>
                  <a:lnTo>
                    <a:pt x="57" y="46"/>
                  </a:lnTo>
                  <a:lnTo>
                    <a:pt x="65" y="44"/>
                  </a:lnTo>
                  <a:lnTo>
                    <a:pt x="71" y="44"/>
                  </a:lnTo>
                  <a:lnTo>
                    <a:pt x="76" y="40"/>
                  </a:lnTo>
                  <a:lnTo>
                    <a:pt x="78" y="36"/>
                  </a:lnTo>
                  <a:lnTo>
                    <a:pt x="80" y="32"/>
                  </a:lnTo>
                  <a:lnTo>
                    <a:pt x="82" y="29"/>
                  </a:lnTo>
                  <a:lnTo>
                    <a:pt x="80" y="25"/>
                  </a:lnTo>
                  <a:lnTo>
                    <a:pt x="78" y="21"/>
                  </a:lnTo>
                  <a:lnTo>
                    <a:pt x="76" y="17"/>
                  </a:lnTo>
                  <a:lnTo>
                    <a:pt x="73" y="13"/>
                  </a:lnTo>
                  <a:lnTo>
                    <a:pt x="67" y="13"/>
                  </a:lnTo>
                  <a:lnTo>
                    <a:pt x="59" y="11"/>
                  </a:lnTo>
                  <a:close/>
                  <a:moveTo>
                    <a:pt x="0" y="0"/>
                  </a:moveTo>
                  <a:lnTo>
                    <a:pt x="92" y="0"/>
                  </a:lnTo>
                  <a:lnTo>
                    <a:pt x="92" y="11"/>
                  </a:lnTo>
                  <a:lnTo>
                    <a:pt x="80" y="11"/>
                  </a:lnTo>
                  <a:lnTo>
                    <a:pt x="88" y="17"/>
                  </a:lnTo>
                  <a:lnTo>
                    <a:pt x="92" y="23"/>
                  </a:lnTo>
                  <a:lnTo>
                    <a:pt x="92" y="30"/>
                  </a:lnTo>
                  <a:lnTo>
                    <a:pt x="92" y="36"/>
                  </a:lnTo>
                  <a:lnTo>
                    <a:pt x="88" y="44"/>
                  </a:lnTo>
                  <a:lnTo>
                    <a:pt x="82" y="50"/>
                  </a:lnTo>
                  <a:lnTo>
                    <a:pt x="76" y="54"/>
                  </a:lnTo>
                  <a:lnTo>
                    <a:pt x="67" y="55"/>
                  </a:lnTo>
                  <a:lnTo>
                    <a:pt x="57" y="57"/>
                  </a:lnTo>
                  <a:lnTo>
                    <a:pt x="48" y="55"/>
                  </a:lnTo>
                  <a:lnTo>
                    <a:pt x="40" y="54"/>
                  </a:lnTo>
                  <a:lnTo>
                    <a:pt x="32" y="50"/>
                  </a:lnTo>
                  <a:lnTo>
                    <a:pt x="28" y="44"/>
                  </a:lnTo>
                  <a:lnTo>
                    <a:pt x="25" y="38"/>
                  </a:lnTo>
                  <a:lnTo>
                    <a:pt x="23" y="30"/>
                  </a:lnTo>
                  <a:lnTo>
                    <a:pt x="25" y="25"/>
                  </a:lnTo>
                  <a:lnTo>
                    <a:pt x="26" y="19"/>
                  </a:lnTo>
                  <a:lnTo>
                    <a:pt x="30" y="15"/>
                  </a:lnTo>
                  <a:lnTo>
                    <a:pt x="3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0" name="Freeform 469"/>
            <p:cNvSpPr>
              <a:spLocks noEditPoints="1"/>
            </p:cNvSpPr>
            <p:nvPr/>
          </p:nvSpPr>
          <p:spPr bwMode="auto">
            <a:xfrm>
              <a:off x="3441" y="1983"/>
              <a:ext cx="94" cy="57"/>
            </a:xfrm>
            <a:custGeom>
              <a:avLst/>
              <a:gdLst>
                <a:gd name="T0" fmla="*/ 34 w 94"/>
                <a:gd name="T1" fmla="*/ 13 h 57"/>
                <a:gd name="T2" fmla="*/ 27 w 94"/>
                <a:gd name="T3" fmla="*/ 13 h 57"/>
                <a:gd name="T4" fmla="*/ 21 w 94"/>
                <a:gd name="T5" fmla="*/ 15 h 57"/>
                <a:gd name="T6" fmla="*/ 17 w 94"/>
                <a:gd name="T7" fmla="*/ 17 h 57"/>
                <a:gd name="T8" fmla="*/ 13 w 94"/>
                <a:gd name="T9" fmla="*/ 21 h 57"/>
                <a:gd name="T10" fmla="*/ 11 w 94"/>
                <a:gd name="T11" fmla="*/ 25 h 57"/>
                <a:gd name="T12" fmla="*/ 11 w 94"/>
                <a:gd name="T13" fmla="*/ 29 h 57"/>
                <a:gd name="T14" fmla="*/ 11 w 94"/>
                <a:gd name="T15" fmla="*/ 33 h 57"/>
                <a:gd name="T16" fmla="*/ 13 w 94"/>
                <a:gd name="T17" fmla="*/ 36 h 57"/>
                <a:gd name="T18" fmla="*/ 17 w 94"/>
                <a:gd name="T19" fmla="*/ 40 h 57"/>
                <a:gd name="T20" fmla="*/ 23 w 94"/>
                <a:gd name="T21" fmla="*/ 44 h 57"/>
                <a:gd name="T22" fmla="*/ 28 w 94"/>
                <a:gd name="T23" fmla="*/ 46 h 57"/>
                <a:gd name="T24" fmla="*/ 36 w 94"/>
                <a:gd name="T25" fmla="*/ 46 h 57"/>
                <a:gd name="T26" fmla="*/ 42 w 94"/>
                <a:gd name="T27" fmla="*/ 46 h 57"/>
                <a:gd name="T28" fmla="*/ 48 w 94"/>
                <a:gd name="T29" fmla="*/ 44 h 57"/>
                <a:gd name="T30" fmla="*/ 53 w 94"/>
                <a:gd name="T31" fmla="*/ 40 h 57"/>
                <a:gd name="T32" fmla="*/ 55 w 94"/>
                <a:gd name="T33" fmla="*/ 38 h 57"/>
                <a:gd name="T34" fmla="*/ 57 w 94"/>
                <a:gd name="T35" fmla="*/ 34 h 57"/>
                <a:gd name="T36" fmla="*/ 59 w 94"/>
                <a:gd name="T37" fmla="*/ 29 h 57"/>
                <a:gd name="T38" fmla="*/ 57 w 94"/>
                <a:gd name="T39" fmla="*/ 25 h 57"/>
                <a:gd name="T40" fmla="*/ 55 w 94"/>
                <a:gd name="T41" fmla="*/ 21 h 57"/>
                <a:gd name="T42" fmla="*/ 53 w 94"/>
                <a:gd name="T43" fmla="*/ 17 h 57"/>
                <a:gd name="T44" fmla="*/ 48 w 94"/>
                <a:gd name="T45" fmla="*/ 15 h 57"/>
                <a:gd name="T46" fmla="*/ 42 w 94"/>
                <a:gd name="T47" fmla="*/ 13 h 57"/>
                <a:gd name="T48" fmla="*/ 34 w 94"/>
                <a:gd name="T49" fmla="*/ 13 h 57"/>
                <a:gd name="T50" fmla="*/ 34 w 94"/>
                <a:gd name="T51" fmla="*/ 0 h 57"/>
                <a:gd name="T52" fmla="*/ 44 w 94"/>
                <a:gd name="T53" fmla="*/ 2 h 57"/>
                <a:gd name="T54" fmla="*/ 53 w 94"/>
                <a:gd name="T55" fmla="*/ 4 h 57"/>
                <a:gd name="T56" fmla="*/ 59 w 94"/>
                <a:gd name="T57" fmla="*/ 9 h 57"/>
                <a:gd name="T58" fmla="*/ 65 w 94"/>
                <a:gd name="T59" fmla="*/ 15 h 57"/>
                <a:gd name="T60" fmla="*/ 69 w 94"/>
                <a:gd name="T61" fmla="*/ 21 h 57"/>
                <a:gd name="T62" fmla="*/ 69 w 94"/>
                <a:gd name="T63" fmla="*/ 29 h 57"/>
                <a:gd name="T64" fmla="*/ 69 w 94"/>
                <a:gd name="T65" fmla="*/ 34 h 57"/>
                <a:gd name="T66" fmla="*/ 67 w 94"/>
                <a:gd name="T67" fmla="*/ 38 h 57"/>
                <a:gd name="T68" fmla="*/ 63 w 94"/>
                <a:gd name="T69" fmla="*/ 42 h 57"/>
                <a:gd name="T70" fmla="*/ 59 w 94"/>
                <a:gd name="T71" fmla="*/ 46 h 57"/>
                <a:gd name="T72" fmla="*/ 94 w 94"/>
                <a:gd name="T73" fmla="*/ 46 h 57"/>
                <a:gd name="T74" fmla="*/ 94 w 94"/>
                <a:gd name="T75" fmla="*/ 57 h 57"/>
                <a:gd name="T76" fmla="*/ 2 w 94"/>
                <a:gd name="T77" fmla="*/ 57 h 57"/>
                <a:gd name="T78" fmla="*/ 2 w 94"/>
                <a:gd name="T79" fmla="*/ 46 h 57"/>
                <a:gd name="T80" fmla="*/ 13 w 94"/>
                <a:gd name="T81" fmla="*/ 46 h 57"/>
                <a:gd name="T82" fmla="*/ 7 w 94"/>
                <a:gd name="T83" fmla="*/ 42 h 57"/>
                <a:gd name="T84" fmla="*/ 3 w 94"/>
                <a:gd name="T85" fmla="*/ 38 h 57"/>
                <a:gd name="T86" fmla="*/ 2 w 94"/>
                <a:gd name="T87" fmla="*/ 33 h 57"/>
                <a:gd name="T88" fmla="*/ 0 w 94"/>
                <a:gd name="T89" fmla="*/ 27 h 57"/>
                <a:gd name="T90" fmla="*/ 2 w 94"/>
                <a:gd name="T91" fmla="*/ 19 h 57"/>
                <a:gd name="T92" fmla="*/ 5 w 94"/>
                <a:gd name="T93" fmla="*/ 13 h 57"/>
                <a:gd name="T94" fmla="*/ 9 w 94"/>
                <a:gd name="T95" fmla="*/ 8 h 57"/>
                <a:gd name="T96" fmla="*/ 17 w 94"/>
                <a:gd name="T97" fmla="*/ 4 h 57"/>
                <a:gd name="T98" fmla="*/ 25 w 94"/>
                <a:gd name="T99" fmla="*/ 2 h 57"/>
                <a:gd name="T100" fmla="*/ 34 w 94"/>
                <a:gd name="T10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57">
                  <a:moveTo>
                    <a:pt x="34" y="13"/>
                  </a:moveTo>
                  <a:lnTo>
                    <a:pt x="27" y="13"/>
                  </a:lnTo>
                  <a:lnTo>
                    <a:pt x="21" y="15"/>
                  </a:lnTo>
                  <a:lnTo>
                    <a:pt x="17" y="17"/>
                  </a:lnTo>
                  <a:lnTo>
                    <a:pt x="13" y="21"/>
                  </a:lnTo>
                  <a:lnTo>
                    <a:pt x="11" y="25"/>
                  </a:lnTo>
                  <a:lnTo>
                    <a:pt x="11" y="29"/>
                  </a:lnTo>
                  <a:lnTo>
                    <a:pt x="11" y="33"/>
                  </a:lnTo>
                  <a:lnTo>
                    <a:pt x="13" y="36"/>
                  </a:lnTo>
                  <a:lnTo>
                    <a:pt x="17" y="40"/>
                  </a:lnTo>
                  <a:lnTo>
                    <a:pt x="23" y="44"/>
                  </a:lnTo>
                  <a:lnTo>
                    <a:pt x="28" y="46"/>
                  </a:lnTo>
                  <a:lnTo>
                    <a:pt x="36" y="46"/>
                  </a:lnTo>
                  <a:lnTo>
                    <a:pt x="42" y="46"/>
                  </a:lnTo>
                  <a:lnTo>
                    <a:pt x="48" y="44"/>
                  </a:lnTo>
                  <a:lnTo>
                    <a:pt x="53" y="40"/>
                  </a:lnTo>
                  <a:lnTo>
                    <a:pt x="55" y="38"/>
                  </a:lnTo>
                  <a:lnTo>
                    <a:pt x="57" y="34"/>
                  </a:lnTo>
                  <a:lnTo>
                    <a:pt x="59" y="29"/>
                  </a:lnTo>
                  <a:lnTo>
                    <a:pt x="57" y="25"/>
                  </a:lnTo>
                  <a:lnTo>
                    <a:pt x="55" y="21"/>
                  </a:lnTo>
                  <a:lnTo>
                    <a:pt x="53" y="17"/>
                  </a:lnTo>
                  <a:lnTo>
                    <a:pt x="48" y="15"/>
                  </a:lnTo>
                  <a:lnTo>
                    <a:pt x="42" y="13"/>
                  </a:lnTo>
                  <a:lnTo>
                    <a:pt x="34" y="13"/>
                  </a:lnTo>
                  <a:close/>
                  <a:moveTo>
                    <a:pt x="34" y="0"/>
                  </a:moveTo>
                  <a:lnTo>
                    <a:pt x="44" y="2"/>
                  </a:lnTo>
                  <a:lnTo>
                    <a:pt x="53" y="4"/>
                  </a:lnTo>
                  <a:lnTo>
                    <a:pt x="59" y="9"/>
                  </a:lnTo>
                  <a:lnTo>
                    <a:pt x="65" y="15"/>
                  </a:lnTo>
                  <a:lnTo>
                    <a:pt x="69" y="21"/>
                  </a:lnTo>
                  <a:lnTo>
                    <a:pt x="69" y="29"/>
                  </a:lnTo>
                  <a:lnTo>
                    <a:pt x="69" y="34"/>
                  </a:lnTo>
                  <a:lnTo>
                    <a:pt x="67" y="38"/>
                  </a:lnTo>
                  <a:lnTo>
                    <a:pt x="63" y="42"/>
                  </a:lnTo>
                  <a:lnTo>
                    <a:pt x="59" y="46"/>
                  </a:lnTo>
                  <a:lnTo>
                    <a:pt x="94" y="46"/>
                  </a:lnTo>
                  <a:lnTo>
                    <a:pt x="94" y="57"/>
                  </a:lnTo>
                  <a:lnTo>
                    <a:pt x="2" y="57"/>
                  </a:lnTo>
                  <a:lnTo>
                    <a:pt x="2" y="46"/>
                  </a:lnTo>
                  <a:lnTo>
                    <a:pt x="13" y="46"/>
                  </a:lnTo>
                  <a:lnTo>
                    <a:pt x="7" y="42"/>
                  </a:lnTo>
                  <a:lnTo>
                    <a:pt x="3" y="38"/>
                  </a:lnTo>
                  <a:lnTo>
                    <a:pt x="2" y="33"/>
                  </a:lnTo>
                  <a:lnTo>
                    <a:pt x="0" y="27"/>
                  </a:lnTo>
                  <a:lnTo>
                    <a:pt x="2" y="19"/>
                  </a:lnTo>
                  <a:lnTo>
                    <a:pt x="5" y="13"/>
                  </a:lnTo>
                  <a:lnTo>
                    <a:pt x="9" y="8"/>
                  </a:lnTo>
                  <a:lnTo>
                    <a:pt x="17" y="4"/>
                  </a:lnTo>
                  <a:lnTo>
                    <a:pt x="25" y="2"/>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1" name="Freeform 470"/>
            <p:cNvSpPr>
              <a:spLocks/>
            </p:cNvSpPr>
            <p:nvPr/>
          </p:nvSpPr>
          <p:spPr bwMode="auto">
            <a:xfrm>
              <a:off x="3443" y="1918"/>
              <a:ext cx="67" cy="51"/>
            </a:xfrm>
            <a:custGeom>
              <a:avLst/>
              <a:gdLst>
                <a:gd name="T0" fmla="*/ 0 w 67"/>
                <a:gd name="T1" fmla="*/ 0 h 51"/>
                <a:gd name="T2" fmla="*/ 67 w 67"/>
                <a:gd name="T3" fmla="*/ 0 h 51"/>
                <a:gd name="T4" fmla="*/ 67 w 67"/>
                <a:gd name="T5" fmla="*/ 11 h 51"/>
                <a:gd name="T6" fmla="*/ 55 w 67"/>
                <a:gd name="T7" fmla="*/ 11 h 51"/>
                <a:gd name="T8" fmla="*/ 63 w 67"/>
                <a:gd name="T9" fmla="*/ 17 h 51"/>
                <a:gd name="T10" fmla="*/ 67 w 67"/>
                <a:gd name="T11" fmla="*/ 23 h 51"/>
                <a:gd name="T12" fmla="*/ 67 w 67"/>
                <a:gd name="T13" fmla="*/ 30 h 51"/>
                <a:gd name="T14" fmla="*/ 67 w 67"/>
                <a:gd name="T15" fmla="*/ 36 h 51"/>
                <a:gd name="T16" fmla="*/ 65 w 67"/>
                <a:gd name="T17" fmla="*/ 40 h 51"/>
                <a:gd name="T18" fmla="*/ 63 w 67"/>
                <a:gd name="T19" fmla="*/ 44 h 51"/>
                <a:gd name="T20" fmla="*/ 59 w 67"/>
                <a:gd name="T21" fmla="*/ 48 h 51"/>
                <a:gd name="T22" fmla="*/ 55 w 67"/>
                <a:gd name="T23" fmla="*/ 50 h 51"/>
                <a:gd name="T24" fmla="*/ 51 w 67"/>
                <a:gd name="T25" fmla="*/ 50 h 51"/>
                <a:gd name="T26" fmla="*/ 48 w 67"/>
                <a:gd name="T27" fmla="*/ 51 h 51"/>
                <a:gd name="T28" fmla="*/ 40 w 67"/>
                <a:gd name="T29" fmla="*/ 51 h 51"/>
                <a:gd name="T30" fmla="*/ 0 w 67"/>
                <a:gd name="T31" fmla="*/ 51 h 51"/>
                <a:gd name="T32" fmla="*/ 0 w 67"/>
                <a:gd name="T33" fmla="*/ 40 h 51"/>
                <a:gd name="T34" fmla="*/ 36 w 67"/>
                <a:gd name="T35" fmla="*/ 40 h 51"/>
                <a:gd name="T36" fmla="*/ 44 w 67"/>
                <a:gd name="T37" fmla="*/ 38 h 51"/>
                <a:gd name="T38" fmla="*/ 48 w 67"/>
                <a:gd name="T39" fmla="*/ 38 h 51"/>
                <a:gd name="T40" fmla="*/ 51 w 67"/>
                <a:gd name="T41" fmla="*/ 36 h 51"/>
                <a:gd name="T42" fmla="*/ 55 w 67"/>
                <a:gd name="T43" fmla="*/ 34 h 51"/>
                <a:gd name="T44" fmla="*/ 55 w 67"/>
                <a:gd name="T45" fmla="*/ 30 h 51"/>
                <a:gd name="T46" fmla="*/ 57 w 67"/>
                <a:gd name="T47" fmla="*/ 27 h 51"/>
                <a:gd name="T48" fmla="*/ 55 w 67"/>
                <a:gd name="T49" fmla="*/ 23 h 51"/>
                <a:gd name="T50" fmla="*/ 53 w 67"/>
                <a:gd name="T51" fmla="*/ 19 h 51"/>
                <a:gd name="T52" fmla="*/ 51 w 67"/>
                <a:gd name="T53" fmla="*/ 15 h 51"/>
                <a:gd name="T54" fmla="*/ 48 w 67"/>
                <a:gd name="T55" fmla="*/ 13 h 51"/>
                <a:gd name="T56" fmla="*/ 42 w 67"/>
                <a:gd name="T57" fmla="*/ 11 h 51"/>
                <a:gd name="T58" fmla="*/ 34 w 67"/>
                <a:gd name="T59" fmla="*/ 11 h 51"/>
                <a:gd name="T60" fmla="*/ 0 w 67"/>
                <a:gd name="T61" fmla="*/ 11 h 51"/>
                <a:gd name="T62" fmla="*/ 0 w 67"/>
                <a:gd name="T6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51">
                  <a:moveTo>
                    <a:pt x="0" y="0"/>
                  </a:moveTo>
                  <a:lnTo>
                    <a:pt x="67" y="0"/>
                  </a:lnTo>
                  <a:lnTo>
                    <a:pt x="67" y="11"/>
                  </a:lnTo>
                  <a:lnTo>
                    <a:pt x="55" y="11"/>
                  </a:lnTo>
                  <a:lnTo>
                    <a:pt x="63" y="17"/>
                  </a:lnTo>
                  <a:lnTo>
                    <a:pt x="67" y="23"/>
                  </a:lnTo>
                  <a:lnTo>
                    <a:pt x="67" y="30"/>
                  </a:lnTo>
                  <a:lnTo>
                    <a:pt x="67" y="36"/>
                  </a:lnTo>
                  <a:lnTo>
                    <a:pt x="65" y="40"/>
                  </a:lnTo>
                  <a:lnTo>
                    <a:pt x="63" y="44"/>
                  </a:lnTo>
                  <a:lnTo>
                    <a:pt x="59" y="48"/>
                  </a:lnTo>
                  <a:lnTo>
                    <a:pt x="55" y="50"/>
                  </a:lnTo>
                  <a:lnTo>
                    <a:pt x="51" y="50"/>
                  </a:lnTo>
                  <a:lnTo>
                    <a:pt x="48" y="51"/>
                  </a:lnTo>
                  <a:lnTo>
                    <a:pt x="40" y="51"/>
                  </a:lnTo>
                  <a:lnTo>
                    <a:pt x="0" y="51"/>
                  </a:lnTo>
                  <a:lnTo>
                    <a:pt x="0" y="40"/>
                  </a:lnTo>
                  <a:lnTo>
                    <a:pt x="36" y="40"/>
                  </a:lnTo>
                  <a:lnTo>
                    <a:pt x="44" y="38"/>
                  </a:lnTo>
                  <a:lnTo>
                    <a:pt x="48" y="38"/>
                  </a:lnTo>
                  <a:lnTo>
                    <a:pt x="51" y="36"/>
                  </a:lnTo>
                  <a:lnTo>
                    <a:pt x="55" y="34"/>
                  </a:lnTo>
                  <a:lnTo>
                    <a:pt x="55" y="30"/>
                  </a:lnTo>
                  <a:lnTo>
                    <a:pt x="57" y="27"/>
                  </a:lnTo>
                  <a:lnTo>
                    <a:pt x="55" y="23"/>
                  </a:lnTo>
                  <a:lnTo>
                    <a:pt x="53" y="19"/>
                  </a:lnTo>
                  <a:lnTo>
                    <a:pt x="51" y="15"/>
                  </a:lnTo>
                  <a:lnTo>
                    <a:pt x="48" y="13"/>
                  </a:lnTo>
                  <a:lnTo>
                    <a:pt x="42" y="11"/>
                  </a:lnTo>
                  <a:lnTo>
                    <a:pt x="34" y="11"/>
                  </a:lnTo>
                  <a:lnTo>
                    <a:pt x="0" y="11"/>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5" name="Freeform 471"/>
            <p:cNvSpPr>
              <a:spLocks/>
            </p:cNvSpPr>
            <p:nvPr/>
          </p:nvSpPr>
          <p:spPr bwMode="auto">
            <a:xfrm>
              <a:off x="3420" y="1873"/>
              <a:ext cx="90" cy="33"/>
            </a:xfrm>
            <a:custGeom>
              <a:avLst/>
              <a:gdLst>
                <a:gd name="T0" fmla="*/ 90 w 90"/>
                <a:gd name="T1" fmla="*/ 0 h 33"/>
                <a:gd name="T2" fmla="*/ 90 w 90"/>
                <a:gd name="T3" fmla="*/ 4 h 33"/>
                <a:gd name="T4" fmla="*/ 90 w 90"/>
                <a:gd name="T5" fmla="*/ 8 h 33"/>
                <a:gd name="T6" fmla="*/ 90 w 90"/>
                <a:gd name="T7" fmla="*/ 14 h 33"/>
                <a:gd name="T8" fmla="*/ 88 w 90"/>
                <a:gd name="T9" fmla="*/ 18 h 33"/>
                <a:gd name="T10" fmla="*/ 86 w 90"/>
                <a:gd name="T11" fmla="*/ 22 h 33"/>
                <a:gd name="T12" fmla="*/ 84 w 90"/>
                <a:gd name="T13" fmla="*/ 24 h 33"/>
                <a:gd name="T14" fmla="*/ 80 w 90"/>
                <a:gd name="T15" fmla="*/ 24 h 33"/>
                <a:gd name="T16" fmla="*/ 76 w 90"/>
                <a:gd name="T17" fmla="*/ 24 h 33"/>
                <a:gd name="T18" fmla="*/ 71 w 90"/>
                <a:gd name="T19" fmla="*/ 24 h 33"/>
                <a:gd name="T20" fmla="*/ 34 w 90"/>
                <a:gd name="T21" fmla="*/ 24 h 33"/>
                <a:gd name="T22" fmla="*/ 34 w 90"/>
                <a:gd name="T23" fmla="*/ 33 h 33"/>
                <a:gd name="T24" fmla="*/ 23 w 90"/>
                <a:gd name="T25" fmla="*/ 33 h 33"/>
                <a:gd name="T26" fmla="*/ 23 w 90"/>
                <a:gd name="T27" fmla="*/ 24 h 33"/>
                <a:gd name="T28" fmla="*/ 7 w 90"/>
                <a:gd name="T29" fmla="*/ 24 h 33"/>
                <a:gd name="T30" fmla="*/ 0 w 90"/>
                <a:gd name="T31" fmla="*/ 12 h 33"/>
                <a:gd name="T32" fmla="*/ 23 w 90"/>
                <a:gd name="T33" fmla="*/ 12 h 33"/>
                <a:gd name="T34" fmla="*/ 23 w 90"/>
                <a:gd name="T35" fmla="*/ 2 h 33"/>
                <a:gd name="T36" fmla="*/ 34 w 90"/>
                <a:gd name="T37" fmla="*/ 2 h 33"/>
                <a:gd name="T38" fmla="*/ 34 w 90"/>
                <a:gd name="T39" fmla="*/ 12 h 33"/>
                <a:gd name="T40" fmla="*/ 71 w 90"/>
                <a:gd name="T41" fmla="*/ 12 h 33"/>
                <a:gd name="T42" fmla="*/ 74 w 90"/>
                <a:gd name="T43" fmla="*/ 12 h 33"/>
                <a:gd name="T44" fmla="*/ 76 w 90"/>
                <a:gd name="T45" fmla="*/ 12 h 33"/>
                <a:gd name="T46" fmla="*/ 78 w 90"/>
                <a:gd name="T47" fmla="*/ 10 h 33"/>
                <a:gd name="T48" fmla="*/ 80 w 90"/>
                <a:gd name="T49" fmla="*/ 6 h 33"/>
                <a:gd name="T50" fmla="*/ 80 w 90"/>
                <a:gd name="T51" fmla="*/ 2 h 33"/>
                <a:gd name="T52" fmla="*/ 90 w 90"/>
                <a:gd name="T5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33">
                  <a:moveTo>
                    <a:pt x="90" y="0"/>
                  </a:moveTo>
                  <a:lnTo>
                    <a:pt x="90" y="4"/>
                  </a:lnTo>
                  <a:lnTo>
                    <a:pt x="90" y="8"/>
                  </a:lnTo>
                  <a:lnTo>
                    <a:pt x="90" y="14"/>
                  </a:lnTo>
                  <a:lnTo>
                    <a:pt x="88" y="18"/>
                  </a:lnTo>
                  <a:lnTo>
                    <a:pt x="86" y="22"/>
                  </a:lnTo>
                  <a:lnTo>
                    <a:pt x="84" y="24"/>
                  </a:lnTo>
                  <a:lnTo>
                    <a:pt x="80" y="24"/>
                  </a:lnTo>
                  <a:lnTo>
                    <a:pt x="76" y="24"/>
                  </a:lnTo>
                  <a:lnTo>
                    <a:pt x="71" y="24"/>
                  </a:lnTo>
                  <a:lnTo>
                    <a:pt x="34" y="24"/>
                  </a:lnTo>
                  <a:lnTo>
                    <a:pt x="34" y="33"/>
                  </a:lnTo>
                  <a:lnTo>
                    <a:pt x="23" y="33"/>
                  </a:lnTo>
                  <a:lnTo>
                    <a:pt x="23" y="24"/>
                  </a:lnTo>
                  <a:lnTo>
                    <a:pt x="7" y="24"/>
                  </a:lnTo>
                  <a:lnTo>
                    <a:pt x="0" y="12"/>
                  </a:lnTo>
                  <a:lnTo>
                    <a:pt x="23" y="12"/>
                  </a:lnTo>
                  <a:lnTo>
                    <a:pt x="23" y="2"/>
                  </a:lnTo>
                  <a:lnTo>
                    <a:pt x="34" y="2"/>
                  </a:lnTo>
                  <a:lnTo>
                    <a:pt x="34" y="12"/>
                  </a:lnTo>
                  <a:lnTo>
                    <a:pt x="71" y="12"/>
                  </a:lnTo>
                  <a:lnTo>
                    <a:pt x="74" y="12"/>
                  </a:lnTo>
                  <a:lnTo>
                    <a:pt x="76" y="12"/>
                  </a:lnTo>
                  <a:lnTo>
                    <a:pt x="78" y="10"/>
                  </a:lnTo>
                  <a:lnTo>
                    <a:pt x="80" y="6"/>
                  </a:lnTo>
                  <a:lnTo>
                    <a:pt x="80" y="2"/>
                  </a:lnTo>
                  <a:lnTo>
                    <a:pt x="9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1" name="Freeform 472"/>
            <p:cNvSpPr>
              <a:spLocks/>
            </p:cNvSpPr>
            <p:nvPr/>
          </p:nvSpPr>
          <p:spPr bwMode="auto">
            <a:xfrm>
              <a:off x="3418" y="1797"/>
              <a:ext cx="117" cy="30"/>
            </a:xfrm>
            <a:custGeom>
              <a:avLst/>
              <a:gdLst>
                <a:gd name="T0" fmla="*/ 0 w 117"/>
                <a:gd name="T1" fmla="*/ 0 h 30"/>
                <a:gd name="T2" fmla="*/ 7 w 117"/>
                <a:gd name="T3" fmla="*/ 5 h 30"/>
                <a:gd name="T4" fmla="*/ 13 w 117"/>
                <a:gd name="T5" fmla="*/ 9 h 30"/>
                <a:gd name="T6" fmla="*/ 17 w 117"/>
                <a:gd name="T7" fmla="*/ 11 h 30"/>
                <a:gd name="T8" fmla="*/ 26 w 117"/>
                <a:gd name="T9" fmla="*/ 13 h 30"/>
                <a:gd name="T10" fmla="*/ 34 w 117"/>
                <a:gd name="T11" fmla="*/ 17 h 30"/>
                <a:gd name="T12" fmla="*/ 46 w 117"/>
                <a:gd name="T13" fmla="*/ 19 h 30"/>
                <a:gd name="T14" fmla="*/ 57 w 117"/>
                <a:gd name="T15" fmla="*/ 19 h 30"/>
                <a:gd name="T16" fmla="*/ 88 w 117"/>
                <a:gd name="T17" fmla="*/ 15 h 30"/>
                <a:gd name="T18" fmla="*/ 117 w 117"/>
                <a:gd name="T19" fmla="*/ 0 h 30"/>
                <a:gd name="T20" fmla="*/ 117 w 117"/>
                <a:gd name="T21" fmla="*/ 9 h 30"/>
                <a:gd name="T22" fmla="*/ 103 w 117"/>
                <a:gd name="T23" fmla="*/ 17 h 30"/>
                <a:gd name="T24" fmla="*/ 90 w 117"/>
                <a:gd name="T25" fmla="*/ 25 h 30"/>
                <a:gd name="T26" fmla="*/ 57 w 117"/>
                <a:gd name="T27" fmla="*/ 30 h 30"/>
                <a:gd name="T28" fmla="*/ 44 w 117"/>
                <a:gd name="T29" fmla="*/ 30 h 30"/>
                <a:gd name="T30" fmla="*/ 30 w 117"/>
                <a:gd name="T31" fmla="*/ 27 h 30"/>
                <a:gd name="T32" fmla="*/ 15 w 117"/>
                <a:gd name="T33" fmla="*/ 19 h 30"/>
                <a:gd name="T34" fmla="*/ 0 w 117"/>
                <a:gd name="T35" fmla="*/ 9 h 30"/>
                <a:gd name="T36" fmla="*/ 0 w 117"/>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30">
                  <a:moveTo>
                    <a:pt x="0" y="0"/>
                  </a:moveTo>
                  <a:lnTo>
                    <a:pt x="7" y="5"/>
                  </a:lnTo>
                  <a:lnTo>
                    <a:pt x="13" y="9"/>
                  </a:lnTo>
                  <a:lnTo>
                    <a:pt x="17" y="11"/>
                  </a:lnTo>
                  <a:lnTo>
                    <a:pt x="26" y="13"/>
                  </a:lnTo>
                  <a:lnTo>
                    <a:pt x="34" y="17"/>
                  </a:lnTo>
                  <a:lnTo>
                    <a:pt x="46" y="19"/>
                  </a:lnTo>
                  <a:lnTo>
                    <a:pt x="57" y="19"/>
                  </a:lnTo>
                  <a:lnTo>
                    <a:pt x="88" y="15"/>
                  </a:lnTo>
                  <a:lnTo>
                    <a:pt x="117" y="0"/>
                  </a:lnTo>
                  <a:lnTo>
                    <a:pt x="117" y="9"/>
                  </a:lnTo>
                  <a:lnTo>
                    <a:pt x="103" y="17"/>
                  </a:lnTo>
                  <a:lnTo>
                    <a:pt x="90" y="25"/>
                  </a:lnTo>
                  <a:lnTo>
                    <a:pt x="57" y="30"/>
                  </a:lnTo>
                  <a:lnTo>
                    <a:pt x="44" y="30"/>
                  </a:lnTo>
                  <a:lnTo>
                    <a:pt x="30" y="27"/>
                  </a:lnTo>
                  <a:lnTo>
                    <a:pt x="15" y="19"/>
                  </a:lnTo>
                  <a:lnTo>
                    <a:pt x="0" y="9"/>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2" name="Freeform 473"/>
            <p:cNvSpPr>
              <a:spLocks/>
            </p:cNvSpPr>
            <p:nvPr/>
          </p:nvSpPr>
          <p:spPr bwMode="auto">
            <a:xfrm>
              <a:off x="3416" y="1703"/>
              <a:ext cx="94" cy="84"/>
            </a:xfrm>
            <a:custGeom>
              <a:avLst/>
              <a:gdLst>
                <a:gd name="T0" fmla="*/ 46 w 94"/>
                <a:gd name="T1" fmla="*/ 0 h 84"/>
                <a:gd name="T2" fmla="*/ 80 w 94"/>
                <a:gd name="T3" fmla="*/ 0 h 84"/>
                <a:gd name="T4" fmla="*/ 86 w 94"/>
                <a:gd name="T5" fmla="*/ 7 h 84"/>
                <a:gd name="T6" fmla="*/ 90 w 94"/>
                <a:gd name="T7" fmla="*/ 17 h 84"/>
                <a:gd name="T8" fmla="*/ 94 w 94"/>
                <a:gd name="T9" fmla="*/ 27 h 84"/>
                <a:gd name="T10" fmla="*/ 94 w 94"/>
                <a:gd name="T11" fmla="*/ 36 h 84"/>
                <a:gd name="T12" fmla="*/ 94 w 94"/>
                <a:gd name="T13" fmla="*/ 46 h 84"/>
                <a:gd name="T14" fmla="*/ 92 w 94"/>
                <a:gd name="T15" fmla="*/ 53 h 84"/>
                <a:gd name="T16" fmla="*/ 88 w 94"/>
                <a:gd name="T17" fmla="*/ 61 h 84"/>
                <a:gd name="T18" fmla="*/ 84 w 94"/>
                <a:gd name="T19" fmla="*/ 69 h 84"/>
                <a:gd name="T20" fmla="*/ 78 w 94"/>
                <a:gd name="T21" fmla="*/ 74 h 84"/>
                <a:gd name="T22" fmla="*/ 73 w 94"/>
                <a:gd name="T23" fmla="*/ 78 h 84"/>
                <a:gd name="T24" fmla="*/ 65 w 94"/>
                <a:gd name="T25" fmla="*/ 82 h 84"/>
                <a:gd name="T26" fmla="*/ 57 w 94"/>
                <a:gd name="T27" fmla="*/ 84 h 84"/>
                <a:gd name="T28" fmla="*/ 48 w 94"/>
                <a:gd name="T29" fmla="*/ 84 h 84"/>
                <a:gd name="T30" fmla="*/ 34 w 94"/>
                <a:gd name="T31" fmla="*/ 82 h 84"/>
                <a:gd name="T32" fmla="*/ 23 w 94"/>
                <a:gd name="T33" fmla="*/ 78 h 84"/>
                <a:gd name="T34" fmla="*/ 15 w 94"/>
                <a:gd name="T35" fmla="*/ 74 h 84"/>
                <a:gd name="T36" fmla="*/ 9 w 94"/>
                <a:gd name="T37" fmla="*/ 69 h 84"/>
                <a:gd name="T38" fmla="*/ 5 w 94"/>
                <a:gd name="T39" fmla="*/ 63 h 84"/>
                <a:gd name="T40" fmla="*/ 2 w 94"/>
                <a:gd name="T41" fmla="*/ 55 h 84"/>
                <a:gd name="T42" fmla="*/ 2 w 94"/>
                <a:gd name="T43" fmla="*/ 48 h 84"/>
                <a:gd name="T44" fmla="*/ 0 w 94"/>
                <a:gd name="T45" fmla="*/ 38 h 84"/>
                <a:gd name="T46" fmla="*/ 2 w 94"/>
                <a:gd name="T47" fmla="*/ 28 h 84"/>
                <a:gd name="T48" fmla="*/ 4 w 94"/>
                <a:gd name="T49" fmla="*/ 21 h 84"/>
                <a:gd name="T50" fmla="*/ 7 w 94"/>
                <a:gd name="T51" fmla="*/ 13 h 84"/>
                <a:gd name="T52" fmla="*/ 13 w 94"/>
                <a:gd name="T53" fmla="*/ 7 h 84"/>
                <a:gd name="T54" fmla="*/ 19 w 94"/>
                <a:gd name="T55" fmla="*/ 3 h 84"/>
                <a:gd name="T56" fmla="*/ 27 w 94"/>
                <a:gd name="T57" fmla="*/ 0 h 84"/>
                <a:gd name="T58" fmla="*/ 30 w 94"/>
                <a:gd name="T59" fmla="*/ 11 h 84"/>
                <a:gd name="T60" fmla="*/ 25 w 94"/>
                <a:gd name="T61" fmla="*/ 13 h 84"/>
                <a:gd name="T62" fmla="*/ 19 w 94"/>
                <a:gd name="T63" fmla="*/ 17 h 84"/>
                <a:gd name="T64" fmla="*/ 15 w 94"/>
                <a:gd name="T65" fmla="*/ 21 h 84"/>
                <a:gd name="T66" fmla="*/ 13 w 94"/>
                <a:gd name="T67" fmla="*/ 25 h 84"/>
                <a:gd name="T68" fmla="*/ 11 w 94"/>
                <a:gd name="T69" fmla="*/ 32 h 84"/>
                <a:gd name="T70" fmla="*/ 11 w 94"/>
                <a:gd name="T71" fmla="*/ 38 h 84"/>
                <a:gd name="T72" fmla="*/ 11 w 94"/>
                <a:gd name="T73" fmla="*/ 46 h 84"/>
                <a:gd name="T74" fmla="*/ 13 w 94"/>
                <a:gd name="T75" fmla="*/ 53 h 84"/>
                <a:gd name="T76" fmla="*/ 17 w 94"/>
                <a:gd name="T77" fmla="*/ 59 h 84"/>
                <a:gd name="T78" fmla="*/ 19 w 94"/>
                <a:gd name="T79" fmla="*/ 63 h 84"/>
                <a:gd name="T80" fmla="*/ 25 w 94"/>
                <a:gd name="T81" fmla="*/ 67 h 84"/>
                <a:gd name="T82" fmla="*/ 28 w 94"/>
                <a:gd name="T83" fmla="*/ 69 h 84"/>
                <a:gd name="T84" fmla="*/ 38 w 94"/>
                <a:gd name="T85" fmla="*/ 71 h 84"/>
                <a:gd name="T86" fmla="*/ 48 w 94"/>
                <a:gd name="T87" fmla="*/ 73 h 84"/>
                <a:gd name="T88" fmla="*/ 55 w 94"/>
                <a:gd name="T89" fmla="*/ 71 h 84"/>
                <a:gd name="T90" fmla="*/ 61 w 94"/>
                <a:gd name="T91" fmla="*/ 71 h 84"/>
                <a:gd name="T92" fmla="*/ 67 w 94"/>
                <a:gd name="T93" fmla="*/ 67 h 84"/>
                <a:gd name="T94" fmla="*/ 73 w 94"/>
                <a:gd name="T95" fmla="*/ 65 h 84"/>
                <a:gd name="T96" fmla="*/ 76 w 94"/>
                <a:gd name="T97" fmla="*/ 61 h 84"/>
                <a:gd name="T98" fmla="*/ 80 w 94"/>
                <a:gd name="T99" fmla="*/ 55 h 84"/>
                <a:gd name="T100" fmla="*/ 82 w 94"/>
                <a:gd name="T101" fmla="*/ 48 h 84"/>
                <a:gd name="T102" fmla="*/ 84 w 94"/>
                <a:gd name="T103" fmla="*/ 38 h 84"/>
                <a:gd name="T104" fmla="*/ 82 w 94"/>
                <a:gd name="T105" fmla="*/ 30 h 84"/>
                <a:gd name="T106" fmla="*/ 80 w 94"/>
                <a:gd name="T107" fmla="*/ 23 h 84"/>
                <a:gd name="T108" fmla="*/ 78 w 94"/>
                <a:gd name="T109" fmla="*/ 15 h 84"/>
                <a:gd name="T110" fmla="*/ 75 w 94"/>
                <a:gd name="T111" fmla="*/ 11 h 84"/>
                <a:gd name="T112" fmla="*/ 57 w 94"/>
                <a:gd name="T113" fmla="*/ 11 h 84"/>
                <a:gd name="T114" fmla="*/ 57 w 94"/>
                <a:gd name="T115" fmla="*/ 38 h 84"/>
                <a:gd name="T116" fmla="*/ 46 w 94"/>
                <a:gd name="T117" fmla="*/ 38 h 84"/>
                <a:gd name="T118" fmla="*/ 46 w 94"/>
                <a:gd name="T1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84">
                  <a:moveTo>
                    <a:pt x="46" y="0"/>
                  </a:moveTo>
                  <a:lnTo>
                    <a:pt x="80" y="0"/>
                  </a:lnTo>
                  <a:lnTo>
                    <a:pt x="86" y="7"/>
                  </a:lnTo>
                  <a:lnTo>
                    <a:pt x="90" y="17"/>
                  </a:lnTo>
                  <a:lnTo>
                    <a:pt x="94" y="27"/>
                  </a:lnTo>
                  <a:lnTo>
                    <a:pt x="94" y="36"/>
                  </a:lnTo>
                  <a:lnTo>
                    <a:pt x="94" y="46"/>
                  </a:lnTo>
                  <a:lnTo>
                    <a:pt x="92" y="53"/>
                  </a:lnTo>
                  <a:lnTo>
                    <a:pt x="88" y="61"/>
                  </a:lnTo>
                  <a:lnTo>
                    <a:pt x="84" y="69"/>
                  </a:lnTo>
                  <a:lnTo>
                    <a:pt x="78" y="74"/>
                  </a:lnTo>
                  <a:lnTo>
                    <a:pt x="73" y="78"/>
                  </a:lnTo>
                  <a:lnTo>
                    <a:pt x="65" y="82"/>
                  </a:lnTo>
                  <a:lnTo>
                    <a:pt x="57" y="84"/>
                  </a:lnTo>
                  <a:lnTo>
                    <a:pt x="48" y="84"/>
                  </a:lnTo>
                  <a:lnTo>
                    <a:pt x="34" y="82"/>
                  </a:lnTo>
                  <a:lnTo>
                    <a:pt x="23" y="78"/>
                  </a:lnTo>
                  <a:lnTo>
                    <a:pt x="15" y="74"/>
                  </a:lnTo>
                  <a:lnTo>
                    <a:pt x="9" y="69"/>
                  </a:lnTo>
                  <a:lnTo>
                    <a:pt x="5" y="63"/>
                  </a:lnTo>
                  <a:lnTo>
                    <a:pt x="2" y="55"/>
                  </a:lnTo>
                  <a:lnTo>
                    <a:pt x="2" y="48"/>
                  </a:lnTo>
                  <a:lnTo>
                    <a:pt x="0" y="38"/>
                  </a:lnTo>
                  <a:lnTo>
                    <a:pt x="2" y="28"/>
                  </a:lnTo>
                  <a:lnTo>
                    <a:pt x="4" y="21"/>
                  </a:lnTo>
                  <a:lnTo>
                    <a:pt x="7" y="13"/>
                  </a:lnTo>
                  <a:lnTo>
                    <a:pt x="13" y="7"/>
                  </a:lnTo>
                  <a:lnTo>
                    <a:pt x="19" y="3"/>
                  </a:lnTo>
                  <a:lnTo>
                    <a:pt x="27" y="0"/>
                  </a:lnTo>
                  <a:lnTo>
                    <a:pt x="30" y="11"/>
                  </a:lnTo>
                  <a:lnTo>
                    <a:pt x="25" y="13"/>
                  </a:lnTo>
                  <a:lnTo>
                    <a:pt x="19" y="17"/>
                  </a:lnTo>
                  <a:lnTo>
                    <a:pt x="15" y="21"/>
                  </a:lnTo>
                  <a:lnTo>
                    <a:pt x="13" y="25"/>
                  </a:lnTo>
                  <a:lnTo>
                    <a:pt x="11" y="32"/>
                  </a:lnTo>
                  <a:lnTo>
                    <a:pt x="11" y="38"/>
                  </a:lnTo>
                  <a:lnTo>
                    <a:pt x="11" y="46"/>
                  </a:lnTo>
                  <a:lnTo>
                    <a:pt x="13" y="53"/>
                  </a:lnTo>
                  <a:lnTo>
                    <a:pt x="17" y="59"/>
                  </a:lnTo>
                  <a:lnTo>
                    <a:pt x="19" y="63"/>
                  </a:lnTo>
                  <a:lnTo>
                    <a:pt x="25" y="67"/>
                  </a:lnTo>
                  <a:lnTo>
                    <a:pt x="28" y="69"/>
                  </a:lnTo>
                  <a:lnTo>
                    <a:pt x="38" y="71"/>
                  </a:lnTo>
                  <a:lnTo>
                    <a:pt x="48" y="73"/>
                  </a:lnTo>
                  <a:lnTo>
                    <a:pt x="55" y="71"/>
                  </a:lnTo>
                  <a:lnTo>
                    <a:pt x="61" y="71"/>
                  </a:lnTo>
                  <a:lnTo>
                    <a:pt x="67" y="67"/>
                  </a:lnTo>
                  <a:lnTo>
                    <a:pt x="73" y="65"/>
                  </a:lnTo>
                  <a:lnTo>
                    <a:pt x="76" y="61"/>
                  </a:lnTo>
                  <a:lnTo>
                    <a:pt x="80" y="55"/>
                  </a:lnTo>
                  <a:lnTo>
                    <a:pt x="82" y="48"/>
                  </a:lnTo>
                  <a:lnTo>
                    <a:pt x="84" y="38"/>
                  </a:lnTo>
                  <a:lnTo>
                    <a:pt x="82" y="30"/>
                  </a:lnTo>
                  <a:lnTo>
                    <a:pt x="80" y="23"/>
                  </a:lnTo>
                  <a:lnTo>
                    <a:pt x="78" y="15"/>
                  </a:lnTo>
                  <a:lnTo>
                    <a:pt x="75" y="11"/>
                  </a:lnTo>
                  <a:lnTo>
                    <a:pt x="57" y="11"/>
                  </a:lnTo>
                  <a:lnTo>
                    <a:pt x="57" y="38"/>
                  </a:lnTo>
                  <a:lnTo>
                    <a:pt x="46" y="38"/>
                  </a:lnTo>
                  <a:lnTo>
                    <a:pt x="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3" name="Freeform 474"/>
            <p:cNvSpPr>
              <a:spLocks noEditPoints="1"/>
            </p:cNvSpPr>
            <p:nvPr/>
          </p:nvSpPr>
          <p:spPr bwMode="auto">
            <a:xfrm>
              <a:off x="3418" y="1630"/>
              <a:ext cx="92" cy="55"/>
            </a:xfrm>
            <a:custGeom>
              <a:avLst/>
              <a:gdLst>
                <a:gd name="T0" fmla="*/ 57 w 92"/>
                <a:gd name="T1" fmla="*/ 11 h 55"/>
                <a:gd name="T2" fmla="*/ 50 w 92"/>
                <a:gd name="T3" fmla="*/ 11 h 55"/>
                <a:gd name="T4" fmla="*/ 44 w 92"/>
                <a:gd name="T5" fmla="*/ 13 h 55"/>
                <a:gd name="T6" fmla="*/ 40 w 92"/>
                <a:gd name="T7" fmla="*/ 15 h 55"/>
                <a:gd name="T8" fmla="*/ 36 w 92"/>
                <a:gd name="T9" fmla="*/ 19 h 55"/>
                <a:gd name="T10" fmla="*/ 34 w 92"/>
                <a:gd name="T11" fmla="*/ 23 h 55"/>
                <a:gd name="T12" fmla="*/ 34 w 92"/>
                <a:gd name="T13" fmla="*/ 27 h 55"/>
                <a:gd name="T14" fmla="*/ 34 w 92"/>
                <a:gd name="T15" fmla="*/ 32 h 55"/>
                <a:gd name="T16" fmla="*/ 36 w 92"/>
                <a:gd name="T17" fmla="*/ 36 h 55"/>
                <a:gd name="T18" fmla="*/ 40 w 92"/>
                <a:gd name="T19" fmla="*/ 38 h 55"/>
                <a:gd name="T20" fmla="*/ 44 w 92"/>
                <a:gd name="T21" fmla="*/ 42 h 55"/>
                <a:gd name="T22" fmla="*/ 50 w 92"/>
                <a:gd name="T23" fmla="*/ 44 h 55"/>
                <a:gd name="T24" fmla="*/ 57 w 92"/>
                <a:gd name="T25" fmla="*/ 44 h 55"/>
                <a:gd name="T26" fmla="*/ 65 w 92"/>
                <a:gd name="T27" fmla="*/ 44 h 55"/>
                <a:gd name="T28" fmla="*/ 69 w 92"/>
                <a:gd name="T29" fmla="*/ 42 h 55"/>
                <a:gd name="T30" fmla="*/ 74 w 92"/>
                <a:gd name="T31" fmla="*/ 42 h 55"/>
                <a:gd name="T32" fmla="*/ 78 w 92"/>
                <a:gd name="T33" fmla="*/ 38 h 55"/>
                <a:gd name="T34" fmla="*/ 80 w 92"/>
                <a:gd name="T35" fmla="*/ 32 h 55"/>
                <a:gd name="T36" fmla="*/ 82 w 92"/>
                <a:gd name="T37" fmla="*/ 28 h 55"/>
                <a:gd name="T38" fmla="*/ 80 w 92"/>
                <a:gd name="T39" fmla="*/ 23 h 55"/>
                <a:gd name="T40" fmla="*/ 78 w 92"/>
                <a:gd name="T41" fmla="*/ 19 h 55"/>
                <a:gd name="T42" fmla="*/ 76 w 92"/>
                <a:gd name="T43" fmla="*/ 15 h 55"/>
                <a:gd name="T44" fmla="*/ 71 w 92"/>
                <a:gd name="T45" fmla="*/ 13 h 55"/>
                <a:gd name="T46" fmla="*/ 65 w 92"/>
                <a:gd name="T47" fmla="*/ 11 h 55"/>
                <a:gd name="T48" fmla="*/ 57 w 92"/>
                <a:gd name="T49" fmla="*/ 11 h 55"/>
                <a:gd name="T50" fmla="*/ 57 w 92"/>
                <a:gd name="T51" fmla="*/ 0 h 55"/>
                <a:gd name="T52" fmla="*/ 67 w 92"/>
                <a:gd name="T53" fmla="*/ 0 h 55"/>
                <a:gd name="T54" fmla="*/ 76 w 92"/>
                <a:gd name="T55" fmla="*/ 2 h 55"/>
                <a:gd name="T56" fmla="*/ 84 w 92"/>
                <a:gd name="T57" fmla="*/ 7 h 55"/>
                <a:gd name="T58" fmla="*/ 88 w 92"/>
                <a:gd name="T59" fmla="*/ 13 h 55"/>
                <a:gd name="T60" fmla="*/ 92 w 92"/>
                <a:gd name="T61" fmla="*/ 19 h 55"/>
                <a:gd name="T62" fmla="*/ 92 w 92"/>
                <a:gd name="T63" fmla="*/ 27 h 55"/>
                <a:gd name="T64" fmla="*/ 92 w 92"/>
                <a:gd name="T65" fmla="*/ 34 h 55"/>
                <a:gd name="T66" fmla="*/ 88 w 92"/>
                <a:gd name="T67" fmla="*/ 40 h 55"/>
                <a:gd name="T68" fmla="*/ 80 w 92"/>
                <a:gd name="T69" fmla="*/ 44 h 55"/>
                <a:gd name="T70" fmla="*/ 92 w 92"/>
                <a:gd name="T71" fmla="*/ 44 h 55"/>
                <a:gd name="T72" fmla="*/ 92 w 92"/>
                <a:gd name="T73" fmla="*/ 55 h 55"/>
                <a:gd name="T74" fmla="*/ 0 w 92"/>
                <a:gd name="T75" fmla="*/ 55 h 55"/>
                <a:gd name="T76" fmla="*/ 0 w 92"/>
                <a:gd name="T77" fmla="*/ 44 h 55"/>
                <a:gd name="T78" fmla="*/ 34 w 92"/>
                <a:gd name="T79" fmla="*/ 44 h 55"/>
                <a:gd name="T80" fmla="*/ 28 w 92"/>
                <a:gd name="T81" fmla="*/ 38 h 55"/>
                <a:gd name="T82" fmla="*/ 25 w 92"/>
                <a:gd name="T83" fmla="*/ 32 h 55"/>
                <a:gd name="T84" fmla="*/ 23 w 92"/>
                <a:gd name="T85" fmla="*/ 27 h 55"/>
                <a:gd name="T86" fmla="*/ 25 w 92"/>
                <a:gd name="T87" fmla="*/ 21 h 55"/>
                <a:gd name="T88" fmla="*/ 26 w 92"/>
                <a:gd name="T89" fmla="*/ 15 h 55"/>
                <a:gd name="T90" fmla="*/ 28 w 92"/>
                <a:gd name="T91" fmla="*/ 9 h 55"/>
                <a:gd name="T92" fmla="*/ 32 w 92"/>
                <a:gd name="T93" fmla="*/ 5 h 55"/>
                <a:gd name="T94" fmla="*/ 38 w 92"/>
                <a:gd name="T95" fmla="*/ 4 h 55"/>
                <a:gd name="T96" fmla="*/ 44 w 92"/>
                <a:gd name="T97" fmla="*/ 2 h 55"/>
                <a:gd name="T98" fmla="*/ 50 w 92"/>
                <a:gd name="T99" fmla="*/ 0 h 55"/>
                <a:gd name="T100" fmla="*/ 57 w 92"/>
                <a:gd name="T10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55">
                  <a:moveTo>
                    <a:pt x="57" y="11"/>
                  </a:moveTo>
                  <a:lnTo>
                    <a:pt x="50" y="11"/>
                  </a:lnTo>
                  <a:lnTo>
                    <a:pt x="44" y="13"/>
                  </a:lnTo>
                  <a:lnTo>
                    <a:pt x="40" y="15"/>
                  </a:lnTo>
                  <a:lnTo>
                    <a:pt x="36" y="19"/>
                  </a:lnTo>
                  <a:lnTo>
                    <a:pt x="34" y="23"/>
                  </a:lnTo>
                  <a:lnTo>
                    <a:pt x="34" y="27"/>
                  </a:lnTo>
                  <a:lnTo>
                    <a:pt x="34" y="32"/>
                  </a:lnTo>
                  <a:lnTo>
                    <a:pt x="36" y="36"/>
                  </a:lnTo>
                  <a:lnTo>
                    <a:pt x="40" y="38"/>
                  </a:lnTo>
                  <a:lnTo>
                    <a:pt x="44" y="42"/>
                  </a:lnTo>
                  <a:lnTo>
                    <a:pt x="50" y="44"/>
                  </a:lnTo>
                  <a:lnTo>
                    <a:pt x="57" y="44"/>
                  </a:lnTo>
                  <a:lnTo>
                    <a:pt x="65" y="44"/>
                  </a:lnTo>
                  <a:lnTo>
                    <a:pt x="69" y="42"/>
                  </a:lnTo>
                  <a:lnTo>
                    <a:pt x="74" y="42"/>
                  </a:lnTo>
                  <a:lnTo>
                    <a:pt x="78" y="38"/>
                  </a:lnTo>
                  <a:lnTo>
                    <a:pt x="80" y="32"/>
                  </a:lnTo>
                  <a:lnTo>
                    <a:pt x="82" y="28"/>
                  </a:lnTo>
                  <a:lnTo>
                    <a:pt x="80" y="23"/>
                  </a:lnTo>
                  <a:lnTo>
                    <a:pt x="78" y="19"/>
                  </a:lnTo>
                  <a:lnTo>
                    <a:pt x="76" y="15"/>
                  </a:lnTo>
                  <a:lnTo>
                    <a:pt x="71" y="13"/>
                  </a:lnTo>
                  <a:lnTo>
                    <a:pt x="65" y="11"/>
                  </a:lnTo>
                  <a:lnTo>
                    <a:pt x="57" y="11"/>
                  </a:lnTo>
                  <a:close/>
                  <a:moveTo>
                    <a:pt x="57" y="0"/>
                  </a:moveTo>
                  <a:lnTo>
                    <a:pt x="67" y="0"/>
                  </a:lnTo>
                  <a:lnTo>
                    <a:pt x="76" y="2"/>
                  </a:lnTo>
                  <a:lnTo>
                    <a:pt x="84" y="7"/>
                  </a:lnTo>
                  <a:lnTo>
                    <a:pt x="88" y="13"/>
                  </a:lnTo>
                  <a:lnTo>
                    <a:pt x="92" y="19"/>
                  </a:lnTo>
                  <a:lnTo>
                    <a:pt x="92" y="27"/>
                  </a:lnTo>
                  <a:lnTo>
                    <a:pt x="92" y="34"/>
                  </a:lnTo>
                  <a:lnTo>
                    <a:pt x="88" y="40"/>
                  </a:lnTo>
                  <a:lnTo>
                    <a:pt x="80" y="44"/>
                  </a:lnTo>
                  <a:lnTo>
                    <a:pt x="92" y="44"/>
                  </a:lnTo>
                  <a:lnTo>
                    <a:pt x="92" y="55"/>
                  </a:lnTo>
                  <a:lnTo>
                    <a:pt x="0" y="55"/>
                  </a:lnTo>
                  <a:lnTo>
                    <a:pt x="0" y="44"/>
                  </a:lnTo>
                  <a:lnTo>
                    <a:pt x="34" y="44"/>
                  </a:lnTo>
                  <a:lnTo>
                    <a:pt x="28" y="38"/>
                  </a:lnTo>
                  <a:lnTo>
                    <a:pt x="25" y="32"/>
                  </a:lnTo>
                  <a:lnTo>
                    <a:pt x="23" y="27"/>
                  </a:lnTo>
                  <a:lnTo>
                    <a:pt x="25" y="21"/>
                  </a:lnTo>
                  <a:lnTo>
                    <a:pt x="26" y="15"/>
                  </a:lnTo>
                  <a:lnTo>
                    <a:pt x="28" y="9"/>
                  </a:lnTo>
                  <a:lnTo>
                    <a:pt x="32" y="5"/>
                  </a:lnTo>
                  <a:lnTo>
                    <a:pt x="38" y="4"/>
                  </a:lnTo>
                  <a:lnTo>
                    <a:pt x="44" y="2"/>
                  </a:lnTo>
                  <a:lnTo>
                    <a:pt x="50" y="0"/>
                  </a:lnTo>
                  <a:lnTo>
                    <a:pt x="5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4" name="Freeform 475"/>
            <p:cNvSpPr>
              <a:spLocks noEditPoints="1"/>
            </p:cNvSpPr>
            <p:nvPr/>
          </p:nvSpPr>
          <p:spPr bwMode="auto">
            <a:xfrm>
              <a:off x="3441" y="1559"/>
              <a:ext cx="94" cy="57"/>
            </a:xfrm>
            <a:custGeom>
              <a:avLst/>
              <a:gdLst>
                <a:gd name="T0" fmla="*/ 34 w 94"/>
                <a:gd name="T1" fmla="*/ 11 h 57"/>
                <a:gd name="T2" fmla="*/ 27 w 94"/>
                <a:gd name="T3" fmla="*/ 11 h 57"/>
                <a:gd name="T4" fmla="*/ 21 w 94"/>
                <a:gd name="T5" fmla="*/ 13 h 57"/>
                <a:gd name="T6" fmla="*/ 17 w 94"/>
                <a:gd name="T7" fmla="*/ 17 h 57"/>
                <a:gd name="T8" fmla="*/ 13 w 94"/>
                <a:gd name="T9" fmla="*/ 19 h 57"/>
                <a:gd name="T10" fmla="*/ 11 w 94"/>
                <a:gd name="T11" fmla="*/ 23 h 57"/>
                <a:gd name="T12" fmla="*/ 11 w 94"/>
                <a:gd name="T13" fmla="*/ 28 h 57"/>
                <a:gd name="T14" fmla="*/ 11 w 94"/>
                <a:gd name="T15" fmla="*/ 32 h 57"/>
                <a:gd name="T16" fmla="*/ 13 w 94"/>
                <a:gd name="T17" fmla="*/ 36 h 57"/>
                <a:gd name="T18" fmla="*/ 17 w 94"/>
                <a:gd name="T19" fmla="*/ 40 h 57"/>
                <a:gd name="T20" fmla="*/ 23 w 94"/>
                <a:gd name="T21" fmla="*/ 42 h 57"/>
                <a:gd name="T22" fmla="*/ 28 w 94"/>
                <a:gd name="T23" fmla="*/ 44 h 57"/>
                <a:gd name="T24" fmla="*/ 36 w 94"/>
                <a:gd name="T25" fmla="*/ 44 h 57"/>
                <a:gd name="T26" fmla="*/ 42 w 94"/>
                <a:gd name="T27" fmla="*/ 44 h 57"/>
                <a:gd name="T28" fmla="*/ 48 w 94"/>
                <a:gd name="T29" fmla="*/ 42 h 57"/>
                <a:gd name="T30" fmla="*/ 53 w 94"/>
                <a:gd name="T31" fmla="*/ 40 h 57"/>
                <a:gd name="T32" fmla="*/ 55 w 94"/>
                <a:gd name="T33" fmla="*/ 36 h 57"/>
                <a:gd name="T34" fmla="*/ 57 w 94"/>
                <a:gd name="T35" fmla="*/ 32 h 57"/>
                <a:gd name="T36" fmla="*/ 59 w 94"/>
                <a:gd name="T37" fmla="*/ 28 h 57"/>
                <a:gd name="T38" fmla="*/ 57 w 94"/>
                <a:gd name="T39" fmla="*/ 25 h 57"/>
                <a:gd name="T40" fmla="*/ 55 w 94"/>
                <a:gd name="T41" fmla="*/ 19 h 57"/>
                <a:gd name="T42" fmla="*/ 53 w 94"/>
                <a:gd name="T43" fmla="*/ 17 h 57"/>
                <a:gd name="T44" fmla="*/ 48 w 94"/>
                <a:gd name="T45" fmla="*/ 13 h 57"/>
                <a:gd name="T46" fmla="*/ 42 w 94"/>
                <a:gd name="T47" fmla="*/ 11 h 57"/>
                <a:gd name="T48" fmla="*/ 34 w 94"/>
                <a:gd name="T49" fmla="*/ 11 h 57"/>
                <a:gd name="T50" fmla="*/ 34 w 94"/>
                <a:gd name="T51" fmla="*/ 0 h 57"/>
                <a:gd name="T52" fmla="*/ 44 w 94"/>
                <a:gd name="T53" fmla="*/ 0 h 57"/>
                <a:gd name="T54" fmla="*/ 53 w 94"/>
                <a:gd name="T55" fmla="*/ 4 h 57"/>
                <a:gd name="T56" fmla="*/ 59 w 94"/>
                <a:gd name="T57" fmla="*/ 7 h 57"/>
                <a:gd name="T58" fmla="*/ 65 w 94"/>
                <a:gd name="T59" fmla="*/ 13 h 57"/>
                <a:gd name="T60" fmla="*/ 69 w 94"/>
                <a:gd name="T61" fmla="*/ 21 h 57"/>
                <a:gd name="T62" fmla="*/ 69 w 94"/>
                <a:gd name="T63" fmla="*/ 28 h 57"/>
                <a:gd name="T64" fmla="*/ 69 w 94"/>
                <a:gd name="T65" fmla="*/ 32 h 57"/>
                <a:gd name="T66" fmla="*/ 67 w 94"/>
                <a:gd name="T67" fmla="*/ 38 h 57"/>
                <a:gd name="T68" fmla="*/ 63 w 94"/>
                <a:gd name="T69" fmla="*/ 42 h 57"/>
                <a:gd name="T70" fmla="*/ 59 w 94"/>
                <a:gd name="T71" fmla="*/ 44 h 57"/>
                <a:gd name="T72" fmla="*/ 94 w 94"/>
                <a:gd name="T73" fmla="*/ 44 h 57"/>
                <a:gd name="T74" fmla="*/ 94 w 94"/>
                <a:gd name="T75" fmla="*/ 57 h 57"/>
                <a:gd name="T76" fmla="*/ 2 w 94"/>
                <a:gd name="T77" fmla="*/ 57 h 57"/>
                <a:gd name="T78" fmla="*/ 2 w 94"/>
                <a:gd name="T79" fmla="*/ 44 h 57"/>
                <a:gd name="T80" fmla="*/ 13 w 94"/>
                <a:gd name="T81" fmla="*/ 44 h 57"/>
                <a:gd name="T82" fmla="*/ 7 w 94"/>
                <a:gd name="T83" fmla="*/ 40 h 57"/>
                <a:gd name="T84" fmla="*/ 3 w 94"/>
                <a:gd name="T85" fmla="*/ 36 h 57"/>
                <a:gd name="T86" fmla="*/ 2 w 94"/>
                <a:gd name="T87" fmla="*/ 32 h 57"/>
                <a:gd name="T88" fmla="*/ 0 w 94"/>
                <a:gd name="T89" fmla="*/ 27 h 57"/>
                <a:gd name="T90" fmla="*/ 2 w 94"/>
                <a:gd name="T91" fmla="*/ 19 h 57"/>
                <a:gd name="T92" fmla="*/ 5 w 94"/>
                <a:gd name="T93" fmla="*/ 11 h 57"/>
                <a:gd name="T94" fmla="*/ 9 w 94"/>
                <a:gd name="T95" fmla="*/ 7 h 57"/>
                <a:gd name="T96" fmla="*/ 17 w 94"/>
                <a:gd name="T97" fmla="*/ 2 h 57"/>
                <a:gd name="T98" fmla="*/ 25 w 94"/>
                <a:gd name="T99" fmla="*/ 0 h 57"/>
                <a:gd name="T100" fmla="*/ 34 w 94"/>
                <a:gd name="T10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57">
                  <a:moveTo>
                    <a:pt x="34" y="11"/>
                  </a:moveTo>
                  <a:lnTo>
                    <a:pt x="27" y="11"/>
                  </a:lnTo>
                  <a:lnTo>
                    <a:pt x="21" y="13"/>
                  </a:lnTo>
                  <a:lnTo>
                    <a:pt x="17" y="17"/>
                  </a:lnTo>
                  <a:lnTo>
                    <a:pt x="13" y="19"/>
                  </a:lnTo>
                  <a:lnTo>
                    <a:pt x="11" y="23"/>
                  </a:lnTo>
                  <a:lnTo>
                    <a:pt x="11" y="28"/>
                  </a:lnTo>
                  <a:lnTo>
                    <a:pt x="11" y="32"/>
                  </a:lnTo>
                  <a:lnTo>
                    <a:pt x="13" y="36"/>
                  </a:lnTo>
                  <a:lnTo>
                    <a:pt x="17" y="40"/>
                  </a:lnTo>
                  <a:lnTo>
                    <a:pt x="23" y="42"/>
                  </a:lnTo>
                  <a:lnTo>
                    <a:pt x="28" y="44"/>
                  </a:lnTo>
                  <a:lnTo>
                    <a:pt x="36" y="44"/>
                  </a:lnTo>
                  <a:lnTo>
                    <a:pt x="42" y="44"/>
                  </a:lnTo>
                  <a:lnTo>
                    <a:pt x="48" y="42"/>
                  </a:lnTo>
                  <a:lnTo>
                    <a:pt x="53" y="40"/>
                  </a:lnTo>
                  <a:lnTo>
                    <a:pt x="55" y="36"/>
                  </a:lnTo>
                  <a:lnTo>
                    <a:pt x="57" y="32"/>
                  </a:lnTo>
                  <a:lnTo>
                    <a:pt x="59" y="28"/>
                  </a:lnTo>
                  <a:lnTo>
                    <a:pt x="57" y="25"/>
                  </a:lnTo>
                  <a:lnTo>
                    <a:pt x="55" y="19"/>
                  </a:lnTo>
                  <a:lnTo>
                    <a:pt x="53" y="17"/>
                  </a:lnTo>
                  <a:lnTo>
                    <a:pt x="48" y="13"/>
                  </a:lnTo>
                  <a:lnTo>
                    <a:pt x="42" y="11"/>
                  </a:lnTo>
                  <a:lnTo>
                    <a:pt x="34" y="11"/>
                  </a:lnTo>
                  <a:close/>
                  <a:moveTo>
                    <a:pt x="34" y="0"/>
                  </a:moveTo>
                  <a:lnTo>
                    <a:pt x="44" y="0"/>
                  </a:lnTo>
                  <a:lnTo>
                    <a:pt x="53" y="4"/>
                  </a:lnTo>
                  <a:lnTo>
                    <a:pt x="59" y="7"/>
                  </a:lnTo>
                  <a:lnTo>
                    <a:pt x="65" y="13"/>
                  </a:lnTo>
                  <a:lnTo>
                    <a:pt x="69" y="21"/>
                  </a:lnTo>
                  <a:lnTo>
                    <a:pt x="69" y="28"/>
                  </a:lnTo>
                  <a:lnTo>
                    <a:pt x="69" y="32"/>
                  </a:lnTo>
                  <a:lnTo>
                    <a:pt x="67" y="38"/>
                  </a:lnTo>
                  <a:lnTo>
                    <a:pt x="63" y="42"/>
                  </a:lnTo>
                  <a:lnTo>
                    <a:pt x="59" y="44"/>
                  </a:lnTo>
                  <a:lnTo>
                    <a:pt x="94" y="44"/>
                  </a:lnTo>
                  <a:lnTo>
                    <a:pt x="94" y="57"/>
                  </a:lnTo>
                  <a:lnTo>
                    <a:pt x="2" y="57"/>
                  </a:lnTo>
                  <a:lnTo>
                    <a:pt x="2" y="44"/>
                  </a:lnTo>
                  <a:lnTo>
                    <a:pt x="13" y="44"/>
                  </a:lnTo>
                  <a:lnTo>
                    <a:pt x="7" y="40"/>
                  </a:lnTo>
                  <a:lnTo>
                    <a:pt x="3" y="36"/>
                  </a:lnTo>
                  <a:lnTo>
                    <a:pt x="2" y="32"/>
                  </a:lnTo>
                  <a:lnTo>
                    <a:pt x="0" y="27"/>
                  </a:lnTo>
                  <a:lnTo>
                    <a:pt x="2" y="19"/>
                  </a:lnTo>
                  <a:lnTo>
                    <a:pt x="5" y="11"/>
                  </a:lnTo>
                  <a:lnTo>
                    <a:pt x="9" y="7"/>
                  </a:lnTo>
                  <a:lnTo>
                    <a:pt x="17" y="2"/>
                  </a:lnTo>
                  <a:lnTo>
                    <a:pt x="25" y="0"/>
                  </a:lnTo>
                  <a:lnTo>
                    <a:pt x="3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5" name="Freeform 476"/>
            <p:cNvSpPr>
              <a:spLocks/>
            </p:cNvSpPr>
            <p:nvPr/>
          </p:nvSpPr>
          <p:spPr bwMode="auto">
            <a:xfrm>
              <a:off x="3441" y="1495"/>
              <a:ext cx="69" cy="54"/>
            </a:xfrm>
            <a:custGeom>
              <a:avLst/>
              <a:gdLst>
                <a:gd name="T0" fmla="*/ 53 w 69"/>
                <a:gd name="T1" fmla="*/ 0 h 54"/>
                <a:gd name="T2" fmla="*/ 63 w 69"/>
                <a:gd name="T3" fmla="*/ 6 h 54"/>
                <a:gd name="T4" fmla="*/ 69 w 69"/>
                <a:gd name="T5" fmla="*/ 20 h 54"/>
                <a:gd name="T6" fmla="*/ 69 w 69"/>
                <a:gd name="T7" fmla="*/ 33 h 54"/>
                <a:gd name="T8" fmla="*/ 65 w 69"/>
                <a:gd name="T9" fmla="*/ 46 h 54"/>
                <a:gd name="T10" fmla="*/ 55 w 69"/>
                <a:gd name="T11" fmla="*/ 52 h 54"/>
                <a:gd name="T12" fmla="*/ 48 w 69"/>
                <a:gd name="T13" fmla="*/ 43 h 54"/>
                <a:gd name="T14" fmla="*/ 55 w 69"/>
                <a:gd name="T15" fmla="*/ 37 h 54"/>
                <a:gd name="T16" fmla="*/ 59 w 69"/>
                <a:gd name="T17" fmla="*/ 25 h 54"/>
                <a:gd name="T18" fmla="*/ 55 w 69"/>
                <a:gd name="T19" fmla="*/ 16 h 54"/>
                <a:gd name="T20" fmla="*/ 50 w 69"/>
                <a:gd name="T21" fmla="*/ 12 h 54"/>
                <a:gd name="T22" fmla="*/ 44 w 69"/>
                <a:gd name="T23" fmla="*/ 16 h 54"/>
                <a:gd name="T24" fmla="*/ 40 w 69"/>
                <a:gd name="T25" fmla="*/ 27 h 54"/>
                <a:gd name="T26" fmla="*/ 34 w 69"/>
                <a:gd name="T27" fmla="*/ 43 h 54"/>
                <a:gd name="T28" fmla="*/ 28 w 69"/>
                <a:gd name="T29" fmla="*/ 50 h 54"/>
                <a:gd name="T30" fmla="*/ 19 w 69"/>
                <a:gd name="T31" fmla="*/ 52 h 54"/>
                <a:gd name="T32" fmla="*/ 11 w 69"/>
                <a:gd name="T33" fmla="*/ 50 h 54"/>
                <a:gd name="T34" fmla="*/ 5 w 69"/>
                <a:gd name="T35" fmla="*/ 44 h 54"/>
                <a:gd name="T36" fmla="*/ 2 w 69"/>
                <a:gd name="T37" fmla="*/ 39 h 54"/>
                <a:gd name="T38" fmla="*/ 0 w 69"/>
                <a:gd name="T39" fmla="*/ 29 h 54"/>
                <a:gd name="T40" fmla="*/ 3 w 69"/>
                <a:gd name="T41" fmla="*/ 16 h 54"/>
                <a:gd name="T42" fmla="*/ 9 w 69"/>
                <a:gd name="T43" fmla="*/ 8 h 54"/>
                <a:gd name="T44" fmla="*/ 19 w 69"/>
                <a:gd name="T45" fmla="*/ 4 h 54"/>
                <a:gd name="T46" fmla="*/ 17 w 69"/>
                <a:gd name="T47" fmla="*/ 18 h 54"/>
                <a:gd name="T48" fmla="*/ 11 w 69"/>
                <a:gd name="T49" fmla="*/ 23 h 54"/>
                <a:gd name="T50" fmla="*/ 11 w 69"/>
                <a:gd name="T51" fmla="*/ 35 h 54"/>
                <a:gd name="T52" fmla="*/ 15 w 69"/>
                <a:gd name="T53" fmla="*/ 41 h 54"/>
                <a:gd name="T54" fmla="*/ 23 w 69"/>
                <a:gd name="T55" fmla="*/ 39 h 54"/>
                <a:gd name="T56" fmla="*/ 25 w 69"/>
                <a:gd name="T57" fmla="*/ 33 h 54"/>
                <a:gd name="T58" fmla="*/ 30 w 69"/>
                <a:gd name="T59" fmla="*/ 18 h 54"/>
                <a:gd name="T60" fmla="*/ 34 w 69"/>
                <a:gd name="T61" fmla="*/ 6 h 54"/>
                <a:gd name="T62" fmla="*/ 42 w 69"/>
                <a:gd name="T6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54">
                  <a:moveTo>
                    <a:pt x="48" y="0"/>
                  </a:moveTo>
                  <a:lnTo>
                    <a:pt x="53" y="0"/>
                  </a:lnTo>
                  <a:lnTo>
                    <a:pt x="59" y="2"/>
                  </a:lnTo>
                  <a:lnTo>
                    <a:pt x="63" y="6"/>
                  </a:lnTo>
                  <a:lnTo>
                    <a:pt x="67" y="12"/>
                  </a:lnTo>
                  <a:lnTo>
                    <a:pt x="69" y="20"/>
                  </a:lnTo>
                  <a:lnTo>
                    <a:pt x="69" y="25"/>
                  </a:lnTo>
                  <a:lnTo>
                    <a:pt x="69" y="33"/>
                  </a:lnTo>
                  <a:lnTo>
                    <a:pt x="67" y="41"/>
                  </a:lnTo>
                  <a:lnTo>
                    <a:pt x="65" y="46"/>
                  </a:lnTo>
                  <a:lnTo>
                    <a:pt x="59" y="50"/>
                  </a:lnTo>
                  <a:lnTo>
                    <a:pt x="55" y="52"/>
                  </a:lnTo>
                  <a:lnTo>
                    <a:pt x="48" y="54"/>
                  </a:lnTo>
                  <a:lnTo>
                    <a:pt x="48" y="43"/>
                  </a:lnTo>
                  <a:lnTo>
                    <a:pt x="51" y="41"/>
                  </a:lnTo>
                  <a:lnTo>
                    <a:pt x="55" y="37"/>
                  </a:lnTo>
                  <a:lnTo>
                    <a:pt x="57" y="33"/>
                  </a:lnTo>
                  <a:lnTo>
                    <a:pt x="59" y="25"/>
                  </a:lnTo>
                  <a:lnTo>
                    <a:pt x="57" y="20"/>
                  </a:lnTo>
                  <a:lnTo>
                    <a:pt x="55" y="16"/>
                  </a:lnTo>
                  <a:lnTo>
                    <a:pt x="53" y="12"/>
                  </a:lnTo>
                  <a:lnTo>
                    <a:pt x="50" y="12"/>
                  </a:lnTo>
                  <a:lnTo>
                    <a:pt x="46" y="12"/>
                  </a:lnTo>
                  <a:lnTo>
                    <a:pt x="44" y="16"/>
                  </a:lnTo>
                  <a:lnTo>
                    <a:pt x="42" y="20"/>
                  </a:lnTo>
                  <a:lnTo>
                    <a:pt x="40" y="27"/>
                  </a:lnTo>
                  <a:lnTo>
                    <a:pt x="38" y="37"/>
                  </a:lnTo>
                  <a:lnTo>
                    <a:pt x="34" y="43"/>
                  </a:lnTo>
                  <a:lnTo>
                    <a:pt x="32" y="46"/>
                  </a:lnTo>
                  <a:lnTo>
                    <a:pt x="28" y="50"/>
                  </a:lnTo>
                  <a:lnTo>
                    <a:pt x="25" y="52"/>
                  </a:lnTo>
                  <a:lnTo>
                    <a:pt x="19" y="52"/>
                  </a:lnTo>
                  <a:lnTo>
                    <a:pt x="15" y="52"/>
                  </a:lnTo>
                  <a:lnTo>
                    <a:pt x="11" y="50"/>
                  </a:lnTo>
                  <a:lnTo>
                    <a:pt x="7" y="48"/>
                  </a:lnTo>
                  <a:lnTo>
                    <a:pt x="5" y="44"/>
                  </a:lnTo>
                  <a:lnTo>
                    <a:pt x="3" y="43"/>
                  </a:lnTo>
                  <a:lnTo>
                    <a:pt x="2" y="39"/>
                  </a:lnTo>
                  <a:lnTo>
                    <a:pt x="2" y="35"/>
                  </a:lnTo>
                  <a:lnTo>
                    <a:pt x="0" y="29"/>
                  </a:lnTo>
                  <a:lnTo>
                    <a:pt x="2" y="21"/>
                  </a:lnTo>
                  <a:lnTo>
                    <a:pt x="3" y="16"/>
                  </a:lnTo>
                  <a:lnTo>
                    <a:pt x="5" y="10"/>
                  </a:lnTo>
                  <a:lnTo>
                    <a:pt x="9" y="8"/>
                  </a:lnTo>
                  <a:lnTo>
                    <a:pt x="13" y="4"/>
                  </a:lnTo>
                  <a:lnTo>
                    <a:pt x="19" y="4"/>
                  </a:lnTo>
                  <a:lnTo>
                    <a:pt x="21" y="16"/>
                  </a:lnTo>
                  <a:lnTo>
                    <a:pt x="17" y="18"/>
                  </a:lnTo>
                  <a:lnTo>
                    <a:pt x="13" y="20"/>
                  </a:lnTo>
                  <a:lnTo>
                    <a:pt x="11" y="23"/>
                  </a:lnTo>
                  <a:lnTo>
                    <a:pt x="11" y="29"/>
                  </a:lnTo>
                  <a:lnTo>
                    <a:pt x="11" y="35"/>
                  </a:lnTo>
                  <a:lnTo>
                    <a:pt x="13" y="39"/>
                  </a:lnTo>
                  <a:lnTo>
                    <a:pt x="15" y="41"/>
                  </a:lnTo>
                  <a:lnTo>
                    <a:pt x="19" y="41"/>
                  </a:lnTo>
                  <a:lnTo>
                    <a:pt x="23" y="39"/>
                  </a:lnTo>
                  <a:lnTo>
                    <a:pt x="25" y="35"/>
                  </a:lnTo>
                  <a:lnTo>
                    <a:pt x="25" y="33"/>
                  </a:lnTo>
                  <a:lnTo>
                    <a:pt x="27" y="27"/>
                  </a:lnTo>
                  <a:lnTo>
                    <a:pt x="30" y="18"/>
                  </a:lnTo>
                  <a:lnTo>
                    <a:pt x="32" y="12"/>
                  </a:lnTo>
                  <a:lnTo>
                    <a:pt x="34" y="6"/>
                  </a:lnTo>
                  <a:lnTo>
                    <a:pt x="38" y="2"/>
                  </a:lnTo>
                  <a:lnTo>
                    <a:pt x="42" y="0"/>
                  </a:lnTo>
                  <a:lnTo>
                    <a:pt x="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6" name="Freeform 477"/>
            <p:cNvSpPr>
              <a:spLocks/>
            </p:cNvSpPr>
            <p:nvPr/>
          </p:nvSpPr>
          <p:spPr bwMode="auto">
            <a:xfrm>
              <a:off x="3418" y="1455"/>
              <a:ext cx="117" cy="31"/>
            </a:xfrm>
            <a:custGeom>
              <a:avLst/>
              <a:gdLst>
                <a:gd name="T0" fmla="*/ 57 w 117"/>
                <a:gd name="T1" fmla="*/ 0 h 31"/>
                <a:gd name="T2" fmla="*/ 90 w 117"/>
                <a:gd name="T3" fmla="*/ 6 h 31"/>
                <a:gd name="T4" fmla="*/ 103 w 117"/>
                <a:gd name="T5" fmla="*/ 13 h 31"/>
                <a:gd name="T6" fmla="*/ 117 w 117"/>
                <a:gd name="T7" fmla="*/ 23 h 31"/>
                <a:gd name="T8" fmla="*/ 117 w 117"/>
                <a:gd name="T9" fmla="*/ 31 h 31"/>
                <a:gd name="T10" fmla="*/ 88 w 117"/>
                <a:gd name="T11" fmla="*/ 17 h 31"/>
                <a:gd name="T12" fmla="*/ 57 w 117"/>
                <a:gd name="T13" fmla="*/ 12 h 31"/>
                <a:gd name="T14" fmla="*/ 46 w 117"/>
                <a:gd name="T15" fmla="*/ 12 h 31"/>
                <a:gd name="T16" fmla="*/ 36 w 117"/>
                <a:gd name="T17" fmla="*/ 13 h 31"/>
                <a:gd name="T18" fmla="*/ 26 w 117"/>
                <a:gd name="T19" fmla="*/ 17 h 31"/>
                <a:gd name="T20" fmla="*/ 17 w 117"/>
                <a:gd name="T21" fmla="*/ 21 h 31"/>
                <a:gd name="T22" fmla="*/ 13 w 117"/>
                <a:gd name="T23" fmla="*/ 23 h 31"/>
                <a:gd name="T24" fmla="*/ 7 w 117"/>
                <a:gd name="T25" fmla="*/ 25 h 31"/>
                <a:gd name="T26" fmla="*/ 0 w 117"/>
                <a:gd name="T27" fmla="*/ 31 h 31"/>
                <a:gd name="T28" fmla="*/ 0 w 117"/>
                <a:gd name="T29" fmla="*/ 23 h 31"/>
                <a:gd name="T30" fmla="*/ 15 w 117"/>
                <a:gd name="T31" fmla="*/ 12 h 31"/>
                <a:gd name="T32" fmla="*/ 30 w 117"/>
                <a:gd name="T33" fmla="*/ 4 h 31"/>
                <a:gd name="T34" fmla="*/ 44 w 117"/>
                <a:gd name="T35" fmla="*/ 0 h 31"/>
                <a:gd name="T36" fmla="*/ 57 w 117"/>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31">
                  <a:moveTo>
                    <a:pt x="57" y="0"/>
                  </a:moveTo>
                  <a:lnTo>
                    <a:pt x="90" y="6"/>
                  </a:lnTo>
                  <a:lnTo>
                    <a:pt x="103" y="13"/>
                  </a:lnTo>
                  <a:lnTo>
                    <a:pt x="117" y="23"/>
                  </a:lnTo>
                  <a:lnTo>
                    <a:pt x="117" y="31"/>
                  </a:lnTo>
                  <a:lnTo>
                    <a:pt x="88" y="17"/>
                  </a:lnTo>
                  <a:lnTo>
                    <a:pt x="57" y="12"/>
                  </a:lnTo>
                  <a:lnTo>
                    <a:pt x="46" y="12"/>
                  </a:lnTo>
                  <a:lnTo>
                    <a:pt x="36" y="13"/>
                  </a:lnTo>
                  <a:lnTo>
                    <a:pt x="26" y="17"/>
                  </a:lnTo>
                  <a:lnTo>
                    <a:pt x="17" y="21"/>
                  </a:lnTo>
                  <a:lnTo>
                    <a:pt x="13" y="23"/>
                  </a:lnTo>
                  <a:lnTo>
                    <a:pt x="7" y="25"/>
                  </a:lnTo>
                  <a:lnTo>
                    <a:pt x="0" y="31"/>
                  </a:lnTo>
                  <a:lnTo>
                    <a:pt x="0" y="23"/>
                  </a:lnTo>
                  <a:lnTo>
                    <a:pt x="15" y="12"/>
                  </a:lnTo>
                  <a:lnTo>
                    <a:pt x="30" y="4"/>
                  </a:lnTo>
                  <a:lnTo>
                    <a:pt x="44" y="0"/>
                  </a:lnTo>
                  <a:lnTo>
                    <a:pt x="5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7" name="Rectangle 478"/>
            <p:cNvSpPr>
              <a:spLocks noChangeArrowheads="1"/>
            </p:cNvSpPr>
            <p:nvPr/>
          </p:nvSpPr>
          <p:spPr bwMode="auto">
            <a:xfrm>
              <a:off x="3777" y="727"/>
              <a:ext cx="581" cy="469"/>
            </a:xfrm>
            <a:prstGeom prst="rect">
              <a:avLst/>
            </a:prstGeom>
            <a:solidFill>
              <a:srgbClr val="FFFFFF"/>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8" name="Freeform 479"/>
            <p:cNvSpPr>
              <a:spLocks noEditPoints="1"/>
            </p:cNvSpPr>
            <p:nvPr/>
          </p:nvSpPr>
          <p:spPr bwMode="auto">
            <a:xfrm>
              <a:off x="3769" y="720"/>
              <a:ext cx="597" cy="484"/>
            </a:xfrm>
            <a:custGeom>
              <a:avLst/>
              <a:gdLst>
                <a:gd name="T0" fmla="*/ 15 w 597"/>
                <a:gd name="T1" fmla="*/ 15 h 484"/>
                <a:gd name="T2" fmla="*/ 15 w 597"/>
                <a:gd name="T3" fmla="*/ 468 h 484"/>
                <a:gd name="T4" fmla="*/ 582 w 597"/>
                <a:gd name="T5" fmla="*/ 468 h 484"/>
                <a:gd name="T6" fmla="*/ 582 w 597"/>
                <a:gd name="T7" fmla="*/ 15 h 484"/>
                <a:gd name="T8" fmla="*/ 15 w 597"/>
                <a:gd name="T9" fmla="*/ 15 h 484"/>
                <a:gd name="T10" fmla="*/ 8 w 597"/>
                <a:gd name="T11" fmla="*/ 0 h 484"/>
                <a:gd name="T12" fmla="*/ 589 w 597"/>
                <a:gd name="T13" fmla="*/ 0 h 484"/>
                <a:gd name="T14" fmla="*/ 595 w 597"/>
                <a:gd name="T15" fmla="*/ 2 h 484"/>
                <a:gd name="T16" fmla="*/ 597 w 597"/>
                <a:gd name="T17" fmla="*/ 7 h 484"/>
                <a:gd name="T18" fmla="*/ 597 w 597"/>
                <a:gd name="T19" fmla="*/ 476 h 484"/>
                <a:gd name="T20" fmla="*/ 595 w 597"/>
                <a:gd name="T21" fmla="*/ 482 h 484"/>
                <a:gd name="T22" fmla="*/ 589 w 597"/>
                <a:gd name="T23" fmla="*/ 484 h 484"/>
                <a:gd name="T24" fmla="*/ 8 w 597"/>
                <a:gd name="T25" fmla="*/ 484 h 484"/>
                <a:gd name="T26" fmla="*/ 8 w 597"/>
                <a:gd name="T27" fmla="*/ 476 h 484"/>
                <a:gd name="T28" fmla="*/ 0 w 597"/>
                <a:gd name="T29" fmla="*/ 476 h 484"/>
                <a:gd name="T30" fmla="*/ 0 w 597"/>
                <a:gd name="T31" fmla="*/ 7 h 484"/>
                <a:gd name="T32" fmla="*/ 2 w 597"/>
                <a:gd name="T33" fmla="*/ 2 h 484"/>
                <a:gd name="T34" fmla="*/ 8 w 597"/>
                <a:gd name="T35" fmla="*/ 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7" h="484">
                  <a:moveTo>
                    <a:pt x="15" y="15"/>
                  </a:moveTo>
                  <a:lnTo>
                    <a:pt x="15" y="468"/>
                  </a:lnTo>
                  <a:lnTo>
                    <a:pt x="582" y="468"/>
                  </a:lnTo>
                  <a:lnTo>
                    <a:pt x="582" y="15"/>
                  </a:lnTo>
                  <a:lnTo>
                    <a:pt x="15" y="15"/>
                  </a:lnTo>
                  <a:close/>
                  <a:moveTo>
                    <a:pt x="8" y="0"/>
                  </a:moveTo>
                  <a:lnTo>
                    <a:pt x="589" y="0"/>
                  </a:lnTo>
                  <a:lnTo>
                    <a:pt x="595" y="2"/>
                  </a:lnTo>
                  <a:lnTo>
                    <a:pt x="597" y="7"/>
                  </a:lnTo>
                  <a:lnTo>
                    <a:pt x="597" y="476"/>
                  </a:lnTo>
                  <a:lnTo>
                    <a:pt x="595" y="482"/>
                  </a:lnTo>
                  <a:lnTo>
                    <a:pt x="589" y="484"/>
                  </a:lnTo>
                  <a:lnTo>
                    <a:pt x="8" y="484"/>
                  </a:lnTo>
                  <a:lnTo>
                    <a:pt x="8" y="476"/>
                  </a:lnTo>
                  <a:lnTo>
                    <a:pt x="0" y="476"/>
                  </a:lnTo>
                  <a:lnTo>
                    <a:pt x="0" y="7"/>
                  </a:lnTo>
                  <a:lnTo>
                    <a:pt x="2" y="2"/>
                  </a:lnTo>
                  <a:lnTo>
                    <a:pt x="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9" name="Rectangle 480"/>
            <p:cNvSpPr>
              <a:spLocks noChangeArrowheads="1"/>
            </p:cNvSpPr>
            <p:nvPr/>
          </p:nvSpPr>
          <p:spPr bwMode="auto">
            <a:xfrm>
              <a:off x="3777" y="720"/>
              <a:ext cx="58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0" name="Rectangle 481"/>
            <p:cNvSpPr>
              <a:spLocks noChangeArrowheads="1"/>
            </p:cNvSpPr>
            <p:nvPr/>
          </p:nvSpPr>
          <p:spPr bwMode="auto">
            <a:xfrm>
              <a:off x="3777" y="1188"/>
              <a:ext cx="58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1" name="Rectangle 482"/>
            <p:cNvSpPr>
              <a:spLocks noChangeArrowheads="1"/>
            </p:cNvSpPr>
            <p:nvPr/>
          </p:nvSpPr>
          <p:spPr bwMode="auto">
            <a:xfrm>
              <a:off x="4351"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2" name="Rectangle 483"/>
            <p:cNvSpPr>
              <a:spLocks noChangeArrowheads="1"/>
            </p:cNvSpPr>
            <p:nvPr/>
          </p:nvSpPr>
          <p:spPr bwMode="auto">
            <a:xfrm>
              <a:off x="3769"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3" name="Rectangle 484"/>
            <p:cNvSpPr>
              <a:spLocks noChangeArrowheads="1"/>
            </p:cNvSpPr>
            <p:nvPr/>
          </p:nvSpPr>
          <p:spPr bwMode="auto">
            <a:xfrm>
              <a:off x="3777" y="1188"/>
              <a:ext cx="58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4" name="Rectangle 485"/>
            <p:cNvSpPr>
              <a:spLocks noChangeArrowheads="1"/>
            </p:cNvSpPr>
            <p:nvPr/>
          </p:nvSpPr>
          <p:spPr bwMode="auto">
            <a:xfrm>
              <a:off x="3769"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5" name="Rectangle 486"/>
            <p:cNvSpPr>
              <a:spLocks noChangeArrowheads="1"/>
            </p:cNvSpPr>
            <p:nvPr/>
          </p:nvSpPr>
          <p:spPr bwMode="auto">
            <a:xfrm>
              <a:off x="3777" y="720"/>
              <a:ext cx="581" cy="15"/>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6" name="Rectangle 487"/>
            <p:cNvSpPr>
              <a:spLocks noChangeArrowheads="1"/>
            </p:cNvSpPr>
            <p:nvPr/>
          </p:nvSpPr>
          <p:spPr bwMode="auto">
            <a:xfrm>
              <a:off x="3777" y="1188"/>
              <a:ext cx="581" cy="16"/>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7" name="Rectangle 488"/>
            <p:cNvSpPr>
              <a:spLocks noChangeArrowheads="1"/>
            </p:cNvSpPr>
            <p:nvPr/>
          </p:nvSpPr>
          <p:spPr bwMode="auto">
            <a:xfrm>
              <a:off x="4351"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8" name="Rectangle 489"/>
            <p:cNvSpPr>
              <a:spLocks noChangeArrowheads="1"/>
            </p:cNvSpPr>
            <p:nvPr/>
          </p:nvSpPr>
          <p:spPr bwMode="auto">
            <a:xfrm>
              <a:off x="3769" y="727"/>
              <a:ext cx="15" cy="469"/>
            </a:xfrm>
            <a:prstGeom prst="rect">
              <a:avLst/>
            </a:prstGeom>
            <a:solidFill>
              <a:srgbClr val="0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9" name="Freeform 490"/>
            <p:cNvSpPr>
              <a:spLocks/>
            </p:cNvSpPr>
            <p:nvPr/>
          </p:nvSpPr>
          <p:spPr bwMode="auto">
            <a:xfrm>
              <a:off x="3972" y="762"/>
              <a:ext cx="79" cy="94"/>
            </a:xfrm>
            <a:custGeom>
              <a:avLst/>
              <a:gdLst>
                <a:gd name="T0" fmla="*/ 41 w 79"/>
                <a:gd name="T1" fmla="*/ 0 h 94"/>
                <a:gd name="T2" fmla="*/ 50 w 79"/>
                <a:gd name="T3" fmla="*/ 2 h 94"/>
                <a:gd name="T4" fmla="*/ 56 w 79"/>
                <a:gd name="T5" fmla="*/ 4 h 94"/>
                <a:gd name="T6" fmla="*/ 64 w 79"/>
                <a:gd name="T7" fmla="*/ 8 h 94"/>
                <a:gd name="T8" fmla="*/ 70 w 79"/>
                <a:gd name="T9" fmla="*/ 13 h 94"/>
                <a:gd name="T10" fmla="*/ 73 w 79"/>
                <a:gd name="T11" fmla="*/ 19 h 94"/>
                <a:gd name="T12" fmla="*/ 75 w 79"/>
                <a:gd name="T13" fmla="*/ 27 h 94"/>
                <a:gd name="T14" fmla="*/ 64 w 79"/>
                <a:gd name="T15" fmla="*/ 31 h 94"/>
                <a:gd name="T16" fmla="*/ 62 w 79"/>
                <a:gd name="T17" fmla="*/ 23 h 94"/>
                <a:gd name="T18" fmla="*/ 58 w 79"/>
                <a:gd name="T19" fmla="*/ 19 h 94"/>
                <a:gd name="T20" fmla="*/ 56 w 79"/>
                <a:gd name="T21" fmla="*/ 15 h 94"/>
                <a:gd name="T22" fmla="*/ 48 w 79"/>
                <a:gd name="T23" fmla="*/ 12 h 94"/>
                <a:gd name="T24" fmla="*/ 41 w 79"/>
                <a:gd name="T25" fmla="*/ 12 h 94"/>
                <a:gd name="T26" fmla="*/ 35 w 79"/>
                <a:gd name="T27" fmla="*/ 12 h 94"/>
                <a:gd name="T28" fmla="*/ 29 w 79"/>
                <a:gd name="T29" fmla="*/ 13 h 94"/>
                <a:gd name="T30" fmla="*/ 24 w 79"/>
                <a:gd name="T31" fmla="*/ 15 h 94"/>
                <a:gd name="T32" fmla="*/ 18 w 79"/>
                <a:gd name="T33" fmla="*/ 21 h 94"/>
                <a:gd name="T34" fmla="*/ 14 w 79"/>
                <a:gd name="T35" fmla="*/ 29 h 94"/>
                <a:gd name="T36" fmla="*/ 12 w 79"/>
                <a:gd name="T37" fmla="*/ 38 h 94"/>
                <a:gd name="T38" fmla="*/ 12 w 79"/>
                <a:gd name="T39" fmla="*/ 46 h 94"/>
                <a:gd name="T40" fmla="*/ 12 w 79"/>
                <a:gd name="T41" fmla="*/ 58 h 94"/>
                <a:gd name="T42" fmla="*/ 16 w 79"/>
                <a:gd name="T43" fmla="*/ 67 h 94"/>
                <a:gd name="T44" fmla="*/ 18 w 79"/>
                <a:gd name="T45" fmla="*/ 73 h 94"/>
                <a:gd name="T46" fmla="*/ 22 w 79"/>
                <a:gd name="T47" fmla="*/ 77 h 94"/>
                <a:gd name="T48" fmla="*/ 25 w 79"/>
                <a:gd name="T49" fmla="*/ 81 h 94"/>
                <a:gd name="T50" fmla="*/ 33 w 79"/>
                <a:gd name="T51" fmla="*/ 83 h 94"/>
                <a:gd name="T52" fmla="*/ 41 w 79"/>
                <a:gd name="T53" fmla="*/ 85 h 94"/>
                <a:gd name="T54" fmla="*/ 47 w 79"/>
                <a:gd name="T55" fmla="*/ 83 h 94"/>
                <a:gd name="T56" fmla="*/ 52 w 79"/>
                <a:gd name="T57" fmla="*/ 81 h 94"/>
                <a:gd name="T58" fmla="*/ 58 w 79"/>
                <a:gd name="T59" fmla="*/ 79 h 94"/>
                <a:gd name="T60" fmla="*/ 62 w 79"/>
                <a:gd name="T61" fmla="*/ 73 h 94"/>
                <a:gd name="T62" fmla="*/ 64 w 79"/>
                <a:gd name="T63" fmla="*/ 67 h 94"/>
                <a:gd name="T64" fmla="*/ 66 w 79"/>
                <a:gd name="T65" fmla="*/ 61 h 94"/>
                <a:gd name="T66" fmla="*/ 79 w 79"/>
                <a:gd name="T67" fmla="*/ 63 h 94"/>
                <a:gd name="T68" fmla="*/ 75 w 79"/>
                <a:gd name="T69" fmla="*/ 73 h 94"/>
                <a:gd name="T70" fmla="*/ 72 w 79"/>
                <a:gd name="T71" fmla="*/ 81 h 94"/>
                <a:gd name="T72" fmla="*/ 66 w 79"/>
                <a:gd name="T73" fmla="*/ 86 h 94"/>
                <a:gd name="T74" fmla="*/ 58 w 79"/>
                <a:gd name="T75" fmla="*/ 92 h 94"/>
                <a:gd name="T76" fmla="*/ 50 w 79"/>
                <a:gd name="T77" fmla="*/ 94 h 94"/>
                <a:gd name="T78" fmla="*/ 43 w 79"/>
                <a:gd name="T79" fmla="*/ 94 h 94"/>
                <a:gd name="T80" fmla="*/ 33 w 79"/>
                <a:gd name="T81" fmla="*/ 94 h 94"/>
                <a:gd name="T82" fmla="*/ 25 w 79"/>
                <a:gd name="T83" fmla="*/ 92 h 94"/>
                <a:gd name="T84" fmla="*/ 18 w 79"/>
                <a:gd name="T85" fmla="*/ 88 h 94"/>
                <a:gd name="T86" fmla="*/ 14 w 79"/>
                <a:gd name="T87" fmla="*/ 85 h 94"/>
                <a:gd name="T88" fmla="*/ 8 w 79"/>
                <a:gd name="T89" fmla="*/ 79 h 94"/>
                <a:gd name="T90" fmla="*/ 4 w 79"/>
                <a:gd name="T91" fmla="*/ 71 h 94"/>
                <a:gd name="T92" fmla="*/ 0 w 79"/>
                <a:gd name="T93" fmla="*/ 60 h 94"/>
                <a:gd name="T94" fmla="*/ 0 w 79"/>
                <a:gd name="T95" fmla="*/ 46 h 94"/>
                <a:gd name="T96" fmla="*/ 0 w 79"/>
                <a:gd name="T97" fmla="*/ 38 h 94"/>
                <a:gd name="T98" fmla="*/ 2 w 79"/>
                <a:gd name="T99" fmla="*/ 29 h 94"/>
                <a:gd name="T100" fmla="*/ 6 w 79"/>
                <a:gd name="T101" fmla="*/ 21 h 94"/>
                <a:gd name="T102" fmla="*/ 10 w 79"/>
                <a:gd name="T103" fmla="*/ 15 h 94"/>
                <a:gd name="T104" fmla="*/ 14 w 79"/>
                <a:gd name="T105" fmla="*/ 10 h 94"/>
                <a:gd name="T106" fmla="*/ 20 w 79"/>
                <a:gd name="T107" fmla="*/ 6 h 94"/>
                <a:gd name="T108" fmla="*/ 31 w 79"/>
                <a:gd name="T109" fmla="*/ 2 h 94"/>
                <a:gd name="T110" fmla="*/ 41 w 79"/>
                <a:gd name="T11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 h="94">
                  <a:moveTo>
                    <a:pt x="41" y="0"/>
                  </a:moveTo>
                  <a:lnTo>
                    <a:pt x="50" y="2"/>
                  </a:lnTo>
                  <a:lnTo>
                    <a:pt x="56" y="4"/>
                  </a:lnTo>
                  <a:lnTo>
                    <a:pt x="64" y="8"/>
                  </a:lnTo>
                  <a:lnTo>
                    <a:pt x="70" y="13"/>
                  </a:lnTo>
                  <a:lnTo>
                    <a:pt x="73" y="19"/>
                  </a:lnTo>
                  <a:lnTo>
                    <a:pt x="75" y="27"/>
                  </a:lnTo>
                  <a:lnTo>
                    <a:pt x="64" y="31"/>
                  </a:lnTo>
                  <a:lnTo>
                    <a:pt x="62" y="23"/>
                  </a:lnTo>
                  <a:lnTo>
                    <a:pt x="58" y="19"/>
                  </a:lnTo>
                  <a:lnTo>
                    <a:pt x="56" y="15"/>
                  </a:lnTo>
                  <a:lnTo>
                    <a:pt x="48" y="12"/>
                  </a:lnTo>
                  <a:lnTo>
                    <a:pt x="41" y="12"/>
                  </a:lnTo>
                  <a:lnTo>
                    <a:pt x="35" y="12"/>
                  </a:lnTo>
                  <a:lnTo>
                    <a:pt x="29" y="13"/>
                  </a:lnTo>
                  <a:lnTo>
                    <a:pt x="24" y="15"/>
                  </a:lnTo>
                  <a:lnTo>
                    <a:pt x="18" y="21"/>
                  </a:lnTo>
                  <a:lnTo>
                    <a:pt x="14" y="29"/>
                  </a:lnTo>
                  <a:lnTo>
                    <a:pt x="12" y="38"/>
                  </a:lnTo>
                  <a:lnTo>
                    <a:pt x="12" y="46"/>
                  </a:lnTo>
                  <a:lnTo>
                    <a:pt x="12" y="58"/>
                  </a:lnTo>
                  <a:lnTo>
                    <a:pt x="16" y="67"/>
                  </a:lnTo>
                  <a:lnTo>
                    <a:pt x="18" y="73"/>
                  </a:lnTo>
                  <a:lnTo>
                    <a:pt x="22" y="77"/>
                  </a:lnTo>
                  <a:lnTo>
                    <a:pt x="25" y="81"/>
                  </a:lnTo>
                  <a:lnTo>
                    <a:pt x="33" y="83"/>
                  </a:lnTo>
                  <a:lnTo>
                    <a:pt x="41" y="85"/>
                  </a:lnTo>
                  <a:lnTo>
                    <a:pt x="47" y="83"/>
                  </a:lnTo>
                  <a:lnTo>
                    <a:pt x="52" y="81"/>
                  </a:lnTo>
                  <a:lnTo>
                    <a:pt x="58" y="79"/>
                  </a:lnTo>
                  <a:lnTo>
                    <a:pt x="62" y="73"/>
                  </a:lnTo>
                  <a:lnTo>
                    <a:pt x="64" y="67"/>
                  </a:lnTo>
                  <a:lnTo>
                    <a:pt x="66" y="61"/>
                  </a:lnTo>
                  <a:lnTo>
                    <a:pt x="79" y="63"/>
                  </a:lnTo>
                  <a:lnTo>
                    <a:pt x="75" y="73"/>
                  </a:lnTo>
                  <a:lnTo>
                    <a:pt x="72" y="81"/>
                  </a:lnTo>
                  <a:lnTo>
                    <a:pt x="66" y="86"/>
                  </a:lnTo>
                  <a:lnTo>
                    <a:pt x="58" y="92"/>
                  </a:lnTo>
                  <a:lnTo>
                    <a:pt x="50" y="94"/>
                  </a:lnTo>
                  <a:lnTo>
                    <a:pt x="43" y="94"/>
                  </a:lnTo>
                  <a:lnTo>
                    <a:pt x="33" y="94"/>
                  </a:lnTo>
                  <a:lnTo>
                    <a:pt x="25" y="92"/>
                  </a:lnTo>
                  <a:lnTo>
                    <a:pt x="18" y="88"/>
                  </a:lnTo>
                  <a:lnTo>
                    <a:pt x="14" y="85"/>
                  </a:lnTo>
                  <a:lnTo>
                    <a:pt x="8" y="79"/>
                  </a:lnTo>
                  <a:lnTo>
                    <a:pt x="4" y="71"/>
                  </a:lnTo>
                  <a:lnTo>
                    <a:pt x="0" y="60"/>
                  </a:lnTo>
                  <a:lnTo>
                    <a:pt x="0" y="46"/>
                  </a:lnTo>
                  <a:lnTo>
                    <a:pt x="0" y="38"/>
                  </a:lnTo>
                  <a:lnTo>
                    <a:pt x="2" y="29"/>
                  </a:lnTo>
                  <a:lnTo>
                    <a:pt x="6" y="21"/>
                  </a:lnTo>
                  <a:lnTo>
                    <a:pt x="10" y="15"/>
                  </a:lnTo>
                  <a:lnTo>
                    <a:pt x="14" y="10"/>
                  </a:lnTo>
                  <a:lnTo>
                    <a:pt x="20" y="6"/>
                  </a:lnTo>
                  <a:lnTo>
                    <a:pt x="31" y="2"/>
                  </a:lnTo>
                  <a:lnTo>
                    <a:pt x="4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0" name="Freeform 491"/>
            <p:cNvSpPr>
              <a:spLocks noEditPoints="1"/>
            </p:cNvSpPr>
            <p:nvPr/>
          </p:nvSpPr>
          <p:spPr bwMode="auto">
            <a:xfrm>
              <a:off x="4065" y="762"/>
              <a:ext cx="86" cy="100"/>
            </a:xfrm>
            <a:custGeom>
              <a:avLst/>
              <a:gdLst>
                <a:gd name="T0" fmla="*/ 32 w 86"/>
                <a:gd name="T1" fmla="*/ 12 h 100"/>
                <a:gd name="T2" fmla="*/ 19 w 86"/>
                <a:gd name="T3" fmla="*/ 19 h 100"/>
                <a:gd name="T4" fmla="*/ 13 w 86"/>
                <a:gd name="T5" fmla="*/ 31 h 100"/>
                <a:gd name="T6" fmla="*/ 11 w 86"/>
                <a:gd name="T7" fmla="*/ 48 h 100"/>
                <a:gd name="T8" fmla="*/ 15 w 86"/>
                <a:gd name="T9" fmla="*/ 67 h 100"/>
                <a:gd name="T10" fmla="*/ 25 w 86"/>
                <a:gd name="T11" fmla="*/ 81 h 100"/>
                <a:gd name="T12" fmla="*/ 40 w 86"/>
                <a:gd name="T13" fmla="*/ 85 h 100"/>
                <a:gd name="T14" fmla="*/ 53 w 86"/>
                <a:gd name="T15" fmla="*/ 83 h 100"/>
                <a:gd name="T16" fmla="*/ 42 w 86"/>
                <a:gd name="T17" fmla="*/ 77 h 100"/>
                <a:gd name="T18" fmla="*/ 53 w 86"/>
                <a:gd name="T19" fmla="*/ 71 h 100"/>
                <a:gd name="T20" fmla="*/ 65 w 86"/>
                <a:gd name="T21" fmla="*/ 71 h 100"/>
                <a:gd name="T22" fmla="*/ 71 w 86"/>
                <a:gd name="T23" fmla="*/ 56 h 100"/>
                <a:gd name="T24" fmla="*/ 71 w 86"/>
                <a:gd name="T25" fmla="*/ 37 h 100"/>
                <a:gd name="T26" fmla="*/ 63 w 86"/>
                <a:gd name="T27" fmla="*/ 21 h 100"/>
                <a:gd name="T28" fmla="*/ 50 w 86"/>
                <a:gd name="T29" fmla="*/ 12 h 100"/>
                <a:gd name="T30" fmla="*/ 40 w 86"/>
                <a:gd name="T31" fmla="*/ 0 h 100"/>
                <a:gd name="T32" fmla="*/ 55 w 86"/>
                <a:gd name="T33" fmla="*/ 4 h 100"/>
                <a:gd name="T34" fmla="*/ 69 w 86"/>
                <a:gd name="T35" fmla="*/ 12 h 100"/>
                <a:gd name="T36" fmla="*/ 78 w 86"/>
                <a:gd name="T37" fmla="*/ 23 h 100"/>
                <a:gd name="T38" fmla="*/ 82 w 86"/>
                <a:gd name="T39" fmla="*/ 38 h 100"/>
                <a:gd name="T40" fmla="*/ 82 w 86"/>
                <a:gd name="T41" fmla="*/ 58 h 100"/>
                <a:gd name="T42" fmla="*/ 75 w 86"/>
                <a:gd name="T43" fmla="*/ 77 h 100"/>
                <a:gd name="T44" fmla="*/ 78 w 86"/>
                <a:gd name="T45" fmla="*/ 88 h 100"/>
                <a:gd name="T46" fmla="*/ 80 w 86"/>
                <a:gd name="T47" fmla="*/ 100 h 100"/>
                <a:gd name="T48" fmla="*/ 63 w 86"/>
                <a:gd name="T49" fmla="*/ 90 h 100"/>
                <a:gd name="T50" fmla="*/ 40 w 86"/>
                <a:gd name="T51" fmla="*/ 94 h 100"/>
                <a:gd name="T52" fmla="*/ 27 w 86"/>
                <a:gd name="T53" fmla="*/ 92 h 100"/>
                <a:gd name="T54" fmla="*/ 13 w 86"/>
                <a:gd name="T55" fmla="*/ 85 h 100"/>
                <a:gd name="T56" fmla="*/ 3 w 86"/>
                <a:gd name="T57" fmla="*/ 71 h 100"/>
                <a:gd name="T58" fmla="*/ 0 w 86"/>
                <a:gd name="T59" fmla="*/ 56 h 100"/>
                <a:gd name="T60" fmla="*/ 0 w 86"/>
                <a:gd name="T61" fmla="*/ 38 h 100"/>
                <a:gd name="T62" fmla="*/ 3 w 86"/>
                <a:gd name="T63" fmla="*/ 23 h 100"/>
                <a:gd name="T64" fmla="*/ 13 w 86"/>
                <a:gd name="T65" fmla="*/ 10 h 100"/>
                <a:gd name="T66" fmla="*/ 27 w 86"/>
                <a:gd name="T67" fmla="*/ 4 h 100"/>
                <a:gd name="T68" fmla="*/ 40 w 86"/>
                <a:gd name="T6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 h="100">
                  <a:moveTo>
                    <a:pt x="40" y="12"/>
                  </a:moveTo>
                  <a:lnTo>
                    <a:pt x="32" y="12"/>
                  </a:lnTo>
                  <a:lnTo>
                    <a:pt x="27" y="15"/>
                  </a:lnTo>
                  <a:lnTo>
                    <a:pt x="19" y="19"/>
                  </a:lnTo>
                  <a:lnTo>
                    <a:pt x="15" y="25"/>
                  </a:lnTo>
                  <a:lnTo>
                    <a:pt x="13" y="31"/>
                  </a:lnTo>
                  <a:lnTo>
                    <a:pt x="11" y="38"/>
                  </a:lnTo>
                  <a:lnTo>
                    <a:pt x="11" y="48"/>
                  </a:lnTo>
                  <a:lnTo>
                    <a:pt x="11" y="58"/>
                  </a:lnTo>
                  <a:lnTo>
                    <a:pt x="15" y="67"/>
                  </a:lnTo>
                  <a:lnTo>
                    <a:pt x="19" y="75"/>
                  </a:lnTo>
                  <a:lnTo>
                    <a:pt x="25" y="81"/>
                  </a:lnTo>
                  <a:lnTo>
                    <a:pt x="32" y="83"/>
                  </a:lnTo>
                  <a:lnTo>
                    <a:pt x="40" y="85"/>
                  </a:lnTo>
                  <a:lnTo>
                    <a:pt x="48" y="83"/>
                  </a:lnTo>
                  <a:lnTo>
                    <a:pt x="53" y="83"/>
                  </a:lnTo>
                  <a:lnTo>
                    <a:pt x="48" y="79"/>
                  </a:lnTo>
                  <a:lnTo>
                    <a:pt x="42" y="77"/>
                  </a:lnTo>
                  <a:lnTo>
                    <a:pt x="44" y="67"/>
                  </a:lnTo>
                  <a:lnTo>
                    <a:pt x="53" y="71"/>
                  </a:lnTo>
                  <a:lnTo>
                    <a:pt x="61" y="77"/>
                  </a:lnTo>
                  <a:lnTo>
                    <a:pt x="65" y="71"/>
                  </a:lnTo>
                  <a:lnTo>
                    <a:pt x="69" y="65"/>
                  </a:lnTo>
                  <a:lnTo>
                    <a:pt x="71" y="56"/>
                  </a:lnTo>
                  <a:lnTo>
                    <a:pt x="71" y="48"/>
                  </a:lnTo>
                  <a:lnTo>
                    <a:pt x="71" y="37"/>
                  </a:lnTo>
                  <a:lnTo>
                    <a:pt x="67" y="29"/>
                  </a:lnTo>
                  <a:lnTo>
                    <a:pt x="63" y="21"/>
                  </a:lnTo>
                  <a:lnTo>
                    <a:pt x="57" y="15"/>
                  </a:lnTo>
                  <a:lnTo>
                    <a:pt x="50" y="12"/>
                  </a:lnTo>
                  <a:lnTo>
                    <a:pt x="40" y="12"/>
                  </a:lnTo>
                  <a:close/>
                  <a:moveTo>
                    <a:pt x="40" y="0"/>
                  </a:moveTo>
                  <a:lnTo>
                    <a:pt x="50" y="2"/>
                  </a:lnTo>
                  <a:lnTo>
                    <a:pt x="55" y="4"/>
                  </a:lnTo>
                  <a:lnTo>
                    <a:pt x="63" y="6"/>
                  </a:lnTo>
                  <a:lnTo>
                    <a:pt x="69" y="12"/>
                  </a:lnTo>
                  <a:lnTo>
                    <a:pt x="75" y="17"/>
                  </a:lnTo>
                  <a:lnTo>
                    <a:pt x="78" y="23"/>
                  </a:lnTo>
                  <a:lnTo>
                    <a:pt x="80" y="31"/>
                  </a:lnTo>
                  <a:lnTo>
                    <a:pt x="82" y="38"/>
                  </a:lnTo>
                  <a:lnTo>
                    <a:pt x="82" y="48"/>
                  </a:lnTo>
                  <a:lnTo>
                    <a:pt x="82" y="58"/>
                  </a:lnTo>
                  <a:lnTo>
                    <a:pt x="80" y="67"/>
                  </a:lnTo>
                  <a:lnTo>
                    <a:pt x="75" y="77"/>
                  </a:lnTo>
                  <a:lnTo>
                    <a:pt x="69" y="83"/>
                  </a:lnTo>
                  <a:lnTo>
                    <a:pt x="78" y="88"/>
                  </a:lnTo>
                  <a:lnTo>
                    <a:pt x="86" y="92"/>
                  </a:lnTo>
                  <a:lnTo>
                    <a:pt x="80" y="100"/>
                  </a:lnTo>
                  <a:lnTo>
                    <a:pt x="71" y="96"/>
                  </a:lnTo>
                  <a:lnTo>
                    <a:pt x="63" y="90"/>
                  </a:lnTo>
                  <a:lnTo>
                    <a:pt x="51" y="94"/>
                  </a:lnTo>
                  <a:lnTo>
                    <a:pt x="40" y="94"/>
                  </a:lnTo>
                  <a:lnTo>
                    <a:pt x="32" y="94"/>
                  </a:lnTo>
                  <a:lnTo>
                    <a:pt x="27" y="92"/>
                  </a:lnTo>
                  <a:lnTo>
                    <a:pt x="19" y="88"/>
                  </a:lnTo>
                  <a:lnTo>
                    <a:pt x="13" y="85"/>
                  </a:lnTo>
                  <a:lnTo>
                    <a:pt x="7" y="79"/>
                  </a:lnTo>
                  <a:lnTo>
                    <a:pt x="3" y="71"/>
                  </a:lnTo>
                  <a:lnTo>
                    <a:pt x="2" y="65"/>
                  </a:lnTo>
                  <a:lnTo>
                    <a:pt x="0" y="56"/>
                  </a:lnTo>
                  <a:lnTo>
                    <a:pt x="0" y="48"/>
                  </a:lnTo>
                  <a:lnTo>
                    <a:pt x="0" y="38"/>
                  </a:lnTo>
                  <a:lnTo>
                    <a:pt x="2" y="31"/>
                  </a:lnTo>
                  <a:lnTo>
                    <a:pt x="3" y="23"/>
                  </a:lnTo>
                  <a:lnTo>
                    <a:pt x="7" y="15"/>
                  </a:lnTo>
                  <a:lnTo>
                    <a:pt x="13" y="10"/>
                  </a:lnTo>
                  <a:lnTo>
                    <a:pt x="19" y="6"/>
                  </a:lnTo>
                  <a:lnTo>
                    <a:pt x="27" y="4"/>
                  </a:lnTo>
                  <a:lnTo>
                    <a:pt x="32" y="2"/>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1" name="Freeform 492"/>
            <p:cNvSpPr>
              <a:spLocks noEditPoints="1"/>
            </p:cNvSpPr>
            <p:nvPr/>
          </p:nvSpPr>
          <p:spPr bwMode="auto">
            <a:xfrm>
              <a:off x="4168" y="764"/>
              <a:ext cx="77" cy="92"/>
            </a:xfrm>
            <a:custGeom>
              <a:avLst/>
              <a:gdLst>
                <a:gd name="T0" fmla="*/ 12 w 77"/>
                <a:gd name="T1" fmla="*/ 10 h 92"/>
                <a:gd name="T2" fmla="*/ 12 w 77"/>
                <a:gd name="T3" fmla="*/ 40 h 92"/>
                <a:gd name="T4" fmla="*/ 37 w 77"/>
                <a:gd name="T5" fmla="*/ 40 h 92"/>
                <a:gd name="T6" fmla="*/ 44 w 77"/>
                <a:gd name="T7" fmla="*/ 38 h 92"/>
                <a:gd name="T8" fmla="*/ 48 w 77"/>
                <a:gd name="T9" fmla="*/ 38 h 92"/>
                <a:gd name="T10" fmla="*/ 52 w 77"/>
                <a:gd name="T11" fmla="*/ 36 h 92"/>
                <a:gd name="T12" fmla="*/ 56 w 77"/>
                <a:gd name="T13" fmla="*/ 33 h 92"/>
                <a:gd name="T14" fmla="*/ 58 w 77"/>
                <a:gd name="T15" fmla="*/ 29 h 92"/>
                <a:gd name="T16" fmla="*/ 58 w 77"/>
                <a:gd name="T17" fmla="*/ 25 h 92"/>
                <a:gd name="T18" fmla="*/ 56 w 77"/>
                <a:gd name="T19" fmla="*/ 19 h 92"/>
                <a:gd name="T20" fmla="*/ 54 w 77"/>
                <a:gd name="T21" fmla="*/ 15 h 92"/>
                <a:gd name="T22" fmla="*/ 50 w 77"/>
                <a:gd name="T23" fmla="*/ 11 h 92"/>
                <a:gd name="T24" fmla="*/ 44 w 77"/>
                <a:gd name="T25" fmla="*/ 11 h 92"/>
                <a:gd name="T26" fmla="*/ 39 w 77"/>
                <a:gd name="T27" fmla="*/ 10 h 92"/>
                <a:gd name="T28" fmla="*/ 12 w 77"/>
                <a:gd name="T29" fmla="*/ 10 h 92"/>
                <a:gd name="T30" fmla="*/ 0 w 77"/>
                <a:gd name="T31" fmla="*/ 0 h 92"/>
                <a:gd name="T32" fmla="*/ 39 w 77"/>
                <a:gd name="T33" fmla="*/ 0 h 92"/>
                <a:gd name="T34" fmla="*/ 46 w 77"/>
                <a:gd name="T35" fmla="*/ 0 h 92"/>
                <a:gd name="T36" fmla="*/ 52 w 77"/>
                <a:gd name="T37" fmla="*/ 0 h 92"/>
                <a:gd name="T38" fmla="*/ 56 w 77"/>
                <a:gd name="T39" fmla="*/ 2 h 92"/>
                <a:gd name="T40" fmla="*/ 62 w 77"/>
                <a:gd name="T41" fmla="*/ 6 h 92"/>
                <a:gd name="T42" fmla="*/ 66 w 77"/>
                <a:gd name="T43" fmla="*/ 11 h 92"/>
                <a:gd name="T44" fmla="*/ 69 w 77"/>
                <a:gd name="T45" fmla="*/ 17 h 92"/>
                <a:gd name="T46" fmla="*/ 69 w 77"/>
                <a:gd name="T47" fmla="*/ 25 h 92"/>
                <a:gd name="T48" fmla="*/ 69 w 77"/>
                <a:gd name="T49" fmla="*/ 31 h 92"/>
                <a:gd name="T50" fmla="*/ 68 w 77"/>
                <a:gd name="T51" fmla="*/ 36 h 92"/>
                <a:gd name="T52" fmla="*/ 64 w 77"/>
                <a:gd name="T53" fmla="*/ 40 h 92"/>
                <a:gd name="T54" fmla="*/ 60 w 77"/>
                <a:gd name="T55" fmla="*/ 44 h 92"/>
                <a:gd name="T56" fmla="*/ 52 w 77"/>
                <a:gd name="T57" fmla="*/ 48 h 92"/>
                <a:gd name="T58" fmla="*/ 44 w 77"/>
                <a:gd name="T59" fmla="*/ 48 h 92"/>
                <a:gd name="T60" fmla="*/ 48 w 77"/>
                <a:gd name="T61" fmla="*/ 52 h 92"/>
                <a:gd name="T62" fmla="*/ 52 w 77"/>
                <a:gd name="T63" fmla="*/ 54 h 92"/>
                <a:gd name="T64" fmla="*/ 56 w 77"/>
                <a:gd name="T65" fmla="*/ 59 h 92"/>
                <a:gd name="T66" fmla="*/ 62 w 77"/>
                <a:gd name="T67" fmla="*/ 65 h 92"/>
                <a:gd name="T68" fmla="*/ 77 w 77"/>
                <a:gd name="T69" fmla="*/ 92 h 92"/>
                <a:gd name="T70" fmla="*/ 62 w 77"/>
                <a:gd name="T71" fmla="*/ 92 h 92"/>
                <a:gd name="T72" fmla="*/ 50 w 77"/>
                <a:gd name="T73" fmla="*/ 73 h 92"/>
                <a:gd name="T74" fmla="*/ 46 w 77"/>
                <a:gd name="T75" fmla="*/ 65 h 92"/>
                <a:gd name="T76" fmla="*/ 43 w 77"/>
                <a:gd name="T77" fmla="*/ 59 h 92"/>
                <a:gd name="T78" fmla="*/ 39 w 77"/>
                <a:gd name="T79" fmla="*/ 56 h 92"/>
                <a:gd name="T80" fmla="*/ 37 w 77"/>
                <a:gd name="T81" fmla="*/ 54 h 92"/>
                <a:gd name="T82" fmla="*/ 31 w 77"/>
                <a:gd name="T83" fmla="*/ 50 h 92"/>
                <a:gd name="T84" fmla="*/ 29 w 77"/>
                <a:gd name="T85" fmla="*/ 50 h 92"/>
                <a:gd name="T86" fmla="*/ 25 w 77"/>
                <a:gd name="T87" fmla="*/ 50 h 92"/>
                <a:gd name="T88" fmla="*/ 12 w 77"/>
                <a:gd name="T89" fmla="*/ 50 h 92"/>
                <a:gd name="T90" fmla="*/ 12 w 77"/>
                <a:gd name="T91" fmla="*/ 92 h 92"/>
                <a:gd name="T92" fmla="*/ 0 w 77"/>
                <a:gd name="T93" fmla="*/ 92 h 92"/>
                <a:gd name="T94" fmla="*/ 0 w 77"/>
                <a:gd name="T9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92">
                  <a:moveTo>
                    <a:pt x="12" y="10"/>
                  </a:moveTo>
                  <a:lnTo>
                    <a:pt x="12" y="40"/>
                  </a:lnTo>
                  <a:lnTo>
                    <a:pt x="37" y="40"/>
                  </a:lnTo>
                  <a:lnTo>
                    <a:pt x="44" y="38"/>
                  </a:lnTo>
                  <a:lnTo>
                    <a:pt x="48" y="38"/>
                  </a:lnTo>
                  <a:lnTo>
                    <a:pt x="52" y="36"/>
                  </a:lnTo>
                  <a:lnTo>
                    <a:pt x="56" y="33"/>
                  </a:lnTo>
                  <a:lnTo>
                    <a:pt x="58" y="29"/>
                  </a:lnTo>
                  <a:lnTo>
                    <a:pt x="58" y="25"/>
                  </a:lnTo>
                  <a:lnTo>
                    <a:pt x="56" y="19"/>
                  </a:lnTo>
                  <a:lnTo>
                    <a:pt x="54" y="15"/>
                  </a:lnTo>
                  <a:lnTo>
                    <a:pt x="50" y="11"/>
                  </a:lnTo>
                  <a:lnTo>
                    <a:pt x="44" y="11"/>
                  </a:lnTo>
                  <a:lnTo>
                    <a:pt x="39" y="10"/>
                  </a:lnTo>
                  <a:lnTo>
                    <a:pt x="12" y="10"/>
                  </a:lnTo>
                  <a:close/>
                  <a:moveTo>
                    <a:pt x="0" y="0"/>
                  </a:moveTo>
                  <a:lnTo>
                    <a:pt x="39" y="0"/>
                  </a:lnTo>
                  <a:lnTo>
                    <a:pt x="46" y="0"/>
                  </a:lnTo>
                  <a:lnTo>
                    <a:pt x="52" y="0"/>
                  </a:lnTo>
                  <a:lnTo>
                    <a:pt x="56" y="2"/>
                  </a:lnTo>
                  <a:lnTo>
                    <a:pt x="62" y="6"/>
                  </a:lnTo>
                  <a:lnTo>
                    <a:pt x="66" y="11"/>
                  </a:lnTo>
                  <a:lnTo>
                    <a:pt x="69" y="17"/>
                  </a:lnTo>
                  <a:lnTo>
                    <a:pt x="69" y="25"/>
                  </a:lnTo>
                  <a:lnTo>
                    <a:pt x="69" y="31"/>
                  </a:lnTo>
                  <a:lnTo>
                    <a:pt x="68" y="36"/>
                  </a:lnTo>
                  <a:lnTo>
                    <a:pt x="64" y="40"/>
                  </a:lnTo>
                  <a:lnTo>
                    <a:pt x="60" y="44"/>
                  </a:lnTo>
                  <a:lnTo>
                    <a:pt x="52" y="48"/>
                  </a:lnTo>
                  <a:lnTo>
                    <a:pt x="44" y="48"/>
                  </a:lnTo>
                  <a:lnTo>
                    <a:pt x="48" y="52"/>
                  </a:lnTo>
                  <a:lnTo>
                    <a:pt x="52" y="54"/>
                  </a:lnTo>
                  <a:lnTo>
                    <a:pt x="56" y="59"/>
                  </a:lnTo>
                  <a:lnTo>
                    <a:pt x="62" y="65"/>
                  </a:lnTo>
                  <a:lnTo>
                    <a:pt x="77" y="92"/>
                  </a:lnTo>
                  <a:lnTo>
                    <a:pt x="62" y="92"/>
                  </a:lnTo>
                  <a:lnTo>
                    <a:pt x="50" y="73"/>
                  </a:lnTo>
                  <a:lnTo>
                    <a:pt x="46" y="65"/>
                  </a:lnTo>
                  <a:lnTo>
                    <a:pt x="43" y="59"/>
                  </a:lnTo>
                  <a:lnTo>
                    <a:pt x="39" y="56"/>
                  </a:lnTo>
                  <a:lnTo>
                    <a:pt x="37" y="54"/>
                  </a:lnTo>
                  <a:lnTo>
                    <a:pt x="31" y="50"/>
                  </a:lnTo>
                  <a:lnTo>
                    <a:pt x="29" y="50"/>
                  </a:lnTo>
                  <a:lnTo>
                    <a:pt x="25" y="50"/>
                  </a:lnTo>
                  <a:lnTo>
                    <a:pt x="12" y="50"/>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2" name="Freeform 493"/>
            <p:cNvSpPr>
              <a:spLocks noEditPoints="1"/>
            </p:cNvSpPr>
            <p:nvPr/>
          </p:nvSpPr>
          <p:spPr bwMode="auto">
            <a:xfrm>
              <a:off x="4259" y="764"/>
              <a:ext cx="74" cy="92"/>
            </a:xfrm>
            <a:custGeom>
              <a:avLst/>
              <a:gdLst>
                <a:gd name="T0" fmla="*/ 13 w 74"/>
                <a:gd name="T1" fmla="*/ 10 h 92"/>
                <a:gd name="T2" fmla="*/ 13 w 74"/>
                <a:gd name="T3" fmla="*/ 81 h 92"/>
                <a:gd name="T4" fmla="*/ 32 w 74"/>
                <a:gd name="T5" fmla="*/ 81 h 92"/>
                <a:gd name="T6" fmla="*/ 40 w 74"/>
                <a:gd name="T7" fmla="*/ 81 h 92"/>
                <a:gd name="T8" fmla="*/ 46 w 74"/>
                <a:gd name="T9" fmla="*/ 79 h 92"/>
                <a:gd name="T10" fmla="*/ 49 w 74"/>
                <a:gd name="T11" fmla="*/ 77 h 92"/>
                <a:gd name="T12" fmla="*/ 53 w 74"/>
                <a:gd name="T13" fmla="*/ 75 h 92"/>
                <a:gd name="T14" fmla="*/ 57 w 74"/>
                <a:gd name="T15" fmla="*/ 69 h 92"/>
                <a:gd name="T16" fmla="*/ 61 w 74"/>
                <a:gd name="T17" fmla="*/ 63 h 92"/>
                <a:gd name="T18" fmla="*/ 63 w 74"/>
                <a:gd name="T19" fmla="*/ 54 h 92"/>
                <a:gd name="T20" fmla="*/ 63 w 74"/>
                <a:gd name="T21" fmla="*/ 44 h 92"/>
                <a:gd name="T22" fmla="*/ 63 w 74"/>
                <a:gd name="T23" fmla="*/ 36 h 92"/>
                <a:gd name="T24" fmla="*/ 61 w 74"/>
                <a:gd name="T25" fmla="*/ 29 h 92"/>
                <a:gd name="T26" fmla="*/ 57 w 74"/>
                <a:gd name="T27" fmla="*/ 23 h 92"/>
                <a:gd name="T28" fmla="*/ 53 w 74"/>
                <a:gd name="T29" fmla="*/ 15 h 92"/>
                <a:gd name="T30" fmla="*/ 48 w 74"/>
                <a:gd name="T31" fmla="*/ 11 h 92"/>
                <a:gd name="T32" fmla="*/ 44 w 74"/>
                <a:gd name="T33" fmla="*/ 11 h 92"/>
                <a:gd name="T34" fmla="*/ 38 w 74"/>
                <a:gd name="T35" fmla="*/ 11 h 92"/>
                <a:gd name="T36" fmla="*/ 32 w 74"/>
                <a:gd name="T37" fmla="*/ 10 h 92"/>
                <a:gd name="T38" fmla="*/ 13 w 74"/>
                <a:gd name="T39" fmla="*/ 10 h 92"/>
                <a:gd name="T40" fmla="*/ 0 w 74"/>
                <a:gd name="T41" fmla="*/ 0 h 92"/>
                <a:gd name="T42" fmla="*/ 32 w 74"/>
                <a:gd name="T43" fmla="*/ 0 h 92"/>
                <a:gd name="T44" fmla="*/ 40 w 74"/>
                <a:gd name="T45" fmla="*/ 0 h 92"/>
                <a:gd name="T46" fmla="*/ 48 w 74"/>
                <a:gd name="T47" fmla="*/ 2 h 92"/>
                <a:gd name="T48" fmla="*/ 55 w 74"/>
                <a:gd name="T49" fmla="*/ 4 h 92"/>
                <a:gd name="T50" fmla="*/ 61 w 74"/>
                <a:gd name="T51" fmla="*/ 8 h 92"/>
                <a:gd name="T52" fmla="*/ 67 w 74"/>
                <a:gd name="T53" fmla="*/ 15 h 92"/>
                <a:gd name="T54" fmla="*/ 71 w 74"/>
                <a:gd name="T55" fmla="*/ 23 h 92"/>
                <a:gd name="T56" fmla="*/ 74 w 74"/>
                <a:gd name="T57" fmla="*/ 33 h 92"/>
                <a:gd name="T58" fmla="*/ 74 w 74"/>
                <a:gd name="T59" fmla="*/ 44 h 92"/>
                <a:gd name="T60" fmla="*/ 74 w 74"/>
                <a:gd name="T61" fmla="*/ 56 h 92"/>
                <a:gd name="T62" fmla="*/ 73 w 74"/>
                <a:gd name="T63" fmla="*/ 63 h 92"/>
                <a:gd name="T64" fmla="*/ 69 w 74"/>
                <a:gd name="T65" fmla="*/ 71 h 92"/>
                <a:gd name="T66" fmla="*/ 67 w 74"/>
                <a:gd name="T67" fmla="*/ 77 h 92"/>
                <a:gd name="T68" fmla="*/ 63 w 74"/>
                <a:gd name="T69" fmla="*/ 83 h 92"/>
                <a:gd name="T70" fmla="*/ 57 w 74"/>
                <a:gd name="T71" fmla="*/ 84 h 92"/>
                <a:gd name="T72" fmla="*/ 53 w 74"/>
                <a:gd name="T73" fmla="*/ 88 h 92"/>
                <a:gd name="T74" fmla="*/ 48 w 74"/>
                <a:gd name="T75" fmla="*/ 90 h 92"/>
                <a:gd name="T76" fmla="*/ 40 w 74"/>
                <a:gd name="T77" fmla="*/ 90 h 92"/>
                <a:gd name="T78" fmla="*/ 32 w 74"/>
                <a:gd name="T79" fmla="*/ 92 h 92"/>
                <a:gd name="T80" fmla="*/ 0 w 74"/>
                <a:gd name="T81" fmla="*/ 92 h 92"/>
                <a:gd name="T82" fmla="*/ 0 w 74"/>
                <a:gd name="T8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92">
                  <a:moveTo>
                    <a:pt x="13" y="10"/>
                  </a:moveTo>
                  <a:lnTo>
                    <a:pt x="13" y="81"/>
                  </a:lnTo>
                  <a:lnTo>
                    <a:pt x="32" y="81"/>
                  </a:lnTo>
                  <a:lnTo>
                    <a:pt x="40" y="81"/>
                  </a:lnTo>
                  <a:lnTo>
                    <a:pt x="46" y="79"/>
                  </a:lnTo>
                  <a:lnTo>
                    <a:pt x="49" y="77"/>
                  </a:lnTo>
                  <a:lnTo>
                    <a:pt x="53" y="75"/>
                  </a:lnTo>
                  <a:lnTo>
                    <a:pt x="57" y="69"/>
                  </a:lnTo>
                  <a:lnTo>
                    <a:pt x="61" y="63"/>
                  </a:lnTo>
                  <a:lnTo>
                    <a:pt x="63" y="54"/>
                  </a:lnTo>
                  <a:lnTo>
                    <a:pt x="63" y="44"/>
                  </a:lnTo>
                  <a:lnTo>
                    <a:pt x="63" y="36"/>
                  </a:lnTo>
                  <a:lnTo>
                    <a:pt x="61" y="29"/>
                  </a:lnTo>
                  <a:lnTo>
                    <a:pt x="57" y="23"/>
                  </a:lnTo>
                  <a:lnTo>
                    <a:pt x="53" y="15"/>
                  </a:lnTo>
                  <a:lnTo>
                    <a:pt x="48" y="11"/>
                  </a:lnTo>
                  <a:lnTo>
                    <a:pt x="44" y="11"/>
                  </a:lnTo>
                  <a:lnTo>
                    <a:pt x="38" y="11"/>
                  </a:lnTo>
                  <a:lnTo>
                    <a:pt x="32" y="10"/>
                  </a:lnTo>
                  <a:lnTo>
                    <a:pt x="13" y="10"/>
                  </a:lnTo>
                  <a:close/>
                  <a:moveTo>
                    <a:pt x="0" y="0"/>
                  </a:moveTo>
                  <a:lnTo>
                    <a:pt x="32" y="0"/>
                  </a:lnTo>
                  <a:lnTo>
                    <a:pt x="40" y="0"/>
                  </a:lnTo>
                  <a:lnTo>
                    <a:pt x="48" y="2"/>
                  </a:lnTo>
                  <a:lnTo>
                    <a:pt x="55" y="4"/>
                  </a:lnTo>
                  <a:lnTo>
                    <a:pt x="61" y="8"/>
                  </a:lnTo>
                  <a:lnTo>
                    <a:pt x="67" y="15"/>
                  </a:lnTo>
                  <a:lnTo>
                    <a:pt x="71" y="23"/>
                  </a:lnTo>
                  <a:lnTo>
                    <a:pt x="74" y="33"/>
                  </a:lnTo>
                  <a:lnTo>
                    <a:pt x="74" y="44"/>
                  </a:lnTo>
                  <a:lnTo>
                    <a:pt x="74" y="56"/>
                  </a:lnTo>
                  <a:lnTo>
                    <a:pt x="73" y="63"/>
                  </a:lnTo>
                  <a:lnTo>
                    <a:pt x="69" y="71"/>
                  </a:lnTo>
                  <a:lnTo>
                    <a:pt x="67" y="77"/>
                  </a:lnTo>
                  <a:lnTo>
                    <a:pt x="63" y="83"/>
                  </a:lnTo>
                  <a:lnTo>
                    <a:pt x="57" y="84"/>
                  </a:lnTo>
                  <a:lnTo>
                    <a:pt x="53" y="88"/>
                  </a:lnTo>
                  <a:lnTo>
                    <a:pt x="48" y="90"/>
                  </a:lnTo>
                  <a:lnTo>
                    <a:pt x="40" y="90"/>
                  </a:lnTo>
                  <a:lnTo>
                    <a:pt x="3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3" name="Freeform 494"/>
            <p:cNvSpPr>
              <a:spLocks noEditPoints="1"/>
            </p:cNvSpPr>
            <p:nvPr/>
          </p:nvSpPr>
          <p:spPr bwMode="auto">
            <a:xfrm>
              <a:off x="3805" y="752"/>
              <a:ext cx="146" cy="116"/>
            </a:xfrm>
            <a:custGeom>
              <a:avLst/>
              <a:gdLst>
                <a:gd name="T0" fmla="*/ 0 w 146"/>
                <a:gd name="T1" fmla="*/ 116 h 116"/>
                <a:gd name="T2" fmla="*/ 0 w 146"/>
                <a:gd name="T3" fmla="*/ 116 h 116"/>
                <a:gd name="T4" fmla="*/ 0 w 146"/>
                <a:gd name="T5" fmla="*/ 116 h 116"/>
                <a:gd name="T6" fmla="*/ 0 w 146"/>
                <a:gd name="T7" fmla="*/ 116 h 116"/>
                <a:gd name="T8" fmla="*/ 146 w 146"/>
                <a:gd name="T9" fmla="*/ 0 h 116"/>
                <a:gd name="T10" fmla="*/ 146 w 146"/>
                <a:gd name="T11" fmla="*/ 116 h 116"/>
                <a:gd name="T12" fmla="*/ 0 w 146"/>
                <a:gd name="T13" fmla="*/ 116 h 116"/>
                <a:gd name="T14" fmla="*/ 0 w 146"/>
                <a:gd name="T15" fmla="*/ 0 h 116"/>
                <a:gd name="T16" fmla="*/ 146 w 146"/>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6">
                  <a:moveTo>
                    <a:pt x="0" y="116"/>
                  </a:moveTo>
                  <a:lnTo>
                    <a:pt x="0" y="116"/>
                  </a:lnTo>
                  <a:lnTo>
                    <a:pt x="0" y="116"/>
                  </a:lnTo>
                  <a:lnTo>
                    <a:pt x="0" y="116"/>
                  </a:lnTo>
                  <a:close/>
                  <a:moveTo>
                    <a:pt x="146" y="0"/>
                  </a:moveTo>
                  <a:lnTo>
                    <a:pt x="146" y="116"/>
                  </a:lnTo>
                  <a:lnTo>
                    <a:pt x="0" y="116"/>
                  </a:lnTo>
                  <a:lnTo>
                    <a:pt x="0" y="0"/>
                  </a:lnTo>
                  <a:lnTo>
                    <a:pt x="14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4" name="Freeform 495"/>
            <p:cNvSpPr>
              <a:spLocks noEditPoints="1"/>
            </p:cNvSpPr>
            <p:nvPr/>
          </p:nvSpPr>
          <p:spPr bwMode="auto">
            <a:xfrm>
              <a:off x="3802" y="749"/>
              <a:ext cx="155" cy="124"/>
            </a:xfrm>
            <a:custGeom>
              <a:avLst/>
              <a:gdLst>
                <a:gd name="T0" fmla="*/ 9 w 155"/>
                <a:gd name="T1" fmla="*/ 9 h 124"/>
                <a:gd name="T2" fmla="*/ 9 w 155"/>
                <a:gd name="T3" fmla="*/ 115 h 124"/>
                <a:gd name="T4" fmla="*/ 146 w 155"/>
                <a:gd name="T5" fmla="*/ 115 h 124"/>
                <a:gd name="T6" fmla="*/ 146 w 155"/>
                <a:gd name="T7" fmla="*/ 9 h 124"/>
                <a:gd name="T8" fmla="*/ 9 w 155"/>
                <a:gd name="T9" fmla="*/ 9 h 124"/>
                <a:gd name="T10" fmla="*/ 2 w 155"/>
                <a:gd name="T11" fmla="*/ 0 h 124"/>
                <a:gd name="T12" fmla="*/ 151 w 155"/>
                <a:gd name="T13" fmla="*/ 0 h 124"/>
                <a:gd name="T14" fmla="*/ 153 w 155"/>
                <a:gd name="T15" fmla="*/ 2 h 124"/>
                <a:gd name="T16" fmla="*/ 153 w 155"/>
                <a:gd name="T17" fmla="*/ 3 h 124"/>
                <a:gd name="T18" fmla="*/ 155 w 155"/>
                <a:gd name="T19" fmla="*/ 3 h 124"/>
                <a:gd name="T20" fmla="*/ 155 w 155"/>
                <a:gd name="T21" fmla="*/ 119 h 124"/>
                <a:gd name="T22" fmla="*/ 153 w 155"/>
                <a:gd name="T23" fmla="*/ 119 h 124"/>
                <a:gd name="T24" fmla="*/ 153 w 155"/>
                <a:gd name="T25" fmla="*/ 121 h 124"/>
                <a:gd name="T26" fmla="*/ 151 w 155"/>
                <a:gd name="T27" fmla="*/ 122 h 124"/>
                <a:gd name="T28" fmla="*/ 149 w 155"/>
                <a:gd name="T29" fmla="*/ 122 h 124"/>
                <a:gd name="T30" fmla="*/ 149 w 155"/>
                <a:gd name="T31" fmla="*/ 124 h 124"/>
                <a:gd name="T32" fmla="*/ 3 w 155"/>
                <a:gd name="T33" fmla="*/ 124 h 124"/>
                <a:gd name="T34" fmla="*/ 3 w 155"/>
                <a:gd name="T35" fmla="*/ 119 h 124"/>
                <a:gd name="T36" fmla="*/ 0 w 155"/>
                <a:gd name="T37" fmla="*/ 119 h 124"/>
                <a:gd name="T38" fmla="*/ 0 w 155"/>
                <a:gd name="T39" fmla="*/ 2 h 124"/>
                <a:gd name="T40" fmla="*/ 2 w 155"/>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24">
                  <a:moveTo>
                    <a:pt x="9" y="9"/>
                  </a:moveTo>
                  <a:lnTo>
                    <a:pt x="9" y="115"/>
                  </a:lnTo>
                  <a:lnTo>
                    <a:pt x="146" y="115"/>
                  </a:lnTo>
                  <a:lnTo>
                    <a:pt x="146" y="9"/>
                  </a:lnTo>
                  <a:lnTo>
                    <a:pt x="9" y="9"/>
                  </a:lnTo>
                  <a:close/>
                  <a:moveTo>
                    <a:pt x="2" y="0"/>
                  </a:moveTo>
                  <a:lnTo>
                    <a:pt x="151" y="0"/>
                  </a:lnTo>
                  <a:lnTo>
                    <a:pt x="153" y="2"/>
                  </a:lnTo>
                  <a:lnTo>
                    <a:pt x="153" y="3"/>
                  </a:lnTo>
                  <a:lnTo>
                    <a:pt x="155" y="3"/>
                  </a:lnTo>
                  <a:lnTo>
                    <a:pt x="155" y="119"/>
                  </a:lnTo>
                  <a:lnTo>
                    <a:pt x="153" y="119"/>
                  </a:lnTo>
                  <a:lnTo>
                    <a:pt x="153" y="121"/>
                  </a:lnTo>
                  <a:lnTo>
                    <a:pt x="151" y="122"/>
                  </a:lnTo>
                  <a:lnTo>
                    <a:pt x="149" y="122"/>
                  </a:lnTo>
                  <a:lnTo>
                    <a:pt x="149" y="124"/>
                  </a:lnTo>
                  <a:lnTo>
                    <a:pt x="3" y="124"/>
                  </a:lnTo>
                  <a:lnTo>
                    <a:pt x="3" y="119"/>
                  </a:lnTo>
                  <a:lnTo>
                    <a:pt x="0" y="119"/>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5" name="Freeform 496"/>
            <p:cNvSpPr>
              <a:spLocks/>
            </p:cNvSpPr>
            <p:nvPr/>
          </p:nvSpPr>
          <p:spPr bwMode="auto">
            <a:xfrm>
              <a:off x="3976" y="914"/>
              <a:ext cx="71" cy="92"/>
            </a:xfrm>
            <a:custGeom>
              <a:avLst/>
              <a:gdLst>
                <a:gd name="T0" fmla="*/ 0 w 71"/>
                <a:gd name="T1" fmla="*/ 0 h 92"/>
                <a:gd name="T2" fmla="*/ 12 w 71"/>
                <a:gd name="T3" fmla="*/ 0 h 92"/>
                <a:gd name="T4" fmla="*/ 12 w 71"/>
                <a:gd name="T5" fmla="*/ 38 h 92"/>
                <a:gd name="T6" fmla="*/ 58 w 71"/>
                <a:gd name="T7" fmla="*/ 38 h 92"/>
                <a:gd name="T8" fmla="*/ 58 w 71"/>
                <a:gd name="T9" fmla="*/ 0 h 92"/>
                <a:gd name="T10" fmla="*/ 71 w 71"/>
                <a:gd name="T11" fmla="*/ 0 h 92"/>
                <a:gd name="T12" fmla="*/ 71 w 71"/>
                <a:gd name="T13" fmla="*/ 92 h 92"/>
                <a:gd name="T14" fmla="*/ 58 w 71"/>
                <a:gd name="T15" fmla="*/ 92 h 92"/>
                <a:gd name="T16" fmla="*/ 58 w 71"/>
                <a:gd name="T17" fmla="*/ 48 h 92"/>
                <a:gd name="T18" fmla="*/ 12 w 71"/>
                <a:gd name="T19" fmla="*/ 48 h 92"/>
                <a:gd name="T20" fmla="*/ 12 w 71"/>
                <a:gd name="T21" fmla="*/ 92 h 92"/>
                <a:gd name="T22" fmla="*/ 0 w 71"/>
                <a:gd name="T23" fmla="*/ 92 h 92"/>
                <a:gd name="T24" fmla="*/ 0 w 71"/>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2">
                  <a:moveTo>
                    <a:pt x="0" y="0"/>
                  </a:moveTo>
                  <a:lnTo>
                    <a:pt x="12" y="0"/>
                  </a:lnTo>
                  <a:lnTo>
                    <a:pt x="12" y="38"/>
                  </a:lnTo>
                  <a:lnTo>
                    <a:pt x="58" y="38"/>
                  </a:lnTo>
                  <a:lnTo>
                    <a:pt x="58" y="0"/>
                  </a:lnTo>
                  <a:lnTo>
                    <a:pt x="71" y="0"/>
                  </a:lnTo>
                  <a:lnTo>
                    <a:pt x="71" y="92"/>
                  </a:lnTo>
                  <a:lnTo>
                    <a:pt x="58" y="92"/>
                  </a:lnTo>
                  <a:lnTo>
                    <a:pt x="58" y="48"/>
                  </a:lnTo>
                  <a:lnTo>
                    <a:pt x="12" y="48"/>
                  </a:lnTo>
                  <a:lnTo>
                    <a:pt x="12"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6" name="Freeform 497"/>
            <p:cNvSpPr>
              <a:spLocks/>
            </p:cNvSpPr>
            <p:nvPr/>
          </p:nvSpPr>
          <p:spPr bwMode="auto">
            <a:xfrm>
              <a:off x="4065" y="914"/>
              <a:ext cx="76" cy="94"/>
            </a:xfrm>
            <a:custGeom>
              <a:avLst/>
              <a:gdLst>
                <a:gd name="T0" fmla="*/ 40 w 76"/>
                <a:gd name="T1" fmla="*/ 0 h 94"/>
                <a:gd name="T2" fmla="*/ 48 w 76"/>
                <a:gd name="T3" fmla="*/ 0 h 94"/>
                <a:gd name="T4" fmla="*/ 55 w 76"/>
                <a:gd name="T5" fmla="*/ 2 h 94"/>
                <a:gd name="T6" fmla="*/ 63 w 76"/>
                <a:gd name="T7" fmla="*/ 5 h 94"/>
                <a:gd name="T8" fmla="*/ 67 w 76"/>
                <a:gd name="T9" fmla="*/ 11 h 94"/>
                <a:gd name="T10" fmla="*/ 73 w 76"/>
                <a:gd name="T11" fmla="*/ 19 h 94"/>
                <a:gd name="T12" fmla="*/ 75 w 76"/>
                <a:gd name="T13" fmla="*/ 27 h 94"/>
                <a:gd name="T14" fmla="*/ 63 w 76"/>
                <a:gd name="T15" fmla="*/ 28 h 94"/>
                <a:gd name="T16" fmla="*/ 61 w 76"/>
                <a:gd name="T17" fmla="*/ 23 h 94"/>
                <a:gd name="T18" fmla="*/ 57 w 76"/>
                <a:gd name="T19" fmla="*/ 19 h 94"/>
                <a:gd name="T20" fmla="*/ 53 w 76"/>
                <a:gd name="T21" fmla="*/ 15 h 94"/>
                <a:gd name="T22" fmla="*/ 48 w 76"/>
                <a:gd name="T23" fmla="*/ 11 h 94"/>
                <a:gd name="T24" fmla="*/ 40 w 76"/>
                <a:gd name="T25" fmla="*/ 9 h 94"/>
                <a:gd name="T26" fmla="*/ 34 w 76"/>
                <a:gd name="T27" fmla="*/ 11 h 94"/>
                <a:gd name="T28" fmla="*/ 28 w 76"/>
                <a:gd name="T29" fmla="*/ 11 h 94"/>
                <a:gd name="T30" fmla="*/ 23 w 76"/>
                <a:gd name="T31" fmla="*/ 15 h 94"/>
                <a:gd name="T32" fmla="*/ 17 w 76"/>
                <a:gd name="T33" fmla="*/ 21 h 94"/>
                <a:gd name="T34" fmla="*/ 13 w 76"/>
                <a:gd name="T35" fmla="*/ 28 h 94"/>
                <a:gd name="T36" fmla="*/ 11 w 76"/>
                <a:gd name="T37" fmla="*/ 36 h 94"/>
                <a:gd name="T38" fmla="*/ 11 w 76"/>
                <a:gd name="T39" fmla="*/ 46 h 94"/>
                <a:gd name="T40" fmla="*/ 11 w 76"/>
                <a:gd name="T41" fmla="*/ 57 h 94"/>
                <a:gd name="T42" fmla="*/ 15 w 76"/>
                <a:gd name="T43" fmla="*/ 65 h 94"/>
                <a:gd name="T44" fmla="*/ 17 w 76"/>
                <a:gd name="T45" fmla="*/ 71 h 94"/>
                <a:gd name="T46" fmla="*/ 21 w 76"/>
                <a:gd name="T47" fmla="*/ 75 h 94"/>
                <a:gd name="T48" fmla="*/ 25 w 76"/>
                <a:gd name="T49" fmla="*/ 78 h 94"/>
                <a:gd name="T50" fmla="*/ 32 w 76"/>
                <a:gd name="T51" fmla="*/ 82 h 94"/>
                <a:gd name="T52" fmla="*/ 40 w 76"/>
                <a:gd name="T53" fmla="*/ 82 h 94"/>
                <a:gd name="T54" fmla="*/ 46 w 76"/>
                <a:gd name="T55" fmla="*/ 82 h 94"/>
                <a:gd name="T56" fmla="*/ 51 w 76"/>
                <a:gd name="T57" fmla="*/ 80 h 94"/>
                <a:gd name="T58" fmla="*/ 55 w 76"/>
                <a:gd name="T59" fmla="*/ 76 h 94"/>
                <a:gd name="T60" fmla="*/ 61 w 76"/>
                <a:gd name="T61" fmla="*/ 73 h 94"/>
                <a:gd name="T62" fmla="*/ 63 w 76"/>
                <a:gd name="T63" fmla="*/ 67 h 94"/>
                <a:gd name="T64" fmla="*/ 65 w 76"/>
                <a:gd name="T65" fmla="*/ 59 h 94"/>
                <a:gd name="T66" fmla="*/ 76 w 76"/>
                <a:gd name="T67" fmla="*/ 63 h 94"/>
                <a:gd name="T68" fmla="*/ 75 w 76"/>
                <a:gd name="T69" fmla="*/ 73 h 94"/>
                <a:gd name="T70" fmla="*/ 71 w 76"/>
                <a:gd name="T71" fmla="*/ 80 h 94"/>
                <a:gd name="T72" fmla="*/ 65 w 76"/>
                <a:gd name="T73" fmla="*/ 86 h 94"/>
                <a:gd name="T74" fmla="*/ 57 w 76"/>
                <a:gd name="T75" fmla="*/ 90 h 94"/>
                <a:gd name="T76" fmla="*/ 50 w 76"/>
                <a:gd name="T77" fmla="*/ 92 h 94"/>
                <a:gd name="T78" fmla="*/ 40 w 76"/>
                <a:gd name="T79" fmla="*/ 94 h 94"/>
                <a:gd name="T80" fmla="*/ 32 w 76"/>
                <a:gd name="T81" fmla="*/ 94 h 94"/>
                <a:gd name="T82" fmla="*/ 25 w 76"/>
                <a:gd name="T83" fmla="*/ 92 h 94"/>
                <a:gd name="T84" fmla="*/ 17 w 76"/>
                <a:gd name="T85" fmla="*/ 88 h 94"/>
                <a:gd name="T86" fmla="*/ 11 w 76"/>
                <a:gd name="T87" fmla="*/ 82 h 94"/>
                <a:gd name="T88" fmla="*/ 7 w 76"/>
                <a:gd name="T89" fmla="*/ 76 h 94"/>
                <a:gd name="T90" fmla="*/ 3 w 76"/>
                <a:gd name="T91" fmla="*/ 71 h 94"/>
                <a:gd name="T92" fmla="*/ 0 w 76"/>
                <a:gd name="T93" fmla="*/ 59 h 94"/>
                <a:gd name="T94" fmla="*/ 0 w 76"/>
                <a:gd name="T95" fmla="*/ 46 h 94"/>
                <a:gd name="T96" fmla="*/ 0 w 76"/>
                <a:gd name="T97" fmla="*/ 36 h 94"/>
                <a:gd name="T98" fmla="*/ 2 w 76"/>
                <a:gd name="T99" fmla="*/ 28 h 94"/>
                <a:gd name="T100" fmla="*/ 3 w 76"/>
                <a:gd name="T101" fmla="*/ 21 h 94"/>
                <a:gd name="T102" fmla="*/ 7 w 76"/>
                <a:gd name="T103" fmla="*/ 15 h 94"/>
                <a:gd name="T104" fmla="*/ 13 w 76"/>
                <a:gd name="T105" fmla="*/ 9 h 94"/>
                <a:gd name="T106" fmla="*/ 19 w 76"/>
                <a:gd name="T107" fmla="*/ 5 h 94"/>
                <a:gd name="T108" fmla="*/ 28 w 76"/>
                <a:gd name="T109" fmla="*/ 0 h 94"/>
                <a:gd name="T110" fmla="*/ 40 w 76"/>
                <a:gd name="T11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 h="94">
                  <a:moveTo>
                    <a:pt x="40" y="0"/>
                  </a:moveTo>
                  <a:lnTo>
                    <a:pt x="48" y="0"/>
                  </a:lnTo>
                  <a:lnTo>
                    <a:pt x="55" y="2"/>
                  </a:lnTo>
                  <a:lnTo>
                    <a:pt x="63" y="5"/>
                  </a:lnTo>
                  <a:lnTo>
                    <a:pt x="67" y="11"/>
                  </a:lnTo>
                  <a:lnTo>
                    <a:pt x="73" y="19"/>
                  </a:lnTo>
                  <a:lnTo>
                    <a:pt x="75" y="27"/>
                  </a:lnTo>
                  <a:lnTo>
                    <a:pt x="63" y="28"/>
                  </a:lnTo>
                  <a:lnTo>
                    <a:pt x="61" y="23"/>
                  </a:lnTo>
                  <a:lnTo>
                    <a:pt x="57" y="19"/>
                  </a:lnTo>
                  <a:lnTo>
                    <a:pt x="53" y="15"/>
                  </a:lnTo>
                  <a:lnTo>
                    <a:pt x="48" y="11"/>
                  </a:lnTo>
                  <a:lnTo>
                    <a:pt x="40" y="9"/>
                  </a:lnTo>
                  <a:lnTo>
                    <a:pt x="34" y="11"/>
                  </a:lnTo>
                  <a:lnTo>
                    <a:pt x="28" y="11"/>
                  </a:lnTo>
                  <a:lnTo>
                    <a:pt x="23" y="15"/>
                  </a:lnTo>
                  <a:lnTo>
                    <a:pt x="17" y="21"/>
                  </a:lnTo>
                  <a:lnTo>
                    <a:pt x="13" y="28"/>
                  </a:lnTo>
                  <a:lnTo>
                    <a:pt x="11" y="36"/>
                  </a:lnTo>
                  <a:lnTo>
                    <a:pt x="11" y="46"/>
                  </a:lnTo>
                  <a:lnTo>
                    <a:pt x="11" y="57"/>
                  </a:lnTo>
                  <a:lnTo>
                    <a:pt x="15" y="65"/>
                  </a:lnTo>
                  <a:lnTo>
                    <a:pt x="17" y="71"/>
                  </a:lnTo>
                  <a:lnTo>
                    <a:pt x="21" y="75"/>
                  </a:lnTo>
                  <a:lnTo>
                    <a:pt x="25" y="78"/>
                  </a:lnTo>
                  <a:lnTo>
                    <a:pt x="32" y="82"/>
                  </a:lnTo>
                  <a:lnTo>
                    <a:pt x="40" y="82"/>
                  </a:lnTo>
                  <a:lnTo>
                    <a:pt x="46" y="82"/>
                  </a:lnTo>
                  <a:lnTo>
                    <a:pt x="51" y="80"/>
                  </a:lnTo>
                  <a:lnTo>
                    <a:pt x="55" y="76"/>
                  </a:lnTo>
                  <a:lnTo>
                    <a:pt x="61" y="73"/>
                  </a:lnTo>
                  <a:lnTo>
                    <a:pt x="63" y="67"/>
                  </a:lnTo>
                  <a:lnTo>
                    <a:pt x="65" y="59"/>
                  </a:lnTo>
                  <a:lnTo>
                    <a:pt x="76" y="63"/>
                  </a:lnTo>
                  <a:lnTo>
                    <a:pt x="75" y="73"/>
                  </a:lnTo>
                  <a:lnTo>
                    <a:pt x="71" y="80"/>
                  </a:lnTo>
                  <a:lnTo>
                    <a:pt x="65" y="86"/>
                  </a:lnTo>
                  <a:lnTo>
                    <a:pt x="57" y="90"/>
                  </a:lnTo>
                  <a:lnTo>
                    <a:pt x="50" y="92"/>
                  </a:lnTo>
                  <a:lnTo>
                    <a:pt x="40" y="94"/>
                  </a:lnTo>
                  <a:lnTo>
                    <a:pt x="32" y="94"/>
                  </a:lnTo>
                  <a:lnTo>
                    <a:pt x="25" y="92"/>
                  </a:lnTo>
                  <a:lnTo>
                    <a:pt x="17" y="88"/>
                  </a:lnTo>
                  <a:lnTo>
                    <a:pt x="11" y="82"/>
                  </a:lnTo>
                  <a:lnTo>
                    <a:pt x="7" y="76"/>
                  </a:lnTo>
                  <a:lnTo>
                    <a:pt x="3" y="71"/>
                  </a:lnTo>
                  <a:lnTo>
                    <a:pt x="0" y="59"/>
                  </a:lnTo>
                  <a:lnTo>
                    <a:pt x="0" y="46"/>
                  </a:lnTo>
                  <a:lnTo>
                    <a:pt x="0" y="36"/>
                  </a:lnTo>
                  <a:lnTo>
                    <a:pt x="2" y="28"/>
                  </a:lnTo>
                  <a:lnTo>
                    <a:pt x="3" y="21"/>
                  </a:lnTo>
                  <a:lnTo>
                    <a:pt x="7" y="15"/>
                  </a:lnTo>
                  <a:lnTo>
                    <a:pt x="13" y="9"/>
                  </a:lnTo>
                  <a:lnTo>
                    <a:pt x="19" y="5"/>
                  </a:lnTo>
                  <a:lnTo>
                    <a:pt x="28" y="0"/>
                  </a:lnTo>
                  <a:lnTo>
                    <a:pt x="4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7" name="Freeform 498"/>
            <p:cNvSpPr>
              <a:spLocks/>
            </p:cNvSpPr>
            <p:nvPr/>
          </p:nvSpPr>
          <p:spPr bwMode="auto">
            <a:xfrm>
              <a:off x="4159" y="914"/>
              <a:ext cx="61" cy="92"/>
            </a:xfrm>
            <a:custGeom>
              <a:avLst/>
              <a:gdLst>
                <a:gd name="T0" fmla="*/ 0 w 61"/>
                <a:gd name="T1" fmla="*/ 0 h 92"/>
                <a:gd name="T2" fmla="*/ 61 w 61"/>
                <a:gd name="T3" fmla="*/ 0 h 92"/>
                <a:gd name="T4" fmla="*/ 61 w 61"/>
                <a:gd name="T5" fmla="*/ 11 h 92"/>
                <a:gd name="T6" fmla="*/ 13 w 61"/>
                <a:gd name="T7" fmla="*/ 11 h 92"/>
                <a:gd name="T8" fmla="*/ 13 w 61"/>
                <a:gd name="T9" fmla="*/ 40 h 92"/>
                <a:gd name="T10" fmla="*/ 53 w 61"/>
                <a:gd name="T11" fmla="*/ 40 h 92"/>
                <a:gd name="T12" fmla="*/ 53 w 61"/>
                <a:gd name="T13" fmla="*/ 52 h 92"/>
                <a:gd name="T14" fmla="*/ 13 w 61"/>
                <a:gd name="T15" fmla="*/ 52 h 92"/>
                <a:gd name="T16" fmla="*/ 13 w 61"/>
                <a:gd name="T17" fmla="*/ 92 h 92"/>
                <a:gd name="T18" fmla="*/ 0 w 61"/>
                <a:gd name="T19" fmla="*/ 92 h 92"/>
                <a:gd name="T20" fmla="*/ 0 w 61"/>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92">
                  <a:moveTo>
                    <a:pt x="0" y="0"/>
                  </a:moveTo>
                  <a:lnTo>
                    <a:pt x="61" y="0"/>
                  </a:lnTo>
                  <a:lnTo>
                    <a:pt x="61" y="11"/>
                  </a:lnTo>
                  <a:lnTo>
                    <a:pt x="13" y="11"/>
                  </a:lnTo>
                  <a:lnTo>
                    <a:pt x="13" y="40"/>
                  </a:lnTo>
                  <a:lnTo>
                    <a:pt x="53" y="40"/>
                  </a:lnTo>
                  <a:lnTo>
                    <a:pt x="53" y="52"/>
                  </a:lnTo>
                  <a:lnTo>
                    <a:pt x="13" y="52"/>
                  </a:lnTo>
                  <a:lnTo>
                    <a:pt x="13" y="92"/>
                  </a:lnTo>
                  <a:lnTo>
                    <a:pt x="0" y="9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2" name="Freeform 499"/>
            <p:cNvSpPr>
              <a:spLocks noEditPoints="1"/>
            </p:cNvSpPr>
            <p:nvPr/>
          </p:nvSpPr>
          <p:spPr bwMode="auto">
            <a:xfrm>
              <a:off x="3805" y="902"/>
              <a:ext cx="146" cy="117"/>
            </a:xfrm>
            <a:custGeom>
              <a:avLst/>
              <a:gdLst>
                <a:gd name="T0" fmla="*/ 0 w 146"/>
                <a:gd name="T1" fmla="*/ 117 h 117"/>
                <a:gd name="T2" fmla="*/ 0 w 146"/>
                <a:gd name="T3" fmla="*/ 117 h 117"/>
                <a:gd name="T4" fmla="*/ 0 w 146"/>
                <a:gd name="T5" fmla="*/ 117 h 117"/>
                <a:gd name="T6" fmla="*/ 0 w 146"/>
                <a:gd name="T7" fmla="*/ 117 h 117"/>
                <a:gd name="T8" fmla="*/ 146 w 146"/>
                <a:gd name="T9" fmla="*/ 0 h 117"/>
                <a:gd name="T10" fmla="*/ 146 w 146"/>
                <a:gd name="T11" fmla="*/ 117 h 117"/>
                <a:gd name="T12" fmla="*/ 0 w 146"/>
                <a:gd name="T13" fmla="*/ 117 h 117"/>
                <a:gd name="T14" fmla="*/ 0 w 146"/>
                <a:gd name="T15" fmla="*/ 0 h 117"/>
                <a:gd name="T16" fmla="*/ 146 w 146"/>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7">
                  <a:moveTo>
                    <a:pt x="0" y="117"/>
                  </a:moveTo>
                  <a:lnTo>
                    <a:pt x="0" y="117"/>
                  </a:lnTo>
                  <a:lnTo>
                    <a:pt x="0" y="117"/>
                  </a:lnTo>
                  <a:lnTo>
                    <a:pt x="0" y="117"/>
                  </a:lnTo>
                  <a:close/>
                  <a:moveTo>
                    <a:pt x="146" y="0"/>
                  </a:moveTo>
                  <a:lnTo>
                    <a:pt x="146" y="117"/>
                  </a:lnTo>
                  <a:lnTo>
                    <a:pt x="0" y="117"/>
                  </a:lnTo>
                  <a:lnTo>
                    <a:pt x="0" y="0"/>
                  </a:lnTo>
                  <a:lnTo>
                    <a:pt x="146" y="0"/>
                  </a:lnTo>
                  <a:close/>
                </a:path>
              </a:pathLst>
            </a:custGeom>
            <a:solidFill>
              <a:srgbClr val="828282"/>
            </a:solidFill>
            <a:ln w="0">
              <a:solidFill>
                <a:srgbClr val="828282"/>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3" name="Freeform 500"/>
            <p:cNvSpPr>
              <a:spLocks noEditPoints="1"/>
            </p:cNvSpPr>
            <p:nvPr/>
          </p:nvSpPr>
          <p:spPr bwMode="auto">
            <a:xfrm>
              <a:off x="3802" y="898"/>
              <a:ext cx="155" cy="127"/>
            </a:xfrm>
            <a:custGeom>
              <a:avLst/>
              <a:gdLst>
                <a:gd name="T0" fmla="*/ 9 w 155"/>
                <a:gd name="T1" fmla="*/ 10 h 127"/>
                <a:gd name="T2" fmla="*/ 9 w 155"/>
                <a:gd name="T3" fmla="*/ 117 h 127"/>
                <a:gd name="T4" fmla="*/ 146 w 155"/>
                <a:gd name="T5" fmla="*/ 117 h 127"/>
                <a:gd name="T6" fmla="*/ 146 w 155"/>
                <a:gd name="T7" fmla="*/ 10 h 127"/>
                <a:gd name="T8" fmla="*/ 9 w 155"/>
                <a:gd name="T9" fmla="*/ 10 h 127"/>
                <a:gd name="T10" fmla="*/ 2 w 155"/>
                <a:gd name="T11" fmla="*/ 0 h 127"/>
                <a:gd name="T12" fmla="*/ 151 w 155"/>
                <a:gd name="T13" fmla="*/ 0 h 127"/>
                <a:gd name="T14" fmla="*/ 153 w 155"/>
                <a:gd name="T15" fmla="*/ 2 h 127"/>
                <a:gd name="T16" fmla="*/ 153 w 155"/>
                <a:gd name="T17" fmla="*/ 4 h 127"/>
                <a:gd name="T18" fmla="*/ 155 w 155"/>
                <a:gd name="T19" fmla="*/ 4 h 127"/>
                <a:gd name="T20" fmla="*/ 155 w 155"/>
                <a:gd name="T21" fmla="*/ 121 h 127"/>
                <a:gd name="T22" fmla="*/ 153 w 155"/>
                <a:gd name="T23" fmla="*/ 121 h 127"/>
                <a:gd name="T24" fmla="*/ 153 w 155"/>
                <a:gd name="T25" fmla="*/ 123 h 127"/>
                <a:gd name="T26" fmla="*/ 151 w 155"/>
                <a:gd name="T27" fmla="*/ 125 h 127"/>
                <a:gd name="T28" fmla="*/ 149 w 155"/>
                <a:gd name="T29" fmla="*/ 125 h 127"/>
                <a:gd name="T30" fmla="*/ 149 w 155"/>
                <a:gd name="T31" fmla="*/ 127 h 127"/>
                <a:gd name="T32" fmla="*/ 3 w 155"/>
                <a:gd name="T33" fmla="*/ 127 h 127"/>
                <a:gd name="T34" fmla="*/ 3 w 155"/>
                <a:gd name="T35" fmla="*/ 121 h 127"/>
                <a:gd name="T36" fmla="*/ 0 w 155"/>
                <a:gd name="T37" fmla="*/ 121 h 127"/>
                <a:gd name="T38" fmla="*/ 0 w 155"/>
                <a:gd name="T39" fmla="*/ 2 h 127"/>
                <a:gd name="T40" fmla="*/ 2 w 155"/>
                <a:gd name="T4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27">
                  <a:moveTo>
                    <a:pt x="9" y="10"/>
                  </a:moveTo>
                  <a:lnTo>
                    <a:pt x="9" y="117"/>
                  </a:lnTo>
                  <a:lnTo>
                    <a:pt x="146" y="117"/>
                  </a:lnTo>
                  <a:lnTo>
                    <a:pt x="146" y="10"/>
                  </a:lnTo>
                  <a:lnTo>
                    <a:pt x="9" y="10"/>
                  </a:lnTo>
                  <a:close/>
                  <a:moveTo>
                    <a:pt x="2" y="0"/>
                  </a:moveTo>
                  <a:lnTo>
                    <a:pt x="151" y="0"/>
                  </a:lnTo>
                  <a:lnTo>
                    <a:pt x="153" y="2"/>
                  </a:lnTo>
                  <a:lnTo>
                    <a:pt x="153" y="4"/>
                  </a:lnTo>
                  <a:lnTo>
                    <a:pt x="155" y="4"/>
                  </a:lnTo>
                  <a:lnTo>
                    <a:pt x="155" y="121"/>
                  </a:lnTo>
                  <a:lnTo>
                    <a:pt x="153" y="121"/>
                  </a:lnTo>
                  <a:lnTo>
                    <a:pt x="153" y="123"/>
                  </a:lnTo>
                  <a:lnTo>
                    <a:pt x="151" y="125"/>
                  </a:lnTo>
                  <a:lnTo>
                    <a:pt x="149" y="125"/>
                  </a:lnTo>
                  <a:lnTo>
                    <a:pt x="149" y="127"/>
                  </a:lnTo>
                  <a:lnTo>
                    <a:pt x="3" y="127"/>
                  </a:lnTo>
                  <a:lnTo>
                    <a:pt x="3" y="121"/>
                  </a:lnTo>
                  <a:lnTo>
                    <a:pt x="0" y="121"/>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4" name="Freeform 501"/>
            <p:cNvSpPr>
              <a:spLocks noEditPoints="1"/>
            </p:cNvSpPr>
            <p:nvPr/>
          </p:nvSpPr>
          <p:spPr bwMode="auto">
            <a:xfrm>
              <a:off x="3972" y="1063"/>
              <a:ext cx="87" cy="94"/>
            </a:xfrm>
            <a:custGeom>
              <a:avLst/>
              <a:gdLst>
                <a:gd name="T0" fmla="*/ 43 w 87"/>
                <a:gd name="T1" fmla="*/ 12 h 94"/>
                <a:gd name="T2" fmla="*/ 35 w 87"/>
                <a:gd name="T3" fmla="*/ 12 h 94"/>
                <a:gd name="T4" fmla="*/ 27 w 87"/>
                <a:gd name="T5" fmla="*/ 16 h 94"/>
                <a:gd name="T6" fmla="*/ 22 w 87"/>
                <a:gd name="T7" fmla="*/ 20 h 94"/>
                <a:gd name="T8" fmla="*/ 18 w 87"/>
                <a:gd name="T9" fmla="*/ 25 h 94"/>
                <a:gd name="T10" fmla="*/ 14 w 87"/>
                <a:gd name="T11" fmla="*/ 31 h 94"/>
                <a:gd name="T12" fmla="*/ 12 w 87"/>
                <a:gd name="T13" fmla="*/ 39 h 94"/>
                <a:gd name="T14" fmla="*/ 12 w 87"/>
                <a:gd name="T15" fmla="*/ 48 h 94"/>
                <a:gd name="T16" fmla="*/ 14 w 87"/>
                <a:gd name="T17" fmla="*/ 60 h 94"/>
                <a:gd name="T18" fmla="*/ 16 w 87"/>
                <a:gd name="T19" fmla="*/ 68 h 94"/>
                <a:gd name="T20" fmla="*/ 22 w 87"/>
                <a:gd name="T21" fmla="*/ 75 h 94"/>
                <a:gd name="T22" fmla="*/ 27 w 87"/>
                <a:gd name="T23" fmla="*/ 81 h 94"/>
                <a:gd name="T24" fmla="*/ 35 w 87"/>
                <a:gd name="T25" fmla="*/ 83 h 94"/>
                <a:gd name="T26" fmla="*/ 43 w 87"/>
                <a:gd name="T27" fmla="*/ 85 h 94"/>
                <a:gd name="T28" fmla="*/ 52 w 87"/>
                <a:gd name="T29" fmla="*/ 83 h 94"/>
                <a:gd name="T30" fmla="*/ 60 w 87"/>
                <a:gd name="T31" fmla="*/ 81 h 94"/>
                <a:gd name="T32" fmla="*/ 66 w 87"/>
                <a:gd name="T33" fmla="*/ 75 h 94"/>
                <a:gd name="T34" fmla="*/ 72 w 87"/>
                <a:gd name="T35" fmla="*/ 68 h 94"/>
                <a:gd name="T36" fmla="*/ 73 w 87"/>
                <a:gd name="T37" fmla="*/ 58 h 94"/>
                <a:gd name="T38" fmla="*/ 75 w 87"/>
                <a:gd name="T39" fmla="*/ 48 h 94"/>
                <a:gd name="T40" fmla="*/ 73 w 87"/>
                <a:gd name="T41" fmla="*/ 37 h 94"/>
                <a:gd name="T42" fmla="*/ 72 w 87"/>
                <a:gd name="T43" fmla="*/ 29 h 94"/>
                <a:gd name="T44" fmla="*/ 66 w 87"/>
                <a:gd name="T45" fmla="*/ 22 h 94"/>
                <a:gd name="T46" fmla="*/ 60 w 87"/>
                <a:gd name="T47" fmla="*/ 16 h 94"/>
                <a:gd name="T48" fmla="*/ 52 w 87"/>
                <a:gd name="T49" fmla="*/ 12 h 94"/>
                <a:gd name="T50" fmla="*/ 43 w 87"/>
                <a:gd name="T51" fmla="*/ 12 h 94"/>
                <a:gd name="T52" fmla="*/ 43 w 87"/>
                <a:gd name="T53" fmla="*/ 0 h 94"/>
                <a:gd name="T54" fmla="*/ 52 w 87"/>
                <a:gd name="T55" fmla="*/ 2 h 94"/>
                <a:gd name="T56" fmla="*/ 58 w 87"/>
                <a:gd name="T57" fmla="*/ 4 h 94"/>
                <a:gd name="T58" fmla="*/ 66 w 87"/>
                <a:gd name="T59" fmla="*/ 6 h 94"/>
                <a:gd name="T60" fmla="*/ 72 w 87"/>
                <a:gd name="T61" fmla="*/ 12 h 94"/>
                <a:gd name="T62" fmla="*/ 77 w 87"/>
                <a:gd name="T63" fmla="*/ 18 h 94"/>
                <a:gd name="T64" fmla="*/ 81 w 87"/>
                <a:gd name="T65" fmla="*/ 23 h 94"/>
                <a:gd name="T66" fmla="*/ 85 w 87"/>
                <a:gd name="T67" fmla="*/ 31 h 94"/>
                <a:gd name="T68" fmla="*/ 87 w 87"/>
                <a:gd name="T69" fmla="*/ 39 h 94"/>
                <a:gd name="T70" fmla="*/ 87 w 87"/>
                <a:gd name="T71" fmla="*/ 48 h 94"/>
                <a:gd name="T72" fmla="*/ 87 w 87"/>
                <a:gd name="T73" fmla="*/ 56 h 94"/>
                <a:gd name="T74" fmla="*/ 85 w 87"/>
                <a:gd name="T75" fmla="*/ 66 h 94"/>
                <a:gd name="T76" fmla="*/ 81 w 87"/>
                <a:gd name="T77" fmla="*/ 73 h 94"/>
                <a:gd name="T78" fmla="*/ 77 w 87"/>
                <a:gd name="T79" fmla="*/ 79 h 94"/>
                <a:gd name="T80" fmla="*/ 72 w 87"/>
                <a:gd name="T81" fmla="*/ 85 h 94"/>
                <a:gd name="T82" fmla="*/ 66 w 87"/>
                <a:gd name="T83" fmla="*/ 89 h 94"/>
                <a:gd name="T84" fmla="*/ 54 w 87"/>
                <a:gd name="T85" fmla="*/ 94 h 94"/>
                <a:gd name="T86" fmla="*/ 43 w 87"/>
                <a:gd name="T87" fmla="*/ 94 h 94"/>
                <a:gd name="T88" fmla="*/ 35 w 87"/>
                <a:gd name="T89" fmla="*/ 94 h 94"/>
                <a:gd name="T90" fmla="*/ 27 w 87"/>
                <a:gd name="T91" fmla="*/ 93 h 94"/>
                <a:gd name="T92" fmla="*/ 20 w 87"/>
                <a:gd name="T93" fmla="*/ 89 h 94"/>
                <a:gd name="T94" fmla="*/ 14 w 87"/>
                <a:gd name="T95" fmla="*/ 85 h 94"/>
                <a:gd name="T96" fmla="*/ 10 w 87"/>
                <a:gd name="T97" fmla="*/ 79 h 94"/>
                <a:gd name="T98" fmla="*/ 6 w 87"/>
                <a:gd name="T99" fmla="*/ 71 h 94"/>
                <a:gd name="T100" fmla="*/ 2 w 87"/>
                <a:gd name="T101" fmla="*/ 60 h 94"/>
                <a:gd name="T102" fmla="*/ 0 w 87"/>
                <a:gd name="T103" fmla="*/ 48 h 94"/>
                <a:gd name="T104" fmla="*/ 2 w 87"/>
                <a:gd name="T105" fmla="*/ 29 h 94"/>
                <a:gd name="T106" fmla="*/ 12 w 87"/>
                <a:gd name="T107" fmla="*/ 14 h 94"/>
                <a:gd name="T108" fmla="*/ 25 w 87"/>
                <a:gd name="T109" fmla="*/ 4 h 94"/>
                <a:gd name="T110" fmla="*/ 43 w 87"/>
                <a:gd name="T11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7" h="94">
                  <a:moveTo>
                    <a:pt x="43" y="12"/>
                  </a:moveTo>
                  <a:lnTo>
                    <a:pt x="35" y="12"/>
                  </a:lnTo>
                  <a:lnTo>
                    <a:pt x="27" y="16"/>
                  </a:lnTo>
                  <a:lnTo>
                    <a:pt x="22" y="20"/>
                  </a:lnTo>
                  <a:lnTo>
                    <a:pt x="18" y="25"/>
                  </a:lnTo>
                  <a:lnTo>
                    <a:pt x="14" y="31"/>
                  </a:lnTo>
                  <a:lnTo>
                    <a:pt x="12" y="39"/>
                  </a:lnTo>
                  <a:lnTo>
                    <a:pt x="12" y="48"/>
                  </a:lnTo>
                  <a:lnTo>
                    <a:pt x="14" y="60"/>
                  </a:lnTo>
                  <a:lnTo>
                    <a:pt x="16" y="68"/>
                  </a:lnTo>
                  <a:lnTo>
                    <a:pt x="22" y="75"/>
                  </a:lnTo>
                  <a:lnTo>
                    <a:pt x="27" y="81"/>
                  </a:lnTo>
                  <a:lnTo>
                    <a:pt x="35" y="83"/>
                  </a:lnTo>
                  <a:lnTo>
                    <a:pt x="43" y="85"/>
                  </a:lnTo>
                  <a:lnTo>
                    <a:pt x="52" y="83"/>
                  </a:lnTo>
                  <a:lnTo>
                    <a:pt x="60" y="81"/>
                  </a:lnTo>
                  <a:lnTo>
                    <a:pt x="66" y="75"/>
                  </a:lnTo>
                  <a:lnTo>
                    <a:pt x="72" y="68"/>
                  </a:lnTo>
                  <a:lnTo>
                    <a:pt x="73" y="58"/>
                  </a:lnTo>
                  <a:lnTo>
                    <a:pt x="75" y="48"/>
                  </a:lnTo>
                  <a:lnTo>
                    <a:pt x="73" y="37"/>
                  </a:lnTo>
                  <a:lnTo>
                    <a:pt x="72" y="29"/>
                  </a:lnTo>
                  <a:lnTo>
                    <a:pt x="66" y="22"/>
                  </a:lnTo>
                  <a:lnTo>
                    <a:pt x="60" y="16"/>
                  </a:lnTo>
                  <a:lnTo>
                    <a:pt x="52" y="12"/>
                  </a:lnTo>
                  <a:lnTo>
                    <a:pt x="43" y="12"/>
                  </a:lnTo>
                  <a:close/>
                  <a:moveTo>
                    <a:pt x="43" y="0"/>
                  </a:moveTo>
                  <a:lnTo>
                    <a:pt x="52" y="2"/>
                  </a:lnTo>
                  <a:lnTo>
                    <a:pt x="58" y="4"/>
                  </a:lnTo>
                  <a:lnTo>
                    <a:pt x="66" y="6"/>
                  </a:lnTo>
                  <a:lnTo>
                    <a:pt x="72" y="12"/>
                  </a:lnTo>
                  <a:lnTo>
                    <a:pt x="77" y="18"/>
                  </a:lnTo>
                  <a:lnTo>
                    <a:pt x="81" y="23"/>
                  </a:lnTo>
                  <a:lnTo>
                    <a:pt x="85" y="31"/>
                  </a:lnTo>
                  <a:lnTo>
                    <a:pt x="87" y="39"/>
                  </a:lnTo>
                  <a:lnTo>
                    <a:pt x="87" y="48"/>
                  </a:lnTo>
                  <a:lnTo>
                    <a:pt x="87" y="56"/>
                  </a:lnTo>
                  <a:lnTo>
                    <a:pt x="85" y="66"/>
                  </a:lnTo>
                  <a:lnTo>
                    <a:pt x="81" y="73"/>
                  </a:lnTo>
                  <a:lnTo>
                    <a:pt x="77" y="79"/>
                  </a:lnTo>
                  <a:lnTo>
                    <a:pt x="72" y="85"/>
                  </a:lnTo>
                  <a:lnTo>
                    <a:pt x="66" y="89"/>
                  </a:lnTo>
                  <a:lnTo>
                    <a:pt x="54" y="94"/>
                  </a:lnTo>
                  <a:lnTo>
                    <a:pt x="43" y="94"/>
                  </a:lnTo>
                  <a:lnTo>
                    <a:pt x="35" y="94"/>
                  </a:lnTo>
                  <a:lnTo>
                    <a:pt x="27" y="93"/>
                  </a:lnTo>
                  <a:lnTo>
                    <a:pt x="20" y="89"/>
                  </a:lnTo>
                  <a:lnTo>
                    <a:pt x="14" y="85"/>
                  </a:lnTo>
                  <a:lnTo>
                    <a:pt x="10" y="79"/>
                  </a:lnTo>
                  <a:lnTo>
                    <a:pt x="6" y="71"/>
                  </a:lnTo>
                  <a:lnTo>
                    <a:pt x="2" y="60"/>
                  </a:lnTo>
                  <a:lnTo>
                    <a:pt x="0" y="48"/>
                  </a:lnTo>
                  <a:lnTo>
                    <a:pt x="2" y="29"/>
                  </a:lnTo>
                  <a:lnTo>
                    <a:pt x="12" y="14"/>
                  </a:lnTo>
                  <a:lnTo>
                    <a:pt x="25" y="4"/>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5" name="Freeform 502"/>
            <p:cNvSpPr>
              <a:spLocks noEditPoints="1"/>
            </p:cNvSpPr>
            <p:nvPr/>
          </p:nvSpPr>
          <p:spPr bwMode="auto">
            <a:xfrm>
              <a:off x="4072" y="1063"/>
              <a:ext cx="87" cy="100"/>
            </a:xfrm>
            <a:custGeom>
              <a:avLst/>
              <a:gdLst>
                <a:gd name="T0" fmla="*/ 33 w 87"/>
                <a:gd name="T1" fmla="*/ 12 h 100"/>
                <a:gd name="T2" fmla="*/ 20 w 87"/>
                <a:gd name="T3" fmla="*/ 20 h 100"/>
                <a:gd name="T4" fmla="*/ 14 w 87"/>
                <a:gd name="T5" fmla="*/ 31 h 100"/>
                <a:gd name="T6" fmla="*/ 12 w 87"/>
                <a:gd name="T7" fmla="*/ 48 h 100"/>
                <a:gd name="T8" fmla="*/ 16 w 87"/>
                <a:gd name="T9" fmla="*/ 68 h 100"/>
                <a:gd name="T10" fmla="*/ 27 w 87"/>
                <a:gd name="T11" fmla="*/ 81 h 100"/>
                <a:gd name="T12" fmla="*/ 43 w 87"/>
                <a:gd name="T13" fmla="*/ 85 h 100"/>
                <a:gd name="T14" fmla="*/ 54 w 87"/>
                <a:gd name="T15" fmla="*/ 83 h 100"/>
                <a:gd name="T16" fmla="*/ 43 w 87"/>
                <a:gd name="T17" fmla="*/ 77 h 100"/>
                <a:gd name="T18" fmla="*/ 54 w 87"/>
                <a:gd name="T19" fmla="*/ 71 h 100"/>
                <a:gd name="T20" fmla="*/ 66 w 87"/>
                <a:gd name="T21" fmla="*/ 71 h 100"/>
                <a:gd name="T22" fmla="*/ 71 w 87"/>
                <a:gd name="T23" fmla="*/ 56 h 100"/>
                <a:gd name="T24" fmla="*/ 71 w 87"/>
                <a:gd name="T25" fmla="*/ 37 h 100"/>
                <a:gd name="T26" fmla="*/ 64 w 87"/>
                <a:gd name="T27" fmla="*/ 22 h 100"/>
                <a:gd name="T28" fmla="*/ 50 w 87"/>
                <a:gd name="T29" fmla="*/ 12 h 100"/>
                <a:gd name="T30" fmla="*/ 43 w 87"/>
                <a:gd name="T31" fmla="*/ 0 h 100"/>
                <a:gd name="T32" fmla="*/ 56 w 87"/>
                <a:gd name="T33" fmla="*/ 4 h 100"/>
                <a:gd name="T34" fmla="*/ 69 w 87"/>
                <a:gd name="T35" fmla="*/ 12 h 100"/>
                <a:gd name="T36" fmla="*/ 79 w 87"/>
                <a:gd name="T37" fmla="*/ 23 h 100"/>
                <a:gd name="T38" fmla="*/ 83 w 87"/>
                <a:gd name="T39" fmla="*/ 39 h 100"/>
                <a:gd name="T40" fmla="*/ 83 w 87"/>
                <a:gd name="T41" fmla="*/ 58 h 100"/>
                <a:gd name="T42" fmla="*/ 77 w 87"/>
                <a:gd name="T43" fmla="*/ 75 h 100"/>
                <a:gd name="T44" fmla="*/ 79 w 87"/>
                <a:gd name="T45" fmla="*/ 89 h 100"/>
                <a:gd name="T46" fmla="*/ 81 w 87"/>
                <a:gd name="T47" fmla="*/ 100 h 100"/>
                <a:gd name="T48" fmla="*/ 64 w 87"/>
                <a:gd name="T49" fmla="*/ 91 h 100"/>
                <a:gd name="T50" fmla="*/ 41 w 87"/>
                <a:gd name="T51" fmla="*/ 94 h 100"/>
                <a:gd name="T52" fmla="*/ 27 w 87"/>
                <a:gd name="T53" fmla="*/ 93 h 100"/>
                <a:gd name="T54" fmla="*/ 14 w 87"/>
                <a:gd name="T55" fmla="*/ 85 h 100"/>
                <a:gd name="T56" fmla="*/ 4 w 87"/>
                <a:gd name="T57" fmla="*/ 71 h 100"/>
                <a:gd name="T58" fmla="*/ 0 w 87"/>
                <a:gd name="T59" fmla="*/ 56 h 100"/>
                <a:gd name="T60" fmla="*/ 0 w 87"/>
                <a:gd name="T61" fmla="*/ 39 h 100"/>
                <a:gd name="T62" fmla="*/ 4 w 87"/>
                <a:gd name="T63" fmla="*/ 23 h 100"/>
                <a:gd name="T64" fmla="*/ 14 w 87"/>
                <a:gd name="T65" fmla="*/ 10 h 100"/>
                <a:gd name="T66" fmla="*/ 27 w 87"/>
                <a:gd name="T67" fmla="*/ 2 h 100"/>
                <a:gd name="T68" fmla="*/ 43 w 87"/>
                <a:gd name="T6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 h="100">
                  <a:moveTo>
                    <a:pt x="43" y="12"/>
                  </a:moveTo>
                  <a:lnTo>
                    <a:pt x="33" y="12"/>
                  </a:lnTo>
                  <a:lnTo>
                    <a:pt x="27" y="16"/>
                  </a:lnTo>
                  <a:lnTo>
                    <a:pt x="20" y="20"/>
                  </a:lnTo>
                  <a:lnTo>
                    <a:pt x="16" y="25"/>
                  </a:lnTo>
                  <a:lnTo>
                    <a:pt x="14" y="31"/>
                  </a:lnTo>
                  <a:lnTo>
                    <a:pt x="12" y="39"/>
                  </a:lnTo>
                  <a:lnTo>
                    <a:pt x="12" y="48"/>
                  </a:lnTo>
                  <a:lnTo>
                    <a:pt x="12" y="58"/>
                  </a:lnTo>
                  <a:lnTo>
                    <a:pt x="16" y="68"/>
                  </a:lnTo>
                  <a:lnTo>
                    <a:pt x="20" y="75"/>
                  </a:lnTo>
                  <a:lnTo>
                    <a:pt x="27" y="81"/>
                  </a:lnTo>
                  <a:lnTo>
                    <a:pt x="33" y="83"/>
                  </a:lnTo>
                  <a:lnTo>
                    <a:pt x="43" y="85"/>
                  </a:lnTo>
                  <a:lnTo>
                    <a:pt x="48" y="83"/>
                  </a:lnTo>
                  <a:lnTo>
                    <a:pt x="54" y="83"/>
                  </a:lnTo>
                  <a:lnTo>
                    <a:pt x="48" y="79"/>
                  </a:lnTo>
                  <a:lnTo>
                    <a:pt x="43" y="77"/>
                  </a:lnTo>
                  <a:lnTo>
                    <a:pt x="44" y="68"/>
                  </a:lnTo>
                  <a:lnTo>
                    <a:pt x="54" y="71"/>
                  </a:lnTo>
                  <a:lnTo>
                    <a:pt x="62" y="77"/>
                  </a:lnTo>
                  <a:lnTo>
                    <a:pt x="66" y="71"/>
                  </a:lnTo>
                  <a:lnTo>
                    <a:pt x="69" y="66"/>
                  </a:lnTo>
                  <a:lnTo>
                    <a:pt x="71" y="56"/>
                  </a:lnTo>
                  <a:lnTo>
                    <a:pt x="71" y="48"/>
                  </a:lnTo>
                  <a:lnTo>
                    <a:pt x="71" y="37"/>
                  </a:lnTo>
                  <a:lnTo>
                    <a:pt x="68" y="29"/>
                  </a:lnTo>
                  <a:lnTo>
                    <a:pt x="64" y="22"/>
                  </a:lnTo>
                  <a:lnTo>
                    <a:pt x="58" y="16"/>
                  </a:lnTo>
                  <a:lnTo>
                    <a:pt x="50" y="12"/>
                  </a:lnTo>
                  <a:lnTo>
                    <a:pt x="43" y="12"/>
                  </a:lnTo>
                  <a:close/>
                  <a:moveTo>
                    <a:pt x="43" y="0"/>
                  </a:moveTo>
                  <a:lnTo>
                    <a:pt x="50" y="2"/>
                  </a:lnTo>
                  <a:lnTo>
                    <a:pt x="56" y="4"/>
                  </a:lnTo>
                  <a:lnTo>
                    <a:pt x="64" y="6"/>
                  </a:lnTo>
                  <a:lnTo>
                    <a:pt x="69" y="12"/>
                  </a:lnTo>
                  <a:lnTo>
                    <a:pt x="75" y="18"/>
                  </a:lnTo>
                  <a:lnTo>
                    <a:pt x="79" y="23"/>
                  </a:lnTo>
                  <a:lnTo>
                    <a:pt x="81" y="31"/>
                  </a:lnTo>
                  <a:lnTo>
                    <a:pt x="83" y="39"/>
                  </a:lnTo>
                  <a:lnTo>
                    <a:pt x="83" y="48"/>
                  </a:lnTo>
                  <a:lnTo>
                    <a:pt x="83" y="58"/>
                  </a:lnTo>
                  <a:lnTo>
                    <a:pt x="81" y="68"/>
                  </a:lnTo>
                  <a:lnTo>
                    <a:pt x="77" y="75"/>
                  </a:lnTo>
                  <a:lnTo>
                    <a:pt x="69" y="83"/>
                  </a:lnTo>
                  <a:lnTo>
                    <a:pt x="79" y="89"/>
                  </a:lnTo>
                  <a:lnTo>
                    <a:pt x="87" y="93"/>
                  </a:lnTo>
                  <a:lnTo>
                    <a:pt x="81" y="100"/>
                  </a:lnTo>
                  <a:lnTo>
                    <a:pt x="73" y="96"/>
                  </a:lnTo>
                  <a:lnTo>
                    <a:pt x="64" y="91"/>
                  </a:lnTo>
                  <a:lnTo>
                    <a:pt x="52" y="94"/>
                  </a:lnTo>
                  <a:lnTo>
                    <a:pt x="41" y="94"/>
                  </a:lnTo>
                  <a:lnTo>
                    <a:pt x="33" y="94"/>
                  </a:lnTo>
                  <a:lnTo>
                    <a:pt x="27" y="93"/>
                  </a:lnTo>
                  <a:lnTo>
                    <a:pt x="20" y="89"/>
                  </a:lnTo>
                  <a:lnTo>
                    <a:pt x="14" y="85"/>
                  </a:lnTo>
                  <a:lnTo>
                    <a:pt x="10" y="79"/>
                  </a:lnTo>
                  <a:lnTo>
                    <a:pt x="4" y="71"/>
                  </a:lnTo>
                  <a:lnTo>
                    <a:pt x="2" y="66"/>
                  </a:lnTo>
                  <a:lnTo>
                    <a:pt x="0" y="56"/>
                  </a:lnTo>
                  <a:lnTo>
                    <a:pt x="0" y="48"/>
                  </a:lnTo>
                  <a:lnTo>
                    <a:pt x="0" y="39"/>
                  </a:lnTo>
                  <a:lnTo>
                    <a:pt x="2" y="31"/>
                  </a:lnTo>
                  <a:lnTo>
                    <a:pt x="4" y="23"/>
                  </a:lnTo>
                  <a:lnTo>
                    <a:pt x="10" y="16"/>
                  </a:lnTo>
                  <a:lnTo>
                    <a:pt x="14" y="10"/>
                  </a:lnTo>
                  <a:lnTo>
                    <a:pt x="20" y="6"/>
                  </a:lnTo>
                  <a:lnTo>
                    <a:pt x="27" y="2"/>
                  </a:lnTo>
                  <a:lnTo>
                    <a:pt x="35" y="0"/>
                  </a:lnTo>
                  <a:lnTo>
                    <a:pt x="43"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6" name="Freeform 503"/>
            <p:cNvSpPr>
              <a:spLocks noEditPoints="1"/>
            </p:cNvSpPr>
            <p:nvPr/>
          </p:nvSpPr>
          <p:spPr bwMode="auto">
            <a:xfrm>
              <a:off x="3805" y="1054"/>
              <a:ext cx="146" cy="115"/>
            </a:xfrm>
            <a:custGeom>
              <a:avLst/>
              <a:gdLst>
                <a:gd name="T0" fmla="*/ 0 w 146"/>
                <a:gd name="T1" fmla="*/ 115 h 115"/>
                <a:gd name="T2" fmla="*/ 0 w 146"/>
                <a:gd name="T3" fmla="*/ 115 h 115"/>
                <a:gd name="T4" fmla="*/ 0 w 146"/>
                <a:gd name="T5" fmla="*/ 115 h 115"/>
                <a:gd name="T6" fmla="*/ 0 w 146"/>
                <a:gd name="T7" fmla="*/ 115 h 115"/>
                <a:gd name="T8" fmla="*/ 146 w 146"/>
                <a:gd name="T9" fmla="*/ 0 h 115"/>
                <a:gd name="T10" fmla="*/ 146 w 146"/>
                <a:gd name="T11" fmla="*/ 115 h 115"/>
                <a:gd name="T12" fmla="*/ 0 w 146"/>
                <a:gd name="T13" fmla="*/ 115 h 115"/>
                <a:gd name="T14" fmla="*/ 0 w 146"/>
                <a:gd name="T15" fmla="*/ 0 h 115"/>
                <a:gd name="T16" fmla="*/ 146 w 146"/>
                <a:gd name="T1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15">
                  <a:moveTo>
                    <a:pt x="0" y="115"/>
                  </a:moveTo>
                  <a:lnTo>
                    <a:pt x="0" y="115"/>
                  </a:lnTo>
                  <a:lnTo>
                    <a:pt x="0" y="115"/>
                  </a:lnTo>
                  <a:lnTo>
                    <a:pt x="0" y="115"/>
                  </a:lnTo>
                  <a:close/>
                  <a:moveTo>
                    <a:pt x="146" y="0"/>
                  </a:moveTo>
                  <a:lnTo>
                    <a:pt x="146" y="115"/>
                  </a:lnTo>
                  <a:lnTo>
                    <a:pt x="0" y="115"/>
                  </a:lnTo>
                  <a:lnTo>
                    <a:pt x="0" y="0"/>
                  </a:lnTo>
                  <a:lnTo>
                    <a:pt x="14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7" name="Freeform 504"/>
            <p:cNvSpPr>
              <a:spLocks noEditPoints="1"/>
            </p:cNvSpPr>
            <p:nvPr/>
          </p:nvSpPr>
          <p:spPr bwMode="auto">
            <a:xfrm>
              <a:off x="3802" y="1050"/>
              <a:ext cx="155" cy="125"/>
            </a:xfrm>
            <a:custGeom>
              <a:avLst/>
              <a:gdLst>
                <a:gd name="T0" fmla="*/ 9 w 155"/>
                <a:gd name="T1" fmla="*/ 10 h 125"/>
                <a:gd name="T2" fmla="*/ 9 w 155"/>
                <a:gd name="T3" fmla="*/ 115 h 125"/>
                <a:gd name="T4" fmla="*/ 146 w 155"/>
                <a:gd name="T5" fmla="*/ 115 h 125"/>
                <a:gd name="T6" fmla="*/ 146 w 155"/>
                <a:gd name="T7" fmla="*/ 10 h 125"/>
                <a:gd name="T8" fmla="*/ 9 w 155"/>
                <a:gd name="T9" fmla="*/ 10 h 125"/>
                <a:gd name="T10" fmla="*/ 2 w 155"/>
                <a:gd name="T11" fmla="*/ 0 h 125"/>
                <a:gd name="T12" fmla="*/ 151 w 155"/>
                <a:gd name="T13" fmla="*/ 0 h 125"/>
                <a:gd name="T14" fmla="*/ 153 w 155"/>
                <a:gd name="T15" fmla="*/ 2 h 125"/>
                <a:gd name="T16" fmla="*/ 153 w 155"/>
                <a:gd name="T17" fmla="*/ 4 h 125"/>
                <a:gd name="T18" fmla="*/ 155 w 155"/>
                <a:gd name="T19" fmla="*/ 4 h 125"/>
                <a:gd name="T20" fmla="*/ 155 w 155"/>
                <a:gd name="T21" fmla="*/ 119 h 125"/>
                <a:gd name="T22" fmla="*/ 153 w 155"/>
                <a:gd name="T23" fmla="*/ 119 h 125"/>
                <a:gd name="T24" fmla="*/ 153 w 155"/>
                <a:gd name="T25" fmla="*/ 121 h 125"/>
                <a:gd name="T26" fmla="*/ 151 w 155"/>
                <a:gd name="T27" fmla="*/ 123 h 125"/>
                <a:gd name="T28" fmla="*/ 149 w 155"/>
                <a:gd name="T29" fmla="*/ 123 h 125"/>
                <a:gd name="T30" fmla="*/ 149 w 155"/>
                <a:gd name="T31" fmla="*/ 125 h 125"/>
                <a:gd name="T32" fmla="*/ 3 w 155"/>
                <a:gd name="T33" fmla="*/ 125 h 125"/>
                <a:gd name="T34" fmla="*/ 3 w 155"/>
                <a:gd name="T35" fmla="*/ 119 h 125"/>
                <a:gd name="T36" fmla="*/ 0 w 155"/>
                <a:gd name="T37" fmla="*/ 119 h 125"/>
                <a:gd name="T38" fmla="*/ 0 w 155"/>
                <a:gd name="T39" fmla="*/ 2 h 125"/>
                <a:gd name="T40" fmla="*/ 2 w 155"/>
                <a:gd name="T4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125">
                  <a:moveTo>
                    <a:pt x="9" y="10"/>
                  </a:moveTo>
                  <a:lnTo>
                    <a:pt x="9" y="115"/>
                  </a:lnTo>
                  <a:lnTo>
                    <a:pt x="146" y="115"/>
                  </a:lnTo>
                  <a:lnTo>
                    <a:pt x="146" y="10"/>
                  </a:lnTo>
                  <a:lnTo>
                    <a:pt x="9" y="10"/>
                  </a:lnTo>
                  <a:close/>
                  <a:moveTo>
                    <a:pt x="2" y="0"/>
                  </a:moveTo>
                  <a:lnTo>
                    <a:pt x="151" y="0"/>
                  </a:lnTo>
                  <a:lnTo>
                    <a:pt x="153" y="2"/>
                  </a:lnTo>
                  <a:lnTo>
                    <a:pt x="153" y="4"/>
                  </a:lnTo>
                  <a:lnTo>
                    <a:pt x="155" y="4"/>
                  </a:lnTo>
                  <a:lnTo>
                    <a:pt x="155" y="119"/>
                  </a:lnTo>
                  <a:lnTo>
                    <a:pt x="153" y="119"/>
                  </a:lnTo>
                  <a:lnTo>
                    <a:pt x="153" y="121"/>
                  </a:lnTo>
                  <a:lnTo>
                    <a:pt x="151" y="123"/>
                  </a:lnTo>
                  <a:lnTo>
                    <a:pt x="149" y="123"/>
                  </a:lnTo>
                  <a:lnTo>
                    <a:pt x="149" y="125"/>
                  </a:lnTo>
                  <a:lnTo>
                    <a:pt x="3" y="125"/>
                  </a:lnTo>
                  <a:lnTo>
                    <a:pt x="3" y="119"/>
                  </a:lnTo>
                  <a:lnTo>
                    <a:pt x="0" y="119"/>
                  </a:lnTo>
                  <a:lnTo>
                    <a:pt x="0" y="2"/>
                  </a:lnTo>
                  <a:lnTo>
                    <a:pt x="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2" name="标题 1"/>
          <p:cNvSpPr>
            <a:spLocks noGrp="1"/>
          </p:cNvSpPr>
          <p:nvPr>
            <p:ph type="title"/>
          </p:nvPr>
        </p:nvSpPr>
        <p:spPr/>
        <p:txBody>
          <a:bodyPr/>
          <a:lstStyle/>
          <a:p>
            <a:r>
              <a:rPr lang="en-US" altLang="zh-CN" dirty="0"/>
              <a:t>Single aggregation/core switch</a:t>
            </a:r>
          </a:p>
        </p:txBody>
      </p:sp>
      <p:sp>
        <p:nvSpPr>
          <p:cNvPr id="2336" name="任意多边形 2335"/>
          <p:cNvSpPr/>
          <p:nvPr/>
        </p:nvSpPr>
        <p:spPr>
          <a:xfrm>
            <a:off x="1807285" y="2274236"/>
            <a:ext cx="3604403" cy="3173506"/>
          </a:xfrm>
          <a:custGeom>
            <a:avLst/>
            <a:gdLst>
              <a:gd name="connsiteX0" fmla="*/ 0 w 3604403"/>
              <a:gd name="connsiteY0" fmla="*/ 3162748 h 3173506"/>
              <a:gd name="connsiteX1" fmla="*/ 53788 w 3604403"/>
              <a:gd name="connsiteY1" fmla="*/ 3173506 h 3173506"/>
              <a:gd name="connsiteX2" fmla="*/ 376517 w 3604403"/>
              <a:gd name="connsiteY2" fmla="*/ 3151991 h 3173506"/>
              <a:gd name="connsiteX3" fmla="*/ 430306 w 3604403"/>
              <a:gd name="connsiteY3" fmla="*/ 3141233 h 3173506"/>
              <a:gd name="connsiteX4" fmla="*/ 473336 w 3604403"/>
              <a:gd name="connsiteY4" fmla="*/ 3130475 h 3173506"/>
              <a:gd name="connsiteX5" fmla="*/ 559397 w 3604403"/>
              <a:gd name="connsiteY5" fmla="*/ 3119718 h 3173506"/>
              <a:gd name="connsiteX6" fmla="*/ 796066 w 3604403"/>
              <a:gd name="connsiteY6" fmla="*/ 3087445 h 3173506"/>
              <a:gd name="connsiteX7" fmla="*/ 849854 w 3604403"/>
              <a:gd name="connsiteY7" fmla="*/ 3076687 h 3173506"/>
              <a:gd name="connsiteX8" fmla="*/ 914400 w 3604403"/>
              <a:gd name="connsiteY8" fmla="*/ 3065930 h 3173506"/>
              <a:gd name="connsiteX9" fmla="*/ 968188 w 3604403"/>
              <a:gd name="connsiteY9" fmla="*/ 3055172 h 3173506"/>
              <a:gd name="connsiteX10" fmla="*/ 1097280 w 3604403"/>
              <a:gd name="connsiteY10" fmla="*/ 3044414 h 3173506"/>
              <a:gd name="connsiteX11" fmla="*/ 1194099 w 3604403"/>
              <a:gd name="connsiteY11" fmla="*/ 3022899 h 3173506"/>
              <a:gd name="connsiteX12" fmla="*/ 1258644 w 3604403"/>
              <a:gd name="connsiteY12" fmla="*/ 3012141 h 3173506"/>
              <a:gd name="connsiteX13" fmla="*/ 1376979 w 3604403"/>
              <a:gd name="connsiteY13" fmla="*/ 3001384 h 3173506"/>
              <a:gd name="connsiteX14" fmla="*/ 1420009 w 3604403"/>
              <a:gd name="connsiteY14" fmla="*/ 2990626 h 3173506"/>
              <a:gd name="connsiteX15" fmla="*/ 1656677 w 3604403"/>
              <a:gd name="connsiteY15" fmla="*/ 2969111 h 3173506"/>
              <a:gd name="connsiteX16" fmla="*/ 1775011 w 3604403"/>
              <a:gd name="connsiteY16" fmla="*/ 2947595 h 3173506"/>
              <a:gd name="connsiteX17" fmla="*/ 2086983 w 3604403"/>
              <a:gd name="connsiteY17" fmla="*/ 2926080 h 3173506"/>
              <a:gd name="connsiteX18" fmla="*/ 2173044 w 3604403"/>
              <a:gd name="connsiteY18" fmla="*/ 2904565 h 3173506"/>
              <a:gd name="connsiteX19" fmla="*/ 2420470 w 3604403"/>
              <a:gd name="connsiteY19" fmla="*/ 2872292 h 3173506"/>
              <a:gd name="connsiteX20" fmla="*/ 2614108 w 3604403"/>
              <a:gd name="connsiteY20" fmla="*/ 2840019 h 3173506"/>
              <a:gd name="connsiteX21" fmla="*/ 2678654 w 3604403"/>
              <a:gd name="connsiteY21" fmla="*/ 2818504 h 3173506"/>
              <a:gd name="connsiteX22" fmla="*/ 2764715 w 3604403"/>
              <a:gd name="connsiteY22" fmla="*/ 2786231 h 3173506"/>
              <a:gd name="connsiteX23" fmla="*/ 2807746 w 3604403"/>
              <a:gd name="connsiteY23" fmla="*/ 2753958 h 3173506"/>
              <a:gd name="connsiteX24" fmla="*/ 2840019 w 3604403"/>
              <a:gd name="connsiteY24" fmla="*/ 2743200 h 3173506"/>
              <a:gd name="connsiteX25" fmla="*/ 2883049 w 3604403"/>
              <a:gd name="connsiteY25" fmla="*/ 2721685 h 3173506"/>
              <a:gd name="connsiteX26" fmla="*/ 2947595 w 3604403"/>
              <a:gd name="connsiteY26" fmla="*/ 2678654 h 3173506"/>
              <a:gd name="connsiteX27" fmla="*/ 2979868 w 3604403"/>
              <a:gd name="connsiteY27" fmla="*/ 2657139 h 3173506"/>
              <a:gd name="connsiteX28" fmla="*/ 3044414 w 3604403"/>
              <a:gd name="connsiteY28" fmla="*/ 2592593 h 3173506"/>
              <a:gd name="connsiteX29" fmla="*/ 3076687 w 3604403"/>
              <a:gd name="connsiteY29" fmla="*/ 2560320 h 3173506"/>
              <a:gd name="connsiteX30" fmla="*/ 3098202 w 3604403"/>
              <a:gd name="connsiteY30" fmla="*/ 2528047 h 3173506"/>
              <a:gd name="connsiteX31" fmla="*/ 3108960 w 3604403"/>
              <a:gd name="connsiteY31" fmla="*/ 2495774 h 3173506"/>
              <a:gd name="connsiteX32" fmla="*/ 3151990 w 3604403"/>
              <a:gd name="connsiteY32" fmla="*/ 2431228 h 3173506"/>
              <a:gd name="connsiteX33" fmla="*/ 3173506 w 3604403"/>
              <a:gd name="connsiteY33" fmla="*/ 2398955 h 3173506"/>
              <a:gd name="connsiteX34" fmla="*/ 3184263 w 3604403"/>
              <a:gd name="connsiteY34" fmla="*/ 2355925 h 3173506"/>
              <a:gd name="connsiteX35" fmla="*/ 3205779 w 3604403"/>
              <a:gd name="connsiteY35" fmla="*/ 2312894 h 3173506"/>
              <a:gd name="connsiteX36" fmla="*/ 3227294 w 3604403"/>
              <a:gd name="connsiteY36" fmla="*/ 2259106 h 3173506"/>
              <a:gd name="connsiteX37" fmla="*/ 3238051 w 3604403"/>
              <a:gd name="connsiteY37" fmla="*/ 2194560 h 3173506"/>
              <a:gd name="connsiteX38" fmla="*/ 3259567 w 3604403"/>
              <a:gd name="connsiteY38" fmla="*/ 2119257 h 3173506"/>
              <a:gd name="connsiteX39" fmla="*/ 3270324 w 3604403"/>
              <a:gd name="connsiteY39" fmla="*/ 2054711 h 3173506"/>
              <a:gd name="connsiteX40" fmla="*/ 3281082 w 3604403"/>
              <a:gd name="connsiteY40" fmla="*/ 2022438 h 3173506"/>
              <a:gd name="connsiteX41" fmla="*/ 3302597 w 3604403"/>
              <a:gd name="connsiteY41" fmla="*/ 1871831 h 3173506"/>
              <a:gd name="connsiteX42" fmla="*/ 3324113 w 3604403"/>
              <a:gd name="connsiteY42" fmla="*/ 1559859 h 3173506"/>
              <a:gd name="connsiteX43" fmla="*/ 3345628 w 3604403"/>
              <a:gd name="connsiteY43" fmla="*/ 1473798 h 3173506"/>
              <a:gd name="connsiteX44" fmla="*/ 3356386 w 3604403"/>
              <a:gd name="connsiteY44" fmla="*/ 1376979 h 3173506"/>
              <a:gd name="connsiteX45" fmla="*/ 3367143 w 3604403"/>
              <a:gd name="connsiteY45" fmla="*/ 1344706 h 3173506"/>
              <a:gd name="connsiteX46" fmla="*/ 3388659 w 3604403"/>
              <a:gd name="connsiteY46" fmla="*/ 1215614 h 3173506"/>
              <a:gd name="connsiteX47" fmla="*/ 3420931 w 3604403"/>
              <a:gd name="connsiteY47" fmla="*/ 1032734 h 3173506"/>
              <a:gd name="connsiteX48" fmla="*/ 3431689 w 3604403"/>
              <a:gd name="connsiteY48" fmla="*/ 882127 h 3173506"/>
              <a:gd name="connsiteX49" fmla="*/ 3442447 w 3604403"/>
              <a:gd name="connsiteY49" fmla="*/ 828339 h 3173506"/>
              <a:gd name="connsiteX50" fmla="*/ 3453204 w 3604403"/>
              <a:gd name="connsiteY50" fmla="*/ 763793 h 3173506"/>
              <a:gd name="connsiteX51" fmla="*/ 3463962 w 3604403"/>
              <a:gd name="connsiteY51" fmla="*/ 688490 h 3173506"/>
              <a:gd name="connsiteX52" fmla="*/ 3485477 w 3604403"/>
              <a:gd name="connsiteY52" fmla="*/ 559398 h 3173506"/>
              <a:gd name="connsiteX53" fmla="*/ 3496235 w 3604403"/>
              <a:gd name="connsiteY53" fmla="*/ 451821 h 3173506"/>
              <a:gd name="connsiteX54" fmla="*/ 3517750 w 3604403"/>
              <a:gd name="connsiteY54" fmla="*/ 365760 h 3173506"/>
              <a:gd name="connsiteX55" fmla="*/ 3528508 w 3604403"/>
              <a:gd name="connsiteY55" fmla="*/ 311972 h 3173506"/>
              <a:gd name="connsiteX56" fmla="*/ 3560781 w 3604403"/>
              <a:gd name="connsiteY56" fmla="*/ 225911 h 3173506"/>
              <a:gd name="connsiteX57" fmla="*/ 3571539 w 3604403"/>
              <a:gd name="connsiteY57" fmla="*/ 161365 h 3173506"/>
              <a:gd name="connsiteX58" fmla="*/ 3582296 w 3604403"/>
              <a:gd name="connsiteY58" fmla="*/ 129092 h 3173506"/>
              <a:gd name="connsiteX59" fmla="*/ 3603811 w 3604403"/>
              <a:gd name="connsiteY59" fmla="*/ 32273 h 3173506"/>
              <a:gd name="connsiteX60" fmla="*/ 3603811 w 3604403"/>
              <a:gd name="connsiteY60" fmla="*/ 0 h 317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604403" h="3173506">
                <a:moveTo>
                  <a:pt x="0" y="3162748"/>
                </a:moveTo>
                <a:cubicBezTo>
                  <a:pt x="17929" y="3166334"/>
                  <a:pt x="35504" y="3173506"/>
                  <a:pt x="53788" y="3173506"/>
                </a:cubicBezTo>
                <a:cubicBezTo>
                  <a:pt x="156490" y="3173506"/>
                  <a:pt x="272235" y="3161471"/>
                  <a:pt x="376517" y="3151991"/>
                </a:cubicBezTo>
                <a:cubicBezTo>
                  <a:pt x="394447" y="3148405"/>
                  <a:pt x="412457" y="3145200"/>
                  <a:pt x="430306" y="3141233"/>
                </a:cubicBezTo>
                <a:cubicBezTo>
                  <a:pt x="444739" y="3138026"/>
                  <a:pt x="458752" y="3132906"/>
                  <a:pt x="473336" y="3130475"/>
                </a:cubicBezTo>
                <a:cubicBezTo>
                  <a:pt x="501853" y="3125722"/>
                  <a:pt x="530710" y="3123304"/>
                  <a:pt x="559397" y="3119718"/>
                </a:cubicBezTo>
                <a:cubicBezTo>
                  <a:pt x="719025" y="3079812"/>
                  <a:pt x="573858" y="3110836"/>
                  <a:pt x="796066" y="3087445"/>
                </a:cubicBezTo>
                <a:cubicBezTo>
                  <a:pt x="814250" y="3085531"/>
                  <a:pt x="831864" y="3079958"/>
                  <a:pt x="849854" y="3076687"/>
                </a:cubicBezTo>
                <a:cubicBezTo>
                  <a:pt x="871314" y="3072785"/>
                  <a:pt x="892940" y="3069832"/>
                  <a:pt x="914400" y="3065930"/>
                </a:cubicBezTo>
                <a:cubicBezTo>
                  <a:pt x="932390" y="3062659"/>
                  <a:pt x="950029" y="3057308"/>
                  <a:pt x="968188" y="3055172"/>
                </a:cubicBezTo>
                <a:cubicBezTo>
                  <a:pt x="1011072" y="3050127"/>
                  <a:pt x="1054249" y="3048000"/>
                  <a:pt x="1097280" y="3044414"/>
                </a:cubicBezTo>
                <a:cubicBezTo>
                  <a:pt x="1143323" y="3032904"/>
                  <a:pt x="1144024" y="3032004"/>
                  <a:pt x="1194099" y="3022899"/>
                </a:cubicBezTo>
                <a:cubicBezTo>
                  <a:pt x="1215559" y="3018997"/>
                  <a:pt x="1236982" y="3014689"/>
                  <a:pt x="1258644" y="3012141"/>
                </a:cubicBezTo>
                <a:cubicBezTo>
                  <a:pt x="1297980" y="3007513"/>
                  <a:pt x="1337534" y="3004970"/>
                  <a:pt x="1376979" y="3001384"/>
                </a:cubicBezTo>
                <a:cubicBezTo>
                  <a:pt x="1391322" y="2997798"/>
                  <a:pt x="1405373" y="2992717"/>
                  <a:pt x="1420009" y="2990626"/>
                </a:cubicBezTo>
                <a:cubicBezTo>
                  <a:pt x="1462173" y="2984602"/>
                  <a:pt x="1621528" y="2972040"/>
                  <a:pt x="1656677" y="2969111"/>
                </a:cubicBezTo>
                <a:cubicBezTo>
                  <a:pt x="1709731" y="2951426"/>
                  <a:pt x="1694642" y="2954111"/>
                  <a:pt x="1775011" y="2947595"/>
                </a:cubicBezTo>
                <a:cubicBezTo>
                  <a:pt x="1878908" y="2939171"/>
                  <a:pt x="2086983" y="2926080"/>
                  <a:pt x="2086983" y="2926080"/>
                </a:cubicBezTo>
                <a:cubicBezTo>
                  <a:pt x="2115670" y="2918908"/>
                  <a:pt x="2143818" y="2909061"/>
                  <a:pt x="2173044" y="2904565"/>
                </a:cubicBezTo>
                <a:cubicBezTo>
                  <a:pt x="2348512" y="2877570"/>
                  <a:pt x="2265963" y="2887743"/>
                  <a:pt x="2420470" y="2872292"/>
                </a:cubicBezTo>
                <a:cubicBezTo>
                  <a:pt x="2541493" y="2842037"/>
                  <a:pt x="2477108" y="2853719"/>
                  <a:pt x="2614108" y="2840019"/>
                </a:cubicBezTo>
                <a:cubicBezTo>
                  <a:pt x="2635623" y="2832847"/>
                  <a:pt x="2658369" y="2828647"/>
                  <a:pt x="2678654" y="2818504"/>
                </a:cubicBezTo>
                <a:cubicBezTo>
                  <a:pt x="2734908" y="2790376"/>
                  <a:pt x="2706126" y="2800877"/>
                  <a:pt x="2764715" y="2786231"/>
                </a:cubicBezTo>
                <a:cubicBezTo>
                  <a:pt x="2779059" y="2775473"/>
                  <a:pt x="2792179" y="2762854"/>
                  <a:pt x="2807746" y="2753958"/>
                </a:cubicBezTo>
                <a:cubicBezTo>
                  <a:pt x="2817592" y="2748332"/>
                  <a:pt x="2829596" y="2747667"/>
                  <a:pt x="2840019" y="2743200"/>
                </a:cubicBezTo>
                <a:cubicBezTo>
                  <a:pt x="2854759" y="2736883"/>
                  <a:pt x="2869298" y="2729936"/>
                  <a:pt x="2883049" y="2721685"/>
                </a:cubicBezTo>
                <a:cubicBezTo>
                  <a:pt x="2905222" y="2708381"/>
                  <a:pt x="2926080" y="2692998"/>
                  <a:pt x="2947595" y="2678654"/>
                </a:cubicBezTo>
                <a:cubicBezTo>
                  <a:pt x="2958353" y="2671482"/>
                  <a:pt x="2970726" y="2666281"/>
                  <a:pt x="2979868" y="2657139"/>
                </a:cubicBezTo>
                <a:lnTo>
                  <a:pt x="3044414" y="2592593"/>
                </a:lnTo>
                <a:cubicBezTo>
                  <a:pt x="3055172" y="2581835"/>
                  <a:pt x="3068248" y="2572979"/>
                  <a:pt x="3076687" y="2560320"/>
                </a:cubicBezTo>
                <a:cubicBezTo>
                  <a:pt x="3083859" y="2549562"/>
                  <a:pt x="3092420" y="2539611"/>
                  <a:pt x="3098202" y="2528047"/>
                </a:cubicBezTo>
                <a:cubicBezTo>
                  <a:pt x="3103273" y="2517905"/>
                  <a:pt x="3103453" y="2505687"/>
                  <a:pt x="3108960" y="2495774"/>
                </a:cubicBezTo>
                <a:cubicBezTo>
                  <a:pt x="3121518" y="2473170"/>
                  <a:pt x="3137647" y="2452743"/>
                  <a:pt x="3151990" y="2431228"/>
                </a:cubicBezTo>
                <a:lnTo>
                  <a:pt x="3173506" y="2398955"/>
                </a:lnTo>
                <a:cubicBezTo>
                  <a:pt x="3177092" y="2384612"/>
                  <a:pt x="3179072" y="2369768"/>
                  <a:pt x="3184263" y="2355925"/>
                </a:cubicBezTo>
                <a:cubicBezTo>
                  <a:pt x="3189894" y="2340909"/>
                  <a:pt x="3199266" y="2327549"/>
                  <a:pt x="3205779" y="2312894"/>
                </a:cubicBezTo>
                <a:cubicBezTo>
                  <a:pt x="3213622" y="2295248"/>
                  <a:pt x="3220122" y="2277035"/>
                  <a:pt x="3227294" y="2259106"/>
                </a:cubicBezTo>
                <a:cubicBezTo>
                  <a:pt x="3230880" y="2237591"/>
                  <a:pt x="3233773" y="2215949"/>
                  <a:pt x="3238051" y="2194560"/>
                </a:cubicBezTo>
                <a:cubicBezTo>
                  <a:pt x="3244804" y="2160794"/>
                  <a:pt x="3249315" y="2150013"/>
                  <a:pt x="3259567" y="2119257"/>
                </a:cubicBezTo>
                <a:cubicBezTo>
                  <a:pt x="3263153" y="2097742"/>
                  <a:pt x="3265592" y="2076004"/>
                  <a:pt x="3270324" y="2054711"/>
                </a:cubicBezTo>
                <a:cubicBezTo>
                  <a:pt x="3272784" y="2043641"/>
                  <a:pt x="3279111" y="2033605"/>
                  <a:pt x="3281082" y="2022438"/>
                </a:cubicBezTo>
                <a:cubicBezTo>
                  <a:pt x="3289895" y="1972498"/>
                  <a:pt x="3295425" y="1922033"/>
                  <a:pt x="3302597" y="1871831"/>
                </a:cubicBezTo>
                <a:cubicBezTo>
                  <a:pt x="3303839" y="1851954"/>
                  <a:pt x="3319057" y="1595251"/>
                  <a:pt x="3324113" y="1559859"/>
                </a:cubicBezTo>
                <a:cubicBezTo>
                  <a:pt x="3328295" y="1530586"/>
                  <a:pt x="3345628" y="1473798"/>
                  <a:pt x="3345628" y="1473798"/>
                </a:cubicBezTo>
                <a:cubicBezTo>
                  <a:pt x="3349214" y="1441525"/>
                  <a:pt x="3351048" y="1409009"/>
                  <a:pt x="3356386" y="1376979"/>
                </a:cubicBezTo>
                <a:cubicBezTo>
                  <a:pt x="3358250" y="1365794"/>
                  <a:pt x="3364919" y="1355825"/>
                  <a:pt x="3367143" y="1344706"/>
                </a:cubicBezTo>
                <a:cubicBezTo>
                  <a:pt x="3375698" y="1301929"/>
                  <a:pt x="3381767" y="1258690"/>
                  <a:pt x="3388659" y="1215614"/>
                </a:cubicBezTo>
                <a:cubicBezTo>
                  <a:pt x="3415064" y="1050582"/>
                  <a:pt x="3397907" y="1124835"/>
                  <a:pt x="3420931" y="1032734"/>
                </a:cubicBezTo>
                <a:cubicBezTo>
                  <a:pt x="3424517" y="982532"/>
                  <a:pt x="3426420" y="932181"/>
                  <a:pt x="3431689" y="882127"/>
                </a:cubicBezTo>
                <a:cubicBezTo>
                  <a:pt x="3433603" y="863943"/>
                  <a:pt x="3439176" y="846329"/>
                  <a:pt x="3442447" y="828339"/>
                </a:cubicBezTo>
                <a:cubicBezTo>
                  <a:pt x="3446349" y="806879"/>
                  <a:pt x="3449887" y="785351"/>
                  <a:pt x="3453204" y="763793"/>
                </a:cubicBezTo>
                <a:cubicBezTo>
                  <a:pt x="3457060" y="738732"/>
                  <a:pt x="3460007" y="713536"/>
                  <a:pt x="3463962" y="688490"/>
                </a:cubicBezTo>
                <a:cubicBezTo>
                  <a:pt x="3470766" y="645400"/>
                  <a:pt x="3479583" y="602622"/>
                  <a:pt x="3485477" y="559398"/>
                </a:cubicBezTo>
                <a:cubicBezTo>
                  <a:pt x="3490346" y="523691"/>
                  <a:pt x="3490310" y="487369"/>
                  <a:pt x="3496235" y="451821"/>
                </a:cubicBezTo>
                <a:cubicBezTo>
                  <a:pt x="3501096" y="422653"/>
                  <a:pt x="3511951" y="394756"/>
                  <a:pt x="3517750" y="365760"/>
                </a:cubicBezTo>
                <a:cubicBezTo>
                  <a:pt x="3521336" y="347831"/>
                  <a:pt x="3524073" y="329710"/>
                  <a:pt x="3528508" y="311972"/>
                </a:cubicBezTo>
                <a:cubicBezTo>
                  <a:pt x="3534129" y="289489"/>
                  <a:pt x="3554202" y="242359"/>
                  <a:pt x="3560781" y="225911"/>
                </a:cubicBezTo>
                <a:cubicBezTo>
                  <a:pt x="3564367" y="204396"/>
                  <a:pt x="3566807" y="182658"/>
                  <a:pt x="3571539" y="161365"/>
                </a:cubicBezTo>
                <a:cubicBezTo>
                  <a:pt x="3573999" y="150296"/>
                  <a:pt x="3579181" y="139995"/>
                  <a:pt x="3582296" y="129092"/>
                </a:cubicBezTo>
                <a:cubicBezTo>
                  <a:pt x="3588440" y="107589"/>
                  <a:pt x="3601345" y="51999"/>
                  <a:pt x="3603811" y="32273"/>
                </a:cubicBezTo>
                <a:cubicBezTo>
                  <a:pt x="3605145" y="21598"/>
                  <a:pt x="3603811" y="10758"/>
                  <a:pt x="3603811" y="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8" name="文本框 2337"/>
          <p:cNvSpPr txBox="1"/>
          <p:nvPr/>
        </p:nvSpPr>
        <p:spPr>
          <a:xfrm>
            <a:off x="2328291" y="4427922"/>
            <a:ext cx="2491620" cy="523220"/>
          </a:xfrm>
          <a:prstGeom prst="rect">
            <a:avLst/>
          </a:prstGeom>
          <a:noFill/>
        </p:spPr>
        <p:txBody>
          <a:bodyPr wrap="square" rtlCol="0">
            <a:spAutoFit/>
          </a:bodyPr>
          <a:lstStyle/>
          <a:p>
            <a:pPr algn="ctr"/>
            <a:r>
              <a:rPr lang="en-US" altLang="zh-CN" sz="2800" b="1" dirty="0" smtClean="0">
                <a:solidFill>
                  <a:srgbClr val="FF0000"/>
                </a:solidFill>
              </a:rPr>
              <a:t>~14% lower</a:t>
            </a:r>
            <a:endParaRPr lang="zh-CN" altLang="en-US" sz="2800" b="1" dirty="0">
              <a:solidFill>
                <a:srgbClr val="FF0000"/>
              </a:solidFill>
            </a:endParaRPr>
          </a:p>
        </p:txBody>
      </p:sp>
      <p:sp>
        <p:nvSpPr>
          <p:cNvPr id="1048" name="椭圆 1047"/>
          <p:cNvSpPr/>
          <p:nvPr/>
        </p:nvSpPr>
        <p:spPr>
          <a:xfrm>
            <a:off x="3305377" y="4905898"/>
            <a:ext cx="766562" cy="541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文本框 1048"/>
          <p:cNvSpPr txBox="1"/>
          <p:nvPr/>
        </p:nvSpPr>
        <p:spPr>
          <a:xfrm>
            <a:off x="3835401" y="1589610"/>
            <a:ext cx="2491620" cy="523220"/>
          </a:xfrm>
          <a:prstGeom prst="rect">
            <a:avLst/>
          </a:prstGeom>
          <a:noFill/>
        </p:spPr>
        <p:txBody>
          <a:bodyPr wrap="square" rtlCol="0">
            <a:spAutoFit/>
          </a:bodyPr>
          <a:lstStyle/>
          <a:p>
            <a:pPr algn="ctr"/>
            <a:r>
              <a:rPr lang="en-US" altLang="zh-CN" sz="2800" b="1" dirty="0" smtClean="0">
                <a:solidFill>
                  <a:srgbClr val="FF0000"/>
                </a:solidFill>
              </a:rPr>
              <a:t>~30% lower</a:t>
            </a:r>
            <a:endParaRPr lang="zh-CN" altLang="en-US" sz="2800" b="1" dirty="0">
              <a:solidFill>
                <a:srgbClr val="FF0000"/>
              </a:solidFill>
            </a:endParaRPr>
          </a:p>
        </p:txBody>
      </p:sp>
      <p:sp>
        <p:nvSpPr>
          <p:cNvPr id="1050" name="椭圆 1049"/>
          <p:cNvSpPr/>
          <p:nvPr/>
        </p:nvSpPr>
        <p:spPr>
          <a:xfrm>
            <a:off x="4756152" y="2067586"/>
            <a:ext cx="1038223" cy="13905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椭圆 1050"/>
          <p:cNvSpPr/>
          <p:nvPr/>
        </p:nvSpPr>
        <p:spPr>
          <a:xfrm>
            <a:off x="8641936" y="2464324"/>
            <a:ext cx="766562" cy="541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文本框 1051"/>
          <p:cNvSpPr txBox="1"/>
          <p:nvPr/>
        </p:nvSpPr>
        <p:spPr>
          <a:xfrm>
            <a:off x="7824789" y="3051698"/>
            <a:ext cx="2491620" cy="523220"/>
          </a:xfrm>
          <a:prstGeom prst="rect">
            <a:avLst/>
          </a:prstGeom>
          <a:solidFill>
            <a:schemeClr val="bg1"/>
          </a:solidFill>
        </p:spPr>
        <p:txBody>
          <a:bodyPr wrap="square" rtlCol="0">
            <a:spAutoFit/>
          </a:bodyPr>
          <a:lstStyle/>
          <a:p>
            <a:pPr algn="ctr"/>
            <a:r>
              <a:rPr lang="en-US" altLang="zh-CN" sz="2800" b="1" dirty="0" smtClean="0">
                <a:solidFill>
                  <a:srgbClr val="FF0000"/>
                </a:solidFill>
              </a:rPr>
              <a:t>~2.5% lower</a:t>
            </a:r>
            <a:endParaRPr lang="zh-CN" altLang="en-US" sz="2800" b="1" dirty="0">
              <a:solidFill>
                <a:srgbClr val="FF0000"/>
              </a:solidFill>
            </a:endParaRPr>
          </a:p>
        </p:txBody>
      </p:sp>
      <p:sp>
        <p:nvSpPr>
          <p:cNvPr id="1053" name="椭圆 1052"/>
          <p:cNvSpPr/>
          <p:nvPr/>
        </p:nvSpPr>
        <p:spPr>
          <a:xfrm>
            <a:off x="10279940" y="1592280"/>
            <a:ext cx="766562" cy="5413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文本框 1053"/>
          <p:cNvSpPr txBox="1"/>
          <p:nvPr/>
        </p:nvSpPr>
        <p:spPr>
          <a:xfrm>
            <a:off x="9989722" y="1043372"/>
            <a:ext cx="1439108" cy="523220"/>
          </a:xfrm>
          <a:prstGeom prst="rect">
            <a:avLst/>
          </a:prstGeom>
          <a:solidFill>
            <a:schemeClr val="bg1"/>
          </a:solidFill>
        </p:spPr>
        <p:txBody>
          <a:bodyPr wrap="square" rtlCol="0">
            <a:spAutoFit/>
          </a:bodyPr>
          <a:lstStyle/>
          <a:p>
            <a:pPr algn="ctr"/>
            <a:r>
              <a:rPr lang="en-US" altLang="zh-CN" sz="2800" b="1" dirty="0" smtClean="0">
                <a:solidFill>
                  <a:srgbClr val="FF0000"/>
                </a:solidFill>
              </a:rPr>
              <a:t>~same</a:t>
            </a:r>
            <a:endParaRPr lang="zh-CN" altLang="en-US" sz="2800" b="1" dirty="0">
              <a:solidFill>
                <a:srgbClr val="FF0000"/>
              </a:solidFill>
            </a:endParaRPr>
          </a:p>
        </p:txBody>
      </p:sp>
      <p:sp>
        <p:nvSpPr>
          <p:cNvPr id="517" name="矩形 516"/>
          <p:cNvSpPr/>
          <p:nvPr/>
        </p:nvSpPr>
        <p:spPr>
          <a:xfrm>
            <a:off x="955852" y="5765744"/>
            <a:ext cx="10230117" cy="707886"/>
          </a:xfrm>
          <a:prstGeom prst="rect">
            <a:avLst/>
          </a:prstGeom>
        </p:spPr>
        <p:txBody>
          <a:bodyPr wrap="square">
            <a:spAutoFit/>
          </a:bodyPr>
          <a:lstStyle/>
          <a:p>
            <a:pPr algn="ctr"/>
            <a:r>
              <a:rPr lang="en-US" altLang="zh-CN" sz="2000" dirty="0" smtClean="0">
                <a:solidFill>
                  <a:schemeClr val="bg1"/>
                </a:solidFill>
              </a:rPr>
              <a:t>FCT </a:t>
            </a:r>
            <a:r>
              <a:rPr lang="en-US" altLang="zh-CN" sz="2000" dirty="0">
                <a:solidFill>
                  <a:schemeClr val="bg1"/>
                </a:solidFill>
              </a:rPr>
              <a:t>of all short </a:t>
            </a:r>
            <a:r>
              <a:rPr lang="en-US" altLang="zh-CN" sz="2000" dirty="0" smtClean="0">
                <a:solidFill>
                  <a:schemeClr val="bg1"/>
                </a:solidFill>
              </a:rPr>
              <a:t>flows </a:t>
            </a:r>
            <a:r>
              <a:rPr lang="en-US" altLang="zh-CN" sz="1600" dirty="0" smtClean="0">
                <a:solidFill>
                  <a:schemeClr val="bg1"/>
                </a:solidFill>
              </a:rPr>
              <a:t>( </a:t>
            </a:r>
            <a:r>
              <a:rPr lang="en-US" altLang="zh-CN" sz="1600" u="sng" dirty="0" smtClean="0">
                <a:solidFill>
                  <a:schemeClr val="bg1"/>
                </a:solidFill>
              </a:rPr>
              <a:t>&lt;</a:t>
            </a:r>
            <a:r>
              <a:rPr lang="en-US" altLang="zh-CN" sz="1600" dirty="0" smtClean="0">
                <a:solidFill>
                  <a:schemeClr val="bg1"/>
                </a:solidFill>
              </a:rPr>
              <a:t> 100KB) </a:t>
            </a:r>
            <a:r>
              <a:rPr lang="en-US" altLang="zh-CN" sz="2000" dirty="0" smtClean="0">
                <a:solidFill>
                  <a:schemeClr val="bg1"/>
                </a:solidFill>
              </a:rPr>
              <a:t>and </a:t>
            </a:r>
            <a:r>
              <a:rPr lang="en-US" altLang="zh-CN" sz="2000" dirty="0" err="1">
                <a:solidFill>
                  <a:schemeClr val="bg1"/>
                </a:solidFill>
              </a:rPr>
              <a:t>goodput</a:t>
            </a:r>
            <a:r>
              <a:rPr lang="en-US" altLang="zh-CN" sz="2000" dirty="0">
                <a:solidFill>
                  <a:schemeClr val="bg1"/>
                </a:solidFill>
              </a:rPr>
              <a:t> of all large </a:t>
            </a:r>
            <a:r>
              <a:rPr lang="en-US" altLang="zh-CN" sz="2000" dirty="0" smtClean="0">
                <a:solidFill>
                  <a:schemeClr val="bg1"/>
                </a:solidFill>
              </a:rPr>
              <a:t>flows </a:t>
            </a:r>
            <a:r>
              <a:rPr lang="en-US" altLang="zh-CN" sz="1600" dirty="0" smtClean="0">
                <a:solidFill>
                  <a:schemeClr val="bg1"/>
                </a:solidFill>
              </a:rPr>
              <a:t>(&gt; 100KB) </a:t>
            </a:r>
            <a:r>
              <a:rPr lang="en-US" altLang="zh-CN" sz="2000" dirty="0">
                <a:solidFill>
                  <a:schemeClr val="bg1"/>
                </a:solidFill>
              </a:rPr>
              <a:t>interfered by the giant flows </a:t>
            </a:r>
            <a:r>
              <a:rPr lang="en-US" altLang="zh-CN" sz="1600" dirty="0" smtClean="0">
                <a:solidFill>
                  <a:schemeClr val="bg1"/>
                </a:solidFill>
              </a:rPr>
              <a:t>(&gt; 1MB, included by large flows) </a:t>
            </a:r>
            <a:r>
              <a:rPr lang="en-US" altLang="zh-CN" sz="2000" dirty="0" smtClean="0">
                <a:solidFill>
                  <a:schemeClr val="bg1"/>
                </a:solidFill>
              </a:rPr>
              <a:t>at </a:t>
            </a:r>
            <a:r>
              <a:rPr lang="en-US" altLang="zh-CN" sz="2000" dirty="0">
                <a:solidFill>
                  <a:schemeClr val="bg1"/>
                </a:solidFill>
              </a:rPr>
              <a:t>moderate </a:t>
            </a:r>
            <a:r>
              <a:rPr lang="en-US" altLang="zh-CN" sz="2000" dirty="0" smtClean="0">
                <a:solidFill>
                  <a:schemeClr val="bg1"/>
                </a:solidFill>
              </a:rPr>
              <a:t>load </a:t>
            </a:r>
            <a:r>
              <a:rPr lang="en-US" altLang="zh-CN" sz="1600" dirty="0" smtClean="0">
                <a:solidFill>
                  <a:schemeClr val="bg1"/>
                </a:solidFill>
              </a:rPr>
              <a:t>(0.1).</a:t>
            </a:r>
            <a:endParaRPr lang="zh-CN" altLang="en-US" sz="1600" dirty="0">
              <a:solidFill>
                <a:schemeClr val="bg1"/>
              </a:solidFill>
            </a:endParaRP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30</a:t>
            </a:fld>
            <a:endParaRPr lang="zh-CN" altLang="en-US"/>
          </a:p>
        </p:txBody>
      </p:sp>
    </p:spTree>
    <p:extLst>
      <p:ext uri="{BB962C8B-B14F-4D97-AF65-F5344CB8AC3E}">
        <p14:creationId xmlns:p14="http://schemas.microsoft.com/office/powerpoint/2010/main" val="1224933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38"/>
                                        </p:tgtEl>
                                        <p:attrNameLst>
                                          <p:attrName>style.visibility</p:attrName>
                                        </p:attrNameLst>
                                      </p:cBhvr>
                                      <p:to>
                                        <p:strVal val="visible"/>
                                      </p:to>
                                    </p:set>
                                    <p:animEffect transition="in" filter="randombar(horizontal)">
                                      <p:cBhvr>
                                        <p:cTn id="7" dur="500"/>
                                        <p:tgtEl>
                                          <p:spTgt spid="23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48"/>
                                        </p:tgtEl>
                                        <p:attrNameLst>
                                          <p:attrName>style.visibility</p:attrName>
                                        </p:attrNameLst>
                                      </p:cBhvr>
                                      <p:to>
                                        <p:strVal val="visible"/>
                                      </p:to>
                                    </p:set>
                                    <p:animEffect transition="in" filter="randombar(horizontal)">
                                      <p:cBhvr>
                                        <p:cTn id="10" dur="500"/>
                                        <p:tgtEl>
                                          <p:spTgt spid="10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50"/>
                                        </p:tgtEl>
                                        <p:attrNameLst>
                                          <p:attrName>style.visibility</p:attrName>
                                        </p:attrNameLst>
                                      </p:cBhvr>
                                      <p:to>
                                        <p:strVal val="visible"/>
                                      </p:to>
                                    </p:set>
                                    <p:animEffect transition="in" filter="randombar(horizontal)">
                                      <p:cBhvr>
                                        <p:cTn id="15" dur="500"/>
                                        <p:tgtEl>
                                          <p:spTgt spid="105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49"/>
                                        </p:tgtEl>
                                        <p:attrNameLst>
                                          <p:attrName>style.visibility</p:attrName>
                                        </p:attrNameLst>
                                      </p:cBhvr>
                                      <p:to>
                                        <p:strVal val="visible"/>
                                      </p:to>
                                    </p:set>
                                    <p:animEffect transition="in" filter="randombar(horizontal)">
                                      <p:cBhvr>
                                        <p:cTn id="18" dur="500"/>
                                        <p:tgtEl>
                                          <p:spTgt spid="104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52"/>
                                        </p:tgtEl>
                                        <p:attrNameLst>
                                          <p:attrName>style.visibility</p:attrName>
                                        </p:attrNameLst>
                                      </p:cBhvr>
                                      <p:to>
                                        <p:strVal val="visible"/>
                                      </p:to>
                                    </p:set>
                                    <p:animEffect transition="in" filter="randombar(horizontal)">
                                      <p:cBhvr>
                                        <p:cTn id="23" dur="500"/>
                                        <p:tgtEl>
                                          <p:spTgt spid="105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51"/>
                                        </p:tgtEl>
                                        <p:attrNameLst>
                                          <p:attrName>style.visibility</p:attrName>
                                        </p:attrNameLst>
                                      </p:cBhvr>
                                      <p:to>
                                        <p:strVal val="visible"/>
                                      </p:to>
                                    </p:set>
                                    <p:animEffect transition="in" filter="randombar(horizontal)">
                                      <p:cBhvr>
                                        <p:cTn id="26" dur="500"/>
                                        <p:tgtEl>
                                          <p:spTgt spid="105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53"/>
                                        </p:tgtEl>
                                        <p:attrNameLst>
                                          <p:attrName>style.visibility</p:attrName>
                                        </p:attrNameLst>
                                      </p:cBhvr>
                                      <p:to>
                                        <p:strVal val="visible"/>
                                      </p:to>
                                    </p:set>
                                    <p:animEffect transition="in" filter="randombar(horizontal)">
                                      <p:cBhvr>
                                        <p:cTn id="31" dur="500"/>
                                        <p:tgtEl>
                                          <p:spTgt spid="105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054"/>
                                        </p:tgtEl>
                                        <p:attrNameLst>
                                          <p:attrName>style.visibility</p:attrName>
                                        </p:attrNameLst>
                                      </p:cBhvr>
                                      <p:to>
                                        <p:strVal val="visible"/>
                                      </p:to>
                                    </p:set>
                                    <p:animEffect transition="in" filter="randombar(horizontal)">
                                      <p:cBhvr>
                                        <p:cTn id="34" dur="5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8" grpId="0"/>
      <p:bldP spid="1048" grpId="0" animBg="1"/>
      <p:bldP spid="1049" grpId="0"/>
      <p:bldP spid="1050" grpId="0" animBg="1"/>
      <p:bldP spid="1051" grpId="0" animBg="1"/>
      <p:bldP spid="1052" grpId="0" animBg="1"/>
      <p:bldP spid="1053" grpId="0" animBg="1"/>
      <p:bldP spid="10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734902"/>
            <a:ext cx="3378200" cy="896431"/>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Copyright Notice"/>
          <p:cNvSpPr>
            <a:spLocks/>
          </p:cNvSpPr>
          <p:nvPr/>
        </p:nvSpPr>
        <p:spPr bwMode="auto">
          <a:xfrm>
            <a:off x="375600" y="734902"/>
            <a:ext cx="2715597"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cap="small" dirty="0">
                <a:solidFill>
                  <a:srgbClr val="283767"/>
                </a:solidFill>
                <a:latin typeface="微软雅黑" panose="020B0503020204020204" pitchFamily="34" charset="-122"/>
                <a:ea typeface="微软雅黑" panose="020B0503020204020204" pitchFamily="34" charset="-122"/>
              </a:rPr>
              <a:t>Agenda</a:t>
            </a:r>
          </a:p>
        </p:txBody>
      </p:sp>
      <p:sp>
        <p:nvSpPr>
          <p:cNvPr id="5" name="Copyright Notice"/>
          <p:cNvSpPr>
            <a:spLocks/>
          </p:cNvSpPr>
          <p:nvPr/>
        </p:nvSpPr>
        <p:spPr bwMode="auto">
          <a:xfrm>
            <a:off x="519221" y="1785101"/>
            <a:ext cx="6434115" cy="42204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Background &amp; </a:t>
            </a:r>
            <a:r>
              <a:rPr lang="en-US" altLang="zh-CN" sz="3600" dirty="0" smtClean="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Motivation</a:t>
            </a:r>
          </a:p>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Flow Interference</a:t>
            </a:r>
          </a:p>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CQRD Design</a:t>
            </a:r>
          </a:p>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Evaluation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Conclusion</a:t>
            </a:r>
          </a:p>
        </p:txBody>
      </p:sp>
      <p:sp>
        <p:nvSpPr>
          <p:cNvPr id="2" name="幻灯片编号占位符 1"/>
          <p:cNvSpPr>
            <a:spLocks noGrp="1"/>
          </p:cNvSpPr>
          <p:nvPr>
            <p:ph type="sldNum" sz="quarter" idx="12"/>
          </p:nvPr>
        </p:nvSpPr>
        <p:spPr/>
        <p:txBody>
          <a:bodyPr/>
          <a:lstStyle/>
          <a:p>
            <a:fld id="{C783D033-D7F8-4E29-8F90-174D62287725}" type="slidenum">
              <a:rPr lang="zh-CN" altLang="en-US" smtClean="0"/>
              <a:t>31</a:t>
            </a:fld>
            <a:endParaRPr lang="zh-CN" altLang="en-US"/>
          </a:p>
        </p:txBody>
      </p:sp>
    </p:spTree>
    <p:extLst>
      <p:ext uri="{BB962C8B-B14F-4D97-AF65-F5344CB8AC3E}">
        <p14:creationId xmlns:p14="http://schemas.microsoft.com/office/powerpoint/2010/main" val="22680126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Tackling </a:t>
            </a:r>
            <a:r>
              <a:rPr lang="en-US" altLang="zh-CN" dirty="0"/>
              <a:t>the root cause of flow </a:t>
            </a:r>
            <a:r>
              <a:rPr lang="en-US" altLang="zh-CN" dirty="0" smtClean="0"/>
              <a:t>interference: </a:t>
            </a:r>
          </a:p>
          <a:p>
            <a:pPr lvl="1"/>
            <a:r>
              <a:rPr lang="en-US" altLang="zh-CN" dirty="0" smtClean="0"/>
              <a:t>Need </a:t>
            </a:r>
            <a:r>
              <a:rPr lang="en-US" altLang="zh-CN" dirty="0"/>
              <a:t>a more fine-grained queue management </a:t>
            </a:r>
            <a:r>
              <a:rPr lang="en-US" altLang="zh-CN" dirty="0" smtClean="0"/>
              <a:t>scheme</a:t>
            </a:r>
          </a:p>
          <a:p>
            <a:endParaRPr lang="en-US" altLang="zh-CN" dirty="0"/>
          </a:p>
          <a:p>
            <a:pPr marL="228594" lvl="1">
              <a:spcBef>
                <a:spcPts val="1000"/>
              </a:spcBef>
            </a:pPr>
            <a:r>
              <a:rPr lang="en-US" altLang="zh-CN" sz="2400" dirty="0"/>
              <a:t>Simple </a:t>
            </a:r>
            <a:r>
              <a:rPr lang="en-US" altLang="zh-CN" sz="2400" dirty="0" smtClean="0"/>
              <a:t>solution: </a:t>
            </a:r>
            <a:r>
              <a:rPr lang="en-US" altLang="zh-CN" sz="2400" dirty="0"/>
              <a:t>CQRD—switch queue management </a:t>
            </a:r>
            <a:r>
              <a:rPr lang="en-US" altLang="zh-CN" sz="2400" dirty="0" smtClean="0"/>
              <a:t>scheme</a:t>
            </a:r>
            <a:endParaRPr lang="en-US" altLang="zh-CN" sz="2400" dirty="0"/>
          </a:p>
          <a:p>
            <a:pPr lvl="1"/>
            <a:r>
              <a:rPr lang="en-US" altLang="zh-CN" dirty="0" smtClean="0"/>
              <a:t>Transparent </a:t>
            </a:r>
            <a:r>
              <a:rPr lang="en-US" altLang="zh-CN" dirty="0"/>
              <a:t>to end host</a:t>
            </a:r>
          </a:p>
          <a:p>
            <a:pPr lvl="1"/>
            <a:r>
              <a:rPr lang="en-US" altLang="zh-CN" dirty="0"/>
              <a:t>No modification to protocol stack</a:t>
            </a:r>
          </a:p>
          <a:p>
            <a:pPr lvl="1"/>
            <a:r>
              <a:rPr lang="en-US" altLang="zh-CN" dirty="0"/>
              <a:t>Based on underlying techniques </a:t>
            </a:r>
            <a:r>
              <a:rPr lang="en-US" altLang="zh-CN" dirty="0" smtClean="0"/>
              <a:t>available </a:t>
            </a:r>
            <a:r>
              <a:rPr lang="en-US" altLang="zh-CN" dirty="0"/>
              <a:t>in commodity productions</a:t>
            </a:r>
            <a:endParaRPr lang="zh-CN" altLang="en-US" dirty="0"/>
          </a:p>
          <a:p>
            <a:pPr lvl="1"/>
            <a:endParaRPr lang="en-US" altLang="zh-CN" dirty="0"/>
          </a:p>
          <a:p>
            <a:pPr lvl="1"/>
            <a:endParaRPr lang="en-US" altLang="zh-CN" dirty="0" smtClean="0"/>
          </a:p>
          <a:p>
            <a:r>
              <a:rPr lang="en-US" altLang="zh-CN" dirty="0" smtClean="0"/>
              <a:t>Reduces </a:t>
            </a:r>
            <a:r>
              <a:rPr lang="en-US" altLang="zh-CN" dirty="0"/>
              <a:t>the </a:t>
            </a:r>
            <a:r>
              <a:rPr lang="en-US" altLang="zh-CN" dirty="0" smtClean="0"/>
              <a:t>FCT of short flows </a:t>
            </a:r>
            <a:r>
              <a:rPr lang="en-US" altLang="zh-CN" dirty="0"/>
              <a:t>by 20-44% in a single switch and 8-30% in a </a:t>
            </a:r>
            <a:r>
              <a:rPr lang="en-US" altLang="zh-CN" dirty="0" smtClean="0"/>
              <a:t>multi-stage data </a:t>
            </a:r>
            <a:r>
              <a:rPr lang="en-US" altLang="zh-CN" dirty="0"/>
              <a:t>center switch </a:t>
            </a:r>
            <a:r>
              <a:rPr lang="en-US" altLang="zh-CN" dirty="0" smtClean="0"/>
              <a:t>network</a:t>
            </a:r>
          </a:p>
          <a:p>
            <a:pPr lvl="1"/>
            <a:r>
              <a:rPr lang="en-US" altLang="zh-CN" dirty="0" smtClean="0"/>
              <a:t>At </a:t>
            </a:r>
            <a:r>
              <a:rPr lang="en-US" altLang="zh-CN" dirty="0"/>
              <a:t>the cost of </a:t>
            </a:r>
            <a:r>
              <a:rPr lang="en-US" altLang="zh-CN" dirty="0" smtClean="0"/>
              <a:t>a minor </a:t>
            </a:r>
            <a:r>
              <a:rPr lang="en-US" altLang="zh-CN" dirty="0" err="1"/>
              <a:t>goodput</a:t>
            </a:r>
            <a:r>
              <a:rPr lang="en-US" altLang="zh-CN" dirty="0"/>
              <a:t> decrease for large flows</a:t>
            </a:r>
            <a:endParaRPr lang="zh-CN" altLang="en-US" dirty="0"/>
          </a:p>
        </p:txBody>
      </p:sp>
      <p:sp>
        <p:nvSpPr>
          <p:cNvPr id="4" name="幻灯片编号占位符 3"/>
          <p:cNvSpPr>
            <a:spLocks noGrp="1"/>
          </p:cNvSpPr>
          <p:nvPr>
            <p:ph type="sldNum" sz="quarter" idx="12"/>
          </p:nvPr>
        </p:nvSpPr>
        <p:spPr/>
        <p:txBody>
          <a:bodyPr/>
          <a:lstStyle/>
          <a:p>
            <a:fld id="{C783D033-D7F8-4E29-8F90-174D62287725}" type="slidenum">
              <a:rPr lang="zh-CN" altLang="en-US" smtClean="0"/>
              <a:t>32</a:t>
            </a:fld>
            <a:endParaRPr lang="zh-CN" altLang="en-US"/>
          </a:p>
        </p:txBody>
      </p:sp>
    </p:spTree>
    <p:extLst>
      <p:ext uri="{BB962C8B-B14F-4D97-AF65-F5344CB8AC3E}">
        <p14:creationId xmlns:p14="http://schemas.microsoft.com/office/powerpoint/2010/main" val="217800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29" dur="500"/>
                                        <p:tgtEl>
                                          <p:spTgt spid="3">
                                            <p:txEl>
                                              <p:pRg st="9" end="9"/>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pyright Notice"/>
          <p:cNvSpPr>
            <a:spLocks/>
          </p:cNvSpPr>
          <p:nvPr/>
        </p:nvSpPr>
        <p:spPr bwMode="auto">
          <a:xfrm>
            <a:off x="4265466" y="2755787"/>
            <a:ext cx="3823657"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cap="small" dirty="0">
                <a:solidFill>
                  <a:schemeClr val="bg1"/>
                </a:solidFill>
                <a:latin typeface="微软雅黑" panose="020B0503020204020204" pitchFamily="34" charset="-122"/>
                <a:ea typeface="微软雅黑" panose="020B0503020204020204" pitchFamily="34" charset="-122"/>
              </a:rPr>
              <a:t>Thank You</a:t>
            </a:r>
          </a:p>
        </p:txBody>
      </p:sp>
    </p:spTree>
    <p:extLst>
      <p:ext uri="{BB962C8B-B14F-4D97-AF65-F5344CB8AC3E}">
        <p14:creationId xmlns:p14="http://schemas.microsoft.com/office/powerpoint/2010/main" val="10825592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2703578" y="2789622"/>
            <a:ext cx="6714995" cy="3924300"/>
          </a:xfrm>
          <a:prstGeom prst="rect">
            <a:avLst/>
          </a:prstGeom>
        </p:spPr>
      </p:pic>
      <p:pic>
        <p:nvPicPr>
          <p:cNvPr id="9" name="图片 8"/>
          <p:cNvPicPr>
            <a:picLocks noChangeAspect="1"/>
          </p:cNvPicPr>
          <p:nvPr/>
        </p:nvPicPr>
        <p:blipFill>
          <a:blip r:embed="rId4"/>
          <a:stretch>
            <a:fillRect/>
          </a:stretch>
        </p:blipFill>
        <p:spPr>
          <a:xfrm>
            <a:off x="4280273" y="4078672"/>
            <a:ext cx="748931" cy="673100"/>
          </a:xfrm>
          <a:prstGeom prst="rect">
            <a:avLst/>
          </a:prstGeom>
        </p:spPr>
      </p:pic>
      <p:sp>
        <p:nvSpPr>
          <p:cNvPr id="2" name="标题 1"/>
          <p:cNvSpPr>
            <a:spLocks noGrp="1"/>
          </p:cNvSpPr>
          <p:nvPr>
            <p:ph type="title"/>
          </p:nvPr>
        </p:nvSpPr>
        <p:spPr/>
        <p:txBody>
          <a:bodyPr/>
          <a:lstStyle/>
          <a:p>
            <a:r>
              <a:rPr lang="en-US" altLang="zh-CN" dirty="0" smtClean="0"/>
              <a:t>Flow Interference</a:t>
            </a:r>
            <a:endParaRPr lang="zh-CN" altLang="en-US" dirty="0"/>
          </a:p>
        </p:txBody>
      </p:sp>
      <p:sp>
        <p:nvSpPr>
          <p:cNvPr id="5" name="内容占位符 4"/>
          <p:cNvSpPr>
            <a:spLocks noGrp="1"/>
          </p:cNvSpPr>
          <p:nvPr>
            <p:ph idx="1"/>
          </p:nvPr>
        </p:nvSpPr>
        <p:spPr/>
        <p:txBody>
          <a:bodyPr/>
          <a:lstStyle/>
          <a:p>
            <a:r>
              <a:rPr lang="en-US" altLang="zh-CN" b="1" dirty="0" smtClean="0">
                <a:solidFill>
                  <a:srgbClr val="FFFF00"/>
                </a:solidFill>
              </a:rPr>
              <a:t>Short </a:t>
            </a:r>
            <a:r>
              <a:rPr lang="en-US" altLang="zh-CN" b="1" dirty="0">
                <a:solidFill>
                  <a:srgbClr val="FFFF00"/>
                </a:solidFill>
              </a:rPr>
              <a:t>delay-sensitive </a:t>
            </a:r>
            <a:r>
              <a:rPr lang="en-US" altLang="zh-CN" b="1" dirty="0" smtClean="0">
                <a:solidFill>
                  <a:srgbClr val="FFFF00"/>
                </a:solidFill>
              </a:rPr>
              <a:t>flows </a:t>
            </a:r>
            <a:r>
              <a:rPr lang="en-US" altLang="zh-CN" dirty="0" smtClean="0"/>
              <a:t>(majority in DCN) have </a:t>
            </a:r>
            <a:r>
              <a:rPr lang="en-US" altLang="zh-CN" dirty="0"/>
              <a:t>to wait a long time at switches for buffer and </a:t>
            </a:r>
            <a:r>
              <a:rPr lang="en-US" altLang="zh-CN" dirty="0" smtClean="0"/>
              <a:t>bandwidth resources </a:t>
            </a:r>
            <a:r>
              <a:rPr lang="en-US" altLang="zh-CN" dirty="0"/>
              <a:t>occupied by a few of </a:t>
            </a:r>
            <a:r>
              <a:rPr lang="en-US" altLang="zh-CN" b="1" dirty="0">
                <a:solidFill>
                  <a:srgbClr val="FFFF00"/>
                </a:solidFill>
              </a:rPr>
              <a:t>long bandwidth-greedy </a:t>
            </a:r>
            <a:r>
              <a:rPr lang="en-US" altLang="zh-CN" b="1" dirty="0" smtClean="0">
                <a:solidFill>
                  <a:srgbClr val="FFFF00"/>
                </a:solidFill>
              </a:rPr>
              <a:t>flows </a:t>
            </a:r>
            <a:r>
              <a:rPr lang="en-US" altLang="zh-CN" dirty="0"/>
              <a:t>(e.g., backup, replication)</a:t>
            </a:r>
          </a:p>
          <a:p>
            <a:r>
              <a:rPr lang="en-US" altLang="zh-CN" dirty="0" smtClean="0"/>
              <a:t>Caused by coarse </a:t>
            </a:r>
            <a:r>
              <a:rPr lang="en-US" altLang="zh-CN" b="1" dirty="0" smtClean="0">
                <a:solidFill>
                  <a:srgbClr val="FFFF00"/>
                </a:solidFill>
              </a:rPr>
              <a:t>Output Queue (OQ)</a:t>
            </a:r>
            <a:r>
              <a:rPr lang="en-US" altLang="zh-CN" dirty="0" smtClean="0"/>
              <a:t> switch queue management scheme</a:t>
            </a:r>
            <a:endParaRPr lang="zh-CN" altLang="en-US" dirty="0"/>
          </a:p>
        </p:txBody>
      </p:sp>
      <p:pic>
        <p:nvPicPr>
          <p:cNvPr id="7" name="图片 6"/>
          <p:cNvPicPr>
            <a:picLocks noChangeAspect="1"/>
          </p:cNvPicPr>
          <p:nvPr/>
        </p:nvPicPr>
        <p:blipFill>
          <a:blip r:embed="rId5"/>
          <a:stretch>
            <a:fillRect/>
          </a:stretch>
        </p:blipFill>
        <p:spPr>
          <a:xfrm>
            <a:off x="3679533" y="4652963"/>
            <a:ext cx="1002806" cy="1524000"/>
          </a:xfrm>
          <a:prstGeom prst="rect">
            <a:avLst/>
          </a:prstGeom>
        </p:spPr>
      </p:pic>
      <p:pic>
        <p:nvPicPr>
          <p:cNvPr id="6" name="图片 5"/>
          <p:cNvPicPr>
            <a:picLocks noChangeAspect="1"/>
          </p:cNvPicPr>
          <p:nvPr/>
        </p:nvPicPr>
        <p:blipFill>
          <a:blip r:embed="rId6"/>
          <a:stretch>
            <a:fillRect/>
          </a:stretch>
        </p:blipFill>
        <p:spPr>
          <a:xfrm>
            <a:off x="3043369" y="3955331"/>
            <a:ext cx="2119857" cy="2070100"/>
          </a:xfrm>
          <a:prstGeom prst="rect">
            <a:avLst/>
          </a:prstGeom>
        </p:spPr>
      </p:pic>
      <p:sp>
        <p:nvSpPr>
          <p:cNvPr id="3" name="幻灯片编号占位符 2"/>
          <p:cNvSpPr>
            <a:spLocks noGrp="1"/>
          </p:cNvSpPr>
          <p:nvPr>
            <p:ph type="sldNum" sz="quarter" idx="12"/>
          </p:nvPr>
        </p:nvSpPr>
        <p:spPr/>
        <p:txBody>
          <a:bodyPr/>
          <a:lstStyle/>
          <a:p>
            <a:fld id="{C783D033-D7F8-4E29-8F90-174D62287725}" type="slidenum">
              <a:rPr lang="zh-CN" altLang="en-US" smtClean="0"/>
              <a:t>4</a:t>
            </a:fld>
            <a:endParaRPr lang="zh-CN" altLang="en-US"/>
          </a:p>
        </p:txBody>
      </p:sp>
    </p:spTree>
    <p:extLst>
      <p:ext uri="{BB962C8B-B14F-4D97-AF65-F5344CB8AC3E}">
        <p14:creationId xmlns:p14="http://schemas.microsoft.com/office/powerpoint/2010/main" val="3438392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50" fill="hold"/>
                                        <p:tgtEl>
                                          <p:spTgt spid="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9"/>
                                        </p:tgtEl>
                                        <p:attrNameLst>
                                          <p:attrName>r</p:attrName>
                                        </p:attrNameLst>
                                      </p:cBhvr>
                                    </p:animRot>
                                    <p:animRot by="-240000">
                                      <p:cBhvr>
                                        <p:cTn id="11" dur="200" fill="hold">
                                          <p:stCondLst>
                                            <p:cond delay="200"/>
                                          </p:stCondLst>
                                        </p:cTn>
                                        <p:tgtEl>
                                          <p:spTgt spid="9"/>
                                        </p:tgtEl>
                                        <p:attrNameLst>
                                          <p:attrName>r</p:attrName>
                                        </p:attrNameLst>
                                      </p:cBhvr>
                                    </p:animRot>
                                    <p:animRot by="240000">
                                      <p:cBhvr>
                                        <p:cTn id="12" dur="200" fill="hold">
                                          <p:stCondLst>
                                            <p:cond delay="400"/>
                                          </p:stCondLst>
                                        </p:cTn>
                                        <p:tgtEl>
                                          <p:spTgt spid="9"/>
                                        </p:tgtEl>
                                        <p:attrNameLst>
                                          <p:attrName>r</p:attrName>
                                        </p:attrNameLst>
                                      </p:cBhvr>
                                    </p:animRot>
                                    <p:animRot by="-240000">
                                      <p:cBhvr>
                                        <p:cTn id="13" dur="200" fill="hold">
                                          <p:stCondLst>
                                            <p:cond delay="600"/>
                                          </p:stCondLst>
                                        </p:cTn>
                                        <p:tgtEl>
                                          <p:spTgt spid="9"/>
                                        </p:tgtEl>
                                        <p:attrNameLst>
                                          <p:attrName>r</p:attrName>
                                        </p:attrNameLst>
                                      </p:cBhvr>
                                    </p:animRot>
                                    <p:animRot by="120000">
                                      <p:cBhvr>
                                        <p:cTn id="1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Transport </a:t>
            </a:r>
            <a:r>
              <a:rPr lang="en-US" altLang="zh-CN" dirty="0"/>
              <a:t>Layer Rate </a:t>
            </a:r>
            <a:r>
              <a:rPr lang="en-US" altLang="zh-CN" dirty="0" smtClean="0"/>
              <a:t>Control:</a:t>
            </a:r>
          </a:p>
          <a:p>
            <a:pPr lvl="1"/>
            <a:r>
              <a:rPr lang="en-US" altLang="zh-CN" dirty="0" smtClean="0"/>
              <a:t>DCTCP </a:t>
            </a:r>
            <a:r>
              <a:rPr lang="en-US" altLang="zh-CN" sz="1200" dirty="0" smtClean="0"/>
              <a:t>[SIGCOMM’10]</a:t>
            </a:r>
          </a:p>
          <a:p>
            <a:pPr lvl="1"/>
            <a:r>
              <a:rPr lang="en-US" altLang="zh-CN" dirty="0" smtClean="0"/>
              <a:t>HULL </a:t>
            </a:r>
            <a:r>
              <a:rPr lang="en-US" altLang="zh-CN" sz="1200" dirty="0"/>
              <a:t>[NSDI’12]</a:t>
            </a:r>
          </a:p>
          <a:p>
            <a:pPr lvl="1"/>
            <a:r>
              <a:rPr lang="en-US" altLang="zh-CN" dirty="0" smtClean="0"/>
              <a:t>D</a:t>
            </a:r>
            <a:r>
              <a:rPr lang="en-US" altLang="zh-CN" baseline="30000" dirty="0" smtClean="0"/>
              <a:t>2</a:t>
            </a:r>
            <a:r>
              <a:rPr lang="en-US" altLang="zh-CN" dirty="0" smtClean="0"/>
              <a:t>TCP </a:t>
            </a:r>
            <a:r>
              <a:rPr lang="en-US" altLang="zh-CN" sz="1200" dirty="0"/>
              <a:t>[SIGCOMM’12]</a:t>
            </a:r>
          </a:p>
          <a:p>
            <a:pPr lvl="1"/>
            <a:r>
              <a:rPr lang="en-US" altLang="zh-CN" dirty="0" smtClean="0"/>
              <a:t>D</a:t>
            </a:r>
            <a:r>
              <a:rPr lang="en-US" altLang="zh-CN" baseline="30000" dirty="0" smtClean="0"/>
              <a:t>3 </a:t>
            </a:r>
            <a:r>
              <a:rPr lang="en-US" altLang="zh-CN" sz="1200" dirty="0" smtClean="0"/>
              <a:t>[SIGCOMM’11]</a:t>
            </a:r>
            <a:endParaRPr lang="en-US" altLang="zh-CN" sz="1200" dirty="0"/>
          </a:p>
          <a:p>
            <a:pPr lvl="1"/>
            <a:endParaRPr lang="en-US" altLang="zh-CN" dirty="0" smtClean="0"/>
          </a:p>
          <a:p>
            <a:pPr lvl="1"/>
            <a:endParaRPr lang="en-US" altLang="zh-CN" dirty="0"/>
          </a:p>
          <a:p>
            <a:r>
              <a:rPr lang="en-US" altLang="zh-CN" dirty="0"/>
              <a:t>Preemptive Flow </a:t>
            </a:r>
            <a:r>
              <a:rPr lang="en-US" altLang="zh-CN" dirty="0" smtClean="0"/>
              <a:t>Scheduling:</a:t>
            </a:r>
          </a:p>
          <a:p>
            <a:pPr lvl="1"/>
            <a:r>
              <a:rPr lang="en-US" altLang="zh-CN" dirty="0" smtClean="0"/>
              <a:t>PDQ </a:t>
            </a:r>
            <a:r>
              <a:rPr lang="en-US" altLang="zh-CN" sz="1200" dirty="0"/>
              <a:t>[SIGCOMM’12]</a:t>
            </a:r>
          </a:p>
          <a:p>
            <a:pPr lvl="1"/>
            <a:r>
              <a:rPr lang="en-US" altLang="zh-CN" dirty="0" err="1" smtClean="0"/>
              <a:t>pFabric</a:t>
            </a:r>
            <a:r>
              <a:rPr lang="en-US" altLang="zh-CN" dirty="0" smtClean="0"/>
              <a:t> </a:t>
            </a:r>
            <a:r>
              <a:rPr lang="en-US" altLang="zh-CN" sz="1200" dirty="0"/>
              <a:t>[SIGCOMM’13]</a:t>
            </a:r>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a:p>
          <a:p>
            <a:pPr lvl="1"/>
            <a:endParaRPr lang="en-US" altLang="zh-CN" dirty="0" smtClean="0"/>
          </a:p>
          <a:p>
            <a:pPr lvl="1"/>
            <a:endParaRPr lang="en-US" altLang="zh-CN" dirty="0" smtClean="0"/>
          </a:p>
        </p:txBody>
      </p:sp>
      <p:sp>
        <p:nvSpPr>
          <p:cNvPr id="2" name="标题 1"/>
          <p:cNvSpPr>
            <a:spLocks noGrp="1"/>
          </p:cNvSpPr>
          <p:nvPr>
            <p:ph type="title"/>
          </p:nvPr>
        </p:nvSpPr>
        <p:spPr/>
        <p:txBody>
          <a:bodyPr/>
          <a:lstStyle/>
          <a:p>
            <a:r>
              <a:rPr lang="en-US" altLang="zh-CN" dirty="0"/>
              <a:t>P</a:t>
            </a:r>
            <a:r>
              <a:rPr lang="en-US" altLang="zh-CN" dirty="0" smtClean="0"/>
              <a:t>rior </a:t>
            </a:r>
            <a:r>
              <a:rPr lang="en-US" altLang="zh-CN" dirty="0"/>
              <a:t>solutions</a:t>
            </a:r>
          </a:p>
        </p:txBody>
      </p:sp>
      <p:sp>
        <p:nvSpPr>
          <p:cNvPr id="7" name="矩形 6"/>
          <p:cNvSpPr/>
          <p:nvPr/>
        </p:nvSpPr>
        <p:spPr>
          <a:xfrm>
            <a:off x="4580405" y="1817040"/>
            <a:ext cx="5908302" cy="951529"/>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Modification to </a:t>
            </a:r>
            <a:r>
              <a:rPr lang="en-US" altLang="zh-CN" sz="3200" b="1" dirty="0" smtClean="0">
                <a:solidFill>
                  <a:srgbClr val="C00000"/>
                </a:solidFill>
              </a:rPr>
              <a:t>end host </a:t>
            </a:r>
            <a:r>
              <a:rPr lang="en-US" altLang="zh-CN" sz="3200" b="1" dirty="0" smtClean="0">
                <a:solidFill>
                  <a:schemeClr val="tx1"/>
                </a:solidFill>
              </a:rPr>
              <a:t>and/or </a:t>
            </a:r>
            <a:r>
              <a:rPr lang="en-US" altLang="zh-CN" sz="3200" b="1" dirty="0">
                <a:solidFill>
                  <a:schemeClr val="tx1"/>
                </a:solidFill>
              </a:rPr>
              <a:t>switch </a:t>
            </a:r>
            <a:r>
              <a:rPr lang="en-US" altLang="zh-CN" sz="3200" b="1" dirty="0" smtClean="0">
                <a:solidFill>
                  <a:schemeClr val="tx1"/>
                </a:solidFill>
              </a:rPr>
              <a:t>hardware</a:t>
            </a:r>
            <a:endParaRPr lang="zh-CN" altLang="en-US" sz="3200" b="1" dirty="0">
              <a:solidFill>
                <a:schemeClr val="tx1"/>
              </a:solidFill>
            </a:endParaRPr>
          </a:p>
        </p:txBody>
      </p:sp>
      <p:sp>
        <p:nvSpPr>
          <p:cNvPr id="8" name="矩形 7"/>
          <p:cNvSpPr/>
          <p:nvPr/>
        </p:nvSpPr>
        <p:spPr>
          <a:xfrm>
            <a:off x="4580405" y="4246333"/>
            <a:ext cx="5908302" cy="951529"/>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solidFill>
                  <a:schemeClr val="tx1"/>
                </a:solidFill>
              </a:rPr>
              <a:t>New </a:t>
            </a:r>
            <a:r>
              <a:rPr lang="en-US" altLang="zh-CN" sz="3200" b="1" dirty="0" smtClean="0">
                <a:solidFill>
                  <a:srgbClr val="C00000"/>
                </a:solidFill>
              </a:rPr>
              <a:t>protocol stack </a:t>
            </a:r>
            <a:r>
              <a:rPr lang="en-US" altLang="zh-CN" sz="3200" b="1" dirty="0" smtClean="0">
                <a:solidFill>
                  <a:schemeClr val="tx1"/>
                </a:solidFill>
              </a:rPr>
              <a:t>and switch hardware</a:t>
            </a:r>
            <a:endParaRPr lang="zh-CN" altLang="en-US" sz="3200" b="1" dirty="0">
              <a:solidFill>
                <a:schemeClr val="tx1"/>
              </a:solidFill>
            </a:endParaRPr>
          </a:p>
        </p:txBody>
      </p:sp>
      <p:sp>
        <p:nvSpPr>
          <p:cNvPr id="4" name="幻灯片编号占位符 3"/>
          <p:cNvSpPr>
            <a:spLocks noGrp="1"/>
          </p:cNvSpPr>
          <p:nvPr>
            <p:ph type="sldNum" sz="quarter" idx="12"/>
          </p:nvPr>
        </p:nvSpPr>
        <p:spPr/>
        <p:txBody>
          <a:bodyPr/>
          <a:lstStyle/>
          <a:p>
            <a:fld id="{C783D033-D7F8-4E29-8F90-174D62287725}" type="slidenum">
              <a:rPr lang="zh-CN" altLang="en-US" smtClean="0"/>
              <a:t>5</a:t>
            </a:fld>
            <a:endParaRPr lang="zh-CN" altLang="en-US"/>
          </a:p>
        </p:txBody>
      </p:sp>
    </p:spTree>
    <p:extLst>
      <p:ext uri="{BB962C8B-B14F-4D97-AF65-F5344CB8AC3E}">
        <p14:creationId xmlns:p14="http://schemas.microsoft.com/office/powerpoint/2010/main" val="31891078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Intuition of CQRD</a:t>
            </a:r>
            <a:endParaRPr lang="zh-CN" altLang="en-US" dirty="0"/>
          </a:p>
        </p:txBody>
      </p:sp>
      <p:sp>
        <p:nvSpPr>
          <p:cNvPr id="10" name="矩形 9"/>
          <p:cNvSpPr/>
          <p:nvPr/>
        </p:nvSpPr>
        <p:spPr>
          <a:xfrm>
            <a:off x="884669" y="2346528"/>
            <a:ext cx="10550709" cy="2308324"/>
          </a:xfrm>
          <a:prstGeom prst="rect">
            <a:avLst/>
          </a:prstGeom>
        </p:spPr>
        <p:txBody>
          <a:bodyPr wrap="square">
            <a:spAutoFit/>
          </a:bodyPr>
          <a:lstStyle/>
          <a:p>
            <a:pPr algn="ctr"/>
            <a:r>
              <a:rPr lang="en-US" altLang="zh-CN" sz="3600" dirty="0">
                <a:solidFill>
                  <a:schemeClr val="bg1"/>
                </a:solidFill>
              </a:rPr>
              <a:t>Tackling the </a:t>
            </a:r>
            <a:r>
              <a:rPr lang="en-US" altLang="zh-CN" sz="3600" b="1" dirty="0">
                <a:solidFill>
                  <a:srgbClr val="FFFF00"/>
                </a:solidFill>
              </a:rPr>
              <a:t>root cause</a:t>
            </a:r>
            <a:r>
              <a:rPr lang="en-US" altLang="zh-CN" sz="3600" b="1" dirty="0">
                <a:solidFill>
                  <a:schemeClr val="bg1"/>
                </a:solidFill>
              </a:rPr>
              <a:t> </a:t>
            </a:r>
            <a:r>
              <a:rPr lang="en-US" altLang="zh-CN" sz="3600" dirty="0">
                <a:solidFill>
                  <a:schemeClr val="bg1"/>
                </a:solidFill>
              </a:rPr>
              <a:t>of flow interference:</a:t>
            </a:r>
          </a:p>
          <a:p>
            <a:pPr algn="ctr"/>
            <a:r>
              <a:rPr lang="en-US" altLang="zh-CN" sz="5400" b="1" dirty="0">
                <a:solidFill>
                  <a:schemeClr val="bg1"/>
                </a:solidFill>
              </a:rPr>
              <a:t>Need a more </a:t>
            </a:r>
            <a:r>
              <a:rPr lang="en-US" altLang="zh-CN" sz="5400" b="1" dirty="0">
                <a:solidFill>
                  <a:schemeClr val="accent2"/>
                </a:solidFill>
              </a:rPr>
              <a:t>fine-grained</a:t>
            </a:r>
            <a:r>
              <a:rPr lang="en-US" altLang="zh-CN" sz="5400" b="1" dirty="0">
                <a:solidFill>
                  <a:schemeClr val="bg1"/>
                </a:solidFill>
              </a:rPr>
              <a:t> queue management scheme</a:t>
            </a:r>
            <a:endParaRPr lang="zh-CN" altLang="en-US" sz="5400" b="1" dirty="0">
              <a:solidFill>
                <a:schemeClr val="bg1"/>
              </a:solidFill>
            </a:endParaRP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6</a:t>
            </a:fld>
            <a:endParaRPr lang="zh-CN" altLang="en-US"/>
          </a:p>
        </p:txBody>
      </p:sp>
    </p:spTree>
    <p:extLst>
      <p:ext uri="{BB962C8B-B14F-4D97-AF65-F5344CB8AC3E}">
        <p14:creationId xmlns:p14="http://schemas.microsoft.com/office/powerpoint/2010/main" val="2845849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down)">
                                      <p:cBhvr>
                                        <p:cTn id="7" dur="580">
                                          <p:stCondLst>
                                            <p:cond delay="0"/>
                                          </p:stCondLst>
                                        </p:cTn>
                                        <p:tgtEl>
                                          <p:spTgt spid="10">
                                            <p:txEl>
                                              <p:pRg st="1" end="1"/>
                                            </p:txEl>
                                          </p:spTgt>
                                        </p:tgtEl>
                                      </p:cBhvr>
                                    </p:animEffect>
                                    <p:anim calcmode="lin" valueType="num">
                                      <p:cBhvr>
                                        <p:cTn id="8"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1" end="1"/>
                                            </p:txEl>
                                          </p:spTgt>
                                        </p:tgtEl>
                                      </p:cBhvr>
                                      <p:to x="100000" y="60000"/>
                                    </p:animScale>
                                    <p:animScale>
                                      <p:cBhvr>
                                        <p:cTn id="14" dur="166" decel="50000">
                                          <p:stCondLst>
                                            <p:cond delay="676"/>
                                          </p:stCondLst>
                                        </p:cTn>
                                        <p:tgtEl>
                                          <p:spTgt spid="10">
                                            <p:txEl>
                                              <p:pRg st="1" end="1"/>
                                            </p:txEl>
                                          </p:spTgt>
                                        </p:tgtEl>
                                      </p:cBhvr>
                                      <p:to x="100000" y="100000"/>
                                    </p:animScale>
                                    <p:animScale>
                                      <p:cBhvr>
                                        <p:cTn id="15" dur="26">
                                          <p:stCondLst>
                                            <p:cond delay="1312"/>
                                          </p:stCondLst>
                                        </p:cTn>
                                        <p:tgtEl>
                                          <p:spTgt spid="10">
                                            <p:txEl>
                                              <p:pRg st="1" end="1"/>
                                            </p:txEl>
                                          </p:spTgt>
                                        </p:tgtEl>
                                      </p:cBhvr>
                                      <p:to x="100000" y="80000"/>
                                    </p:animScale>
                                    <p:animScale>
                                      <p:cBhvr>
                                        <p:cTn id="16" dur="166" decel="50000">
                                          <p:stCondLst>
                                            <p:cond delay="1338"/>
                                          </p:stCondLst>
                                        </p:cTn>
                                        <p:tgtEl>
                                          <p:spTgt spid="10">
                                            <p:txEl>
                                              <p:pRg st="1" end="1"/>
                                            </p:txEl>
                                          </p:spTgt>
                                        </p:tgtEl>
                                      </p:cBhvr>
                                      <p:to x="100000" y="100000"/>
                                    </p:animScale>
                                    <p:animScale>
                                      <p:cBhvr>
                                        <p:cTn id="17" dur="26">
                                          <p:stCondLst>
                                            <p:cond delay="1642"/>
                                          </p:stCondLst>
                                        </p:cTn>
                                        <p:tgtEl>
                                          <p:spTgt spid="10">
                                            <p:txEl>
                                              <p:pRg st="1" end="1"/>
                                            </p:txEl>
                                          </p:spTgt>
                                        </p:tgtEl>
                                      </p:cBhvr>
                                      <p:to x="100000" y="90000"/>
                                    </p:animScale>
                                    <p:animScale>
                                      <p:cBhvr>
                                        <p:cTn id="18" dur="166" decel="50000">
                                          <p:stCondLst>
                                            <p:cond delay="1668"/>
                                          </p:stCondLst>
                                        </p:cTn>
                                        <p:tgtEl>
                                          <p:spTgt spid="10">
                                            <p:txEl>
                                              <p:pRg st="1" end="1"/>
                                            </p:txEl>
                                          </p:spTgt>
                                        </p:tgtEl>
                                      </p:cBhvr>
                                      <p:to x="100000" y="100000"/>
                                    </p:animScale>
                                    <p:animScale>
                                      <p:cBhvr>
                                        <p:cTn id="19" dur="26">
                                          <p:stCondLst>
                                            <p:cond delay="1808"/>
                                          </p:stCondLst>
                                        </p:cTn>
                                        <p:tgtEl>
                                          <p:spTgt spid="10">
                                            <p:txEl>
                                              <p:pRg st="1" end="1"/>
                                            </p:txEl>
                                          </p:spTgt>
                                        </p:tgtEl>
                                      </p:cBhvr>
                                      <p:to x="100000" y="95000"/>
                                    </p:animScale>
                                    <p:animScale>
                                      <p:cBhvr>
                                        <p:cTn id="20" dur="166" decel="50000">
                                          <p:stCondLst>
                                            <p:cond delay="1834"/>
                                          </p:stCondLst>
                                        </p:cTn>
                                        <p:tgtEl>
                                          <p:spTgt spid="10">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Goal</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Goal:</a:t>
            </a:r>
          </a:p>
          <a:p>
            <a:pPr lvl="1"/>
            <a:r>
              <a:rPr lang="en-US" altLang="zh-CN" sz="2400" dirty="0" smtClean="0"/>
              <a:t>Alleviate flow interference</a:t>
            </a:r>
          </a:p>
          <a:p>
            <a:pPr lvl="1"/>
            <a:r>
              <a:rPr lang="en-US" altLang="zh-CN" sz="2400" dirty="0" smtClean="0"/>
              <a:t>Reduce FCT of short delay-sensitive flows</a:t>
            </a:r>
          </a:p>
          <a:p>
            <a:pPr lvl="1"/>
            <a:r>
              <a:rPr lang="en-US" altLang="zh-CN" sz="2400" dirty="0" smtClean="0"/>
              <a:t>Maintain high </a:t>
            </a:r>
            <a:r>
              <a:rPr lang="en-US" altLang="zh-CN" sz="2400" dirty="0" err="1" smtClean="0"/>
              <a:t>goodput</a:t>
            </a:r>
            <a:r>
              <a:rPr lang="en-US" altLang="zh-CN" sz="2400" dirty="0" smtClean="0"/>
              <a:t> of </a:t>
            </a:r>
            <a:r>
              <a:rPr lang="en-US" altLang="zh-CN" sz="2400" dirty="0"/>
              <a:t>long bandwidth-greedy flows</a:t>
            </a:r>
            <a:endParaRPr lang="en-US" altLang="zh-CN" sz="2400" dirty="0" smtClean="0"/>
          </a:p>
          <a:p>
            <a:endParaRPr lang="en-US" altLang="zh-CN" sz="2800" dirty="0"/>
          </a:p>
          <a:p>
            <a:r>
              <a:rPr lang="en-US" altLang="zh-CN" sz="2800" dirty="0" smtClean="0"/>
              <a:t>Objectives:</a:t>
            </a:r>
          </a:p>
          <a:p>
            <a:pPr lvl="1"/>
            <a:r>
              <a:rPr lang="en-US" altLang="zh-CN" sz="2400" dirty="0" smtClean="0"/>
              <a:t>Transparent to end host</a:t>
            </a:r>
          </a:p>
          <a:p>
            <a:pPr lvl="1"/>
            <a:r>
              <a:rPr lang="en-US" altLang="zh-CN" sz="2400" dirty="0" smtClean="0"/>
              <a:t>No modification to protocol stack</a:t>
            </a:r>
          </a:p>
          <a:p>
            <a:pPr lvl="1"/>
            <a:r>
              <a:rPr lang="en-US" altLang="zh-CN" sz="2400" dirty="0" smtClean="0"/>
              <a:t>Based on underlying </a:t>
            </a:r>
            <a:r>
              <a:rPr lang="en-US" altLang="zh-CN" sz="2400" dirty="0"/>
              <a:t>techniques </a:t>
            </a:r>
            <a:r>
              <a:rPr lang="en-US" altLang="zh-CN" sz="2400" dirty="0" smtClean="0"/>
              <a:t>available in commodity productions</a:t>
            </a:r>
            <a:endParaRPr lang="zh-CN" altLang="en-US" sz="2400" dirty="0"/>
          </a:p>
        </p:txBody>
      </p:sp>
      <p:sp>
        <p:nvSpPr>
          <p:cNvPr id="4" name="幻灯片编号占位符 3"/>
          <p:cNvSpPr>
            <a:spLocks noGrp="1"/>
          </p:cNvSpPr>
          <p:nvPr>
            <p:ph type="sldNum" sz="quarter" idx="12"/>
          </p:nvPr>
        </p:nvSpPr>
        <p:spPr/>
        <p:txBody>
          <a:bodyPr/>
          <a:lstStyle/>
          <a:p>
            <a:fld id="{C783D033-D7F8-4E29-8F90-174D62287725}" type="slidenum">
              <a:rPr lang="zh-CN" altLang="en-US" smtClean="0"/>
              <a:t>7</a:t>
            </a:fld>
            <a:endParaRPr lang="zh-CN" altLang="en-US"/>
          </a:p>
        </p:txBody>
      </p:sp>
    </p:spTree>
    <p:extLst>
      <p:ext uri="{BB962C8B-B14F-4D97-AF65-F5344CB8AC3E}">
        <p14:creationId xmlns:p14="http://schemas.microsoft.com/office/powerpoint/2010/main" val="4236525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Our Solution</a:t>
            </a:r>
            <a:endParaRPr lang="zh-CN" altLang="en-US" dirty="0"/>
          </a:p>
        </p:txBody>
      </p:sp>
      <p:sp>
        <p:nvSpPr>
          <p:cNvPr id="5" name="矩形 4"/>
          <p:cNvSpPr/>
          <p:nvPr/>
        </p:nvSpPr>
        <p:spPr>
          <a:xfrm>
            <a:off x="0" y="2761591"/>
            <a:ext cx="12252960" cy="2123658"/>
          </a:xfrm>
          <a:prstGeom prst="rect">
            <a:avLst/>
          </a:prstGeom>
        </p:spPr>
        <p:txBody>
          <a:bodyPr wrap="square">
            <a:spAutoFit/>
          </a:bodyPr>
          <a:lstStyle/>
          <a:p>
            <a:pPr algn="ctr"/>
            <a:r>
              <a:rPr lang="en-US" altLang="zh-CN" sz="4400" b="1" dirty="0">
                <a:solidFill>
                  <a:schemeClr val="bg1"/>
                </a:solidFill>
              </a:rPr>
              <a:t>CQRD: </a:t>
            </a:r>
            <a:endParaRPr lang="en-US" altLang="zh-CN" sz="4400" b="1" dirty="0" smtClean="0">
              <a:solidFill>
                <a:schemeClr val="bg1"/>
              </a:solidFill>
            </a:endParaRPr>
          </a:p>
          <a:p>
            <a:pPr algn="ctr"/>
            <a:r>
              <a:rPr lang="en-US" altLang="zh-CN" sz="4400" b="1" dirty="0" smtClean="0">
                <a:solidFill>
                  <a:schemeClr val="bg1"/>
                </a:solidFill>
              </a:rPr>
              <a:t>A </a:t>
            </a:r>
            <a:r>
              <a:rPr lang="en-US" altLang="zh-CN" sz="4400" b="1" dirty="0">
                <a:solidFill>
                  <a:schemeClr val="bg1"/>
                </a:solidFill>
              </a:rPr>
              <a:t>fine-grained switch queue management scheme to flow interference</a:t>
            </a:r>
            <a:endParaRPr lang="zh-CN" altLang="en-US" sz="4400" b="1" dirty="0">
              <a:solidFill>
                <a:schemeClr val="bg1"/>
              </a:solidFill>
            </a:endParaRPr>
          </a:p>
        </p:txBody>
      </p:sp>
      <p:sp>
        <p:nvSpPr>
          <p:cNvPr id="3" name="幻灯片编号占位符 2"/>
          <p:cNvSpPr>
            <a:spLocks noGrp="1"/>
          </p:cNvSpPr>
          <p:nvPr>
            <p:ph type="sldNum" sz="quarter" idx="12"/>
          </p:nvPr>
        </p:nvSpPr>
        <p:spPr/>
        <p:txBody>
          <a:bodyPr/>
          <a:lstStyle/>
          <a:p>
            <a:fld id="{C783D033-D7F8-4E29-8F90-174D62287725}" type="slidenum">
              <a:rPr lang="zh-CN" altLang="en-US" smtClean="0"/>
              <a:t>8</a:t>
            </a:fld>
            <a:endParaRPr lang="zh-CN" altLang="en-US"/>
          </a:p>
        </p:txBody>
      </p:sp>
    </p:spTree>
    <p:extLst>
      <p:ext uri="{BB962C8B-B14F-4D97-AF65-F5344CB8AC3E}">
        <p14:creationId xmlns:p14="http://schemas.microsoft.com/office/powerpoint/2010/main" val="989911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734902"/>
            <a:ext cx="3378200" cy="896431"/>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Copyright Notice"/>
          <p:cNvSpPr>
            <a:spLocks/>
          </p:cNvSpPr>
          <p:nvPr/>
        </p:nvSpPr>
        <p:spPr bwMode="auto">
          <a:xfrm>
            <a:off x="375600" y="734902"/>
            <a:ext cx="2715597" cy="896430"/>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cap="small" dirty="0">
                <a:solidFill>
                  <a:srgbClr val="283767"/>
                </a:solidFill>
                <a:latin typeface="微软雅黑" panose="020B0503020204020204" pitchFamily="34" charset="-122"/>
                <a:ea typeface="微软雅黑" panose="020B0503020204020204" pitchFamily="34" charset="-122"/>
              </a:rPr>
              <a:t>Agenda</a:t>
            </a:r>
          </a:p>
        </p:txBody>
      </p:sp>
      <p:sp>
        <p:nvSpPr>
          <p:cNvPr id="5" name="Copyright Notice"/>
          <p:cNvSpPr>
            <a:spLocks/>
          </p:cNvSpPr>
          <p:nvPr/>
        </p:nvSpPr>
        <p:spPr bwMode="auto">
          <a:xfrm>
            <a:off x="519221" y="1785101"/>
            <a:ext cx="6434115" cy="4220416"/>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p>
            <a:pPr marL="571486" indent="-571486">
              <a:lnSpc>
                <a:spcPct val="150000"/>
              </a:lnSpc>
              <a:buSzPct val="50000"/>
              <a:buFont typeface="Wingdings" panose="05000000000000000000" pitchFamily="2" charset="2"/>
              <a:buChar char="n"/>
            </a:pPr>
            <a:r>
              <a:rPr lang="en-US" altLang="zh-CN" sz="3600" dirty="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Background &amp; </a:t>
            </a:r>
            <a:r>
              <a:rPr lang="en-US" altLang="zh-CN" sz="3600" dirty="0" smtClean="0">
                <a:solidFill>
                  <a:schemeClr val="bg1">
                    <a:alpha val="30000"/>
                  </a:schemeClr>
                </a:solidFill>
                <a:effectLst>
                  <a:glow>
                    <a:schemeClr val="accent1"/>
                  </a:glow>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Motivation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Flow Interference</a:t>
            </a:r>
          </a:p>
          <a:p>
            <a:pPr marL="571486" indent="-571486">
              <a:lnSpc>
                <a:spcPct val="150000"/>
              </a:lnSpc>
              <a:buSzPct val="50000"/>
              <a:buFont typeface="Wingdings" panose="05000000000000000000" pitchFamily="2" charset="2"/>
              <a:buChar char="n"/>
            </a:pPr>
            <a:r>
              <a:rPr lang="en-US" altLang="zh-CN" sz="3600" dirty="0" smtClean="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CQRD </a:t>
            </a: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Design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Evaluation</a:t>
            </a:r>
          </a:p>
          <a:p>
            <a:pPr marL="571486" indent="-571486">
              <a:lnSpc>
                <a:spcPct val="150000"/>
              </a:lnSpc>
              <a:buSzPct val="50000"/>
              <a:buFont typeface="Wingdings" panose="05000000000000000000" pitchFamily="2" charset="2"/>
              <a:buChar char="n"/>
            </a:pPr>
            <a:r>
              <a:rPr lang="en-US" altLang="zh-CN" sz="36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Conclusion</a:t>
            </a:r>
          </a:p>
        </p:txBody>
      </p:sp>
      <p:sp>
        <p:nvSpPr>
          <p:cNvPr id="2" name="幻灯片编号占位符 1"/>
          <p:cNvSpPr>
            <a:spLocks noGrp="1"/>
          </p:cNvSpPr>
          <p:nvPr>
            <p:ph type="sldNum" sz="quarter" idx="12"/>
          </p:nvPr>
        </p:nvSpPr>
        <p:spPr/>
        <p:txBody>
          <a:bodyPr/>
          <a:lstStyle/>
          <a:p>
            <a:fld id="{C783D033-D7F8-4E29-8F90-174D62287725}" type="slidenum">
              <a:rPr lang="zh-CN" altLang="en-US" smtClean="0"/>
              <a:t>9</a:t>
            </a:fld>
            <a:endParaRPr lang="zh-CN" altLang="en-US"/>
          </a:p>
        </p:txBody>
      </p:sp>
    </p:spTree>
    <p:extLst>
      <p:ext uri="{BB962C8B-B14F-4D97-AF65-F5344CB8AC3E}">
        <p14:creationId xmlns:p14="http://schemas.microsoft.com/office/powerpoint/2010/main" val="31176238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38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3142</TotalTime>
  <Words>3088</Words>
  <Application>Microsoft Macintosh PowerPoint</Application>
  <PresentationFormat>自定义</PresentationFormat>
  <Paragraphs>340</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PowerPoint 演示文稿</vt:lpstr>
      <vt:lpstr>The Problem</vt:lpstr>
      <vt:lpstr>Flow Interference</vt:lpstr>
      <vt:lpstr>Flow Interference</vt:lpstr>
      <vt:lpstr>Prior solutions</vt:lpstr>
      <vt:lpstr>Intuition of CQRD</vt:lpstr>
      <vt:lpstr>The Goal</vt:lpstr>
      <vt:lpstr>Our Solution</vt:lpstr>
      <vt:lpstr>PowerPoint 演示文稿</vt:lpstr>
      <vt:lpstr>Toy Example: Flow Interference in OQ Switch </vt:lpstr>
      <vt:lpstr>Toy Example: Flow Interference in OQ Switch </vt:lpstr>
      <vt:lpstr>Toy Example: Flow Interference in OQ Switch </vt:lpstr>
      <vt:lpstr>Toy Example: Flow Interference in OQ Switch </vt:lpstr>
      <vt:lpstr>PowerPoint 演示文稿</vt:lpstr>
      <vt:lpstr>CQRD Design</vt:lpstr>
      <vt:lpstr>CQRD Design</vt:lpstr>
      <vt:lpstr>CQRD Design</vt:lpstr>
      <vt:lpstr>CQRD Design</vt:lpstr>
      <vt:lpstr>CQRD Design</vt:lpstr>
      <vt:lpstr>CQRD Design</vt:lpstr>
      <vt:lpstr>Toy Example: Flow Interference</vt:lpstr>
      <vt:lpstr>Toy Example: Flow Interference</vt:lpstr>
      <vt:lpstr>Toy Example: Flow Interference</vt:lpstr>
      <vt:lpstr>PowerPoint 演示文稿</vt:lpstr>
      <vt:lpstr>Evaluation</vt:lpstr>
      <vt:lpstr>Experiment 1</vt:lpstr>
      <vt:lpstr>Single aggregation/core switch</vt:lpstr>
      <vt:lpstr>Single aggregation/core switch</vt:lpstr>
      <vt:lpstr>Experiment 2</vt:lpstr>
      <vt:lpstr>Single aggregation/core switch</vt:lpstr>
      <vt:lpstr>PowerPoint 演示文稿</vt:lpstr>
      <vt:lpstr>Conclusion</vt:lpstr>
      <vt:lpstr>PowerPoint 演示文稿</vt:lpstr>
    </vt:vector>
  </TitlesOfParts>
  <Company>UCAS-IMP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 ye</dc:creator>
  <cp:lastModifiedBy>Guo Chen</cp:lastModifiedBy>
  <cp:revision>825</cp:revision>
  <dcterms:created xsi:type="dcterms:W3CDTF">2014-07-29T08:34:23Z</dcterms:created>
  <dcterms:modified xsi:type="dcterms:W3CDTF">2014-09-09T20:50:41Z</dcterms:modified>
</cp:coreProperties>
</file>